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1"/>
    <p:sldMasterId id="2147483754" r:id="rId2"/>
    <p:sldMasterId id="2147483674" r:id="rId3"/>
    <p:sldMasterId id="2147483676" r:id="rId4"/>
  </p:sldMasterIdLst>
  <p:notesMasterIdLst>
    <p:notesMasterId r:id="rId65"/>
  </p:notesMasterIdLst>
  <p:sldIdLst>
    <p:sldId id="3181" r:id="rId5"/>
    <p:sldId id="3208" r:id="rId6"/>
    <p:sldId id="256" r:id="rId7"/>
    <p:sldId id="302" r:id="rId8"/>
    <p:sldId id="3212" r:id="rId9"/>
    <p:sldId id="270" r:id="rId10"/>
    <p:sldId id="310" r:id="rId11"/>
    <p:sldId id="260" r:id="rId12"/>
    <p:sldId id="3213" r:id="rId13"/>
    <p:sldId id="3209" r:id="rId14"/>
    <p:sldId id="261" r:id="rId15"/>
    <p:sldId id="305" r:id="rId16"/>
    <p:sldId id="304" r:id="rId17"/>
    <p:sldId id="306" r:id="rId18"/>
    <p:sldId id="308" r:id="rId19"/>
    <p:sldId id="307" r:id="rId20"/>
    <p:sldId id="265" r:id="rId21"/>
    <p:sldId id="311" r:id="rId22"/>
    <p:sldId id="910" r:id="rId23"/>
    <p:sldId id="1247" r:id="rId24"/>
    <p:sldId id="315" r:id="rId25"/>
    <p:sldId id="3133" r:id="rId26"/>
    <p:sldId id="3216" r:id="rId27"/>
    <p:sldId id="316" r:id="rId28"/>
    <p:sldId id="3215" r:id="rId29"/>
    <p:sldId id="1265" r:id="rId30"/>
    <p:sldId id="271" r:id="rId31"/>
    <p:sldId id="763" r:id="rId32"/>
    <p:sldId id="320" r:id="rId33"/>
    <p:sldId id="3134" r:id="rId34"/>
    <p:sldId id="3136" r:id="rId35"/>
    <p:sldId id="3135" r:id="rId36"/>
    <p:sldId id="3138" r:id="rId37"/>
    <p:sldId id="3146" r:id="rId38"/>
    <p:sldId id="3219" r:id="rId39"/>
    <p:sldId id="3217" r:id="rId40"/>
    <p:sldId id="321" r:id="rId41"/>
    <p:sldId id="3249" r:id="rId42"/>
    <p:sldId id="324" r:id="rId43"/>
    <p:sldId id="1325" r:id="rId44"/>
    <p:sldId id="3191" r:id="rId45"/>
    <p:sldId id="3244" r:id="rId46"/>
    <p:sldId id="3141" r:id="rId47"/>
    <p:sldId id="3153" r:id="rId48"/>
    <p:sldId id="3220" r:id="rId49"/>
    <p:sldId id="330" r:id="rId50"/>
    <p:sldId id="331" r:id="rId51"/>
    <p:sldId id="332" r:id="rId52"/>
    <p:sldId id="3190" r:id="rId53"/>
    <p:sldId id="3221" r:id="rId54"/>
    <p:sldId id="333" r:id="rId55"/>
    <p:sldId id="3189" r:id="rId56"/>
    <p:sldId id="334" r:id="rId57"/>
    <p:sldId id="335" r:id="rId58"/>
    <p:sldId id="3223" r:id="rId59"/>
    <p:sldId id="343" r:id="rId60"/>
    <p:sldId id="344" r:id="rId61"/>
    <p:sldId id="3187" r:id="rId62"/>
    <p:sldId id="3222" r:id="rId63"/>
    <p:sldId id="345"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Fira Sans Extra Condensed Medium" panose="020B0604020202020204" pitchFamily="34" charset="0"/>
      <p:regular r:id="rId70"/>
      <p:bold r:id="rId71"/>
      <p:italic r:id="rId72"/>
      <p:boldItalic r:id="rId73"/>
    </p:embeddedFont>
    <p:embeddedFont>
      <p:font typeface="Franklin Gothic Book" panose="020B0503020102020204" pitchFamily="34" charset="0"/>
      <p:regular r:id="rId74"/>
      <p:italic r:id="rId75"/>
    </p:embeddedFont>
    <p:embeddedFont>
      <p:font typeface="Franklin Gothic Medium" panose="020B0603020102020204" pitchFamily="34" charset="0"/>
      <p:regular r:id="rId76"/>
      <p:italic r:id="rId77"/>
    </p:embeddedFont>
    <p:embeddedFont>
      <p:font typeface="Hind Vadodara" panose="02000000000000000000" pitchFamily="2" charset="77"/>
      <p:regular r:id="rId78"/>
      <p:bold r:id="rId79"/>
    </p:embeddedFont>
    <p:embeddedFont>
      <p:font typeface="Montserrat SemiBold" panose="020F0502020204030204" pitchFamily="34" charset="0"/>
      <p:regular r:id="rId80"/>
      <p:bold r:id="rId81"/>
      <p:italic r:id="rId82"/>
      <p:boldItalic r:id="rId83"/>
    </p:embeddedFont>
    <p:embeddedFont>
      <p:font typeface="Oswald" panose="020B0604020202020204" pitchFamily="34" charset="0"/>
      <p:regular r:id="rId84"/>
      <p:bold r:id="rId85"/>
      <p:italic r:id="rId86"/>
      <p:boldItalic r:id="rId87"/>
    </p:embeddedFont>
    <p:embeddedFont>
      <p:font typeface="Poppins" pitchFamily="2" charset="77"/>
      <p:regular r:id="rId88"/>
      <p:bold r:id="rId89"/>
      <p:italic r:id="rId90"/>
      <p:boldItalic r:id="rId91"/>
    </p:embeddedFont>
    <p:embeddedFont>
      <p:font typeface="Poppins Medium" pitchFamily="2" charset="77"/>
      <p:regular r:id="rId92"/>
      <p:bold r:id="rId93"/>
      <p:italic r:id="rId94"/>
      <p:boldItalic r:id="rId95"/>
    </p:embeddedFont>
    <p:embeddedFont>
      <p:font typeface="Poppins SemiBold" pitchFamily="2" charset="77"/>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10 min)" id="{7CC2418C-E6E1-46BF-BC0C-69C02875D15B}">
          <p14:sldIdLst>
            <p14:sldId id="3181"/>
            <p14:sldId id="3208"/>
            <p14:sldId id="256"/>
            <p14:sldId id="302"/>
            <p14:sldId id="3212"/>
            <p14:sldId id="270"/>
          </p14:sldIdLst>
        </p14:section>
        <p14:section name="Overview of NEPBIS School-Wide Training (10 min)" id="{36AA8894-019F-4AAD-A90A-C90F39CCF402}">
          <p14:sldIdLst>
            <p14:sldId id="310"/>
            <p14:sldId id="260"/>
            <p14:sldId id="3213"/>
            <p14:sldId id="3209"/>
            <p14:sldId id="261"/>
            <p14:sldId id="305"/>
            <p14:sldId id="304"/>
            <p14:sldId id="306"/>
            <p14:sldId id="308"/>
            <p14:sldId id="307"/>
          </p14:sldIdLst>
        </p14:section>
        <p14:section name="Overview of SWPBIS (30 min)" id="{03DD7097-6CB4-4EF9-B8D8-D6016ED1C9FB}">
          <p14:sldIdLst>
            <p14:sldId id="265"/>
            <p14:sldId id="311"/>
            <p14:sldId id="910"/>
            <p14:sldId id="1247"/>
            <p14:sldId id="315"/>
            <p14:sldId id="3133"/>
            <p14:sldId id="3216"/>
            <p14:sldId id="316"/>
            <p14:sldId id="3215"/>
            <p14:sldId id="1265"/>
            <p14:sldId id="271"/>
            <p14:sldId id="763"/>
            <p14:sldId id="320"/>
            <p14:sldId id="3134"/>
            <p14:sldId id="3136"/>
            <p14:sldId id="3135"/>
            <p14:sldId id="3138"/>
            <p14:sldId id="3146"/>
            <p14:sldId id="3219"/>
            <p14:sldId id="3217"/>
          </p14:sldIdLst>
        </p14:section>
        <p14:section name="Establish a Leadership Team (60 min)" id="{133AE7A5-124C-4DEC-A12C-43C3F5826A84}">
          <p14:sldIdLst>
            <p14:sldId id="321"/>
            <p14:sldId id="3249"/>
            <p14:sldId id="324"/>
            <p14:sldId id="1325"/>
            <p14:sldId id="3191"/>
            <p14:sldId id="3244"/>
            <p14:sldId id="3141"/>
            <p14:sldId id="3153"/>
            <p14:sldId id="3220"/>
            <p14:sldId id="330"/>
            <p14:sldId id="331"/>
            <p14:sldId id="332"/>
            <p14:sldId id="3190"/>
            <p14:sldId id="3221"/>
            <p14:sldId id="333"/>
            <p14:sldId id="3189"/>
            <p14:sldId id="334"/>
            <p14:sldId id="335"/>
            <p14:sldId id="3223"/>
          </p14:sldIdLst>
        </p14:section>
        <p14:section name="Wrap-Up (10 min)" id="{27B7D2C0-CAF0-429A-99C7-370194165139}">
          <p14:sldIdLst>
            <p14:sldId id="343"/>
            <p14:sldId id="344"/>
            <p14:sldId id="3187"/>
            <p14:sldId id="3222"/>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erce" initials="AP" lastIdx="9" clrIdx="0">
    <p:extLst>
      <p:ext uri="{19B8F6BF-5375-455C-9EA6-DF929625EA0E}">
        <p15:presenceInfo xmlns:p15="http://schemas.microsoft.com/office/powerpoint/2012/main" userId="9455aa2897281bd8" providerId="Windows Live"/>
      </p:ext>
    </p:extLst>
  </p:cmAuthor>
  <p:cmAuthor id="2" name="Katie Meyer" initials="KM" lastIdx="22" clrIdx="1">
    <p:extLst>
      <p:ext uri="{19B8F6BF-5375-455C-9EA6-DF929625EA0E}">
        <p15:presenceInfo xmlns:p15="http://schemas.microsoft.com/office/powerpoint/2012/main" userId="UkBG19fiUfJpuwWzHZ49IpnMe70WkccBKFKB/hVGjEA=" providerId="None"/>
      </p:ext>
    </p:extLst>
  </p:cmAuthor>
  <p:cmAuthor id="3" name="Feinberg, Adam" initials="FA" lastIdx="17" clrIdx="2">
    <p:extLst>
      <p:ext uri="{19B8F6BF-5375-455C-9EA6-DF929625EA0E}">
        <p15:presenceInfo xmlns:p15="http://schemas.microsoft.com/office/powerpoint/2012/main" userId="S::adam.feinberg@uconn.edu::177393b2-bc5b-4b41-8d24-c053677dafcb" providerId="AD"/>
      </p:ext>
    </p:extLst>
  </p:cmAuthor>
  <p:cmAuthor id="4" name="Meyer, Katherine" initials="MK" lastIdx="49" clrIdx="3">
    <p:extLst>
      <p:ext uri="{19B8F6BF-5375-455C-9EA6-DF929625EA0E}">
        <p15:presenceInfo xmlns:p15="http://schemas.microsoft.com/office/powerpoint/2012/main" userId="S::katherine.meyer@uconn.edu::9a23d734-2d44-476e-aafb-e8c61e29b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7CA38"/>
    <a:srgbClr val="FFCA08"/>
    <a:srgbClr val="FECC5C"/>
    <a:srgbClr val="9FAEBF"/>
    <a:srgbClr val="047E95"/>
    <a:srgbClr val="7FD3C8"/>
    <a:srgbClr val="E64823"/>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812BF7-919C-4D5A-8AA8-1EBDE6EE942E}">
  <a:tblStyle styleId="{71812BF7-919C-4D5A-8AA8-1EBDE6EE9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18" autoAdjust="0"/>
    <p:restoredTop sz="93875" autoAdjust="0"/>
  </p:normalViewPr>
  <p:slideViewPr>
    <p:cSldViewPr snapToGrid="0">
      <p:cViewPr varScale="1">
        <p:scale>
          <a:sx n="164" d="100"/>
          <a:sy n="164" d="100"/>
        </p:scale>
        <p:origin x="536" y="1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font" Target="fonts/font24.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font" Target="fonts/font14.fntdata"/><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font" Target="fonts/font25.fntdata"/><Relationship Id="rId95" Type="http://schemas.openxmlformats.org/officeDocument/2006/relationships/font" Target="fonts/font30.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font" Target="fonts/font4.fntdata"/><Relationship Id="rId80" Type="http://schemas.openxmlformats.org/officeDocument/2006/relationships/font" Target="fonts/font15.fntdata"/><Relationship Id="rId85" Type="http://schemas.openxmlformats.org/officeDocument/2006/relationships/font" Target="fonts/font20.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font" Target="fonts/font26.fntdata"/><Relationship Id="rId96"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94" Type="http://schemas.openxmlformats.org/officeDocument/2006/relationships/font" Target="fonts/font29.fntdata"/><Relationship Id="rId99" Type="http://schemas.openxmlformats.org/officeDocument/2006/relationships/font" Target="fonts/font34.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97" Type="http://schemas.openxmlformats.org/officeDocument/2006/relationships/font" Target="fonts/font32.fntdata"/><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6.fntdata"/><Relationship Id="rId92" Type="http://schemas.openxmlformats.org/officeDocument/2006/relationships/font" Target="fonts/font27.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 Id="rId87" Type="http://schemas.openxmlformats.org/officeDocument/2006/relationships/font" Target="fonts/font22.fntdata"/><Relationship Id="rId61" Type="http://schemas.openxmlformats.org/officeDocument/2006/relationships/slide" Target="slides/slide57.xml"/><Relationship Id="rId82" Type="http://schemas.openxmlformats.org/officeDocument/2006/relationships/font" Target="fonts/font17.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2.fntdata"/><Relationship Id="rId100"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93" Type="http://schemas.openxmlformats.org/officeDocument/2006/relationships/font" Target="fonts/font28.fntdata"/><Relationship Id="rId98" Type="http://schemas.openxmlformats.org/officeDocument/2006/relationships/font" Target="fonts/font33.fntdata"/><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08-10T16:31:53.949" idx="49">
    <p:pos x="10" y="10"/>
    <p:text>Update research</p:text>
    <p:extLst>
      <p:ext uri="{C676402C-5697-4E1C-873F-D02D1690AC5C}">
        <p15:threadingInfo xmlns:p15="http://schemas.microsoft.com/office/powerpoint/2012/main" timeZoneBias="240"/>
      </p:ext>
    </p:extLst>
  </p:cm>
</p:cmLst>
</file>

<file path=ppt/diagrams/_rels/data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a:latin typeface="Hind Vadodara" panose="020B0604020202020204" charset="0"/>
              <a:cs typeface="Hind Vadodara" panose="020B0604020202020204" charset="0"/>
            </a:rPr>
            <a:t>Training Overview</a:t>
          </a:r>
          <a:endParaRPr lang="en-US">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b="0" i="0" dirty="0">
              <a:latin typeface="Hind Vadodara" panose="020B0604020202020204" charset="0"/>
              <a:cs typeface="Hind Vadodara" panose="020B0604020202020204" charset="0"/>
            </a:rPr>
            <a:t>Overview of NEPBIS School-Wide Training</a:t>
          </a:r>
          <a:endParaRPr lang="en-US" dirty="0">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74E42441-71E2-0246-BF5A-81FB0B268663}">
      <dgm:prSet/>
      <dgm:spPr/>
      <dgm:t>
        <a:bodyPr/>
        <a:lstStyle/>
        <a:p>
          <a:r>
            <a:rPr lang="en-US" b="0" i="0" dirty="0">
              <a:latin typeface="Hind Vadodara" panose="020B0604020202020204" charset="0"/>
              <a:cs typeface="Hind Vadodara" panose="020B0604020202020204" charset="0"/>
            </a:rPr>
            <a:t>Getting Started with PBIS</a:t>
          </a:r>
          <a:endParaRPr lang="en-US" dirty="0">
            <a:latin typeface="Hind Vadodara" panose="020B0604020202020204" charset="0"/>
            <a:cs typeface="Hind Vadodara" panose="020B0604020202020204" charset="0"/>
          </a:endParaRPr>
        </a:p>
      </dgm:t>
    </dgm:pt>
    <dgm:pt modelId="{EDCD480C-8478-C049-9A36-025E3A62C019}" type="parTrans" cxnId="{8C580DE0-4B02-C142-BACA-AF99320F5DF3}">
      <dgm:prSet/>
      <dgm:spPr/>
      <dgm:t>
        <a:bodyPr/>
        <a:lstStyle/>
        <a:p>
          <a:endParaRPr lang="en-US">
            <a:latin typeface="Hind Vadodara" panose="020B0604020202020204" charset="0"/>
            <a:cs typeface="Hind Vadodara" panose="020B0604020202020204" charset="0"/>
          </a:endParaRPr>
        </a:p>
      </dgm:t>
    </dgm:pt>
    <dgm:pt modelId="{4C0E817D-EBE7-0C46-A015-E0AF81E9E0A3}" type="sibTrans" cxnId="{8C580DE0-4B02-C142-BACA-AF99320F5DF3}">
      <dgm:prSet/>
      <dgm:spPr/>
      <dgm:t>
        <a:bodyPr/>
        <a:lstStyle/>
        <a:p>
          <a:endParaRPr lang="en-US">
            <a:latin typeface="Hind Vadodara" panose="020B0604020202020204" charset="0"/>
            <a:cs typeface="Hind Vadodara" panose="020B0604020202020204" charset="0"/>
          </a:endParaRPr>
        </a:p>
      </dgm:t>
    </dgm:pt>
    <dgm:pt modelId="{88926E0B-BFF6-E944-B1DF-44240C496CA1}">
      <dgm:prSet/>
      <dgm:spPr/>
      <dgm:t>
        <a:bodyPr/>
        <a:lstStyle/>
        <a:p>
          <a:r>
            <a:rPr lang="en-US" b="0" i="0">
              <a:latin typeface="Hind Vadodara" panose="020B0604020202020204" charset="0"/>
              <a:cs typeface="Hind Vadodara" panose="020B0604020202020204" charset="0"/>
            </a:rPr>
            <a:t>Leadership Team</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3916AAE1-7BE0-BC4F-9075-876BC9E9DB55}">
      <dgm:prSet/>
      <dgm:spPr/>
      <dgm:t>
        <a:bodyPr/>
        <a:lstStyle/>
        <a:p>
          <a:r>
            <a:rPr lang="en-US" b="0" i="0" dirty="0">
              <a:latin typeface="Hind Vadodara" panose="020B0604020202020204" charset="0"/>
              <a:cs typeface="Hind Vadodara" panose="020B0604020202020204" charset="0"/>
            </a:rPr>
            <a:t>Working Smarter (Not Harder)</a:t>
          </a:r>
          <a:endParaRPr lang="en-US" dirty="0">
            <a:latin typeface="Hind Vadodara" panose="020B0604020202020204" charset="0"/>
            <a:cs typeface="Hind Vadodara" panose="020B0604020202020204" charset="0"/>
          </a:endParaRPr>
        </a:p>
      </dgm:t>
    </dgm:pt>
    <dgm:pt modelId="{00DE156B-FA4C-F648-897D-AE83711E4909}" type="parTrans" cxnId="{546FC4EC-38AD-8743-8960-027188848000}">
      <dgm:prSet/>
      <dgm:spPr/>
      <dgm:t>
        <a:bodyPr/>
        <a:lstStyle/>
        <a:p>
          <a:endParaRPr lang="en-US">
            <a:latin typeface="Hind Vadodara" panose="020B0604020202020204" charset="0"/>
            <a:cs typeface="Hind Vadodara" panose="020B0604020202020204" charset="0"/>
          </a:endParaRPr>
        </a:p>
      </dgm:t>
    </dgm:pt>
    <dgm:pt modelId="{16CBC28B-8C92-6F49-81B7-27C46BB78BC4}" type="sibTrans" cxnId="{546FC4EC-38AD-8743-8960-027188848000}">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a:latin typeface="Hind Vadodara" panose="020B0604020202020204" charset="0"/>
              <a:cs typeface="Hind Vadodara" panose="020B0604020202020204" charset="0"/>
            </a:rPr>
            <a:t>Team Tasks</a:t>
          </a:r>
          <a:endParaRPr lang="en-US">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latin typeface="Hind Vadodara" panose="020B0604020202020204" charset="0"/>
              <a:cs typeface="Hind Vadodara" panose="020B0604020202020204" charset="0"/>
            </a:rPr>
            <a:t>Select Action Plan Template</a:t>
          </a:r>
          <a:endParaRPr lang="en-US" dirty="0">
            <a:latin typeface="Hind Vadodara" panose="020B0604020202020204" charset="0"/>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B195FE1A-C5E3-ED4B-BFC5-3651331B16E8}">
      <dgm:prSet/>
      <dgm:spPr/>
      <dgm:t>
        <a:bodyPr/>
        <a:lstStyle/>
        <a:p>
          <a:r>
            <a:rPr lang="en-US" b="0" i="0" dirty="0">
              <a:latin typeface="Hind Vadodara" panose="020B0604020202020204" charset="0"/>
              <a:cs typeface="Hind Vadodara" panose="020B0604020202020204" charset="0"/>
            </a:rPr>
            <a:t>Establish Leadership Team</a:t>
          </a:r>
          <a:endParaRPr lang="en-US" dirty="0">
            <a:latin typeface="Hind Vadodara" panose="020B0604020202020204" charset="0"/>
            <a:cs typeface="Hind Vadodara" panose="020B0604020202020204" charset="0"/>
          </a:endParaRPr>
        </a:p>
      </dgm:t>
    </dgm:pt>
    <dgm:pt modelId="{FD03E2D7-EA5A-4B40-8D14-1C093B566986}" type="parTrans" cxnId="{7B43A33F-D5DB-B044-80D1-84B2564DF0DD}">
      <dgm:prSet/>
      <dgm:spPr/>
      <dgm:t>
        <a:bodyPr/>
        <a:lstStyle/>
        <a:p>
          <a:endParaRPr lang="en-US">
            <a:latin typeface="Hind Vadodara" panose="020B0604020202020204" charset="0"/>
            <a:cs typeface="Hind Vadodara" panose="020B0604020202020204" charset="0"/>
          </a:endParaRPr>
        </a:p>
      </dgm:t>
    </dgm:pt>
    <dgm:pt modelId="{BEBDABDD-CB8C-0144-BAB6-887B4E04A750}" type="sibTrans" cxnId="{7B43A33F-D5DB-B044-80D1-84B2564DF0DD}">
      <dgm:prSet/>
      <dgm:spPr/>
      <dgm:t>
        <a:bodyPr/>
        <a:lstStyle/>
        <a:p>
          <a:endParaRPr lang="en-US">
            <a:latin typeface="Hind Vadodara" panose="020B0604020202020204" charset="0"/>
            <a:cs typeface="Hind Vadodara" panose="020B0604020202020204" charset="0"/>
          </a:endParaRPr>
        </a:p>
      </dgm:t>
    </dgm:pt>
    <dgm:pt modelId="{8C397231-5C10-BC4D-8577-8CA83C6AB137}">
      <dgm:prSet/>
      <dgm:spPr/>
      <dgm:t>
        <a:bodyPr/>
        <a:lstStyle/>
        <a:p>
          <a:r>
            <a:rPr lang="en-US" b="0" i="0" dirty="0">
              <a:latin typeface="Hind Vadodara" panose="020B0604020202020204" charset="0"/>
              <a:cs typeface="Hind Vadodara" panose="020B0604020202020204" charset="0"/>
            </a:rPr>
            <a:t>Complete Working Smarter Matrix</a:t>
          </a:r>
          <a:endParaRPr lang="en-US" dirty="0">
            <a:latin typeface="Hind Vadodara" panose="020B0604020202020204" charset="0"/>
            <a:cs typeface="Hind Vadodara" panose="020B0604020202020204" charset="0"/>
          </a:endParaRPr>
        </a:p>
      </dgm:t>
    </dgm:pt>
    <dgm:pt modelId="{0127D1F3-B1E8-6340-8916-E7C6576F7BE5}" type="parTrans" cxnId="{2D63D29E-7568-7643-9782-D16A861D2A6D}">
      <dgm:prSet/>
      <dgm:spPr/>
      <dgm:t>
        <a:bodyPr/>
        <a:lstStyle/>
        <a:p>
          <a:endParaRPr lang="en-US">
            <a:latin typeface="Hind Vadodara" panose="020B0604020202020204" charset="0"/>
            <a:cs typeface="Hind Vadodara" panose="020B0604020202020204" charset="0"/>
          </a:endParaRPr>
        </a:p>
      </dgm:t>
    </dgm:pt>
    <dgm:pt modelId="{19FD6268-31A2-3B4C-BB98-279CC333722D}" type="sibTrans" cxnId="{2D63D29E-7568-7643-9782-D16A861D2A6D}">
      <dgm:prSet/>
      <dgm:spPr/>
      <dgm:t>
        <a:bodyPr/>
        <a:lstStyle/>
        <a:p>
          <a:endParaRPr lang="en-US">
            <a:latin typeface="Hind Vadodara" panose="020B0604020202020204" charset="0"/>
            <a:cs typeface="Hind Vadodara" panose="020B0604020202020204" charset="0"/>
          </a:endParaRPr>
        </a:p>
      </dgm:t>
    </dgm:pt>
    <dgm:pt modelId="{47898317-B450-4D5B-8A87-AF2F6470A1CD}">
      <dgm:prSet/>
      <dgm:spPr/>
      <dgm:t>
        <a:bodyPr/>
        <a:lstStyle/>
        <a:p>
          <a:r>
            <a:rPr lang="en-US" b="0" i="0" dirty="0">
              <a:latin typeface="Hind Vadodara" panose="020B0604020202020204" charset="0"/>
              <a:cs typeface="Hind Vadodara" panose="020B0604020202020204" charset="0"/>
            </a:rPr>
            <a:t>Overview of SWPBIS</a:t>
          </a:r>
          <a:endParaRPr lang="en-US" dirty="0">
            <a:latin typeface="Hind Vadodara" panose="020B0604020202020204" charset="0"/>
            <a:cs typeface="Hind Vadodara" panose="020B0604020202020204" charset="0"/>
          </a:endParaRPr>
        </a:p>
      </dgm:t>
    </dgm:pt>
    <dgm:pt modelId="{FD17FAEA-9031-4470-B05A-6421356AD52F}" type="parTrans" cxnId="{BE847337-7FA8-48F9-A794-AB102922B1D0}">
      <dgm:prSet/>
      <dgm:spPr/>
      <dgm:t>
        <a:bodyPr/>
        <a:lstStyle/>
        <a:p>
          <a:endParaRPr lang="en-US"/>
        </a:p>
      </dgm:t>
    </dgm:pt>
    <dgm:pt modelId="{E58EC89C-E300-4B04-988E-B3CB3797233B}" type="sibTrans" cxnId="{BE847337-7FA8-48F9-A794-AB102922B1D0}">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5A540B1B-8AEA-614F-98BD-0A0084CF1163}" type="presOf" srcId="{88926E0B-BFF6-E944-B1DF-44240C496CA1}" destId="{CE8F6958-B957-B144-A963-026AA1D9ABDB}" srcOrd="0" destOrd="3" presId="urn:microsoft.com/office/officeart/2005/8/layout/list1"/>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BE847337-7FA8-48F9-A794-AB102922B1D0}" srcId="{05D97896-9045-6849-A71D-8E42F9CC8889}" destId="{47898317-B450-4D5B-8A87-AF2F6470A1CD}" srcOrd="1" destOrd="0" parTransId="{FD17FAEA-9031-4470-B05A-6421356AD52F}" sibTransId="{E58EC89C-E300-4B04-988E-B3CB3797233B}"/>
    <dgm:cxn modelId="{7B43A33F-D5DB-B044-80D1-84B2564DF0DD}" srcId="{48F713D6-874B-4E4C-BED0-4C17EA4E5A75}" destId="{B195FE1A-C5E3-ED4B-BFC5-3651331B16E8}" srcOrd="1" destOrd="0" parTransId="{FD03E2D7-EA5A-4B40-8D14-1C093B566986}" sibTransId="{BEBDABDD-CB8C-0144-BAB6-887B4E04A750}"/>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8A11AD81-9752-024B-A058-49497F441C42}" type="presOf" srcId="{74E42441-71E2-0246-BF5A-81FB0B268663}" destId="{CE8F6958-B957-B144-A963-026AA1D9ABDB}" srcOrd="0" destOrd="2" presId="urn:microsoft.com/office/officeart/2005/8/layout/list1"/>
    <dgm:cxn modelId="{FDE21C9D-5440-3A4D-91B6-9811B4727826}" type="presOf" srcId="{B5808C49-E0DE-7542-B5D0-D9EC2E960C7D}" destId="{CE8F6958-B957-B144-A963-026AA1D9ABDB}" srcOrd="0" destOrd="0" presId="urn:microsoft.com/office/officeart/2005/8/layout/list1"/>
    <dgm:cxn modelId="{2D63D29E-7568-7643-9782-D16A861D2A6D}" srcId="{48F713D6-874B-4E4C-BED0-4C17EA4E5A75}" destId="{8C397231-5C10-BC4D-8577-8CA83C6AB137}" srcOrd="2" destOrd="0" parTransId="{0127D1F3-B1E8-6340-8916-E7C6576F7BE5}" sibTransId="{19FD6268-31A2-3B4C-BB98-279CC333722D}"/>
    <dgm:cxn modelId="{558BB9A6-89DD-B248-8478-E1CD49412B6A}" type="presOf" srcId="{8C397231-5C10-BC4D-8577-8CA83C6AB137}" destId="{6DEC4ABA-01BF-B445-B753-0C4747FBD7B7}" srcOrd="0" destOrd="2" presId="urn:microsoft.com/office/officeart/2005/8/layout/list1"/>
    <dgm:cxn modelId="{BA406DA9-5E3B-234E-92DA-60FF57F51E5E}" type="presOf" srcId="{48F713D6-874B-4E4C-BED0-4C17EA4E5A75}" destId="{8A70A0D7-DCB4-7044-A1FB-0060A6DAA495}" srcOrd="0" destOrd="0" presId="urn:microsoft.com/office/officeart/2005/8/layout/list1"/>
    <dgm:cxn modelId="{CF70A1AD-5B90-CC41-AC82-8AF355283DE9}" srcId="{74E42441-71E2-0246-BF5A-81FB0B268663}" destId="{88926E0B-BFF6-E944-B1DF-44240C496CA1}" srcOrd="0" destOrd="0" parTransId="{53B66600-AFAC-9844-8FF3-FF95E01497A1}" sibTransId="{FAC168E4-A658-DD48-B776-1AB6580C5053}"/>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203656CD-A28A-E141-B7F5-C90D94146E51}" type="presOf" srcId="{3916AAE1-7BE0-BC4F-9075-876BC9E9DB55}" destId="{CE8F6958-B957-B144-A963-026AA1D9ABDB}" srcOrd="0" destOrd="4" presId="urn:microsoft.com/office/officeart/2005/8/layout/list1"/>
    <dgm:cxn modelId="{67EDE6D2-41F2-4B48-BF69-5BC6B91D9E59}" srcId="{139B28B7-98AE-2442-8242-E675E9F54483}" destId="{05D97896-9045-6849-A71D-8E42F9CC8889}" srcOrd="0" destOrd="0" parTransId="{4FBC8B93-D39B-3A4A-9834-938935DE30F6}" sibTransId="{A56CA20B-A5A4-794C-8325-DEE151C474F6}"/>
    <dgm:cxn modelId="{8C580DE0-4B02-C142-BACA-AF99320F5DF3}" srcId="{05D97896-9045-6849-A71D-8E42F9CC8889}" destId="{74E42441-71E2-0246-BF5A-81FB0B268663}" srcOrd="2" destOrd="0" parTransId="{EDCD480C-8478-C049-9A36-025E3A62C019}" sibTransId="{4C0E817D-EBE7-0C46-A015-E0AF81E9E0A3}"/>
    <dgm:cxn modelId="{9F8F27E3-DE50-BD43-A611-6C3EDB54A4EC}" type="presOf" srcId="{B195FE1A-C5E3-ED4B-BFC5-3651331B16E8}" destId="{6DEC4ABA-01BF-B445-B753-0C4747FBD7B7}" srcOrd="0" destOrd="1" presId="urn:microsoft.com/office/officeart/2005/8/layout/list1"/>
    <dgm:cxn modelId="{546FC4EC-38AD-8743-8960-027188848000}" srcId="{74E42441-71E2-0246-BF5A-81FB0B268663}" destId="{3916AAE1-7BE0-BC4F-9075-876BC9E9DB55}" srcOrd="1" destOrd="0" parTransId="{00DE156B-FA4C-F648-897D-AE83711E4909}" sibTransId="{16CBC28B-8C92-6F49-81B7-27C46BB78BC4}"/>
    <dgm:cxn modelId="{7C8EA1FD-7979-44C6-8C3B-015990353365}" type="presOf" srcId="{47898317-B450-4D5B-8A87-AF2F6470A1CD}" destId="{CE8F6958-B957-B144-A963-026AA1D9ABDB}" srcOrd="0" destOrd="1" presId="urn:microsoft.com/office/officeart/2005/8/layout/list1"/>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dirty="0">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E95B26-4B61-42E3-81B9-B4B1295F31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4F40529F-53F8-4E16-BA2E-9C9954B1AD41}">
      <dgm:prSet phldrT="[Text]" phldr="0" custT="1"/>
      <dgm:spPr/>
      <dgm:t>
        <a:bodyPr/>
        <a:lstStyle/>
        <a:p>
          <a:r>
            <a:rPr lang="en-US" sz="2000">
              <a:latin typeface="Hind Vadodara" panose="020B0604020202020204" charset="0"/>
              <a:ea typeface="Tahoma"/>
              <a:cs typeface="Hind Vadodara" panose="020B0604020202020204" charset="0"/>
            </a:rPr>
            <a:t>Size</a:t>
          </a:r>
          <a:endParaRPr lang="en-US" sz="2000" b="0" i="0" u="none" strike="noStrike" cap="none" baseline="0" noProof="0">
            <a:solidFill>
              <a:srgbClr val="010000"/>
            </a:solidFill>
            <a:latin typeface="Hind Vadodara" panose="020B0604020202020204" charset="0"/>
            <a:ea typeface="Tahoma"/>
            <a:cs typeface="Hind Vadodara" panose="020B0604020202020204" charset="0"/>
          </a:endParaRPr>
        </a:p>
      </dgm:t>
    </dgm:pt>
    <dgm:pt modelId="{0864BB5F-05F1-4EB2-9843-DE7A1E7E4472}" type="parTrans" cxnId="{991B1C07-1897-4F32-9082-92A05430E09D}">
      <dgm:prSet/>
      <dgm:spPr/>
      <dgm:t>
        <a:bodyPr/>
        <a:lstStyle/>
        <a:p>
          <a:endParaRPr lang="en-US" sz="1800">
            <a:latin typeface="Hind Vadodara" panose="020B0604020202020204" charset="0"/>
            <a:cs typeface="Hind Vadodara" panose="020B0604020202020204" charset="0"/>
          </a:endParaRPr>
        </a:p>
      </dgm:t>
    </dgm:pt>
    <dgm:pt modelId="{489C697C-C07E-4E2D-A95E-6A327EF7A228}" type="sibTrans" cxnId="{991B1C07-1897-4F32-9082-92A05430E09D}">
      <dgm:prSet/>
      <dgm:spPr/>
      <dgm:t>
        <a:bodyPr/>
        <a:lstStyle/>
        <a:p>
          <a:endParaRPr lang="en-US" sz="1800">
            <a:latin typeface="Hind Vadodara" panose="020B0604020202020204" charset="0"/>
            <a:cs typeface="Hind Vadodara" panose="020B0604020202020204" charset="0"/>
          </a:endParaRPr>
        </a:p>
      </dgm:t>
    </dgm:pt>
    <dgm:pt modelId="{B2060691-EBE0-4E85-A2A7-F8710BA4D707}">
      <dgm:prSet phldrT="[Text]" phldr="0" custT="1"/>
      <dgm:spPr/>
      <dgm:t>
        <a:bodyPr/>
        <a:lstStyle/>
        <a:p>
          <a:pPr rtl="0"/>
          <a:r>
            <a:rPr lang="en-US" sz="1400">
              <a:latin typeface="Hind Vadodara" panose="020B0604020202020204" charset="0"/>
              <a:ea typeface="Tahoma"/>
              <a:cs typeface="Hind Vadodara" panose="020B0604020202020204" charset="0"/>
            </a:rPr>
            <a:t> Impacts communication &amp; collaboration</a:t>
          </a:r>
        </a:p>
      </dgm:t>
    </dgm:pt>
    <dgm:pt modelId="{460C1E23-1C83-45BF-8D7A-93AF7653B38A}" type="parTrans" cxnId="{82D3069C-8353-4F18-9693-1FAEDC4223DD}">
      <dgm:prSet/>
      <dgm:spPr/>
      <dgm:t>
        <a:bodyPr/>
        <a:lstStyle/>
        <a:p>
          <a:endParaRPr lang="en-US" sz="1800">
            <a:latin typeface="Hind Vadodara" panose="020B0604020202020204" charset="0"/>
            <a:cs typeface="Hind Vadodara" panose="020B0604020202020204" charset="0"/>
          </a:endParaRPr>
        </a:p>
      </dgm:t>
    </dgm:pt>
    <dgm:pt modelId="{0DA1BF63-EFE1-49CE-A6F0-93DC0509E164}" type="sibTrans" cxnId="{82D3069C-8353-4F18-9693-1FAEDC4223DD}">
      <dgm:prSet/>
      <dgm:spPr/>
      <dgm:t>
        <a:bodyPr/>
        <a:lstStyle/>
        <a:p>
          <a:endParaRPr lang="en-US" sz="1800">
            <a:latin typeface="Hind Vadodara" panose="020B0604020202020204" charset="0"/>
            <a:cs typeface="Hind Vadodara" panose="020B0604020202020204" charset="0"/>
          </a:endParaRPr>
        </a:p>
      </dgm:t>
    </dgm:pt>
    <dgm:pt modelId="{7B94ACD5-C0ED-4322-9ABA-7D84F8FBB20C}">
      <dgm:prSet phldrT="[Text]" phldr="0" custT="1"/>
      <dgm:spPr/>
      <dgm:t>
        <a:bodyPr/>
        <a:lstStyle/>
        <a:p>
          <a:pPr rtl="0"/>
          <a:r>
            <a:rPr lang="en-US" sz="1400" dirty="0">
              <a:latin typeface="Hind Vadodara" panose="020B0604020202020204" charset="0"/>
              <a:ea typeface="Tahoma"/>
              <a:cs typeface="Hind Vadodara" panose="020B0604020202020204" charset="0"/>
            </a:rPr>
            <a:t>Critical that admin &amp; staff are informed and clear about the direction, priorities, and messaging around PBIS, as well as their role in it</a:t>
          </a:r>
        </a:p>
      </dgm:t>
    </dgm:pt>
    <dgm:pt modelId="{E5364BB3-5B68-42F1-94D7-B4BF7F0651AD}" type="parTrans" cxnId="{DCCB1ED3-FD7D-4BB7-89DA-D8AFC13791C1}">
      <dgm:prSet/>
      <dgm:spPr/>
      <dgm:t>
        <a:bodyPr/>
        <a:lstStyle/>
        <a:p>
          <a:endParaRPr lang="en-US" sz="1800">
            <a:latin typeface="Hind Vadodara" panose="020B0604020202020204" charset="0"/>
            <a:cs typeface="Hind Vadodara" panose="020B0604020202020204" charset="0"/>
          </a:endParaRPr>
        </a:p>
      </dgm:t>
    </dgm:pt>
    <dgm:pt modelId="{1246C8DC-E264-4A2F-8D17-AC14AC736940}" type="sibTrans" cxnId="{DCCB1ED3-FD7D-4BB7-89DA-D8AFC13791C1}">
      <dgm:prSet/>
      <dgm:spPr/>
      <dgm:t>
        <a:bodyPr/>
        <a:lstStyle/>
        <a:p>
          <a:endParaRPr lang="en-US" sz="1800">
            <a:latin typeface="Hind Vadodara" panose="020B0604020202020204" charset="0"/>
            <a:cs typeface="Hind Vadodara" panose="020B0604020202020204" charset="0"/>
          </a:endParaRPr>
        </a:p>
      </dgm:t>
    </dgm:pt>
    <dgm:pt modelId="{85EC2158-99AF-476A-A380-7953510E4EF9}">
      <dgm:prSet phldrT="[Text]" phldr="0" custT="1"/>
      <dgm:spPr/>
      <dgm:t>
        <a:bodyPr/>
        <a:lstStyle/>
        <a:p>
          <a:pPr rtl="0"/>
          <a:r>
            <a:rPr lang="en-US" sz="2000">
              <a:latin typeface="Hind Vadodara" panose="020B0604020202020204" charset="0"/>
              <a:ea typeface="Tahoma"/>
              <a:cs typeface="Hind Vadodara" panose="020B0604020202020204" charset="0"/>
            </a:rPr>
            <a:t>Organizational Culture</a:t>
          </a:r>
        </a:p>
      </dgm:t>
    </dgm:pt>
    <dgm:pt modelId="{D20B957D-6A6D-49C3-9B53-C3FB759D9AD9}" type="parTrans" cxnId="{E9D7AE5C-D03E-4B3E-B36D-5AF7432C9F6E}">
      <dgm:prSet/>
      <dgm:spPr/>
      <dgm:t>
        <a:bodyPr/>
        <a:lstStyle/>
        <a:p>
          <a:endParaRPr lang="en-US" sz="1800">
            <a:latin typeface="Hind Vadodara" panose="020B0604020202020204" charset="0"/>
            <a:cs typeface="Hind Vadodara" panose="020B0604020202020204" charset="0"/>
          </a:endParaRPr>
        </a:p>
      </dgm:t>
    </dgm:pt>
    <dgm:pt modelId="{857C8D2E-9C77-44A1-B5BE-4892256DEA9D}" type="sibTrans" cxnId="{E9D7AE5C-D03E-4B3E-B36D-5AF7432C9F6E}">
      <dgm:prSet/>
      <dgm:spPr/>
      <dgm:t>
        <a:bodyPr/>
        <a:lstStyle/>
        <a:p>
          <a:endParaRPr lang="en-US" sz="1800">
            <a:latin typeface="Hind Vadodara" panose="020B0604020202020204" charset="0"/>
            <a:cs typeface="Hind Vadodara" panose="020B0604020202020204" charset="0"/>
          </a:endParaRPr>
        </a:p>
      </dgm:t>
    </dgm:pt>
    <dgm:pt modelId="{CBE962D4-1A76-4E80-90CD-18914C155BAC}">
      <dgm:prSet phldrT="[Text]" phldr="0" custT="1"/>
      <dgm:spPr/>
      <dgm:t>
        <a:bodyPr/>
        <a:lstStyle/>
        <a:p>
          <a:pPr rtl="0"/>
          <a:r>
            <a:rPr lang="en-US" sz="1400" dirty="0">
              <a:latin typeface="Hind Vadodara" panose="020B0604020202020204" charset="0"/>
              <a:ea typeface="Tahoma"/>
              <a:cs typeface="Hind Vadodara" panose="020B0604020202020204" charset="0"/>
            </a:rPr>
            <a:t>Sole focus on academics</a:t>
          </a:r>
        </a:p>
        <a:p>
          <a:pPr rtl="0"/>
          <a:r>
            <a:rPr lang="en-US" sz="1400" dirty="0">
              <a:latin typeface="Hind Vadodara" panose="020B0604020202020204" charset="0"/>
              <a:ea typeface="Tahoma"/>
              <a:cs typeface="Hind Vadodara" panose="020B0604020202020204" charset="0"/>
            </a:rPr>
            <a:t>Belief students should have self-management skills</a:t>
          </a:r>
        </a:p>
        <a:p>
          <a:pPr rtl="0"/>
          <a:r>
            <a:rPr lang="en-US" sz="1400" dirty="0">
              <a:latin typeface="Hind Vadodara" panose="020B0604020202020204" charset="0"/>
              <a:ea typeface="Verdana"/>
              <a:cs typeface="Hind Vadodara" panose="020B0604020202020204" charset="0"/>
            </a:rPr>
            <a:t>Increased use of exclusionary practices</a:t>
          </a:r>
        </a:p>
      </dgm:t>
    </dgm:pt>
    <dgm:pt modelId="{96B16204-9554-4580-B6FE-968032457D46}" type="parTrans" cxnId="{425DA0F7-A98D-406B-8412-B2569761243A}">
      <dgm:prSet/>
      <dgm:spPr/>
      <dgm:t>
        <a:bodyPr/>
        <a:lstStyle/>
        <a:p>
          <a:endParaRPr lang="en-US" sz="1800">
            <a:latin typeface="Hind Vadodara" panose="020B0604020202020204" charset="0"/>
            <a:cs typeface="Hind Vadodara" panose="020B0604020202020204" charset="0"/>
          </a:endParaRPr>
        </a:p>
      </dgm:t>
    </dgm:pt>
    <dgm:pt modelId="{C2DDDBAA-ED7C-4095-AB76-8B96FA41D45F}" type="sibTrans" cxnId="{425DA0F7-A98D-406B-8412-B2569761243A}">
      <dgm:prSet/>
      <dgm:spPr/>
      <dgm:t>
        <a:bodyPr/>
        <a:lstStyle/>
        <a:p>
          <a:endParaRPr lang="en-US" sz="1800">
            <a:latin typeface="Hind Vadodara" panose="020B0604020202020204" charset="0"/>
            <a:cs typeface="Hind Vadodara" panose="020B0604020202020204" charset="0"/>
          </a:endParaRPr>
        </a:p>
      </dgm:t>
    </dgm:pt>
    <dgm:pt modelId="{E322214F-A8BE-4767-936B-1FAF0CAB770E}">
      <dgm:prSet phldr="0" custT="1"/>
      <dgm:spPr/>
      <dgm:t>
        <a:bodyPr/>
        <a:lstStyle/>
        <a:p>
          <a:pPr rtl="0"/>
          <a:r>
            <a:rPr lang="en-US" sz="2000">
              <a:latin typeface="Hind Vadodara" panose="020B0604020202020204" charset="0"/>
              <a:ea typeface="Tahoma"/>
              <a:cs typeface="Hind Vadodara" panose="020B0604020202020204" charset="0"/>
            </a:rPr>
            <a:t>Developmental Level</a:t>
          </a:r>
        </a:p>
      </dgm:t>
    </dgm:pt>
    <dgm:pt modelId="{DE0D0399-7C2A-4BA3-98BB-9E8D2D799B96}" type="parTrans" cxnId="{3C15BC64-F634-47C2-8D23-1D123105108B}">
      <dgm:prSet/>
      <dgm:spPr/>
      <dgm:t>
        <a:bodyPr/>
        <a:lstStyle/>
        <a:p>
          <a:endParaRPr lang="en-US" sz="1800">
            <a:latin typeface="Hind Vadodara" panose="020B0604020202020204" charset="0"/>
            <a:cs typeface="Hind Vadodara" panose="020B0604020202020204" charset="0"/>
          </a:endParaRPr>
        </a:p>
      </dgm:t>
    </dgm:pt>
    <dgm:pt modelId="{7B3550A3-841F-4E42-8A5B-63870B6A68FB}" type="sibTrans" cxnId="{3C15BC64-F634-47C2-8D23-1D123105108B}">
      <dgm:prSet/>
      <dgm:spPr/>
      <dgm:t>
        <a:bodyPr/>
        <a:lstStyle/>
        <a:p>
          <a:endParaRPr lang="en-US" sz="1800">
            <a:latin typeface="Hind Vadodara" panose="020B0604020202020204" charset="0"/>
            <a:cs typeface="Hind Vadodara" panose="020B0604020202020204" charset="0"/>
          </a:endParaRPr>
        </a:p>
      </dgm:t>
    </dgm:pt>
    <dgm:pt modelId="{3409E414-4485-47A9-B1C7-54BC37CB5DF7}">
      <dgm:prSet phldr="0" custT="1"/>
      <dgm:spPr/>
      <dgm:t>
        <a:bodyPr/>
        <a:lstStyle/>
        <a:p>
          <a:pPr rtl="0"/>
          <a:r>
            <a:rPr lang="en-US" sz="1400" dirty="0">
              <a:latin typeface="Hind Vadodara" panose="020B0604020202020204" charset="0"/>
              <a:ea typeface="Tahoma"/>
              <a:cs typeface="Hind Vadodara" panose="020B0604020202020204" charset="0"/>
            </a:rPr>
            <a:t>Utilize students in the planning &amp; implementation process</a:t>
          </a:r>
        </a:p>
      </dgm:t>
    </dgm:pt>
    <dgm:pt modelId="{1EB5B14F-426A-4508-A96C-491096436EF3}" type="parTrans" cxnId="{3C185C81-1506-419D-8613-5622D7726633}">
      <dgm:prSet/>
      <dgm:spPr/>
      <dgm:t>
        <a:bodyPr/>
        <a:lstStyle/>
        <a:p>
          <a:endParaRPr lang="en-US" sz="1800">
            <a:latin typeface="Hind Vadodara" panose="020B0604020202020204" charset="0"/>
            <a:cs typeface="Hind Vadodara" panose="020B0604020202020204" charset="0"/>
          </a:endParaRPr>
        </a:p>
      </dgm:t>
    </dgm:pt>
    <dgm:pt modelId="{4772F570-F10D-4A86-A1F0-83C129235919}" type="sibTrans" cxnId="{3C185C81-1506-419D-8613-5622D7726633}">
      <dgm:prSet/>
      <dgm:spPr/>
      <dgm:t>
        <a:bodyPr/>
        <a:lstStyle/>
        <a:p>
          <a:endParaRPr lang="en-US" sz="1800">
            <a:latin typeface="Hind Vadodara" panose="020B0604020202020204" charset="0"/>
            <a:cs typeface="Hind Vadodara" panose="020B0604020202020204" charset="0"/>
          </a:endParaRPr>
        </a:p>
      </dgm:t>
    </dgm:pt>
    <dgm:pt modelId="{1A9C6448-A782-4FB6-9B64-799CBB2C4DA7}">
      <dgm:prSet phldr="0" custT="1"/>
      <dgm:spPr/>
      <dgm:t>
        <a:bodyPr/>
        <a:lstStyle/>
        <a:p>
          <a:pPr rtl="0"/>
          <a:r>
            <a:rPr lang="en-US" sz="1400" dirty="0">
              <a:latin typeface="Hind Vadodara" panose="020B0604020202020204" charset="0"/>
              <a:ea typeface="Tahoma"/>
              <a:cs typeface="Hind Vadodara" panose="020B0604020202020204" charset="0"/>
            </a:rPr>
            <a:t>Student desire for independence and autonomy</a:t>
          </a:r>
        </a:p>
      </dgm:t>
    </dgm:pt>
    <dgm:pt modelId="{8F1F3703-877B-410C-9835-E1D246595CE9}" type="parTrans" cxnId="{1E27D1D8-0022-48C3-8EA2-88308C744431}">
      <dgm:prSet/>
      <dgm:spPr/>
      <dgm:t>
        <a:bodyPr/>
        <a:lstStyle/>
        <a:p>
          <a:endParaRPr lang="en-US" sz="1800">
            <a:latin typeface="Hind Vadodara" panose="020B0604020202020204" charset="0"/>
            <a:cs typeface="Hind Vadodara" panose="020B0604020202020204" charset="0"/>
          </a:endParaRPr>
        </a:p>
      </dgm:t>
    </dgm:pt>
    <dgm:pt modelId="{4F303EBA-3901-4C06-BBFB-7DB40FC3A52D}" type="sibTrans" cxnId="{1E27D1D8-0022-48C3-8EA2-88308C744431}">
      <dgm:prSet/>
      <dgm:spPr/>
      <dgm:t>
        <a:bodyPr/>
        <a:lstStyle/>
        <a:p>
          <a:endParaRPr lang="en-US" sz="1800">
            <a:latin typeface="Hind Vadodara" panose="020B0604020202020204" charset="0"/>
            <a:cs typeface="Hind Vadodara" panose="020B0604020202020204" charset="0"/>
          </a:endParaRPr>
        </a:p>
      </dgm:t>
    </dgm:pt>
    <dgm:pt modelId="{9FBA0E20-B848-462B-A419-27AC4A46BC5B}">
      <dgm:prSet phldr="0" custT="1"/>
      <dgm:spPr/>
      <dgm:t>
        <a:bodyPr/>
        <a:lstStyle/>
        <a:p>
          <a:pPr rtl="0"/>
          <a:r>
            <a:rPr lang="en-US" sz="1400" dirty="0">
              <a:latin typeface="Hind Vadodara" panose="020B0604020202020204" charset="0"/>
              <a:ea typeface="Tahoma"/>
              <a:cs typeface="Hind Vadodara" panose="020B0604020202020204" charset="0"/>
            </a:rPr>
            <a:t>Collect and use data to inform decisions on needs and outcomes</a:t>
          </a:r>
          <a:endParaRPr lang="en-US" sz="1400" dirty="0">
            <a:latin typeface="Hind Vadodara" panose="020B0604020202020204" charset="0"/>
            <a:cs typeface="Hind Vadodara" panose="020B0604020202020204" charset="0"/>
          </a:endParaRPr>
        </a:p>
      </dgm:t>
    </dgm:pt>
    <dgm:pt modelId="{935750DE-4BE2-453E-BE3E-B747D538242A}" type="parTrans" cxnId="{6006DC03-CEF2-45DB-BE32-B40D63FD0E24}">
      <dgm:prSet/>
      <dgm:spPr/>
      <dgm:t>
        <a:bodyPr/>
        <a:lstStyle/>
        <a:p>
          <a:endParaRPr lang="en-US" sz="1800">
            <a:latin typeface="Hind Vadodara" panose="020B0604020202020204" charset="0"/>
            <a:cs typeface="Hind Vadodara" panose="020B0604020202020204" charset="0"/>
          </a:endParaRPr>
        </a:p>
      </dgm:t>
    </dgm:pt>
    <dgm:pt modelId="{1B3D8286-5104-4825-84C5-D393BD361B25}" type="sibTrans" cxnId="{6006DC03-CEF2-45DB-BE32-B40D63FD0E24}">
      <dgm:prSet/>
      <dgm:spPr/>
      <dgm:t>
        <a:bodyPr/>
        <a:lstStyle/>
        <a:p>
          <a:endParaRPr lang="en-US" sz="1800">
            <a:latin typeface="Hind Vadodara" panose="020B0604020202020204" charset="0"/>
            <a:cs typeface="Hind Vadodara" panose="020B0604020202020204" charset="0"/>
          </a:endParaRPr>
        </a:p>
      </dgm:t>
    </dgm:pt>
    <dgm:pt modelId="{F605BB6A-CEAC-4134-8F50-C00F31498352}" type="pres">
      <dgm:prSet presAssocID="{42E95B26-4B61-42E3-81B9-B4B1295F31FE}" presName="Name0" presStyleCnt="0">
        <dgm:presLayoutVars>
          <dgm:dir/>
          <dgm:animLvl val="lvl"/>
          <dgm:resizeHandles val="exact"/>
        </dgm:presLayoutVars>
      </dgm:prSet>
      <dgm:spPr/>
    </dgm:pt>
    <dgm:pt modelId="{62231E77-F81E-41B1-B49F-568162DA71E7}" type="pres">
      <dgm:prSet presAssocID="{4F40529F-53F8-4E16-BA2E-9C9954B1AD41}" presName="vertFlow" presStyleCnt="0"/>
      <dgm:spPr/>
    </dgm:pt>
    <dgm:pt modelId="{FB20E931-F427-4633-9A87-52E8F385FB89}" type="pres">
      <dgm:prSet presAssocID="{4F40529F-53F8-4E16-BA2E-9C9954B1AD41}" presName="header" presStyleLbl="node1" presStyleIdx="0" presStyleCnt="3"/>
      <dgm:spPr/>
    </dgm:pt>
    <dgm:pt modelId="{99E3C1FB-4BC6-4A4E-9952-06EFF76D6B9C}" type="pres">
      <dgm:prSet presAssocID="{460C1E23-1C83-45BF-8D7A-93AF7653B38A}" presName="parTrans" presStyleLbl="sibTrans2D1" presStyleIdx="0" presStyleCnt="6"/>
      <dgm:spPr/>
    </dgm:pt>
    <dgm:pt modelId="{FA38AB5A-C0C3-4815-B439-B613C9A88BD8}" type="pres">
      <dgm:prSet presAssocID="{B2060691-EBE0-4E85-A2A7-F8710BA4D707}" presName="child" presStyleLbl="alignAccFollowNode1" presStyleIdx="0" presStyleCnt="6">
        <dgm:presLayoutVars>
          <dgm:chMax val="0"/>
          <dgm:bulletEnabled val="1"/>
        </dgm:presLayoutVars>
      </dgm:prSet>
      <dgm:spPr/>
    </dgm:pt>
    <dgm:pt modelId="{D2F45A56-337A-49B7-B09F-17A226516668}" type="pres">
      <dgm:prSet presAssocID="{0DA1BF63-EFE1-49CE-A6F0-93DC0509E164}" presName="sibTrans" presStyleLbl="sibTrans2D1" presStyleIdx="1" presStyleCnt="6"/>
      <dgm:spPr/>
    </dgm:pt>
    <dgm:pt modelId="{FBE0BF4B-5FD3-4E91-A603-F45774134342}" type="pres">
      <dgm:prSet presAssocID="{7B94ACD5-C0ED-4322-9ABA-7D84F8FBB20C}" presName="child" presStyleLbl="alignAccFollowNode1" presStyleIdx="1" presStyleCnt="6" custScaleY="215189">
        <dgm:presLayoutVars>
          <dgm:chMax val="0"/>
          <dgm:bulletEnabled val="1"/>
        </dgm:presLayoutVars>
      </dgm:prSet>
      <dgm:spPr/>
    </dgm:pt>
    <dgm:pt modelId="{5055136E-6279-4D12-A3BA-B5BD97CC919F}" type="pres">
      <dgm:prSet presAssocID="{4F40529F-53F8-4E16-BA2E-9C9954B1AD41}" presName="hSp" presStyleCnt="0"/>
      <dgm:spPr/>
    </dgm:pt>
    <dgm:pt modelId="{5DDA6644-0040-4109-AD53-70E2FC41C09F}" type="pres">
      <dgm:prSet presAssocID="{85EC2158-99AF-476A-A380-7953510E4EF9}" presName="vertFlow" presStyleCnt="0"/>
      <dgm:spPr/>
    </dgm:pt>
    <dgm:pt modelId="{5AB1700C-5E73-45B1-9862-286930EA205E}" type="pres">
      <dgm:prSet presAssocID="{85EC2158-99AF-476A-A380-7953510E4EF9}" presName="header" presStyleLbl="node1" presStyleIdx="1" presStyleCnt="3"/>
      <dgm:spPr/>
    </dgm:pt>
    <dgm:pt modelId="{EB9ED059-DD64-4025-878F-5DD6A7545961}" type="pres">
      <dgm:prSet presAssocID="{96B16204-9554-4580-B6FE-968032457D46}" presName="parTrans" presStyleLbl="sibTrans2D1" presStyleIdx="2" presStyleCnt="6"/>
      <dgm:spPr/>
    </dgm:pt>
    <dgm:pt modelId="{0E5E0241-185D-4D3E-B78D-0B7F8B27DAC7}" type="pres">
      <dgm:prSet presAssocID="{CBE962D4-1A76-4E80-90CD-18914C155BAC}" presName="child" presStyleLbl="alignAccFollowNode1" presStyleIdx="2" presStyleCnt="6" custScaleY="220985">
        <dgm:presLayoutVars>
          <dgm:chMax val="0"/>
          <dgm:bulletEnabled val="1"/>
        </dgm:presLayoutVars>
      </dgm:prSet>
      <dgm:spPr/>
    </dgm:pt>
    <dgm:pt modelId="{5E40D837-AF02-4156-9808-0ACC16ACDAD4}" type="pres">
      <dgm:prSet presAssocID="{C2DDDBAA-ED7C-4095-AB76-8B96FA41D45F}" presName="sibTrans" presStyleLbl="sibTrans2D1" presStyleIdx="3" presStyleCnt="6"/>
      <dgm:spPr/>
    </dgm:pt>
    <dgm:pt modelId="{47477013-D6CA-416B-847D-13749EBCCCA7}" type="pres">
      <dgm:prSet presAssocID="{9FBA0E20-B848-462B-A419-27AC4A46BC5B}" presName="child" presStyleLbl="alignAccFollowNode1" presStyleIdx="3" presStyleCnt="6">
        <dgm:presLayoutVars>
          <dgm:chMax val="0"/>
          <dgm:bulletEnabled val="1"/>
        </dgm:presLayoutVars>
      </dgm:prSet>
      <dgm:spPr/>
    </dgm:pt>
    <dgm:pt modelId="{FC8E5AA3-F59D-440D-AE7D-A82CB5FE10A2}" type="pres">
      <dgm:prSet presAssocID="{85EC2158-99AF-476A-A380-7953510E4EF9}" presName="hSp" presStyleCnt="0"/>
      <dgm:spPr/>
    </dgm:pt>
    <dgm:pt modelId="{42EFC198-DC90-469F-8C54-EA42E1A3F657}" type="pres">
      <dgm:prSet presAssocID="{E322214F-A8BE-4767-936B-1FAF0CAB770E}" presName="vertFlow" presStyleCnt="0"/>
      <dgm:spPr/>
    </dgm:pt>
    <dgm:pt modelId="{508FB571-1F94-4E13-BC1A-F40A7F7E4763}" type="pres">
      <dgm:prSet presAssocID="{E322214F-A8BE-4767-936B-1FAF0CAB770E}" presName="header" presStyleLbl="node1" presStyleIdx="2" presStyleCnt="3"/>
      <dgm:spPr/>
    </dgm:pt>
    <dgm:pt modelId="{DFE4E02F-5608-401F-8150-9E8389E93F25}" type="pres">
      <dgm:prSet presAssocID="{8F1F3703-877B-410C-9835-E1D246595CE9}" presName="parTrans" presStyleLbl="sibTrans2D1" presStyleIdx="4" presStyleCnt="6"/>
      <dgm:spPr/>
    </dgm:pt>
    <dgm:pt modelId="{2BA2E1BE-F519-4C7B-AA8D-B1169F6BDF36}" type="pres">
      <dgm:prSet presAssocID="{1A9C6448-A782-4FB6-9B64-799CBB2C4DA7}" presName="child" presStyleLbl="alignAccFollowNode1" presStyleIdx="4" presStyleCnt="6">
        <dgm:presLayoutVars>
          <dgm:chMax val="0"/>
          <dgm:bulletEnabled val="1"/>
        </dgm:presLayoutVars>
      </dgm:prSet>
      <dgm:spPr/>
    </dgm:pt>
    <dgm:pt modelId="{A66C1AEE-76FD-4C29-B1B5-397160CA1EEF}" type="pres">
      <dgm:prSet presAssocID="{4F303EBA-3901-4C06-BBFB-7DB40FC3A52D}" presName="sibTrans" presStyleLbl="sibTrans2D1" presStyleIdx="5" presStyleCnt="6"/>
      <dgm:spPr/>
    </dgm:pt>
    <dgm:pt modelId="{778B45B8-4293-49F2-94B3-A7923282E323}" type="pres">
      <dgm:prSet presAssocID="{3409E414-4485-47A9-B1C7-54BC37CB5DF7}" presName="child" presStyleLbl="alignAccFollowNode1" presStyleIdx="5" presStyleCnt="6">
        <dgm:presLayoutVars>
          <dgm:chMax val="0"/>
          <dgm:bulletEnabled val="1"/>
        </dgm:presLayoutVars>
      </dgm:prSet>
      <dgm:spPr/>
    </dgm:pt>
  </dgm:ptLst>
  <dgm:cxnLst>
    <dgm:cxn modelId="{6006DC03-CEF2-45DB-BE32-B40D63FD0E24}" srcId="{85EC2158-99AF-476A-A380-7953510E4EF9}" destId="{9FBA0E20-B848-462B-A419-27AC4A46BC5B}" srcOrd="1" destOrd="0" parTransId="{935750DE-4BE2-453E-BE3E-B747D538242A}" sibTransId="{1B3D8286-5104-4825-84C5-D393BD361B25}"/>
    <dgm:cxn modelId="{991B1C07-1897-4F32-9082-92A05430E09D}" srcId="{42E95B26-4B61-42E3-81B9-B4B1295F31FE}" destId="{4F40529F-53F8-4E16-BA2E-9C9954B1AD41}" srcOrd="0" destOrd="0" parTransId="{0864BB5F-05F1-4EB2-9843-DE7A1E7E4472}" sibTransId="{489C697C-C07E-4E2D-A95E-6A327EF7A228}"/>
    <dgm:cxn modelId="{39CC2A11-BFA8-4397-ACBC-B3F961FFAECB}" type="presOf" srcId="{1A9C6448-A782-4FB6-9B64-799CBB2C4DA7}" destId="{2BA2E1BE-F519-4C7B-AA8D-B1169F6BDF36}" srcOrd="0" destOrd="0" presId="urn:microsoft.com/office/officeart/2005/8/layout/lProcess1"/>
    <dgm:cxn modelId="{800CC421-9978-4791-87F8-F698EBACF55D}" type="presOf" srcId="{E322214F-A8BE-4767-936B-1FAF0CAB770E}" destId="{508FB571-1F94-4E13-BC1A-F40A7F7E4763}" srcOrd="0" destOrd="0" presId="urn:microsoft.com/office/officeart/2005/8/layout/lProcess1"/>
    <dgm:cxn modelId="{7B68913F-1C58-4B89-8B76-497EEA8734D1}" type="presOf" srcId="{42E95B26-4B61-42E3-81B9-B4B1295F31FE}" destId="{F605BB6A-CEAC-4134-8F50-C00F31498352}" srcOrd="0" destOrd="0" presId="urn:microsoft.com/office/officeart/2005/8/layout/lProcess1"/>
    <dgm:cxn modelId="{73D61945-51E5-4876-91D2-0417D98796E0}" type="presOf" srcId="{85EC2158-99AF-476A-A380-7953510E4EF9}" destId="{5AB1700C-5E73-45B1-9862-286930EA205E}" srcOrd="0" destOrd="0" presId="urn:microsoft.com/office/officeart/2005/8/layout/lProcess1"/>
    <dgm:cxn modelId="{960EDF53-49CC-48C3-8BD8-6B064EA7A530}" type="presOf" srcId="{7B94ACD5-C0ED-4322-9ABA-7D84F8FBB20C}" destId="{FBE0BF4B-5FD3-4E91-A603-F45774134342}" srcOrd="0" destOrd="0" presId="urn:microsoft.com/office/officeart/2005/8/layout/lProcess1"/>
    <dgm:cxn modelId="{E9D7AE5C-D03E-4B3E-B36D-5AF7432C9F6E}" srcId="{42E95B26-4B61-42E3-81B9-B4B1295F31FE}" destId="{85EC2158-99AF-476A-A380-7953510E4EF9}" srcOrd="1" destOrd="0" parTransId="{D20B957D-6A6D-49C3-9B53-C3FB759D9AD9}" sibTransId="{857C8D2E-9C77-44A1-B5BE-4892256DEA9D}"/>
    <dgm:cxn modelId="{789FED63-B1A3-4272-AA2A-FA306055289D}" type="presOf" srcId="{C2DDDBAA-ED7C-4095-AB76-8B96FA41D45F}" destId="{5E40D837-AF02-4156-9808-0ACC16ACDAD4}" srcOrd="0" destOrd="0" presId="urn:microsoft.com/office/officeart/2005/8/layout/lProcess1"/>
    <dgm:cxn modelId="{3C15BC64-F634-47C2-8D23-1D123105108B}" srcId="{42E95B26-4B61-42E3-81B9-B4B1295F31FE}" destId="{E322214F-A8BE-4767-936B-1FAF0CAB770E}" srcOrd="2" destOrd="0" parTransId="{DE0D0399-7C2A-4BA3-98BB-9E8D2D799B96}" sibTransId="{7B3550A3-841F-4E42-8A5B-63870B6A68FB}"/>
    <dgm:cxn modelId="{B2632077-CDFC-4687-9C47-8F7470EC96A8}" type="presOf" srcId="{B2060691-EBE0-4E85-A2A7-F8710BA4D707}" destId="{FA38AB5A-C0C3-4815-B439-B613C9A88BD8}" srcOrd="0" destOrd="0" presId="urn:microsoft.com/office/officeart/2005/8/layout/lProcess1"/>
    <dgm:cxn modelId="{3C185C81-1506-419D-8613-5622D7726633}" srcId="{E322214F-A8BE-4767-936B-1FAF0CAB770E}" destId="{3409E414-4485-47A9-B1C7-54BC37CB5DF7}" srcOrd="1" destOrd="0" parTransId="{1EB5B14F-426A-4508-A96C-491096436EF3}" sibTransId="{4772F570-F10D-4A86-A1F0-83C129235919}"/>
    <dgm:cxn modelId="{7AB66E99-7558-406A-BC80-53125E72F992}" type="presOf" srcId="{4F303EBA-3901-4C06-BBFB-7DB40FC3A52D}" destId="{A66C1AEE-76FD-4C29-B1B5-397160CA1EEF}" srcOrd="0" destOrd="0" presId="urn:microsoft.com/office/officeart/2005/8/layout/lProcess1"/>
    <dgm:cxn modelId="{82D3069C-8353-4F18-9693-1FAEDC4223DD}" srcId="{4F40529F-53F8-4E16-BA2E-9C9954B1AD41}" destId="{B2060691-EBE0-4E85-A2A7-F8710BA4D707}" srcOrd="0" destOrd="0" parTransId="{460C1E23-1C83-45BF-8D7A-93AF7653B38A}" sibTransId="{0DA1BF63-EFE1-49CE-A6F0-93DC0509E164}"/>
    <dgm:cxn modelId="{58960EA1-70CE-4A4F-8D87-F858D8B39E81}" type="presOf" srcId="{CBE962D4-1A76-4E80-90CD-18914C155BAC}" destId="{0E5E0241-185D-4D3E-B78D-0B7F8B27DAC7}" srcOrd="0" destOrd="0" presId="urn:microsoft.com/office/officeart/2005/8/layout/lProcess1"/>
    <dgm:cxn modelId="{B3EBDEA1-86F8-4A72-BBEF-CD40D9B922F0}" type="presOf" srcId="{8F1F3703-877B-410C-9835-E1D246595CE9}" destId="{DFE4E02F-5608-401F-8150-9E8389E93F25}" srcOrd="0" destOrd="0" presId="urn:microsoft.com/office/officeart/2005/8/layout/lProcess1"/>
    <dgm:cxn modelId="{23645CA2-FDB6-4162-AE6C-234A03D07F8D}" type="presOf" srcId="{3409E414-4485-47A9-B1C7-54BC37CB5DF7}" destId="{778B45B8-4293-49F2-94B3-A7923282E323}" srcOrd="0" destOrd="0" presId="urn:microsoft.com/office/officeart/2005/8/layout/lProcess1"/>
    <dgm:cxn modelId="{4661DCCA-4B1B-4364-BE51-2CE879A87FCC}" type="presOf" srcId="{460C1E23-1C83-45BF-8D7A-93AF7653B38A}" destId="{99E3C1FB-4BC6-4A4E-9952-06EFF76D6B9C}" srcOrd="0" destOrd="0" presId="urn:microsoft.com/office/officeart/2005/8/layout/lProcess1"/>
    <dgm:cxn modelId="{DCCB1ED3-FD7D-4BB7-89DA-D8AFC13791C1}" srcId="{4F40529F-53F8-4E16-BA2E-9C9954B1AD41}" destId="{7B94ACD5-C0ED-4322-9ABA-7D84F8FBB20C}" srcOrd="1" destOrd="0" parTransId="{E5364BB3-5B68-42F1-94D7-B4BF7F0651AD}" sibTransId="{1246C8DC-E264-4A2F-8D17-AC14AC736940}"/>
    <dgm:cxn modelId="{2A7DD1D7-3A34-44B8-8628-15F464DAD281}" type="presOf" srcId="{4F40529F-53F8-4E16-BA2E-9C9954B1AD41}" destId="{FB20E931-F427-4633-9A87-52E8F385FB89}" srcOrd="0" destOrd="0" presId="urn:microsoft.com/office/officeart/2005/8/layout/lProcess1"/>
    <dgm:cxn modelId="{1E27D1D8-0022-48C3-8EA2-88308C744431}" srcId="{E322214F-A8BE-4767-936B-1FAF0CAB770E}" destId="{1A9C6448-A782-4FB6-9B64-799CBB2C4DA7}" srcOrd="0" destOrd="0" parTransId="{8F1F3703-877B-410C-9835-E1D246595CE9}" sibTransId="{4F303EBA-3901-4C06-BBFB-7DB40FC3A52D}"/>
    <dgm:cxn modelId="{4BA7C8DA-8BC8-4A7C-94C4-6C0EC2F94993}" type="presOf" srcId="{9FBA0E20-B848-462B-A419-27AC4A46BC5B}" destId="{47477013-D6CA-416B-847D-13749EBCCCA7}" srcOrd="0" destOrd="0" presId="urn:microsoft.com/office/officeart/2005/8/layout/lProcess1"/>
    <dgm:cxn modelId="{0EF759E5-DB96-4050-8848-7DC29470190D}" type="presOf" srcId="{0DA1BF63-EFE1-49CE-A6F0-93DC0509E164}" destId="{D2F45A56-337A-49B7-B09F-17A226516668}" srcOrd="0" destOrd="0" presId="urn:microsoft.com/office/officeart/2005/8/layout/lProcess1"/>
    <dgm:cxn modelId="{425DA0F7-A98D-406B-8412-B2569761243A}" srcId="{85EC2158-99AF-476A-A380-7953510E4EF9}" destId="{CBE962D4-1A76-4E80-90CD-18914C155BAC}" srcOrd="0" destOrd="0" parTransId="{96B16204-9554-4580-B6FE-968032457D46}" sibTransId="{C2DDDBAA-ED7C-4095-AB76-8B96FA41D45F}"/>
    <dgm:cxn modelId="{63C3BEF7-7523-430B-9EE6-C67871A8E3A4}" type="presOf" srcId="{96B16204-9554-4580-B6FE-968032457D46}" destId="{EB9ED059-DD64-4025-878F-5DD6A7545961}" srcOrd="0" destOrd="0" presId="urn:microsoft.com/office/officeart/2005/8/layout/lProcess1"/>
    <dgm:cxn modelId="{C0C574CC-91D3-4BD6-92CC-729D1752FBB6}" type="presParOf" srcId="{F605BB6A-CEAC-4134-8F50-C00F31498352}" destId="{62231E77-F81E-41B1-B49F-568162DA71E7}" srcOrd="0" destOrd="0" presId="urn:microsoft.com/office/officeart/2005/8/layout/lProcess1"/>
    <dgm:cxn modelId="{A31DE67D-129F-4EC8-BB8C-6951CC05FA6A}" type="presParOf" srcId="{62231E77-F81E-41B1-B49F-568162DA71E7}" destId="{FB20E931-F427-4633-9A87-52E8F385FB89}" srcOrd="0" destOrd="0" presId="urn:microsoft.com/office/officeart/2005/8/layout/lProcess1"/>
    <dgm:cxn modelId="{009EBF0E-B8F3-4271-9D48-F62FCC9B1687}" type="presParOf" srcId="{62231E77-F81E-41B1-B49F-568162DA71E7}" destId="{99E3C1FB-4BC6-4A4E-9952-06EFF76D6B9C}" srcOrd="1" destOrd="0" presId="urn:microsoft.com/office/officeart/2005/8/layout/lProcess1"/>
    <dgm:cxn modelId="{F6E0462E-2B53-4E02-ABC6-D31D289715A8}" type="presParOf" srcId="{62231E77-F81E-41B1-B49F-568162DA71E7}" destId="{FA38AB5A-C0C3-4815-B439-B613C9A88BD8}" srcOrd="2" destOrd="0" presId="urn:microsoft.com/office/officeart/2005/8/layout/lProcess1"/>
    <dgm:cxn modelId="{0CAC614E-3172-4347-8150-7A75382700A4}" type="presParOf" srcId="{62231E77-F81E-41B1-B49F-568162DA71E7}" destId="{D2F45A56-337A-49B7-B09F-17A226516668}" srcOrd="3" destOrd="0" presId="urn:microsoft.com/office/officeart/2005/8/layout/lProcess1"/>
    <dgm:cxn modelId="{D3BAF185-85B9-4FC5-A3B1-B6006E52CECC}" type="presParOf" srcId="{62231E77-F81E-41B1-B49F-568162DA71E7}" destId="{FBE0BF4B-5FD3-4E91-A603-F45774134342}" srcOrd="4" destOrd="0" presId="urn:microsoft.com/office/officeart/2005/8/layout/lProcess1"/>
    <dgm:cxn modelId="{12E3D482-C6A4-433D-9669-FCC01DE0E68C}" type="presParOf" srcId="{F605BB6A-CEAC-4134-8F50-C00F31498352}" destId="{5055136E-6279-4D12-A3BA-B5BD97CC919F}" srcOrd="1" destOrd="0" presId="urn:microsoft.com/office/officeart/2005/8/layout/lProcess1"/>
    <dgm:cxn modelId="{531B3FD0-06EF-4A3A-AE6A-136C8F1F74FD}" type="presParOf" srcId="{F605BB6A-CEAC-4134-8F50-C00F31498352}" destId="{5DDA6644-0040-4109-AD53-70E2FC41C09F}" srcOrd="2" destOrd="0" presId="urn:microsoft.com/office/officeart/2005/8/layout/lProcess1"/>
    <dgm:cxn modelId="{F745DDD6-3A9B-45C5-B138-F12BA17FA59B}" type="presParOf" srcId="{5DDA6644-0040-4109-AD53-70E2FC41C09F}" destId="{5AB1700C-5E73-45B1-9862-286930EA205E}" srcOrd="0" destOrd="0" presId="urn:microsoft.com/office/officeart/2005/8/layout/lProcess1"/>
    <dgm:cxn modelId="{1BA30C7D-86AD-43D4-99DE-F8AA5098C3C2}" type="presParOf" srcId="{5DDA6644-0040-4109-AD53-70E2FC41C09F}" destId="{EB9ED059-DD64-4025-878F-5DD6A7545961}" srcOrd="1" destOrd="0" presId="urn:microsoft.com/office/officeart/2005/8/layout/lProcess1"/>
    <dgm:cxn modelId="{7FEBD811-8EF6-4FDD-BEE3-7EDCABFE0606}" type="presParOf" srcId="{5DDA6644-0040-4109-AD53-70E2FC41C09F}" destId="{0E5E0241-185D-4D3E-B78D-0B7F8B27DAC7}" srcOrd="2" destOrd="0" presId="urn:microsoft.com/office/officeart/2005/8/layout/lProcess1"/>
    <dgm:cxn modelId="{0A9E8796-C3F0-4801-A5A7-92191737D108}" type="presParOf" srcId="{5DDA6644-0040-4109-AD53-70E2FC41C09F}" destId="{5E40D837-AF02-4156-9808-0ACC16ACDAD4}" srcOrd="3" destOrd="0" presId="urn:microsoft.com/office/officeart/2005/8/layout/lProcess1"/>
    <dgm:cxn modelId="{7F7B996D-F5F8-4E57-ADC2-6F4993A23DEC}" type="presParOf" srcId="{5DDA6644-0040-4109-AD53-70E2FC41C09F}" destId="{47477013-D6CA-416B-847D-13749EBCCCA7}" srcOrd="4" destOrd="0" presId="urn:microsoft.com/office/officeart/2005/8/layout/lProcess1"/>
    <dgm:cxn modelId="{E5EEA2DF-9561-4D2F-88B6-A9C62D7EC24D}" type="presParOf" srcId="{F605BB6A-CEAC-4134-8F50-C00F31498352}" destId="{FC8E5AA3-F59D-440D-AE7D-A82CB5FE10A2}" srcOrd="3" destOrd="0" presId="urn:microsoft.com/office/officeart/2005/8/layout/lProcess1"/>
    <dgm:cxn modelId="{5C0FD6C5-C42F-4369-8350-B5CC2E68319D}" type="presParOf" srcId="{F605BB6A-CEAC-4134-8F50-C00F31498352}" destId="{42EFC198-DC90-469F-8C54-EA42E1A3F657}" srcOrd="4" destOrd="0" presId="urn:microsoft.com/office/officeart/2005/8/layout/lProcess1"/>
    <dgm:cxn modelId="{D129ABE8-F4A3-4977-AC69-3DA51305796B}" type="presParOf" srcId="{42EFC198-DC90-469F-8C54-EA42E1A3F657}" destId="{508FB571-1F94-4E13-BC1A-F40A7F7E4763}" srcOrd="0" destOrd="0" presId="urn:microsoft.com/office/officeart/2005/8/layout/lProcess1"/>
    <dgm:cxn modelId="{6C7FA86F-A0B0-48B3-B909-5C5A30A696C6}" type="presParOf" srcId="{42EFC198-DC90-469F-8C54-EA42E1A3F657}" destId="{DFE4E02F-5608-401F-8150-9E8389E93F25}" srcOrd="1" destOrd="0" presId="urn:microsoft.com/office/officeart/2005/8/layout/lProcess1"/>
    <dgm:cxn modelId="{2C063094-AAEE-4301-9077-266C32093509}" type="presParOf" srcId="{42EFC198-DC90-469F-8C54-EA42E1A3F657}" destId="{2BA2E1BE-F519-4C7B-AA8D-B1169F6BDF36}" srcOrd="2" destOrd="0" presId="urn:microsoft.com/office/officeart/2005/8/layout/lProcess1"/>
    <dgm:cxn modelId="{EFC30BDF-CB46-40A0-84F1-15CED1F1B840}" type="presParOf" srcId="{42EFC198-DC90-469F-8C54-EA42E1A3F657}" destId="{A66C1AEE-76FD-4C29-B1B5-397160CA1EEF}" srcOrd="3" destOrd="0" presId="urn:microsoft.com/office/officeart/2005/8/layout/lProcess1"/>
    <dgm:cxn modelId="{D8EC4B92-646C-44FA-A1B3-B2084EA17D39}" type="presParOf" srcId="{42EFC198-DC90-469F-8C54-EA42E1A3F657}" destId="{778B45B8-4293-49F2-94B3-A7923282E323}"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CBF874-F99E-5149-A3BC-85E06EC54A8C}" type="doc">
      <dgm:prSet loTypeId="urn:microsoft.com/office/officeart/2005/8/layout/cycle8" loCatId="" qsTypeId="urn:microsoft.com/office/officeart/2005/8/quickstyle/simple1" qsCatId="simple" csTypeId="urn:microsoft.com/office/officeart/2005/8/colors/colorful4" csCatId="colorful" phldr="1"/>
      <dgm:spPr/>
    </dgm:pt>
    <dgm:pt modelId="{C36E8880-91B2-B945-986F-48A389E96216}">
      <dgm:prSet phldrT="[Text]" custT="1"/>
      <dgm:spPr/>
      <dgm:t>
        <a:bodyPr/>
        <a:lstStyle/>
        <a:p>
          <a:r>
            <a:rPr lang="en-US" sz="1800">
              <a:latin typeface="Hind Vadodara" panose="020B0604020202020204" charset="0"/>
              <a:cs typeface="Hind Vadodara" panose="020B0604020202020204" charset="0"/>
            </a:rPr>
            <a:t>Supports Relevance &amp; Equity</a:t>
          </a:r>
          <a:endParaRPr lang="en-US" sz="1800" b="0" i="0" u="none" strike="noStrike" cap="none" baseline="0" noProof="0" dirty="0">
            <a:latin typeface="Hind Vadodara" panose="020B0604020202020204" charset="0"/>
            <a:cs typeface="Hind Vadodara" panose="020B0604020202020204" charset="0"/>
          </a:endParaRPr>
        </a:p>
      </dgm:t>
    </dgm:pt>
    <dgm:pt modelId="{9706EBF8-9F56-1844-8497-C2BEBC2900DF}" type="parTrans" cxnId="{F12B10D7-C97E-574C-9BB5-1E78F5632D8A}">
      <dgm:prSet/>
      <dgm:spPr/>
      <dgm:t>
        <a:bodyPr/>
        <a:lstStyle/>
        <a:p>
          <a:endParaRPr lang="en-US" sz="1800">
            <a:solidFill>
              <a:schemeClr val="tx1"/>
            </a:solidFill>
            <a:latin typeface="Hind Vadodara" panose="020B0604020202020204" charset="0"/>
            <a:cs typeface="Hind Vadodara" panose="020B0604020202020204" charset="0"/>
          </a:endParaRPr>
        </a:p>
      </dgm:t>
    </dgm:pt>
    <dgm:pt modelId="{54102669-A2E8-1C43-8A8B-3BDDF2694C7F}" type="sibTrans" cxnId="{F12B10D7-C97E-574C-9BB5-1E78F5632D8A}">
      <dgm:prSet/>
      <dgm:spPr/>
      <dgm:t>
        <a:bodyPr/>
        <a:lstStyle/>
        <a:p>
          <a:endParaRPr lang="en-US" sz="1800">
            <a:solidFill>
              <a:schemeClr val="tx1"/>
            </a:solidFill>
            <a:latin typeface="Hind Vadodara" panose="020B0604020202020204" charset="0"/>
            <a:cs typeface="Hind Vadodara" panose="020B0604020202020204" charset="0"/>
          </a:endParaRPr>
        </a:p>
      </dgm:t>
    </dgm:pt>
    <dgm:pt modelId="{1FED85D2-F1A3-EA49-A0EA-023AADC99286}">
      <dgm:prSet phldrT="[Text]" custT="1"/>
      <dgm:spPr/>
      <dgm:t>
        <a:bodyPr/>
        <a:lstStyle/>
        <a:p>
          <a:r>
            <a:rPr lang="en-US" sz="1800">
              <a:latin typeface="Hind Vadodara" panose="020B0604020202020204" charset="0"/>
              <a:cs typeface="Hind Vadodara" panose="020B0604020202020204" charset="0"/>
            </a:rPr>
            <a:t>Improves student outcomes</a:t>
          </a:r>
          <a:endParaRPr lang="en-US" sz="1800" dirty="0">
            <a:latin typeface="Hind Vadodara" panose="020B0604020202020204" charset="0"/>
            <a:cs typeface="Hind Vadodara" panose="020B0604020202020204" charset="0"/>
          </a:endParaRPr>
        </a:p>
      </dgm:t>
    </dgm:pt>
    <dgm:pt modelId="{97758886-2786-B64B-A6E5-96E5EE53A95C}" type="parTrans" cxnId="{A55D6EA7-4257-D946-82DF-C1D7793F3F16}">
      <dgm:prSet/>
      <dgm:spPr/>
      <dgm:t>
        <a:bodyPr/>
        <a:lstStyle/>
        <a:p>
          <a:endParaRPr lang="en-US" sz="1800">
            <a:solidFill>
              <a:schemeClr val="tx1"/>
            </a:solidFill>
            <a:latin typeface="Hind Vadodara" panose="020B0604020202020204" charset="0"/>
            <a:cs typeface="Hind Vadodara" panose="020B0604020202020204" charset="0"/>
          </a:endParaRPr>
        </a:p>
      </dgm:t>
    </dgm:pt>
    <dgm:pt modelId="{6EEB6D3C-024C-9C47-BE31-EF6489F903A6}" type="sibTrans" cxnId="{A55D6EA7-4257-D946-82DF-C1D7793F3F16}">
      <dgm:prSet/>
      <dgm:spPr/>
      <dgm:t>
        <a:bodyPr/>
        <a:lstStyle/>
        <a:p>
          <a:endParaRPr lang="en-US" sz="1800">
            <a:solidFill>
              <a:schemeClr val="tx1"/>
            </a:solidFill>
            <a:latin typeface="Hind Vadodara" panose="020B0604020202020204" charset="0"/>
            <a:cs typeface="Hind Vadodara" panose="020B0604020202020204" charset="0"/>
          </a:endParaRPr>
        </a:p>
      </dgm:t>
    </dgm:pt>
    <dgm:pt modelId="{F93938A0-CFE0-6A4B-A1EB-5BE8F674DB4F}">
      <dgm:prSet phldrT="[Text]" custT="1"/>
      <dgm:spPr/>
      <dgm:t>
        <a:bodyPr/>
        <a:lstStyle/>
        <a:p>
          <a:r>
            <a:rPr lang="en-US" sz="1800">
              <a:latin typeface="Hind Vadodara" panose="020B0604020202020204" charset="0"/>
              <a:cs typeface="Hind Vadodara" panose="020B0604020202020204" charset="0"/>
            </a:rPr>
            <a:t>Promotes Engagement</a:t>
          </a:r>
          <a:endParaRPr lang="en-US" sz="1800" dirty="0">
            <a:latin typeface="Hind Vadodara" panose="020B0604020202020204" charset="0"/>
            <a:cs typeface="Hind Vadodara" panose="020B0604020202020204" charset="0"/>
          </a:endParaRPr>
        </a:p>
      </dgm:t>
    </dgm:pt>
    <dgm:pt modelId="{2CBE51B5-1B8D-1845-87D3-25A9C0DD97AF}" type="parTrans" cxnId="{D0AA1BB0-F9F6-C346-B636-A3F9BDAC03F1}">
      <dgm:prSet/>
      <dgm:spPr/>
      <dgm:t>
        <a:bodyPr/>
        <a:lstStyle/>
        <a:p>
          <a:endParaRPr lang="en-US" sz="1800">
            <a:solidFill>
              <a:schemeClr val="tx1"/>
            </a:solidFill>
            <a:latin typeface="Hind Vadodara" panose="020B0604020202020204" charset="0"/>
            <a:cs typeface="Hind Vadodara" panose="020B0604020202020204" charset="0"/>
          </a:endParaRPr>
        </a:p>
      </dgm:t>
    </dgm:pt>
    <dgm:pt modelId="{42117FF7-CA07-CD43-B6FC-C5A464BF1862}" type="sibTrans" cxnId="{D0AA1BB0-F9F6-C346-B636-A3F9BDAC03F1}">
      <dgm:prSet/>
      <dgm:spPr/>
      <dgm:t>
        <a:bodyPr/>
        <a:lstStyle/>
        <a:p>
          <a:endParaRPr lang="en-US" sz="1800">
            <a:solidFill>
              <a:schemeClr val="tx1"/>
            </a:solidFill>
            <a:latin typeface="Hind Vadodara" panose="020B0604020202020204" charset="0"/>
            <a:cs typeface="Hind Vadodara" panose="020B0604020202020204" charset="0"/>
          </a:endParaRPr>
        </a:p>
      </dgm:t>
    </dgm:pt>
    <dgm:pt modelId="{64D4C52B-4FD8-A749-A4B9-701EBC8D5AB4}" type="pres">
      <dgm:prSet presAssocID="{82CBF874-F99E-5149-A3BC-85E06EC54A8C}" presName="compositeShape" presStyleCnt="0">
        <dgm:presLayoutVars>
          <dgm:chMax val="7"/>
          <dgm:dir/>
          <dgm:resizeHandles val="exact"/>
        </dgm:presLayoutVars>
      </dgm:prSet>
      <dgm:spPr/>
    </dgm:pt>
    <dgm:pt modelId="{028BC49D-3BFA-5142-A717-6A7641CF9475}" type="pres">
      <dgm:prSet presAssocID="{82CBF874-F99E-5149-A3BC-85E06EC54A8C}" presName="wedge1" presStyleLbl="node1" presStyleIdx="0" presStyleCnt="3"/>
      <dgm:spPr/>
    </dgm:pt>
    <dgm:pt modelId="{0F9693C7-DEC3-7F44-84A5-E7801681D469}" type="pres">
      <dgm:prSet presAssocID="{82CBF874-F99E-5149-A3BC-85E06EC54A8C}" presName="dummy1a" presStyleCnt="0"/>
      <dgm:spPr/>
    </dgm:pt>
    <dgm:pt modelId="{2F3F539A-5052-E548-9D42-CE7ACA81B8F1}" type="pres">
      <dgm:prSet presAssocID="{82CBF874-F99E-5149-A3BC-85E06EC54A8C}" presName="dummy1b" presStyleCnt="0"/>
      <dgm:spPr/>
    </dgm:pt>
    <dgm:pt modelId="{C66CF68C-0F91-3345-A9D2-9C71FC3B43CD}" type="pres">
      <dgm:prSet presAssocID="{82CBF874-F99E-5149-A3BC-85E06EC54A8C}" presName="wedge1Tx" presStyleLbl="node1" presStyleIdx="0" presStyleCnt="3">
        <dgm:presLayoutVars>
          <dgm:chMax val="0"/>
          <dgm:chPref val="0"/>
          <dgm:bulletEnabled val="1"/>
        </dgm:presLayoutVars>
      </dgm:prSet>
      <dgm:spPr/>
    </dgm:pt>
    <dgm:pt modelId="{83EE98CB-0FCA-6144-8D84-0A230E14931E}" type="pres">
      <dgm:prSet presAssocID="{82CBF874-F99E-5149-A3BC-85E06EC54A8C}" presName="wedge2" presStyleLbl="node1" presStyleIdx="1" presStyleCnt="3"/>
      <dgm:spPr/>
    </dgm:pt>
    <dgm:pt modelId="{1F4B3A0F-DD88-E947-AFA3-62221C5DED2B}" type="pres">
      <dgm:prSet presAssocID="{82CBF874-F99E-5149-A3BC-85E06EC54A8C}" presName="dummy2a" presStyleCnt="0"/>
      <dgm:spPr/>
    </dgm:pt>
    <dgm:pt modelId="{9CBCFB19-8CFF-FC43-8DB9-981291E8C5C3}" type="pres">
      <dgm:prSet presAssocID="{82CBF874-F99E-5149-A3BC-85E06EC54A8C}" presName="dummy2b" presStyleCnt="0"/>
      <dgm:spPr/>
    </dgm:pt>
    <dgm:pt modelId="{65730FB9-22F9-9943-B28C-3029660064E2}" type="pres">
      <dgm:prSet presAssocID="{82CBF874-F99E-5149-A3BC-85E06EC54A8C}" presName="wedge2Tx" presStyleLbl="node1" presStyleIdx="1" presStyleCnt="3">
        <dgm:presLayoutVars>
          <dgm:chMax val="0"/>
          <dgm:chPref val="0"/>
          <dgm:bulletEnabled val="1"/>
        </dgm:presLayoutVars>
      </dgm:prSet>
      <dgm:spPr/>
    </dgm:pt>
    <dgm:pt modelId="{A7E48921-F0E5-B841-A32C-334EABE5D0C8}" type="pres">
      <dgm:prSet presAssocID="{82CBF874-F99E-5149-A3BC-85E06EC54A8C}" presName="wedge3" presStyleLbl="node1" presStyleIdx="2" presStyleCnt="3"/>
      <dgm:spPr/>
    </dgm:pt>
    <dgm:pt modelId="{FFF7D19B-F18B-4144-9A8C-24C804712F45}" type="pres">
      <dgm:prSet presAssocID="{82CBF874-F99E-5149-A3BC-85E06EC54A8C}" presName="dummy3a" presStyleCnt="0"/>
      <dgm:spPr/>
    </dgm:pt>
    <dgm:pt modelId="{C7683621-2C1F-C64F-A90D-53EF7E0C6B7E}" type="pres">
      <dgm:prSet presAssocID="{82CBF874-F99E-5149-A3BC-85E06EC54A8C}" presName="dummy3b" presStyleCnt="0"/>
      <dgm:spPr/>
    </dgm:pt>
    <dgm:pt modelId="{9310EA95-3E2D-834B-974D-D699B7969074}" type="pres">
      <dgm:prSet presAssocID="{82CBF874-F99E-5149-A3BC-85E06EC54A8C}" presName="wedge3Tx" presStyleLbl="node1" presStyleIdx="2" presStyleCnt="3">
        <dgm:presLayoutVars>
          <dgm:chMax val="0"/>
          <dgm:chPref val="0"/>
          <dgm:bulletEnabled val="1"/>
        </dgm:presLayoutVars>
      </dgm:prSet>
      <dgm:spPr/>
    </dgm:pt>
    <dgm:pt modelId="{BBF6786D-87A4-6A4D-B7F7-E22DCAB44993}" type="pres">
      <dgm:prSet presAssocID="{54102669-A2E8-1C43-8A8B-3BDDF2694C7F}" presName="arrowWedge1" presStyleLbl="fgSibTrans2D1" presStyleIdx="0" presStyleCnt="3"/>
      <dgm:spPr/>
    </dgm:pt>
    <dgm:pt modelId="{3169215D-F402-A446-A94B-99EF9ED1A8C8}" type="pres">
      <dgm:prSet presAssocID="{6EEB6D3C-024C-9C47-BE31-EF6489F903A6}" presName="arrowWedge2" presStyleLbl="fgSibTrans2D1" presStyleIdx="1" presStyleCnt="3"/>
      <dgm:spPr/>
    </dgm:pt>
    <dgm:pt modelId="{8F7DEB72-3766-6342-9BFB-B352E50C6C47}" type="pres">
      <dgm:prSet presAssocID="{42117FF7-CA07-CD43-B6FC-C5A464BF1862}" presName="arrowWedge3" presStyleLbl="fgSibTrans2D1" presStyleIdx="2" presStyleCnt="3"/>
      <dgm:spPr/>
    </dgm:pt>
  </dgm:ptLst>
  <dgm:cxnLst>
    <dgm:cxn modelId="{09729519-77CE-3F4E-964E-BD86F87D22BA}" type="presOf" srcId="{1FED85D2-F1A3-EA49-A0EA-023AADC99286}" destId="{65730FB9-22F9-9943-B28C-3029660064E2}" srcOrd="1" destOrd="0" presId="urn:microsoft.com/office/officeart/2005/8/layout/cycle8"/>
    <dgm:cxn modelId="{900AC01C-8FA3-8844-B2A4-16C3B8C5C75E}" type="presOf" srcId="{82CBF874-F99E-5149-A3BC-85E06EC54A8C}" destId="{64D4C52B-4FD8-A749-A4B9-701EBC8D5AB4}" srcOrd="0" destOrd="0" presId="urn:microsoft.com/office/officeart/2005/8/layout/cycle8"/>
    <dgm:cxn modelId="{FEA1CF7C-8A0A-A44C-A2DF-632ACD15A485}" type="presOf" srcId="{C36E8880-91B2-B945-986F-48A389E96216}" destId="{028BC49D-3BFA-5142-A717-6A7641CF9475}" srcOrd="0" destOrd="0" presId="urn:microsoft.com/office/officeart/2005/8/layout/cycle8"/>
    <dgm:cxn modelId="{A55D6EA7-4257-D946-82DF-C1D7793F3F16}" srcId="{82CBF874-F99E-5149-A3BC-85E06EC54A8C}" destId="{1FED85D2-F1A3-EA49-A0EA-023AADC99286}" srcOrd="1" destOrd="0" parTransId="{97758886-2786-B64B-A6E5-96E5EE53A95C}" sibTransId="{6EEB6D3C-024C-9C47-BE31-EF6489F903A6}"/>
    <dgm:cxn modelId="{D0AA1BB0-F9F6-C346-B636-A3F9BDAC03F1}" srcId="{82CBF874-F99E-5149-A3BC-85E06EC54A8C}" destId="{F93938A0-CFE0-6A4B-A1EB-5BE8F674DB4F}" srcOrd="2" destOrd="0" parTransId="{2CBE51B5-1B8D-1845-87D3-25A9C0DD97AF}" sibTransId="{42117FF7-CA07-CD43-B6FC-C5A464BF1862}"/>
    <dgm:cxn modelId="{F12B10D7-C97E-574C-9BB5-1E78F5632D8A}" srcId="{82CBF874-F99E-5149-A3BC-85E06EC54A8C}" destId="{C36E8880-91B2-B945-986F-48A389E96216}" srcOrd="0" destOrd="0" parTransId="{9706EBF8-9F56-1844-8497-C2BEBC2900DF}" sibTransId="{54102669-A2E8-1C43-8A8B-3BDDF2694C7F}"/>
    <dgm:cxn modelId="{C38492D9-675A-BA4E-868C-4AD2B5BA4023}" type="presOf" srcId="{1FED85D2-F1A3-EA49-A0EA-023AADC99286}" destId="{83EE98CB-0FCA-6144-8D84-0A230E14931E}" srcOrd="0" destOrd="0" presId="urn:microsoft.com/office/officeart/2005/8/layout/cycle8"/>
    <dgm:cxn modelId="{33DDFCE4-CB6C-434D-B52E-7790FCEA94B6}" type="presOf" srcId="{F93938A0-CFE0-6A4B-A1EB-5BE8F674DB4F}" destId="{A7E48921-F0E5-B841-A32C-334EABE5D0C8}" srcOrd="0" destOrd="0" presId="urn:microsoft.com/office/officeart/2005/8/layout/cycle8"/>
    <dgm:cxn modelId="{B2A8F2F2-7293-D848-9989-A44D163F327D}" type="presOf" srcId="{C36E8880-91B2-B945-986F-48A389E96216}" destId="{C66CF68C-0F91-3345-A9D2-9C71FC3B43CD}" srcOrd="1" destOrd="0" presId="urn:microsoft.com/office/officeart/2005/8/layout/cycle8"/>
    <dgm:cxn modelId="{A1622DF9-90A2-6142-82C6-7243813B0B96}" type="presOf" srcId="{F93938A0-CFE0-6A4B-A1EB-5BE8F674DB4F}" destId="{9310EA95-3E2D-834B-974D-D699B7969074}" srcOrd="1" destOrd="0" presId="urn:microsoft.com/office/officeart/2005/8/layout/cycle8"/>
    <dgm:cxn modelId="{608C9E19-2FD8-EF45-B245-9E514535AD17}" type="presParOf" srcId="{64D4C52B-4FD8-A749-A4B9-701EBC8D5AB4}" destId="{028BC49D-3BFA-5142-A717-6A7641CF9475}" srcOrd="0" destOrd="0" presId="urn:microsoft.com/office/officeart/2005/8/layout/cycle8"/>
    <dgm:cxn modelId="{1B897B0D-A449-BA46-89BD-5EA53FA706AB}" type="presParOf" srcId="{64D4C52B-4FD8-A749-A4B9-701EBC8D5AB4}" destId="{0F9693C7-DEC3-7F44-84A5-E7801681D469}" srcOrd="1" destOrd="0" presId="urn:microsoft.com/office/officeart/2005/8/layout/cycle8"/>
    <dgm:cxn modelId="{B8951175-0E9A-8D4B-84B2-37A50DEFE53E}" type="presParOf" srcId="{64D4C52B-4FD8-A749-A4B9-701EBC8D5AB4}" destId="{2F3F539A-5052-E548-9D42-CE7ACA81B8F1}" srcOrd="2" destOrd="0" presId="urn:microsoft.com/office/officeart/2005/8/layout/cycle8"/>
    <dgm:cxn modelId="{545913AC-C416-024A-A76D-80B8577D7D1A}" type="presParOf" srcId="{64D4C52B-4FD8-A749-A4B9-701EBC8D5AB4}" destId="{C66CF68C-0F91-3345-A9D2-9C71FC3B43CD}" srcOrd="3" destOrd="0" presId="urn:microsoft.com/office/officeart/2005/8/layout/cycle8"/>
    <dgm:cxn modelId="{ACB45526-443C-4A4A-BA77-0D3856F363C7}" type="presParOf" srcId="{64D4C52B-4FD8-A749-A4B9-701EBC8D5AB4}" destId="{83EE98CB-0FCA-6144-8D84-0A230E14931E}" srcOrd="4" destOrd="0" presId="urn:microsoft.com/office/officeart/2005/8/layout/cycle8"/>
    <dgm:cxn modelId="{54AB9073-E891-5040-B31C-C7AFA02DBFAA}" type="presParOf" srcId="{64D4C52B-4FD8-A749-A4B9-701EBC8D5AB4}" destId="{1F4B3A0F-DD88-E947-AFA3-62221C5DED2B}" srcOrd="5" destOrd="0" presId="urn:microsoft.com/office/officeart/2005/8/layout/cycle8"/>
    <dgm:cxn modelId="{D9F0F7A1-6876-9648-8190-CA11FF554B91}" type="presParOf" srcId="{64D4C52B-4FD8-A749-A4B9-701EBC8D5AB4}" destId="{9CBCFB19-8CFF-FC43-8DB9-981291E8C5C3}" srcOrd="6" destOrd="0" presId="urn:microsoft.com/office/officeart/2005/8/layout/cycle8"/>
    <dgm:cxn modelId="{B4BF82B1-4025-0548-9BBC-47AE88AD0854}" type="presParOf" srcId="{64D4C52B-4FD8-A749-A4B9-701EBC8D5AB4}" destId="{65730FB9-22F9-9943-B28C-3029660064E2}" srcOrd="7" destOrd="0" presId="urn:microsoft.com/office/officeart/2005/8/layout/cycle8"/>
    <dgm:cxn modelId="{64F6EF51-6D59-FF44-AFF8-B28B94C22745}" type="presParOf" srcId="{64D4C52B-4FD8-A749-A4B9-701EBC8D5AB4}" destId="{A7E48921-F0E5-B841-A32C-334EABE5D0C8}" srcOrd="8" destOrd="0" presId="urn:microsoft.com/office/officeart/2005/8/layout/cycle8"/>
    <dgm:cxn modelId="{37FAA32E-45C5-F544-A04F-385D633CA34C}" type="presParOf" srcId="{64D4C52B-4FD8-A749-A4B9-701EBC8D5AB4}" destId="{FFF7D19B-F18B-4144-9A8C-24C804712F45}" srcOrd="9" destOrd="0" presId="urn:microsoft.com/office/officeart/2005/8/layout/cycle8"/>
    <dgm:cxn modelId="{B3A5D6F8-C8EC-2E43-BA8F-63C77EE8BC55}" type="presParOf" srcId="{64D4C52B-4FD8-A749-A4B9-701EBC8D5AB4}" destId="{C7683621-2C1F-C64F-A90D-53EF7E0C6B7E}" srcOrd="10" destOrd="0" presId="urn:microsoft.com/office/officeart/2005/8/layout/cycle8"/>
    <dgm:cxn modelId="{2D48A8D8-B265-984D-9E29-5B6986F59057}" type="presParOf" srcId="{64D4C52B-4FD8-A749-A4B9-701EBC8D5AB4}" destId="{9310EA95-3E2D-834B-974D-D699B7969074}" srcOrd="11" destOrd="0" presId="urn:microsoft.com/office/officeart/2005/8/layout/cycle8"/>
    <dgm:cxn modelId="{6B473840-A12E-574F-A137-39FDEDB0D601}" type="presParOf" srcId="{64D4C52B-4FD8-A749-A4B9-701EBC8D5AB4}" destId="{BBF6786D-87A4-6A4D-B7F7-E22DCAB44993}" srcOrd="12" destOrd="0" presId="urn:microsoft.com/office/officeart/2005/8/layout/cycle8"/>
    <dgm:cxn modelId="{8F31BA12-480A-1447-8803-1C6B174E6E43}" type="presParOf" srcId="{64D4C52B-4FD8-A749-A4B9-701EBC8D5AB4}" destId="{3169215D-F402-A446-A94B-99EF9ED1A8C8}" srcOrd="13" destOrd="0" presId="urn:microsoft.com/office/officeart/2005/8/layout/cycle8"/>
    <dgm:cxn modelId="{1C40F486-8404-E64E-8211-81ADD5836549}" type="presParOf" srcId="{64D4C52B-4FD8-A749-A4B9-701EBC8D5AB4}" destId="{8F7DEB72-3766-6342-9BFB-B352E50C6C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62236B-4978-4D8B-BBE2-3921F40E1CC8}" type="doc">
      <dgm:prSet loTypeId="urn:microsoft.com/office/officeart/2005/8/layout/vList3" loCatId="list" qsTypeId="urn:microsoft.com/office/officeart/2005/8/quickstyle/simple1" qsCatId="simple" csTypeId="urn:microsoft.com/office/officeart/2005/8/colors/accent1_2" csCatId="accent1" phldr="1"/>
      <dgm:spPr/>
    </dgm:pt>
    <dgm:pt modelId="{E6A2CAB8-2A3E-4FBD-9B61-F5D4901C50AB}">
      <dgm:prSet phldrT="[Text]" custT="1"/>
      <dgm:spPr/>
      <dgm:t>
        <a:bodyPr/>
        <a:lstStyle/>
        <a:p>
          <a:r>
            <a:rPr lang="en-US" sz="1600" dirty="0">
              <a:latin typeface="Hind Vadodara" panose="020B0604020202020204" charset="0"/>
              <a:cs typeface="Hind Vadodara" panose="020B0604020202020204" charset="0"/>
            </a:rPr>
            <a:t>Clarify how the principal will support implementation, especially if not part of team (announcements, sharing data, distributing acknowledgements to staff, etc.)</a:t>
          </a:r>
        </a:p>
      </dgm:t>
    </dgm:pt>
    <dgm:pt modelId="{D0DE27A6-8AF4-473A-9AAE-63DEB277D36C}" type="parTrans" cxnId="{AB4C5EC8-BFD2-4DD9-9245-5D6E52BAE937}">
      <dgm:prSet/>
      <dgm:spPr/>
      <dgm:t>
        <a:bodyPr/>
        <a:lstStyle/>
        <a:p>
          <a:endParaRPr lang="en-US" sz="2000">
            <a:latin typeface="Hind Vadodara" panose="020B0604020202020204" charset="0"/>
            <a:cs typeface="Hind Vadodara" panose="020B0604020202020204" charset="0"/>
          </a:endParaRPr>
        </a:p>
      </dgm:t>
    </dgm:pt>
    <dgm:pt modelId="{0BA7E081-CCCA-44B5-A755-41025967CC8D}" type="sibTrans" cxnId="{AB4C5EC8-BFD2-4DD9-9245-5D6E52BAE937}">
      <dgm:prSet/>
      <dgm:spPr/>
      <dgm:t>
        <a:bodyPr/>
        <a:lstStyle/>
        <a:p>
          <a:endParaRPr lang="en-US" sz="2000">
            <a:latin typeface="Hind Vadodara" panose="020B0604020202020204" charset="0"/>
            <a:cs typeface="Hind Vadodara" panose="020B0604020202020204" charset="0"/>
          </a:endParaRPr>
        </a:p>
      </dgm:t>
    </dgm:pt>
    <dgm:pt modelId="{A012A93D-43F5-4001-B6BA-FC10A694FD8E}">
      <dgm:prSet custT="1"/>
      <dgm:spPr/>
      <dgm:t>
        <a:bodyPr/>
        <a:lstStyle/>
        <a:p>
          <a:r>
            <a:rPr lang="en-US" sz="1600" dirty="0">
              <a:latin typeface="Hind Vadodara" panose="020B0604020202020204" charset="0"/>
              <a:cs typeface="Hind Vadodara" panose="020B0604020202020204" charset="0"/>
            </a:rPr>
            <a:t>Develop a communication system between the PBIS team &amp; administrative team</a:t>
          </a:r>
        </a:p>
      </dgm:t>
    </dgm:pt>
    <dgm:pt modelId="{ED6FE59F-9111-4FFE-8874-2B3AE8D6F564}" type="parTrans" cxnId="{7031FD44-982D-451D-8FCC-E25A12CDC3DE}">
      <dgm:prSet/>
      <dgm:spPr/>
      <dgm:t>
        <a:bodyPr/>
        <a:lstStyle/>
        <a:p>
          <a:endParaRPr lang="en-US" sz="2000">
            <a:latin typeface="Hind Vadodara" panose="020B0604020202020204" charset="0"/>
            <a:cs typeface="Hind Vadodara" panose="020B0604020202020204" charset="0"/>
          </a:endParaRPr>
        </a:p>
      </dgm:t>
    </dgm:pt>
    <dgm:pt modelId="{079A1AA2-8E60-455C-B114-651C30BCCACB}" type="sibTrans" cxnId="{7031FD44-982D-451D-8FCC-E25A12CDC3DE}">
      <dgm:prSet/>
      <dgm:spPr/>
      <dgm:t>
        <a:bodyPr/>
        <a:lstStyle/>
        <a:p>
          <a:endParaRPr lang="en-US" sz="2000">
            <a:latin typeface="Hind Vadodara" panose="020B0604020202020204" charset="0"/>
            <a:cs typeface="Hind Vadodara" panose="020B0604020202020204" charset="0"/>
          </a:endParaRPr>
        </a:p>
      </dgm:t>
    </dgm:pt>
    <dgm:pt modelId="{F7E19312-DF8A-4537-B437-627E6BF0BABA}">
      <dgm:prSet custT="1"/>
      <dgm:spPr/>
      <dgm:t>
        <a:bodyPr/>
        <a:lstStyle/>
        <a:p>
          <a:r>
            <a:rPr lang="en-US" sz="1600" dirty="0">
              <a:latin typeface="Hind Vadodara" panose="020B0604020202020204" charset="0"/>
              <a:cs typeface="Hind Vadodara" panose="020B0604020202020204" charset="0"/>
            </a:rPr>
            <a:t>Determine which decisions the PBIS team has the authority to make and which need to be reviewed by admin team</a:t>
          </a:r>
        </a:p>
      </dgm:t>
    </dgm:pt>
    <dgm:pt modelId="{FEBCF4F9-EC9F-46C4-9BC3-FD8C8A81CDC7}" type="parTrans" cxnId="{0D757E14-D0F0-4764-83D6-BD090216076C}">
      <dgm:prSet/>
      <dgm:spPr/>
      <dgm:t>
        <a:bodyPr/>
        <a:lstStyle/>
        <a:p>
          <a:endParaRPr lang="en-US" sz="2000">
            <a:latin typeface="Hind Vadodara" panose="020B0604020202020204" charset="0"/>
            <a:cs typeface="Hind Vadodara" panose="020B0604020202020204" charset="0"/>
          </a:endParaRPr>
        </a:p>
      </dgm:t>
    </dgm:pt>
    <dgm:pt modelId="{15ED3827-4966-48EE-B7B6-115E26162FC1}" type="sibTrans" cxnId="{0D757E14-D0F0-4764-83D6-BD090216076C}">
      <dgm:prSet/>
      <dgm:spPr/>
      <dgm:t>
        <a:bodyPr/>
        <a:lstStyle/>
        <a:p>
          <a:endParaRPr lang="en-US" sz="2000">
            <a:latin typeface="Hind Vadodara" panose="020B0604020202020204" charset="0"/>
            <a:cs typeface="Hind Vadodara" panose="020B0604020202020204" charset="0"/>
          </a:endParaRPr>
        </a:p>
      </dgm:t>
    </dgm:pt>
    <dgm:pt modelId="{1F932EED-28DB-4EB9-A4AB-D8E0DA897840}">
      <dgm:prSet custT="1"/>
      <dgm:spPr/>
      <dgm:t>
        <a:bodyPr/>
        <a:lstStyle/>
        <a:p>
          <a:r>
            <a:rPr lang="en-US" sz="1600" dirty="0">
              <a:latin typeface="Hind Vadodara" panose="020B0604020202020204" charset="0"/>
              <a:cs typeface="Hind Vadodara" panose="020B0604020202020204" charset="0"/>
            </a:rPr>
            <a:t>Establish protocols for what happens when admin rep is called away from PBIS team meetings (e.g., will review &amp; comment on minutes w/in 48 hours)</a:t>
          </a:r>
        </a:p>
      </dgm:t>
    </dgm:pt>
    <dgm:pt modelId="{CE66A018-ECA1-4AB5-9700-61A5CB3E5A45}" type="parTrans" cxnId="{795F29D3-43C0-4B99-B9B8-3A9600FA3363}">
      <dgm:prSet/>
      <dgm:spPr/>
      <dgm:t>
        <a:bodyPr/>
        <a:lstStyle/>
        <a:p>
          <a:endParaRPr lang="en-US" sz="2000">
            <a:latin typeface="Hind Vadodara" panose="020B0604020202020204" charset="0"/>
            <a:cs typeface="Hind Vadodara" panose="020B0604020202020204" charset="0"/>
          </a:endParaRPr>
        </a:p>
      </dgm:t>
    </dgm:pt>
    <dgm:pt modelId="{DC0B548A-0655-48F6-833C-E0DAA9C2F327}" type="sibTrans" cxnId="{795F29D3-43C0-4B99-B9B8-3A9600FA3363}">
      <dgm:prSet/>
      <dgm:spPr/>
      <dgm:t>
        <a:bodyPr/>
        <a:lstStyle/>
        <a:p>
          <a:endParaRPr lang="en-US" sz="2000">
            <a:latin typeface="Hind Vadodara" panose="020B0604020202020204" charset="0"/>
            <a:cs typeface="Hind Vadodara" panose="020B0604020202020204" charset="0"/>
          </a:endParaRPr>
        </a:p>
      </dgm:t>
    </dgm:pt>
    <dgm:pt modelId="{70B6BB24-D158-4958-B821-4979990E49CF}" type="pres">
      <dgm:prSet presAssocID="{DB62236B-4978-4D8B-BBE2-3921F40E1CC8}" presName="linearFlow" presStyleCnt="0">
        <dgm:presLayoutVars>
          <dgm:dir/>
          <dgm:resizeHandles val="exact"/>
        </dgm:presLayoutVars>
      </dgm:prSet>
      <dgm:spPr/>
    </dgm:pt>
    <dgm:pt modelId="{1D587DA2-E35A-4095-A3B2-73CBB82F38B3}" type="pres">
      <dgm:prSet presAssocID="{E6A2CAB8-2A3E-4FBD-9B61-F5D4901C50AB}" presName="composite" presStyleCnt="0"/>
      <dgm:spPr/>
    </dgm:pt>
    <dgm:pt modelId="{412A93E5-17F5-45E8-842D-BD72EF9A1E2A}" type="pres">
      <dgm:prSet presAssocID="{E6A2CAB8-2A3E-4FBD-9B61-F5D4901C50AB}"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mployee badge"/>
        </a:ext>
      </dgm:extLst>
    </dgm:pt>
    <dgm:pt modelId="{AF8DC075-3D77-4D66-9642-0ACEA7C9337C}" type="pres">
      <dgm:prSet presAssocID="{E6A2CAB8-2A3E-4FBD-9B61-F5D4901C50AB}" presName="txShp" presStyleLbl="node1" presStyleIdx="0" presStyleCnt="4">
        <dgm:presLayoutVars>
          <dgm:bulletEnabled val="1"/>
        </dgm:presLayoutVars>
      </dgm:prSet>
      <dgm:spPr/>
    </dgm:pt>
    <dgm:pt modelId="{FA11040F-A938-49BF-8012-D70BE628A12E}" type="pres">
      <dgm:prSet presAssocID="{0BA7E081-CCCA-44B5-A755-41025967CC8D}" presName="spacing" presStyleCnt="0"/>
      <dgm:spPr/>
    </dgm:pt>
    <dgm:pt modelId="{48F9F506-5D96-41FE-9847-71AC869D9E91}" type="pres">
      <dgm:prSet presAssocID="{A012A93D-43F5-4001-B6BA-FC10A694FD8E}" presName="composite" presStyleCnt="0"/>
      <dgm:spPr/>
    </dgm:pt>
    <dgm:pt modelId="{AC43AB08-8DEC-41F0-BE28-EEFEA5445D4E}" type="pres">
      <dgm:prSet presAssocID="{A012A93D-43F5-4001-B6BA-FC10A694FD8E}"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aker Phone"/>
        </a:ext>
      </dgm:extLst>
    </dgm:pt>
    <dgm:pt modelId="{AA5EC3EF-919B-42B4-8F16-DE3DBCFEAC60}" type="pres">
      <dgm:prSet presAssocID="{A012A93D-43F5-4001-B6BA-FC10A694FD8E}" presName="txShp" presStyleLbl="node1" presStyleIdx="1" presStyleCnt="4">
        <dgm:presLayoutVars>
          <dgm:bulletEnabled val="1"/>
        </dgm:presLayoutVars>
      </dgm:prSet>
      <dgm:spPr/>
    </dgm:pt>
    <dgm:pt modelId="{254CD58B-F382-44F1-8583-F9EDD3887BD5}" type="pres">
      <dgm:prSet presAssocID="{079A1AA2-8E60-455C-B114-651C30BCCACB}" presName="spacing" presStyleCnt="0"/>
      <dgm:spPr/>
    </dgm:pt>
    <dgm:pt modelId="{8D68551D-F538-43A6-9BFA-98454561A5C3}" type="pres">
      <dgm:prSet presAssocID="{F7E19312-DF8A-4537-B437-627E6BF0BABA}" presName="composite" presStyleCnt="0"/>
      <dgm:spPr/>
    </dgm:pt>
    <dgm:pt modelId="{3445A0BE-C928-4A5A-965D-8429689CA16E}" type="pres">
      <dgm:prSet presAssocID="{F7E19312-DF8A-4537-B437-627E6BF0BABA}"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brainstorm"/>
        </a:ext>
      </dgm:extLst>
    </dgm:pt>
    <dgm:pt modelId="{50C04E58-3210-4134-9DA2-AC95D15C64DD}" type="pres">
      <dgm:prSet presAssocID="{F7E19312-DF8A-4537-B437-627E6BF0BABA}" presName="txShp" presStyleLbl="node1" presStyleIdx="2" presStyleCnt="4">
        <dgm:presLayoutVars>
          <dgm:bulletEnabled val="1"/>
        </dgm:presLayoutVars>
      </dgm:prSet>
      <dgm:spPr/>
    </dgm:pt>
    <dgm:pt modelId="{78B5144F-BA2D-4D26-8BBF-F865F663579C}" type="pres">
      <dgm:prSet presAssocID="{15ED3827-4966-48EE-B7B6-115E26162FC1}" presName="spacing" presStyleCnt="0"/>
      <dgm:spPr/>
    </dgm:pt>
    <dgm:pt modelId="{3FBB3E5B-2BF8-4445-8BC7-5C1475F0A2CE}" type="pres">
      <dgm:prSet presAssocID="{1F932EED-28DB-4EB9-A4AB-D8E0DA897840}" presName="composite" presStyleCnt="0"/>
      <dgm:spPr/>
    </dgm:pt>
    <dgm:pt modelId="{2A19B4EF-D46F-45F5-A85C-8DD02C911975}" type="pres">
      <dgm:prSet presAssocID="{1F932EED-28DB-4EB9-A4AB-D8E0DA897840}"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l center"/>
        </a:ext>
      </dgm:extLst>
    </dgm:pt>
    <dgm:pt modelId="{F474ACAB-3471-4F90-B962-05C71BB0C0DE}" type="pres">
      <dgm:prSet presAssocID="{1F932EED-28DB-4EB9-A4AB-D8E0DA897840}" presName="txShp" presStyleLbl="node1" presStyleIdx="3" presStyleCnt="4">
        <dgm:presLayoutVars>
          <dgm:bulletEnabled val="1"/>
        </dgm:presLayoutVars>
      </dgm:prSet>
      <dgm:spPr/>
    </dgm:pt>
  </dgm:ptLst>
  <dgm:cxnLst>
    <dgm:cxn modelId="{0D757E14-D0F0-4764-83D6-BD090216076C}" srcId="{DB62236B-4978-4D8B-BBE2-3921F40E1CC8}" destId="{F7E19312-DF8A-4537-B437-627E6BF0BABA}" srcOrd="2" destOrd="0" parTransId="{FEBCF4F9-EC9F-46C4-9BC3-FD8C8A81CDC7}" sibTransId="{15ED3827-4966-48EE-B7B6-115E26162FC1}"/>
    <dgm:cxn modelId="{4985181F-1198-43E6-8C51-13E1F9CCAB1E}" type="presOf" srcId="{1F932EED-28DB-4EB9-A4AB-D8E0DA897840}" destId="{F474ACAB-3471-4F90-B962-05C71BB0C0DE}" srcOrd="0" destOrd="0" presId="urn:microsoft.com/office/officeart/2005/8/layout/vList3"/>
    <dgm:cxn modelId="{7031FD44-982D-451D-8FCC-E25A12CDC3DE}" srcId="{DB62236B-4978-4D8B-BBE2-3921F40E1CC8}" destId="{A012A93D-43F5-4001-B6BA-FC10A694FD8E}" srcOrd="1" destOrd="0" parTransId="{ED6FE59F-9111-4FFE-8874-2B3AE8D6F564}" sibTransId="{079A1AA2-8E60-455C-B114-651C30BCCACB}"/>
    <dgm:cxn modelId="{D0597160-1BFD-4338-9C90-4457469EA732}" type="presOf" srcId="{F7E19312-DF8A-4537-B437-627E6BF0BABA}" destId="{50C04E58-3210-4134-9DA2-AC95D15C64DD}" srcOrd="0" destOrd="0" presId="urn:microsoft.com/office/officeart/2005/8/layout/vList3"/>
    <dgm:cxn modelId="{47231383-051D-45A0-9E74-3A2AE1BC8390}" type="presOf" srcId="{DB62236B-4978-4D8B-BBE2-3921F40E1CC8}" destId="{70B6BB24-D158-4958-B821-4979990E49CF}" srcOrd="0" destOrd="0" presId="urn:microsoft.com/office/officeart/2005/8/layout/vList3"/>
    <dgm:cxn modelId="{47752887-44D4-481A-8E11-28D6EA2A01AC}" type="presOf" srcId="{E6A2CAB8-2A3E-4FBD-9B61-F5D4901C50AB}" destId="{AF8DC075-3D77-4D66-9642-0ACEA7C9337C}" srcOrd="0" destOrd="0" presId="urn:microsoft.com/office/officeart/2005/8/layout/vList3"/>
    <dgm:cxn modelId="{AB4C5EC8-BFD2-4DD9-9245-5D6E52BAE937}" srcId="{DB62236B-4978-4D8B-BBE2-3921F40E1CC8}" destId="{E6A2CAB8-2A3E-4FBD-9B61-F5D4901C50AB}" srcOrd="0" destOrd="0" parTransId="{D0DE27A6-8AF4-473A-9AAE-63DEB277D36C}" sibTransId="{0BA7E081-CCCA-44B5-A755-41025967CC8D}"/>
    <dgm:cxn modelId="{010E2BCF-3D3A-4A7B-8D1F-73CED18DC617}" type="presOf" srcId="{A012A93D-43F5-4001-B6BA-FC10A694FD8E}" destId="{AA5EC3EF-919B-42B4-8F16-DE3DBCFEAC60}" srcOrd="0" destOrd="0" presId="urn:microsoft.com/office/officeart/2005/8/layout/vList3"/>
    <dgm:cxn modelId="{795F29D3-43C0-4B99-B9B8-3A9600FA3363}" srcId="{DB62236B-4978-4D8B-BBE2-3921F40E1CC8}" destId="{1F932EED-28DB-4EB9-A4AB-D8E0DA897840}" srcOrd="3" destOrd="0" parTransId="{CE66A018-ECA1-4AB5-9700-61A5CB3E5A45}" sibTransId="{DC0B548A-0655-48F6-833C-E0DAA9C2F327}"/>
    <dgm:cxn modelId="{ADB94E99-2673-4185-A912-DC955B0126F9}" type="presParOf" srcId="{70B6BB24-D158-4958-B821-4979990E49CF}" destId="{1D587DA2-E35A-4095-A3B2-73CBB82F38B3}" srcOrd="0" destOrd="0" presId="urn:microsoft.com/office/officeart/2005/8/layout/vList3"/>
    <dgm:cxn modelId="{5B3C67C4-5324-4929-BF2F-B50D47894150}" type="presParOf" srcId="{1D587DA2-E35A-4095-A3B2-73CBB82F38B3}" destId="{412A93E5-17F5-45E8-842D-BD72EF9A1E2A}" srcOrd="0" destOrd="0" presId="urn:microsoft.com/office/officeart/2005/8/layout/vList3"/>
    <dgm:cxn modelId="{4236ECFA-D1DD-4926-9A8C-6537BA7D0DED}" type="presParOf" srcId="{1D587DA2-E35A-4095-A3B2-73CBB82F38B3}" destId="{AF8DC075-3D77-4D66-9642-0ACEA7C9337C}" srcOrd="1" destOrd="0" presId="urn:microsoft.com/office/officeart/2005/8/layout/vList3"/>
    <dgm:cxn modelId="{5963C094-B02A-4A92-84EE-A4CDB3BCE3CD}" type="presParOf" srcId="{70B6BB24-D158-4958-B821-4979990E49CF}" destId="{FA11040F-A938-49BF-8012-D70BE628A12E}" srcOrd="1" destOrd="0" presId="urn:microsoft.com/office/officeart/2005/8/layout/vList3"/>
    <dgm:cxn modelId="{1F1DDC91-8EF8-4125-8085-5F914EEB77CC}" type="presParOf" srcId="{70B6BB24-D158-4958-B821-4979990E49CF}" destId="{48F9F506-5D96-41FE-9847-71AC869D9E91}" srcOrd="2" destOrd="0" presId="urn:microsoft.com/office/officeart/2005/8/layout/vList3"/>
    <dgm:cxn modelId="{C6CAD4C4-4ECE-4193-910D-82067FDC92A7}" type="presParOf" srcId="{48F9F506-5D96-41FE-9847-71AC869D9E91}" destId="{AC43AB08-8DEC-41F0-BE28-EEFEA5445D4E}" srcOrd="0" destOrd="0" presId="urn:microsoft.com/office/officeart/2005/8/layout/vList3"/>
    <dgm:cxn modelId="{FADAAA77-7552-4A13-B2EB-B2CC06D22D26}" type="presParOf" srcId="{48F9F506-5D96-41FE-9847-71AC869D9E91}" destId="{AA5EC3EF-919B-42B4-8F16-DE3DBCFEAC60}" srcOrd="1" destOrd="0" presId="urn:microsoft.com/office/officeart/2005/8/layout/vList3"/>
    <dgm:cxn modelId="{BF6903B2-40CD-47FC-A5D6-180F8278EB06}" type="presParOf" srcId="{70B6BB24-D158-4958-B821-4979990E49CF}" destId="{254CD58B-F382-44F1-8583-F9EDD3887BD5}" srcOrd="3" destOrd="0" presId="urn:microsoft.com/office/officeart/2005/8/layout/vList3"/>
    <dgm:cxn modelId="{B12262D2-2A20-4ED3-8255-E03F9C57DE71}" type="presParOf" srcId="{70B6BB24-D158-4958-B821-4979990E49CF}" destId="{8D68551D-F538-43A6-9BFA-98454561A5C3}" srcOrd="4" destOrd="0" presId="urn:microsoft.com/office/officeart/2005/8/layout/vList3"/>
    <dgm:cxn modelId="{B68DB609-6F1E-4F9F-962F-B9DC2F2FB900}" type="presParOf" srcId="{8D68551D-F538-43A6-9BFA-98454561A5C3}" destId="{3445A0BE-C928-4A5A-965D-8429689CA16E}" srcOrd="0" destOrd="0" presId="urn:microsoft.com/office/officeart/2005/8/layout/vList3"/>
    <dgm:cxn modelId="{78EF508D-FB1A-4259-8295-B7F7C3F15BF4}" type="presParOf" srcId="{8D68551D-F538-43A6-9BFA-98454561A5C3}" destId="{50C04E58-3210-4134-9DA2-AC95D15C64DD}" srcOrd="1" destOrd="0" presId="urn:microsoft.com/office/officeart/2005/8/layout/vList3"/>
    <dgm:cxn modelId="{4AF57FDA-6B01-46B6-8ACC-43916BAECD6D}" type="presParOf" srcId="{70B6BB24-D158-4958-B821-4979990E49CF}" destId="{78B5144F-BA2D-4D26-8BBF-F865F663579C}" srcOrd="5" destOrd="0" presId="urn:microsoft.com/office/officeart/2005/8/layout/vList3"/>
    <dgm:cxn modelId="{77EB1FB2-0AD4-4E97-922A-E17EB1DC92F7}" type="presParOf" srcId="{70B6BB24-D158-4958-B821-4979990E49CF}" destId="{3FBB3E5B-2BF8-4445-8BC7-5C1475F0A2CE}" srcOrd="6" destOrd="0" presId="urn:microsoft.com/office/officeart/2005/8/layout/vList3"/>
    <dgm:cxn modelId="{37BB987A-AAB5-4EEE-9031-541E5AB90EF6}" type="presParOf" srcId="{3FBB3E5B-2BF8-4445-8BC7-5C1475F0A2CE}" destId="{2A19B4EF-D46F-45F5-A85C-8DD02C911975}" srcOrd="0" destOrd="0" presId="urn:microsoft.com/office/officeart/2005/8/layout/vList3"/>
    <dgm:cxn modelId="{5F6E5245-89F3-4BA9-9DE2-2912FC3F7E90}" type="presParOf" srcId="{3FBB3E5B-2BF8-4445-8BC7-5C1475F0A2CE}" destId="{F474ACAB-3471-4F90-B962-05C71BB0C0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a:latin typeface="Hind Vadodara" panose="020B0604020202020204" charset="0"/>
              <a:cs typeface="Hind Vadodara" panose="020B0604020202020204" charset="0"/>
            </a:rPr>
            <a:t>Training Overview</a:t>
          </a:r>
          <a:endParaRPr lang="en-US">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b="0" i="0" dirty="0">
              <a:latin typeface="Hind Vadodara" panose="020B0604020202020204" charset="0"/>
              <a:cs typeface="Hind Vadodara" panose="020B0604020202020204" charset="0"/>
            </a:rPr>
            <a:t>Overview of NEPBIS School-Wide Training</a:t>
          </a:r>
          <a:endParaRPr lang="en-US" dirty="0">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74E42441-71E2-0246-BF5A-81FB0B268663}">
      <dgm:prSet/>
      <dgm:spPr/>
      <dgm:t>
        <a:bodyPr/>
        <a:lstStyle/>
        <a:p>
          <a:r>
            <a:rPr lang="en-US" b="0" i="0" dirty="0">
              <a:latin typeface="Hind Vadodara" panose="020B0604020202020204" charset="0"/>
              <a:cs typeface="Hind Vadodara" panose="020B0604020202020204" charset="0"/>
            </a:rPr>
            <a:t>Getting Started with PBIS</a:t>
          </a:r>
          <a:endParaRPr lang="en-US" dirty="0">
            <a:latin typeface="Hind Vadodara" panose="020B0604020202020204" charset="0"/>
            <a:cs typeface="Hind Vadodara" panose="020B0604020202020204" charset="0"/>
          </a:endParaRPr>
        </a:p>
      </dgm:t>
    </dgm:pt>
    <dgm:pt modelId="{EDCD480C-8478-C049-9A36-025E3A62C019}" type="parTrans" cxnId="{8C580DE0-4B02-C142-BACA-AF99320F5DF3}">
      <dgm:prSet/>
      <dgm:spPr/>
      <dgm:t>
        <a:bodyPr/>
        <a:lstStyle/>
        <a:p>
          <a:endParaRPr lang="en-US">
            <a:latin typeface="Hind Vadodara" panose="020B0604020202020204" charset="0"/>
            <a:cs typeface="Hind Vadodara" panose="020B0604020202020204" charset="0"/>
          </a:endParaRPr>
        </a:p>
      </dgm:t>
    </dgm:pt>
    <dgm:pt modelId="{4C0E817D-EBE7-0C46-A015-E0AF81E9E0A3}" type="sibTrans" cxnId="{8C580DE0-4B02-C142-BACA-AF99320F5DF3}">
      <dgm:prSet/>
      <dgm:spPr/>
      <dgm:t>
        <a:bodyPr/>
        <a:lstStyle/>
        <a:p>
          <a:endParaRPr lang="en-US">
            <a:latin typeface="Hind Vadodara" panose="020B0604020202020204" charset="0"/>
            <a:cs typeface="Hind Vadodara" panose="020B0604020202020204" charset="0"/>
          </a:endParaRPr>
        </a:p>
      </dgm:t>
    </dgm:pt>
    <dgm:pt modelId="{88926E0B-BFF6-E944-B1DF-44240C496CA1}">
      <dgm:prSet/>
      <dgm:spPr/>
      <dgm:t>
        <a:bodyPr/>
        <a:lstStyle/>
        <a:p>
          <a:r>
            <a:rPr lang="en-US" b="0" i="0">
              <a:latin typeface="Hind Vadodara" panose="020B0604020202020204" charset="0"/>
              <a:cs typeface="Hind Vadodara" panose="020B0604020202020204" charset="0"/>
            </a:rPr>
            <a:t>Leadership Team</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3916AAE1-7BE0-BC4F-9075-876BC9E9DB55}">
      <dgm:prSet/>
      <dgm:spPr/>
      <dgm:t>
        <a:bodyPr/>
        <a:lstStyle/>
        <a:p>
          <a:r>
            <a:rPr lang="en-US" b="0" i="0" dirty="0">
              <a:latin typeface="Hind Vadodara" panose="020B0604020202020204" charset="0"/>
              <a:cs typeface="Hind Vadodara" panose="020B0604020202020204" charset="0"/>
            </a:rPr>
            <a:t>Working Smarter (Not Harder)</a:t>
          </a:r>
          <a:endParaRPr lang="en-US" dirty="0">
            <a:latin typeface="Hind Vadodara" panose="020B0604020202020204" charset="0"/>
            <a:cs typeface="Hind Vadodara" panose="020B0604020202020204" charset="0"/>
          </a:endParaRPr>
        </a:p>
      </dgm:t>
    </dgm:pt>
    <dgm:pt modelId="{00DE156B-FA4C-F648-897D-AE83711E4909}" type="parTrans" cxnId="{546FC4EC-38AD-8743-8960-027188848000}">
      <dgm:prSet/>
      <dgm:spPr/>
      <dgm:t>
        <a:bodyPr/>
        <a:lstStyle/>
        <a:p>
          <a:endParaRPr lang="en-US">
            <a:latin typeface="Hind Vadodara" panose="020B0604020202020204" charset="0"/>
            <a:cs typeface="Hind Vadodara" panose="020B0604020202020204" charset="0"/>
          </a:endParaRPr>
        </a:p>
      </dgm:t>
    </dgm:pt>
    <dgm:pt modelId="{16CBC28B-8C92-6F49-81B7-27C46BB78BC4}" type="sibTrans" cxnId="{546FC4EC-38AD-8743-8960-027188848000}">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a:latin typeface="Hind Vadodara" panose="020B0604020202020204" charset="0"/>
              <a:cs typeface="Hind Vadodara" panose="020B0604020202020204" charset="0"/>
            </a:rPr>
            <a:t>Team Tasks</a:t>
          </a:r>
          <a:endParaRPr lang="en-US">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latin typeface="Hind Vadodara" panose="020B0604020202020204" charset="0"/>
              <a:cs typeface="Hind Vadodara" panose="020B0604020202020204" charset="0"/>
            </a:rPr>
            <a:t>Select Action Plan Template</a:t>
          </a:r>
          <a:endParaRPr lang="en-US" dirty="0">
            <a:latin typeface="Hind Vadodara" panose="020B0604020202020204" charset="0"/>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B195FE1A-C5E3-ED4B-BFC5-3651331B16E8}">
      <dgm:prSet/>
      <dgm:spPr/>
      <dgm:t>
        <a:bodyPr/>
        <a:lstStyle/>
        <a:p>
          <a:r>
            <a:rPr lang="en-US" b="0" i="0" dirty="0">
              <a:latin typeface="Hind Vadodara" panose="020B0604020202020204" charset="0"/>
              <a:cs typeface="Hind Vadodara" panose="020B0604020202020204" charset="0"/>
            </a:rPr>
            <a:t>Establish Leadership Team</a:t>
          </a:r>
          <a:endParaRPr lang="en-US" dirty="0">
            <a:latin typeface="Hind Vadodara" panose="020B0604020202020204" charset="0"/>
            <a:cs typeface="Hind Vadodara" panose="020B0604020202020204" charset="0"/>
          </a:endParaRPr>
        </a:p>
      </dgm:t>
    </dgm:pt>
    <dgm:pt modelId="{FD03E2D7-EA5A-4B40-8D14-1C093B566986}" type="parTrans" cxnId="{7B43A33F-D5DB-B044-80D1-84B2564DF0DD}">
      <dgm:prSet/>
      <dgm:spPr/>
      <dgm:t>
        <a:bodyPr/>
        <a:lstStyle/>
        <a:p>
          <a:endParaRPr lang="en-US">
            <a:latin typeface="Hind Vadodara" panose="020B0604020202020204" charset="0"/>
            <a:cs typeface="Hind Vadodara" panose="020B0604020202020204" charset="0"/>
          </a:endParaRPr>
        </a:p>
      </dgm:t>
    </dgm:pt>
    <dgm:pt modelId="{BEBDABDD-CB8C-0144-BAB6-887B4E04A750}" type="sibTrans" cxnId="{7B43A33F-D5DB-B044-80D1-84B2564DF0DD}">
      <dgm:prSet/>
      <dgm:spPr/>
      <dgm:t>
        <a:bodyPr/>
        <a:lstStyle/>
        <a:p>
          <a:endParaRPr lang="en-US">
            <a:latin typeface="Hind Vadodara" panose="020B0604020202020204" charset="0"/>
            <a:cs typeface="Hind Vadodara" panose="020B0604020202020204" charset="0"/>
          </a:endParaRPr>
        </a:p>
      </dgm:t>
    </dgm:pt>
    <dgm:pt modelId="{8C397231-5C10-BC4D-8577-8CA83C6AB137}">
      <dgm:prSet/>
      <dgm:spPr/>
      <dgm:t>
        <a:bodyPr/>
        <a:lstStyle/>
        <a:p>
          <a:r>
            <a:rPr lang="en-US" b="0" i="0" dirty="0">
              <a:latin typeface="Hind Vadodara" panose="020B0604020202020204" charset="0"/>
              <a:cs typeface="Hind Vadodara" panose="020B0604020202020204" charset="0"/>
            </a:rPr>
            <a:t>Complete Working Smarter Matrix</a:t>
          </a:r>
          <a:endParaRPr lang="en-US" dirty="0">
            <a:latin typeface="Hind Vadodara" panose="020B0604020202020204" charset="0"/>
            <a:cs typeface="Hind Vadodara" panose="020B0604020202020204" charset="0"/>
          </a:endParaRPr>
        </a:p>
      </dgm:t>
    </dgm:pt>
    <dgm:pt modelId="{0127D1F3-B1E8-6340-8916-E7C6576F7BE5}" type="parTrans" cxnId="{2D63D29E-7568-7643-9782-D16A861D2A6D}">
      <dgm:prSet/>
      <dgm:spPr/>
      <dgm:t>
        <a:bodyPr/>
        <a:lstStyle/>
        <a:p>
          <a:endParaRPr lang="en-US">
            <a:latin typeface="Hind Vadodara" panose="020B0604020202020204" charset="0"/>
            <a:cs typeface="Hind Vadodara" panose="020B0604020202020204" charset="0"/>
          </a:endParaRPr>
        </a:p>
      </dgm:t>
    </dgm:pt>
    <dgm:pt modelId="{19FD6268-31A2-3B4C-BB98-279CC333722D}" type="sibTrans" cxnId="{2D63D29E-7568-7643-9782-D16A861D2A6D}">
      <dgm:prSet/>
      <dgm:spPr/>
      <dgm:t>
        <a:bodyPr/>
        <a:lstStyle/>
        <a:p>
          <a:endParaRPr lang="en-US">
            <a:latin typeface="Hind Vadodara" panose="020B0604020202020204" charset="0"/>
            <a:cs typeface="Hind Vadodara" panose="020B0604020202020204" charset="0"/>
          </a:endParaRPr>
        </a:p>
      </dgm:t>
    </dgm:pt>
    <dgm:pt modelId="{47898317-B450-4D5B-8A87-AF2F6470A1CD}">
      <dgm:prSet/>
      <dgm:spPr/>
      <dgm:t>
        <a:bodyPr/>
        <a:lstStyle/>
        <a:p>
          <a:r>
            <a:rPr lang="en-US" b="0" i="0" dirty="0">
              <a:latin typeface="Hind Vadodara" panose="020B0604020202020204" charset="0"/>
              <a:cs typeface="Hind Vadodara" panose="020B0604020202020204" charset="0"/>
            </a:rPr>
            <a:t>Overview of SWPBIS</a:t>
          </a:r>
          <a:endParaRPr lang="en-US" dirty="0">
            <a:latin typeface="Hind Vadodara" panose="020B0604020202020204" charset="0"/>
            <a:cs typeface="Hind Vadodara" panose="020B0604020202020204" charset="0"/>
          </a:endParaRPr>
        </a:p>
      </dgm:t>
    </dgm:pt>
    <dgm:pt modelId="{FD17FAEA-9031-4470-B05A-6421356AD52F}" type="parTrans" cxnId="{BE847337-7FA8-48F9-A794-AB102922B1D0}">
      <dgm:prSet/>
      <dgm:spPr/>
      <dgm:t>
        <a:bodyPr/>
        <a:lstStyle/>
        <a:p>
          <a:endParaRPr lang="en-US"/>
        </a:p>
      </dgm:t>
    </dgm:pt>
    <dgm:pt modelId="{E58EC89C-E300-4B04-988E-B3CB3797233B}" type="sibTrans" cxnId="{BE847337-7FA8-48F9-A794-AB102922B1D0}">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5A540B1B-8AEA-614F-98BD-0A0084CF1163}" type="presOf" srcId="{88926E0B-BFF6-E944-B1DF-44240C496CA1}" destId="{CE8F6958-B957-B144-A963-026AA1D9ABDB}" srcOrd="0" destOrd="3" presId="urn:microsoft.com/office/officeart/2005/8/layout/list1"/>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BE847337-7FA8-48F9-A794-AB102922B1D0}" srcId="{05D97896-9045-6849-A71D-8E42F9CC8889}" destId="{47898317-B450-4D5B-8A87-AF2F6470A1CD}" srcOrd="1" destOrd="0" parTransId="{FD17FAEA-9031-4470-B05A-6421356AD52F}" sibTransId="{E58EC89C-E300-4B04-988E-B3CB3797233B}"/>
    <dgm:cxn modelId="{7B43A33F-D5DB-B044-80D1-84B2564DF0DD}" srcId="{48F713D6-874B-4E4C-BED0-4C17EA4E5A75}" destId="{B195FE1A-C5E3-ED4B-BFC5-3651331B16E8}" srcOrd="1" destOrd="0" parTransId="{FD03E2D7-EA5A-4B40-8D14-1C093B566986}" sibTransId="{BEBDABDD-CB8C-0144-BAB6-887B4E04A750}"/>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8A11AD81-9752-024B-A058-49497F441C42}" type="presOf" srcId="{74E42441-71E2-0246-BF5A-81FB0B268663}" destId="{CE8F6958-B957-B144-A963-026AA1D9ABDB}" srcOrd="0" destOrd="2" presId="urn:microsoft.com/office/officeart/2005/8/layout/list1"/>
    <dgm:cxn modelId="{FDE21C9D-5440-3A4D-91B6-9811B4727826}" type="presOf" srcId="{B5808C49-E0DE-7542-B5D0-D9EC2E960C7D}" destId="{CE8F6958-B957-B144-A963-026AA1D9ABDB}" srcOrd="0" destOrd="0" presId="urn:microsoft.com/office/officeart/2005/8/layout/list1"/>
    <dgm:cxn modelId="{2D63D29E-7568-7643-9782-D16A861D2A6D}" srcId="{48F713D6-874B-4E4C-BED0-4C17EA4E5A75}" destId="{8C397231-5C10-BC4D-8577-8CA83C6AB137}" srcOrd="2" destOrd="0" parTransId="{0127D1F3-B1E8-6340-8916-E7C6576F7BE5}" sibTransId="{19FD6268-31A2-3B4C-BB98-279CC333722D}"/>
    <dgm:cxn modelId="{558BB9A6-89DD-B248-8478-E1CD49412B6A}" type="presOf" srcId="{8C397231-5C10-BC4D-8577-8CA83C6AB137}" destId="{6DEC4ABA-01BF-B445-B753-0C4747FBD7B7}" srcOrd="0" destOrd="2" presId="urn:microsoft.com/office/officeart/2005/8/layout/list1"/>
    <dgm:cxn modelId="{BA406DA9-5E3B-234E-92DA-60FF57F51E5E}" type="presOf" srcId="{48F713D6-874B-4E4C-BED0-4C17EA4E5A75}" destId="{8A70A0D7-DCB4-7044-A1FB-0060A6DAA495}" srcOrd="0" destOrd="0" presId="urn:microsoft.com/office/officeart/2005/8/layout/list1"/>
    <dgm:cxn modelId="{CF70A1AD-5B90-CC41-AC82-8AF355283DE9}" srcId="{74E42441-71E2-0246-BF5A-81FB0B268663}" destId="{88926E0B-BFF6-E944-B1DF-44240C496CA1}" srcOrd="0" destOrd="0" parTransId="{53B66600-AFAC-9844-8FF3-FF95E01497A1}" sibTransId="{FAC168E4-A658-DD48-B776-1AB6580C5053}"/>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203656CD-A28A-E141-B7F5-C90D94146E51}" type="presOf" srcId="{3916AAE1-7BE0-BC4F-9075-876BC9E9DB55}" destId="{CE8F6958-B957-B144-A963-026AA1D9ABDB}" srcOrd="0" destOrd="4" presId="urn:microsoft.com/office/officeart/2005/8/layout/list1"/>
    <dgm:cxn modelId="{67EDE6D2-41F2-4B48-BF69-5BC6B91D9E59}" srcId="{139B28B7-98AE-2442-8242-E675E9F54483}" destId="{05D97896-9045-6849-A71D-8E42F9CC8889}" srcOrd="0" destOrd="0" parTransId="{4FBC8B93-D39B-3A4A-9834-938935DE30F6}" sibTransId="{A56CA20B-A5A4-794C-8325-DEE151C474F6}"/>
    <dgm:cxn modelId="{8C580DE0-4B02-C142-BACA-AF99320F5DF3}" srcId="{05D97896-9045-6849-A71D-8E42F9CC8889}" destId="{74E42441-71E2-0246-BF5A-81FB0B268663}" srcOrd="2" destOrd="0" parTransId="{EDCD480C-8478-C049-9A36-025E3A62C019}" sibTransId="{4C0E817D-EBE7-0C46-A015-E0AF81E9E0A3}"/>
    <dgm:cxn modelId="{9F8F27E3-DE50-BD43-A611-6C3EDB54A4EC}" type="presOf" srcId="{B195FE1A-C5E3-ED4B-BFC5-3651331B16E8}" destId="{6DEC4ABA-01BF-B445-B753-0C4747FBD7B7}" srcOrd="0" destOrd="1" presId="urn:microsoft.com/office/officeart/2005/8/layout/list1"/>
    <dgm:cxn modelId="{546FC4EC-38AD-8743-8960-027188848000}" srcId="{74E42441-71E2-0246-BF5A-81FB0B268663}" destId="{3916AAE1-7BE0-BC4F-9075-876BC9E9DB55}" srcOrd="1" destOrd="0" parTransId="{00DE156B-FA4C-F648-897D-AE83711E4909}" sibTransId="{16CBC28B-8C92-6F49-81B7-27C46BB78BC4}"/>
    <dgm:cxn modelId="{7C8EA1FD-7979-44C6-8C3B-015990353365}" type="presOf" srcId="{47898317-B450-4D5B-8A87-AF2F6470A1CD}" destId="{CE8F6958-B957-B144-A963-026AA1D9ABDB}" srcOrd="0" destOrd="1" presId="urn:microsoft.com/office/officeart/2005/8/layout/list1"/>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a:latin typeface="Hind Vadodara" panose="020B0604020202020204" charset="0"/>
              <a:cs typeface="Hind Vadodara" panose="020B0604020202020204" charset="0"/>
            </a:rPr>
            <a:t>Training Overview</a:t>
          </a:r>
          <a:endParaRPr lang="en-US">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b="0" i="0" dirty="0">
              <a:latin typeface="Hind Vadodara" panose="020B0604020202020204" charset="0"/>
              <a:cs typeface="Hind Vadodara" panose="020B0604020202020204" charset="0"/>
            </a:rPr>
            <a:t>Overview of SWPBIS, Part 2</a:t>
          </a:r>
          <a:endParaRPr lang="en-US" dirty="0">
            <a:latin typeface="Hind Vadodara" panose="020B0604020202020204" charset="0"/>
            <a:cs typeface="Hind Vadodara" panose="020B0604020202020204" charset="0"/>
          </a:endParaRP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74E42441-71E2-0246-BF5A-81FB0B268663}">
      <dgm:prSet/>
      <dgm:spPr/>
      <dgm:t>
        <a:bodyPr/>
        <a:lstStyle/>
        <a:p>
          <a:r>
            <a:rPr lang="en-US" b="0" i="0" dirty="0">
              <a:latin typeface="Hind Vadodara" panose="020B0604020202020204" charset="0"/>
              <a:cs typeface="Hind Vadodara" panose="020B0604020202020204" charset="0"/>
            </a:rPr>
            <a:t>Getting Started with PBIS</a:t>
          </a:r>
          <a:endParaRPr lang="en-US" dirty="0">
            <a:latin typeface="Hind Vadodara" panose="020B0604020202020204" charset="0"/>
            <a:cs typeface="Hind Vadodara" panose="020B0604020202020204" charset="0"/>
          </a:endParaRPr>
        </a:p>
      </dgm:t>
    </dgm:pt>
    <dgm:pt modelId="{EDCD480C-8478-C049-9A36-025E3A62C019}" type="parTrans" cxnId="{8C580DE0-4B02-C142-BACA-AF99320F5DF3}">
      <dgm:prSet/>
      <dgm:spPr/>
      <dgm:t>
        <a:bodyPr/>
        <a:lstStyle/>
        <a:p>
          <a:endParaRPr lang="en-US">
            <a:latin typeface="Hind Vadodara" panose="020B0604020202020204" charset="0"/>
            <a:cs typeface="Hind Vadodara" panose="020B0604020202020204" charset="0"/>
          </a:endParaRPr>
        </a:p>
      </dgm:t>
    </dgm:pt>
    <dgm:pt modelId="{4C0E817D-EBE7-0C46-A015-E0AF81E9E0A3}" type="sibTrans" cxnId="{8C580DE0-4B02-C142-BACA-AF99320F5DF3}">
      <dgm:prSet/>
      <dgm:spPr/>
      <dgm:t>
        <a:bodyPr/>
        <a:lstStyle/>
        <a:p>
          <a:endParaRPr lang="en-US">
            <a:latin typeface="Hind Vadodara" panose="020B0604020202020204" charset="0"/>
            <a:cs typeface="Hind Vadodara" panose="020B0604020202020204" charset="0"/>
          </a:endParaRPr>
        </a:p>
      </dgm:t>
    </dgm:pt>
    <dgm:pt modelId="{88926E0B-BFF6-E944-B1DF-44240C496CA1}">
      <dgm:prSet/>
      <dgm:spPr/>
      <dgm:t>
        <a:bodyPr/>
        <a:lstStyle/>
        <a:p>
          <a:r>
            <a:rPr lang="en-US" b="0" i="0" dirty="0">
              <a:latin typeface="Hind Vadodara" panose="020B0604020202020204" charset="0"/>
              <a:cs typeface="Hind Vadodara" panose="020B0604020202020204" charset="0"/>
            </a:rPr>
            <a:t>Develop Statement of Purpose</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3916AAE1-7BE0-BC4F-9075-876BC9E9DB55}">
      <dgm:prSet/>
      <dgm:spPr/>
      <dgm:t>
        <a:bodyPr/>
        <a:lstStyle/>
        <a:p>
          <a:r>
            <a:rPr lang="en-US" b="0" i="0" dirty="0">
              <a:latin typeface="Hind Vadodara" panose="020B0604020202020204" charset="0"/>
              <a:cs typeface="Hind Vadodara" panose="020B0604020202020204" charset="0"/>
            </a:rPr>
            <a:t>Develop Teaching Procedures</a:t>
          </a:r>
          <a:endParaRPr lang="en-US" dirty="0">
            <a:latin typeface="Hind Vadodara" panose="020B0604020202020204" charset="0"/>
            <a:cs typeface="Hind Vadodara" panose="020B0604020202020204" charset="0"/>
          </a:endParaRPr>
        </a:p>
      </dgm:t>
    </dgm:pt>
    <dgm:pt modelId="{00DE156B-FA4C-F648-897D-AE83711E4909}" type="parTrans" cxnId="{546FC4EC-38AD-8743-8960-027188848000}">
      <dgm:prSet/>
      <dgm:spPr/>
      <dgm:t>
        <a:bodyPr/>
        <a:lstStyle/>
        <a:p>
          <a:endParaRPr lang="en-US">
            <a:latin typeface="Hind Vadodara" panose="020B0604020202020204" charset="0"/>
            <a:cs typeface="Hind Vadodara" panose="020B0604020202020204" charset="0"/>
          </a:endParaRPr>
        </a:p>
      </dgm:t>
    </dgm:pt>
    <dgm:pt modelId="{16CBC28B-8C92-6F49-81B7-27C46BB78BC4}" type="sibTrans" cxnId="{546FC4EC-38AD-8743-8960-027188848000}">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a:latin typeface="Hind Vadodara" panose="020B0604020202020204" charset="0"/>
              <a:cs typeface="Hind Vadodara" panose="020B0604020202020204" charset="0"/>
            </a:rPr>
            <a:t>Team Tasks</a:t>
          </a:r>
          <a:endParaRPr lang="en-US">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latin typeface="Hind Vadodara" panose="020B0604020202020204" charset="0"/>
              <a:cs typeface="Hind Vadodara" panose="020B0604020202020204" charset="0"/>
            </a:rPr>
            <a:t>Develop Statement of Purpose</a:t>
          </a:r>
          <a:endParaRPr lang="en-US" dirty="0">
            <a:latin typeface="Hind Vadodara" panose="020B0604020202020204" charset="0"/>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C4025B07-8F73-4849-B04D-BD37BC1EE47E}">
      <dgm:prSet/>
      <dgm:spPr/>
      <dgm:t>
        <a:bodyPr/>
        <a:lstStyle/>
        <a:p>
          <a:r>
            <a:rPr lang="en-US" dirty="0">
              <a:latin typeface="Hind Vadodara" panose="020B0604020202020204" charset="0"/>
              <a:cs typeface="Hind Vadodara" panose="020B0604020202020204" charset="0"/>
            </a:rPr>
            <a:t>Identify School-Wide Expectations</a:t>
          </a:r>
        </a:p>
      </dgm:t>
    </dgm:pt>
    <dgm:pt modelId="{CBF20154-7ACD-4C09-B16C-BED259A8E643}" type="parTrans" cxnId="{0A1BAEE2-9BCA-457C-8154-FB0737534F28}">
      <dgm:prSet/>
      <dgm:spPr/>
      <dgm:t>
        <a:bodyPr/>
        <a:lstStyle/>
        <a:p>
          <a:endParaRPr lang="en-US"/>
        </a:p>
      </dgm:t>
    </dgm:pt>
    <dgm:pt modelId="{BCE5435B-24DE-4043-BC55-4709F79BEDC0}" type="sibTrans" cxnId="{0A1BAEE2-9BCA-457C-8154-FB0737534F28}">
      <dgm:prSet/>
      <dgm:spPr/>
      <dgm:t>
        <a:bodyPr/>
        <a:lstStyle/>
        <a:p>
          <a:endParaRPr lang="en-US"/>
        </a:p>
      </dgm:t>
    </dgm:pt>
    <dgm:pt modelId="{6DD0FC6C-A989-4DC2-8DE2-1CEE9B35BD2F}">
      <dgm:prSet/>
      <dgm:spPr/>
      <dgm:t>
        <a:bodyPr/>
        <a:lstStyle/>
        <a:p>
          <a:r>
            <a:rPr lang="en-US" dirty="0">
              <a:latin typeface="Hind Vadodara" panose="020B0604020202020204" charset="0"/>
              <a:cs typeface="Hind Vadodara" panose="020B0604020202020204" charset="0"/>
            </a:rPr>
            <a:t>Develop School-Wide Expectations</a:t>
          </a:r>
        </a:p>
      </dgm:t>
    </dgm:pt>
    <dgm:pt modelId="{010A87A1-3C80-4B0D-8014-A993487FA99D}" type="parTrans" cxnId="{58472648-E057-42A8-AC1D-552629C1288C}">
      <dgm:prSet/>
      <dgm:spPr/>
      <dgm:t>
        <a:bodyPr/>
        <a:lstStyle/>
        <a:p>
          <a:endParaRPr lang="en-US"/>
        </a:p>
      </dgm:t>
    </dgm:pt>
    <dgm:pt modelId="{107283D7-44A0-40FF-9ED5-7F160AD963D0}" type="sibTrans" cxnId="{58472648-E057-42A8-AC1D-552629C1288C}">
      <dgm:prSet/>
      <dgm:spPr/>
      <dgm:t>
        <a:bodyPr/>
        <a:lstStyle/>
        <a:p>
          <a:endParaRPr lang="en-US"/>
        </a:p>
      </dgm:t>
    </dgm:pt>
    <dgm:pt modelId="{F9A2F8EE-E32D-4138-9A74-9CACA848473E}">
      <dgm:prSet/>
      <dgm:spPr/>
      <dgm:t>
        <a:bodyPr/>
        <a:lstStyle/>
        <a:p>
          <a:r>
            <a:rPr lang="en-US" dirty="0">
              <a:latin typeface="Hind Vadodara" panose="020B0604020202020204" charset="0"/>
              <a:cs typeface="Hind Vadodara" panose="020B0604020202020204" charset="0"/>
            </a:rPr>
            <a:t>Develop Teaching Matrix</a:t>
          </a:r>
        </a:p>
      </dgm:t>
    </dgm:pt>
    <dgm:pt modelId="{113E0D0B-4271-4B27-843C-5512D9F0EAD5}" type="parTrans" cxnId="{406E5678-4600-4355-B5F1-37FBA152F6A8}">
      <dgm:prSet/>
      <dgm:spPr/>
      <dgm:t>
        <a:bodyPr/>
        <a:lstStyle/>
        <a:p>
          <a:endParaRPr lang="en-US"/>
        </a:p>
      </dgm:t>
    </dgm:pt>
    <dgm:pt modelId="{3C024422-91FF-4F64-A2A9-58B16025D9E2}" type="sibTrans" cxnId="{406E5678-4600-4355-B5F1-37FBA152F6A8}">
      <dgm:prSet/>
      <dgm:spPr/>
      <dgm:t>
        <a:bodyPr/>
        <a:lstStyle/>
        <a:p>
          <a:endParaRPr lang="en-US"/>
        </a:p>
      </dgm:t>
    </dgm:pt>
    <dgm:pt modelId="{06B97F67-9989-4A79-8E0B-5DBE7194EA70}">
      <dgm:prSet/>
      <dgm:spPr/>
      <dgm:t>
        <a:bodyPr/>
        <a:lstStyle/>
        <a:p>
          <a:r>
            <a:rPr lang="en-US" dirty="0">
              <a:latin typeface="Hind Vadodara" panose="020B0604020202020204" charset="0"/>
              <a:cs typeface="Hind Vadodara" panose="020B0604020202020204" charset="0"/>
            </a:rPr>
            <a:t>Develop Home Matrix Plan</a:t>
          </a:r>
        </a:p>
      </dgm:t>
    </dgm:pt>
    <dgm:pt modelId="{39DBD606-B06B-442C-BBE0-7D46243467A0}" type="parTrans" cxnId="{83D325F0-49A1-4218-80AB-CA53CD31E4A9}">
      <dgm:prSet/>
      <dgm:spPr/>
      <dgm:t>
        <a:bodyPr/>
        <a:lstStyle/>
        <a:p>
          <a:endParaRPr lang="en-US"/>
        </a:p>
      </dgm:t>
    </dgm:pt>
    <dgm:pt modelId="{2DE30C64-DE09-4672-97A3-73D557D68692}" type="sibTrans" cxnId="{83D325F0-49A1-4218-80AB-CA53CD31E4A9}">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E0730F15-7AEE-47E0-A663-63D9ACD9FC80}" type="presOf" srcId="{06B97F67-9989-4A79-8E0B-5DBE7194EA70}" destId="{6DEC4ABA-01BF-B445-B753-0C4747FBD7B7}" srcOrd="0" destOrd="3" presId="urn:microsoft.com/office/officeart/2005/8/layout/list1"/>
    <dgm:cxn modelId="{5A540B1B-8AEA-614F-98BD-0A0084CF1163}" type="presOf" srcId="{88926E0B-BFF6-E944-B1DF-44240C496CA1}" destId="{CE8F6958-B957-B144-A963-026AA1D9ABDB}" srcOrd="0" destOrd="2" presId="urn:microsoft.com/office/officeart/2005/8/layout/list1"/>
    <dgm:cxn modelId="{B0AE3228-EE36-BA41-B751-48BE0B7B893B}" type="presOf" srcId="{48F713D6-874B-4E4C-BED0-4C17EA4E5A75}" destId="{CBB73597-3D4A-344F-83D3-4018B604B205}" srcOrd="1" destOrd="0" presId="urn:microsoft.com/office/officeart/2005/8/layout/list1"/>
    <dgm:cxn modelId="{ED50582D-19AD-4843-B176-548CD48E07F9}" type="presOf" srcId="{F9A2F8EE-E32D-4138-9A74-9CACA848473E}" destId="{6DEC4ABA-01BF-B445-B753-0C4747FBD7B7}" srcOrd="0" destOrd="2"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58472648-E057-42A8-AC1D-552629C1288C}" srcId="{48F713D6-874B-4E4C-BED0-4C17EA4E5A75}" destId="{6DD0FC6C-A989-4DC2-8DE2-1CEE9B35BD2F}" srcOrd="1" destOrd="0" parTransId="{010A87A1-3C80-4B0D-8014-A993487FA99D}" sibTransId="{107283D7-44A0-40FF-9ED5-7F160AD963D0}"/>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406E5678-4600-4355-B5F1-37FBA152F6A8}" srcId="{48F713D6-874B-4E4C-BED0-4C17EA4E5A75}" destId="{F9A2F8EE-E32D-4138-9A74-9CACA848473E}" srcOrd="2" destOrd="0" parTransId="{113E0D0B-4271-4B27-843C-5512D9F0EAD5}" sibTransId="{3C024422-91FF-4F64-A2A9-58B16025D9E2}"/>
    <dgm:cxn modelId="{F922DA78-D131-0F47-AF40-388712E08629}" type="presOf" srcId="{05D97896-9045-6849-A71D-8E42F9CC8889}" destId="{FDC1BDC8-9000-5F46-8ACC-75AD0D32A6E6}" srcOrd="1" destOrd="0" presId="urn:microsoft.com/office/officeart/2005/8/layout/list1"/>
    <dgm:cxn modelId="{8A11AD81-9752-024B-A058-49497F441C42}" type="presOf" srcId="{74E42441-71E2-0246-BF5A-81FB0B268663}" destId="{CE8F6958-B957-B144-A963-026AA1D9ABDB}" srcOrd="0" destOrd="1" presId="urn:microsoft.com/office/officeart/2005/8/layout/list1"/>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CF70A1AD-5B90-CC41-AC82-8AF355283DE9}" srcId="{74E42441-71E2-0246-BF5A-81FB0B268663}" destId="{88926E0B-BFF6-E944-B1DF-44240C496CA1}" srcOrd="0" destOrd="0" parTransId="{53B66600-AFAC-9844-8FF3-FF95E01497A1}" sibTransId="{FAC168E4-A658-DD48-B776-1AB6580C5053}"/>
    <dgm:cxn modelId="{314B66BD-4474-4B34-BCED-5ACF9CF88770}" type="presOf" srcId="{6DD0FC6C-A989-4DC2-8DE2-1CEE9B35BD2F}" destId="{6DEC4ABA-01BF-B445-B753-0C4747FBD7B7}" srcOrd="0" destOrd="1" presId="urn:microsoft.com/office/officeart/2005/8/layout/list1"/>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203656CD-A28A-E141-B7F5-C90D94146E51}" type="presOf" srcId="{3916AAE1-7BE0-BC4F-9075-876BC9E9DB55}" destId="{CE8F6958-B957-B144-A963-026AA1D9ABDB}" srcOrd="0" destOrd="4" presId="urn:microsoft.com/office/officeart/2005/8/layout/list1"/>
    <dgm:cxn modelId="{67EDE6D2-41F2-4B48-BF69-5BC6B91D9E59}" srcId="{139B28B7-98AE-2442-8242-E675E9F54483}" destId="{05D97896-9045-6849-A71D-8E42F9CC8889}" srcOrd="0" destOrd="0" parTransId="{4FBC8B93-D39B-3A4A-9834-938935DE30F6}" sibTransId="{A56CA20B-A5A4-794C-8325-DEE151C474F6}"/>
    <dgm:cxn modelId="{AA29B2D4-5E5E-4464-82CD-C6309BD1BC20}" type="presOf" srcId="{C4025B07-8F73-4849-B04D-BD37BC1EE47E}" destId="{CE8F6958-B957-B144-A963-026AA1D9ABDB}" srcOrd="0" destOrd="3" presId="urn:microsoft.com/office/officeart/2005/8/layout/list1"/>
    <dgm:cxn modelId="{8C580DE0-4B02-C142-BACA-AF99320F5DF3}" srcId="{05D97896-9045-6849-A71D-8E42F9CC8889}" destId="{74E42441-71E2-0246-BF5A-81FB0B268663}" srcOrd="1" destOrd="0" parTransId="{EDCD480C-8478-C049-9A36-025E3A62C019}" sibTransId="{4C0E817D-EBE7-0C46-A015-E0AF81E9E0A3}"/>
    <dgm:cxn modelId="{0A1BAEE2-9BCA-457C-8154-FB0737534F28}" srcId="{74E42441-71E2-0246-BF5A-81FB0B268663}" destId="{C4025B07-8F73-4849-B04D-BD37BC1EE47E}" srcOrd="1" destOrd="0" parTransId="{CBF20154-7ACD-4C09-B16C-BED259A8E643}" sibTransId="{BCE5435B-24DE-4043-BC55-4709F79BEDC0}"/>
    <dgm:cxn modelId="{546FC4EC-38AD-8743-8960-027188848000}" srcId="{74E42441-71E2-0246-BF5A-81FB0B268663}" destId="{3916AAE1-7BE0-BC4F-9075-876BC9E9DB55}" srcOrd="2" destOrd="0" parTransId="{00DE156B-FA4C-F648-897D-AE83711E4909}" sibTransId="{16CBC28B-8C92-6F49-81B7-27C46BB78BC4}"/>
    <dgm:cxn modelId="{83D325F0-49A1-4218-80AB-CA53CD31E4A9}" srcId="{48F713D6-874B-4E4C-BED0-4C17EA4E5A75}" destId="{06B97F67-9989-4A79-8E0B-5DBE7194EA70}" srcOrd="3" destOrd="0" parTransId="{39DBD606-B06B-442C-BBE0-7D46243467A0}" sibTransId="{2DE30C64-DE09-4672-97A3-73D557D68692}"/>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2" qsCatId="simple" csTypeId="urn:microsoft.com/office/officeart/2005/8/colors/colorful1" csCatId="colorful" phldr="1"/>
      <dgm:spPr/>
    </dgm:pt>
    <dgm:pt modelId="{125DE95B-E3E9-488D-843B-7EA58128D643}">
      <dgm:prSet phldrT="[Text]" custT="1"/>
      <dgm:spPr/>
      <dgm:t>
        <a:bodyPr/>
        <a:lstStyle/>
        <a:p>
          <a:r>
            <a:rPr lang="en-US" sz="1800" u="none" dirty="0">
              <a:latin typeface="Hind Vadodara" panose="020B0604020202020204" charset="0"/>
              <a:cs typeface="Hind Vadodara" panose="020B0604020202020204" charset="0"/>
            </a:rPr>
            <a:t>Self</a:t>
          </a:r>
        </a:p>
      </dgm:t>
    </dgm:pt>
    <dgm:pt modelId="{FC0A28C2-A13D-4C48-9C34-B680EB2A2603}" type="par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D9CD180-E412-4B7F-9890-DD3E1E8793A4}" type="sib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86F1C33-506F-487F-AA18-A30EE2A2534E}">
      <dgm:prSet phldrT="[Text]" custT="1"/>
      <dgm:spPr/>
      <dgm:t>
        <a:bodyPr/>
        <a:lstStyle/>
        <a:p>
          <a:r>
            <a:rPr lang="en-US" sz="1800" u="none" dirty="0">
              <a:latin typeface="Hind Vadodara" panose="020B0604020202020204" charset="0"/>
              <a:cs typeface="Hind Vadodara" panose="020B0604020202020204" charset="0"/>
            </a:rPr>
            <a:t>Others</a:t>
          </a:r>
        </a:p>
      </dgm:t>
    </dgm:pt>
    <dgm:pt modelId="{B2D69183-3673-4FF1-92D6-76326856F341}" type="par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54ACB2D9-0489-40D3-8720-56FF48219C7D}" type="sib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AB22F439-5CF3-4003-BBB3-B5FD5EE3EBA7}">
      <dgm:prSet phldrT="[Text]" custT="1"/>
      <dgm:spPr/>
      <dgm:t>
        <a:bodyPr/>
        <a:lstStyle/>
        <a:p>
          <a:r>
            <a:rPr lang="en-US" sz="1800" u="none" dirty="0">
              <a:latin typeface="Hind Vadodara" panose="020B0604020202020204" charset="0"/>
              <a:cs typeface="Hind Vadodara" panose="020B0604020202020204" charset="0"/>
            </a:rPr>
            <a:t>Environment</a:t>
          </a:r>
        </a:p>
      </dgm:t>
    </dgm:pt>
    <dgm:pt modelId="{42A9B59D-B81E-4DB7-A89D-08E57A386F5F}" type="par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FAFF8CAA-7011-4352-BD37-268AB4AA9613}" type="sib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828ED403-1C9B-4A7D-8888-1BC05EA78903}">
      <dgm:prSet phldrT="[Text]" custT="1"/>
      <dgm:spPr/>
      <dgm:t>
        <a:bodyPr/>
        <a:lstStyle/>
        <a:p>
          <a:r>
            <a:rPr lang="en-US" sz="1300" b="0" i="0" u="none" dirty="0">
              <a:latin typeface="Hind Vadodara" panose="020B0604020202020204" charset="0"/>
              <a:cs typeface="Hind Vadodara" panose="020B0604020202020204" charset="0"/>
            </a:rPr>
            <a:t>Self-monitor (Are you participating? Engaged as a learner? Talking during allotted times?)​</a:t>
          </a:r>
          <a:endParaRPr lang="en-US" sz="1300" u="none" dirty="0">
            <a:latin typeface="Hind Vadodara" panose="020B0604020202020204" charset="0"/>
            <a:cs typeface="Hind Vadodara" panose="020B0604020202020204" charset="0"/>
          </a:endParaRPr>
        </a:p>
      </dgm:t>
    </dgm:pt>
    <dgm:pt modelId="{8B8B8CA0-07E7-4F73-9F41-B05C6E1A904C}" type="par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1B28F0B9-39F8-4BAC-9D40-2785A53A6960}" type="sib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9402A2C1-EFD7-4C69-A569-0E91A340BD90}">
      <dgm:prSet phldrT="[Text]" custT="1"/>
      <dgm:spPr/>
      <dgm:t>
        <a:bodyPr/>
        <a:lstStyle/>
        <a:p>
          <a:r>
            <a:rPr lang="en-US" sz="1300" b="0" i="0" u="none" dirty="0">
              <a:latin typeface="Hind Vadodara" panose="020B0604020202020204" charset="0"/>
              <a:cs typeface="Hind Vadodara" panose="020B0604020202020204" charset="0"/>
            </a:rPr>
            <a:t>Mute when listening, unmute to talk​</a:t>
          </a:r>
          <a:endParaRPr lang="en-US" sz="1300" u="none" dirty="0">
            <a:latin typeface="Hind Vadodara" panose="020B0604020202020204" charset="0"/>
            <a:cs typeface="Hind Vadodara" panose="020B0604020202020204" charset="0"/>
          </a:endParaRPr>
        </a:p>
      </dgm:t>
    </dgm:pt>
    <dgm:pt modelId="{6B97C39A-0735-41AE-94C2-E380B46D5881}" type="par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7C51D187-FC73-4D59-992A-5E19349D5359}" type="sib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0F0E129E-123A-4075-B2C8-F39A140C88D8}">
      <dgm:prSet phldrT="[Text]" custT="1"/>
      <dgm:spPr/>
      <dgm:t>
        <a:bodyPr/>
        <a:lstStyle/>
        <a:p>
          <a:r>
            <a:rPr lang="en-US" sz="1300" b="0" i="0" u="none">
              <a:latin typeface="Hind Vadodara" panose="020B0604020202020204" charset="0"/>
              <a:cs typeface="Hind Vadodara" panose="020B0604020202020204" charset="0"/>
            </a:rPr>
            <a:t>Have your computer charged and ready to go​</a:t>
          </a:r>
          <a:endParaRPr lang="en-US" sz="1300" u="none" dirty="0">
            <a:latin typeface="Hind Vadodara" panose="020B0604020202020204" charset="0"/>
            <a:cs typeface="Hind Vadodara" panose="020B0604020202020204" charset="0"/>
          </a:endParaRPr>
        </a:p>
      </dgm:t>
    </dgm:pt>
    <dgm:pt modelId="{BD673D81-C33B-45D8-947C-AEA9A28C39F0}" type="par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D290D2A6-87EB-4C58-AF76-15E8A9414FCF}" type="sib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57B14E31-904F-9E42-8B3C-22AEC9323D6C}">
      <dgm:prSet custT="1"/>
      <dgm:spPr/>
      <dgm:t>
        <a:bodyPr/>
        <a:lstStyle/>
        <a:p>
          <a:pPr>
            <a:buFont typeface="Arial" panose="020B0604020202020204" pitchFamily="34" charset="0"/>
            <a:buChar char="•"/>
          </a:pPr>
          <a:r>
            <a:rPr lang="en-US" sz="1300" b="0" i="0" u="none" dirty="0">
              <a:latin typeface="Hind Vadodara" panose="020B0604020202020204" charset="0"/>
              <a:cs typeface="Hind Vadodara" panose="020B0604020202020204" charset="0"/>
            </a:rPr>
            <a:t>Stretch, break, stand as needed​</a:t>
          </a:r>
        </a:p>
      </dgm:t>
    </dgm:pt>
    <dgm:pt modelId="{1232258B-E26D-2348-ACE9-6019D7660EDB}" type="par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AFA65297-3CCA-9540-9085-842F06BF1354}" type="sib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DCC1A310-1C79-CA41-BC8F-F2F7F4B654F7}">
      <dgm:prSet custT="1"/>
      <dgm:spPr/>
      <dgm:t>
        <a:bodyPr/>
        <a:lstStyle/>
        <a:p>
          <a:pPr>
            <a:buFont typeface="Arial" panose="020B0604020202020204" pitchFamily="34" charset="0"/>
            <a:buChar char="•"/>
          </a:pPr>
          <a:r>
            <a:rPr lang="en-US" sz="1300" b="0" i="0" u="none" dirty="0">
              <a:latin typeface="Hind Vadodara" panose="020B0604020202020204" charset="0"/>
              <a:cs typeface="Hind Vadodara" panose="020B0604020202020204" charset="0"/>
            </a:rPr>
            <a:t>If you have questions or comments, unmute, use the chat box, or click the "raise hand" icon</a:t>
          </a:r>
        </a:p>
      </dgm:t>
    </dgm:pt>
    <dgm:pt modelId="{E958D3D5-5FFD-3443-ABCD-1A2DA811BB55}" type="par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4EA0A432-1AE2-314A-852F-0C7E44A36EC0}" type="sib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6D196861-CC28-5141-BDFB-4E8105D813E6}">
      <dgm:prSet custT="1"/>
      <dgm:spPr/>
      <dgm:t>
        <a:bodyPr/>
        <a:lstStyle/>
        <a:p>
          <a:pPr>
            <a:buFont typeface="Arial" panose="020B0604020202020204" pitchFamily="34" charset="0"/>
            <a:buChar char="•"/>
          </a:pPr>
          <a:r>
            <a:rPr lang="en-US" sz="1300" b="0" i="0" u="none" dirty="0">
              <a:latin typeface="Hind Vadodara" panose="020B0604020202020204" charset="0"/>
              <a:cs typeface="Hind Vadodara" panose="020B0604020202020204" charset="0"/>
            </a:rPr>
            <a:t>Work as a team: Room for every voice, reinforce participation</a:t>
          </a:r>
        </a:p>
      </dgm:t>
    </dgm:pt>
    <dgm:pt modelId="{6357D1EC-994F-334C-9702-FBF51E8FA600}" type="par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0A0D8850-D6AE-CF4C-AEBD-16B2E752A0CB}" type="sib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8EB504CA-CFC6-5C40-B9F2-473E4994B7D4}">
      <dgm:prSet custT="1"/>
      <dgm:spPr/>
      <dgm:t>
        <a:bodyPr/>
        <a:lstStyle/>
        <a:p>
          <a:pPr>
            <a:buFont typeface="Arial" panose="020B0604020202020204" pitchFamily="34" charset="0"/>
            <a:buChar char="•"/>
          </a:pPr>
          <a:r>
            <a:rPr lang="en-US" sz="1300" b="0" i="0" u="none" dirty="0">
              <a:latin typeface="Hind Vadodara" panose="020B0604020202020204" charset="0"/>
              <a:cs typeface="Hind Vadodara" panose="020B0604020202020204" charset="0"/>
            </a:rPr>
            <a:t>Keep necessary materials at hand (e.g., action plan &amp; other docs, water, snacks, etc.)​</a:t>
          </a:r>
        </a:p>
      </dgm:t>
    </dgm:pt>
    <dgm:pt modelId="{1F59243E-608F-4348-9D00-77EED6726E06}" type="par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7102E076-737A-264B-A10C-2AEDA7D1E937}" type="sib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69612">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Y="47736"/>
      <dgm:spPr/>
    </dgm:pt>
    <dgm:pt modelId="{DEEF4213-91C0-4DFA-A1E8-D6E76A9D48BD}" type="pres">
      <dgm:prSet presAssocID="{125DE95B-E3E9-488D-843B-7EA58128D643}" presName="adorn" presStyleLbl="fgAccFollowNode1" presStyleIdx="0" presStyleCnt="3" custLinFactNeighborY="554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6961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Y="50544"/>
      <dgm:spPr/>
    </dgm:pt>
    <dgm:pt modelId="{161E2365-CB26-459A-8F0C-B10C3E646E56}" type="pres">
      <dgm:prSet presAssocID="{786F1C33-506F-487F-AA18-A30EE2A2534E}" presName="adorn" presStyleLbl="fgAccFollowNode1" presStyleIdx="1" presStyleCnt="3" custLinFactNeighborY="540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69612">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Y="49140"/>
      <dgm:spPr/>
    </dgm:pt>
    <dgm:pt modelId="{EE5FFD93-52F3-418C-BBBA-24CAF019EF16}" type="pres">
      <dgm:prSet presAssocID="{AB22F439-5CF3-4003-BBB3-B5FD5EE3EBA7}" presName="adorn" presStyleLbl="fgAccFollowNode1" presStyleIdx="2" presStyleCnt="3" custLinFactNeighborY="540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1" destOrd="0" parTransId="{6357D1EC-994F-334C-9702-FBF51E8FA600}" sibTransId="{0A0D8850-D6AE-CF4C-AEBD-16B2E752A0CB}"/>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2"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1" destOrd="0" parTransId="{1F59243E-608F-4348-9D00-77EED6726E06}" sibTransId="{7102E076-737A-264B-A10C-2AEDA7D1E937}"/>
    <dgm:cxn modelId="{4FAC0538-C71C-154F-9F37-67C2EDAA3403}" type="presOf" srcId="{8EB504CA-CFC6-5C40-B9F2-473E4994B7D4}" destId="{5F2F90E6-CF6C-47CE-A6A2-78658417800F}" srcOrd="0" destOrd="1" presId="urn:microsoft.com/office/officeart/2005/8/layout/bList2"/>
    <dgm:cxn modelId="{03EB2B39-3F86-4D18-8150-C21DECB6193F}" type="presOf" srcId="{AB22F439-5CF3-4003-BBB3-B5FD5EE3EBA7}" destId="{BD210979-5005-46DE-8F11-99CF54A465F1}" srcOrd="0" destOrd="0" presId="urn:microsoft.com/office/officeart/2005/8/layout/bList2"/>
    <dgm:cxn modelId="{03B77D46-9E4B-453F-9FDF-83075ACA2998}" type="presOf" srcId="{828ED403-1C9B-4A7D-8888-1BC05EA78903}" destId="{F51D0157-A438-46CA-8EB0-F10C3EDBB633}" srcOrd="0" destOrd="0" presId="urn:microsoft.com/office/officeart/2005/8/layout/bList2"/>
    <dgm:cxn modelId="{C24F015E-B30A-491C-AFFA-6E9A04E74098}" type="presOf" srcId="{9402A2C1-EFD7-4C69-A569-0E91A340BD90}" destId="{173ADCC0-45AB-4F03-8B39-78AD7803ABF7}" srcOrd="0" destOrd="0" presId="urn:microsoft.com/office/officeart/2005/8/layout/bList2"/>
    <dgm:cxn modelId="{DD611061-8931-4107-8CE7-095C827B35A1}" type="presOf" srcId="{C6DBD0AA-A092-4369-B815-D2A27D780C58}" destId="{DAF4D648-EEB5-43F0-B6E1-95A2D48591A9}"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EB095079-CFD2-4628-9212-498D62BB2F06}" srcId="{125DE95B-E3E9-488D-843B-7EA58128D643}" destId="{828ED403-1C9B-4A7D-8888-1BC05EA78903}" srcOrd="0" destOrd="0" parTransId="{8B8B8CA0-07E7-4F73-9F41-B05C6E1A904C}" sibTransId="{1B28F0B9-39F8-4BAC-9D40-2785A53A6960}"/>
    <dgm:cxn modelId="{06F10583-3C6C-4C14-8F5D-A175C31623AF}" srcId="{C6DBD0AA-A092-4369-B815-D2A27D780C58}" destId="{AB22F439-5CF3-4003-BBB3-B5FD5EE3EBA7}" srcOrd="2" destOrd="0" parTransId="{42A9B59D-B81E-4DB7-A89D-08E57A386F5F}" sibTransId="{FAFF8CAA-7011-4352-BD37-268AB4AA9613}"/>
    <dgm:cxn modelId="{4FD88E8E-6D91-4863-BDC5-39C395896215}" type="presOf" srcId="{125DE95B-E3E9-488D-843B-7EA58128D643}" destId="{DFA50C83-93AF-4FDE-B778-50A2E26547C0}" srcOrd="0" destOrd="0" presId="urn:microsoft.com/office/officeart/2005/8/layout/bList2"/>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1" presId="urn:microsoft.com/office/officeart/2005/8/layout/bList2"/>
    <dgm:cxn modelId="{90B1D5BB-0218-4638-8A8A-C1D62BD8F92E}" type="presOf" srcId="{54ACB2D9-0489-40D3-8720-56FF48219C7D}" destId="{447B6574-E608-4F2E-BAD5-363CC256CA90}" srcOrd="0" destOrd="0" presId="urn:microsoft.com/office/officeart/2005/8/layout/bList2"/>
    <dgm:cxn modelId="{C414F2BC-7EB4-6140-8C4C-49BAC2D6A8C0}" srcId="{125DE95B-E3E9-488D-843B-7EA58128D643}" destId="{57B14E31-904F-9E42-8B3C-22AEC9323D6C}" srcOrd="1" destOrd="0" parTransId="{1232258B-E26D-2348-ACE9-6019D7660EDB}" sibTransId="{AFA65297-3CCA-9540-9085-842F06BF1354}"/>
    <dgm:cxn modelId="{9118DAC8-BEDA-3B4F-9C77-817F427330CF}" srcId="{125DE95B-E3E9-488D-843B-7EA58128D643}" destId="{DCC1A310-1C79-CA41-BC8F-F2F7F4B654F7}" srcOrd="2" destOrd="0" parTransId="{E958D3D5-5FFD-3443-ABCD-1A2DA811BB55}" sibTransId="{4EA0A432-1AE2-314A-852F-0C7E44A36EC0}"/>
    <dgm:cxn modelId="{F9EAC3D7-ABBA-4E2D-8994-A1F7F54318D9}" type="presOf" srcId="{786F1C33-506F-487F-AA18-A30EE2A2534E}" destId="{D824D08C-3F4C-46FF-AB3B-44226A1CB33A}" srcOrd="0" destOrd="0" presId="urn:microsoft.com/office/officeart/2005/8/layout/bList2"/>
    <dgm:cxn modelId="{D6DE41F6-91EF-EF45-8C23-7A0A14A30609}" type="presOf" srcId="{57B14E31-904F-9E42-8B3C-22AEC9323D6C}" destId="{F51D0157-A438-46CA-8EB0-F10C3EDBB633}"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1" qsCatId="simple" csTypeId="urn:microsoft.com/office/officeart/2005/8/colors/accent1_5" csCatId="accent1" phldr="1"/>
      <dgm:spPr/>
      <dgm:t>
        <a:bodyPr/>
        <a:lstStyle/>
        <a:p>
          <a:endParaRPr lang="en-US"/>
        </a:p>
      </dgm:t>
    </dgm:pt>
    <dgm:pt modelId="{1EE3A59C-9947-2648-83ED-FD8F299EE75B}">
      <dgm:prSet phldrT="[Text]"/>
      <dgm:spPr>
        <a:solidFill>
          <a:schemeClr val="accent1">
            <a:hueOff val="0"/>
            <a:satOff val="0"/>
            <a:lumOff val="0"/>
            <a:alpha val="89000"/>
          </a:schemeClr>
        </a:solidFill>
      </dgm:spPr>
      <dgm:t>
        <a:bodyPr/>
        <a:lstStyle/>
        <a:p>
          <a:r>
            <a:rPr lang="en-US" dirty="0"/>
            <a:t>“Getting tough” doesn’t work</a:t>
          </a: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a:t>Context matters</a:t>
          </a: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a:t>Schools asked to do more with less</a:t>
          </a: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a:t>SWPBIS works</a:t>
          </a: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F71B30A2-447B-424B-90FC-435E220712A4}">
      <dgm:prSet/>
      <dgm:spPr/>
      <dgm:t>
        <a:bodyPr/>
        <a:lstStyle/>
        <a:p>
          <a:r>
            <a:rPr lang="en-US" dirty="0"/>
            <a:t>SWPBIS provides a framework to promote equity</a:t>
          </a:r>
        </a:p>
      </dgm:t>
    </dgm:pt>
    <dgm:pt modelId="{728E0C03-4F78-DA4B-8DFB-D6DEBDF9190D}" type="parTrans" cxnId="{FC3F401F-31C1-ED44-990C-4C49324DE85C}">
      <dgm:prSet/>
      <dgm:spPr/>
      <dgm:t>
        <a:bodyPr/>
        <a:lstStyle/>
        <a:p>
          <a:endParaRPr lang="en-US"/>
        </a:p>
      </dgm:t>
    </dgm:pt>
    <dgm:pt modelId="{7704BD29-6800-694F-A8F4-5565C4FC82E7}" type="sibTrans" cxnId="{FC3F401F-31C1-ED44-990C-4C49324DE85C}">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5"/>
      <dgm:spPr/>
    </dgm:pt>
    <dgm:pt modelId="{833B9B6E-2822-414E-BDFA-F8B22FD00CF4}" type="pres">
      <dgm:prSet presAssocID="{BEC1BD67-267D-7149-A6FD-41A48F3FA042}" presName="conn" presStyleLbl="parChTrans1D2" presStyleIdx="0" presStyleCnt="1"/>
      <dgm:spPr/>
    </dgm:pt>
    <dgm:pt modelId="{ED3D5554-46DD-8E40-A101-FC87C18D5518}" type="pres">
      <dgm:prSet presAssocID="{BEC1BD67-267D-7149-A6FD-41A48F3FA042}" presName="extraNode" presStyleLbl="node1" presStyleIdx="0" presStyleCnt="5"/>
      <dgm:spPr/>
    </dgm:pt>
    <dgm:pt modelId="{3A86EB06-286F-474D-82A9-C35E82036519}" type="pres">
      <dgm:prSet presAssocID="{BEC1BD67-267D-7149-A6FD-41A48F3FA042}" presName="dstNode" presStyleLbl="node1" presStyleIdx="0" presStyleCnt="5"/>
      <dgm:spPr/>
    </dgm:pt>
    <dgm:pt modelId="{C6894729-255A-594D-B187-0404005DEF2E}" type="pres">
      <dgm:prSet presAssocID="{1EE3A59C-9947-2648-83ED-FD8F299EE75B}" presName="text_1" presStyleLbl="node1" presStyleIdx="0" presStyleCnt="5">
        <dgm:presLayoutVars>
          <dgm:bulletEnabled val="1"/>
        </dgm:presLayoutVars>
      </dgm:prSet>
      <dgm:spPr>
        <a:prstGeom prst="roundRect">
          <a:avLst/>
        </a:prstGeom>
      </dgm:spPr>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5"/>
      <dgm:spPr/>
    </dgm:pt>
    <dgm:pt modelId="{9A341196-1198-C84E-8851-0A299C16918A}" type="pres">
      <dgm:prSet presAssocID="{DEC8657B-5ECB-644A-94D2-3CE8BD33EA50}" presName="text_2" presStyleLbl="node1" presStyleIdx="1" presStyleCnt="5">
        <dgm:presLayoutVars>
          <dgm:bulletEnabled val="1"/>
        </dgm:presLayoutVars>
      </dgm:prSet>
      <dgm:spPr>
        <a:prstGeom prst="roundRect">
          <a:avLst/>
        </a:prstGeom>
      </dgm:spPr>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5"/>
      <dgm:spPr/>
    </dgm:pt>
    <dgm:pt modelId="{57A3D730-8D78-9740-990D-EE2E46F794B0}" type="pres">
      <dgm:prSet presAssocID="{B251CD43-8973-2146-A4B8-3428C5925E6E}" presName="text_3" presStyleLbl="node1" presStyleIdx="2" presStyleCnt="5">
        <dgm:presLayoutVars>
          <dgm:bulletEnabled val="1"/>
        </dgm:presLayoutVars>
      </dgm:prSet>
      <dgm:spPr>
        <a:prstGeom prst="roundRect">
          <a:avLst/>
        </a:prstGeom>
      </dgm:spPr>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5"/>
      <dgm:spPr/>
    </dgm:pt>
    <dgm:pt modelId="{99EB7292-5416-ED49-BB50-F8733992D8FE}" type="pres">
      <dgm:prSet presAssocID="{0A1B8E87-C9BF-A04D-A3EF-BAACA78A2E22}" presName="text_4" presStyleLbl="node1" presStyleIdx="3" presStyleCnt="5">
        <dgm:presLayoutVars>
          <dgm:bulletEnabled val="1"/>
        </dgm:presLayoutVars>
      </dgm:prSet>
      <dgm:spPr>
        <a:prstGeom prst="roundRect">
          <a:avLst/>
        </a:prstGeom>
      </dgm:spPr>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5"/>
      <dgm:spPr/>
    </dgm:pt>
    <dgm:pt modelId="{78DF0801-1A8B-D443-A6C6-E974D3ADD1C0}" type="pres">
      <dgm:prSet presAssocID="{F71B30A2-447B-424B-90FC-435E220712A4}" presName="text_5" presStyleLbl="node1" presStyleIdx="4" presStyleCnt="5">
        <dgm:presLayoutVars>
          <dgm:bulletEnabled val="1"/>
        </dgm:presLayoutVars>
      </dgm:prSet>
      <dgm:spPr>
        <a:prstGeom prst="roundRect">
          <a:avLst/>
        </a:prstGeom>
      </dgm:spPr>
    </dgm:pt>
    <dgm:pt modelId="{0FB1181B-624B-094F-9254-2EB4769C25D7}" type="pres">
      <dgm:prSet presAssocID="{F71B30A2-447B-424B-90FC-435E220712A4}" presName="accent_5" presStyleCnt="0"/>
      <dgm:spPr/>
    </dgm:pt>
    <dgm:pt modelId="{F5D3DB54-F295-284A-ACB3-2066879F6305}" type="pres">
      <dgm:prSet presAssocID="{F71B30A2-447B-424B-90FC-435E220712A4}" presName="accentRepeatNode" presStyleLbl="solidFgAcc1" presStyleIdx="4" presStyleCnt="5"/>
      <dgm:spPr/>
    </dgm:pt>
  </dgm:ptLst>
  <dgm:cxnLst>
    <dgm:cxn modelId="{175FD20A-9D5B-F543-8A36-35B614B117F6}" srcId="{BEC1BD67-267D-7149-A6FD-41A48F3FA042}" destId="{1EE3A59C-9947-2648-83ED-FD8F299EE75B}" srcOrd="0" destOrd="0" parTransId="{C39EE879-ED90-1743-8600-3E5DC5837E37}" sibTransId="{07F576C4-90D3-CA42-A993-BE49890DBB9B}"/>
    <dgm:cxn modelId="{70B38C0C-8BE9-1F46-AB8D-087E73E8C547}" type="presOf" srcId="{0A1B8E87-C9BF-A04D-A3EF-BAACA78A2E22}" destId="{99EB7292-5416-ED49-BB50-F8733992D8FE}" srcOrd="0" destOrd="0" presId="urn:microsoft.com/office/officeart/2008/layout/VerticalCurvedList"/>
    <dgm:cxn modelId="{CBDDD41C-3DDF-E041-B899-4AA20F2EE8C6}" type="presOf" srcId="{BEC1BD67-267D-7149-A6FD-41A48F3FA042}" destId="{B7D918D7-CA8C-1245-8A8E-BFB253873CD7}" srcOrd="0" destOrd="0" presId="urn:microsoft.com/office/officeart/2008/layout/VerticalCurvedList"/>
    <dgm:cxn modelId="{8C01DA1D-E73E-B54B-BFB7-F5F4C3C1FB2A}" type="presOf" srcId="{B251CD43-8973-2146-A4B8-3428C5925E6E}" destId="{57A3D730-8D78-9740-990D-EE2E46F794B0}" srcOrd="0" destOrd="0" presId="urn:microsoft.com/office/officeart/2008/layout/VerticalCurvedList"/>
    <dgm:cxn modelId="{FC3F401F-31C1-ED44-990C-4C49324DE85C}" srcId="{BEC1BD67-267D-7149-A6FD-41A48F3FA042}" destId="{F71B30A2-447B-424B-90FC-435E220712A4}" srcOrd="4" destOrd="0" parTransId="{728E0C03-4F78-DA4B-8DFB-D6DEBDF9190D}" sibTransId="{7704BD29-6800-694F-A8F4-5565C4FC82E7}"/>
    <dgm:cxn modelId="{62B4F32F-91E6-4546-9CED-AF031D0BA93D}" srcId="{BEC1BD67-267D-7149-A6FD-41A48F3FA042}" destId="{0A1B8E87-C9BF-A04D-A3EF-BAACA78A2E22}" srcOrd="3" destOrd="0" parTransId="{402A5E8B-E14B-D843-BC7D-64D2A51EE080}" sibTransId="{3CC5024C-4C03-B44B-9E80-59513B5CF01D}"/>
    <dgm:cxn modelId="{97FBBA3D-57A6-8F47-92F3-CEE9B11DF994}" srcId="{BEC1BD67-267D-7149-A6FD-41A48F3FA042}" destId="{DEC8657B-5ECB-644A-94D2-3CE8BD33EA50}" srcOrd="1" destOrd="0" parTransId="{8AC81B36-732D-6241-AA12-6DC15BF75BD0}" sibTransId="{B7D8A7D3-41D3-AB45-A2D5-1E6536D72093}"/>
    <dgm:cxn modelId="{37D3DB72-1DB2-3344-AEBD-2B6A2138E0AB}" type="presOf" srcId="{1EE3A59C-9947-2648-83ED-FD8F299EE75B}" destId="{C6894729-255A-594D-B187-0404005DEF2E}"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9698F496-FC1E-EE4A-A586-93FBBC5DB15A}" type="presOf" srcId="{07F576C4-90D3-CA42-A993-BE49890DBB9B}" destId="{833B9B6E-2822-414E-BDFA-F8B22FD00CF4}" srcOrd="0" destOrd="0" presId="urn:microsoft.com/office/officeart/2008/layout/VerticalCurvedList"/>
    <dgm:cxn modelId="{79B185D4-3A8C-4849-8C28-1E2BA9A6B93F}" type="presOf" srcId="{F71B30A2-447B-424B-90FC-435E220712A4}" destId="{78DF0801-1A8B-D443-A6C6-E974D3ADD1C0}" srcOrd="0" destOrd="0" presId="urn:microsoft.com/office/officeart/2008/layout/VerticalCurvedList"/>
    <dgm:cxn modelId="{2E23D9D8-B93E-EA40-8791-E8A25DC939B9}" type="presOf" srcId="{DEC8657B-5ECB-644A-94D2-3CE8BD33EA50}" destId="{9A341196-1198-C84E-8851-0A299C16918A}" srcOrd="0" destOrd="0" presId="urn:microsoft.com/office/officeart/2008/layout/VerticalCurvedList"/>
    <dgm:cxn modelId="{0DF0247F-080C-4546-8FDB-24A6AB17B3E7}" type="presParOf" srcId="{B7D918D7-CA8C-1245-8A8E-BFB253873CD7}" destId="{94FAA00D-03D0-BF4E-B300-A932F7B90A2D}" srcOrd="0" destOrd="0" presId="urn:microsoft.com/office/officeart/2008/layout/VerticalCurvedList"/>
    <dgm:cxn modelId="{2BA6620F-B9E9-AE46-913E-CB46133A6672}" type="presParOf" srcId="{94FAA00D-03D0-BF4E-B300-A932F7B90A2D}" destId="{867173C3-F7C0-E645-A012-94FB1EBB70AD}" srcOrd="0" destOrd="0" presId="urn:microsoft.com/office/officeart/2008/layout/VerticalCurvedList"/>
    <dgm:cxn modelId="{BF3C2B3B-0F89-5648-A2EF-79A4B3D6789E}" type="presParOf" srcId="{867173C3-F7C0-E645-A012-94FB1EBB70AD}" destId="{228BBC03-54CD-2645-A81F-FBEF4260131C}" srcOrd="0" destOrd="0" presId="urn:microsoft.com/office/officeart/2008/layout/VerticalCurvedList"/>
    <dgm:cxn modelId="{71F2BFB0-9F75-9642-B36B-4436217B5CAB}" type="presParOf" srcId="{867173C3-F7C0-E645-A012-94FB1EBB70AD}" destId="{833B9B6E-2822-414E-BDFA-F8B22FD00CF4}" srcOrd="1" destOrd="0" presId="urn:microsoft.com/office/officeart/2008/layout/VerticalCurvedList"/>
    <dgm:cxn modelId="{D3392255-BB47-9B44-8BE6-8F4DEDF0F30D}" type="presParOf" srcId="{867173C3-F7C0-E645-A012-94FB1EBB70AD}" destId="{ED3D5554-46DD-8E40-A101-FC87C18D5518}" srcOrd="2" destOrd="0" presId="urn:microsoft.com/office/officeart/2008/layout/VerticalCurvedList"/>
    <dgm:cxn modelId="{7CB924F0-3427-1E41-940A-62BBD23348DB}" type="presParOf" srcId="{867173C3-F7C0-E645-A012-94FB1EBB70AD}" destId="{3A86EB06-286F-474D-82A9-C35E82036519}" srcOrd="3" destOrd="0" presId="urn:microsoft.com/office/officeart/2008/layout/VerticalCurvedList"/>
    <dgm:cxn modelId="{7834E4AB-1F2D-E24B-A35A-1A1EA6FD661C}" type="presParOf" srcId="{94FAA00D-03D0-BF4E-B300-A932F7B90A2D}" destId="{C6894729-255A-594D-B187-0404005DEF2E}" srcOrd="1" destOrd="0" presId="urn:microsoft.com/office/officeart/2008/layout/VerticalCurvedList"/>
    <dgm:cxn modelId="{EA17E2DA-6B79-674E-A687-BE4839F32686}" type="presParOf" srcId="{94FAA00D-03D0-BF4E-B300-A932F7B90A2D}" destId="{84696FFF-4326-B249-9285-6808262180CC}" srcOrd="2" destOrd="0" presId="urn:microsoft.com/office/officeart/2008/layout/VerticalCurvedList"/>
    <dgm:cxn modelId="{6B18AAEC-F5A5-B046-B472-10D065FC7797}" type="presParOf" srcId="{84696FFF-4326-B249-9285-6808262180CC}" destId="{A2897599-91FA-E445-863A-B990A0B9CBD7}" srcOrd="0" destOrd="0" presId="urn:microsoft.com/office/officeart/2008/layout/VerticalCurvedList"/>
    <dgm:cxn modelId="{11C9FB39-B8BE-444E-980C-189A0949D158}" type="presParOf" srcId="{94FAA00D-03D0-BF4E-B300-A932F7B90A2D}" destId="{9A341196-1198-C84E-8851-0A299C16918A}" srcOrd="3" destOrd="0" presId="urn:microsoft.com/office/officeart/2008/layout/VerticalCurvedList"/>
    <dgm:cxn modelId="{3088B03D-C228-A347-9BB9-173DA686C65E}" type="presParOf" srcId="{94FAA00D-03D0-BF4E-B300-A932F7B90A2D}" destId="{376C9FED-203C-7A40-B9F3-C06790B8ECD6}" srcOrd="4" destOrd="0" presId="urn:microsoft.com/office/officeart/2008/layout/VerticalCurvedList"/>
    <dgm:cxn modelId="{6049DCD8-257D-6746-9BFB-052214DDC705}" type="presParOf" srcId="{376C9FED-203C-7A40-B9F3-C06790B8ECD6}" destId="{443D36C9-CDD4-EA4C-A9BB-801DD749FFB5}" srcOrd="0" destOrd="0" presId="urn:microsoft.com/office/officeart/2008/layout/VerticalCurvedList"/>
    <dgm:cxn modelId="{89128016-50A3-0548-B206-C3575568EAF2}" type="presParOf" srcId="{94FAA00D-03D0-BF4E-B300-A932F7B90A2D}" destId="{57A3D730-8D78-9740-990D-EE2E46F794B0}" srcOrd="5" destOrd="0" presId="urn:microsoft.com/office/officeart/2008/layout/VerticalCurvedList"/>
    <dgm:cxn modelId="{A3CFEFC7-BD65-CF4A-9B3B-4C500DA3DB1D}" type="presParOf" srcId="{94FAA00D-03D0-BF4E-B300-A932F7B90A2D}" destId="{0027D7FC-B027-5240-911F-201BC45854CF}" srcOrd="6" destOrd="0" presId="urn:microsoft.com/office/officeart/2008/layout/VerticalCurvedList"/>
    <dgm:cxn modelId="{5D34A082-A769-004E-AA5C-DEA7C31CB447}" type="presParOf" srcId="{0027D7FC-B027-5240-911F-201BC45854CF}" destId="{E67FE0C8-A08E-3D40-BF11-8420E2E1B48F}" srcOrd="0" destOrd="0" presId="urn:microsoft.com/office/officeart/2008/layout/VerticalCurvedList"/>
    <dgm:cxn modelId="{04385DB2-92C9-A54C-9853-8FDD58D11F15}" type="presParOf" srcId="{94FAA00D-03D0-BF4E-B300-A932F7B90A2D}" destId="{99EB7292-5416-ED49-BB50-F8733992D8FE}" srcOrd="7" destOrd="0" presId="urn:microsoft.com/office/officeart/2008/layout/VerticalCurvedList"/>
    <dgm:cxn modelId="{F6E079BC-7FA5-904B-B154-7E8F3D0E8CE8}" type="presParOf" srcId="{94FAA00D-03D0-BF4E-B300-A932F7B90A2D}" destId="{C37229C9-AC64-9B46-8963-C47F57C0C034}" srcOrd="8" destOrd="0" presId="urn:microsoft.com/office/officeart/2008/layout/VerticalCurvedList"/>
    <dgm:cxn modelId="{423A0FDE-AD45-144D-A96F-7C4D3D959EF5}" type="presParOf" srcId="{C37229C9-AC64-9B46-8963-C47F57C0C034}" destId="{C95EA6BA-36F3-6940-ADE6-CF43F28ACD74}" srcOrd="0" destOrd="0" presId="urn:microsoft.com/office/officeart/2008/layout/VerticalCurvedList"/>
    <dgm:cxn modelId="{467302AC-7A7C-5847-AFB1-0E9B39302E4D}" type="presParOf" srcId="{94FAA00D-03D0-BF4E-B300-A932F7B90A2D}" destId="{78DF0801-1A8B-D443-A6C6-E974D3ADD1C0}" srcOrd="9" destOrd="0" presId="urn:microsoft.com/office/officeart/2008/layout/VerticalCurvedList"/>
    <dgm:cxn modelId="{7C5D6BD2-862F-404A-BEF1-CECE7EA6BC73}" type="presParOf" srcId="{94FAA00D-03D0-BF4E-B300-A932F7B90A2D}" destId="{0FB1181B-624B-094F-9254-2EB4769C25D7}" srcOrd="10" destOrd="0" presId="urn:microsoft.com/office/officeart/2008/layout/VerticalCurvedList"/>
    <dgm:cxn modelId="{A6D33201-2CDB-EA40-89D8-C4CF9DF66E4E}" type="presParOf" srcId="{0FB1181B-624B-094F-9254-2EB4769C25D7}" destId="{F5D3DB54-F295-284A-ACB3-2066879F63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F8205-CF7F-4317-86C9-76C90459285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76DA1CD-4B49-4269-98E9-F37235BBB5DA}">
      <dgm:prSet phldrT="[Text]"/>
      <dgm:spPr>
        <a:noFill/>
        <a:ln>
          <a:noFill/>
        </a:ln>
      </dgm:spPr>
      <dgm:t>
        <a:bodyPr/>
        <a:lstStyle/>
        <a:p>
          <a:endParaRPr lang="en-US" dirty="0"/>
        </a:p>
      </dgm:t>
    </dgm:pt>
    <dgm:pt modelId="{582DEE5C-D4C9-4476-B4A3-25466F9004B3}" type="parTrans" cxnId="{9A7A4352-AE8F-4B14-8A02-41D2DDD34449}">
      <dgm:prSet/>
      <dgm:spPr/>
      <dgm:t>
        <a:bodyPr/>
        <a:lstStyle/>
        <a:p>
          <a:endParaRPr lang="en-US"/>
        </a:p>
      </dgm:t>
    </dgm:pt>
    <dgm:pt modelId="{04BFF80B-BC19-4882-8C0C-E3D0F454B06D}" type="sibTrans" cxnId="{9A7A4352-AE8F-4B14-8A02-41D2DDD34449}">
      <dgm:prSet/>
      <dgm:spPr/>
      <dgm:t>
        <a:bodyPr/>
        <a:lstStyle/>
        <a:p>
          <a:endParaRPr lang="en-US"/>
        </a:p>
      </dgm:t>
    </dgm:pt>
    <dgm:pt modelId="{3C479B51-CB7B-4B13-BB7E-FD448A2C5BEC}">
      <dgm:prSet phldrT="[Text]"/>
      <dgm:spPr/>
      <dgm:t>
        <a:bodyPr/>
        <a:lstStyle/>
        <a:p>
          <a:r>
            <a:rPr lang="en-US" dirty="0"/>
            <a:t>Teach Common Core</a:t>
          </a:r>
        </a:p>
      </dgm:t>
    </dgm:pt>
    <dgm:pt modelId="{D73E67F7-A960-4253-BA02-7B1C8D8C0421}" type="parTrans" cxnId="{99D1644B-7C70-4A1E-B10A-36757CC55DF1}">
      <dgm:prSet/>
      <dgm:spPr/>
      <dgm:t>
        <a:bodyPr/>
        <a:lstStyle/>
        <a:p>
          <a:endParaRPr lang="en-US"/>
        </a:p>
      </dgm:t>
    </dgm:pt>
    <dgm:pt modelId="{14C4917B-11BD-4996-9248-4CC718218AF2}" type="sibTrans" cxnId="{99D1644B-7C70-4A1E-B10A-36757CC55DF1}">
      <dgm:prSet/>
      <dgm:spPr/>
      <dgm:t>
        <a:bodyPr/>
        <a:lstStyle/>
        <a:p>
          <a:endParaRPr lang="en-US"/>
        </a:p>
      </dgm:t>
    </dgm:pt>
    <dgm:pt modelId="{E15474E0-633F-4045-828A-7E72A38328D0}">
      <dgm:prSet phldrT="[Text]"/>
      <dgm:spPr/>
      <dgm:t>
        <a:bodyPr/>
        <a:lstStyle/>
        <a:p>
          <a:r>
            <a:rPr lang="en-US" dirty="0"/>
            <a:t>Improve academic skills</a:t>
          </a:r>
        </a:p>
      </dgm:t>
    </dgm:pt>
    <dgm:pt modelId="{97E528A6-250B-41F8-B3A4-5BD16C445464}" type="parTrans" cxnId="{1C8D42DE-7896-4894-8C1B-3496A8097845}">
      <dgm:prSet/>
      <dgm:spPr/>
      <dgm:t>
        <a:bodyPr/>
        <a:lstStyle/>
        <a:p>
          <a:endParaRPr lang="en-US"/>
        </a:p>
      </dgm:t>
    </dgm:pt>
    <dgm:pt modelId="{7F42F5EB-9E9A-470D-83E7-932698F212F2}" type="sibTrans" cxnId="{1C8D42DE-7896-4894-8C1B-3496A8097845}">
      <dgm:prSet/>
      <dgm:spPr/>
      <dgm:t>
        <a:bodyPr/>
        <a:lstStyle/>
        <a:p>
          <a:endParaRPr lang="en-US"/>
        </a:p>
      </dgm:t>
    </dgm:pt>
    <dgm:pt modelId="{5D1E57E5-43E9-457C-9275-994239C8C8C0}">
      <dgm:prSet phldrT="[Text]"/>
      <dgm:spPr/>
      <dgm:t>
        <a:bodyPr/>
        <a:lstStyle/>
        <a:p>
          <a:r>
            <a:rPr lang="en-US" dirty="0"/>
            <a:t>Eliminate bullying</a:t>
          </a:r>
        </a:p>
      </dgm:t>
    </dgm:pt>
    <dgm:pt modelId="{49453F1A-B49C-4D9D-BB68-5D32465C3D63}" type="parTrans" cxnId="{CF297D93-132D-4973-901C-B529B9053359}">
      <dgm:prSet/>
      <dgm:spPr/>
      <dgm:t>
        <a:bodyPr/>
        <a:lstStyle/>
        <a:p>
          <a:endParaRPr lang="en-US"/>
        </a:p>
      </dgm:t>
    </dgm:pt>
    <dgm:pt modelId="{3FBCB672-C2A0-426B-B375-C4DECF46DA9D}" type="sibTrans" cxnId="{CF297D93-132D-4973-901C-B529B9053359}">
      <dgm:prSet/>
      <dgm:spPr/>
      <dgm:t>
        <a:bodyPr/>
        <a:lstStyle/>
        <a:p>
          <a:endParaRPr lang="en-US"/>
        </a:p>
      </dgm:t>
    </dgm:pt>
    <dgm:pt modelId="{BF82128D-8CBC-4AFE-AB2B-9209DA4E7421}">
      <dgm:prSet phldrT="[Text]"/>
      <dgm:spPr/>
      <dgm:t>
        <a:bodyPr/>
        <a:lstStyle/>
        <a:p>
          <a:r>
            <a:rPr lang="en-US" dirty="0"/>
            <a:t>Prevent drug use</a:t>
          </a:r>
        </a:p>
      </dgm:t>
    </dgm:pt>
    <dgm:pt modelId="{A428BF60-5C95-4D9B-825F-EFD46367F6FF}" type="parTrans" cxnId="{54B5FF00-4DCC-49C6-BE65-40AE0951640A}">
      <dgm:prSet/>
      <dgm:spPr/>
      <dgm:t>
        <a:bodyPr/>
        <a:lstStyle/>
        <a:p>
          <a:endParaRPr lang="en-US"/>
        </a:p>
      </dgm:t>
    </dgm:pt>
    <dgm:pt modelId="{1FDF2822-0B51-4EB7-BB3E-A3B6496B6C30}" type="sibTrans" cxnId="{54B5FF00-4DCC-49C6-BE65-40AE0951640A}">
      <dgm:prSet/>
      <dgm:spPr/>
      <dgm:t>
        <a:bodyPr/>
        <a:lstStyle/>
        <a:p>
          <a:endParaRPr lang="en-US"/>
        </a:p>
      </dgm:t>
    </dgm:pt>
    <dgm:pt modelId="{E6F72998-0C6F-4AFB-AB44-C7F9E5F745B2}">
      <dgm:prSet phldrT="[Text]"/>
      <dgm:spPr/>
      <dgm:t>
        <a:bodyPr/>
        <a:lstStyle/>
        <a:p>
          <a:r>
            <a:rPr lang="en-US" dirty="0"/>
            <a:t>Support social-emotional learning</a:t>
          </a:r>
        </a:p>
      </dgm:t>
    </dgm:pt>
    <dgm:pt modelId="{2D1BA06F-63C3-4378-9652-1F370762A37D}" type="parTrans" cxnId="{85732FD4-3106-4B42-9481-211B2DE638D3}">
      <dgm:prSet/>
      <dgm:spPr/>
      <dgm:t>
        <a:bodyPr/>
        <a:lstStyle/>
        <a:p>
          <a:endParaRPr lang="en-US"/>
        </a:p>
      </dgm:t>
    </dgm:pt>
    <dgm:pt modelId="{A23BFA19-C2FC-49C0-B436-E4E5CE11ACE9}" type="sibTrans" cxnId="{85732FD4-3106-4B42-9481-211B2DE638D3}">
      <dgm:prSet/>
      <dgm:spPr/>
      <dgm:t>
        <a:bodyPr/>
        <a:lstStyle/>
        <a:p>
          <a:endParaRPr lang="en-US"/>
        </a:p>
      </dgm:t>
    </dgm:pt>
    <dgm:pt modelId="{B8A7826C-9433-41E3-921D-1A9CC7F7022B}">
      <dgm:prSet phldrT="[Text]"/>
      <dgm:spPr/>
      <dgm:t>
        <a:bodyPr/>
        <a:lstStyle/>
        <a:p>
          <a:r>
            <a:rPr lang="en-US" dirty="0"/>
            <a:t>Promote college &amp; career readiness</a:t>
          </a:r>
        </a:p>
      </dgm:t>
    </dgm:pt>
    <dgm:pt modelId="{4CFA4DC3-C1B2-4260-8B12-E331597CA97E}" type="parTrans" cxnId="{E35CF748-0531-45EE-B523-DE617350FECE}">
      <dgm:prSet/>
      <dgm:spPr/>
      <dgm:t>
        <a:bodyPr/>
        <a:lstStyle/>
        <a:p>
          <a:endParaRPr lang="en-US"/>
        </a:p>
      </dgm:t>
    </dgm:pt>
    <dgm:pt modelId="{EF652180-4FD7-47BC-A32F-A00BEC2BDAC6}" type="sibTrans" cxnId="{E35CF748-0531-45EE-B523-DE617350FECE}">
      <dgm:prSet/>
      <dgm:spPr/>
      <dgm:t>
        <a:bodyPr/>
        <a:lstStyle/>
        <a:p>
          <a:endParaRPr lang="en-US"/>
        </a:p>
      </dgm:t>
    </dgm:pt>
    <dgm:pt modelId="{3B304C1B-6669-450C-92AD-13B76066CCB3}">
      <dgm:prSet phldrT="[Text]"/>
      <dgm:spPr/>
      <dgm:t>
        <a:bodyPr/>
        <a:lstStyle/>
        <a:p>
          <a:r>
            <a:rPr lang="en-US" dirty="0"/>
            <a:t>Reduce at-risk, antisocial behavior</a:t>
          </a:r>
        </a:p>
      </dgm:t>
    </dgm:pt>
    <dgm:pt modelId="{61D4E056-7D27-4140-A139-3AD9F980DDF7}" type="parTrans" cxnId="{5ACD09CE-BCCD-405E-B29E-C4E66964B4C4}">
      <dgm:prSet/>
      <dgm:spPr/>
      <dgm:t>
        <a:bodyPr/>
        <a:lstStyle/>
        <a:p>
          <a:endParaRPr lang="en-US"/>
        </a:p>
      </dgm:t>
    </dgm:pt>
    <dgm:pt modelId="{06038C39-1A20-4477-ACFB-A071C9401BA4}" type="sibTrans" cxnId="{5ACD09CE-BCCD-405E-B29E-C4E66964B4C4}">
      <dgm:prSet/>
      <dgm:spPr/>
      <dgm:t>
        <a:bodyPr/>
        <a:lstStyle/>
        <a:p>
          <a:endParaRPr lang="en-US"/>
        </a:p>
      </dgm:t>
    </dgm:pt>
    <dgm:pt modelId="{20B76BF5-D47C-468E-8E93-0F297D7C97C1}">
      <dgm:prSet phldrT="[Text]"/>
      <dgm:spPr/>
      <dgm:t>
        <a:bodyPr/>
        <a:lstStyle/>
        <a:p>
          <a:r>
            <a:rPr lang="en-US" dirty="0"/>
            <a:t>Create positive learning environment</a:t>
          </a:r>
        </a:p>
      </dgm:t>
    </dgm:pt>
    <dgm:pt modelId="{E32C821C-35FF-4D1A-85A0-CFAB09F37B4D}" type="parTrans" cxnId="{8A9FE45C-911A-4872-B9ED-0D374E4FF5A1}">
      <dgm:prSet/>
      <dgm:spPr/>
      <dgm:t>
        <a:bodyPr/>
        <a:lstStyle/>
        <a:p>
          <a:endParaRPr lang="en-US"/>
        </a:p>
      </dgm:t>
    </dgm:pt>
    <dgm:pt modelId="{4FD05B0C-00A4-475F-8F0D-D25F1C5A98D5}" type="sibTrans" cxnId="{8A9FE45C-911A-4872-B9ED-0D374E4FF5A1}">
      <dgm:prSet/>
      <dgm:spPr/>
      <dgm:t>
        <a:bodyPr/>
        <a:lstStyle/>
        <a:p>
          <a:endParaRPr lang="en-US"/>
        </a:p>
      </dgm:t>
    </dgm:pt>
    <dgm:pt modelId="{B71A8145-265D-4B3C-A422-0D54BEE7943E}">
      <dgm:prSet phldrT="[Text]"/>
      <dgm:spPr>
        <a:noFill/>
        <a:ln>
          <a:noFill/>
        </a:ln>
      </dgm:spPr>
      <dgm:t>
        <a:bodyPr/>
        <a:lstStyle/>
        <a:p>
          <a:endParaRPr lang="en-US" dirty="0"/>
        </a:p>
      </dgm:t>
    </dgm:pt>
    <dgm:pt modelId="{5A9BEDC9-95EB-4AB2-B09E-1957C189A63C}" type="sibTrans" cxnId="{1FEFAC68-FA46-428C-877C-1E5DA95E37F1}">
      <dgm:prSet/>
      <dgm:spPr/>
      <dgm:t>
        <a:bodyPr/>
        <a:lstStyle/>
        <a:p>
          <a:endParaRPr lang="en-US"/>
        </a:p>
      </dgm:t>
    </dgm:pt>
    <dgm:pt modelId="{3DA6EB9D-E3DE-4EF4-A1D2-89A116BAB369}" type="parTrans" cxnId="{1FEFAC68-FA46-428C-877C-1E5DA95E37F1}">
      <dgm:prSet/>
      <dgm:spPr/>
      <dgm:t>
        <a:bodyPr/>
        <a:lstStyle/>
        <a:p>
          <a:endParaRPr lang="en-US"/>
        </a:p>
      </dgm:t>
    </dgm:pt>
    <dgm:pt modelId="{01BEF4F8-0BC6-4096-B251-2CEB9C4C5D14}" type="pres">
      <dgm:prSet presAssocID="{3D2F8205-CF7F-4317-86C9-76C90459285B}" presName="outerComposite" presStyleCnt="0">
        <dgm:presLayoutVars>
          <dgm:chMax val="2"/>
          <dgm:animLvl val="lvl"/>
          <dgm:resizeHandles val="exact"/>
        </dgm:presLayoutVars>
      </dgm:prSet>
      <dgm:spPr/>
    </dgm:pt>
    <dgm:pt modelId="{06B03338-80CB-4C8E-AAAD-7B8FFD480C60}" type="pres">
      <dgm:prSet presAssocID="{3D2F8205-CF7F-4317-86C9-76C90459285B}" presName="dummyMaxCanvas" presStyleCnt="0"/>
      <dgm:spPr/>
    </dgm:pt>
    <dgm:pt modelId="{4E5FCF5E-C61B-4ADF-8114-66B475D7001B}" type="pres">
      <dgm:prSet presAssocID="{3D2F8205-CF7F-4317-86C9-76C90459285B}" presName="parentComposite" presStyleCnt="0"/>
      <dgm:spPr/>
    </dgm:pt>
    <dgm:pt modelId="{72341DB0-E0CF-46AD-BE70-711F4E47DB96}" type="pres">
      <dgm:prSet presAssocID="{3D2F8205-CF7F-4317-86C9-76C90459285B}" presName="parent1" presStyleLbl="alignAccFollowNode1" presStyleIdx="0" presStyleCnt="4">
        <dgm:presLayoutVars>
          <dgm:chMax val="4"/>
        </dgm:presLayoutVars>
      </dgm:prSet>
      <dgm:spPr/>
    </dgm:pt>
    <dgm:pt modelId="{5DF6CE7C-1B15-4AB2-B14F-D4546DBB9476}" type="pres">
      <dgm:prSet presAssocID="{3D2F8205-CF7F-4317-86C9-76C90459285B}" presName="parent2" presStyleLbl="alignAccFollowNode1" presStyleIdx="1" presStyleCnt="4">
        <dgm:presLayoutVars>
          <dgm:chMax val="4"/>
        </dgm:presLayoutVars>
      </dgm:prSet>
      <dgm:spPr/>
    </dgm:pt>
    <dgm:pt modelId="{4A034461-712F-465B-AEA4-B737E52573B2}" type="pres">
      <dgm:prSet presAssocID="{3D2F8205-CF7F-4317-86C9-76C90459285B}" presName="childrenComposite" presStyleCnt="0"/>
      <dgm:spPr/>
    </dgm:pt>
    <dgm:pt modelId="{DFACD3C0-B033-416D-B963-FC839053027D}" type="pres">
      <dgm:prSet presAssocID="{3D2F8205-CF7F-4317-86C9-76C90459285B}" presName="dummyMaxCanvas_ChildArea" presStyleCnt="0"/>
      <dgm:spPr/>
    </dgm:pt>
    <dgm:pt modelId="{99E430CD-1FC5-4F8C-A9D9-911C45159D54}" type="pres">
      <dgm:prSet presAssocID="{3D2F8205-CF7F-4317-86C9-76C90459285B}" presName="fulcrum" presStyleLbl="alignAccFollowNode1" presStyleIdx="2" presStyleCnt="4"/>
      <dgm:spPr/>
    </dgm:pt>
    <dgm:pt modelId="{9746BD49-124C-4018-A787-0CB345E34DA5}" type="pres">
      <dgm:prSet presAssocID="{3D2F8205-CF7F-4317-86C9-76C90459285B}" presName="balance_44" presStyleLbl="alignAccFollowNode1" presStyleIdx="3" presStyleCnt="4" custLinFactNeighborX="0" custLinFactNeighborY="243">
        <dgm:presLayoutVars>
          <dgm:bulletEnabled val="1"/>
        </dgm:presLayoutVars>
      </dgm:prSet>
      <dgm:spPr/>
    </dgm:pt>
    <dgm:pt modelId="{E8F063AA-A5F3-4C23-B3A0-82BE37AAE932}" type="pres">
      <dgm:prSet presAssocID="{3D2F8205-CF7F-4317-86C9-76C90459285B}" presName="right_44_1" presStyleLbl="node1" presStyleIdx="0" presStyleCnt="8">
        <dgm:presLayoutVars>
          <dgm:bulletEnabled val="1"/>
        </dgm:presLayoutVars>
      </dgm:prSet>
      <dgm:spPr/>
    </dgm:pt>
    <dgm:pt modelId="{61A2955A-9E62-4A80-9E4A-91FAD2722482}" type="pres">
      <dgm:prSet presAssocID="{3D2F8205-CF7F-4317-86C9-76C90459285B}" presName="right_44_2" presStyleLbl="node1" presStyleIdx="1" presStyleCnt="8">
        <dgm:presLayoutVars>
          <dgm:bulletEnabled val="1"/>
        </dgm:presLayoutVars>
      </dgm:prSet>
      <dgm:spPr/>
    </dgm:pt>
    <dgm:pt modelId="{3BB18C04-C0F8-45CE-AAA1-AB1BEF5B5FDC}" type="pres">
      <dgm:prSet presAssocID="{3D2F8205-CF7F-4317-86C9-76C90459285B}" presName="right_44_3" presStyleLbl="node1" presStyleIdx="2" presStyleCnt="8">
        <dgm:presLayoutVars>
          <dgm:bulletEnabled val="1"/>
        </dgm:presLayoutVars>
      </dgm:prSet>
      <dgm:spPr/>
    </dgm:pt>
    <dgm:pt modelId="{5408DE42-EDBC-4718-A32F-D4C7B331418D}" type="pres">
      <dgm:prSet presAssocID="{3D2F8205-CF7F-4317-86C9-76C90459285B}" presName="right_44_4" presStyleLbl="node1" presStyleIdx="3" presStyleCnt="8">
        <dgm:presLayoutVars>
          <dgm:bulletEnabled val="1"/>
        </dgm:presLayoutVars>
      </dgm:prSet>
      <dgm:spPr/>
    </dgm:pt>
    <dgm:pt modelId="{33475FAC-CB90-4ECA-9755-38C207ACFE88}" type="pres">
      <dgm:prSet presAssocID="{3D2F8205-CF7F-4317-86C9-76C90459285B}" presName="left_44_1" presStyleLbl="node1" presStyleIdx="4" presStyleCnt="8">
        <dgm:presLayoutVars>
          <dgm:bulletEnabled val="1"/>
        </dgm:presLayoutVars>
      </dgm:prSet>
      <dgm:spPr/>
    </dgm:pt>
    <dgm:pt modelId="{892D8C98-026A-469D-8270-91B07AE99D7E}" type="pres">
      <dgm:prSet presAssocID="{3D2F8205-CF7F-4317-86C9-76C90459285B}" presName="left_44_2" presStyleLbl="node1" presStyleIdx="5" presStyleCnt="8">
        <dgm:presLayoutVars>
          <dgm:bulletEnabled val="1"/>
        </dgm:presLayoutVars>
      </dgm:prSet>
      <dgm:spPr/>
    </dgm:pt>
    <dgm:pt modelId="{ABA236B4-9326-4B77-A8E9-858C9A93FECF}" type="pres">
      <dgm:prSet presAssocID="{3D2F8205-CF7F-4317-86C9-76C90459285B}" presName="left_44_3" presStyleLbl="node1" presStyleIdx="6" presStyleCnt="8">
        <dgm:presLayoutVars>
          <dgm:bulletEnabled val="1"/>
        </dgm:presLayoutVars>
      </dgm:prSet>
      <dgm:spPr/>
    </dgm:pt>
    <dgm:pt modelId="{93F82610-FD68-449B-BDF5-EF93122D7D30}" type="pres">
      <dgm:prSet presAssocID="{3D2F8205-CF7F-4317-86C9-76C90459285B}" presName="left_44_4" presStyleLbl="node1" presStyleIdx="7" presStyleCnt="8">
        <dgm:presLayoutVars>
          <dgm:bulletEnabled val="1"/>
        </dgm:presLayoutVars>
      </dgm:prSet>
      <dgm:spPr/>
    </dgm:pt>
  </dgm:ptLst>
  <dgm:cxnLst>
    <dgm:cxn modelId="{54B5FF00-4DCC-49C6-BE65-40AE0951640A}" srcId="{B71A8145-265D-4B3C-A422-0D54BEE7943E}" destId="{BF82128D-8CBC-4AFE-AB2B-9209DA4E7421}" srcOrd="2" destOrd="0" parTransId="{A428BF60-5C95-4D9B-825F-EFD46367F6FF}" sibTransId="{1FDF2822-0B51-4EB7-BB3E-A3B6496B6C30}"/>
    <dgm:cxn modelId="{5FDAC014-C540-448E-A012-D0E280FF12E0}" type="presOf" srcId="{3C479B51-CB7B-4B13-BB7E-FD448A2C5BEC}" destId="{33475FAC-CB90-4ECA-9755-38C207ACFE88}" srcOrd="0" destOrd="0" presId="urn:microsoft.com/office/officeart/2005/8/layout/balance1"/>
    <dgm:cxn modelId="{74D80F31-EE0B-472F-A50B-08CC7BCDEEE8}" type="presOf" srcId="{3B304C1B-6669-450C-92AD-13B76066CCB3}" destId="{5408DE42-EDBC-4718-A32F-D4C7B331418D}" srcOrd="0" destOrd="0" presId="urn:microsoft.com/office/officeart/2005/8/layout/balance1"/>
    <dgm:cxn modelId="{3F525D42-3460-4575-BA5F-9440490DAC3E}" type="presOf" srcId="{20B76BF5-D47C-468E-8E93-0F297D7C97C1}" destId="{E8F063AA-A5F3-4C23-B3A0-82BE37AAE932}" srcOrd="0" destOrd="0" presId="urn:microsoft.com/office/officeart/2005/8/layout/balance1"/>
    <dgm:cxn modelId="{B9785348-9801-42F1-957D-175751DD3DF1}" type="presOf" srcId="{5D1E57E5-43E9-457C-9275-994239C8C8C0}" destId="{61A2955A-9E62-4A80-9E4A-91FAD2722482}" srcOrd="0" destOrd="0" presId="urn:microsoft.com/office/officeart/2005/8/layout/balance1"/>
    <dgm:cxn modelId="{E35CF748-0531-45EE-B523-DE617350FECE}" srcId="{A76DA1CD-4B49-4269-98E9-F37235BBB5DA}" destId="{B8A7826C-9433-41E3-921D-1A9CC7F7022B}" srcOrd="2" destOrd="0" parTransId="{4CFA4DC3-C1B2-4260-8B12-E331597CA97E}" sibTransId="{EF652180-4FD7-47BC-A32F-A00BEC2BDAC6}"/>
    <dgm:cxn modelId="{99D1644B-7C70-4A1E-B10A-36757CC55DF1}" srcId="{A76DA1CD-4B49-4269-98E9-F37235BBB5DA}" destId="{3C479B51-CB7B-4B13-BB7E-FD448A2C5BEC}" srcOrd="0" destOrd="0" parTransId="{D73E67F7-A960-4253-BA02-7B1C8D8C0421}" sibTransId="{14C4917B-11BD-4996-9248-4CC718218AF2}"/>
    <dgm:cxn modelId="{9A7A4352-AE8F-4B14-8A02-41D2DDD34449}" srcId="{3D2F8205-CF7F-4317-86C9-76C90459285B}" destId="{A76DA1CD-4B49-4269-98E9-F37235BBB5DA}" srcOrd="0" destOrd="0" parTransId="{582DEE5C-D4C9-4476-B4A3-25466F9004B3}" sibTransId="{04BFF80B-BC19-4882-8C0C-E3D0F454B06D}"/>
    <dgm:cxn modelId="{8A9FE45C-911A-4872-B9ED-0D374E4FF5A1}" srcId="{B71A8145-265D-4B3C-A422-0D54BEE7943E}" destId="{20B76BF5-D47C-468E-8E93-0F297D7C97C1}" srcOrd="0" destOrd="0" parTransId="{E32C821C-35FF-4D1A-85A0-CFAB09F37B4D}" sibTransId="{4FD05B0C-00A4-475F-8F0D-D25F1C5A98D5}"/>
    <dgm:cxn modelId="{8419A461-2499-47AE-94F1-52B9B5D81D0D}" type="presOf" srcId="{B71A8145-265D-4B3C-A422-0D54BEE7943E}" destId="{5DF6CE7C-1B15-4AB2-B14F-D4546DBB9476}" srcOrd="0" destOrd="0" presId="urn:microsoft.com/office/officeart/2005/8/layout/balance1"/>
    <dgm:cxn modelId="{1FEFAC68-FA46-428C-877C-1E5DA95E37F1}" srcId="{3D2F8205-CF7F-4317-86C9-76C90459285B}" destId="{B71A8145-265D-4B3C-A422-0D54BEE7943E}" srcOrd="1" destOrd="0" parTransId="{3DA6EB9D-E3DE-4EF4-A1D2-89A116BAB369}" sibTransId="{5A9BEDC9-95EB-4AB2-B09E-1957C189A63C}"/>
    <dgm:cxn modelId="{8F5A386B-C5C4-43A9-AFBC-8502D20D86A4}" type="presOf" srcId="{3D2F8205-CF7F-4317-86C9-76C90459285B}" destId="{01BEF4F8-0BC6-4096-B251-2CEB9C4C5D14}" srcOrd="0" destOrd="0" presId="urn:microsoft.com/office/officeart/2005/8/layout/balance1"/>
    <dgm:cxn modelId="{F10DE28E-1E4B-43FA-8516-1F0ACCE60D7B}" type="presOf" srcId="{E6F72998-0C6F-4AFB-AB44-C7F9E5F745B2}" destId="{93F82610-FD68-449B-BDF5-EF93122D7D30}" srcOrd="0" destOrd="0" presId="urn:microsoft.com/office/officeart/2005/8/layout/balance1"/>
    <dgm:cxn modelId="{CF297D93-132D-4973-901C-B529B9053359}" srcId="{B71A8145-265D-4B3C-A422-0D54BEE7943E}" destId="{5D1E57E5-43E9-457C-9275-994239C8C8C0}" srcOrd="1" destOrd="0" parTransId="{49453F1A-B49C-4D9D-BB68-5D32465C3D63}" sibTransId="{3FBCB672-C2A0-426B-B375-C4DECF46DA9D}"/>
    <dgm:cxn modelId="{043466A2-6C27-4015-AA38-D2145AE5B9BE}" type="presOf" srcId="{A76DA1CD-4B49-4269-98E9-F37235BBB5DA}" destId="{72341DB0-E0CF-46AD-BE70-711F4E47DB96}" srcOrd="0" destOrd="0" presId="urn:microsoft.com/office/officeart/2005/8/layout/balance1"/>
    <dgm:cxn modelId="{4359D3A6-715A-49C0-9625-7ACE710680ED}" type="presOf" srcId="{E15474E0-633F-4045-828A-7E72A38328D0}" destId="{892D8C98-026A-469D-8270-91B07AE99D7E}" srcOrd="0" destOrd="0" presId="urn:microsoft.com/office/officeart/2005/8/layout/balance1"/>
    <dgm:cxn modelId="{ABD177B9-CF49-45E4-82A4-AB3DD5A90BAD}" type="presOf" srcId="{BF82128D-8CBC-4AFE-AB2B-9209DA4E7421}" destId="{3BB18C04-C0F8-45CE-AAA1-AB1BEF5B5FDC}" srcOrd="0" destOrd="0" presId="urn:microsoft.com/office/officeart/2005/8/layout/balance1"/>
    <dgm:cxn modelId="{02E183C5-39E3-4397-B8E5-89576E092B6F}" type="presOf" srcId="{B8A7826C-9433-41E3-921D-1A9CC7F7022B}" destId="{ABA236B4-9326-4B77-A8E9-858C9A93FECF}" srcOrd="0" destOrd="0" presId="urn:microsoft.com/office/officeart/2005/8/layout/balance1"/>
    <dgm:cxn modelId="{5ACD09CE-BCCD-405E-B29E-C4E66964B4C4}" srcId="{B71A8145-265D-4B3C-A422-0D54BEE7943E}" destId="{3B304C1B-6669-450C-92AD-13B76066CCB3}" srcOrd="3" destOrd="0" parTransId="{61D4E056-7D27-4140-A139-3AD9F980DDF7}" sibTransId="{06038C39-1A20-4477-ACFB-A071C9401BA4}"/>
    <dgm:cxn modelId="{85732FD4-3106-4B42-9481-211B2DE638D3}" srcId="{A76DA1CD-4B49-4269-98E9-F37235BBB5DA}" destId="{E6F72998-0C6F-4AFB-AB44-C7F9E5F745B2}" srcOrd="3" destOrd="0" parTransId="{2D1BA06F-63C3-4378-9652-1F370762A37D}" sibTransId="{A23BFA19-C2FC-49C0-B436-E4E5CE11ACE9}"/>
    <dgm:cxn modelId="{1C8D42DE-7896-4894-8C1B-3496A8097845}" srcId="{A76DA1CD-4B49-4269-98E9-F37235BBB5DA}" destId="{E15474E0-633F-4045-828A-7E72A38328D0}" srcOrd="1" destOrd="0" parTransId="{97E528A6-250B-41F8-B3A4-5BD16C445464}" sibTransId="{7F42F5EB-9E9A-470D-83E7-932698F212F2}"/>
    <dgm:cxn modelId="{A02D06C5-4D96-457F-B16F-80F9809E9456}" type="presParOf" srcId="{01BEF4F8-0BC6-4096-B251-2CEB9C4C5D14}" destId="{06B03338-80CB-4C8E-AAAD-7B8FFD480C60}" srcOrd="0" destOrd="0" presId="urn:microsoft.com/office/officeart/2005/8/layout/balance1"/>
    <dgm:cxn modelId="{552DC119-31E6-4B2B-91D5-7BDF6C9A7994}" type="presParOf" srcId="{01BEF4F8-0BC6-4096-B251-2CEB9C4C5D14}" destId="{4E5FCF5E-C61B-4ADF-8114-66B475D7001B}" srcOrd="1" destOrd="0" presId="urn:microsoft.com/office/officeart/2005/8/layout/balance1"/>
    <dgm:cxn modelId="{E284DA0F-22F9-40EB-BEA6-F4990D9FFCEA}" type="presParOf" srcId="{4E5FCF5E-C61B-4ADF-8114-66B475D7001B}" destId="{72341DB0-E0CF-46AD-BE70-711F4E47DB96}" srcOrd="0" destOrd="0" presId="urn:microsoft.com/office/officeart/2005/8/layout/balance1"/>
    <dgm:cxn modelId="{090861D4-3490-48A7-B32B-3A32E15DE595}" type="presParOf" srcId="{4E5FCF5E-C61B-4ADF-8114-66B475D7001B}" destId="{5DF6CE7C-1B15-4AB2-B14F-D4546DBB9476}" srcOrd="1" destOrd="0" presId="urn:microsoft.com/office/officeart/2005/8/layout/balance1"/>
    <dgm:cxn modelId="{71D37846-8BA6-42E5-A20B-18F2E48829DF}" type="presParOf" srcId="{01BEF4F8-0BC6-4096-B251-2CEB9C4C5D14}" destId="{4A034461-712F-465B-AEA4-B737E52573B2}" srcOrd="2" destOrd="0" presId="urn:microsoft.com/office/officeart/2005/8/layout/balance1"/>
    <dgm:cxn modelId="{C8A48DD7-E6D4-4BF6-BEE6-8187CBBE8F4A}" type="presParOf" srcId="{4A034461-712F-465B-AEA4-B737E52573B2}" destId="{DFACD3C0-B033-416D-B963-FC839053027D}" srcOrd="0" destOrd="0" presId="urn:microsoft.com/office/officeart/2005/8/layout/balance1"/>
    <dgm:cxn modelId="{D335F5F5-266C-4FB1-B352-ACA078E05D47}" type="presParOf" srcId="{4A034461-712F-465B-AEA4-B737E52573B2}" destId="{99E430CD-1FC5-4F8C-A9D9-911C45159D54}" srcOrd="1" destOrd="0" presId="urn:microsoft.com/office/officeart/2005/8/layout/balance1"/>
    <dgm:cxn modelId="{7B4BCDBF-5024-490F-A6F1-48A0F877D318}" type="presParOf" srcId="{4A034461-712F-465B-AEA4-B737E52573B2}" destId="{9746BD49-124C-4018-A787-0CB345E34DA5}" srcOrd="2" destOrd="0" presId="urn:microsoft.com/office/officeart/2005/8/layout/balance1"/>
    <dgm:cxn modelId="{B4B35DBD-5139-4FD2-8E6A-C8226F4709A6}" type="presParOf" srcId="{4A034461-712F-465B-AEA4-B737E52573B2}" destId="{E8F063AA-A5F3-4C23-B3A0-82BE37AAE932}" srcOrd="3" destOrd="0" presId="urn:microsoft.com/office/officeart/2005/8/layout/balance1"/>
    <dgm:cxn modelId="{FCD36AD6-D5D4-43D6-9CB2-F60A27292A3F}" type="presParOf" srcId="{4A034461-712F-465B-AEA4-B737E52573B2}" destId="{61A2955A-9E62-4A80-9E4A-91FAD2722482}" srcOrd="4" destOrd="0" presId="urn:microsoft.com/office/officeart/2005/8/layout/balance1"/>
    <dgm:cxn modelId="{04CEF21D-D3E3-4285-930D-C09A5B917FD8}" type="presParOf" srcId="{4A034461-712F-465B-AEA4-B737E52573B2}" destId="{3BB18C04-C0F8-45CE-AAA1-AB1BEF5B5FDC}" srcOrd="5" destOrd="0" presId="urn:microsoft.com/office/officeart/2005/8/layout/balance1"/>
    <dgm:cxn modelId="{80348844-8CFA-46AE-A6B8-5F1C46730E39}" type="presParOf" srcId="{4A034461-712F-465B-AEA4-B737E52573B2}" destId="{5408DE42-EDBC-4718-A32F-D4C7B331418D}" srcOrd="6" destOrd="0" presId="urn:microsoft.com/office/officeart/2005/8/layout/balance1"/>
    <dgm:cxn modelId="{3B9089CC-AFD7-4EE2-9698-2F945E2B3EB0}" type="presParOf" srcId="{4A034461-712F-465B-AEA4-B737E52573B2}" destId="{33475FAC-CB90-4ECA-9755-38C207ACFE88}" srcOrd="7" destOrd="0" presId="urn:microsoft.com/office/officeart/2005/8/layout/balance1"/>
    <dgm:cxn modelId="{A319965B-8E4C-4EE8-A84A-5CD432955D0E}" type="presParOf" srcId="{4A034461-712F-465B-AEA4-B737E52573B2}" destId="{892D8C98-026A-469D-8270-91B07AE99D7E}" srcOrd="8" destOrd="0" presId="urn:microsoft.com/office/officeart/2005/8/layout/balance1"/>
    <dgm:cxn modelId="{7C6F02D6-7A87-450C-A40E-BACC088DB6BF}" type="presParOf" srcId="{4A034461-712F-465B-AEA4-B737E52573B2}" destId="{ABA236B4-9326-4B77-A8E9-858C9A93FECF}" srcOrd="9" destOrd="0" presId="urn:microsoft.com/office/officeart/2005/8/layout/balance1"/>
    <dgm:cxn modelId="{AF5A9D12-E959-4D16-BD4F-355AF3C621B9}" type="presParOf" srcId="{4A034461-712F-465B-AEA4-B737E52573B2}" destId="{93F82610-FD68-449B-BDF5-EF93122D7D30}"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a:solidFill>
          <a:srgbClr val="FFFF99"/>
        </a:solidFill>
      </dgm:spPr>
      <dgm:t>
        <a:bodyPr/>
        <a:lstStyle/>
        <a:p>
          <a:pPr marL="508000" indent="0" rtl="0"/>
          <a:r>
            <a:rPr lang="en-US" sz="2400" b="1" dirty="0">
              <a:solidFill>
                <a:schemeClr val="tx1">
                  <a:lumMod val="50000"/>
                  <a:lumOff val="50000"/>
                </a:schemeClr>
              </a:solidFill>
              <a:latin typeface="Hind Vadodara" panose="020B0604020202020204" charset="0"/>
              <a:cs typeface="Hind Vadodara" panose="020B0604020202020204" charset="0"/>
            </a:rPr>
            <a:t>Framework</a:t>
          </a:r>
          <a:r>
            <a:rPr lang="en-US" sz="2400" b="1" dirty="0">
              <a:solidFill>
                <a:srgbClr val="FF0000"/>
              </a:solidFill>
              <a:latin typeface="Hind Vadodara" panose="020B0604020202020204" charset="0"/>
              <a:cs typeface="Hind Vadodara" panose="020B0604020202020204" charset="0"/>
            </a:rPr>
            <a:t> </a:t>
          </a:r>
          <a:r>
            <a:rPr lang="en-US" sz="2400" dirty="0">
              <a:solidFill>
                <a:srgbClr val="000000"/>
              </a:solidFill>
              <a:latin typeface="Hind Vadodara" panose="020B0604020202020204" charset="0"/>
              <a:cs typeface="Hind Vadodara" panose="020B0604020202020204" charset="0"/>
            </a:rPr>
            <a:t>for enhancing adoption &amp; implementation of </a:t>
          </a:r>
          <a:endParaRPr lang="en-US" sz="2400" dirty="0">
            <a:latin typeface="Hind Vadodara" panose="020B0604020202020204" charset="0"/>
            <a:cs typeface="Hind Vadodara" panose="020B0604020202020204" charset="0"/>
          </a:endParaRPr>
        </a:p>
      </dgm:t>
    </dgm:pt>
    <dgm:pt modelId="{1CA89C03-5677-7842-8830-A82423C381FC}" type="parTrans" cxnId="{6DB2BA3C-2C9B-5145-AC3B-2EEADF31B9F2}">
      <dgm:prSet/>
      <dgm:spPr/>
      <dgm:t>
        <a:bodyPr/>
        <a:lstStyle/>
        <a:p>
          <a:endParaRPr lang="en-US" sz="2400">
            <a:latin typeface="Hind Vadodara" panose="020B0604020202020204" charset="0"/>
            <a:cs typeface="Hind Vadodara" panose="020B0604020202020204" charset="0"/>
          </a:endParaRPr>
        </a:p>
      </dgm:t>
    </dgm:pt>
    <dgm:pt modelId="{E998D0CA-C388-414D-9A67-25D33B230E0D}" type="sibTrans" cxnId="{6DB2BA3C-2C9B-5145-AC3B-2EEADF31B9F2}">
      <dgm:prSet custT="1"/>
      <dgm:spPr>
        <a:solidFill>
          <a:srgbClr val="97CA38">
            <a:alpha val="95000"/>
          </a:srgbClr>
        </a:solidFill>
        <a:ln w="28575">
          <a:solidFill>
            <a:schemeClr val="bg1"/>
          </a:solidFill>
        </a:ln>
      </dgm:spPr>
      <dgm:t>
        <a:bodyPr/>
        <a:lstStyle/>
        <a:p>
          <a:endParaRPr lang="en-US" sz="2400">
            <a:latin typeface="Hind Vadodara" panose="020B0604020202020204" charset="0"/>
            <a:cs typeface="Hind Vadodara" panose="020B0604020202020204" charset="0"/>
          </a:endParaRPr>
        </a:p>
      </dgm:t>
    </dgm:pt>
    <dgm:pt modelId="{78F85ED2-E14A-4C48-92B2-CFE7CDFEBFCE}">
      <dgm:prSet custT="1"/>
      <dgm:spPr>
        <a:solidFill>
          <a:srgbClr val="FFFF99"/>
        </a:solidFill>
      </dgm:spPr>
      <dgm:t>
        <a:bodyPr/>
        <a:lstStyle/>
        <a:p>
          <a:pPr marL="406400" indent="0" rtl="0"/>
          <a:r>
            <a:rPr lang="en-US" sz="2400" b="1" dirty="0">
              <a:solidFill>
                <a:schemeClr val="tx1">
                  <a:lumMod val="50000"/>
                  <a:lumOff val="50000"/>
                </a:schemeClr>
              </a:solidFill>
              <a:latin typeface="Hind Vadodara" panose="020B0604020202020204" charset="0"/>
              <a:cs typeface="Hind Vadodara" panose="020B0604020202020204" charset="0"/>
            </a:rPr>
            <a:t>Continuum </a:t>
          </a:r>
          <a:r>
            <a:rPr lang="en-US" sz="2400" dirty="0">
              <a:solidFill>
                <a:schemeClr val="tx1">
                  <a:lumMod val="50000"/>
                  <a:lumOff val="50000"/>
                </a:schemeClr>
              </a:solidFill>
              <a:latin typeface="Hind Vadodara" panose="020B0604020202020204" charset="0"/>
              <a:cs typeface="Hind Vadodara" panose="020B0604020202020204" charset="0"/>
            </a:rPr>
            <a:t>of evidence-based interventions </a:t>
          </a:r>
          <a:r>
            <a:rPr lang="en-US" sz="2400" dirty="0">
              <a:solidFill>
                <a:srgbClr val="000000"/>
              </a:solidFill>
              <a:latin typeface="Hind Vadodara" panose="020B0604020202020204" charset="0"/>
              <a:cs typeface="Hind Vadodara" panose="020B0604020202020204" charset="0"/>
            </a:rPr>
            <a:t>to achieve</a:t>
          </a:r>
        </a:p>
      </dgm:t>
    </dgm:pt>
    <dgm:pt modelId="{F5CB6A21-BB71-E241-9F66-0312B3B9B7A1}" type="parTrans" cxnId="{6075CDF8-A0C8-844D-8F84-5D66CE4AE9FA}">
      <dgm:prSet/>
      <dgm:spPr/>
      <dgm:t>
        <a:bodyPr/>
        <a:lstStyle/>
        <a:p>
          <a:endParaRPr lang="en-US" sz="2400">
            <a:latin typeface="Hind Vadodara" panose="020B0604020202020204" charset="0"/>
            <a:cs typeface="Hind Vadodara" panose="020B0604020202020204" charset="0"/>
          </a:endParaRPr>
        </a:p>
      </dgm:t>
    </dgm:pt>
    <dgm:pt modelId="{169BC7AE-D5BB-E742-B337-7EC07A4D5A0E}" type="sibTrans" cxnId="{6075CDF8-A0C8-844D-8F84-5D66CE4AE9FA}">
      <dgm:prSet custT="1"/>
      <dgm:spPr>
        <a:solidFill>
          <a:srgbClr val="97CA38">
            <a:alpha val="95000"/>
          </a:srgbClr>
        </a:solidFill>
        <a:ln w="28575">
          <a:solidFill>
            <a:schemeClr val="bg1"/>
          </a:solidFill>
        </a:ln>
      </dgm:spPr>
      <dgm:t>
        <a:bodyPr/>
        <a:lstStyle/>
        <a:p>
          <a:endParaRPr lang="en-US" sz="2400">
            <a:latin typeface="Hind Vadodara" panose="020B0604020202020204" charset="0"/>
            <a:cs typeface="Hind Vadodara" panose="020B0604020202020204" charset="0"/>
          </a:endParaRPr>
        </a:p>
      </dgm:t>
    </dgm:pt>
    <dgm:pt modelId="{39D0B363-6CB1-CE47-B782-0872C0463688}">
      <dgm:prSet custT="1"/>
      <dgm:spPr>
        <a:solidFill>
          <a:srgbClr val="FFFF99"/>
        </a:solidFill>
      </dgm:spPr>
      <dgm:t>
        <a:bodyPr/>
        <a:lstStyle/>
        <a:p>
          <a:pPr marL="338138" indent="0" rtl="0"/>
          <a:r>
            <a:rPr lang="en-US" sz="2400" dirty="0">
              <a:solidFill>
                <a:schemeClr val="tx1"/>
              </a:solidFill>
              <a:latin typeface="Hind Vadodara" panose="020B0604020202020204" charset="0"/>
              <a:cs typeface="Hind Vadodara" panose="020B0604020202020204" charset="0"/>
            </a:rPr>
            <a:t>Academically &amp; behaviorally </a:t>
          </a:r>
          <a:r>
            <a:rPr lang="en-US" sz="2400" dirty="0">
              <a:solidFill>
                <a:srgbClr val="000000"/>
              </a:solidFill>
              <a:latin typeface="Hind Vadodara" panose="020B0604020202020204" charset="0"/>
              <a:cs typeface="Hind Vadodara" panose="020B0604020202020204" charset="0"/>
            </a:rPr>
            <a:t>important </a:t>
          </a:r>
          <a:r>
            <a:rPr lang="en-US" sz="2400" b="1" dirty="0">
              <a:solidFill>
                <a:schemeClr val="tx1">
                  <a:lumMod val="50000"/>
                  <a:lumOff val="50000"/>
                </a:schemeClr>
              </a:solidFill>
              <a:latin typeface="Hind Vadodara" panose="020B0604020202020204" charset="0"/>
              <a:cs typeface="Hind Vadodara" panose="020B0604020202020204" charset="0"/>
            </a:rPr>
            <a:t>outcomes</a:t>
          </a:r>
          <a:r>
            <a:rPr lang="en-US" sz="2400" b="1" dirty="0">
              <a:solidFill>
                <a:srgbClr val="FF0000"/>
              </a:solidFill>
              <a:latin typeface="Hind Vadodara" panose="020B0604020202020204" charset="0"/>
              <a:cs typeface="Hind Vadodara" panose="020B0604020202020204" charset="0"/>
            </a:rPr>
            <a:t> </a:t>
          </a:r>
          <a:r>
            <a:rPr lang="en-US" sz="2400" dirty="0">
              <a:solidFill>
                <a:srgbClr val="000000"/>
              </a:solidFill>
              <a:latin typeface="Hind Vadodara" panose="020B0604020202020204" charset="0"/>
              <a:cs typeface="Hind Vadodara" panose="020B0604020202020204" charset="0"/>
            </a:rPr>
            <a:t>for</a:t>
          </a:r>
        </a:p>
      </dgm:t>
    </dgm:pt>
    <dgm:pt modelId="{3BF99AF3-24DA-3E49-8C14-9408486349DB}" type="parTrans" cxnId="{B8434F71-7234-714E-8799-2C6254A918A0}">
      <dgm:prSet/>
      <dgm:spPr/>
      <dgm:t>
        <a:bodyPr/>
        <a:lstStyle/>
        <a:p>
          <a:endParaRPr lang="en-US" sz="2400">
            <a:latin typeface="Hind Vadodara" panose="020B0604020202020204" charset="0"/>
            <a:cs typeface="Hind Vadodara" panose="020B0604020202020204" charset="0"/>
          </a:endParaRPr>
        </a:p>
      </dgm:t>
    </dgm:pt>
    <dgm:pt modelId="{71F1854A-2450-EF4B-AB0E-33BDD6E1D786}" type="sibTrans" cxnId="{B8434F71-7234-714E-8799-2C6254A918A0}">
      <dgm:prSet custT="1"/>
      <dgm:spPr>
        <a:solidFill>
          <a:srgbClr val="97CA38">
            <a:alpha val="95000"/>
          </a:srgbClr>
        </a:solidFill>
        <a:ln w="28575">
          <a:solidFill>
            <a:schemeClr val="bg1">
              <a:alpha val="90000"/>
            </a:schemeClr>
          </a:solidFill>
        </a:ln>
      </dgm:spPr>
      <dgm:t>
        <a:bodyPr/>
        <a:lstStyle/>
        <a:p>
          <a:endParaRPr lang="en-US" sz="2400">
            <a:latin typeface="Hind Vadodara" panose="020B0604020202020204" charset="0"/>
            <a:cs typeface="Hind Vadodara" panose="020B0604020202020204" charset="0"/>
          </a:endParaRPr>
        </a:p>
      </dgm:t>
    </dgm:pt>
    <dgm:pt modelId="{EF0AF6B8-21D2-824D-9DAF-5489B0C173AB}">
      <dgm:prSet custT="1"/>
      <dgm:spPr>
        <a:solidFill>
          <a:srgbClr val="FFFF99"/>
        </a:solidFill>
      </dgm:spPr>
      <dgm:t>
        <a:bodyPr/>
        <a:lstStyle/>
        <a:p>
          <a:pPr marL="406400" indent="0" rtl="0"/>
          <a:r>
            <a:rPr lang="en-US" sz="2400" b="1" dirty="0">
              <a:solidFill>
                <a:schemeClr val="tx1">
                  <a:lumMod val="50000"/>
                  <a:lumOff val="50000"/>
                </a:schemeClr>
              </a:solidFill>
              <a:latin typeface="Hind Vadodara" panose="020B0604020202020204" charset="0"/>
              <a:cs typeface="Hind Vadodara" panose="020B0604020202020204" charset="0"/>
            </a:rPr>
            <a:t>All</a:t>
          </a:r>
          <a:r>
            <a:rPr lang="en-US" sz="2400" b="1" dirty="0">
              <a:solidFill>
                <a:srgbClr val="FF0000"/>
              </a:solidFill>
              <a:latin typeface="Hind Vadodara" panose="020B0604020202020204" charset="0"/>
              <a:cs typeface="Hind Vadodara" panose="020B0604020202020204" charset="0"/>
            </a:rPr>
            <a:t> </a:t>
          </a:r>
          <a:r>
            <a:rPr lang="en-US" sz="2400" dirty="0">
              <a:solidFill>
                <a:srgbClr val="000000"/>
              </a:solidFill>
              <a:latin typeface="Hind Vadodara" panose="020B0604020202020204" charset="0"/>
              <a:cs typeface="Hind Vadodara" panose="020B0604020202020204" charset="0"/>
            </a:rPr>
            <a:t>students</a:t>
          </a:r>
        </a:p>
      </dgm:t>
    </dgm:pt>
    <dgm:pt modelId="{31F7851A-BC4C-AD45-AAA4-C5CC0CABFCFF}" type="parTrans" cxnId="{0036622D-B00E-F84E-A2C0-DFEB4A4AAEEC}">
      <dgm:prSet/>
      <dgm:spPr/>
      <dgm:t>
        <a:bodyPr/>
        <a:lstStyle/>
        <a:p>
          <a:endParaRPr lang="en-US" sz="2400">
            <a:latin typeface="Hind Vadodara" panose="020B0604020202020204" charset="0"/>
            <a:cs typeface="Hind Vadodara" panose="020B0604020202020204" charset="0"/>
          </a:endParaRPr>
        </a:p>
      </dgm:t>
    </dgm:pt>
    <dgm:pt modelId="{245885FC-90C8-0341-9B91-80BAB211CB85}" type="sibTrans" cxnId="{0036622D-B00E-F84E-A2C0-DFEB4A4AAEEC}">
      <dgm:prSet/>
      <dgm:spPr/>
      <dgm:t>
        <a:bodyPr/>
        <a:lstStyle/>
        <a:p>
          <a:endParaRPr lang="en-US" sz="2400">
            <a:latin typeface="Hind Vadodara" panose="020B0604020202020204" charset="0"/>
            <a:cs typeface="Hind Vadodara" panose="020B0604020202020204" charset="0"/>
          </a:endParaRPr>
        </a:p>
      </dgm:t>
    </dgm:pt>
    <dgm:pt modelId="{03558A22-192F-684E-9342-2D37646D81E2}" type="pres">
      <dgm:prSet presAssocID="{70F62600-A339-9346-A108-28A8E406F98D}" presName="outerComposite" presStyleCnt="0">
        <dgm:presLayoutVars>
          <dgm:chMax val="5"/>
          <dgm:dir/>
          <dgm:resizeHandles val="exact"/>
        </dgm:presLayoutVars>
      </dgm:prSet>
      <dgm:spPr/>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21698">
        <dgm:presLayoutVars>
          <dgm:bulletEnabled val="1"/>
        </dgm:presLayoutVars>
      </dgm:prSet>
      <dgm:spPr/>
    </dgm:pt>
    <dgm:pt modelId="{8886F3EF-E445-5C47-9381-9D335534965F}" type="pres">
      <dgm:prSet presAssocID="{70F62600-A339-9346-A108-28A8E406F98D}" presName="FourNodes_2" presStyleLbl="node1" presStyleIdx="1" presStyleCnt="4" custScaleX="113235">
        <dgm:presLayoutVars>
          <dgm:bulletEnabled val="1"/>
        </dgm:presLayoutVars>
      </dgm:prSet>
      <dgm:spPr/>
    </dgm:pt>
    <dgm:pt modelId="{74ED606C-C0C8-A947-9EBE-15E51DC1E588}" type="pres">
      <dgm:prSet presAssocID="{70F62600-A339-9346-A108-28A8E406F98D}" presName="FourNodes_3" presStyleLbl="node1" presStyleIdx="2" presStyleCnt="4" custScaleX="113235">
        <dgm:presLayoutVars>
          <dgm:bulletEnabled val="1"/>
        </dgm:presLayoutVars>
      </dgm:prSet>
      <dgm:spPr/>
    </dgm:pt>
    <dgm:pt modelId="{B6563712-0049-F640-9BE3-E7D7073F0DEF}" type="pres">
      <dgm:prSet presAssocID="{70F62600-A339-9346-A108-28A8E406F98D}" presName="FourNodes_4" presStyleLbl="node1" presStyleIdx="3" presStyleCnt="4" custScaleX="113235">
        <dgm:presLayoutVars>
          <dgm:bulletEnabled val="1"/>
        </dgm:presLayoutVars>
      </dgm:prSet>
      <dgm:spPr/>
    </dgm:pt>
    <dgm:pt modelId="{B67506BE-73E4-734E-8D51-BD77E39EEEEA}" type="pres">
      <dgm:prSet presAssocID="{70F62600-A339-9346-A108-28A8E406F98D}" presName="FourConn_1-2" presStyleLbl="fgAccFollowNode1" presStyleIdx="0" presStyleCnt="3">
        <dgm:presLayoutVars>
          <dgm:bulletEnabled val="1"/>
        </dgm:presLayoutVars>
      </dgm:prSet>
      <dgm:spPr/>
    </dgm:pt>
    <dgm:pt modelId="{9F938532-7CB5-2743-95AD-42F853C4B5CC}" type="pres">
      <dgm:prSet presAssocID="{70F62600-A339-9346-A108-28A8E406F98D}" presName="FourConn_2-3" presStyleLbl="fgAccFollowNode1" presStyleIdx="1" presStyleCnt="3">
        <dgm:presLayoutVars>
          <dgm:bulletEnabled val="1"/>
        </dgm:presLayoutVars>
      </dgm:prSet>
      <dgm:spPr/>
    </dgm:pt>
    <dgm:pt modelId="{F5B1A8A2-6EE7-194C-A2B2-8955DFBB9D99}" type="pres">
      <dgm:prSet presAssocID="{70F62600-A339-9346-A108-28A8E406F98D}" presName="FourConn_3-4" presStyleLbl="fgAccFollowNode1" presStyleIdx="2" presStyleCnt="3">
        <dgm:presLayoutVars>
          <dgm:bulletEnabled val="1"/>
        </dgm:presLayoutVars>
      </dgm:prSet>
      <dgm:spPr/>
    </dgm:pt>
    <dgm:pt modelId="{9BDAE3BF-FF11-2B4F-B7AC-1E5DC727F461}" type="pres">
      <dgm:prSet presAssocID="{70F62600-A339-9346-A108-28A8E406F98D}" presName="FourNodes_1_text" presStyleLbl="node1" presStyleIdx="3" presStyleCnt="4">
        <dgm:presLayoutVars>
          <dgm:bulletEnabled val="1"/>
        </dgm:presLayoutVars>
      </dgm:prSet>
      <dgm:spPr/>
    </dgm:pt>
    <dgm:pt modelId="{90A59713-8AF5-C840-8C8A-44016956EDAE}" type="pres">
      <dgm:prSet presAssocID="{70F62600-A339-9346-A108-28A8E406F98D}" presName="FourNodes_2_text" presStyleLbl="node1" presStyleIdx="3" presStyleCnt="4">
        <dgm:presLayoutVars>
          <dgm:bulletEnabled val="1"/>
        </dgm:presLayoutVars>
      </dgm:prSet>
      <dgm:spPr/>
    </dgm:pt>
    <dgm:pt modelId="{80D9BAC8-8EFF-7042-92A6-BCBDE24A957F}" type="pres">
      <dgm:prSet presAssocID="{70F62600-A339-9346-A108-28A8E406F98D}" presName="FourNodes_3_text" presStyleLbl="node1" presStyleIdx="3" presStyleCnt="4">
        <dgm:presLayoutVars>
          <dgm:bulletEnabled val="1"/>
        </dgm:presLayoutVars>
      </dgm:prSet>
      <dgm:spPr/>
    </dgm:pt>
    <dgm:pt modelId="{6838141B-D5DF-EB4E-BDB6-E51F6F4EE5C6}" type="pres">
      <dgm:prSet presAssocID="{70F62600-A339-9346-A108-28A8E406F98D}" presName="FourNodes_4_text" presStyleLbl="node1" presStyleIdx="3" presStyleCnt="4">
        <dgm:presLayoutVars>
          <dgm:bulletEnabled val="1"/>
        </dgm:presLayoutVars>
      </dgm:prSet>
      <dgm:spPr/>
    </dgm:pt>
  </dgm:ptLst>
  <dgm:cxnLst>
    <dgm:cxn modelId="{30CF7803-A25B-4A09-889F-EDEFC3A40641}" type="presOf" srcId="{169BC7AE-D5BB-E742-B337-7EC07A4D5A0E}" destId="{9F938532-7CB5-2743-95AD-42F853C4B5CC}" srcOrd="0" destOrd="0" presId="urn:microsoft.com/office/officeart/2005/8/layout/vProcess5"/>
    <dgm:cxn modelId="{D1CF310A-CFF6-4681-B072-2F6FFDE00197}" type="presOf" srcId="{70F62600-A339-9346-A108-28A8E406F98D}" destId="{03558A22-192F-684E-9342-2D37646D81E2}" srcOrd="0" destOrd="0" presId="urn:microsoft.com/office/officeart/2005/8/layout/vProcess5"/>
    <dgm:cxn modelId="{56CCBC1D-CFB2-47FB-8FAF-95D3579AF010}" type="presOf" srcId="{30F5E4EA-5E7E-3143-9878-C68788F323A6}" destId="{28CC8DE4-5D04-A340-9CCE-D5EF8C4D2DA1}" srcOrd="0" destOrd="0" presId="urn:microsoft.com/office/officeart/2005/8/layout/vProcess5"/>
    <dgm:cxn modelId="{F25CD32C-38F1-4495-9D28-B4E67FBF810C}" type="presOf" srcId="{39D0B363-6CB1-CE47-B782-0872C0463688}" destId="{80D9BAC8-8EFF-7042-92A6-BCBDE24A957F}" srcOrd="1"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63B78130-1672-49EC-9F86-01FF00269966}" type="presOf" srcId="{E998D0CA-C388-414D-9A67-25D33B230E0D}" destId="{B67506BE-73E4-734E-8D51-BD77E39EEEEA}" srcOrd="0" destOrd="0" presId="urn:microsoft.com/office/officeart/2005/8/layout/vProcess5"/>
    <dgm:cxn modelId="{6DB2BA3C-2C9B-5145-AC3B-2EEADF31B9F2}" srcId="{70F62600-A339-9346-A108-28A8E406F98D}" destId="{30F5E4EA-5E7E-3143-9878-C68788F323A6}" srcOrd="0" destOrd="0" parTransId="{1CA89C03-5677-7842-8830-A82423C381FC}" sibTransId="{E998D0CA-C388-414D-9A67-25D33B230E0D}"/>
    <dgm:cxn modelId="{B8434F71-7234-714E-8799-2C6254A918A0}" srcId="{70F62600-A339-9346-A108-28A8E406F98D}" destId="{39D0B363-6CB1-CE47-B782-0872C0463688}" srcOrd="2" destOrd="0" parTransId="{3BF99AF3-24DA-3E49-8C14-9408486349DB}" sibTransId="{71F1854A-2450-EF4B-AB0E-33BDD6E1D786}"/>
    <dgm:cxn modelId="{9FD685A4-35E5-4004-8F64-CC177CBCBF17}" type="presOf" srcId="{EF0AF6B8-21D2-824D-9DAF-5489B0C173AB}" destId="{6838141B-D5DF-EB4E-BDB6-E51F6F4EE5C6}" srcOrd="1" destOrd="0" presId="urn:microsoft.com/office/officeart/2005/8/layout/vProcess5"/>
    <dgm:cxn modelId="{BEC651A5-B693-432E-B27E-2F4A6FD4880F}" type="presOf" srcId="{71F1854A-2450-EF4B-AB0E-33BDD6E1D786}" destId="{F5B1A8A2-6EE7-194C-A2B2-8955DFBB9D99}" srcOrd="0" destOrd="0" presId="urn:microsoft.com/office/officeart/2005/8/layout/vProcess5"/>
    <dgm:cxn modelId="{19E7F8AC-1ECD-4478-AFBE-B465BDE8608E}" type="presOf" srcId="{78F85ED2-E14A-4C48-92B2-CFE7CDFEBFCE}" destId="{90A59713-8AF5-C840-8C8A-44016956EDAE}" srcOrd="1" destOrd="0" presId="urn:microsoft.com/office/officeart/2005/8/layout/vProcess5"/>
    <dgm:cxn modelId="{550A0FB0-0F4E-4B69-AD72-BF8535A4BA5D}" type="presOf" srcId="{30F5E4EA-5E7E-3143-9878-C68788F323A6}" destId="{9BDAE3BF-FF11-2B4F-B7AC-1E5DC727F461}" srcOrd="1" destOrd="0" presId="urn:microsoft.com/office/officeart/2005/8/layout/vProcess5"/>
    <dgm:cxn modelId="{57B034B7-E9BA-4251-809B-97A5E2A4A985}" type="presOf" srcId="{39D0B363-6CB1-CE47-B782-0872C0463688}" destId="{74ED606C-C0C8-A947-9EBE-15E51DC1E588}" srcOrd="0" destOrd="0" presId="urn:microsoft.com/office/officeart/2005/8/layout/vProcess5"/>
    <dgm:cxn modelId="{B2F3B6BD-B2EA-4639-8664-194AB669C3A5}" type="presOf" srcId="{EF0AF6B8-21D2-824D-9DAF-5489B0C173AB}" destId="{B6563712-0049-F640-9BE3-E7D7073F0DEF}" srcOrd="0" destOrd="0" presId="urn:microsoft.com/office/officeart/2005/8/layout/vProcess5"/>
    <dgm:cxn modelId="{8D9D8CEF-958E-4D3F-866F-92727F7FF536}" type="presOf" srcId="{78F85ED2-E14A-4C48-92B2-CFE7CDFEBFCE}" destId="{8886F3EF-E445-5C47-9381-9D335534965F}" srcOrd="0"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F533CA69-21A7-44BA-8636-B2EA3D9675FD}" type="presParOf" srcId="{03558A22-192F-684E-9342-2D37646D81E2}" destId="{0A700FB4-0B24-B840-B903-7B04F92D974B}" srcOrd="0" destOrd="0" presId="urn:microsoft.com/office/officeart/2005/8/layout/vProcess5"/>
    <dgm:cxn modelId="{79E43C4A-907C-47DC-BE47-D6FDBEAC0C05}" type="presParOf" srcId="{03558A22-192F-684E-9342-2D37646D81E2}" destId="{28CC8DE4-5D04-A340-9CCE-D5EF8C4D2DA1}" srcOrd="1" destOrd="0" presId="urn:microsoft.com/office/officeart/2005/8/layout/vProcess5"/>
    <dgm:cxn modelId="{85050252-235F-465A-A9BB-9553151CF022}" type="presParOf" srcId="{03558A22-192F-684E-9342-2D37646D81E2}" destId="{8886F3EF-E445-5C47-9381-9D335534965F}" srcOrd="2" destOrd="0" presId="urn:microsoft.com/office/officeart/2005/8/layout/vProcess5"/>
    <dgm:cxn modelId="{A71AF89C-8186-42DA-A0DC-BB8332624F72}" type="presParOf" srcId="{03558A22-192F-684E-9342-2D37646D81E2}" destId="{74ED606C-C0C8-A947-9EBE-15E51DC1E588}" srcOrd="3" destOrd="0" presId="urn:microsoft.com/office/officeart/2005/8/layout/vProcess5"/>
    <dgm:cxn modelId="{C6102CDC-FD3F-4A00-9B35-C878C1E3DD14}" type="presParOf" srcId="{03558A22-192F-684E-9342-2D37646D81E2}" destId="{B6563712-0049-F640-9BE3-E7D7073F0DEF}" srcOrd="4" destOrd="0" presId="urn:microsoft.com/office/officeart/2005/8/layout/vProcess5"/>
    <dgm:cxn modelId="{B8A9276C-86A3-4197-87AF-A1F51D038C38}" type="presParOf" srcId="{03558A22-192F-684E-9342-2D37646D81E2}" destId="{B67506BE-73E4-734E-8D51-BD77E39EEEEA}" srcOrd="5" destOrd="0" presId="urn:microsoft.com/office/officeart/2005/8/layout/vProcess5"/>
    <dgm:cxn modelId="{1379E192-4445-4433-A4F5-891CD483922A}" type="presParOf" srcId="{03558A22-192F-684E-9342-2D37646D81E2}" destId="{9F938532-7CB5-2743-95AD-42F853C4B5CC}" srcOrd="6" destOrd="0" presId="urn:microsoft.com/office/officeart/2005/8/layout/vProcess5"/>
    <dgm:cxn modelId="{6C45FEB3-A445-4369-8C6A-B19F1195A820}" type="presParOf" srcId="{03558A22-192F-684E-9342-2D37646D81E2}" destId="{F5B1A8A2-6EE7-194C-A2B2-8955DFBB9D99}" srcOrd="7" destOrd="0" presId="urn:microsoft.com/office/officeart/2005/8/layout/vProcess5"/>
    <dgm:cxn modelId="{E707CCB3-A220-42ED-B871-CA680BE372BF}" type="presParOf" srcId="{03558A22-192F-684E-9342-2D37646D81E2}" destId="{9BDAE3BF-FF11-2B4F-B7AC-1E5DC727F461}" srcOrd="8" destOrd="0" presId="urn:microsoft.com/office/officeart/2005/8/layout/vProcess5"/>
    <dgm:cxn modelId="{B8C46146-EBCF-472F-A87D-CC4D86EEB339}" type="presParOf" srcId="{03558A22-192F-684E-9342-2D37646D81E2}" destId="{90A59713-8AF5-C840-8C8A-44016956EDAE}" srcOrd="9" destOrd="0" presId="urn:microsoft.com/office/officeart/2005/8/layout/vProcess5"/>
    <dgm:cxn modelId="{B8C73C93-3447-4227-953B-0ED51741927C}" type="presParOf" srcId="{03558A22-192F-684E-9342-2D37646D81E2}" destId="{80D9BAC8-8EFF-7042-92A6-BCBDE24A957F}" srcOrd="10" destOrd="0" presId="urn:microsoft.com/office/officeart/2005/8/layout/vProcess5"/>
    <dgm:cxn modelId="{72F6DE12-C592-4B30-A460-B1ED87830F8A}"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r>
            <a:rPr lang="en-US" dirty="0">
              <a:solidFill>
                <a:schemeClr val="tx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dirty="0">
              <a:solidFill>
                <a:schemeClr val="tx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noFill/>
        <a:ln>
          <a:noFill/>
        </a:ln>
      </dgm:spPr>
      <dgm:t>
        <a:bodyPr/>
        <a:lstStyle/>
        <a:p>
          <a:r>
            <a:rPr lang="en-US" dirty="0">
              <a:solidFill>
                <a:schemeClr val="tx1"/>
              </a:solidFill>
              <a:latin typeface="Poppins Medium" panose="020B0604020202020204" charset="0"/>
              <a:cs typeface="Poppins Medium" panose="020B0604020202020204" charset="0"/>
            </a:rPr>
            <a:t>Practices</a:t>
          </a: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endParaRPr lang="en-US" dirty="0">
            <a:solidFill>
              <a:schemeClr val="bg1"/>
            </a:solidFill>
            <a:latin typeface="Poppins Medium" panose="020B0604020202020204" charset="0"/>
            <a:cs typeface="Poppins Medium" panose="020B0604020202020204" charset="0"/>
          </a:endParaRP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endParaRPr lang="en-US" dirty="0">
            <a:solidFill>
              <a:schemeClr val="bg1"/>
            </a:solidFill>
            <a:latin typeface="Poppins Medium" panose="020B0604020202020204" charset="0"/>
            <a:cs typeface="Poppins Medium" panose="020B0604020202020204" charset="0"/>
          </a:endParaRP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noFill/>
        <a:ln>
          <a:noFill/>
        </a:ln>
      </dgm:spPr>
      <dgm:t>
        <a:bodyPr/>
        <a:lstStyle/>
        <a:p>
          <a:endParaRPr lang="en-US" dirty="0">
            <a:solidFill>
              <a:schemeClr val="bg1"/>
            </a:solidFill>
            <a:latin typeface="Poppins Medium" panose="020B0604020202020204" charset="0"/>
            <a:cs typeface="Poppins Medium" panose="020B0604020202020204" charset="0"/>
          </a:endParaRP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dirty="0">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dirty="0">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340836"/>
          <a:ext cx="5627173" cy="1984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6731" tIns="291592" rIns="4367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Overview of NEPBIS School-Wide Training</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Overview of SWPBIS</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Getting Started with PBIS</a:t>
          </a:r>
          <a:endParaRPr lang="en-US" sz="1400" kern="1200" dirty="0">
            <a:latin typeface="Hind Vadodara" panose="020B0604020202020204" charset="0"/>
            <a:cs typeface="Hind Vadodara" panose="020B0604020202020204" charset="0"/>
          </a:endParaRPr>
        </a:p>
        <a:p>
          <a:pPr marL="228600" lvl="2" indent="-114300" algn="l" defTabSz="622300">
            <a:lnSpc>
              <a:spcPct val="90000"/>
            </a:lnSpc>
            <a:spcBef>
              <a:spcPct val="0"/>
            </a:spcBef>
            <a:spcAft>
              <a:spcPct val="15000"/>
            </a:spcAft>
            <a:buChar char="•"/>
          </a:pPr>
          <a:r>
            <a:rPr lang="en-US" sz="1400" b="0" i="0" kern="1200">
              <a:latin typeface="Hind Vadodara" panose="020B0604020202020204" charset="0"/>
              <a:cs typeface="Hind Vadodara" panose="020B0604020202020204" charset="0"/>
            </a:rPr>
            <a:t>Leadership Team</a:t>
          </a:r>
          <a:endParaRPr lang="en-US" sz="1400" kern="1200">
            <a:latin typeface="Hind Vadodara" panose="020B0604020202020204" charset="0"/>
            <a:cs typeface="Hind Vadodara" panose="020B0604020202020204" charset="0"/>
          </a:endParaRPr>
        </a:p>
        <a:p>
          <a:pPr marL="228600" lvl="2"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Working Smarter (Not Harder)</a:t>
          </a:r>
          <a:endParaRPr lang="en-US" sz="1400" kern="1200" dirty="0">
            <a:latin typeface="Hind Vadodara" panose="020B0604020202020204" charset="0"/>
            <a:cs typeface="Hind Vadodara" panose="020B0604020202020204" charset="0"/>
          </a:endParaRPr>
        </a:p>
      </dsp:txBody>
      <dsp:txXfrm>
        <a:off x="96875" y="437711"/>
        <a:ext cx="5433423" cy="1790750"/>
      </dsp:txXfrm>
    </dsp:sp>
    <dsp:sp modelId="{FDC1BDC8-9000-5F46-8ACC-75AD0D32A6E6}">
      <dsp:nvSpPr>
        <dsp:cNvPr id="0" name=""/>
        <dsp:cNvSpPr/>
      </dsp:nvSpPr>
      <dsp:spPr>
        <a:xfrm>
          <a:off x="281358" y="134196"/>
          <a:ext cx="3939021"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886" tIns="0" rIns="148886" bIns="0" numCol="1" spcCol="1270" anchor="ctr" anchorCtr="0">
          <a:noAutofit/>
        </a:bodyPr>
        <a:lstStyle/>
        <a:p>
          <a:pPr marL="0" lvl="0" indent="0" algn="l" defTabSz="622300">
            <a:lnSpc>
              <a:spcPct val="90000"/>
            </a:lnSpc>
            <a:spcBef>
              <a:spcPct val="0"/>
            </a:spcBef>
            <a:spcAft>
              <a:spcPct val="35000"/>
            </a:spcAft>
            <a:buNone/>
          </a:pPr>
          <a:r>
            <a:rPr lang="en-US" sz="1400" b="0" i="0" kern="1200">
              <a:latin typeface="Hind Vadodara" panose="020B0604020202020204" charset="0"/>
              <a:cs typeface="Hind Vadodara" panose="020B0604020202020204" charset="0"/>
            </a:rPr>
            <a:t>Training Overview</a:t>
          </a:r>
          <a:endParaRPr lang="en-US" sz="1400" kern="1200">
            <a:latin typeface="Hind Vadodara" panose="020B0604020202020204" charset="0"/>
            <a:cs typeface="Hind Vadodara" panose="020B0604020202020204" charset="0"/>
          </a:endParaRPr>
        </a:p>
      </dsp:txBody>
      <dsp:txXfrm>
        <a:off x="301533" y="154371"/>
        <a:ext cx="3898671" cy="372930"/>
      </dsp:txXfrm>
    </dsp:sp>
    <dsp:sp modelId="{6DEC4ABA-01BF-B445-B753-0C4747FBD7B7}">
      <dsp:nvSpPr>
        <dsp:cNvPr id="0" name=""/>
        <dsp:cNvSpPr/>
      </dsp:nvSpPr>
      <dsp:spPr>
        <a:xfrm>
          <a:off x="0" y="2607577"/>
          <a:ext cx="5627173" cy="13450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6731" tIns="291592" rIns="4367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Select Action Plan Template</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Establish Leadership Team</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Complete Working Smarter Matrix</a:t>
          </a:r>
          <a:endParaRPr lang="en-US" sz="1400" kern="1200" dirty="0">
            <a:latin typeface="Hind Vadodara" panose="020B0604020202020204" charset="0"/>
            <a:cs typeface="Hind Vadodara" panose="020B0604020202020204" charset="0"/>
          </a:endParaRPr>
        </a:p>
      </dsp:txBody>
      <dsp:txXfrm>
        <a:off x="65660" y="2673237"/>
        <a:ext cx="5495853" cy="1213730"/>
      </dsp:txXfrm>
    </dsp:sp>
    <dsp:sp modelId="{CBB73597-3D4A-344F-83D3-4018B604B205}">
      <dsp:nvSpPr>
        <dsp:cNvPr id="0" name=""/>
        <dsp:cNvSpPr/>
      </dsp:nvSpPr>
      <dsp:spPr>
        <a:xfrm>
          <a:off x="281358" y="2400937"/>
          <a:ext cx="3939021" cy="4132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886" tIns="0" rIns="148886" bIns="0" numCol="1" spcCol="1270" anchor="ctr" anchorCtr="0">
          <a:noAutofit/>
        </a:bodyPr>
        <a:lstStyle/>
        <a:p>
          <a:pPr marL="0" lvl="0" indent="0" algn="l" defTabSz="622300">
            <a:lnSpc>
              <a:spcPct val="90000"/>
            </a:lnSpc>
            <a:spcBef>
              <a:spcPct val="0"/>
            </a:spcBef>
            <a:spcAft>
              <a:spcPct val="35000"/>
            </a:spcAft>
            <a:buNone/>
          </a:pPr>
          <a:r>
            <a:rPr lang="en-US" sz="1400" b="0" i="0" kern="1200">
              <a:latin typeface="Hind Vadodara" panose="020B0604020202020204" charset="0"/>
              <a:cs typeface="Hind Vadodara" panose="020B0604020202020204" charset="0"/>
            </a:rPr>
            <a:t>Team Tasks</a:t>
          </a:r>
          <a:endParaRPr lang="en-US" sz="1400" kern="1200">
            <a:latin typeface="Hind Vadodara" panose="020B0604020202020204" charset="0"/>
            <a:cs typeface="Hind Vadodara" panose="020B0604020202020204" charset="0"/>
          </a:endParaRPr>
        </a:p>
      </dsp:txBody>
      <dsp:txXfrm>
        <a:off x="301533" y="2421112"/>
        <a:ext cx="3898671"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568917" y="46321"/>
          <a:ext cx="2223435" cy="2223435"/>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Systems</a:t>
          </a:r>
        </a:p>
      </dsp:txBody>
      <dsp:txXfrm>
        <a:off x="1865375" y="435422"/>
        <a:ext cx="1630519" cy="1000546"/>
      </dsp:txXfrm>
    </dsp:sp>
    <dsp:sp modelId="{A7ADD6DF-9E47-4436-8F51-EE2A03365BEC}">
      <dsp:nvSpPr>
        <dsp:cNvPr id="0" name=""/>
        <dsp:cNvSpPr/>
      </dsp:nvSpPr>
      <dsp:spPr>
        <a:xfrm>
          <a:off x="2371207" y="1435968"/>
          <a:ext cx="2223435" cy="222343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Data</a:t>
          </a:r>
        </a:p>
      </dsp:txBody>
      <dsp:txXfrm>
        <a:off x="3051208" y="2010356"/>
        <a:ext cx="1334061" cy="1222889"/>
      </dsp:txXfrm>
    </dsp:sp>
    <dsp:sp modelId="{2504F536-64A6-44EF-BAC7-150B15DF6968}">
      <dsp:nvSpPr>
        <dsp:cNvPr id="0" name=""/>
        <dsp:cNvSpPr/>
      </dsp:nvSpPr>
      <dsp:spPr>
        <a:xfrm>
          <a:off x="766628" y="1435968"/>
          <a:ext cx="2223435" cy="222343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Practices</a:t>
          </a:r>
        </a:p>
      </dsp:txBody>
      <dsp:txXfrm>
        <a:off x="976001" y="2010356"/>
        <a:ext cx="1334061" cy="12228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0E931-F427-4633-9A87-52E8F385FB89}">
      <dsp:nvSpPr>
        <dsp:cNvPr id="0" name=""/>
        <dsp:cNvSpPr/>
      </dsp:nvSpPr>
      <dsp:spPr>
        <a:xfrm>
          <a:off x="5022" y="341367"/>
          <a:ext cx="2660743" cy="665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ea typeface="Tahoma"/>
              <a:cs typeface="Hind Vadodara" panose="020B0604020202020204" charset="0"/>
            </a:rPr>
            <a:t>Size</a:t>
          </a:r>
          <a:endParaRPr lang="en-US" sz="2000" b="0" i="0" u="none" strike="noStrike" kern="1200" cap="none" baseline="0" noProof="0">
            <a:solidFill>
              <a:srgbClr val="010000"/>
            </a:solidFill>
            <a:latin typeface="Hind Vadodara" panose="020B0604020202020204" charset="0"/>
            <a:ea typeface="Tahoma"/>
            <a:cs typeface="Hind Vadodara" panose="020B0604020202020204" charset="0"/>
          </a:endParaRPr>
        </a:p>
      </dsp:txBody>
      <dsp:txXfrm>
        <a:off x="24505" y="360850"/>
        <a:ext cx="2621777" cy="626219"/>
      </dsp:txXfrm>
    </dsp:sp>
    <dsp:sp modelId="{99E3C1FB-4BC6-4A4E-9952-06EFF76D6B9C}">
      <dsp:nvSpPr>
        <dsp:cNvPr id="0" name=""/>
        <dsp:cNvSpPr/>
      </dsp:nvSpPr>
      <dsp:spPr>
        <a:xfrm rot="5400000">
          <a:off x="1277190" y="1064757"/>
          <a:ext cx="116407" cy="116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38AB5A-C0C3-4815-B439-B613C9A88BD8}">
      <dsp:nvSpPr>
        <dsp:cNvPr id="0" name=""/>
        <dsp:cNvSpPr/>
      </dsp:nvSpPr>
      <dsp:spPr>
        <a:xfrm>
          <a:off x="5022" y="1239368"/>
          <a:ext cx="2660743" cy="665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Hind Vadodara" panose="020B0604020202020204" charset="0"/>
              <a:ea typeface="Tahoma"/>
              <a:cs typeface="Hind Vadodara" panose="020B0604020202020204" charset="0"/>
            </a:rPr>
            <a:t> Impacts communication &amp; collaboration</a:t>
          </a:r>
        </a:p>
      </dsp:txBody>
      <dsp:txXfrm>
        <a:off x="24505" y="1258851"/>
        <a:ext cx="2621777" cy="626219"/>
      </dsp:txXfrm>
    </dsp:sp>
    <dsp:sp modelId="{D2F45A56-337A-49B7-B09F-17A226516668}">
      <dsp:nvSpPr>
        <dsp:cNvPr id="0" name=""/>
        <dsp:cNvSpPr/>
      </dsp:nvSpPr>
      <dsp:spPr>
        <a:xfrm rot="5400000">
          <a:off x="1277190" y="1962758"/>
          <a:ext cx="116407" cy="116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E0BF4B-5FD3-4E91-A603-F45774134342}">
      <dsp:nvSpPr>
        <dsp:cNvPr id="0" name=""/>
        <dsp:cNvSpPr/>
      </dsp:nvSpPr>
      <dsp:spPr>
        <a:xfrm>
          <a:off x="5022" y="2137369"/>
          <a:ext cx="2660743" cy="143140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Hind Vadodara" panose="020B0604020202020204" charset="0"/>
              <a:ea typeface="Tahoma"/>
              <a:cs typeface="Hind Vadodara" panose="020B0604020202020204" charset="0"/>
            </a:rPr>
            <a:t>Critical that admin &amp; staff are informed and clear about the direction, priorities, and messaging around PBIS, as well as their role in it</a:t>
          </a:r>
        </a:p>
      </dsp:txBody>
      <dsp:txXfrm>
        <a:off x="46946" y="2179293"/>
        <a:ext cx="2576895" cy="1347558"/>
      </dsp:txXfrm>
    </dsp:sp>
    <dsp:sp modelId="{5AB1700C-5E73-45B1-9862-286930EA205E}">
      <dsp:nvSpPr>
        <dsp:cNvPr id="0" name=""/>
        <dsp:cNvSpPr/>
      </dsp:nvSpPr>
      <dsp:spPr>
        <a:xfrm>
          <a:off x="3038270" y="341367"/>
          <a:ext cx="2660743" cy="665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Hind Vadodara" panose="020B0604020202020204" charset="0"/>
              <a:ea typeface="Tahoma"/>
              <a:cs typeface="Hind Vadodara" panose="020B0604020202020204" charset="0"/>
            </a:rPr>
            <a:t>Organizational Culture</a:t>
          </a:r>
        </a:p>
      </dsp:txBody>
      <dsp:txXfrm>
        <a:off x="3057753" y="360850"/>
        <a:ext cx="2621777" cy="626219"/>
      </dsp:txXfrm>
    </dsp:sp>
    <dsp:sp modelId="{EB9ED059-DD64-4025-878F-5DD6A7545961}">
      <dsp:nvSpPr>
        <dsp:cNvPr id="0" name=""/>
        <dsp:cNvSpPr/>
      </dsp:nvSpPr>
      <dsp:spPr>
        <a:xfrm rot="5400000">
          <a:off x="4310438" y="1064757"/>
          <a:ext cx="116407" cy="116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5E0241-185D-4D3E-B78D-0B7F8B27DAC7}">
      <dsp:nvSpPr>
        <dsp:cNvPr id="0" name=""/>
        <dsp:cNvSpPr/>
      </dsp:nvSpPr>
      <dsp:spPr>
        <a:xfrm>
          <a:off x="3038270" y="1239368"/>
          <a:ext cx="2660743" cy="146996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Hind Vadodara" panose="020B0604020202020204" charset="0"/>
              <a:ea typeface="Tahoma"/>
              <a:cs typeface="Hind Vadodara" panose="020B0604020202020204" charset="0"/>
            </a:rPr>
            <a:t>Sole focus on academics</a:t>
          </a:r>
        </a:p>
        <a:p>
          <a:pPr marL="0" lvl="0" indent="0" algn="ctr" defTabSz="622300" rtl="0">
            <a:lnSpc>
              <a:spcPct val="90000"/>
            </a:lnSpc>
            <a:spcBef>
              <a:spcPct val="0"/>
            </a:spcBef>
            <a:spcAft>
              <a:spcPct val="35000"/>
            </a:spcAft>
            <a:buNone/>
          </a:pPr>
          <a:r>
            <a:rPr lang="en-US" sz="1400" kern="1200" dirty="0">
              <a:latin typeface="Hind Vadodara" panose="020B0604020202020204" charset="0"/>
              <a:ea typeface="Tahoma"/>
              <a:cs typeface="Hind Vadodara" panose="020B0604020202020204" charset="0"/>
            </a:rPr>
            <a:t>Belief students should have self-management skills</a:t>
          </a:r>
        </a:p>
        <a:p>
          <a:pPr marL="0" lvl="0" indent="0" algn="ctr" defTabSz="622300" rtl="0">
            <a:lnSpc>
              <a:spcPct val="90000"/>
            </a:lnSpc>
            <a:spcBef>
              <a:spcPct val="0"/>
            </a:spcBef>
            <a:spcAft>
              <a:spcPct val="35000"/>
            </a:spcAft>
            <a:buNone/>
          </a:pPr>
          <a:r>
            <a:rPr lang="en-US" sz="1400" kern="1200" dirty="0">
              <a:latin typeface="Hind Vadodara" panose="020B0604020202020204" charset="0"/>
              <a:ea typeface="Verdana"/>
              <a:cs typeface="Hind Vadodara" panose="020B0604020202020204" charset="0"/>
            </a:rPr>
            <a:t>Increased use of exclusionary practices</a:t>
          </a:r>
        </a:p>
      </dsp:txBody>
      <dsp:txXfrm>
        <a:off x="3081324" y="1282422"/>
        <a:ext cx="2574635" cy="1383853"/>
      </dsp:txXfrm>
    </dsp:sp>
    <dsp:sp modelId="{5E40D837-AF02-4156-9808-0ACC16ACDAD4}">
      <dsp:nvSpPr>
        <dsp:cNvPr id="0" name=""/>
        <dsp:cNvSpPr/>
      </dsp:nvSpPr>
      <dsp:spPr>
        <a:xfrm rot="5400000">
          <a:off x="4310438" y="2767533"/>
          <a:ext cx="116407" cy="116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477013-D6CA-416B-847D-13749EBCCCA7}">
      <dsp:nvSpPr>
        <dsp:cNvPr id="0" name=""/>
        <dsp:cNvSpPr/>
      </dsp:nvSpPr>
      <dsp:spPr>
        <a:xfrm>
          <a:off x="3038270" y="2942144"/>
          <a:ext cx="2660743" cy="665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Hind Vadodara" panose="020B0604020202020204" charset="0"/>
              <a:ea typeface="Tahoma"/>
              <a:cs typeface="Hind Vadodara" panose="020B0604020202020204" charset="0"/>
            </a:rPr>
            <a:t>Collect and use data to inform decisions on needs and outcomes</a:t>
          </a:r>
          <a:endParaRPr lang="en-US" sz="1400" kern="1200" dirty="0">
            <a:latin typeface="Hind Vadodara" panose="020B0604020202020204" charset="0"/>
            <a:cs typeface="Hind Vadodara" panose="020B0604020202020204" charset="0"/>
          </a:endParaRPr>
        </a:p>
      </dsp:txBody>
      <dsp:txXfrm>
        <a:off x="3057753" y="2961627"/>
        <a:ext cx="2621777" cy="626219"/>
      </dsp:txXfrm>
    </dsp:sp>
    <dsp:sp modelId="{508FB571-1F94-4E13-BC1A-F40A7F7E4763}">
      <dsp:nvSpPr>
        <dsp:cNvPr id="0" name=""/>
        <dsp:cNvSpPr/>
      </dsp:nvSpPr>
      <dsp:spPr>
        <a:xfrm>
          <a:off x="6071518" y="341367"/>
          <a:ext cx="2660743" cy="665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Hind Vadodara" panose="020B0604020202020204" charset="0"/>
              <a:ea typeface="Tahoma"/>
              <a:cs typeface="Hind Vadodara" panose="020B0604020202020204" charset="0"/>
            </a:rPr>
            <a:t>Developmental Level</a:t>
          </a:r>
        </a:p>
      </dsp:txBody>
      <dsp:txXfrm>
        <a:off x="6091001" y="360850"/>
        <a:ext cx="2621777" cy="626219"/>
      </dsp:txXfrm>
    </dsp:sp>
    <dsp:sp modelId="{DFE4E02F-5608-401F-8150-9E8389E93F25}">
      <dsp:nvSpPr>
        <dsp:cNvPr id="0" name=""/>
        <dsp:cNvSpPr/>
      </dsp:nvSpPr>
      <dsp:spPr>
        <a:xfrm rot="5400000">
          <a:off x="7343686" y="1064757"/>
          <a:ext cx="116407" cy="116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A2E1BE-F519-4C7B-AA8D-B1169F6BDF36}">
      <dsp:nvSpPr>
        <dsp:cNvPr id="0" name=""/>
        <dsp:cNvSpPr/>
      </dsp:nvSpPr>
      <dsp:spPr>
        <a:xfrm>
          <a:off x="6071518" y="1239368"/>
          <a:ext cx="2660743" cy="665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Hind Vadodara" panose="020B0604020202020204" charset="0"/>
              <a:ea typeface="Tahoma"/>
              <a:cs typeface="Hind Vadodara" panose="020B0604020202020204" charset="0"/>
            </a:rPr>
            <a:t>Student desire for independence and autonomy</a:t>
          </a:r>
        </a:p>
      </dsp:txBody>
      <dsp:txXfrm>
        <a:off x="6091001" y="1258851"/>
        <a:ext cx="2621777" cy="626219"/>
      </dsp:txXfrm>
    </dsp:sp>
    <dsp:sp modelId="{A66C1AEE-76FD-4C29-B1B5-397160CA1EEF}">
      <dsp:nvSpPr>
        <dsp:cNvPr id="0" name=""/>
        <dsp:cNvSpPr/>
      </dsp:nvSpPr>
      <dsp:spPr>
        <a:xfrm rot="5400000">
          <a:off x="7343686" y="1962758"/>
          <a:ext cx="116407" cy="116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8B45B8-4293-49F2-94B3-A7923282E323}">
      <dsp:nvSpPr>
        <dsp:cNvPr id="0" name=""/>
        <dsp:cNvSpPr/>
      </dsp:nvSpPr>
      <dsp:spPr>
        <a:xfrm>
          <a:off x="6071518" y="2137369"/>
          <a:ext cx="2660743" cy="66518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Hind Vadodara" panose="020B0604020202020204" charset="0"/>
              <a:ea typeface="Tahoma"/>
              <a:cs typeface="Hind Vadodara" panose="020B0604020202020204" charset="0"/>
            </a:rPr>
            <a:t>Utilize students in the planning &amp; implementation process</a:t>
          </a:r>
        </a:p>
      </dsp:txBody>
      <dsp:txXfrm>
        <a:off x="6091001" y="2156852"/>
        <a:ext cx="2621777" cy="6262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BC49D-3BFA-5142-A717-6A7641CF9475}">
      <dsp:nvSpPr>
        <dsp:cNvPr id="0" name=""/>
        <dsp:cNvSpPr/>
      </dsp:nvSpPr>
      <dsp:spPr>
        <a:xfrm>
          <a:off x="1493682" y="281517"/>
          <a:ext cx="3638071" cy="3638071"/>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Hind Vadodara" panose="020B0604020202020204" charset="0"/>
              <a:cs typeface="Hind Vadodara" panose="020B0604020202020204" charset="0"/>
            </a:rPr>
            <a:t>Supports Relevance &amp; Equity</a:t>
          </a:r>
          <a:endParaRPr lang="en-US" sz="1800" b="0" i="0" u="none" strike="noStrike" kern="1200" cap="none" baseline="0" noProof="0" dirty="0">
            <a:latin typeface="Hind Vadodara" panose="020B0604020202020204" charset="0"/>
            <a:cs typeface="Hind Vadodara" panose="020B0604020202020204" charset="0"/>
          </a:endParaRPr>
        </a:p>
      </dsp:txBody>
      <dsp:txXfrm>
        <a:off x="3411032" y="1052441"/>
        <a:ext cx="1299311" cy="1082759"/>
      </dsp:txXfrm>
    </dsp:sp>
    <dsp:sp modelId="{83EE98CB-0FCA-6144-8D84-0A230E14931E}">
      <dsp:nvSpPr>
        <dsp:cNvPr id="0" name=""/>
        <dsp:cNvSpPr/>
      </dsp:nvSpPr>
      <dsp:spPr>
        <a:xfrm>
          <a:off x="1418755" y="411448"/>
          <a:ext cx="3638071" cy="3638071"/>
        </a:xfrm>
        <a:prstGeom prst="pie">
          <a:avLst>
            <a:gd name="adj1" fmla="val 1800000"/>
            <a:gd name="adj2" fmla="val 9000000"/>
          </a:avLst>
        </a:prstGeom>
        <a:solidFill>
          <a:schemeClr val="accent4">
            <a:hueOff val="441253"/>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Hind Vadodara" panose="020B0604020202020204" charset="0"/>
              <a:cs typeface="Hind Vadodara" panose="020B0604020202020204" charset="0"/>
            </a:rPr>
            <a:t>Improves student outcomes</a:t>
          </a:r>
          <a:endParaRPr lang="en-US" sz="1800" kern="1200" dirty="0">
            <a:latin typeface="Hind Vadodara" panose="020B0604020202020204" charset="0"/>
            <a:cs typeface="Hind Vadodara" panose="020B0604020202020204" charset="0"/>
          </a:endParaRPr>
        </a:p>
      </dsp:txBody>
      <dsp:txXfrm>
        <a:off x="2284963" y="2771863"/>
        <a:ext cx="1948966" cy="952828"/>
      </dsp:txXfrm>
    </dsp:sp>
    <dsp:sp modelId="{A7E48921-F0E5-B841-A32C-334EABE5D0C8}">
      <dsp:nvSpPr>
        <dsp:cNvPr id="0" name=""/>
        <dsp:cNvSpPr/>
      </dsp:nvSpPr>
      <dsp:spPr>
        <a:xfrm>
          <a:off x="1343829" y="281517"/>
          <a:ext cx="3638071" cy="3638071"/>
        </a:xfrm>
        <a:prstGeom prst="pie">
          <a:avLst>
            <a:gd name="adj1" fmla="val 9000000"/>
            <a:gd name="adj2" fmla="val 16200000"/>
          </a:avLst>
        </a:prstGeom>
        <a:solidFill>
          <a:schemeClr val="accent4">
            <a:hueOff val="882505"/>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Hind Vadodara" panose="020B0604020202020204" charset="0"/>
              <a:cs typeface="Hind Vadodara" panose="020B0604020202020204" charset="0"/>
            </a:rPr>
            <a:t>Promotes Engagement</a:t>
          </a:r>
          <a:endParaRPr lang="en-US" sz="1800" kern="1200" dirty="0">
            <a:latin typeface="Hind Vadodara" panose="020B0604020202020204" charset="0"/>
            <a:cs typeface="Hind Vadodara" panose="020B0604020202020204" charset="0"/>
          </a:endParaRPr>
        </a:p>
      </dsp:txBody>
      <dsp:txXfrm>
        <a:off x="1765238" y="1052441"/>
        <a:ext cx="1299311" cy="1082759"/>
      </dsp:txXfrm>
    </dsp:sp>
    <dsp:sp modelId="{BBF6786D-87A4-6A4D-B7F7-E22DCAB44993}">
      <dsp:nvSpPr>
        <dsp:cNvPr id="0" name=""/>
        <dsp:cNvSpPr/>
      </dsp:nvSpPr>
      <dsp:spPr>
        <a:xfrm>
          <a:off x="1268769" y="56303"/>
          <a:ext cx="4088498" cy="4088498"/>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69215D-F402-A446-A94B-99EF9ED1A8C8}">
      <dsp:nvSpPr>
        <dsp:cNvPr id="0" name=""/>
        <dsp:cNvSpPr/>
      </dsp:nvSpPr>
      <dsp:spPr>
        <a:xfrm>
          <a:off x="1193542" y="186004"/>
          <a:ext cx="4088498" cy="4088498"/>
        </a:xfrm>
        <a:prstGeom prst="circularArrow">
          <a:avLst>
            <a:gd name="adj1" fmla="val 5085"/>
            <a:gd name="adj2" fmla="val 327528"/>
            <a:gd name="adj3" fmla="val 8671970"/>
            <a:gd name="adj4" fmla="val 1800502"/>
            <a:gd name="adj5" fmla="val 5932"/>
          </a:avLst>
        </a:prstGeom>
        <a:solidFill>
          <a:schemeClr val="accent4">
            <a:hueOff val="441253"/>
            <a:satOff val="0"/>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DEB72-3766-6342-9BFB-B352E50C6C47}">
      <dsp:nvSpPr>
        <dsp:cNvPr id="0" name=""/>
        <dsp:cNvSpPr/>
      </dsp:nvSpPr>
      <dsp:spPr>
        <a:xfrm>
          <a:off x="1118314" y="56303"/>
          <a:ext cx="4088498" cy="4088498"/>
        </a:xfrm>
        <a:prstGeom prst="circularArrow">
          <a:avLst>
            <a:gd name="adj1" fmla="val 5085"/>
            <a:gd name="adj2" fmla="val 327528"/>
            <a:gd name="adj3" fmla="val 15873039"/>
            <a:gd name="adj4" fmla="val 9000000"/>
            <a:gd name="adj5" fmla="val 5932"/>
          </a:avLst>
        </a:prstGeom>
        <a:solidFill>
          <a:schemeClr val="accent4">
            <a:hueOff val="882505"/>
            <a:satOff val="0"/>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DC075-3D77-4D66-9642-0ACEA7C9337C}">
      <dsp:nvSpPr>
        <dsp:cNvPr id="0" name=""/>
        <dsp:cNvSpPr/>
      </dsp:nvSpPr>
      <dsp:spPr>
        <a:xfrm rot="10800000">
          <a:off x="1689151" y="1538"/>
          <a:ext cx="5768276" cy="9449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70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Clarify how the principal will support implementation, especially if not part of team (announcements, sharing data, distributing acknowledgements to staff, etc.)</a:t>
          </a:r>
        </a:p>
      </dsp:txBody>
      <dsp:txXfrm rot="10800000">
        <a:off x="1925391" y="1538"/>
        <a:ext cx="5532036" cy="944960"/>
      </dsp:txXfrm>
    </dsp:sp>
    <dsp:sp modelId="{412A93E5-17F5-45E8-842D-BD72EF9A1E2A}">
      <dsp:nvSpPr>
        <dsp:cNvPr id="0" name=""/>
        <dsp:cNvSpPr/>
      </dsp:nvSpPr>
      <dsp:spPr>
        <a:xfrm>
          <a:off x="1216671" y="1538"/>
          <a:ext cx="944960" cy="94496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EC3EF-919B-42B4-8F16-DE3DBCFEAC60}">
      <dsp:nvSpPr>
        <dsp:cNvPr id="0" name=""/>
        <dsp:cNvSpPr/>
      </dsp:nvSpPr>
      <dsp:spPr>
        <a:xfrm rot="10800000">
          <a:off x="1689151" y="1228575"/>
          <a:ext cx="5768276" cy="9449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70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Develop a communication system between the PBIS team &amp; administrative team</a:t>
          </a:r>
        </a:p>
      </dsp:txBody>
      <dsp:txXfrm rot="10800000">
        <a:off x="1925391" y="1228575"/>
        <a:ext cx="5532036" cy="944960"/>
      </dsp:txXfrm>
    </dsp:sp>
    <dsp:sp modelId="{AC43AB08-8DEC-41F0-BE28-EEFEA5445D4E}">
      <dsp:nvSpPr>
        <dsp:cNvPr id="0" name=""/>
        <dsp:cNvSpPr/>
      </dsp:nvSpPr>
      <dsp:spPr>
        <a:xfrm>
          <a:off x="1216671" y="1228575"/>
          <a:ext cx="944960" cy="94496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04E58-3210-4134-9DA2-AC95D15C64DD}">
      <dsp:nvSpPr>
        <dsp:cNvPr id="0" name=""/>
        <dsp:cNvSpPr/>
      </dsp:nvSpPr>
      <dsp:spPr>
        <a:xfrm rot="10800000">
          <a:off x="1689151" y="2455613"/>
          <a:ext cx="5768276" cy="9449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70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Determine which decisions the PBIS team has the authority to make and which need to be reviewed by admin team</a:t>
          </a:r>
        </a:p>
      </dsp:txBody>
      <dsp:txXfrm rot="10800000">
        <a:off x="1925391" y="2455613"/>
        <a:ext cx="5532036" cy="944960"/>
      </dsp:txXfrm>
    </dsp:sp>
    <dsp:sp modelId="{3445A0BE-C928-4A5A-965D-8429689CA16E}">
      <dsp:nvSpPr>
        <dsp:cNvPr id="0" name=""/>
        <dsp:cNvSpPr/>
      </dsp:nvSpPr>
      <dsp:spPr>
        <a:xfrm>
          <a:off x="1216671" y="2455613"/>
          <a:ext cx="944960" cy="94496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74ACAB-3471-4F90-B962-05C71BB0C0DE}">
      <dsp:nvSpPr>
        <dsp:cNvPr id="0" name=""/>
        <dsp:cNvSpPr/>
      </dsp:nvSpPr>
      <dsp:spPr>
        <a:xfrm rot="10800000">
          <a:off x="1689151" y="3682651"/>
          <a:ext cx="5768276" cy="9449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70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Establish protocols for what happens when admin rep is called away from PBIS team meetings (e.g., will review &amp; comment on minutes w/in 48 hours)</a:t>
          </a:r>
        </a:p>
      </dsp:txBody>
      <dsp:txXfrm rot="10800000">
        <a:off x="1925391" y="3682651"/>
        <a:ext cx="5532036" cy="944960"/>
      </dsp:txXfrm>
    </dsp:sp>
    <dsp:sp modelId="{2A19B4EF-D46F-45F5-A85C-8DD02C911975}">
      <dsp:nvSpPr>
        <dsp:cNvPr id="0" name=""/>
        <dsp:cNvSpPr/>
      </dsp:nvSpPr>
      <dsp:spPr>
        <a:xfrm>
          <a:off x="1216671" y="3682651"/>
          <a:ext cx="944960" cy="94496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340836"/>
          <a:ext cx="5627173" cy="1984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6731" tIns="291592" rIns="4367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Overview of NEPBIS School-Wide Training</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Overview of SWPBIS</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Getting Started with PBIS</a:t>
          </a:r>
          <a:endParaRPr lang="en-US" sz="1400" kern="1200" dirty="0">
            <a:latin typeface="Hind Vadodara" panose="020B0604020202020204" charset="0"/>
            <a:cs typeface="Hind Vadodara" panose="020B0604020202020204" charset="0"/>
          </a:endParaRPr>
        </a:p>
        <a:p>
          <a:pPr marL="228600" lvl="2" indent="-114300" algn="l" defTabSz="622300">
            <a:lnSpc>
              <a:spcPct val="90000"/>
            </a:lnSpc>
            <a:spcBef>
              <a:spcPct val="0"/>
            </a:spcBef>
            <a:spcAft>
              <a:spcPct val="15000"/>
            </a:spcAft>
            <a:buChar char="•"/>
          </a:pPr>
          <a:r>
            <a:rPr lang="en-US" sz="1400" b="0" i="0" kern="1200">
              <a:latin typeface="Hind Vadodara" panose="020B0604020202020204" charset="0"/>
              <a:cs typeface="Hind Vadodara" panose="020B0604020202020204" charset="0"/>
            </a:rPr>
            <a:t>Leadership Team</a:t>
          </a:r>
          <a:endParaRPr lang="en-US" sz="1400" kern="1200">
            <a:latin typeface="Hind Vadodara" panose="020B0604020202020204" charset="0"/>
            <a:cs typeface="Hind Vadodara" panose="020B0604020202020204" charset="0"/>
          </a:endParaRPr>
        </a:p>
        <a:p>
          <a:pPr marL="228600" lvl="2"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Working Smarter (Not Harder)</a:t>
          </a:r>
          <a:endParaRPr lang="en-US" sz="1400" kern="1200" dirty="0">
            <a:latin typeface="Hind Vadodara" panose="020B0604020202020204" charset="0"/>
            <a:cs typeface="Hind Vadodara" panose="020B0604020202020204" charset="0"/>
          </a:endParaRPr>
        </a:p>
      </dsp:txBody>
      <dsp:txXfrm>
        <a:off x="96875" y="437711"/>
        <a:ext cx="5433423" cy="1790750"/>
      </dsp:txXfrm>
    </dsp:sp>
    <dsp:sp modelId="{FDC1BDC8-9000-5F46-8ACC-75AD0D32A6E6}">
      <dsp:nvSpPr>
        <dsp:cNvPr id="0" name=""/>
        <dsp:cNvSpPr/>
      </dsp:nvSpPr>
      <dsp:spPr>
        <a:xfrm>
          <a:off x="281358" y="134196"/>
          <a:ext cx="3939021"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886" tIns="0" rIns="148886" bIns="0" numCol="1" spcCol="1270" anchor="ctr" anchorCtr="0">
          <a:noAutofit/>
        </a:bodyPr>
        <a:lstStyle/>
        <a:p>
          <a:pPr marL="0" lvl="0" indent="0" algn="l" defTabSz="622300">
            <a:lnSpc>
              <a:spcPct val="90000"/>
            </a:lnSpc>
            <a:spcBef>
              <a:spcPct val="0"/>
            </a:spcBef>
            <a:spcAft>
              <a:spcPct val="35000"/>
            </a:spcAft>
            <a:buNone/>
          </a:pPr>
          <a:r>
            <a:rPr lang="en-US" sz="1400" b="0" i="0" kern="1200">
              <a:latin typeface="Hind Vadodara" panose="020B0604020202020204" charset="0"/>
              <a:cs typeface="Hind Vadodara" panose="020B0604020202020204" charset="0"/>
            </a:rPr>
            <a:t>Training Overview</a:t>
          </a:r>
          <a:endParaRPr lang="en-US" sz="1400" kern="1200">
            <a:latin typeface="Hind Vadodara" panose="020B0604020202020204" charset="0"/>
            <a:cs typeface="Hind Vadodara" panose="020B0604020202020204" charset="0"/>
          </a:endParaRPr>
        </a:p>
      </dsp:txBody>
      <dsp:txXfrm>
        <a:off x="301533" y="154371"/>
        <a:ext cx="3898671" cy="372930"/>
      </dsp:txXfrm>
    </dsp:sp>
    <dsp:sp modelId="{6DEC4ABA-01BF-B445-B753-0C4747FBD7B7}">
      <dsp:nvSpPr>
        <dsp:cNvPr id="0" name=""/>
        <dsp:cNvSpPr/>
      </dsp:nvSpPr>
      <dsp:spPr>
        <a:xfrm>
          <a:off x="0" y="2607577"/>
          <a:ext cx="5627173" cy="13450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6731" tIns="291592" rIns="43673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Select Action Plan Template</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Establish Leadership Team</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Complete Working Smarter Matrix</a:t>
          </a:r>
          <a:endParaRPr lang="en-US" sz="1400" kern="1200" dirty="0">
            <a:latin typeface="Hind Vadodara" panose="020B0604020202020204" charset="0"/>
            <a:cs typeface="Hind Vadodara" panose="020B0604020202020204" charset="0"/>
          </a:endParaRPr>
        </a:p>
      </dsp:txBody>
      <dsp:txXfrm>
        <a:off x="65660" y="2673237"/>
        <a:ext cx="5495853" cy="1213730"/>
      </dsp:txXfrm>
    </dsp:sp>
    <dsp:sp modelId="{CBB73597-3D4A-344F-83D3-4018B604B205}">
      <dsp:nvSpPr>
        <dsp:cNvPr id="0" name=""/>
        <dsp:cNvSpPr/>
      </dsp:nvSpPr>
      <dsp:spPr>
        <a:xfrm>
          <a:off x="281358" y="2400937"/>
          <a:ext cx="3939021" cy="4132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886" tIns="0" rIns="148886" bIns="0" numCol="1" spcCol="1270" anchor="ctr" anchorCtr="0">
          <a:noAutofit/>
        </a:bodyPr>
        <a:lstStyle/>
        <a:p>
          <a:pPr marL="0" lvl="0" indent="0" algn="l" defTabSz="622300">
            <a:lnSpc>
              <a:spcPct val="90000"/>
            </a:lnSpc>
            <a:spcBef>
              <a:spcPct val="0"/>
            </a:spcBef>
            <a:spcAft>
              <a:spcPct val="35000"/>
            </a:spcAft>
            <a:buNone/>
          </a:pPr>
          <a:r>
            <a:rPr lang="en-US" sz="1400" b="0" i="0" kern="1200">
              <a:latin typeface="Hind Vadodara" panose="020B0604020202020204" charset="0"/>
              <a:cs typeface="Hind Vadodara" panose="020B0604020202020204" charset="0"/>
            </a:rPr>
            <a:t>Team Tasks</a:t>
          </a:r>
          <a:endParaRPr lang="en-US" sz="1400" kern="1200">
            <a:latin typeface="Hind Vadodara" panose="020B0604020202020204" charset="0"/>
            <a:cs typeface="Hind Vadodara" panose="020B0604020202020204" charset="0"/>
          </a:endParaRPr>
        </a:p>
      </dsp:txBody>
      <dsp:txXfrm>
        <a:off x="301533" y="2421112"/>
        <a:ext cx="3898671" cy="372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308886"/>
          <a:ext cx="5627173" cy="18427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6731" tIns="270764" rIns="436731" bIns="92456"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Hind Vadodara" panose="020B0604020202020204" charset="0"/>
              <a:cs typeface="Hind Vadodara" panose="020B0604020202020204" charset="0"/>
            </a:rPr>
            <a:t>Overview of SWPBIS, Part 2</a:t>
          </a:r>
          <a:endParaRPr lang="en-US" sz="1300" kern="1200" dirty="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Char char="•"/>
          </a:pPr>
          <a:r>
            <a:rPr lang="en-US" sz="1300" b="0" i="0" kern="1200" dirty="0">
              <a:latin typeface="Hind Vadodara" panose="020B0604020202020204" charset="0"/>
              <a:cs typeface="Hind Vadodara" panose="020B0604020202020204" charset="0"/>
            </a:rPr>
            <a:t>Getting Started with PBIS</a:t>
          </a:r>
          <a:endParaRPr lang="en-US" sz="1300" kern="1200" dirty="0">
            <a:latin typeface="Hind Vadodara" panose="020B0604020202020204" charset="0"/>
            <a:cs typeface="Hind Vadodara" panose="020B0604020202020204" charset="0"/>
          </a:endParaRPr>
        </a:p>
        <a:p>
          <a:pPr marL="228600" lvl="2" indent="-114300" algn="l" defTabSz="577850">
            <a:lnSpc>
              <a:spcPct val="90000"/>
            </a:lnSpc>
            <a:spcBef>
              <a:spcPct val="0"/>
            </a:spcBef>
            <a:spcAft>
              <a:spcPct val="15000"/>
            </a:spcAft>
            <a:buChar char="•"/>
          </a:pPr>
          <a:r>
            <a:rPr lang="en-US" sz="1300" b="0" i="0" kern="1200" dirty="0">
              <a:latin typeface="Hind Vadodara" panose="020B0604020202020204" charset="0"/>
              <a:cs typeface="Hind Vadodara" panose="020B0604020202020204" charset="0"/>
            </a:rPr>
            <a:t>Develop Statement of Purpose</a:t>
          </a:r>
          <a:endParaRPr lang="en-US" sz="1300" kern="1200" dirty="0">
            <a:latin typeface="Hind Vadodara" panose="020B0604020202020204" charset="0"/>
            <a:cs typeface="Hind Vadodara" panose="020B0604020202020204" charset="0"/>
          </a:endParaRPr>
        </a:p>
        <a:p>
          <a:pPr marL="228600" lvl="2" indent="-114300" algn="l" defTabSz="577850">
            <a:lnSpc>
              <a:spcPct val="90000"/>
            </a:lnSpc>
            <a:spcBef>
              <a:spcPct val="0"/>
            </a:spcBef>
            <a:spcAft>
              <a:spcPct val="15000"/>
            </a:spcAft>
            <a:buChar char="•"/>
          </a:pPr>
          <a:r>
            <a:rPr lang="en-US" sz="1300" kern="1200" dirty="0">
              <a:latin typeface="Hind Vadodara" panose="020B0604020202020204" charset="0"/>
              <a:cs typeface="Hind Vadodara" panose="020B0604020202020204" charset="0"/>
            </a:rPr>
            <a:t>Identify School-Wide Expectations</a:t>
          </a:r>
        </a:p>
        <a:p>
          <a:pPr marL="228600" lvl="2" indent="-114300" algn="l" defTabSz="577850">
            <a:lnSpc>
              <a:spcPct val="90000"/>
            </a:lnSpc>
            <a:spcBef>
              <a:spcPct val="0"/>
            </a:spcBef>
            <a:spcAft>
              <a:spcPct val="15000"/>
            </a:spcAft>
            <a:buChar char="•"/>
          </a:pPr>
          <a:r>
            <a:rPr lang="en-US" sz="1300" b="0" i="0" kern="1200" dirty="0">
              <a:latin typeface="Hind Vadodara" panose="020B0604020202020204" charset="0"/>
              <a:cs typeface="Hind Vadodara" panose="020B0604020202020204" charset="0"/>
            </a:rPr>
            <a:t>Develop Teaching Procedures</a:t>
          </a:r>
          <a:endParaRPr lang="en-US" sz="1300" kern="1200" dirty="0">
            <a:latin typeface="Hind Vadodara" panose="020B0604020202020204" charset="0"/>
            <a:cs typeface="Hind Vadodara" panose="020B0604020202020204" charset="0"/>
          </a:endParaRPr>
        </a:p>
      </dsp:txBody>
      <dsp:txXfrm>
        <a:off x="89956" y="398842"/>
        <a:ext cx="5447261" cy="1662838"/>
      </dsp:txXfrm>
    </dsp:sp>
    <dsp:sp modelId="{FDC1BDC8-9000-5F46-8ACC-75AD0D32A6E6}">
      <dsp:nvSpPr>
        <dsp:cNvPr id="0" name=""/>
        <dsp:cNvSpPr/>
      </dsp:nvSpPr>
      <dsp:spPr>
        <a:xfrm>
          <a:off x="281358" y="117006"/>
          <a:ext cx="3939021" cy="3837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886" tIns="0" rIns="148886" bIns="0" numCol="1" spcCol="1270" anchor="ctr" anchorCtr="0">
          <a:noAutofit/>
        </a:bodyPr>
        <a:lstStyle/>
        <a:p>
          <a:pPr marL="0" lvl="0" indent="0" algn="l" defTabSz="577850">
            <a:lnSpc>
              <a:spcPct val="90000"/>
            </a:lnSpc>
            <a:spcBef>
              <a:spcPct val="0"/>
            </a:spcBef>
            <a:spcAft>
              <a:spcPct val="35000"/>
            </a:spcAft>
            <a:buNone/>
          </a:pPr>
          <a:r>
            <a:rPr lang="en-US" sz="1300" b="0" i="0" kern="1200">
              <a:latin typeface="Hind Vadodara" panose="020B0604020202020204" charset="0"/>
              <a:cs typeface="Hind Vadodara" panose="020B0604020202020204" charset="0"/>
            </a:rPr>
            <a:t>Training Overview</a:t>
          </a:r>
          <a:endParaRPr lang="en-US" sz="1300" kern="1200">
            <a:latin typeface="Hind Vadodara" panose="020B0604020202020204" charset="0"/>
            <a:cs typeface="Hind Vadodara" panose="020B0604020202020204" charset="0"/>
          </a:endParaRPr>
        </a:p>
      </dsp:txBody>
      <dsp:txXfrm>
        <a:off x="300092" y="135740"/>
        <a:ext cx="3901553" cy="346292"/>
      </dsp:txXfrm>
    </dsp:sp>
    <dsp:sp modelId="{6DEC4ABA-01BF-B445-B753-0C4747FBD7B7}">
      <dsp:nvSpPr>
        <dsp:cNvPr id="0" name=""/>
        <dsp:cNvSpPr/>
      </dsp:nvSpPr>
      <dsp:spPr>
        <a:xfrm>
          <a:off x="0" y="2413717"/>
          <a:ext cx="5627173" cy="15561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6731" tIns="270764" rIns="436731" bIns="92456"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Hind Vadodara" panose="020B0604020202020204" charset="0"/>
              <a:cs typeface="Hind Vadodara" panose="020B0604020202020204" charset="0"/>
            </a:rPr>
            <a:t>Develop Statement of Purpose</a:t>
          </a:r>
          <a:endParaRPr lang="en-US" sz="1300" kern="1200" dirty="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Char char="•"/>
          </a:pPr>
          <a:r>
            <a:rPr lang="en-US" sz="1300" kern="1200" dirty="0">
              <a:latin typeface="Hind Vadodara" panose="020B0604020202020204" charset="0"/>
              <a:cs typeface="Hind Vadodara" panose="020B0604020202020204" charset="0"/>
            </a:rPr>
            <a:t>Develop School-Wide Expectations</a:t>
          </a:r>
        </a:p>
        <a:p>
          <a:pPr marL="114300" lvl="1" indent="-114300" algn="l" defTabSz="577850">
            <a:lnSpc>
              <a:spcPct val="90000"/>
            </a:lnSpc>
            <a:spcBef>
              <a:spcPct val="0"/>
            </a:spcBef>
            <a:spcAft>
              <a:spcPct val="15000"/>
            </a:spcAft>
            <a:buChar char="•"/>
          </a:pPr>
          <a:r>
            <a:rPr lang="en-US" sz="1300" kern="1200" dirty="0">
              <a:latin typeface="Hind Vadodara" panose="020B0604020202020204" charset="0"/>
              <a:cs typeface="Hind Vadodara" panose="020B0604020202020204" charset="0"/>
            </a:rPr>
            <a:t>Develop Teaching Matrix</a:t>
          </a:r>
        </a:p>
        <a:p>
          <a:pPr marL="114300" lvl="1" indent="-114300" algn="l" defTabSz="577850">
            <a:lnSpc>
              <a:spcPct val="90000"/>
            </a:lnSpc>
            <a:spcBef>
              <a:spcPct val="0"/>
            </a:spcBef>
            <a:spcAft>
              <a:spcPct val="15000"/>
            </a:spcAft>
            <a:buChar char="•"/>
          </a:pPr>
          <a:r>
            <a:rPr lang="en-US" sz="1300" kern="1200" dirty="0">
              <a:latin typeface="Hind Vadodara" panose="020B0604020202020204" charset="0"/>
              <a:cs typeface="Hind Vadodara" panose="020B0604020202020204" charset="0"/>
            </a:rPr>
            <a:t>Develop Home Matrix Plan</a:t>
          </a:r>
        </a:p>
      </dsp:txBody>
      <dsp:txXfrm>
        <a:off x="75963" y="2489680"/>
        <a:ext cx="5475247" cy="1404174"/>
      </dsp:txXfrm>
    </dsp:sp>
    <dsp:sp modelId="{CBB73597-3D4A-344F-83D3-4018B604B205}">
      <dsp:nvSpPr>
        <dsp:cNvPr id="0" name=""/>
        <dsp:cNvSpPr/>
      </dsp:nvSpPr>
      <dsp:spPr>
        <a:xfrm>
          <a:off x="281358" y="2221837"/>
          <a:ext cx="3939021" cy="3837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886" tIns="0" rIns="148886" bIns="0" numCol="1" spcCol="1270" anchor="ctr" anchorCtr="0">
          <a:noAutofit/>
        </a:bodyPr>
        <a:lstStyle/>
        <a:p>
          <a:pPr marL="0" lvl="0" indent="0" algn="l" defTabSz="577850">
            <a:lnSpc>
              <a:spcPct val="90000"/>
            </a:lnSpc>
            <a:spcBef>
              <a:spcPct val="0"/>
            </a:spcBef>
            <a:spcAft>
              <a:spcPct val="35000"/>
            </a:spcAft>
            <a:buNone/>
          </a:pPr>
          <a:r>
            <a:rPr lang="en-US" sz="1300" b="0" i="0" kern="1200">
              <a:latin typeface="Hind Vadodara" panose="020B0604020202020204" charset="0"/>
              <a:cs typeface="Hind Vadodara" panose="020B0604020202020204" charset="0"/>
            </a:rPr>
            <a:t>Team Tasks</a:t>
          </a:r>
          <a:endParaRPr lang="en-US" sz="1300" kern="1200">
            <a:latin typeface="Hind Vadodara" panose="020B0604020202020204" charset="0"/>
            <a:cs typeface="Hind Vadodara" panose="020B0604020202020204" charset="0"/>
          </a:endParaRPr>
        </a:p>
      </dsp:txBody>
      <dsp:txXfrm>
        <a:off x="300092" y="2240571"/>
        <a:ext cx="3901553"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5101"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dirty="0">
              <a:latin typeface="Hind Vadodara" panose="020B0604020202020204" charset="0"/>
              <a:cs typeface="Hind Vadodara" panose="020B0604020202020204" charset="0"/>
            </a:rPr>
            <a:t>Self-monitor (Are you participating? Engaged as a learner? Talking during allotted times?)​</a:t>
          </a:r>
          <a:endParaRPr lang="en-US" sz="1300" u="none" kern="1200" dirty="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dirty="0">
              <a:latin typeface="Hind Vadodara" panose="020B0604020202020204" charset="0"/>
              <a:cs typeface="Hind Vadodara" panose="020B0604020202020204" charset="0"/>
            </a:rPr>
            <a:t>Stretch, break, stand as needed​</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dirty="0">
              <a:latin typeface="Hind Vadodara" panose="020B0604020202020204" charset="0"/>
              <a:cs typeface="Hind Vadodara" panose="020B0604020202020204" charset="0"/>
            </a:rPr>
            <a:t>If you have questions or comments, unmute, use the chat box, or click the "raise hand" icon</a:t>
          </a:r>
        </a:p>
      </dsp:txBody>
      <dsp:txXfrm>
        <a:off x="56725" y="793471"/>
        <a:ext cx="2099950" cy="2737884"/>
      </dsp:txXfrm>
    </dsp:sp>
    <dsp:sp modelId="{D5C674EC-98A5-4D45-9168-E941BC46FCF6}">
      <dsp:nvSpPr>
        <dsp:cNvPr id="0" name=""/>
        <dsp:cNvSpPr/>
      </dsp:nvSpPr>
      <dsp:spPr>
        <a:xfrm>
          <a:off x="5101" y="3296509"/>
          <a:ext cx="2203198" cy="707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dirty="0">
              <a:latin typeface="Hind Vadodara" panose="020B0604020202020204" charset="0"/>
              <a:cs typeface="Hind Vadodara" panose="020B0604020202020204" charset="0"/>
            </a:rPr>
            <a:t>Self</a:t>
          </a:r>
        </a:p>
      </dsp:txBody>
      <dsp:txXfrm>
        <a:off x="5101" y="3296509"/>
        <a:ext cx="1551548" cy="707195"/>
      </dsp:txXfrm>
    </dsp:sp>
    <dsp:sp modelId="{DEEF4213-91C0-4DFA-A1E8-D6E76A9D48BD}">
      <dsp:nvSpPr>
        <dsp:cNvPr id="0" name=""/>
        <dsp:cNvSpPr/>
      </dsp:nvSpPr>
      <dsp:spPr>
        <a:xfrm>
          <a:off x="1618974" y="3498878"/>
          <a:ext cx="771119" cy="77111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2581133"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dirty="0">
              <a:latin typeface="Hind Vadodara" panose="020B0604020202020204" charset="0"/>
              <a:cs typeface="Hind Vadodara" panose="020B0604020202020204" charset="0"/>
            </a:rPr>
            <a:t>Mute when listening, unmute to talk​</a:t>
          </a:r>
          <a:endParaRPr lang="en-US" sz="1300" u="none" kern="1200" dirty="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dirty="0">
              <a:latin typeface="Hind Vadodara" panose="020B0604020202020204" charset="0"/>
              <a:cs typeface="Hind Vadodara" panose="020B0604020202020204" charset="0"/>
            </a:rPr>
            <a:t>Work as a team: Room for every voice, reinforce participation</a:t>
          </a:r>
        </a:p>
      </dsp:txBody>
      <dsp:txXfrm>
        <a:off x="2632757" y="793471"/>
        <a:ext cx="2099950" cy="2737884"/>
      </dsp:txXfrm>
    </dsp:sp>
    <dsp:sp modelId="{219636A1-9D00-4675-967E-CA57FCDEAB1E}">
      <dsp:nvSpPr>
        <dsp:cNvPr id="0" name=""/>
        <dsp:cNvSpPr/>
      </dsp:nvSpPr>
      <dsp:spPr>
        <a:xfrm>
          <a:off x="2581133" y="3316367"/>
          <a:ext cx="2203198" cy="70719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dirty="0">
              <a:latin typeface="Hind Vadodara" panose="020B0604020202020204" charset="0"/>
              <a:cs typeface="Hind Vadodara" panose="020B0604020202020204" charset="0"/>
            </a:rPr>
            <a:t>Others</a:t>
          </a:r>
        </a:p>
      </dsp:txBody>
      <dsp:txXfrm>
        <a:off x="2581133" y="3316367"/>
        <a:ext cx="1551548" cy="707195"/>
      </dsp:txXfrm>
    </dsp:sp>
    <dsp:sp modelId="{161E2365-CB26-459A-8F0C-B10C3E646E56}">
      <dsp:nvSpPr>
        <dsp:cNvPr id="0" name=""/>
        <dsp:cNvSpPr/>
      </dsp:nvSpPr>
      <dsp:spPr>
        <a:xfrm>
          <a:off x="4195006" y="3488398"/>
          <a:ext cx="771119" cy="77111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5157166"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Have your computer charged and ready to go​</a:t>
          </a:r>
          <a:endParaRPr lang="en-US" sz="1300" u="none" kern="1200" dirty="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dirty="0">
              <a:latin typeface="Hind Vadodara" panose="020B0604020202020204" charset="0"/>
              <a:cs typeface="Hind Vadodara" panose="020B0604020202020204" charset="0"/>
            </a:rPr>
            <a:t>Keep necessary materials at hand (e.g., action plan &amp; other docs, water, snacks, etc.)​</a:t>
          </a:r>
        </a:p>
      </dsp:txBody>
      <dsp:txXfrm>
        <a:off x="5208790" y="793471"/>
        <a:ext cx="2099950" cy="2737884"/>
      </dsp:txXfrm>
    </dsp:sp>
    <dsp:sp modelId="{B634D077-9CEB-4360-83EE-5D4C6FFB98DD}">
      <dsp:nvSpPr>
        <dsp:cNvPr id="0" name=""/>
        <dsp:cNvSpPr/>
      </dsp:nvSpPr>
      <dsp:spPr>
        <a:xfrm>
          <a:off x="5157166" y="3306438"/>
          <a:ext cx="2203198" cy="7071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dirty="0">
              <a:latin typeface="Hind Vadodara" panose="020B0604020202020204" charset="0"/>
              <a:cs typeface="Hind Vadodara" panose="020B0604020202020204" charset="0"/>
            </a:rPr>
            <a:t>Environment</a:t>
          </a:r>
        </a:p>
      </dsp:txBody>
      <dsp:txXfrm>
        <a:off x="5157166" y="3306438"/>
        <a:ext cx="1551548" cy="707195"/>
      </dsp:txXfrm>
    </dsp:sp>
    <dsp:sp modelId="{EE5FFD93-52F3-418C-BBBA-24CAF019EF16}">
      <dsp:nvSpPr>
        <dsp:cNvPr id="0" name=""/>
        <dsp:cNvSpPr/>
      </dsp:nvSpPr>
      <dsp:spPr>
        <a:xfrm>
          <a:off x="6771039" y="3488398"/>
          <a:ext cx="771119" cy="77111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3781285" y="-580802"/>
          <a:ext cx="4506970" cy="4506970"/>
        </a:xfrm>
        <a:prstGeom prst="blockArc">
          <a:avLst>
            <a:gd name="adj1" fmla="val 18900000"/>
            <a:gd name="adj2" fmla="val 2700000"/>
            <a:gd name="adj3" fmla="val 479"/>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94729-255A-594D-B187-0404005DEF2E}">
      <dsp:nvSpPr>
        <dsp:cNvPr id="0" name=""/>
        <dsp:cNvSpPr/>
      </dsp:nvSpPr>
      <dsp:spPr>
        <a:xfrm>
          <a:off x="318132" y="209018"/>
          <a:ext cx="6778683" cy="418304"/>
        </a:xfrm>
        <a:prstGeom prst="roundRect">
          <a:avLst/>
        </a:prstGeom>
        <a:solidFill>
          <a:schemeClr val="accent1">
            <a:hueOff val="0"/>
            <a:satOff val="0"/>
            <a:lumOff val="0"/>
            <a:alpha val="8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0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“Getting tough” doesn’t work</a:t>
          </a:r>
        </a:p>
      </dsp:txBody>
      <dsp:txXfrm>
        <a:off x="338552" y="229438"/>
        <a:ext cx="6737843" cy="377464"/>
      </dsp:txXfrm>
    </dsp:sp>
    <dsp:sp modelId="{A2897599-91FA-E445-863A-B990A0B9CBD7}">
      <dsp:nvSpPr>
        <dsp:cNvPr id="0" name=""/>
        <dsp:cNvSpPr/>
      </dsp:nvSpPr>
      <dsp:spPr>
        <a:xfrm>
          <a:off x="56691" y="156730"/>
          <a:ext cx="522880" cy="522880"/>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41196-1198-C84E-8851-0A299C16918A}">
      <dsp:nvSpPr>
        <dsp:cNvPr id="0" name=""/>
        <dsp:cNvSpPr/>
      </dsp:nvSpPr>
      <dsp:spPr>
        <a:xfrm>
          <a:off x="617876" y="836274"/>
          <a:ext cx="6478938" cy="418304"/>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0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Context matters</a:t>
          </a:r>
        </a:p>
      </dsp:txBody>
      <dsp:txXfrm>
        <a:off x="638296" y="856694"/>
        <a:ext cx="6438098" cy="377464"/>
      </dsp:txXfrm>
    </dsp:sp>
    <dsp:sp modelId="{443D36C9-CDD4-EA4C-A9BB-801DD749FFB5}">
      <dsp:nvSpPr>
        <dsp:cNvPr id="0" name=""/>
        <dsp:cNvSpPr/>
      </dsp:nvSpPr>
      <dsp:spPr>
        <a:xfrm>
          <a:off x="356436" y="783986"/>
          <a:ext cx="522880" cy="522880"/>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57A3D730-8D78-9740-990D-EE2E46F794B0}">
      <dsp:nvSpPr>
        <dsp:cNvPr id="0" name=""/>
        <dsp:cNvSpPr/>
      </dsp:nvSpPr>
      <dsp:spPr>
        <a:xfrm>
          <a:off x="709874" y="1463530"/>
          <a:ext cx="6386941" cy="418304"/>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0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Schools asked to do more with less</a:t>
          </a:r>
        </a:p>
      </dsp:txBody>
      <dsp:txXfrm>
        <a:off x="730294" y="1483950"/>
        <a:ext cx="6346101" cy="377464"/>
      </dsp:txXfrm>
    </dsp:sp>
    <dsp:sp modelId="{E67FE0C8-A08E-3D40-BF11-8420E2E1B48F}">
      <dsp:nvSpPr>
        <dsp:cNvPr id="0" name=""/>
        <dsp:cNvSpPr/>
      </dsp:nvSpPr>
      <dsp:spPr>
        <a:xfrm>
          <a:off x="448433" y="1411242"/>
          <a:ext cx="522880" cy="522880"/>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99EB7292-5416-ED49-BB50-F8733992D8FE}">
      <dsp:nvSpPr>
        <dsp:cNvPr id="0" name=""/>
        <dsp:cNvSpPr/>
      </dsp:nvSpPr>
      <dsp:spPr>
        <a:xfrm>
          <a:off x="617876" y="2090786"/>
          <a:ext cx="6478938" cy="418304"/>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0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SWPBIS works</a:t>
          </a:r>
        </a:p>
      </dsp:txBody>
      <dsp:txXfrm>
        <a:off x="638296" y="2111206"/>
        <a:ext cx="6438098" cy="377464"/>
      </dsp:txXfrm>
    </dsp:sp>
    <dsp:sp modelId="{C95EA6BA-36F3-6940-ADE6-CF43F28ACD74}">
      <dsp:nvSpPr>
        <dsp:cNvPr id="0" name=""/>
        <dsp:cNvSpPr/>
      </dsp:nvSpPr>
      <dsp:spPr>
        <a:xfrm>
          <a:off x="356436" y="2038498"/>
          <a:ext cx="522880" cy="522880"/>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78DF0801-1A8B-D443-A6C6-E974D3ADD1C0}">
      <dsp:nvSpPr>
        <dsp:cNvPr id="0" name=""/>
        <dsp:cNvSpPr/>
      </dsp:nvSpPr>
      <dsp:spPr>
        <a:xfrm>
          <a:off x="318132" y="2718042"/>
          <a:ext cx="6778683" cy="418304"/>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0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SWPBIS provides a framework to promote equity</a:t>
          </a:r>
        </a:p>
      </dsp:txBody>
      <dsp:txXfrm>
        <a:off x="338552" y="2738462"/>
        <a:ext cx="6737843" cy="377464"/>
      </dsp:txXfrm>
    </dsp:sp>
    <dsp:sp modelId="{F5D3DB54-F295-284A-ACB3-2066879F6305}">
      <dsp:nvSpPr>
        <dsp:cNvPr id="0" name=""/>
        <dsp:cNvSpPr/>
      </dsp:nvSpPr>
      <dsp:spPr>
        <a:xfrm>
          <a:off x="56691" y="2665754"/>
          <a:ext cx="522880" cy="522880"/>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41DB0-E0CF-46AD-BE70-711F4E47DB96}">
      <dsp:nvSpPr>
        <dsp:cNvPr id="0" name=""/>
        <dsp:cNvSpPr/>
      </dsp:nvSpPr>
      <dsp:spPr>
        <a:xfrm>
          <a:off x="1498520" y="0"/>
          <a:ext cx="1740217" cy="966787"/>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526836" y="28316"/>
        <a:ext cx="1683585" cy="910155"/>
      </dsp:txXfrm>
    </dsp:sp>
    <dsp:sp modelId="{5DF6CE7C-1B15-4AB2-B14F-D4546DBB9476}">
      <dsp:nvSpPr>
        <dsp:cNvPr id="0" name=""/>
        <dsp:cNvSpPr/>
      </dsp:nvSpPr>
      <dsp:spPr>
        <a:xfrm>
          <a:off x="4012168" y="0"/>
          <a:ext cx="1740217" cy="966787"/>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4040484" y="28316"/>
        <a:ext cx="1683585" cy="910155"/>
      </dsp:txXfrm>
    </dsp:sp>
    <dsp:sp modelId="{99E430CD-1FC5-4F8C-A9D9-911C45159D54}">
      <dsp:nvSpPr>
        <dsp:cNvPr id="0" name=""/>
        <dsp:cNvSpPr/>
      </dsp:nvSpPr>
      <dsp:spPr>
        <a:xfrm>
          <a:off x="3262908" y="4108847"/>
          <a:ext cx="725090" cy="72509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6BD49-124C-4018-A787-0CB345E34DA5}">
      <dsp:nvSpPr>
        <dsp:cNvPr id="0" name=""/>
        <dsp:cNvSpPr/>
      </dsp:nvSpPr>
      <dsp:spPr>
        <a:xfrm>
          <a:off x="1450181" y="3805990"/>
          <a:ext cx="4350544" cy="2939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F063AA-A5F3-4C23-B3A0-82BE37AAE932}">
      <dsp:nvSpPr>
        <dsp:cNvPr id="0" name=""/>
        <dsp:cNvSpPr/>
      </dsp:nvSpPr>
      <dsp:spPr>
        <a:xfrm>
          <a:off x="4012168" y="3174930"/>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Create positive learning environment</a:t>
          </a:r>
        </a:p>
      </dsp:txBody>
      <dsp:txXfrm>
        <a:off x="4041240" y="3204002"/>
        <a:ext cx="1682073" cy="537397"/>
      </dsp:txXfrm>
    </dsp:sp>
    <dsp:sp modelId="{61A2955A-9E62-4A80-9E4A-91FAD2722482}">
      <dsp:nvSpPr>
        <dsp:cNvPr id="0" name=""/>
        <dsp:cNvSpPr/>
      </dsp:nvSpPr>
      <dsp:spPr>
        <a:xfrm>
          <a:off x="4012168" y="2532983"/>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Eliminate bullying</a:t>
          </a:r>
        </a:p>
      </dsp:txBody>
      <dsp:txXfrm>
        <a:off x="4041240" y="2562055"/>
        <a:ext cx="1682073" cy="537397"/>
      </dsp:txXfrm>
    </dsp:sp>
    <dsp:sp modelId="{3BB18C04-C0F8-45CE-AAA1-AB1BEF5B5FDC}">
      <dsp:nvSpPr>
        <dsp:cNvPr id="0" name=""/>
        <dsp:cNvSpPr/>
      </dsp:nvSpPr>
      <dsp:spPr>
        <a:xfrm>
          <a:off x="4012168" y="1891036"/>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Prevent drug use</a:t>
          </a:r>
        </a:p>
      </dsp:txBody>
      <dsp:txXfrm>
        <a:off x="4041240" y="1920108"/>
        <a:ext cx="1682073" cy="537397"/>
      </dsp:txXfrm>
    </dsp:sp>
    <dsp:sp modelId="{5408DE42-EDBC-4718-A32F-D4C7B331418D}">
      <dsp:nvSpPr>
        <dsp:cNvPr id="0" name=""/>
        <dsp:cNvSpPr/>
      </dsp:nvSpPr>
      <dsp:spPr>
        <a:xfrm>
          <a:off x="4012168" y="1237488"/>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Reduce at-risk, antisocial behavior</a:t>
          </a:r>
        </a:p>
      </dsp:txBody>
      <dsp:txXfrm>
        <a:off x="4041240" y="1266560"/>
        <a:ext cx="1682073" cy="537397"/>
      </dsp:txXfrm>
    </dsp:sp>
    <dsp:sp modelId="{33475FAC-CB90-4ECA-9755-38C207ACFE88}">
      <dsp:nvSpPr>
        <dsp:cNvPr id="0" name=""/>
        <dsp:cNvSpPr/>
      </dsp:nvSpPr>
      <dsp:spPr>
        <a:xfrm>
          <a:off x="1498520" y="3174930"/>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Teach Common Core</a:t>
          </a:r>
        </a:p>
      </dsp:txBody>
      <dsp:txXfrm>
        <a:off x="1527592" y="3204002"/>
        <a:ext cx="1682073" cy="537397"/>
      </dsp:txXfrm>
    </dsp:sp>
    <dsp:sp modelId="{892D8C98-026A-469D-8270-91B07AE99D7E}">
      <dsp:nvSpPr>
        <dsp:cNvPr id="0" name=""/>
        <dsp:cNvSpPr/>
      </dsp:nvSpPr>
      <dsp:spPr>
        <a:xfrm>
          <a:off x="1498520" y="2532983"/>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Improve academic skills</a:t>
          </a:r>
        </a:p>
      </dsp:txBody>
      <dsp:txXfrm>
        <a:off x="1527592" y="2562055"/>
        <a:ext cx="1682073" cy="537397"/>
      </dsp:txXfrm>
    </dsp:sp>
    <dsp:sp modelId="{ABA236B4-9326-4B77-A8E9-858C9A93FECF}">
      <dsp:nvSpPr>
        <dsp:cNvPr id="0" name=""/>
        <dsp:cNvSpPr/>
      </dsp:nvSpPr>
      <dsp:spPr>
        <a:xfrm>
          <a:off x="1498520" y="1891036"/>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Promote college &amp; career readiness</a:t>
          </a:r>
        </a:p>
      </dsp:txBody>
      <dsp:txXfrm>
        <a:off x="1527592" y="1920108"/>
        <a:ext cx="1682073" cy="537397"/>
      </dsp:txXfrm>
    </dsp:sp>
    <dsp:sp modelId="{93F82610-FD68-449B-BDF5-EF93122D7D30}">
      <dsp:nvSpPr>
        <dsp:cNvPr id="0" name=""/>
        <dsp:cNvSpPr/>
      </dsp:nvSpPr>
      <dsp:spPr>
        <a:xfrm>
          <a:off x="1498520" y="1237488"/>
          <a:ext cx="1740217" cy="595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Support social-emotional learning</a:t>
          </a:r>
        </a:p>
      </dsp:txBody>
      <dsp:txXfrm>
        <a:off x="1527592" y="1266560"/>
        <a:ext cx="1682073" cy="5373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8DE4-5D04-A340-9CCE-D5EF8C4D2DA1}">
      <dsp:nvSpPr>
        <dsp:cNvPr id="0" name=""/>
        <dsp:cNvSpPr/>
      </dsp:nvSpPr>
      <dsp:spPr>
        <a:xfrm>
          <a:off x="-491402" y="0"/>
          <a:ext cx="6847703" cy="861851"/>
        </a:xfrm>
        <a:prstGeom prst="roundRect">
          <a:avLst>
            <a:gd name="adj" fmla="val 10000"/>
          </a:avLst>
        </a:prstGeom>
        <a:solidFill>
          <a:srgbClr val="FFFF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508000" lvl="0" indent="0" algn="l" defTabSz="1066800" rtl="0">
            <a:lnSpc>
              <a:spcPct val="90000"/>
            </a:lnSpc>
            <a:spcBef>
              <a:spcPct val="0"/>
            </a:spcBef>
            <a:spcAft>
              <a:spcPct val="35000"/>
            </a:spcAft>
            <a:buNone/>
          </a:pPr>
          <a:r>
            <a:rPr lang="en-US" sz="2400" b="1" kern="1200" dirty="0">
              <a:solidFill>
                <a:schemeClr val="tx1">
                  <a:lumMod val="50000"/>
                  <a:lumOff val="50000"/>
                </a:schemeClr>
              </a:solidFill>
              <a:latin typeface="Hind Vadodara" panose="020B0604020202020204" charset="0"/>
              <a:cs typeface="Hind Vadodara" panose="020B0604020202020204" charset="0"/>
            </a:rPr>
            <a:t>Framework</a:t>
          </a:r>
          <a:r>
            <a:rPr lang="en-US" sz="2400" b="1" kern="1200" dirty="0">
              <a:solidFill>
                <a:srgbClr val="FF0000"/>
              </a:solidFill>
              <a:latin typeface="Hind Vadodara" panose="020B0604020202020204" charset="0"/>
              <a:cs typeface="Hind Vadodara" panose="020B0604020202020204" charset="0"/>
            </a:rPr>
            <a:t> </a:t>
          </a:r>
          <a:r>
            <a:rPr lang="en-US" sz="2400" kern="1200" dirty="0">
              <a:solidFill>
                <a:srgbClr val="000000"/>
              </a:solidFill>
              <a:latin typeface="Hind Vadodara" panose="020B0604020202020204" charset="0"/>
              <a:cs typeface="Hind Vadodara" panose="020B0604020202020204" charset="0"/>
            </a:rPr>
            <a:t>for enhancing adoption &amp; implementation of </a:t>
          </a:r>
          <a:endParaRPr lang="en-US" sz="2400" kern="1200" dirty="0">
            <a:latin typeface="Hind Vadodara" panose="020B0604020202020204" charset="0"/>
            <a:cs typeface="Hind Vadodara" panose="020B0604020202020204" charset="0"/>
          </a:endParaRPr>
        </a:p>
      </dsp:txBody>
      <dsp:txXfrm>
        <a:off x="-466159" y="25243"/>
        <a:ext cx="5638230" cy="811365"/>
      </dsp:txXfrm>
    </dsp:sp>
    <dsp:sp modelId="{8886F3EF-E445-5C47-9381-9D335534965F}">
      <dsp:nvSpPr>
        <dsp:cNvPr id="0" name=""/>
        <dsp:cNvSpPr/>
      </dsp:nvSpPr>
      <dsp:spPr>
        <a:xfrm>
          <a:off x="217940" y="1018552"/>
          <a:ext cx="6371506" cy="861851"/>
        </a:xfrm>
        <a:prstGeom prst="roundRect">
          <a:avLst>
            <a:gd name="adj" fmla="val 10000"/>
          </a:avLst>
        </a:prstGeom>
        <a:solidFill>
          <a:srgbClr val="FFFF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406400" lvl="0" indent="0" algn="l" defTabSz="1066800" rtl="0">
            <a:lnSpc>
              <a:spcPct val="90000"/>
            </a:lnSpc>
            <a:spcBef>
              <a:spcPct val="0"/>
            </a:spcBef>
            <a:spcAft>
              <a:spcPct val="35000"/>
            </a:spcAft>
            <a:buNone/>
          </a:pPr>
          <a:r>
            <a:rPr lang="en-US" sz="2400" b="1" kern="1200" dirty="0">
              <a:solidFill>
                <a:schemeClr val="tx1">
                  <a:lumMod val="50000"/>
                  <a:lumOff val="50000"/>
                </a:schemeClr>
              </a:solidFill>
              <a:latin typeface="Hind Vadodara" panose="020B0604020202020204" charset="0"/>
              <a:cs typeface="Hind Vadodara" panose="020B0604020202020204" charset="0"/>
            </a:rPr>
            <a:t>Continuum </a:t>
          </a:r>
          <a:r>
            <a:rPr lang="en-US" sz="2400" kern="1200" dirty="0">
              <a:solidFill>
                <a:schemeClr val="tx1">
                  <a:lumMod val="50000"/>
                  <a:lumOff val="50000"/>
                </a:schemeClr>
              </a:solidFill>
              <a:latin typeface="Hind Vadodara" panose="020B0604020202020204" charset="0"/>
              <a:cs typeface="Hind Vadodara" panose="020B0604020202020204" charset="0"/>
            </a:rPr>
            <a:t>of evidence-based interventions </a:t>
          </a:r>
          <a:r>
            <a:rPr lang="en-US" sz="2400" kern="1200" dirty="0">
              <a:solidFill>
                <a:srgbClr val="000000"/>
              </a:solidFill>
              <a:latin typeface="Hind Vadodara" panose="020B0604020202020204" charset="0"/>
              <a:cs typeface="Hind Vadodara" panose="020B0604020202020204" charset="0"/>
            </a:rPr>
            <a:t>to achieve</a:t>
          </a:r>
        </a:p>
      </dsp:txBody>
      <dsp:txXfrm>
        <a:off x="243183" y="1043795"/>
        <a:ext cx="5153060" cy="811365"/>
      </dsp:txXfrm>
    </dsp:sp>
    <dsp:sp modelId="{74ED606C-C0C8-A947-9EBE-15E51DC1E588}">
      <dsp:nvSpPr>
        <dsp:cNvPr id="0" name=""/>
        <dsp:cNvSpPr/>
      </dsp:nvSpPr>
      <dsp:spPr>
        <a:xfrm>
          <a:off x="682151" y="2037104"/>
          <a:ext cx="6371506" cy="861851"/>
        </a:xfrm>
        <a:prstGeom prst="roundRect">
          <a:avLst>
            <a:gd name="adj" fmla="val 10000"/>
          </a:avLst>
        </a:prstGeom>
        <a:solidFill>
          <a:srgbClr val="FFFF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338138" lvl="0" indent="0" algn="l" defTabSz="1066800" rtl="0">
            <a:lnSpc>
              <a:spcPct val="90000"/>
            </a:lnSpc>
            <a:spcBef>
              <a:spcPct val="0"/>
            </a:spcBef>
            <a:spcAft>
              <a:spcPct val="35000"/>
            </a:spcAft>
            <a:buNone/>
          </a:pPr>
          <a:r>
            <a:rPr lang="en-US" sz="2400" kern="1200" dirty="0">
              <a:solidFill>
                <a:schemeClr val="tx1"/>
              </a:solidFill>
              <a:latin typeface="Hind Vadodara" panose="020B0604020202020204" charset="0"/>
              <a:cs typeface="Hind Vadodara" panose="020B0604020202020204" charset="0"/>
            </a:rPr>
            <a:t>Academically &amp; behaviorally </a:t>
          </a:r>
          <a:r>
            <a:rPr lang="en-US" sz="2400" kern="1200" dirty="0">
              <a:solidFill>
                <a:srgbClr val="000000"/>
              </a:solidFill>
              <a:latin typeface="Hind Vadodara" panose="020B0604020202020204" charset="0"/>
              <a:cs typeface="Hind Vadodara" panose="020B0604020202020204" charset="0"/>
            </a:rPr>
            <a:t>important </a:t>
          </a:r>
          <a:r>
            <a:rPr lang="en-US" sz="2400" b="1" kern="1200" dirty="0">
              <a:solidFill>
                <a:schemeClr val="tx1">
                  <a:lumMod val="50000"/>
                  <a:lumOff val="50000"/>
                </a:schemeClr>
              </a:solidFill>
              <a:latin typeface="Hind Vadodara" panose="020B0604020202020204" charset="0"/>
              <a:cs typeface="Hind Vadodara" panose="020B0604020202020204" charset="0"/>
            </a:rPr>
            <a:t>outcomes</a:t>
          </a:r>
          <a:r>
            <a:rPr lang="en-US" sz="2400" b="1" kern="1200" dirty="0">
              <a:solidFill>
                <a:srgbClr val="FF0000"/>
              </a:solidFill>
              <a:latin typeface="Hind Vadodara" panose="020B0604020202020204" charset="0"/>
              <a:cs typeface="Hind Vadodara" panose="020B0604020202020204" charset="0"/>
            </a:rPr>
            <a:t> </a:t>
          </a:r>
          <a:r>
            <a:rPr lang="en-US" sz="2400" kern="1200" dirty="0">
              <a:solidFill>
                <a:srgbClr val="000000"/>
              </a:solidFill>
              <a:latin typeface="Hind Vadodara" panose="020B0604020202020204" charset="0"/>
              <a:cs typeface="Hind Vadodara" panose="020B0604020202020204" charset="0"/>
            </a:rPr>
            <a:t>for</a:t>
          </a:r>
        </a:p>
      </dsp:txBody>
      <dsp:txXfrm>
        <a:off x="707394" y="2062347"/>
        <a:ext cx="5161025" cy="811365"/>
      </dsp:txXfrm>
    </dsp:sp>
    <dsp:sp modelId="{B6563712-0049-F640-9BE3-E7D7073F0DEF}">
      <dsp:nvSpPr>
        <dsp:cNvPr id="0" name=""/>
        <dsp:cNvSpPr/>
      </dsp:nvSpPr>
      <dsp:spPr>
        <a:xfrm>
          <a:off x="1153395" y="3055656"/>
          <a:ext cx="6371506" cy="861851"/>
        </a:xfrm>
        <a:prstGeom prst="roundRect">
          <a:avLst>
            <a:gd name="adj" fmla="val 10000"/>
          </a:avLst>
        </a:prstGeom>
        <a:solidFill>
          <a:srgbClr val="FFFF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406400" lvl="0" indent="0" algn="l" defTabSz="1066800" rtl="0">
            <a:lnSpc>
              <a:spcPct val="90000"/>
            </a:lnSpc>
            <a:spcBef>
              <a:spcPct val="0"/>
            </a:spcBef>
            <a:spcAft>
              <a:spcPct val="35000"/>
            </a:spcAft>
            <a:buNone/>
          </a:pPr>
          <a:r>
            <a:rPr lang="en-US" sz="2400" b="1" kern="1200" dirty="0">
              <a:solidFill>
                <a:schemeClr val="tx1">
                  <a:lumMod val="50000"/>
                  <a:lumOff val="50000"/>
                </a:schemeClr>
              </a:solidFill>
              <a:latin typeface="Hind Vadodara" panose="020B0604020202020204" charset="0"/>
              <a:cs typeface="Hind Vadodara" panose="020B0604020202020204" charset="0"/>
            </a:rPr>
            <a:t>All</a:t>
          </a:r>
          <a:r>
            <a:rPr lang="en-US" sz="2400" b="1" kern="1200" dirty="0">
              <a:solidFill>
                <a:srgbClr val="FF0000"/>
              </a:solidFill>
              <a:latin typeface="Hind Vadodara" panose="020B0604020202020204" charset="0"/>
              <a:cs typeface="Hind Vadodara" panose="020B0604020202020204" charset="0"/>
            </a:rPr>
            <a:t> </a:t>
          </a:r>
          <a:r>
            <a:rPr lang="en-US" sz="2400" kern="1200" dirty="0">
              <a:solidFill>
                <a:srgbClr val="000000"/>
              </a:solidFill>
              <a:latin typeface="Hind Vadodara" panose="020B0604020202020204" charset="0"/>
              <a:cs typeface="Hind Vadodara" panose="020B0604020202020204" charset="0"/>
            </a:rPr>
            <a:t>students</a:t>
          </a:r>
        </a:p>
      </dsp:txBody>
      <dsp:txXfrm>
        <a:off x="1178638" y="3080899"/>
        <a:ext cx="5153060" cy="811365"/>
      </dsp:txXfrm>
    </dsp:sp>
    <dsp:sp modelId="{B67506BE-73E4-734E-8D51-BD77E39EEEEA}">
      <dsp:nvSpPr>
        <dsp:cNvPr id="0" name=""/>
        <dsp:cNvSpPr/>
      </dsp:nvSpPr>
      <dsp:spPr>
        <a:xfrm>
          <a:off x="5185645" y="660100"/>
          <a:ext cx="560203" cy="560203"/>
        </a:xfrm>
        <a:prstGeom prst="downArrow">
          <a:avLst>
            <a:gd name="adj1" fmla="val 55000"/>
            <a:gd name="adj2" fmla="val 45000"/>
          </a:avLst>
        </a:prstGeom>
        <a:solidFill>
          <a:srgbClr val="97CA38">
            <a:alpha val="95000"/>
          </a:srgbClr>
        </a:solidFill>
        <a:ln w="2857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Hind Vadodara" panose="020B0604020202020204" charset="0"/>
            <a:cs typeface="Hind Vadodara" panose="020B0604020202020204" charset="0"/>
          </a:endParaRPr>
        </a:p>
      </dsp:txBody>
      <dsp:txXfrm>
        <a:off x="5311691" y="660100"/>
        <a:ext cx="308111" cy="421553"/>
      </dsp:txXfrm>
    </dsp:sp>
    <dsp:sp modelId="{9F938532-7CB5-2743-95AD-42F853C4B5CC}">
      <dsp:nvSpPr>
        <dsp:cNvPr id="0" name=""/>
        <dsp:cNvSpPr/>
      </dsp:nvSpPr>
      <dsp:spPr>
        <a:xfrm>
          <a:off x="5656889" y="1678652"/>
          <a:ext cx="560203" cy="560203"/>
        </a:xfrm>
        <a:prstGeom prst="downArrow">
          <a:avLst>
            <a:gd name="adj1" fmla="val 55000"/>
            <a:gd name="adj2" fmla="val 45000"/>
          </a:avLst>
        </a:prstGeom>
        <a:solidFill>
          <a:srgbClr val="97CA38">
            <a:alpha val="95000"/>
          </a:srgbClr>
        </a:solidFill>
        <a:ln w="2857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Hind Vadodara" panose="020B0604020202020204" charset="0"/>
            <a:cs typeface="Hind Vadodara" panose="020B0604020202020204" charset="0"/>
          </a:endParaRPr>
        </a:p>
      </dsp:txBody>
      <dsp:txXfrm>
        <a:off x="5782935" y="1678652"/>
        <a:ext cx="308111" cy="421553"/>
      </dsp:txXfrm>
    </dsp:sp>
    <dsp:sp modelId="{F5B1A8A2-6EE7-194C-A2B2-8955DFBB9D99}">
      <dsp:nvSpPr>
        <dsp:cNvPr id="0" name=""/>
        <dsp:cNvSpPr/>
      </dsp:nvSpPr>
      <dsp:spPr>
        <a:xfrm>
          <a:off x="6121100" y="2697204"/>
          <a:ext cx="560203" cy="560203"/>
        </a:xfrm>
        <a:prstGeom prst="downArrow">
          <a:avLst>
            <a:gd name="adj1" fmla="val 55000"/>
            <a:gd name="adj2" fmla="val 45000"/>
          </a:avLst>
        </a:prstGeom>
        <a:solidFill>
          <a:srgbClr val="97CA38">
            <a:alpha val="95000"/>
          </a:srgbClr>
        </a:solidFill>
        <a:ln w="28575" cap="flat"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Hind Vadodara" panose="020B0604020202020204" charset="0"/>
            <a:cs typeface="Hind Vadodara" panose="020B0604020202020204" charset="0"/>
          </a:endParaRPr>
        </a:p>
      </dsp:txBody>
      <dsp:txXfrm>
        <a:off x="6247146" y="2697204"/>
        <a:ext cx="308111" cy="421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568917" y="46321"/>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Poppins Medium" panose="020B0604020202020204" charset="0"/>
              <a:cs typeface="Poppins Medium" panose="020B0604020202020204" charset="0"/>
            </a:rPr>
            <a:t>Systems</a:t>
          </a:r>
        </a:p>
      </dsp:txBody>
      <dsp:txXfrm>
        <a:off x="1865375" y="435422"/>
        <a:ext cx="1630519" cy="1000546"/>
      </dsp:txXfrm>
    </dsp:sp>
    <dsp:sp modelId="{A7ADD6DF-9E47-4436-8F51-EE2A03365BEC}">
      <dsp:nvSpPr>
        <dsp:cNvPr id="0" name=""/>
        <dsp:cNvSpPr/>
      </dsp:nvSpPr>
      <dsp:spPr>
        <a:xfrm>
          <a:off x="2371207" y="1435968"/>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Poppins Medium" panose="020B0604020202020204" charset="0"/>
              <a:cs typeface="Poppins Medium" panose="020B0604020202020204" charset="0"/>
            </a:rPr>
            <a:t>Data</a:t>
          </a:r>
        </a:p>
      </dsp:txBody>
      <dsp:txXfrm>
        <a:off x="3051208" y="2010356"/>
        <a:ext cx="1334061" cy="1222889"/>
      </dsp:txXfrm>
    </dsp:sp>
    <dsp:sp modelId="{2504F536-64A6-44EF-BAC7-150B15DF6968}">
      <dsp:nvSpPr>
        <dsp:cNvPr id="0" name=""/>
        <dsp:cNvSpPr/>
      </dsp:nvSpPr>
      <dsp:spPr>
        <a:xfrm>
          <a:off x="766628" y="1435968"/>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Poppins Medium" panose="020B0604020202020204" charset="0"/>
              <a:cs typeface="Poppins Medium" panose="020B0604020202020204" charset="0"/>
            </a:rPr>
            <a:t>Practices</a:t>
          </a:r>
        </a:p>
      </dsp:txBody>
      <dsp:txXfrm>
        <a:off x="976001" y="2010356"/>
        <a:ext cx="1334061" cy="1222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568917" y="46321"/>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endParaRPr lang="en-US" sz="5700" kern="1200" dirty="0">
            <a:solidFill>
              <a:schemeClr val="bg1"/>
            </a:solidFill>
            <a:latin typeface="Poppins Medium" panose="020B0604020202020204" charset="0"/>
            <a:cs typeface="Poppins Medium" panose="020B0604020202020204" charset="0"/>
          </a:endParaRPr>
        </a:p>
      </dsp:txBody>
      <dsp:txXfrm>
        <a:off x="1865375" y="435422"/>
        <a:ext cx="1630519" cy="1000546"/>
      </dsp:txXfrm>
    </dsp:sp>
    <dsp:sp modelId="{A7ADD6DF-9E47-4436-8F51-EE2A03365BEC}">
      <dsp:nvSpPr>
        <dsp:cNvPr id="0" name=""/>
        <dsp:cNvSpPr/>
      </dsp:nvSpPr>
      <dsp:spPr>
        <a:xfrm>
          <a:off x="2371207" y="1435968"/>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latin typeface="Poppins Medium" panose="020B0604020202020204" charset="0"/>
            <a:cs typeface="Poppins Medium" panose="020B0604020202020204" charset="0"/>
          </a:endParaRPr>
        </a:p>
      </dsp:txBody>
      <dsp:txXfrm>
        <a:off x="3051208" y="2010356"/>
        <a:ext cx="1334061" cy="1222889"/>
      </dsp:txXfrm>
    </dsp:sp>
    <dsp:sp modelId="{2504F536-64A6-44EF-BAC7-150B15DF6968}">
      <dsp:nvSpPr>
        <dsp:cNvPr id="0" name=""/>
        <dsp:cNvSpPr/>
      </dsp:nvSpPr>
      <dsp:spPr>
        <a:xfrm>
          <a:off x="766628" y="1435968"/>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latin typeface="Poppins Medium" panose="020B0604020202020204" charset="0"/>
            <a:cs typeface="Poppins Medium" panose="020B0604020202020204" charset="0"/>
          </a:endParaRPr>
        </a:p>
      </dsp:txBody>
      <dsp:txXfrm>
        <a:off x="976001" y="2010356"/>
        <a:ext cx="1334061" cy="1222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568917" y="46321"/>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Systems</a:t>
          </a:r>
        </a:p>
      </dsp:txBody>
      <dsp:txXfrm>
        <a:off x="1865375" y="435422"/>
        <a:ext cx="1630519" cy="1000546"/>
      </dsp:txXfrm>
    </dsp:sp>
    <dsp:sp modelId="{A7ADD6DF-9E47-4436-8F51-EE2A03365BEC}">
      <dsp:nvSpPr>
        <dsp:cNvPr id="0" name=""/>
        <dsp:cNvSpPr/>
      </dsp:nvSpPr>
      <dsp:spPr>
        <a:xfrm>
          <a:off x="2371207" y="1435968"/>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Data</a:t>
          </a:r>
        </a:p>
      </dsp:txBody>
      <dsp:txXfrm>
        <a:off x="3051208" y="2010356"/>
        <a:ext cx="1334061" cy="1222889"/>
      </dsp:txXfrm>
    </dsp:sp>
    <dsp:sp modelId="{2504F536-64A6-44EF-BAC7-150B15DF6968}">
      <dsp:nvSpPr>
        <dsp:cNvPr id="0" name=""/>
        <dsp:cNvSpPr/>
      </dsp:nvSpPr>
      <dsp:spPr>
        <a:xfrm>
          <a:off x="766628" y="1435968"/>
          <a:ext cx="2223435" cy="222343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Practices</a:t>
          </a:r>
        </a:p>
      </dsp:txBody>
      <dsp:txXfrm>
        <a:off x="976001" y="2010356"/>
        <a:ext cx="1334061" cy="1222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568917" y="46321"/>
          <a:ext cx="2223435" cy="22234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Systems</a:t>
          </a:r>
        </a:p>
      </dsp:txBody>
      <dsp:txXfrm>
        <a:off x="1865375" y="435422"/>
        <a:ext cx="1630519" cy="1000546"/>
      </dsp:txXfrm>
    </dsp:sp>
    <dsp:sp modelId="{A7ADD6DF-9E47-4436-8F51-EE2A03365BEC}">
      <dsp:nvSpPr>
        <dsp:cNvPr id="0" name=""/>
        <dsp:cNvSpPr/>
      </dsp:nvSpPr>
      <dsp:spPr>
        <a:xfrm>
          <a:off x="2371207" y="1435968"/>
          <a:ext cx="2223435" cy="222343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Data</a:t>
          </a:r>
        </a:p>
      </dsp:txBody>
      <dsp:txXfrm>
        <a:off x="3051208" y="2010356"/>
        <a:ext cx="1334061" cy="1222889"/>
      </dsp:txXfrm>
    </dsp:sp>
    <dsp:sp modelId="{2504F536-64A6-44EF-BAC7-150B15DF6968}">
      <dsp:nvSpPr>
        <dsp:cNvPr id="0" name=""/>
        <dsp:cNvSpPr/>
      </dsp:nvSpPr>
      <dsp:spPr>
        <a:xfrm>
          <a:off x="766628" y="1435968"/>
          <a:ext cx="2223435" cy="222343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Poppins Medium" panose="020B0604020202020204" charset="0"/>
              <a:cs typeface="Poppins Medium" panose="020B0604020202020204" charset="0"/>
            </a:rPr>
            <a:t>Practices</a:t>
          </a:r>
        </a:p>
      </dsp:txBody>
      <dsp:txXfrm>
        <a:off x="976001" y="2010356"/>
        <a:ext cx="1334061" cy="12228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endParaRPr lang="en-US" dirty="0"/>
          </a:p>
        </p:txBody>
      </p:sp>
    </p:spTree>
    <p:extLst>
      <p:ext uri="{BB962C8B-B14F-4D97-AF65-F5344CB8AC3E}">
        <p14:creationId xmlns:p14="http://schemas.microsoft.com/office/powerpoint/2010/main" val="309592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14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kern="1200" dirty="0">
                <a:solidFill>
                  <a:schemeClr val="tx1"/>
                </a:solidFill>
                <a:effectLst/>
                <a:latin typeface="+mn-lt"/>
                <a:ea typeface="+mn-ea"/>
                <a:cs typeface="+mn-cs"/>
              </a:rPr>
              <a:t>As you and your team develop  your action plan, there are important principles to keep in mind:</a:t>
            </a:r>
          </a:p>
          <a:p>
            <a:pPr marL="158750" indent="0" rtl="0">
              <a:buNone/>
            </a:pPr>
            <a:endParaRPr lang="en-US" b="0" dirty="0">
              <a:effectLst/>
            </a:endParaRPr>
          </a:p>
          <a:p>
            <a:pPr marL="171450" indent="-171450" rtl="0" fontAlgn="base">
              <a:buFontTx/>
              <a:buChar char="-"/>
            </a:pPr>
            <a:r>
              <a:rPr lang="en-US" sz="1100" b="0" i="0" u="none" strike="noStrike" kern="1200" dirty="0">
                <a:solidFill>
                  <a:schemeClr val="tx1"/>
                </a:solidFill>
                <a:effectLst/>
                <a:latin typeface="+mn-lt"/>
                <a:ea typeface="+mn-ea"/>
                <a:cs typeface="+mn-cs"/>
              </a:rPr>
              <a:t>How does your action plan match the goals of your district? </a:t>
            </a:r>
          </a:p>
          <a:p>
            <a:pPr marL="171450" indent="-171450" rtl="0" fontAlgn="base">
              <a:buFontTx/>
              <a:buChar char="-"/>
            </a:pPr>
            <a:r>
              <a:rPr lang="en-US" sz="1100" b="0" i="0" u="none" strike="noStrike" kern="1200" dirty="0">
                <a:solidFill>
                  <a:schemeClr val="tx1"/>
                </a:solidFill>
                <a:effectLst/>
                <a:latin typeface="+mn-lt"/>
                <a:ea typeface="+mn-ea"/>
                <a:cs typeface="+mn-cs"/>
              </a:rPr>
              <a:t>Are the items on your action plan supporting your desired measurable outcomes? </a:t>
            </a:r>
          </a:p>
          <a:p>
            <a:pPr marL="171450" indent="-171450" rtl="0" fontAlgn="base">
              <a:buFontTx/>
              <a:buChar char="-"/>
            </a:pPr>
            <a:r>
              <a:rPr lang="en-US" sz="1100" b="0" i="0" u="none" strike="noStrike" kern="1200" dirty="0">
                <a:solidFill>
                  <a:schemeClr val="tx1"/>
                </a:solidFill>
                <a:effectLst/>
                <a:latin typeface="+mn-lt"/>
                <a:ea typeface="+mn-ea"/>
                <a:cs typeface="+mn-cs"/>
              </a:rPr>
              <a:t>Is there room for revision based upon the needs shown by data? </a:t>
            </a:r>
          </a:p>
          <a:p>
            <a:pPr marL="171450" indent="-171450" rtl="0" fontAlgn="base">
              <a:buFontTx/>
              <a:buChar char="-"/>
            </a:pPr>
            <a:r>
              <a:rPr lang="en-US" sz="1100" b="0" i="0" u="none" strike="noStrike" kern="1200" dirty="0">
                <a:solidFill>
                  <a:schemeClr val="tx1"/>
                </a:solidFill>
                <a:effectLst/>
                <a:latin typeface="+mn-lt"/>
                <a:ea typeface="+mn-ea"/>
                <a:cs typeface="+mn-cs"/>
              </a:rPr>
              <a:t>Does your action plan prioritize what is already known to work? </a:t>
            </a:r>
          </a:p>
          <a:p>
            <a:pPr marL="171450" indent="-171450" rtl="0" fontAlgn="base">
              <a:buFontTx/>
              <a:buChar char="-"/>
            </a:pPr>
            <a:r>
              <a:rPr lang="en-US" sz="1100" b="0" i="0" u="none" strike="noStrike" kern="1200" dirty="0">
                <a:solidFill>
                  <a:schemeClr val="tx1"/>
                </a:solidFill>
                <a:effectLst/>
                <a:latin typeface="+mn-lt"/>
                <a:ea typeface="+mn-ea"/>
                <a:cs typeface="+mn-cs"/>
              </a:rPr>
              <a:t>Will the work you are doing ensure that implementation can continue long term? </a:t>
            </a:r>
          </a:p>
          <a:p>
            <a:pPr marL="171450" indent="-171450" rtl="0" fontAlgn="base">
              <a:buFontTx/>
              <a:buChar char="-"/>
            </a:pPr>
            <a:r>
              <a:rPr lang="en-US" sz="1100" b="0" i="0" u="none" strike="noStrike" kern="1200" dirty="0">
                <a:solidFill>
                  <a:schemeClr val="tx1"/>
                </a:solidFill>
                <a:effectLst/>
                <a:latin typeface="+mn-lt"/>
                <a:ea typeface="+mn-ea"/>
                <a:cs typeface="+mn-cs"/>
              </a:rPr>
              <a:t>Are the decisions you are making feasible, important and “the best bang for your buck”?</a:t>
            </a:r>
          </a:p>
          <a:p>
            <a:pPr marL="0" indent="0" rtl="0" fontAlgn="base">
              <a:buFontTx/>
              <a:buNone/>
            </a:pPr>
            <a:endParaRPr lang="en-US" sz="1100" b="0" i="0" u="none" strike="noStrike" kern="1200" dirty="0">
              <a:solidFill>
                <a:schemeClr val="tx1"/>
              </a:solidFill>
              <a:effectLst/>
              <a:latin typeface="+mn-lt"/>
              <a:ea typeface="+mn-ea"/>
              <a:cs typeface="+mn-cs"/>
            </a:endParaRPr>
          </a:p>
          <a:p>
            <a:pPr marL="0" indent="0" rtl="0" fontAlgn="base">
              <a:buFontTx/>
              <a:buNone/>
            </a:pPr>
            <a:r>
              <a:rPr lang="en-US" sz="1100" b="0" i="0" u="none" strike="noStrike" kern="1200" dirty="0">
                <a:solidFill>
                  <a:schemeClr val="tx1"/>
                </a:solidFill>
                <a:effectLst/>
                <a:latin typeface="+mn-lt"/>
                <a:ea typeface="+mn-ea"/>
                <a:cs typeface="+mn-cs"/>
              </a:rPr>
              <a:t>Use your action plan to help you remember what you plan to do and prioritize your next steps</a:t>
            </a:r>
            <a:endParaRPr lang="en-US" b="0" dirty="0">
              <a:effectLs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391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buNone/>
            </a:pPr>
            <a:r>
              <a:rPr lang="en-US" sz="1100" b="0" i="0" u="none" strike="noStrike" kern="1200" dirty="0">
                <a:solidFill>
                  <a:schemeClr val="tx1"/>
                </a:solidFill>
                <a:effectLst/>
                <a:latin typeface="+mn-lt"/>
                <a:ea typeface="+mn-ea"/>
                <a:cs typeface="+mn-cs"/>
              </a:rPr>
              <a:t>It’s important to identify an action plan document that works for your team. </a:t>
            </a:r>
            <a:r>
              <a:rPr lang="en-US" b="0" dirty="0">
                <a:effectLst/>
              </a:rPr>
              <a:t>You can find a few versions on the NEPBIS.org website</a:t>
            </a:r>
          </a:p>
        </p:txBody>
      </p:sp>
    </p:spTree>
    <p:extLst>
      <p:ext uri="{BB962C8B-B14F-4D97-AF65-F5344CB8AC3E}">
        <p14:creationId xmlns:p14="http://schemas.microsoft.com/office/powerpoint/2010/main" val="425004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Activity prompt below; allow 5 minutes.</a:t>
            </a:r>
          </a:p>
          <a:p>
            <a:pPr>
              <a:lnSpc>
                <a:spcPct val="150000"/>
              </a:lnSpc>
              <a:buClr>
                <a:schemeClr val="bg1"/>
              </a:buClr>
            </a:pPr>
            <a:r>
              <a:rPr lang="en-US" sz="1100" dirty="0">
                <a:solidFill>
                  <a:schemeClr val="bg1"/>
                </a:solidFill>
              </a:rPr>
              <a:t>Split into breakout rooms</a:t>
            </a:r>
          </a:p>
          <a:p>
            <a:pPr>
              <a:lnSpc>
                <a:spcPct val="150000"/>
              </a:lnSpc>
              <a:buClr>
                <a:schemeClr val="bg1"/>
              </a:buClr>
            </a:pPr>
            <a:r>
              <a:rPr lang="en-US" sz="1100" dirty="0">
                <a:solidFill>
                  <a:schemeClr val="bg1"/>
                </a:solidFill>
              </a:rPr>
              <a:t>Navigate to nepbis.org</a:t>
            </a:r>
          </a:p>
          <a:p>
            <a:pPr>
              <a:lnSpc>
                <a:spcPct val="150000"/>
              </a:lnSpc>
              <a:buClr>
                <a:schemeClr val="bg1"/>
              </a:buClr>
            </a:pPr>
            <a:r>
              <a:rPr lang="en-US" sz="1100" dirty="0">
                <a:solidFill>
                  <a:schemeClr val="bg1"/>
                </a:solidFill>
              </a:rPr>
              <a:t>Select the “Tier 1 School-Wide” dropdown menu and click on the “Tier 1 Workbook and Supplemental Resources” page</a:t>
            </a:r>
          </a:p>
          <a:p>
            <a:pPr>
              <a:lnSpc>
                <a:spcPct val="150000"/>
              </a:lnSpc>
              <a:buClr>
                <a:schemeClr val="bg1"/>
              </a:buClr>
            </a:pPr>
            <a:r>
              <a:rPr lang="en-US" sz="1100" dirty="0">
                <a:solidFill>
                  <a:schemeClr val="bg1"/>
                </a:solidFill>
              </a:rPr>
              <a:t>Use pages 39-42 of the workbook as a guide</a:t>
            </a:r>
          </a:p>
          <a:p>
            <a:pPr>
              <a:lnSpc>
                <a:spcPct val="150000"/>
              </a:lnSpc>
              <a:buClr>
                <a:schemeClr val="bg1"/>
              </a:buClr>
            </a:pPr>
            <a:r>
              <a:rPr lang="en-US" sz="1100" dirty="0">
                <a:solidFill>
                  <a:schemeClr val="bg1"/>
                </a:solidFill>
              </a:rPr>
              <a:t>Review the action plan templates, selecting one for your team to use as a foundation</a:t>
            </a:r>
          </a:p>
          <a:p>
            <a:pPr>
              <a:lnSpc>
                <a:spcPct val="150000"/>
              </a:lnSpc>
              <a:buClr>
                <a:schemeClr val="bg1"/>
              </a:buClr>
            </a:pPr>
            <a:r>
              <a:rPr lang="en-US" sz="1100" dirty="0">
                <a:solidFill>
                  <a:schemeClr val="bg1"/>
                </a:solidFill>
              </a:rPr>
              <a:t>Begin to customize the content for your team’s school</a:t>
            </a:r>
          </a:p>
          <a:p>
            <a:pPr marL="158750" indent="0">
              <a:buNone/>
            </a:pPr>
            <a:endParaRPr lang="en-US" dirty="0"/>
          </a:p>
        </p:txBody>
      </p:sp>
    </p:spTree>
    <p:extLst>
      <p:ext uri="{BB962C8B-B14F-4D97-AF65-F5344CB8AC3E}">
        <p14:creationId xmlns:p14="http://schemas.microsoft.com/office/powerpoint/2010/main" val="299727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DACC5A-E278-FC41-8160-6A16212F20CE}"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
        <p:nvSpPr>
          <p:cNvPr id="79875" name="Rectangle 2"/>
          <p:cNvSpPr>
            <a:spLocks noGrp="1" noRot="1" noChangeAspect="1" noChangeArrowheads="1" noTextEdit="1"/>
          </p:cNvSpPr>
          <p:nvPr>
            <p:ph type="sldImg"/>
          </p:nvPr>
        </p:nvSpPr>
        <p:spPr>
          <a:xfrm>
            <a:off x="381000" y="685800"/>
            <a:ext cx="6096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marL="457200" indent="-298450" eaLnBrk="1" hangingPunct="1">
              <a:buFontTx/>
              <a:buChar char="-"/>
            </a:pPr>
            <a:r>
              <a:rPr lang="en-US" dirty="0">
                <a:latin typeface="Arial"/>
                <a:cs typeface="Arial"/>
              </a:rPr>
              <a:t>A common behavior management strategy in schools is “getting tough”</a:t>
            </a:r>
          </a:p>
          <a:p>
            <a:pPr marL="457200" indent="-298450" eaLnBrk="1" hangingPunct="1">
              <a:buFontTx/>
              <a:buChar char="-"/>
            </a:pPr>
            <a:r>
              <a:rPr lang="en-US" dirty="0">
                <a:latin typeface="Arial"/>
                <a:cs typeface="Arial"/>
              </a:rPr>
              <a:t>Student acts out, we redirect, student responds, we respond with increasing intensity</a:t>
            </a:r>
          </a:p>
          <a:p>
            <a:pPr marL="457200" indent="-298450" eaLnBrk="1" hangingPunct="1">
              <a:buFontTx/>
              <a:buChar char="-"/>
            </a:pPr>
            <a:r>
              <a:rPr lang="en-US" dirty="0">
                <a:latin typeface="Arial"/>
                <a:cs typeface="Arial"/>
              </a:rPr>
              <a:t>Unfortunately this only works with a few students and can have multiple undesirable effects including fostering an environment of control and impairing our relationships with our students.</a:t>
            </a:r>
          </a:p>
          <a:p>
            <a:pPr marL="457200" indent="-298450" eaLnBrk="1" hangingPunct="1">
              <a:buFontTx/>
              <a:buChar char="-"/>
            </a:pPr>
            <a:r>
              <a:rPr lang="en-US" dirty="0">
                <a:latin typeface="Arial"/>
                <a:cs typeface="Arial"/>
              </a:rPr>
              <a:t>Important to remember that this does not mean we just let students get away with undesired behavior</a:t>
            </a:r>
          </a:p>
          <a:p>
            <a:pPr marL="457200" indent="-298450" eaLnBrk="1" hangingPunct="1">
              <a:buFontTx/>
              <a:buChar char="-"/>
            </a:pPr>
            <a:r>
              <a:rPr lang="en-US" dirty="0">
                <a:latin typeface="Arial"/>
                <a:cs typeface="Arial"/>
              </a:rPr>
              <a:t>And there will be responses to bad behavior in the framework of PBIS</a:t>
            </a:r>
          </a:p>
          <a:p>
            <a:pPr marL="457200" indent="-298450" eaLnBrk="1" hangingPunct="1">
              <a:buFontTx/>
              <a:buChar char="-"/>
            </a:pPr>
            <a:r>
              <a:rPr lang="en-US" dirty="0">
                <a:latin typeface="Arial"/>
                <a:cs typeface="Arial"/>
              </a:rPr>
              <a:t>We’ll be talking about ways to make sure that we’re addressing WHY the undesirable behavior is happening, and TEACHING more appropriate behaviors, so students don’t need to continue to use inefficient, inappropriate behavior</a:t>
            </a:r>
            <a:endParaRPr lang="en-US" dirty="0">
              <a:latin typeface="Arial" pitchFamily="-1" charset="0"/>
              <a:cs typeface="Arial"/>
            </a:endParaRPr>
          </a:p>
        </p:txBody>
      </p:sp>
    </p:spTree>
    <p:extLst>
      <p:ext uri="{BB962C8B-B14F-4D97-AF65-F5344CB8AC3E}">
        <p14:creationId xmlns:p14="http://schemas.microsoft.com/office/powerpoint/2010/main" val="132016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256991-EE41-4442-82EC-649F51317D1A}"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07058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reason schools implement PBIS is because it helps us to get the outcomes that schools typically seek.  </a:t>
            </a:r>
          </a:p>
          <a:p>
            <a:endParaRPr lang="en-US" dirty="0"/>
          </a:p>
          <a:p>
            <a:r>
              <a:rPr lang="en-US" dirty="0"/>
              <a:t>There is over 25 years of research on PBIS demonstrating</a:t>
            </a:r>
          </a:p>
          <a:p>
            <a:pPr marL="171450" indent="-171450">
              <a:buFontTx/>
              <a:buChar char="-"/>
            </a:pPr>
            <a:r>
              <a:rPr lang="en-US" dirty="0"/>
              <a:t>Improved outcomes for students</a:t>
            </a:r>
          </a:p>
          <a:p>
            <a:pPr marL="171450" indent="-171450">
              <a:buFontTx/>
              <a:buChar char="-"/>
            </a:pPr>
            <a:r>
              <a:rPr lang="en-US" dirty="0"/>
              <a:t>Reductions in exclusionary discipline practices</a:t>
            </a:r>
          </a:p>
          <a:p>
            <a:pPr marL="171450" indent="-171450">
              <a:buFontTx/>
              <a:buChar char="-"/>
            </a:pPr>
            <a:r>
              <a:rPr lang="en-US" dirty="0"/>
              <a:t>Improved outcomes for teachers</a:t>
            </a:r>
          </a:p>
          <a:p>
            <a:pPr marL="171450" indent="-171450">
              <a:buFontTx/>
              <a:buChar char="-"/>
            </a:pPr>
            <a:endParaRPr lang="en-US" dirty="0"/>
          </a:p>
          <a:p>
            <a:pPr marL="171450" indent="-171450">
              <a:buFontTx/>
              <a:buChar char="-"/>
            </a:pPr>
            <a:r>
              <a:rPr lang="en-US" dirty="0"/>
              <a:t>More research available on </a:t>
            </a:r>
            <a:r>
              <a:rPr lang="en-US" dirty="0" err="1"/>
              <a:t>www.pbis.org</a:t>
            </a:r>
            <a:r>
              <a:rPr lang="en-US" dirty="0"/>
              <a:t> </a:t>
            </a:r>
          </a:p>
        </p:txBody>
      </p:sp>
      <p:sp>
        <p:nvSpPr>
          <p:cNvPr id="4" name="Slide Number Placeholder 3"/>
          <p:cNvSpPr>
            <a:spLocks noGrp="1"/>
          </p:cNvSpPr>
          <p:nvPr>
            <p:ph type="sldNum" sz="quarter" idx="5"/>
          </p:nvPr>
        </p:nvSpPr>
        <p:spPr/>
        <p:txBody>
          <a:bodyPr/>
          <a:lstStyle/>
          <a:p>
            <a:fld id="{88CE4BC2-AD7B-AF42-A046-869D8A722188}" type="slidenum">
              <a:rPr lang="en-US" smtClean="0"/>
              <a:t>22</a:t>
            </a:fld>
            <a:endParaRPr lang="en-US"/>
          </a:p>
        </p:txBody>
      </p:sp>
    </p:spTree>
    <p:extLst>
      <p:ext uri="{BB962C8B-B14F-4D97-AF65-F5344CB8AC3E}">
        <p14:creationId xmlns:p14="http://schemas.microsoft.com/office/powerpoint/2010/main" val="97059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800B918-AC6E-4672-B527-F0B101627B9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7265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9c4a21f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09c4a21f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57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90000"/>
              </a:lnSpc>
              <a:spcBef>
                <a:spcPct val="20000"/>
              </a:spcBef>
              <a:buNone/>
            </a:pPr>
            <a:r>
              <a:rPr lang="en-US" b="1" dirty="0">
                <a:latin typeface="Arial"/>
                <a:ea typeface="ＭＳ Ｐゴシック"/>
                <a:cs typeface="Arial"/>
              </a:rPr>
              <a:t>Trainers:</a:t>
            </a:r>
            <a:r>
              <a:rPr lang="en-US" dirty="0">
                <a:latin typeface="Arial"/>
                <a:ea typeface="ＭＳ Ｐゴシック"/>
                <a:cs typeface="Arial"/>
              </a:rPr>
              <a:t>  refer to training manual for:</a:t>
            </a:r>
          </a:p>
          <a:p>
            <a:pPr marL="457200" indent="-298450">
              <a:lnSpc>
                <a:spcPct val="90000"/>
              </a:lnSpc>
              <a:spcBef>
                <a:spcPct val="20000"/>
              </a:spcBef>
              <a:buFontTx/>
              <a:buChar char="-"/>
            </a:pPr>
            <a:r>
              <a:rPr lang="en-US" dirty="0">
                <a:latin typeface="Arial"/>
                <a:ea typeface="ＭＳ Ｐゴシック"/>
                <a:cs typeface="Arial"/>
              </a:rPr>
              <a:t>Tips on presenting the overview content</a:t>
            </a:r>
          </a:p>
          <a:p>
            <a:pPr marL="457200" indent="-298450">
              <a:lnSpc>
                <a:spcPct val="90000"/>
              </a:lnSpc>
              <a:spcBef>
                <a:spcPct val="20000"/>
              </a:spcBef>
              <a:buFontTx/>
              <a:buChar char="-"/>
            </a:pPr>
            <a:r>
              <a:rPr lang="en-US" dirty="0">
                <a:latin typeface="Arial"/>
                <a:ea typeface="ＭＳ Ｐゴシック"/>
                <a:cs typeface="Arial"/>
              </a:rPr>
              <a:t>Explanation for short activity periods and ideas for teaching this to teams</a:t>
            </a:r>
          </a:p>
          <a:p>
            <a:pPr marL="457200" indent="-298450">
              <a:lnSpc>
                <a:spcPct val="90000"/>
              </a:lnSpc>
              <a:spcBef>
                <a:spcPct val="20000"/>
              </a:spcBef>
              <a:buFontTx/>
              <a:buChar char="-"/>
            </a:pPr>
            <a:r>
              <a:rPr lang="en-US" dirty="0">
                <a:latin typeface="Arial"/>
                <a:ea typeface="ＭＳ Ｐゴシック"/>
                <a:cs typeface="Arial"/>
              </a:rPr>
              <a:t>Ideas </a:t>
            </a:r>
            <a:r>
              <a:rPr lang="en-US" baseline="0" dirty="0">
                <a:latin typeface="Arial"/>
                <a:ea typeface="ＭＳ Ｐゴシック"/>
                <a:cs typeface="Arial"/>
              </a:rPr>
              <a:t>for </a:t>
            </a:r>
            <a:r>
              <a:rPr lang="en-US" dirty="0">
                <a:latin typeface="Arial"/>
                <a:ea typeface="ＭＳ Ｐゴシック"/>
                <a:cs typeface="Arial"/>
              </a:rPr>
              <a:t>facilitating review and team action planning</a:t>
            </a:r>
          </a:p>
          <a:p>
            <a:pPr marL="0" indent="0">
              <a:buFontTx/>
              <a:buNone/>
            </a:pPr>
            <a:endParaRPr lang="en-US" dirty="0">
              <a:latin typeface="Arial" pitchFamily="-1" charset="0"/>
              <a:ea typeface="ＭＳ Ｐゴシック" pitchFamily="-108" charset="-128"/>
              <a:cs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69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how the PBIS framework applies to changing contexts. The beauty of the PBIS framework is that it can be </a:t>
            </a:r>
            <a:r>
              <a:rPr lang="en-US" b="1" i="1" dirty="0"/>
              <a:t>adapted</a:t>
            </a:r>
            <a:r>
              <a:rPr lang="en-US" dirty="0"/>
              <a:t> to each context.</a:t>
            </a:r>
          </a:p>
        </p:txBody>
      </p:sp>
      <p:sp>
        <p:nvSpPr>
          <p:cNvPr id="4" name="Slide Number Placeholder 3"/>
          <p:cNvSpPr>
            <a:spLocks noGrp="1"/>
          </p:cNvSpPr>
          <p:nvPr>
            <p:ph type="sldNum" sz="quarter" idx="5"/>
          </p:nvPr>
        </p:nvSpPr>
        <p:spPr/>
        <p:txBody>
          <a:bodyPr/>
          <a:lstStyle/>
          <a:p>
            <a:fld id="{88CE4BC2-AD7B-AF42-A046-869D8A722188}" type="slidenum">
              <a:rPr lang="en-US" smtClean="0"/>
              <a:t>26</a:t>
            </a:fld>
            <a:endParaRPr lang="en-US"/>
          </a:p>
        </p:txBody>
      </p:sp>
    </p:spTree>
    <p:extLst>
      <p:ext uri="{BB962C8B-B14F-4D97-AF65-F5344CB8AC3E}">
        <p14:creationId xmlns:p14="http://schemas.microsoft.com/office/powerpoint/2010/main" val="158351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6e5334376d_0_32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6e5334376d_0_32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you have probably seen this triangle before.  It’s the same triangle we see when talking about Response to Intervention (RTI), Multi-tiered Systems of Support (MTSS), AND Positive Behavioral Interventions and Supports (PBIS).  It’s ALL THE SAME TRIANGLE using ALL THE SAME PRINCIPLES.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presume that if we provide evidence based intervention (whether academic or behavioral), to ALL students, that at least 80% of students should respond and need no further intervention.  We call this Tier I, School wide, or universal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know that there will be a portion of the population, around 15%, who will need more specialized intervention.  NOTE….they’ll still be getting that Tier I intervention, but we may provide an additional exposure to that Tier I intervention or maybe provide a short-term group to address the need.  Once the students show they don’t need the additional layer of intervention anymore, that intervention is peeled away and they continue to get the Tier 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a typeface="+mn-ea"/>
              <a:cs typeface="+mn-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mn-ea"/>
                <a:cs typeface="+mn-cs"/>
                <a:sym typeface="Times New Roman"/>
              </a:rPr>
              <a:t>-Yet, there will always be a smaller part of the population who may need more intensive, more individualized intervention.  We assume that this will be about 5% of the population.  This population with “tier III needs” will receive: the Tier I interventions, the Tier II interventions, AND their own individualized intervention.  Once they show that they don’t NEED the Tier III intervention anymore, that layer is peeled away,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NOTICE GREEN GOES IS FOR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Tier 1 must be firmly in place before you build Tier2 and Tier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Times New Roman"/>
                <a:cs typeface="Times New Roman"/>
                <a:sym typeface="Times New Roman"/>
              </a:rPr>
              <a:t>Otherwise, you will wind up with an inverted triangle or volcano! </a:t>
            </a:r>
            <a:endParaRPr lang="en-US" dirty="0"/>
          </a:p>
          <a:p>
            <a:endParaRPr lang="en-US" dirty="0"/>
          </a:p>
          <a:p>
            <a:r>
              <a:rPr lang="en-US" dirty="0"/>
              <a:t>Karen:</a:t>
            </a:r>
          </a:p>
          <a:p>
            <a:r>
              <a:rPr lang="en-US" dirty="0"/>
              <a:t>It can be so hard to stay focused on Tier 1 when students are </a:t>
            </a:r>
            <a:r>
              <a:rPr lang="en-US" dirty="0" err="1"/>
              <a:t>engagind</a:t>
            </a:r>
            <a:r>
              <a:rPr lang="en-US" dirty="0"/>
              <a:t> in concerning beh</a:t>
            </a:r>
          </a:p>
          <a:p>
            <a:endParaRPr lang="en-US" dirty="0"/>
          </a:p>
          <a:p>
            <a:r>
              <a:rPr lang="en-US" dirty="0"/>
              <a:t>Without solid Tier I supports in place you’ll likely have disproportionate numbers of students who will need Tier II and Tier III services.  There are only so many staff and resources to go around.  By providing Tier I to fidelity, you reduce the need for Tier II and Tier III services and reduce the burden on those providers.  This is a way to use your resources more efficiently.  </a:t>
            </a:r>
          </a:p>
          <a:p>
            <a:endParaRPr lang="en-US" dirty="0"/>
          </a:p>
          <a:p>
            <a:r>
              <a:rPr lang="en-US" dirty="0"/>
              <a:t>But getting started can be overwhelming...let’s take a look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21DDE-337A-114E-9B85-84034E4DC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00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670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91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14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44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38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TRAINER NOTES: Two critical features for successful implementation of PBIS in HS:</a:t>
            </a:r>
          </a:p>
          <a:p>
            <a:r>
              <a:rPr lang="en-US"/>
              <a:t>1. Active involvement of students</a:t>
            </a:r>
          </a:p>
          <a:p>
            <a:r>
              <a:rPr lang="en-US"/>
              <a:t>2. Invest in systems and practices that support </a:t>
            </a:r>
            <a:r>
              <a:rPr lang="en-US" b="1"/>
              <a:t>all </a:t>
            </a:r>
            <a:r>
              <a:rPr lang="en-US"/>
              <a:t>students </a:t>
            </a:r>
          </a:p>
          <a:p>
            <a:endParaRPr lang="en-US">
              <a:cs typeface="Calibri"/>
            </a:endParaRPr>
          </a:p>
        </p:txBody>
      </p:sp>
      <p:sp>
        <p:nvSpPr>
          <p:cNvPr id="4" name="Slide Number Placeholder 3"/>
          <p:cNvSpPr>
            <a:spLocks noGrp="1"/>
          </p:cNvSpPr>
          <p:nvPr>
            <p:ph type="sldNum" sz="quarter" idx="5"/>
          </p:nvPr>
        </p:nvSpPr>
        <p:spPr/>
        <p:txBody>
          <a:bodyPr/>
          <a:lstStyle/>
          <a:p>
            <a:fld id="{88CE4BC2-AD7B-AF42-A046-869D8A722188}" type="slidenum">
              <a:rPr lang="en-US" smtClean="0"/>
              <a:t>34</a:t>
            </a:fld>
            <a:endParaRPr lang="en-US"/>
          </a:p>
        </p:txBody>
      </p:sp>
    </p:spTree>
    <p:extLst>
      <p:ext uri="{BB962C8B-B14F-4D97-AF65-F5344CB8AC3E}">
        <p14:creationId xmlns:p14="http://schemas.microsoft.com/office/powerpoint/2010/main" val="302349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09c4a21f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09c4a21f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 is below; allow 8 minutes </a:t>
            </a:r>
          </a:p>
          <a:p>
            <a:pPr marL="158750" indent="0">
              <a:buNone/>
            </a:pPr>
            <a:endParaRPr lang="en-US" dirty="0">
              <a:cs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a:latin typeface="Calibri"/>
                <a:ea typeface="ＭＳ Ｐゴシック"/>
                <a:cs typeface="Calibri"/>
              </a:rPr>
              <a:t>How does the </a:t>
            </a:r>
            <a:r>
              <a:rPr lang="en-US" b="1" dirty="0">
                <a:latin typeface="Calibri"/>
                <a:ea typeface="ＭＳ Ｐゴシック"/>
                <a:cs typeface="Calibri"/>
              </a:rPr>
              <a:t>size</a:t>
            </a:r>
            <a:r>
              <a:rPr lang="en-US" dirty="0">
                <a:latin typeface="Calibri"/>
                <a:ea typeface="ＭＳ Ｐゴシック"/>
                <a:cs typeface="Calibri"/>
              </a:rPr>
              <a:t>, </a:t>
            </a:r>
            <a:r>
              <a:rPr lang="en-US" b="1" dirty="0">
                <a:latin typeface="Calibri"/>
                <a:ea typeface="ＭＳ Ｐゴシック"/>
                <a:cs typeface="Calibri"/>
              </a:rPr>
              <a:t>organizational culture </a:t>
            </a:r>
            <a:r>
              <a:rPr lang="en-US" dirty="0">
                <a:latin typeface="Calibri"/>
                <a:ea typeface="ＭＳ Ｐゴシック"/>
                <a:cs typeface="Calibri"/>
              </a:rPr>
              <a:t>and </a:t>
            </a:r>
            <a:r>
              <a:rPr lang="en-US" b="1" dirty="0">
                <a:latin typeface="Calibri"/>
                <a:ea typeface="ＭＳ Ｐゴシック"/>
                <a:cs typeface="Calibri"/>
              </a:rPr>
              <a:t>developmental level </a:t>
            </a:r>
            <a:r>
              <a:rPr lang="en-US" dirty="0">
                <a:latin typeface="Calibri"/>
                <a:ea typeface="ＭＳ Ｐゴシック"/>
                <a:cs typeface="Calibri"/>
              </a:rPr>
              <a:t>of your students impact implementation of school-wide programs and supports in your building?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06891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foundational systems most impacted by the unique HS context are: Leadership, Communication, and Data systems. The following recommendations represent some suggestions for high schools to help address the contextual impacts that challenge PBIS implementation. The full chapter &amp; monograph is available on </a:t>
            </a:r>
            <a:r>
              <a:rPr lang="en-US" err="1"/>
              <a:t>pbis.org</a:t>
            </a:r>
            <a:r>
              <a:rPr lang="en-US"/>
              <a:t> and listed in additional resources at the end of this presentation.</a:t>
            </a:r>
          </a:p>
        </p:txBody>
      </p:sp>
      <p:sp>
        <p:nvSpPr>
          <p:cNvPr id="4" name="Slide Number Placeholder 3"/>
          <p:cNvSpPr>
            <a:spLocks noGrp="1"/>
          </p:cNvSpPr>
          <p:nvPr>
            <p:ph type="sldNum" sz="quarter" idx="5"/>
          </p:nvPr>
        </p:nvSpPr>
        <p:spPr/>
        <p:txBody>
          <a:bodyPr/>
          <a:lstStyle/>
          <a:p>
            <a:fld id="{88CE4BC2-AD7B-AF42-A046-869D8A722188}" type="slidenum">
              <a:rPr lang="en-US" smtClean="0"/>
              <a:t>36</a:t>
            </a:fld>
            <a:endParaRPr lang="en-US"/>
          </a:p>
        </p:txBody>
      </p:sp>
    </p:spTree>
    <p:extLst>
      <p:ext uri="{BB962C8B-B14F-4D97-AF65-F5344CB8AC3E}">
        <p14:creationId xmlns:p14="http://schemas.microsoft.com/office/powerpoint/2010/main" val="1023820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632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5224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0EEC8B-33CA-6745-BBE1-65C7940A6207}"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6468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135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6271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3488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cs typeface="Calibri"/>
              </a:rPr>
              <a:t>There are often multiple administrators in high schools that operate independent of one another (e.g., Principal, APs, Deans, department heads, etc.). </a:t>
            </a:r>
            <a:r>
              <a:rPr lang="en-US"/>
              <a:t>Therefore, having a single representative administrator on the team may not be effective unless other steps are taken to ensure the entire leadership team is kept up to date on activities and decisions around PBIS implementation. PBIS requires schoolwide agreement on a number of systems and practices, and a clear system needs to be developed to assist in communication and decision making related to the common systems and practices.</a:t>
            </a:r>
            <a:endParaRPr lang="en-US">
              <a:cs typeface="Calibri"/>
            </a:endParaRPr>
          </a:p>
        </p:txBody>
      </p:sp>
      <p:sp>
        <p:nvSpPr>
          <p:cNvPr id="4" name="Slide Number Placeholder 3"/>
          <p:cNvSpPr>
            <a:spLocks noGrp="1"/>
          </p:cNvSpPr>
          <p:nvPr>
            <p:ph type="sldNum" sz="quarter" idx="5"/>
          </p:nvPr>
        </p:nvSpPr>
        <p:spPr/>
        <p:txBody>
          <a:bodyPr/>
          <a:lstStyle/>
          <a:p>
            <a:fld id="{88CE4BC2-AD7B-AF42-A046-869D8A722188}" type="slidenum">
              <a:rPr lang="en-US" smtClean="0"/>
              <a:t>44</a:t>
            </a:fld>
            <a:endParaRPr lang="en-US"/>
          </a:p>
        </p:txBody>
      </p:sp>
    </p:spTree>
    <p:extLst>
      <p:ext uri="{BB962C8B-B14F-4D97-AF65-F5344CB8AC3E}">
        <p14:creationId xmlns:p14="http://schemas.microsoft.com/office/powerpoint/2010/main" val="1299430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Discussion prompt is below; allow 5 minutes. Can be done as a whole group or in randomized breakout groups.</a:t>
            </a:r>
            <a:endParaRPr lang="en-US" dirty="0">
              <a:cs typeface="Calibri"/>
            </a:endParaRPr>
          </a:p>
          <a:p>
            <a:pPr marL="158750" indent="0">
              <a:buNone/>
            </a:pPr>
            <a:endParaRPr lang="en-US" dirty="0">
              <a:cs typeface="Calibri"/>
            </a:endParaRPr>
          </a:p>
          <a:p>
            <a:r>
              <a:rPr lang="en-US" dirty="0">
                <a:latin typeface="Franklin Gothic Book"/>
                <a:ea typeface="ＭＳ Ｐゴシック"/>
                <a:cs typeface="Calibri"/>
              </a:rPr>
              <a:t>How do you currently ensure student involvement in decision-making?</a:t>
            </a:r>
          </a:p>
          <a:p>
            <a:r>
              <a:rPr lang="en-US" dirty="0">
                <a:latin typeface="Franklin Gothic Book" panose="020B0503020102020204" pitchFamily="34" charset="0"/>
                <a:ea typeface="ＭＳ Ｐゴシック"/>
                <a:cs typeface="Calibri"/>
              </a:rPr>
              <a:t>What members of the admin team need to be included in decision making?</a:t>
            </a:r>
          </a:p>
          <a:p>
            <a:r>
              <a:rPr lang="en-US" dirty="0">
                <a:latin typeface="Franklin Gothic Book" panose="020B0503020102020204" pitchFamily="34" charset="0"/>
                <a:ea typeface="ＭＳ Ｐゴシック"/>
                <a:cs typeface="Calibri"/>
              </a:rPr>
              <a:t>What do you think about forming a separate team focused on 9</a:t>
            </a:r>
            <a:r>
              <a:rPr lang="en-US" baseline="30000" dirty="0">
                <a:latin typeface="Franklin Gothic Book" panose="020B0503020102020204" pitchFamily="34" charset="0"/>
                <a:ea typeface="ＭＳ Ｐゴシック"/>
                <a:cs typeface="Calibri"/>
              </a:rPr>
              <a:t>th</a:t>
            </a:r>
            <a:r>
              <a:rPr lang="en-US" dirty="0">
                <a:latin typeface="Franklin Gothic Book" panose="020B0503020102020204" pitchFamily="34" charset="0"/>
                <a:ea typeface="ＭＳ Ｐゴシック"/>
                <a:cs typeface="Calibri"/>
              </a:rPr>
              <a:t> grade?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294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547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Prompts for activity below; allow 15 minutes.</a:t>
            </a:r>
          </a:p>
          <a:p>
            <a:pPr>
              <a:lnSpc>
                <a:spcPct val="150000"/>
              </a:lnSpc>
              <a:buClr>
                <a:schemeClr val="bg1"/>
              </a:buClr>
            </a:pPr>
            <a:r>
              <a:rPr lang="en-US" sz="1100" dirty="0">
                <a:solidFill>
                  <a:schemeClr val="bg1"/>
                </a:solidFill>
              </a:rPr>
              <a:t>Split into breakout rooms</a:t>
            </a:r>
            <a:endParaRPr lang="en-US" sz="1100">
              <a:solidFill>
                <a:schemeClr val="bg1"/>
              </a:solidFill>
            </a:endParaRPr>
          </a:p>
          <a:p>
            <a:pPr>
              <a:lnSpc>
                <a:spcPct val="150000"/>
              </a:lnSpc>
              <a:buClr>
                <a:schemeClr val="bg1"/>
              </a:buClr>
            </a:pPr>
            <a:r>
              <a:rPr lang="en-US" sz="1100" dirty="0">
                <a:solidFill>
                  <a:schemeClr val="bg1"/>
                </a:solidFill>
              </a:rPr>
              <a:t>Navigate to nepbis.org</a:t>
            </a:r>
            <a:endParaRPr lang="en-US" sz="1100">
              <a:solidFill>
                <a:schemeClr val="bg1"/>
              </a:solidFill>
            </a:endParaRPr>
          </a:p>
          <a:p>
            <a:pPr>
              <a:lnSpc>
                <a:spcPct val="150000"/>
              </a:lnSpc>
              <a:buClr>
                <a:schemeClr val="bg1"/>
              </a:buClr>
            </a:pPr>
            <a:r>
              <a:rPr lang="en-US" sz="1100" dirty="0">
                <a:solidFill>
                  <a:schemeClr val="bg1"/>
                </a:solidFill>
              </a:rPr>
              <a:t>Select the “Tier 1 School-Wide” dropdown menu and click on the “Tier 1 Workbook and Supplemental Resources” page</a:t>
            </a:r>
            <a:endParaRPr lang="en-US" sz="1100">
              <a:solidFill>
                <a:schemeClr val="bg1"/>
              </a:solidFill>
            </a:endParaRPr>
          </a:p>
          <a:p>
            <a:pPr>
              <a:lnSpc>
                <a:spcPct val="150000"/>
              </a:lnSpc>
              <a:buClr>
                <a:schemeClr val="bg1"/>
              </a:buClr>
            </a:pPr>
            <a:r>
              <a:rPr lang="en-US" sz="1100" dirty="0">
                <a:solidFill>
                  <a:schemeClr val="bg1"/>
                </a:solidFill>
              </a:rPr>
              <a:t>Complete the Team Profile and Agreements in the workbook (pp. 51-53).</a:t>
            </a:r>
            <a:endParaRPr lang="en-US" sz="1100">
              <a:solidFill>
                <a:schemeClr val="bg1"/>
              </a:solidFill>
            </a:endParaRPr>
          </a:p>
          <a:p>
            <a:pPr>
              <a:lnSpc>
                <a:spcPct val="150000"/>
              </a:lnSpc>
              <a:buClr>
                <a:schemeClr val="bg1"/>
              </a:buClr>
            </a:pPr>
            <a:r>
              <a:rPr lang="en-US" sz="1100" dirty="0">
                <a:solidFill>
                  <a:schemeClr val="bg1"/>
                </a:solidFill>
              </a:rPr>
              <a:t>Establish routines for conducting effective and efficient meetings (use workbook p. 54).</a:t>
            </a:r>
            <a:endParaRPr lang="en-US" sz="1100">
              <a:solidFill>
                <a:schemeClr val="bg1"/>
              </a:solidFill>
            </a:endParaRPr>
          </a:p>
          <a:p>
            <a:pPr>
              <a:lnSpc>
                <a:spcPct val="150000"/>
              </a:lnSpc>
              <a:buClr>
                <a:schemeClr val="bg1"/>
              </a:buClr>
            </a:pPr>
            <a:r>
              <a:rPr lang="en-US" sz="1100" dirty="0">
                <a:solidFill>
                  <a:schemeClr val="bg1"/>
                </a:solidFill>
              </a:rPr>
              <a:t>Add items to your action plan, as needed.</a:t>
            </a:r>
            <a:endParaRPr lang="en-US" sz="1100">
              <a:solidFill>
                <a:schemeClr val="bg1"/>
              </a:solidFill>
            </a:endParaRPr>
          </a:p>
          <a:p>
            <a:pPr marL="158750" indent="0">
              <a:buNone/>
            </a:pPr>
            <a:endParaRPr lang="en-US" dirty="0"/>
          </a:p>
        </p:txBody>
      </p:sp>
    </p:spTree>
    <p:extLst>
      <p:ext uri="{BB962C8B-B14F-4D97-AF65-F5344CB8AC3E}">
        <p14:creationId xmlns:p14="http://schemas.microsoft.com/office/powerpoint/2010/main" val="3817035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Discussion prompt is below; allow 5 minutes. Whole group discussion.</a:t>
            </a:r>
            <a:endParaRPr lang="en-US" dirty="0">
              <a:cs typeface="Calibri"/>
            </a:endParaRPr>
          </a:p>
          <a:p>
            <a:pPr marL="158750" indent="0">
              <a:buNone/>
            </a:pPr>
            <a:endParaRPr lang="en-US" dirty="0">
              <a:cs typeface="Calibri"/>
            </a:endParaRPr>
          </a:p>
          <a:p>
            <a:r>
              <a:rPr lang="en-US" dirty="0"/>
              <a:t>Are there multiple committees working on social, emotional, or behavioral initiatives in your school?</a:t>
            </a:r>
          </a:p>
          <a:p>
            <a:r>
              <a:rPr lang="en-US" dirty="0"/>
              <a:t>Is there communication and coordination among related initiatives/teams?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1680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Prompts for activity below; allow 15 minutes.</a:t>
            </a:r>
          </a:p>
          <a:p>
            <a:pPr>
              <a:lnSpc>
                <a:spcPct val="150000"/>
              </a:lnSpc>
              <a:buClr>
                <a:schemeClr val="bg1"/>
              </a:buClr>
            </a:pPr>
            <a:r>
              <a:rPr lang="en-US" sz="1100" dirty="0">
                <a:solidFill>
                  <a:schemeClr val="bg1"/>
                </a:solidFill>
              </a:rPr>
              <a:t>Split into breakout rooms</a:t>
            </a:r>
          </a:p>
          <a:p>
            <a:pPr>
              <a:lnSpc>
                <a:spcPct val="150000"/>
              </a:lnSpc>
              <a:buClr>
                <a:schemeClr val="bg1"/>
              </a:buClr>
            </a:pPr>
            <a:r>
              <a:rPr lang="en-US" sz="1100" dirty="0">
                <a:solidFill>
                  <a:schemeClr val="bg1"/>
                </a:solidFill>
              </a:rPr>
              <a:t>Complete the Working Smarter Matrix to identify all teams and details.</a:t>
            </a:r>
          </a:p>
          <a:p>
            <a:pPr>
              <a:lnSpc>
                <a:spcPct val="150000"/>
              </a:lnSpc>
              <a:buClr>
                <a:schemeClr val="bg1"/>
              </a:buClr>
            </a:pPr>
            <a:r>
              <a:rPr lang="en-US" sz="1100" dirty="0">
                <a:solidFill>
                  <a:schemeClr val="bg1"/>
                </a:solidFill>
              </a:rPr>
              <a:t>Review data on the matrix and use guiding questions to develop an action plan for eliminating or modifying teams as needed.</a:t>
            </a:r>
          </a:p>
          <a:p>
            <a:pPr>
              <a:lnSpc>
                <a:spcPct val="150000"/>
              </a:lnSpc>
              <a:buClr>
                <a:schemeClr val="bg1"/>
              </a:buClr>
            </a:pPr>
            <a:r>
              <a:rPr lang="en-US" sz="1100" dirty="0">
                <a:solidFill>
                  <a:schemeClr val="bg1"/>
                </a:solidFill>
              </a:rPr>
              <a:t>Be ready to report on 2 to 3 “big ideas” from your group (1 minute).</a:t>
            </a:r>
          </a:p>
          <a:p>
            <a:endParaRPr lang="en-US" dirty="0"/>
          </a:p>
          <a:p>
            <a:endParaRPr lang="en-US" dirty="0"/>
          </a:p>
          <a:p>
            <a:r>
              <a:rPr lang="en-US" dirty="0"/>
              <a:t>https://nepbis.org/wp-content/uploads/2020/09/Working-Smarter-Activity.docx</a:t>
            </a:r>
            <a:endParaRPr lang="en-US"/>
          </a:p>
          <a:p>
            <a:endParaRPr lang="en-US" dirty="0"/>
          </a:p>
        </p:txBody>
      </p:sp>
    </p:spTree>
    <p:extLst>
      <p:ext uri="{BB962C8B-B14F-4D97-AF65-F5344CB8AC3E}">
        <p14:creationId xmlns:p14="http://schemas.microsoft.com/office/powerpoint/2010/main" val="1337133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983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904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993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229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https://uconn.co1.qualtrics.com/jfe/form/SV_5BXYIXLvg0qmSzP</a:t>
            </a:r>
          </a:p>
          <a:p>
            <a:endParaRPr lang="en-US" dirty="0"/>
          </a:p>
        </p:txBody>
      </p:sp>
    </p:spTree>
    <p:extLst>
      <p:ext uri="{BB962C8B-B14F-4D97-AF65-F5344CB8AC3E}">
        <p14:creationId xmlns:p14="http://schemas.microsoft.com/office/powerpoint/2010/main" val="245321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0bb5c559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70bb5c55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Review support options for this year. Please let folks that future trainings will include a mixture of in person and online (hybrid) approaches (e.g., in person team trainings, but virtual coaches meetings). Regardless of support delivery, the categories of the support will be listed and developed based on DESE recommendations.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Post a link to the attendance survey (below) in the chat for those who do not use the QR code on the slide:</a:t>
            </a:r>
          </a:p>
          <a:p>
            <a:pPr marL="158750" indent="0">
              <a:buNone/>
            </a:pPr>
            <a:endParaRPr lang="en-US" dirty="0"/>
          </a:p>
          <a:p>
            <a:pPr marL="158750" indent="0">
              <a:buNone/>
            </a:pPr>
            <a:r>
              <a:rPr lang="en-US" dirty="0"/>
              <a:t>https://uconn.co1.qualtrics.com/jfe/form/SV_cvz67c35MhUrElT</a:t>
            </a:r>
          </a:p>
        </p:txBody>
      </p:sp>
    </p:spTree>
    <p:extLst>
      <p:ext uri="{BB962C8B-B14F-4D97-AF65-F5344CB8AC3E}">
        <p14:creationId xmlns:p14="http://schemas.microsoft.com/office/powerpoint/2010/main" val="175306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acfdbdd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acfdbdd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6e5334376d_0_3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6e5334376d_0_32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22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05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76051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3858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72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2618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4401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759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762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747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0681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82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1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915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691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551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2533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6642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9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58795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53150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3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6974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695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159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17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26389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1520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90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81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1041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826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6942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3464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900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6492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32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954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3438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02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1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398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6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1168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0876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612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87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8129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2697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mall numbers">
  <p:cSld name="BIG_NUMBER_1">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CUSTOM_2_1">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dirty="0"/>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chnology design">
  <p:cSld name="CUSTOM_15">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text">
  <p:cSld name="CUSTOM_17">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2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2369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101176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116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982042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882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2374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8037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91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66178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515473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992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04038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743818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75648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313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041414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73773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56483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58043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8382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974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9009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806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282769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0127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0833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5896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50755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617957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1882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8933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733959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8669746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780" r:id="rId21"/>
    <p:sldLayoutId id="2147483781" r:id="rId22"/>
    <p:sldLayoutId id="2147483782" r:id="rId23"/>
    <p:sldLayoutId id="2147483783" r:id="rId24"/>
    <p:sldLayoutId id="214748378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82510034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pbis.org/coaching-training-materials/" TargetMode="External"/><Relationship Id="rId2" Type="http://schemas.openxmlformats.org/officeDocument/2006/relationships/hyperlink" Target="https://teaching.nmc.edu/knowledgebase/changing-your-name-in-a-zoom-meeting/" TargetMode="External"/><Relationship Id="rId1" Type="http://schemas.openxmlformats.org/officeDocument/2006/relationships/slideLayout" Target="../slideLayouts/slideLayout7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hyperlink" Target="http://transgriot.blogspot.com/2011/04/gay-inc-dictionary.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hyperlink" Target="http://pbis.org/" TargetMode="External"/><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5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5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5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5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5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5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33.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5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4.xml"/><Relationship Id="rId4" Type="http://schemas.openxmlformats.org/officeDocument/2006/relationships/image" Target="../media/image40.sv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7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7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8.xml"/><Relationship Id="rId4" Type="http://schemas.openxmlformats.org/officeDocument/2006/relationships/hyperlink" Target="https://nepbis.org/wp-content/uploads/2020/09/Working-Smarter-Activity.docx"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6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66.xml"/><Relationship Id="rId6" Type="http://schemas.openxmlformats.org/officeDocument/2006/relationships/hyperlink" Target="https://www.youtube.com/watch?v=4fz5HZzgO_M&amp;feature=youtu.be" TargetMode="External"/><Relationship Id="rId5" Type="http://schemas.openxmlformats.org/officeDocument/2006/relationships/hyperlink" Target="https://www.youtube.com/watch?v=yTt5As67qas" TargetMode="External"/><Relationship Id="rId4" Type="http://schemas.openxmlformats.org/officeDocument/2006/relationships/hyperlink" Target="https://www.youtube.com/watch?v=zyO3vqbC5Kg&amp;feature=youtu.b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www.pbis.org/announcements/returning-to-school-during-and-after-crisis" TargetMode="External"/><Relationship Id="rId2" Type="http://schemas.openxmlformats.org/officeDocument/2006/relationships/notesSlide" Target="../notesSlides/notesSlide45.xml"/><Relationship Id="rId1" Type="http://schemas.openxmlformats.org/officeDocument/2006/relationships/slideLayout" Target="../slideLayouts/slideLayout66.xml"/><Relationship Id="rId6" Type="http://schemas.openxmlformats.org/officeDocument/2006/relationships/hyperlink" Target="https://assets-global.website-files.com/5d3725188825e071f1670246/5d797b10e5f68d42c677324d_monograph%20-%20pbis%20in%20high%20schools.pdf" TargetMode="External"/><Relationship Id="rId5" Type="http://schemas.openxmlformats.org/officeDocument/2006/relationships/hyperlink" Target="https://www.pbis.org/resource/high-school-pbis-implementation-student-voice" TargetMode="External"/><Relationship Id="rId4" Type="http://schemas.openxmlformats.org/officeDocument/2006/relationships/hyperlink" Target="https://www.pbis.org/topics/high-school-pbis" TargetMode="Externa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6.xml"/><Relationship Id="rId1" Type="http://schemas.openxmlformats.org/officeDocument/2006/relationships/slideLayout" Target="../slideLayouts/slideLayout6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685800" y="414773"/>
            <a:ext cx="7772400" cy="1021556"/>
          </a:xfrm>
        </p:spPr>
        <p:txBody>
          <a:bodyPr/>
          <a:lstStyle/>
          <a:p>
            <a:pPr algn="ctr"/>
            <a:r>
              <a:rPr lang="en-US" b="0" dirty="0">
                <a:ea typeface="ＭＳ Ｐゴシック"/>
              </a:rPr>
              <a:t>Welcome to Day 1 of PBIS </a:t>
            </a:r>
            <a:br>
              <a:rPr lang="en-US" b="0" dirty="0">
                <a:ea typeface="ＭＳ Ｐゴシック"/>
              </a:rPr>
            </a:br>
            <a:r>
              <a:rPr lang="en-US" b="0" dirty="0">
                <a:ea typeface="ＭＳ Ｐゴシック"/>
                <a:cs typeface="ＭＳ Ｐゴシック" pitchFamily="-108" charset="-128"/>
              </a:rPr>
              <a:t>Team Training FOR HIGH SCHOOLS!</a:t>
            </a:r>
            <a:endParaRPr lang="en-US" b="0"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70466" y="1647716"/>
            <a:ext cx="4137532" cy="3081011"/>
          </a:xfrm>
        </p:spPr>
        <p:txBody>
          <a:bodyPr/>
          <a:lstStyle/>
          <a:p>
            <a:r>
              <a:rPr lang="en-US" sz="1800" dirty="0"/>
              <a:t>As you wait for the training to begin, please:</a:t>
            </a:r>
          </a:p>
          <a:p>
            <a:endParaRPr lang="en-US" sz="1800" dirty="0"/>
          </a:p>
          <a:p>
            <a:pPr marL="285750" indent="-285750">
              <a:buClr>
                <a:srgbClr val="047E95"/>
              </a:buClr>
              <a:buFont typeface="Wingdings" panose="05000000000000000000" pitchFamily="2" charset="2"/>
              <a:buChar char="ü"/>
            </a:pPr>
            <a:r>
              <a:rPr lang="en-US" sz="18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Update your display name in Zoom</a:t>
            </a:r>
            <a:r>
              <a:rPr lang="en-US" sz="1800" dirty="0">
                <a:solidFill>
                  <a:schemeClr val="accent1">
                    <a:lumMod val="60000"/>
                    <a:lumOff val="40000"/>
                  </a:schemeClr>
                </a:solidFill>
              </a:rPr>
              <a:t> </a:t>
            </a:r>
            <a:r>
              <a:rPr lang="en-US" sz="1800" dirty="0"/>
              <a:t>to read: [Your School], [Your Name] (e.g., Eastside HS, Joe Clark)</a:t>
            </a:r>
          </a:p>
          <a:p>
            <a:pPr algn="ctr">
              <a:spcBef>
                <a:spcPts val="600"/>
              </a:spcBef>
              <a:spcAft>
                <a:spcPts val="600"/>
              </a:spcAft>
              <a:buClr>
                <a:schemeClr val="accent2"/>
              </a:buClr>
            </a:pPr>
            <a:r>
              <a:rPr lang="en-US" sz="1500" dirty="0">
                <a:solidFill>
                  <a:schemeClr val="accent1">
                    <a:lumMod val="60000"/>
                    <a:lumOff val="40000"/>
                  </a:schemeClr>
                </a:solidFill>
              </a:rPr>
              <a:t>This will help us create breakout rooms!</a:t>
            </a:r>
          </a:p>
          <a:p>
            <a:pPr marL="285750" indent="-285750">
              <a:buClr>
                <a:srgbClr val="047E95"/>
              </a:buClr>
              <a:buFont typeface="Wingdings" panose="05000000000000000000" pitchFamily="2" charset="2"/>
              <a:buChar char="ü"/>
            </a:pPr>
            <a:r>
              <a:rPr lang="en-US" sz="1800" dirty="0"/>
              <a:t>Pull up your current action plan</a:t>
            </a:r>
          </a:p>
          <a:p>
            <a:pPr marL="285750" indent="-285750">
              <a:buClr>
                <a:srgbClr val="047E95"/>
              </a:buClr>
              <a:buFont typeface="Wingdings" panose="05000000000000000000" pitchFamily="2" charset="2"/>
              <a:buChar char="ü"/>
            </a:pPr>
            <a:r>
              <a:rPr lang="en-US" sz="1800" dirty="0"/>
              <a:t>Enter your attendance by following the </a:t>
            </a:r>
            <a:r>
              <a:rPr lang="en-US" sz="1800" dirty="0">
                <a:hlinkClick r:id="rId3"/>
              </a:rPr>
              <a:t>hyperlink</a:t>
            </a:r>
            <a:r>
              <a:rPr lang="en-US" sz="1800" dirty="0"/>
              <a:t> or through nepbis.com</a:t>
            </a:r>
          </a:p>
        </p:txBody>
      </p:sp>
      <p:pic>
        <p:nvPicPr>
          <p:cNvPr id="7" name="Picture 6">
            <a:extLst>
              <a:ext uri="{FF2B5EF4-FFF2-40B4-BE49-F238E27FC236}">
                <a16:creationId xmlns:a16="http://schemas.microsoft.com/office/drawing/2014/main" id="{B3E9D066-1F58-1D4C-A9AC-FB5CF52E50AB}"/>
              </a:ext>
            </a:extLst>
          </p:cNvPr>
          <p:cNvPicPr>
            <a:picLocks noChangeAspect="1"/>
          </p:cNvPicPr>
          <p:nvPr/>
        </p:nvPicPr>
        <p:blipFill>
          <a:blip r:embed="rId4"/>
          <a:stretch>
            <a:fillRect/>
          </a:stretch>
        </p:blipFill>
        <p:spPr>
          <a:xfrm>
            <a:off x="4407998" y="1647716"/>
            <a:ext cx="4582643" cy="3081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2CAEAB1B-5A49-A34E-8B93-DBEC5B63FD77}"/>
              </a:ext>
            </a:extLst>
          </p:cNvPr>
          <p:cNvSpPr/>
          <p:nvPr/>
        </p:nvSpPr>
        <p:spPr>
          <a:xfrm rot="19578596">
            <a:off x="7138825" y="1457661"/>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latin typeface="Franklin Gothic Book"/>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6101124" y="3552930"/>
            <a:ext cx="402688" cy="32322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latin typeface="Franklin Gothic Book"/>
            </a:endParaRPr>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892378" y="1183800"/>
            <a:ext cx="4531622" cy="3419700"/>
          </a:xfrm>
        </p:spPr>
        <p:txBody>
          <a:bodyPr/>
          <a:lstStyle/>
          <a:p>
            <a:pPr>
              <a:lnSpc>
                <a:spcPct val="150000"/>
              </a:lnSpc>
              <a:buClr>
                <a:schemeClr val="bg1"/>
              </a:buClr>
            </a:pPr>
            <a:r>
              <a:rPr lang="en-US" sz="1600" dirty="0">
                <a:solidFill>
                  <a:schemeClr val="bg1"/>
                </a:solidFill>
              </a:rPr>
              <a:t>Scan QR code on the left or follow the URL posted in the chat to access the online attendance survey</a:t>
            </a:r>
          </a:p>
          <a:p>
            <a:pPr>
              <a:lnSpc>
                <a:spcPct val="150000"/>
              </a:lnSpc>
              <a:buClr>
                <a:schemeClr val="bg1"/>
              </a:buClr>
            </a:pPr>
            <a:r>
              <a:rPr lang="en-US" sz="1600" dirty="0">
                <a:solidFill>
                  <a:schemeClr val="bg1"/>
                </a:solidFill>
              </a:rPr>
              <a:t>Follow prompts to enter attendance information</a:t>
            </a:r>
          </a:p>
          <a:p>
            <a:pPr>
              <a:lnSpc>
                <a:spcPct val="150000"/>
              </a:lnSpc>
              <a:buClr>
                <a:schemeClr val="bg1"/>
              </a:buClr>
            </a:pPr>
            <a:r>
              <a:rPr lang="en-US" sz="1600" dirty="0">
                <a:solidFill>
                  <a:schemeClr val="bg1"/>
                </a:solidFill>
              </a:rPr>
              <a:t>Notify trainers if you require assistance (e.g., identifying your cohort or cohort group)</a:t>
            </a:r>
          </a:p>
          <a:p>
            <a:pPr marL="152400" indent="0" algn="r">
              <a:lnSpc>
                <a:spcPct val="150000"/>
              </a:lnSpc>
              <a:buClr>
                <a:schemeClr val="bg1"/>
              </a:buClr>
              <a:buNone/>
            </a:pPr>
            <a:r>
              <a:rPr lang="en-US" sz="1600" dirty="0">
                <a:solidFill>
                  <a:schemeClr val="bg1"/>
                </a:solidFill>
              </a:rPr>
              <a:t>	  </a:t>
            </a:r>
          </a:p>
          <a:p>
            <a:pPr marL="152400" indent="0" algn="r">
              <a:lnSpc>
                <a:spcPct val="150000"/>
              </a:lnSpc>
              <a:buClr>
                <a:schemeClr val="bg1"/>
              </a:buClr>
              <a:buNone/>
            </a:pPr>
            <a:r>
              <a:rPr lang="en-US" sz="1600" dirty="0">
                <a:solidFill>
                  <a:schemeClr val="bg1"/>
                </a:solidFill>
              </a:rPr>
              <a:t>1 minute</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992890" y="4200013"/>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F31074C-44BF-4A07-9D3C-98D5D7545C9E}"/>
              </a:ext>
            </a:extLst>
          </p:cNvPr>
          <p:cNvPicPr>
            <a:picLocks noChangeAspect="1"/>
          </p:cNvPicPr>
          <p:nvPr/>
        </p:nvPicPr>
        <p:blipFill>
          <a:blip r:embed="rId3"/>
          <a:stretch>
            <a:fillRect/>
          </a:stretch>
        </p:blipFill>
        <p:spPr>
          <a:xfrm>
            <a:off x="883286" y="1381125"/>
            <a:ext cx="2381250" cy="238125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2829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56"/>
        <p:cNvGrpSpPr/>
        <p:nvPr/>
      </p:nvGrpSpPr>
      <p:grpSpPr>
        <a:xfrm>
          <a:off x="0" y="0"/>
          <a:ext cx="0" cy="0"/>
          <a:chOff x="0" y="0"/>
          <a:chExt cx="0" cy="0"/>
        </a:xfrm>
      </p:grpSpPr>
      <p:sp>
        <p:nvSpPr>
          <p:cNvPr id="357" name="Google Shape;357;p34"/>
          <p:cNvSpPr/>
          <p:nvPr/>
        </p:nvSpPr>
        <p:spPr>
          <a:xfrm>
            <a:off x="-959384" y="1467925"/>
            <a:ext cx="1941000" cy="1941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txBox="1">
            <a:spLocks noGrp="1"/>
          </p:cNvSpPr>
          <p:nvPr>
            <p:ph type="subTitle" idx="1"/>
          </p:nvPr>
        </p:nvSpPr>
        <p:spPr>
          <a:xfrm flipH="1">
            <a:off x="5277675" y="2534775"/>
            <a:ext cx="2526000" cy="1160700"/>
          </a:xfrm>
          <a:prstGeom prst="rect">
            <a:avLst/>
          </a:prstGeom>
        </p:spPr>
        <p:txBody>
          <a:bodyPr spcFirstLastPara="1" wrap="square" lIns="91425" tIns="91425" rIns="91425" bIns="91425" anchor="t" anchorCtr="0">
            <a:noAutofit/>
          </a:bodyPr>
          <a:lstStyle/>
          <a:p>
            <a:pPr marL="285750" lvl="0" indent="-285750" algn="r" rtl="0">
              <a:spcBef>
                <a:spcPts val="0"/>
              </a:spcBef>
              <a:spcAft>
                <a:spcPts val="0"/>
              </a:spcAft>
              <a:buFont typeface="Wingdings" panose="05000000000000000000" pitchFamily="2" charset="2"/>
              <a:buChar char="ü"/>
            </a:pPr>
            <a:r>
              <a:rPr lang="en-US" dirty="0"/>
              <a:t>n</a:t>
            </a:r>
            <a:r>
              <a:rPr lang="en" dirty="0"/>
              <a:t>epbis.org</a:t>
            </a:r>
          </a:p>
          <a:p>
            <a:pPr marL="285750" lvl="0" indent="-285750" algn="r" rtl="0">
              <a:spcBef>
                <a:spcPts val="0"/>
              </a:spcBef>
              <a:spcAft>
                <a:spcPts val="0"/>
              </a:spcAft>
              <a:buFont typeface="Wingdings" panose="05000000000000000000" pitchFamily="2" charset="2"/>
              <a:buChar char="ü"/>
            </a:pPr>
            <a:r>
              <a:rPr lang="en-US" dirty="0"/>
              <a:t>pbis.org</a:t>
            </a:r>
          </a:p>
          <a:p>
            <a:pPr marL="285750" lvl="0" indent="-285750" algn="r" rtl="0">
              <a:spcBef>
                <a:spcPts val="0"/>
              </a:spcBef>
              <a:spcAft>
                <a:spcPts val="0"/>
              </a:spcAft>
              <a:buFont typeface="Wingdings" panose="05000000000000000000" pitchFamily="2" charset="2"/>
              <a:buChar char="ü"/>
            </a:pPr>
            <a:r>
              <a:rPr lang="en-US" dirty="0"/>
              <a:t>pbisapps.org</a:t>
            </a:r>
            <a:endParaRPr dirty="0"/>
          </a:p>
        </p:txBody>
      </p:sp>
      <p:sp>
        <p:nvSpPr>
          <p:cNvPr id="359" name="Google Shape;359;p34"/>
          <p:cNvSpPr txBox="1">
            <a:spLocks noGrp="1"/>
          </p:cNvSpPr>
          <p:nvPr>
            <p:ph type="subTitle" idx="3"/>
          </p:nvPr>
        </p:nvSpPr>
        <p:spPr>
          <a:xfrm flipH="1">
            <a:off x="1518088" y="2534775"/>
            <a:ext cx="2526000" cy="11607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bg1"/>
              </a:buClr>
              <a:buSzPts val="1100"/>
              <a:buFont typeface="Wingdings" panose="05000000000000000000" pitchFamily="2" charset="2"/>
              <a:buChar char="ü"/>
            </a:pPr>
            <a:r>
              <a:rPr lang="en" dirty="0"/>
              <a:t>School-Wide PBIS Workbook &amp; Appendices</a:t>
            </a:r>
          </a:p>
          <a:p>
            <a:pPr marL="285750" lvl="0" indent="-285750" algn="l" rtl="0">
              <a:spcBef>
                <a:spcPts val="0"/>
              </a:spcBef>
              <a:spcAft>
                <a:spcPts val="0"/>
              </a:spcAft>
              <a:buClr>
                <a:schemeClr val="bg1"/>
              </a:buClr>
              <a:buSzPts val="1100"/>
              <a:buFont typeface="Wingdings" panose="05000000000000000000" pitchFamily="2" charset="2"/>
              <a:buChar char="ü"/>
            </a:pPr>
            <a:r>
              <a:rPr lang="en" dirty="0"/>
              <a:t>Action Plan</a:t>
            </a:r>
            <a:endParaRPr dirty="0"/>
          </a:p>
        </p:txBody>
      </p:sp>
      <p:sp>
        <p:nvSpPr>
          <p:cNvPr id="360" name="Google Shape;360;p34"/>
          <p:cNvSpPr txBox="1">
            <a:spLocks noGrp="1"/>
          </p:cNvSpPr>
          <p:nvPr>
            <p:ph type="ctrTitle" idx="2"/>
          </p:nvPr>
        </p:nvSpPr>
        <p:spPr>
          <a:xfrm flipH="1">
            <a:off x="1518088" y="1895134"/>
            <a:ext cx="2137800" cy="45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TOOLS</a:t>
            </a:r>
            <a:endParaRPr dirty="0"/>
          </a:p>
        </p:txBody>
      </p:sp>
      <p:sp>
        <p:nvSpPr>
          <p:cNvPr id="361" name="Google Shape;361;p34"/>
          <p:cNvSpPr txBox="1">
            <a:spLocks noGrp="1"/>
          </p:cNvSpPr>
          <p:nvPr>
            <p:ph type="ctrTitle"/>
          </p:nvPr>
        </p:nvSpPr>
        <p:spPr>
          <a:xfrm flipH="1">
            <a:off x="5516226" y="1886030"/>
            <a:ext cx="2287500" cy="456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WEBSITES</a:t>
            </a:r>
            <a:endParaRPr dirty="0"/>
          </a:p>
        </p:txBody>
      </p:sp>
      <p:cxnSp>
        <p:nvCxnSpPr>
          <p:cNvPr id="362" name="Google Shape;362;p34"/>
          <p:cNvCxnSpPr/>
          <p:nvPr/>
        </p:nvCxnSpPr>
        <p:spPr>
          <a:xfrm>
            <a:off x="447675" y="2438400"/>
            <a:ext cx="8115300" cy="0"/>
          </a:xfrm>
          <a:prstGeom prst="straightConnector1">
            <a:avLst/>
          </a:prstGeom>
          <a:noFill/>
          <a:ln w="9525" cap="flat" cmpd="sng">
            <a:solidFill>
              <a:schemeClr val="lt1"/>
            </a:solidFill>
            <a:prstDash val="dot"/>
            <a:round/>
            <a:headEnd type="none" w="med" len="med"/>
            <a:tailEnd type="none" w="med" len="med"/>
          </a:ln>
        </p:spPr>
      </p:cxnSp>
      <p:sp>
        <p:nvSpPr>
          <p:cNvPr id="363" name="Google Shape;363;p34"/>
          <p:cNvSpPr/>
          <p:nvPr/>
        </p:nvSpPr>
        <p:spPr>
          <a:xfrm>
            <a:off x="8177600" y="1467925"/>
            <a:ext cx="1941000" cy="19410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Content Placeholder 3">
            <a:extLst>
              <a:ext uri="{FF2B5EF4-FFF2-40B4-BE49-F238E27FC236}">
                <a16:creationId xmlns:a16="http://schemas.microsoft.com/office/drawing/2014/main" id="{545606C8-942D-455E-99B9-9E3CFF25B65E}"/>
              </a:ext>
            </a:extLst>
          </p:cNvPr>
          <p:cNvPicPr>
            <a:picLocks noChangeAspect="1"/>
          </p:cNvPicPr>
          <p:nvPr/>
        </p:nvPicPr>
        <p:blipFill rotWithShape="1">
          <a:blip r:embed="rId3"/>
          <a:srcRect l="-1537" t="-1331" r="1007" b="1748"/>
          <a:stretch/>
        </p:blipFill>
        <p:spPr bwMode="auto">
          <a:xfrm>
            <a:off x="5704668" y="1236635"/>
            <a:ext cx="2229377" cy="2846874"/>
          </a:xfrm>
          <a:prstGeom prst="rect">
            <a:avLst/>
          </a:prstGeom>
          <a:noFill/>
          <a:ln w="9525">
            <a:noFill/>
            <a:miter lim="800000"/>
            <a:headEnd/>
            <a:tailEnd/>
          </a:ln>
        </p:spPr>
      </p:pic>
      <p:grpSp>
        <p:nvGrpSpPr>
          <p:cNvPr id="51" name="Google Shape;5985;p67">
            <a:extLst>
              <a:ext uri="{FF2B5EF4-FFF2-40B4-BE49-F238E27FC236}">
                <a16:creationId xmlns:a16="http://schemas.microsoft.com/office/drawing/2014/main" id="{0F304DD8-8C2E-45EB-AF93-CB1C9AB63EC6}"/>
              </a:ext>
            </a:extLst>
          </p:cNvPr>
          <p:cNvGrpSpPr>
            <a:grpSpLocks noChangeAspect="1"/>
          </p:cNvGrpSpPr>
          <p:nvPr/>
        </p:nvGrpSpPr>
        <p:grpSpPr>
          <a:xfrm>
            <a:off x="8397195" y="2222447"/>
            <a:ext cx="641866" cy="640080"/>
            <a:chOff x="1414990" y="2289671"/>
            <a:chExt cx="387073" cy="385996"/>
          </a:xfrm>
        </p:grpSpPr>
        <p:sp>
          <p:nvSpPr>
            <p:cNvPr id="52" name="Google Shape;5986;p67">
              <a:extLst>
                <a:ext uri="{FF2B5EF4-FFF2-40B4-BE49-F238E27FC236}">
                  <a16:creationId xmlns:a16="http://schemas.microsoft.com/office/drawing/2014/main" id="{16E254A0-6CDD-4871-B1EE-5A308AC0FF56}"/>
                </a:ext>
              </a:extLst>
            </p:cNvPr>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987;p67">
              <a:extLst>
                <a:ext uri="{FF2B5EF4-FFF2-40B4-BE49-F238E27FC236}">
                  <a16:creationId xmlns:a16="http://schemas.microsoft.com/office/drawing/2014/main" id="{3A853567-E053-4A97-8E0D-2572B6C6F27D}"/>
                </a:ext>
              </a:extLst>
            </p:cNvPr>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988;p67">
              <a:extLst>
                <a:ext uri="{FF2B5EF4-FFF2-40B4-BE49-F238E27FC236}">
                  <a16:creationId xmlns:a16="http://schemas.microsoft.com/office/drawing/2014/main" id="{434EE1AA-9FF6-491F-84A3-6CE55F8296DE}"/>
                </a:ext>
              </a:extLst>
            </p:cNvPr>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989;p67">
              <a:extLst>
                <a:ext uri="{FF2B5EF4-FFF2-40B4-BE49-F238E27FC236}">
                  <a16:creationId xmlns:a16="http://schemas.microsoft.com/office/drawing/2014/main" id="{132AA15E-5C3B-4C47-8930-17253AE8ECE5}"/>
                </a:ext>
              </a:extLst>
            </p:cNvPr>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990;p67">
              <a:extLst>
                <a:ext uri="{FF2B5EF4-FFF2-40B4-BE49-F238E27FC236}">
                  <a16:creationId xmlns:a16="http://schemas.microsoft.com/office/drawing/2014/main" id="{B312341D-9611-4C3A-AD3B-BC70299ACF2E}"/>
                </a:ext>
              </a:extLst>
            </p:cNvPr>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991;p67">
              <a:extLst>
                <a:ext uri="{FF2B5EF4-FFF2-40B4-BE49-F238E27FC236}">
                  <a16:creationId xmlns:a16="http://schemas.microsoft.com/office/drawing/2014/main" id="{95D79BC7-4B4C-4152-A43A-20B1D421664D}"/>
                </a:ext>
              </a:extLst>
            </p:cNvPr>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92;p67">
              <a:extLst>
                <a:ext uri="{FF2B5EF4-FFF2-40B4-BE49-F238E27FC236}">
                  <a16:creationId xmlns:a16="http://schemas.microsoft.com/office/drawing/2014/main" id="{F47BD961-242E-4938-BA22-5455344F317D}"/>
                </a:ext>
              </a:extLst>
            </p:cNvPr>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93;p67">
              <a:extLst>
                <a:ext uri="{FF2B5EF4-FFF2-40B4-BE49-F238E27FC236}">
                  <a16:creationId xmlns:a16="http://schemas.microsoft.com/office/drawing/2014/main" id="{1C1151F6-7B49-40EF-BA87-6BD89CB15737}"/>
                </a:ext>
              </a:extLst>
            </p:cNvPr>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994;p67">
              <a:extLst>
                <a:ext uri="{FF2B5EF4-FFF2-40B4-BE49-F238E27FC236}">
                  <a16:creationId xmlns:a16="http://schemas.microsoft.com/office/drawing/2014/main" id="{2606C6ED-C4DB-42FE-8A18-10F30EDB7CCE}"/>
                </a:ext>
              </a:extLst>
            </p:cNvPr>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995;p67">
              <a:extLst>
                <a:ext uri="{FF2B5EF4-FFF2-40B4-BE49-F238E27FC236}">
                  <a16:creationId xmlns:a16="http://schemas.microsoft.com/office/drawing/2014/main" id="{3D7F087F-74DC-4CE2-BD0D-380DC5CD7C2B}"/>
                </a:ext>
              </a:extLst>
            </p:cNvPr>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996;p67">
              <a:extLst>
                <a:ext uri="{FF2B5EF4-FFF2-40B4-BE49-F238E27FC236}">
                  <a16:creationId xmlns:a16="http://schemas.microsoft.com/office/drawing/2014/main" id="{CC1B6344-8D00-487E-8ED6-3E587BCEB0B5}"/>
                </a:ext>
              </a:extLst>
            </p:cNvPr>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997;p67">
              <a:extLst>
                <a:ext uri="{FF2B5EF4-FFF2-40B4-BE49-F238E27FC236}">
                  <a16:creationId xmlns:a16="http://schemas.microsoft.com/office/drawing/2014/main" id="{21378342-080C-4F83-82DC-860079FCB2DD}"/>
                </a:ext>
              </a:extLst>
            </p:cNvPr>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998;p67">
              <a:extLst>
                <a:ext uri="{FF2B5EF4-FFF2-40B4-BE49-F238E27FC236}">
                  <a16:creationId xmlns:a16="http://schemas.microsoft.com/office/drawing/2014/main" id="{CDA39205-FB21-4139-98C5-31689E61B53E}"/>
                </a:ext>
              </a:extLst>
            </p:cNvPr>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999;p67">
              <a:extLst>
                <a:ext uri="{FF2B5EF4-FFF2-40B4-BE49-F238E27FC236}">
                  <a16:creationId xmlns:a16="http://schemas.microsoft.com/office/drawing/2014/main" id="{7501C3A1-40D6-4978-9B09-205881858602}"/>
                </a:ext>
              </a:extLst>
            </p:cNvPr>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000;p67">
              <a:extLst>
                <a:ext uri="{FF2B5EF4-FFF2-40B4-BE49-F238E27FC236}">
                  <a16:creationId xmlns:a16="http://schemas.microsoft.com/office/drawing/2014/main" id="{EA10B2C2-000E-4B83-AAFA-87768E784DB2}"/>
                </a:ext>
              </a:extLst>
            </p:cNvPr>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001;p67">
              <a:extLst>
                <a:ext uri="{FF2B5EF4-FFF2-40B4-BE49-F238E27FC236}">
                  <a16:creationId xmlns:a16="http://schemas.microsoft.com/office/drawing/2014/main" id="{6F4AAAB3-15AE-4B52-BA75-DE08D6749E81}"/>
                </a:ext>
              </a:extLst>
            </p:cNvPr>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002;p67">
              <a:extLst>
                <a:ext uri="{FF2B5EF4-FFF2-40B4-BE49-F238E27FC236}">
                  <a16:creationId xmlns:a16="http://schemas.microsoft.com/office/drawing/2014/main" id="{5F79EE7E-4335-4F5E-9BFE-1B695453FAE2}"/>
                </a:ext>
              </a:extLst>
            </p:cNvPr>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003;p67">
              <a:extLst>
                <a:ext uri="{FF2B5EF4-FFF2-40B4-BE49-F238E27FC236}">
                  <a16:creationId xmlns:a16="http://schemas.microsoft.com/office/drawing/2014/main" id="{B81FC4FD-2C7C-43F3-8B44-B01C7207B829}"/>
                </a:ext>
              </a:extLst>
            </p:cNvPr>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9594;p69">
            <a:extLst>
              <a:ext uri="{FF2B5EF4-FFF2-40B4-BE49-F238E27FC236}">
                <a16:creationId xmlns:a16="http://schemas.microsoft.com/office/drawing/2014/main" id="{F560A480-ABCC-4335-9807-23530730D2BC}"/>
              </a:ext>
            </a:extLst>
          </p:cNvPr>
          <p:cNvGrpSpPr>
            <a:grpSpLocks noChangeAspect="1"/>
          </p:cNvGrpSpPr>
          <p:nvPr/>
        </p:nvGrpSpPr>
        <p:grpSpPr>
          <a:xfrm>
            <a:off x="69550" y="2080267"/>
            <a:ext cx="640080" cy="640080"/>
            <a:chOff x="5319821" y="1986242"/>
            <a:chExt cx="348103" cy="348103"/>
          </a:xfrm>
        </p:grpSpPr>
        <p:sp>
          <p:nvSpPr>
            <p:cNvPr id="71" name="Google Shape;9595;p69">
              <a:extLst>
                <a:ext uri="{FF2B5EF4-FFF2-40B4-BE49-F238E27FC236}">
                  <a16:creationId xmlns:a16="http://schemas.microsoft.com/office/drawing/2014/main" id="{483991D6-F986-40C4-AE04-C63AF486CEFD}"/>
                </a:ext>
              </a:extLst>
            </p:cNvPr>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96;p69">
              <a:extLst>
                <a:ext uri="{FF2B5EF4-FFF2-40B4-BE49-F238E27FC236}">
                  <a16:creationId xmlns:a16="http://schemas.microsoft.com/office/drawing/2014/main" id="{69E2D0F2-C7AE-4141-A415-F03FD3800124}"/>
                </a:ext>
              </a:extLst>
            </p:cNvPr>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97;p69">
              <a:extLst>
                <a:ext uri="{FF2B5EF4-FFF2-40B4-BE49-F238E27FC236}">
                  <a16:creationId xmlns:a16="http://schemas.microsoft.com/office/drawing/2014/main" id="{B9757A2C-1EC9-439B-A847-05954530B265}"/>
                </a:ext>
              </a:extLst>
            </p:cNvPr>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98;p69">
              <a:extLst>
                <a:ext uri="{FF2B5EF4-FFF2-40B4-BE49-F238E27FC236}">
                  <a16:creationId xmlns:a16="http://schemas.microsoft.com/office/drawing/2014/main" id="{0CF6BC13-7C68-4C24-90EE-2D3A50120AEC}"/>
                </a:ext>
              </a:extLst>
            </p:cNvPr>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599;p69">
              <a:extLst>
                <a:ext uri="{FF2B5EF4-FFF2-40B4-BE49-F238E27FC236}">
                  <a16:creationId xmlns:a16="http://schemas.microsoft.com/office/drawing/2014/main" id="{817C4AC2-CBB3-43DD-9A33-97EEC80E6923}"/>
                </a:ext>
              </a:extLst>
            </p:cNvPr>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00;p69">
              <a:extLst>
                <a:ext uri="{FF2B5EF4-FFF2-40B4-BE49-F238E27FC236}">
                  <a16:creationId xmlns:a16="http://schemas.microsoft.com/office/drawing/2014/main" id="{82F5A92D-7FAF-49B0-BE22-6DCBD96A8672}"/>
                </a:ext>
              </a:extLst>
            </p:cNvPr>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01;p69">
              <a:extLst>
                <a:ext uri="{FF2B5EF4-FFF2-40B4-BE49-F238E27FC236}">
                  <a16:creationId xmlns:a16="http://schemas.microsoft.com/office/drawing/2014/main" id="{BFBB6A3B-C499-4258-9A64-5FD4D4206EB3}"/>
                </a:ext>
              </a:extLst>
            </p:cNvPr>
            <p:cNvSpPr/>
            <p:nvPr/>
          </p:nvSpPr>
          <p:spPr>
            <a:xfrm>
              <a:off x="5396736" y="1986242"/>
              <a:ext cx="43749" cy="30173"/>
            </a:xfrm>
            <a:custGeom>
              <a:avLst/>
              <a:gdLst/>
              <a:ahLst/>
              <a:cxnLst/>
              <a:rect l="l" t="t" r="r" b="b"/>
              <a:pathLst>
                <a:path w="1666" h="1149" extrusionOk="0">
                  <a:moveTo>
                    <a:pt x="173" y="0"/>
                  </a:moveTo>
                  <a:cubicBezTo>
                    <a:pt x="96" y="0"/>
                    <a:pt x="0" y="29"/>
                    <a:pt x="144" y="163"/>
                  </a:cubicBezTo>
                  <a:lnTo>
                    <a:pt x="1120" y="1120"/>
                  </a:lnTo>
                  <a:lnTo>
                    <a:pt x="1178" y="1149"/>
                  </a:lnTo>
                  <a:lnTo>
                    <a:pt x="1666" y="125"/>
                  </a:lnTo>
                  <a:lnTo>
                    <a:pt x="1589" y="87"/>
                  </a:lnTo>
                  <a:lnTo>
                    <a:pt x="173" y="0"/>
                  </a:ln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602;p69">
              <a:extLst>
                <a:ext uri="{FF2B5EF4-FFF2-40B4-BE49-F238E27FC236}">
                  <a16:creationId xmlns:a16="http://schemas.microsoft.com/office/drawing/2014/main" id="{FF742AF1-310D-481C-B060-A37F7D4D23EC}"/>
                </a:ext>
              </a:extLst>
            </p:cNvPr>
            <p:cNvSpPr/>
            <p:nvPr/>
          </p:nvSpPr>
          <p:spPr>
            <a:xfrm>
              <a:off x="5398233" y="1987003"/>
              <a:ext cx="35976" cy="29411"/>
            </a:xfrm>
            <a:custGeom>
              <a:avLst/>
              <a:gdLst/>
              <a:ahLst/>
              <a:cxnLst/>
              <a:rect l="l" t="t" r="r" b="b"/>
              <a:pathLst>
                <a:path w="1370" h="1120" extrusionOk="0">
                  <a:moveTo>
                    <a:pt x="10" y="0"/>
                  </a:moveTo>
                  <a:cubicBezTo>
                    <a:pt x="1" y="29"/>
                    <a:pt x="10" y="67"/>
                    <a:pt x="77" y="134"/>
                  </a:cubicBezTo>
                  <a:lnTo>
                    <a:pt x="1054" y="1091"/>
                  </a:lnTo>
                  <a:lnTo>
                    <a:pt x="1121" y="1120"/>
                  </a:lnTo>
                  <a:lnTo>
                    <a:pt x="1369" y="584"/>
                  </a:lnTo>
                  <a:lnTo>
                    <a:pt x="10" y="0"/>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03;p69">
              <a:extLst>
                <a:ext uri="{FF2B5EF4-FFF2-40B4-BE49-F238E27FC236}">
                  <a16:creationId xmlns:a16="http://schemas.microsoft.com/office/drawing/2014/main" id="{343BBF86-EB69-4101-8E00-8995E394B7A3}"/>
                </a:ext>
              </a:extLst>
            </p:cNvPr>
            <p:cNvSpPr/>
            <p:nvPr/>
          </p:nvSpPr>
          <p:spPr>
            <a:xfrm>
              <a:off x="5425648" y="1988500"/>
              <a:ext cx="61081" cy="49290"/>
            </a:xfrm>
            <a:custGeom>
              <a:avLst/>
              <a:gdLst/>
              <a:ahLst/>
              <a:cxnLst/>
              <a:rect l="l" t="t" r="r" b="b"/>
              <a:pathLst>
                <a:path w="2326" h="1877" extrusionOk="0">
                  <a:moveTo>
                    <a:pt x="479" y="1"/>
                  </a:moveTo>
                  <a:lnTo>
                    <a:pt x="0" y="1025"/>
                  </a:lnTo>
                  <a:lnTo>
                    <a:pt x="2029" y="1876"/>
                  </a:lnTo>
                  <a:lnTo>
                    <a:pt x="2326" y="776"/>
                  </a:lnTo>
                  <a:lnTo>
                    <a:pt x="47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604;p69">
              <a:extLst>
                <a:ext uri="{FF2B5EF4-FFF2-40B4-BE49-F238E27FC236}">
                  <a16:creationId xmlns:a16="http://schemas.microsoft.com/office/drawing/2014/main" id="{4C6E2585-993B-4836-9E5D-54A630307ED6}"/>
                </a:ext>
              </a:extLst>
            </p:cNvPr>
            <p:cNvSpPr/>
            <p:nvPr/>
          </p:nvSpPr>
          <p:spPr>
            <a:xfrm>
              <a:off x="5548782" y="2038000"/>
              <a:ext cx="32956" cy="37998"/>
            </a:xfrm>
            <a:custGeom>
              <a:avLst/>
              <a:gdLst/>
              <a:ahLst/>
              <a:cxnLst/>
              <a:rect l="l" t="t" r="r" b="b"/>
              <a:pathLst>
                <a:path w="1255" h="1447" extrusionOk="0">
                  <a:moveTo>
                    <a:pt x="278" y="1"/>
                  </a:moveTo>
                  <a:lnTo>
                    <a:pt x="39" y="853"/>
                  </a:lnTo>
                  <a:lnTo>
                    <a:pt x="39" y="862"/>
                  </a:lnTo>
                  <a:lnTo>
                    <a:pt x="39" y="891"/>
                  </a:lnTo>
                  <a:lnTo>
                    <a:pt x="0" y="1121"/>
                  </a:lnTo>
                  <a:lnTo>
                    <a:pt x="776" y="1446"/>
                  </a:lnTo>
                  <a:lnTo>
                    <a:pt x="1254" y="412"/>
                  </a:lnTo>
                  <a:lnTo>
                    <a:pt x="27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605;p69">
              <a:extLst>
                <a:ext uri="{FF2B5EF4-FFF2-40B4-BE49-F238E27FC236}">
                  <a16:creationId xmlns:a16="http://schemas.microsoft.com/office/drawing/2014/main" id="{E655A647-1753-4C07-838B-BCCB46C8CFED}"/>
                </a:ext>
              </a:extLst>
            </p:cNvPr>
            <p:cNvSpPr/>
            <p:nvPr/>
          </p:nvSpPr>
          <p:spPr>
            <a:xfrm>
              <a:off x="5552038" y="2038000"/>
              <a:ext cx="29700" cy="24159"/>
            </a:xfrm>
            <a:custGeom>
              <a:avLst/>
              <a:gdLst/>
              <a:ahLst/>
              <a:cxnLst/>
              <a:rect l="l" t="t" r="r" b="b"/>
              <a:pathLst>
                <a:path w="1131" h="920" extrusionOk="0">
                  <a:moveTo>
                    <a:pt x="154" y="1"/>
                  </a:moveTo>
                  <a:lnTo>
                    <a:pt x="1" y="546"/>
                  </a:lnTo>
                  <a:lnTo>
                    <a:pt x="891" y="920"/>
                  </a:lnTo>
                  <a:lnTo>
                    <a:pt x="1111" y="460"/>
                  </a:lnTo>
                  <a:lnTo>
                    <a:pt x="1130" y="412"/>
                  </a:lnTo>
                  <a:lnTo>
                    <a:pt x="15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606;p69">
              <a:extLst>
                <a:ext uri="{FF2B5EF4-FFF2-40B4-BE49-F238E27FC236}">
                  <a16:creationId xmlns:a16="http://schemas.microsoft.com/office/drawing/2014/main" id="{94B1EE6E-036E-42A8-A118-B747C8F4E054}"/>
                </a:ext>
              </a:extLst>
            </p:cNvPr>
            <p:cNvSpPr/>
            <p:nvPr/>
          </p:nvSpPr>
          <p:spPr>
            <a:xfrm>
              <a:off x="5432161" y="1988500"/>
              <a:ext cx="54568" cy="34453"/>
            </a:xfrm>
            <a:custGeom>
              <a:avLst/>
              <a:gdLst/>
              <a:ahLst/>
              <a:cxnLst/>
              <a:rect l="l" t="t" r="r" b="b"/>
              <a:pathLst>
                <a:path w="2078" h="1312" extrusionOk="0">
                  <a:moveTo>
                    <a:pt x="231" y="1"/>
                  </a:moveTo>
                  <a:lnTo>
                    <a:pt x="1" y="489"/>
                  </a:lnTo>
                  <a:lnTo>
                    <a:pt x="1934" y="1312"/>
                  </a:lnTo>
                  <a:lnTo>
                    <a:pt x="2078" y="776"/>
                  </a:lnTo>
                  <a:lnTo>
                    <a:pt x="231"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07;p69">
              <a:extLst>
                <a:ext uri="{FF2B5EF4-FFF2-40B4-BE49-F238E27FC236}">
                  <a16:creationId xmlns:a16="http://schemas.microsoft.com/office/drawing/2014/main" id="{87FC3781-7C6F-45E2-AF0A-C3AB28AD805E}"/>
                </a:ext>
              </a:extLst>
            </p:cNvPr>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08;p69">
              <a:extLst>
                <a:ext uri="{FF2B5EF4-FFF2-40B4-BE49-F238E27FC236}">
                  <a16:creationId xmlns:a16="http://schemas.microsoft.com/office/drawing/2014/main" id="{6418110A-E29E-4FE0-9C85-8B72B6DE9850}"/>
                </a:ext>
              </a:extLst>
            </p:cNvPr>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09;p69">
              <a:extLst>
                <a:ext uri="{FF2B5EF4-FFF2-40B4-BE49-F238E27FC236}">
                  <a16:creationId xmlns:a16="http://schemas.microsoft.com/office/drawing/2014/main" id="{3F8E8DDC-7E4C-4A80-A19D-0F0280ADC71B}"/>
                </a:ext>
              </a:extLst>
            </p:cNvPr>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10;p69">
              <a:extLst>
                <a:ext uri="{FF2B5EF4-FFF2-40B4-BE49-F238E27FC236}">
                  <a16:creationId xmlns:a16="http://schemas.microsoft.com/office/drawing/2014/main" id="{50BB62BE-A155-4091-96DF-4EE72FAB7D79}"/>
                </a:ext>
              </a:extLst>
            </p:cNvPr>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11;p69">
              <a:extLst>
                <a:ext uri="{FF2B5EF4-FFF2-40B4-BE49-F238E27FC236}">
                  <a16:creationId xmlns:a16="http://schemas.microsoft.com/office/drawing/2014/main" id="{DCC4EF45-1C61-4774-8C04-21F3F4FCDBEF}"/>
                </a:ext>
              </a:extLst>
            </p:cNvPr>
            <p:cNvSpPr/>
            <p:nvPr/>
          </p:nvSpPr>
          <p:spPr>
            <a:xfrm>
              <a:off x="5567636" y="2048058"/>
              <a:ext cx="32195" cy="33902"/>
            </a:xfrm>
            <a:custGeom>
              <a:avLst/>
              <a:gdLst/>
              <a:ahLst/>
              <a:cxnLst/>
              <a:rect l="l" t="t" r="r" b="b"/>
              <a:pathLst>
                <a:path w="1226" h="1291" extrusionOk="0">
                  <a:moveTo>
                    <a:pt x="479" y="1"/>
                  </a:moveTo>
                  <a:lnTo>
                    <a:pt x="0" y="1034"/>
                  </a:lnTo>
                  <a:lnTo>
                    <a:pt x="517" y="1254"/>
                  </a:lnTo>
                  <a:cubicBezTo>
                    <a:pt x="570" y="1279"/>
                    <a:pt x="626" y="1290"/>
                    <a:pt x="681" y="1290"/>
                  </a:cubicBezTo>
                  <a:cubicBezTo>
                    <a:pt x="843" y="1290"/>
                    <a:pt x="998" y="1192"/>
                    <a:pt x="1063" y="1034"/>
                  </a:cubicBezTo>
                  <a:lnTo>
                    <a:pt x="1187" y="757"/>
                  </a:lnTo>
                  <a:cubicBezTo>
                    <a:pt x="1225" y="652"/>
                    <a:pt x="1225" y="537"/>
                    <a:pt x="1187" y="431"/>
                  </a:cubicBezTo>
                  <a:cubicBezTo>
                    <a:pt x="1149" y="326"/>
                    <a:pt x="1063" y="250"/>
                    <a:pt x="967" y="202"/>
                  </a:cubicBezTo>
                  <a:lnTo>
                    <a:pt x="47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12;p69">
              <a:extLst>
                <a:ext uri="{FF2B5EF4-FFF2-40B4-BE49-F238E27FC236}">
                  <a16:creationId xmlns:a16="http://schemas.microsoft.com/office/drawing/2014/main" id="{6D719710-4FDD-4748-8866-6DE85D0C3637}"/>
                </a:ext>
              </a:extLst>
            </p:cNvPr>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13;p69">
              <a:extLst>
                <a:ext uri="{FF2B5EF4-FFF2-40B4-BE49-F238E27FC236}">
                  <a16:creationId xmlns:a16="http://schemas.microsoft.com/office/drawing/2014/main" id="{382EA359-EC98-456B-B824-4B9FBE828912}"/>
                </a:ext>
              </a:extLst>
            </p:cNvPr>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14;p69">
              <a:extLst>
                <a:ext uri="{FF2B5EF4-FFF2-40B4-BE49-F238E27FC236}">
                  <a16:creationId xmlns:a16="http://schemas.microsoft.com/office/drawing/2014/main" id="{7FAC3187-E681-4E53-8588-B9167CD092DC}"/>
                </a:ext>
              </a:extLst>
            </p:cNvPr>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15;p69">
              <a:extLst>
                <a:ext uri="{FF2B5EF4-FFF2-40B4-BE49-F238E27FC236}">
                  <a16:creationId xmlns:a16="http://schemas.microsoft.com/office/drawing/2014/main" id="{F267EECD-1FBD-40BE-BC9E-C6D2B0386A39}"/>
                </a:ext>
              </a:extLst>
            </p:cNvPr>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16;p69">
              <a:extLst>
                <a:ext uri="{FF2B5EF4-FFF2-40B4-BE49-F238E27FC236}">
                  <a16:creationId xmlns:a16="http://schemas.microsoft.com/office/drawing/2014/main" id="{3560B78E-112A-4565-AB8B-0BC4BEF3AA81}"/>
                </a:ext>
              </a:extLst>
            </p:cNvPr>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17;p69">
              <a:extLst>
                <a:ext uri="{FF2B5EF4-FFF2-40B4-BE49-F238E27FC236}">
                  <a16:creationId xmlns:a16="http://schemas.microsoft.com/office/drawing/2014/main" id="{11146AB5-2814-43E2-99E9-7B76808ADAEB}"/>
                </a:ext>
              </a:extLst>
            </p:cNvPr>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18;p69">
              <a:extLst>
                <a:ext uri="{FF2B5EF4-FFF2-40B4-BE49-F238E27FC236}">
                  <a16:creationId xmlns:a16="http://schemas.microsoft.com/office/drawing/2014/main" id="{190AF741-59AC-486B-A9CE-DDE0ED341606}"/>
                </a:ext>
              </a:extLst>
            </p:cNvPr>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19;p69">
              <a:extLst>
                <a:ext uri="{FF2B5EF4-FFF2-40B4-BE49-F238E27FC236}">
                  <a16:creationId xmlns:a16="http://schemas.microsoft.com/office/drawing/2014/main" id="{17B62216-5C7F-4836-A485-F62500403041}"/>
                </a:ext>
              </a:extLst>
            </p:cNvPr>
            <p:cNvSpPr/>
            <p:nvPr/>
          </p:nvSpPr>
          <p:spPr>
            <a:xfrm>
              <a:off x="5473389" y="2121192"/>
              <a:ext cx="67882" cy="32457"/>
            </a:xfrm>
            <a:custGeom>
              <a:avLst/>
              <a:gdLst/>
              <a:ahLst/>
              <a:cxnLst/>
              <a:rect l="l" t="t" r="r" b="b"/>
              <a:pathLst>
                <a:path w="2585" h="1236" extrusionOk="0">
                  <a:moveTo>
                    <a:pt x="0" y="1"/>
                  </a:moveTo>
                  <a:lnTo>
                    <a:pt x="0" y="1235"/>
                  </a:lnTo>
                  <a:lnTo>
                    <a:pt x="2565" y="1235"/>
                  </a:lnTo>
                  <a:lnTo>
                    <a:pt x="2565" y="249"/>
                  </a:lnTo>
                  <a:cubicBezTo>
                    <a:pt x="2565" y="240"/>
                    <a:pt x="2565" y="230"/>
                    <a:pt x="2565" y="221"/>
                  </a:cubicBezTo>
                  <a:cubicBezTo>
                    <a:pt x="2584" y="106"/>
                    <a:pt x="2498" y="1"/>
                    <a:pt x="2383" y="1"/>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20;p69">
              <a:extLst>
                <a:ext uri="{FF2B5EF4-FFF2-40B4-BE49-F238E27FC236}">
                  <a16:creationId xmlns:a16="http://schemas.microsoft.com/office/drawing/2014/main" id="{7FD7157B-0749-4F3E-A070-36F850FCAD67}"/>
                </a:ext>
              </a:extLst>
            </p:cNvPr>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621;p69">
              <a:extLst>
                <a:ext uri="{FF2B5EF4-FFF2-40B4-BE49-F238E27FC236}">
                  <a16:creationId xmlns:a16="http://schemas.microsoft.com/office/drawing/2014/main" id="{88946B8F-2D0A-42EC-9293-590D35390B61}"/>
                </a:ext>
              </a:extLst>
            </p:cNvPr>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622;p69">
              <a:extLst>
                <a:ext uri="{FF2B5EF4-FFF2-40B4-BE49-F238E27FC236}">
                  <a16:creationId xmlns:a16="http://schemas.microsoft.com/office/drawing/2014/main" id="{DAEC9832-30F8-41FB-BB93-A5FC31B66AEA}"/>
                </a:ext>
              </a:extLst>
            </p:cNvPr>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623;p69">
              <a:extLst>
                <a:ext uri="{FF2B5EF4-FFF2-40B4-BE49-F238E27FC236}">
                  <a16:creationId xmlns:a16="http://schemas.microsoft.com/office/drawing/2014/main" id="{F061DB74-6CF8-4124-BB03-6A78A6B9467A}"/>
                </a:ext>
              </a:extLst>
            </p:cNvPr>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624;p69">
              <a:extLst>
                <a:ext uri="{FF2B5EF4-FFF2-40B4-BE49-F238E27FC236}">
                  <a16:creationId xmlns:a16="http://schemas.microsoft.com/office/drawing/2014/main" id="{292D1ECE-A752-43AB-AD6A-03AF06415551}"/>
                </a:ext>
              </a:extLst>
            </p:cNvPr>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625;p69">
              <a:extLst>
                <a:ext uri="{FF2B5EF4-FFF2-40B4-BE49-F238E27FC236}">
                  <a16:creationId xmlns:a16="http://schemas.microsoft.com/office/drawing/2014/main" id="{71273D71-7A93-4A74-8F45-97DBA90C9FAF}"/>
                </a:ext>
              </a:extLst>
            </p:cNvPr>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26;p69">
              <a:extLst>
                <a:ext uri="{FF2B5EF4-FFF2-40B4-BE49-F238E27FC236}">
                  <a16:creationId xmlns:a16="http://schemas.microsoft.com/office/drawing/2014/main" id="{A4A01F59-589E-4706-9032-DDA4D62AB20A}"/>
                </a:ext>
              </a:extLst>
            </p:cNvPr>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27;p69">
              <a:extLst>
                <a:ext uri="{FF2B5EF4-FFF2-40B4-BE49-F238E27FC236}">
                  <a16:creationId xmlns:a16="http://schemas.microsoft.com/office/drawing/2014/main" id="{205712E9-828D-4F12-B709-75B10080DE7D}"/>
                </a:ext>
              </a:extLst>
            </p:cNvPr>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28;p69">
              <a:extLst>
                <a:ext uri="{FF2B5EF4-FFF2-40B4-BE49-F238E27FC236}">
                  <a16:creationId xmlns:a16="http://schemas.microsoft.com/office/drawing/2014/main" id="{22FB0EBF-5822-4A8D-AA8E-67272B4CAA30}"/>
                </a:ext>
              </a:extLst>
            </p:cNvPr>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29;p69">
              <a:extLst>
                <a:ext uri="{FF2B5EF4-FFF2-40B4-BE49-F238E27FC236}">
                  <a16:creationId xmlns:a16="http://schemas.microsoft.com/office/drawing/2014/main" id="{D124237A-0973-4B0F-9324-9F3964AEA5F2}"/>
                </a:ext>
              </a:extLst>
            </p:cNvPr>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30;p69">
              <a:extLst>
                <a:ext uri="{FF2B5EF4-FFF2-40B4-BE49-F238E27FC236}">
                  <a16:creationId xmlns:a16="http://schemas.microsoft.com/office/drawing/2014/main" id="{6B675023-C378-4BBF-AC71-4FF840105A9A}"/>
                </a:ext>
              </a:extLst>
            </p:cNvPr>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31;p69">
              <a:extLst>
                <a:ext uri="{FF2B5EF4-FFF2-40B4-BE49-F238E27FC236}">
                  <a16:creationId xmlns:a16="http://schemas.microsoft.com/office/drawing/2014/main" id="{8CD2134E-343E-4697-A3D7-3FAF6397EC93}"/>
                </a:ext>
              </a:extLst>
            </p:cNvPr>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Picture 107">
            <a:extLst>
              <a:ext uri="{FF2B5EF4-FFF2-40B4-BE49-F238E27FC236}">
                <a16:creationId xmlns:a16="http://schemas.microsoft.com/office/drawing/2014/main" id="{DFBC1720-0B10-475F-BA0E-A38044777464}"/>
              </a:ext>
            </a:extLst>
          </p:cNvPr>
          <p:cNvPicPr>
            <a:picLocks noChangeAspect="1"/>
          </p:cNvPicPr>
          <p:nvPr/>
        </p:nvPicPr>
        <p:blipFill>
          <a:blip r:embed="rId4"/>
          <a:srcRect/>
          <a:stretch/>
        </p:blipFill>
        <p:spPr>
          <a:xfrm>
            <a:off x="600555" y="1115887"/>
            <a:ext cx="4259796" cy="2879307"/>
          </a:xfrm>
          <a:prstGeom prst="rect">
            <a:avLst/>
          </a:prstGeom>
        </p:spPr>
      </p:pic>
      <p:pic>
        <p:nvPicPr>
          <p:cNvPr id="2" name="Picture 1">
            <a:extLst>
              <a:ext uri="{FF2B5EF4-FFF2-40B4-BE49-F238E27FC236}">
                <a16:creationId xmlns:a16="http://schemas.microsoft.com/office/drawing/2014/main" id="{B33FE5FD-D94A-4DEB-8703-A68AD018A2C3}"/>
              </a:ext>
            </a:extLst>
          </p:cNvPr>
          <p:cNvPicPr>
            <a:picLocks noChangeAspect="1"/>
          </p:cNvPicPr>
          <p:nvPr/>
        </p:nvPicPr>
        <p:blipFill>
          <a:blip r:embed="rId5"/>
          <a:stretch>
            <a:fillRect/>
          </a:stretch>
        </p:blipFill>
        <p:spPr>
          <a:xfrm>
            <a:off x="66796" y="1133822"/>
            <a:ext cx="4895752" cy="2856964"/>
          </a:xfrm>
          <a:prstGeom prst="rect">
            <a:avLst/>
          </a:prstGeom>
        </p:spPr>
      </p:pic>
      <p:pic>
        <p:nvPicPr>
          <p:cNvPr id="3" name="Picture 2">
            <a:extLst>
              <a:ext uri="{FF2B5EF4-FFF2-40B4-BE49-F238E27FC236}">
                <a16:creationId xmlns:a16="http://schemas.microsoft.com/office/drawing/2014/main" id="{CEBAE525-6636-4C4B-8769-C5154AFDFDC2}"/>
              </a:ext>
            </a:extLst>
          </p:cNvPr>
          <p:cNvPicPr>
            <a:picLocks noChangeAspect="1"/>
          </p:cNvPicPr>
          <p:nvPr/>
        </p:nvPicPr>
        <p:blipFill>
          <a:blip r:embed="rId6"/>
          <a:stretch>
            <a:fillRect/>
          </a:stretch>
        </p:blipFill>
        <p:spPr>
          <a:xfrm>
            <a:off x="43862" y="1183283"/>
            <a:ext cx="5222094" cy="2769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1000"/>
                                        <p:tgtEl>
                                          <p:spTgt spid="360"/>
                                        </p:tgtEl>
                                      </p:cBhvr>
                                    </p:animEffect>
                                    <p:anim calcmode="lin" valueType="num">
                                      <p:cBhvr>
                                        <p:cTn id="13" dur="1000" fill="hold"/>
                                        <p:tgtEl>
                                          <p:spTgt spid="360"/>
                                        </p:tgtEl>
                                        <p:attrNameLst>
                                          <p:attrName>ppt_x</p:attrName>
                                        </p:attrNameLst>
                                      </p:cBhvr>
                                      <p:tavLst>
                                        <p:tav tm="0">
                                          <p:val>
                                            <p:strVal val="#ppt_x"/>
                                          </p:val>
                                        </p:tav>
                                        <p:tav tm="100000">
                                          <p:val>
                                            <p:strVal val="#ppt_x"/>
                                          </p:val>
                                        </p:tav>
                                      </p:tavLst>
                                    </p:anim>
                                    <p:anim calcmode="lin" valueType="num">
                                      <p:cBhvr>
                                        <p:cTn id="14"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9">
                                            <p:txEl>
                                              <p:pRg st="0" end="0"/>
                                            </p:txEl>
                                          </p:spTgt>
                                        </p:tgtEl>
                                        <p:attrNameLst>
                                          <p:attrName>style.visibility</p:attrName>
                                        </p:attrNameLst>
                                      </p:cBhvr>
                                      <p:to>
                                        <p:strVal val="visible"/>
                                      </p:to>
                                    </p:set>
                                    <p:animEffect transition="in" filter="fade">
                                      <p:cBhvr>
                                        <p:cTn id="19" dur="1000"/>
                                        <p:tgtEl>
                                          <p:spTgt spid="359">
                                            <p:txEl>
                                              <p:pRg st="0" end="0"/>
                                            </p:txEl>
                                          </p:spTgt>
                                        </p:tgtEl>
                                      </p:cBhvr>
                                    </p:animEffect>
                                    <p:anim calcmode="lin" valueType="num">
                                      <p:cBhvr>
                                        <p:cTn id="20" dur="1000" fill="hold"/>
                                        <p:tgtEl>
                                          <p:spTgt spid="35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5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
                                        </p:tgtEl>
                                      </p:cBhvr>
                                    </p:animEffect>
                                    <p:set>
                                      <p:cBhvr>
                                        <p:cTn id="30" dur="1" fill="hold">
                                          <p:stCondLst>
                                            <p:cond delay="499"/>
                                          </p:stCondLst>
                                        </p:cTn>
                                        <p:tgtEl>
                                          <p:spTgt spid="50"/>
                                        </p:tgtEl>
                                        <p:attrNameLst>
                                          <p:attrName>style.visibility</p:attrName>
                                        </p:attrNameLst>
                                      </p:cBhvr>
                                      <p:to>
                                        <p:strVal val="hidden"/>
                                      </p:to>
                                    </p:se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59">
                                            <p:txEl>
                                              <p:pRg st="1" end="1"/>
                                            </p:txEl>
                                          </p:spTgt>
                                        </p:tgtEl>
                                        <p:attrNameLst>
                                          <p:attrName>style.visibility</p:attrName>
                                        </p:attrNameLst>
                                      </p:cBhvr>
                                      <p:to>
                                        <p:strVal val="visible"/>
                                      </p:to>
                                    </p:set>
                                    <p:animEffect transition="in" filter="fade">
                                      <p:cBhvr>
                                        <p:cTn id="34" dur="1000"/>
                                        <p:tgtEl>
                                          <p:spTgt spid="359">
                                            <p:txEl>
                                              <p:pRg st="1" end="1"/>
                                            </p:txEl>
                                          </p:spTgt>
                                        </p:tgtEl>
                                      </p:cBhvr>
                                    </p:animEffect>
                                    <p:anim calcmode="lin" valueType="num">
                                      <p:cBhvr>
                                        <p:cTn id="35" dur="1000" fill="hold"/>
                                        <p:tgtEl>
                                          <p:spTgt spid="35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1000"/>
                                        <p:tgtEl>
                                          <p:spTgt spid="361"/>
                                        </p:tgtEl>
                                      </p:cBhvr>
                                    </p:animEffect>
                                    <p:anim calcmode="lin" valueType="num">
                                      <p:cBhvr>
                                        <p:cTn id="47" dur="1000" fill="hold"/>
                                        <p:tgtEl>
                                          <p:spTgt spid="361"/>
                                        </p:tgtEl>
                                        <p:attrNameLst>
                                          <p:attrName>ppt_x</p:attrName>
                                        </p:attrNameLst>
                                      </p:cBhvr>
                                      <p:tavLst>
                                        <p:tav tm="0">
                                          <p:val>
                                            <p:strVal val="#ppt_x"/>
                                          </p:val>
                                        </p:tav>
                                        <p:tav tm="100000">
                                          <p:val>
                                            <p:strVal val="#ppt_x"/>
                                          </p:val>
                                        </p:tav>
                                      </p:tavLst>
                                    </p:anim>
                                    <p:anim calcmode="lin" valueType="num">
                                      <p:cBhvr>
                                        <p:cTn id="48"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58">
                                            <p:txEl>
                                              <p:pRg st="0" end="0"/>
                                            </p:txEl>
                                          </p:spTgt>
                                        </p:tgtEl>
                                        <p:attrNameLst>
                                          <p:attrName>style.visibility</p:attrName>
                                        </p:attrNameLst>
                                      </p:cBhvr>
                                      <p:to>
                                        <p:strVal val="visible"/>
                                      </p:to>
                                    </p:set>
                                    <p:animEffect transition="in" filter="fade">
                                      <p:cBhvr>
                                        <p:cTn id="53" dur="1000"/>
                                        <p:tgtEl>
                                          <p:spTgt spid="358">
                                            <p:txEl>
                                              <p:pRg st="0" end="0"/>
                                            </p:txEl>
                                          </p:spTgt>
                                        </p:tgtEl>
                                      </p:cBhvr>
                                    </p:animEffect>
                                    <p:anim calcmode="lin" valueType="num">
                                      <p:cBhvr>
                                        <p:cTn id="54" dur="1000" fill="hold"/>
                                        <p:tgtEl>
                                          <p:spTgt spid="35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58">
                                            <p:txEl>
                                              <p:pRg st="0" end="0"/>
                                            </p:txEl>
                                          </p:spTgt>
                                        </p:tgtEl>
                                        <p:attrNameLst>
                                          <p:attrName>ppt_y</p:attrName>
                                        </p:attrNameLst>
                                      </p:cBhvr>
                                      <p:tavLst>
                                        <p:tav tm="0">
                                          <p:val>
                                            <p:strVal val="#ppt_y+.1"/>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358">
                                            <p:txEl>
                                              <p:pRg st="1" end="1"/>
                                            </p:txEl>
                                          </p:spTgt>
                                        </p:tgtEl>
                                        <p:attrNameLst>
                                          <p:attrName>style.visibility</p:attrName>
                                        </p:attrNameLst>
                                      </p:cBhvr>
                                      <p:to>
                                        <p:strVal val="visible"/>
                                      </p:to>
                                    </p:set>
                                    <p:animEffect transition="in" filter="fade">
                                      <p:cBhvr>
                                        <p:cTn id="67" dur="1000"/>
                                        <p:tgtEl>
                                          <p:spTgt spid="358">
                                            <p:txEl>
                                              <p:pRg st="1" end="1"/>
                                            </p:txEl>
                                          </p:spTgt>
                                        </p:tgtEl>
                                      </p:cBhvr>
                                    </p:animEffect>
                                    <p:anim calcmode="lin" valueType="num">
                                      <p:cBhvr>
                                        <p:cTn id="68" dur="1000" fill="hold"/>
                                        <p:tgtEl>
                                          <p:spTgt spid="358">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358">
                                            <p:txEl>
                                              <p:pRg st="1" end="1"/>
                                            </p:txEl>
                                          </p:spTgt>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fade">
                                      <p:cBhvr>
                                        <p:cTn id="72" dur="500"/>
                                        <p:tgtEl>
                                          <p:spTgt spid="10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08"/>
                                        </p:tgtEl>
                                      </p:cBhvr>
                                    </p:animEffect>
                                    <p:set>
                                      <p:cBhvr>
                                        <p:cTn id="77" dur="1" fill="hold">
                                          <p:stCondLst>
                                            <p:cond delay="499"/>
                                          </p:stCondLst>
                                        </p:cTn>
                                        <p:tgtEl>
                                          <p:spTgt spid="108"/>
                                        </p:tgtEl>
                                        <p:attrNameLst>
                                          <p:attrName>style.visibility</p:attrName>
                                        </p:attrNameLst>
                                      </p:cBhvr>
                                      <p:to>
                                        <p:strVal val="hidden"/>
                                      </p:to>
                                    </p:set>
                                  </p:childTnLst>
                                </p:cTn>
                              </p:par>
                            </p:childTnLst>
                          </p:cTn>
                        </p:par>
                        <p:par>
                          <p:cTn id="78" fill="hold">
                            <p:stCondLst>
                              <p:cond delay="500"/>
                            </p:stCondLst>
                            <p:childTnLst>
                              <p:par>
                                <p:cTn id="79" presetID="42" presetClass="entr" presetSubtype="0" fill="hold" grpId="0" nodeType="afterEffect">
                                  <p:stCondLst>
                                    <p:cond delay="0"/>
                                  </p:stCondLst>
                                  <p:childTnLst>
                                    <p:set>
                                      <p:cBhvr>
                                        <p:cTn id="80" dur="1" fill="hold">
                                          <p:stCondLst>
                                            <p:cond delay="0"/>
                                          </p:stCondLst>
                                        </p:cTn>
                                        <p:tgtEl>
                                          <p:spTgt spid="358">
                                            <p:txEl>
                                              <p:pRg st="2" end="2"/>
                                            </p:txEl>
                                          </p:spTgt>
                                        </p:tgtEl>
                                        <p:attrNameLst>
                                          <p:attrName>style.visibility</p:attrName>
                                        </p:attrNameLst>
                                      </p:cBhvr>
                                      <p:to>
                                        <p:strVal val="visible"/>
                                      </p:to>
                                    </p:set>
                                    <p:animEffect transition="in" filter="fade">
                                      <p:cBhvr>
                                        <p:cTn id="81" dur="1000"/>
                                        <p:tgtEl>
                                          <p:spTgt spid="358">
                                            <p:txEl>
                                              <p:pRg st="2" end="2"/>
                                            </p:txEl>
                                          </p:spTgt>
                                        </p:tgtEl>
                                      </p:cBhvr>
                                    </p:animEffect>
                                    <p:anim calcmode="lin" valueType="num">
                                      <p:cBhvr>
                                        <p:cTn id="82" dur="1000" fill="hold"/>
                                        <p:tgtEl>
                                          <p:spTgt spid="358">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58">
                                            <p:txEl>
                                              <p:pRg st="2" end="2"/>
                                            </p:txEl>
                                          </p:spTgt>
                                        </p:tgtEl>
                                        <p:attrNameLst>
                                          <p:attrName>ppt_y</p:attrName>
                                        </p:attrNameLst>
                                      </p:cBhvr>
                                      <p:tavLst>
                                        <p:tav tm="0">
                                          <p:val>
                                            <p:strVal val="#ppt_y+.1"/>
                                          </p:val>
                                        </p:tav>
                                        <p:tav tm="100000">
                                          <p:val>
                                            <p:strVal val="#ppt_y"/>
                                          </p:val>
                                        </p:tav>
                                      </p:tavLst>
                                    </p:anim>
                                  </p:childTnLst>
                                </p:cTn>
                              </p:par>
                              <p:par>
                                <p:cTn id="84" presetID="10"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uiExpand="1" build="p"/>
      <p:bldP spid="359" grpId="0" uiExpand="1" build="p"/>
      <p:bldP spid="360" grpId="0"/>
      <p:bldP spid="3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1000" b="-61000"/>
          </a:stretch>
        </a:blipFill>
        <a:effectLst/>
      </p:bgPr>
    </p:bg>
    <p:spTree>
      <p:nvGrpSpPr>
        <p:cNvPr id="1" name="Shape 643"/>
        <p:cNvGrpSpPr/>
        <p:nvPr/>
      </p:nvGrpSpPr>
      <p:grpSpPr>
        <a:xfrm>
          <a:off x="0" y="0"/>
          <a:ext cx="0" cy="0"/>
          <a:chOff x="0" y="0"/>
          <a:chExt cx="0" cy="0"/>
        </a:xfrm>
      </p:grpSpPr>
      <p:sp>
        <p:nvSpPr>
          <p:cNvPr id="644" name="Google Shape;644;p42"/>
          <p:cNvSpPr/>
          <p:nvPr/>
        </p:nvSpPr>
        <p:spPr>
          <a:xfrm rot="10800000" flipH="1">
            <a:off x="4512973" y="-3969"/>
            <a:ext cx="4631018" cy="5151452"/>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E3E7EA">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42"/>
          <p:cNvGrpSpPr/>
          <p:nvPr/>
        </p:nvGrpSpPr>
        <p:grpSpPr>
          <a:xfrm flipH="1">
            <a:off x="3480923" y="-4994"/>
            <a:ext cx="5663077" cy="5153491"/>
            <a:chOff x="-488378" y="3190879"/>
            <a:chExt cx="2145837" cy="1952746"/>
          </a:xfrm>
        </p:grpSpPr>
        <p:sp>
          <p:nvSpPr>
            <p:cNvPr id="646" name="Google Shape;646;p42"/>
            <p:cNvSpPr/>
            <p:nvPr/>
          </p:nvSpPr>
          <p:spPr>
            <a:xfrm flipH="1">
              <a:off x="-97307"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E3E7EA">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42"/>
          <p:cNvSpPr txBox="1">
            <a:spLocks noGrp="1"/>
          </p:cNvSpPr>
          <p:nvPr>
            <p:ph type="title"/>
          </p:nvPr>
        </p:nvSpPr>
        <p:spPr>
          <a:xfrm rot="-524">
            <a:off x="6758024" y="2238374"/>
            <a:ext cx="2146920" cy="271530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b="0" dirty="0">
                <a:solidFill>
                  <a:schemeClr val="dk1"/>
                </a:solidFill>
              </a:rPr>
              <a:t>ACTION PLANNING</a:t>
            </a:r>
            <a:endParaRPr b="0" dirty="0">
              <a:solidFill>
                <a:schemeClr val="dk1"/>
              </a:solidFill>
            </a:endParaRPr>
          </a:p>
        </p:txBody>
      </p:sp>
      <p:sp>
        <p:nvSpPr>
          <p:cNvPr id="2" name="Rectangle: Diagonal Corners Rounded 1">
            <a:extLst>
              <a:ext uri="{FF2B5EF4-FFF2-40B4-BE49-F238E27FC236}">
                <a16:creationId xmlns:a16="http://schemas.microsoft.com/office/drawing/2014/main" id="{04F1138A-CCB7-4812-9E91-6918EE8173F5}"/>
              </a:ext>
            </a:extLst>
          </p:cNvPr>
          <p:cNvSpPr/>
          <p:nvPr/>
        </p:nvSpPr>
        <p:spPr>
          <a:xfrm>
            <a:off x="1816767" y="1299410"/>
            <a:ext cx="4326471" cy="2249905"/>
          </a:xfrm>
          <a:prstGeom prst="round2DiagRect">
            <a:avLst/>
          </a:prstGeom>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Definition:</a:t>
            </a:r>
          </a:p>
          <a:p>
            <a:pPr algn="ctr">
              <a:spcBef>
                <a:spcPts val="600"/>
              </a:spcBef>
            </a:pPr>
            <a:r>
              <a:rPr lang="en-US" sz="1800" dirty="0"/>
              <a:t>The process of </a:t>
            </a:r>
            <a:r>
              <a:rPr lang="en-US" sz="1800" i="1" u="sng" dirty="0"/>
              <a:t>organizing</a:t>
            </a:r>
            <a:r>
              <a:rPr lang="en-US" sz="1800" dirty="0"/>
              <a:t> resources to enable individuals to engage in </a:t>
            </a:r>
            <a:r>
              <a:rPr lang="en-US" sz="1800" i="1" u="sng" dirty="0"/>
              <a:t>activities</a:t>
            </a:r>
            <a:r>
              <a:rPr lang="en-US" sz="1800" dirty="0"/>
              <a:t> designed to achieve specific and important </a:t>
            </a:r>
            <a:r>
              <a:rPr lang="en-US" sz="1800" i="1" u="sng" dirty="0"/>
              <a:t>outcomes</a:t>
            </a:r>
            <a:r>
              <a:rPr lang="en-US" sz="1800" dirty="0"/>
              <a:t>.</a:t>
            </a:r>
          </a:p>
        </p:txBody>
      </p:sp>
    </p:spTree>
    <p:extLst>
      <p:ext uri="{BB962C8B-B14F-4D97-AF65-F5344CB8AC3E}">
        <p14:creationId xmlns:p14="http://schemas.microsoft.com/office/powerpoint/2010/main" val="23278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8"/>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ACTION PLANNING</a:t>
            </a:r>
            <a:endParaRPr dirty="0">
              <a:solidFill>
                <a:schemeClr val="lt1"/>
              </a:solidFill>
              <a:latin typeface="Poppins SemiBold"/>
              <a:ea typeface="Poppins SemiBold"/>
              <a:cs typeface="Poppins SemiBold"/>
              <a:sym typeface="Poppins SemiBold"/>
            </a:endParaRPr>
          </a:p>
        </p:txBody>
      </p:sp>
      <p:sp>
        <p:nvSpPr>
          <p:cNvPr id="820" name="Google Shape;820;p48"/>
          <p:cNvSpPr/>
          <p:nvPr/>
        </p:nvSpPr>
        <p:spPr>
          <a:xfrm>
            <a:off x="3160763" y="1240150"/>
            <a:ext cx="2817600" cy="1010100"/>
          </a:xfrm>
          <a:prstGeom prst="round2DiagRect">
            <a:avLst>
              <a:gd name="adj1" fmla="val 50000"/>
              <a:gd name="adj2" fmla="val 0"/>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8"/>
          <p:cNvSpPr/>
          <p:nvPr/>
        </p:nvSpPr>
        <p:spPr>
          <a:xfrm>
            <a:off x="1724087" y="3273850"/>
            <a:ext cx="285900" cy="2859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Poppins Medium" panose="020B0604020202020204" charset="0"/>
                <a:cs typeface="Poppins Medium" panose="020B0604020202020204" charset="0"/>
              </a:rPr>
              <a:t>1</a:t>
            </a:r>
            <a:endParaRPr dirty="0">
              <a:latin typeface="Poppins Medium" panose="020B0604020202020204" charset="0"/>
              <a:cs typeface="Poppins Medium" panose="020B0604020202020204" charset="0"/>
            </a:endParaRPr>
          </a:p>
        </p:txBody>
      </p:sp>
      <p:sp>
        <p:nvSpPr>
          <p:cNvPr id="822" name="Google Shape;822;p48"/>
          <p:cNvSpPr/>
          <p:nvPr/>
        </p:nvSpPr>
        <p:spPr>
          <a:xfrm>
            <a:off x="4426613" y="3273850"/>
            <a:ext cx="285900" cy="2859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Poppins Medium" panose="020B0604020202020204" charset="0"/>
                <a:cs typeface="Poppins Medium" panose="020B0604020202020204" charset="0"/>
              </a:rPr>
              <a:t>2</a:t>
            </a:r>
            <a:endParaRPr dirty="0">
              <a:latin typeface="Poppins Medium" panose="020B0604020202020204" charset="0"/>
              <a:cs typeface="Poppins Medium" panose="020B0604020202020204" charset="0"/>
            </a:endParaRPr>
          </a:p>
        </p:txBody>
      </p:sp>
      <p:sp>
        <p:nvSpPr>
          <p:cNvPr id="823" name="Google Shape;823;p48"/>
          <p:cNvSpPr/>
          <p:nvPr/>
        </p:nvSpPr>
        <p:spPr>
          <a:xfrm>
            <a:off x="7100799" y="3273850"/>
            <a:ext cx="285900" cy="2859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Poppins Medium" panose="020B0604020202020204" charset="0"/>
                <a:cs typeface="Poppins Medium" panose="020B0604020202020204" charset="0"/>
              </a:rPr>
              <a:t>3</a:t>
            </a:r>
            <a:endParaRPr dirty="0">
              <a:latin typeface="Poppins Medium" panose="020B0604020202020204" charset="0"/>
              <a:cs typeface="Poppins Medium" panose="020B0604020202020204" charset="0"/>
            </a:endParaRPr>
          </a:p>
        </p:txBody>
      </p:sp>
      <p:cxnSp>
        <p:nvCxnSpPr>
          <p:cNvPr id="824" name="Google Shape;824;p48"/>
          <p:cNvCxnSpPr>
            <a:cxnSpLocks/>
            <a:stCxn id="820" idx="1"/>
            <a:endCxn id="821" idx="0"/>
          </p:cNvCxnSpPr>
          <p:nvPr/>
        </p:nvCxnSpPr>
        <p:spPr>
          <a:xfrm rot="5400000">
            <a:off x="2706500" y="1410787"/>
            <a:ext cx="1023600" cy="2702526"/>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5" name="Google Shape;825;p48"/>
          <p:cNvCxnSpPr>
            <a:cxnSpLocks/>
            <a:stCxn id="820" idx="1"/>
            <a:endCxn id="823" idx="0"/>
          </p:cNvCxnSpPr>
          <p:nvPr/>
        </p:nvCxnSpPr>
        <p:spPr>
          <a:xfrm rot="16200000" flipH="1">
            <a:off x="5394856" y="1424957"/>
            <a:ext cx="1023600" cy="2674186"/>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6" name="Google Shape;826;p48"/>
          <p:cNvCxnSpPr>
            <a:endCxn id="822" idx="0"/>
          </p:cNvCxnSpPr>
          <p:nvPr/>
        </p:nvCxnSpPr>
        <p:spPr>
          <a:xfrm>
            <a:off x="4569563" y="2250250"/>
            <a:ext cx="0" cy="1023600"/>
          </a:xfrm>
          <a:prstGeom prst="straightConnector1">
            <a:avLst/>
          </a:prstGeom>
          <a:noFill/>
          <a:ln w="9525" cap="flat" cmpd="sng">
            <a:solidFill>
              <a:schemeClr val="lt1"/>
            </a:solidFill>
            <a:prstDash val="dot"/>
            <a:round/>
            <a:headEnd type="none" w="med" len="med"/>
            <a:tailEnd type="none" w="med" len="med"/>
          </a:ln>
        </p:spPr>
      </p:cxnSp>
      <p:sp>
        <p:nvSpPr>
          <p:cNvPr id="827" name="Google Shape;827;p48"/>
          <p:cNvSpPr txBox="1">
            <a:spLocks noGrp="1"/>
          </p:cNvSpPr>
          <p:nvPr>
            <p:ph type="body" idx="4294967295"/>
          </p:nvPr>
        </p:nvSpPr>
        <p:spPr>
          <a:xfrm>
            <a:off x="835413" y="3851850"/>
            <a:ext cx="2129700" cy="663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i="1" dirty="0"/>
              <a:t>Who is responsible…</a:t>
            </a:r>
            <a:endParaRPr i="1" dirty="0"/>
          </a:p>
        </p:txBody>
      </p:sp>
      <p:sp>
        <p:nvSpPr>
          <p:cNvPr id="828" name="Google Shape;828;p48"/>
          <p:cNvSpPr txBox="1">
            <a:spLocks noGrp="1"/>
          </p:cNvSpPr>
          <p:nvPr>
            <p:ph type="body" idx="4294967295"/>
          </p:nvPr>
        </p:nvSpPr>
        <p:spPr>
          <a:xfrm>
            <a:off x="1298913" y="3559750"/>
            <a:ext cx="12027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Who</a:t>
            </a:r>
            <a:endParaRPr sz="2000" dirty="0">
              <a:latin typeface="Poppins Medium"/>
              <a:ea typeface="Poppins Medium"/>
              <a:cs typeface="Poppins Medium"/>
              <a:sym typeface="Poppins Medium"/>
            </a:endParaRPr>
          </a:p>
        </p:txBody>
      </p:sp>
      <p:sp>
        <p:nvSpPr>
          <p:cNvPr id="829" name="Google Shape;829;p48"/>
          <p:cNvSpPr txBox="1">
            <a:spLocks noGrp="1"/>
          </p:cNvSpPr>
          <p:nvPr>
            <p:ph type="body" idx="4294967295"/>
          </p:nvPr>
        </p:nvSpPr>
        <p:spPr>
          <a:xfrm>
            <a:off x="3511792" y="3851850"/>
            <a:ext cx="2129700" cy="663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i="1" dirty="0"/>
              <a:t>…for doing what…</a:t>
            </a:r>
            <a:endParaRPr i="1" dirty="0"/>
          </a:p>
        </p:txBody>
      </p:sp>
      <p:sp>
        <p:nvSpPr>
          <p:cNvPr id="830" name="Google Shape;830;p48"/>
          <p:cNvSpPr txBox="1">
            <a:spLocks noGrp="1"/>
          </p:cNvSpPr>
          <p:nvPr>
            <p:ph type="body" idx="4294967295"/>
          </p:nvPr>
        </p:nvSpPr>
        <p:spPr>
          <a:xfrm>
            <a:off x="3804108" y="3559750"/>
            <a:ext cx="15450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What</a:t>
            </a:r>
            <a:endParaRPr sz="2000" dirty="0">
              <a:latin typeface="Poppins Medium"/>
              <a:ea typeface="Poppins Medium"/>
              <a:cs typeface="Poppins Medium"/>
              <a:sym typeface="Poppins Medium"/>
            </a:endParaRPr>
          </a:p>
        </p:txBody>
      </p:sp>
      <p:sp>
        <p:nvSpPr>
          <p:cNvPr id="831" name="Google Shape;831;p48"/>
          <p:cNvSpPr txBox="1">
            <a:spLocks noGrp="1"/>
          </p:cNvSpPr>
          <p:nvPr>
            <p:ph type="body" idx="4294967295"/>
          </p:nvPr>
        </p:nvSpPr>
        <p:spPr>
          <a:xfrm>
            <a:off x="6178888" y="3851850"/>
            <a:ext cx="2129700" cy="663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i="1" dirty="0"/>
              <a:t>…by when?</a:t>
            </a:r>
            <a:endParaRPr i="1" dirty="0"/>
          </a:p>
        </p:txBody>
      </p:sp>
      <p:sp>
        <p:nvSpPr>
          <p:cNvPr id="832" name="Google Shape;832;p48"/>
          <p:cNvSpPr txBox="1">
            <a:spLocks noGrp="1"/>
          </p:cNvSpPr>
          <p:nvPr>
            <p:ph type="body" idx="4294967295"/>
          </p:nvPr>
        </p:nvSpPr>
        <p:spPr>
          <a:xfrm>
            <a:off x="6642388" y="3559750"/>
            <a:ext cx="12027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When</a:t>
            </a:r>
            <a:endParaRPr sz="2000" dirty="0">
              <a:latin typeface="Poppins Medium"/>
              <a:ea typeface="Poppins Medium"/>
              <a:cs typeface="Poppins Medium"/>
              <a:sym typeface="Poppins Medium"/>
            </a:endParaRPr>
          </a:p>
        </p:txBody>
      </p:sp>
      <p:sp>
        <p:nvSpPr>
          <p:cNvPr id="833" name="Google Shape;833;p48"/>
          <p:cNvSpPr txBox="1">
            <a:spLocks noGrp="1"/>
          </p:cNvSpPr>
          <p:nvPr>
            <p:ph type="body" idx="4294967295"/>
          </p:nvPr>
        </p:nvSpPr>
        <p:spPr>
          <a:xfrm>
            <a:off x="3160764" y="1672248"/>
            <a:ext cx="2817600" cy="553891"/>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buNone/>
            </a:pPr>
            <a:r>
              <a:rPr lang="en-US" dirty="0"/>
              <a:t>Specifies three features:</a:t>
            </a:r>
            <a:endParaRPr dirty="0"/>
          </a:p>
        </p:txBody>
      </p:sp>
      <p:sp>
        <p:nvSpPr>
          <p:cNvPr id="834" name="Google Shape;834;p48"/>
          <p:cNvSpPr txBox="1">
            <a:spLocks noGrp="1"/>
          </p:cNvSpPr>
          <p:nvPr>
            <p:ph type="body" idx="4294967295"/>
          </p:nvPr>
        </p:nvSpPr>
        <p:spPr>
          <a:xfrm>
            <a:off x="3738185" y="1352965"/>
            <a:ext cx="1676846" cy="40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Action Plan</a:t>
            </a:r>
            <a:endParaRPr sz="2000" dirty="0">
              <a:latin typeface="Poppins Medium"/>
              <a:ea typeface="Poppins Medium"/>
              <a:cs typeface="Poppins Medium"/>
              <a:sym typeface="Poppins Medium"/>
            </a:endParaRPr>
          </a:p>
        </p:txBody>
      </p:sp>
      <p:sp>
        <p:nvSpPr>
          <p:cNvPr id="22" name="Google Shape;656;p43">
            <a:extLst>
              <a:ext uri="{FF2B5EF4-FFF2-40B4-BE49-F238E27FC236}">
                <a16:creationId xmlns:a16="http://schemas.microsoft.com/office/drawing/2014/main" id="{7E51F809-C591-462B-A23C-910E8AE7B7D5}"/>
              </a:ext>
            </a:extLst>
          </p:cNvPr>
          <p:cNvSpPr/>
          <p:nvPr/>
        </p:nvSpPr>
        <p:spPr>
          <a:xfrm>
            <a:off x="863564" y="1061346"/>
            <a:ext cx="1520765" cy="1520765"/>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71;p43">
            <a:extLst>
              <a:ext uri="{FF2B5EF4-FFF2-40B4-BE49-F238E27FC236}">
                <a16:creationId xmlns:a16="http://schemas.microsoft.com/office/drawing/2014/main" id="{B8CB9A2A-AF97-48EC-A307-A2730EFB0387}"/>
              </a:ext>
            </a:extLst>
          </p:cNvPr>
          <p:cNvSpPr txBox="1">
            <a:spLocks/>
          </p:cNvSpPr>
          <p:nvPr/>
        </p:nvSpPr>
        <p:spPr>
          <a:xfrm>
            <a:off x="733993" y="1558510"/>
            <a:ext cx="1779906" cy="6260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1200" dirty="0">
                <a:solidFill>
                  <a:schemeClr val="accent4">
                    <a:lumMod val="20000"/>
                    <a:lumOff val="80000"/>
                  </a:schemeClr>
                </a:solidFill>
                <a:latin typeface="Poppins Medium"/>
                <a:ea typeface="Poppins Medium"/>
                <a:cs typeface="Poppins Medium"/>
                <a:sym typeface="Poppins Medium"/>
              </a:rPr>
              <a:t>Foundation for all you do as a team</a:t>
            </a:r>
          </a:p>
        </p:txBody>
      </p:sp>
      <p:sp>
        <p:nvSpPr>
          <p:cNvPr id="24" name="Google Shape;656;p43">
            <a:extLst>
              <a:ext uri="{FF2B5EF4-FFF2-40B4-BE49-F238E27FC236}">
                <a16:creationId xmlns:a16="http://schemas.microsoft.com/office/drawing/2014/main" id="{3FB78F32-D077-465D-A319-ACDC8F2EE292}"/>
              </a:ext>
            </a:extLst>
          </p:cNvPr>
          <p:cNvSpPr/>
          <p:nvPr/>
        </p:nvSpPr>
        <p:spPr>
          <a:xfrm>
            <a:off x="6708862" y="1053846"/>
            <a:ext cx="1517904" cy="1517904"/>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5" name="Google Shape;671;p43">
            <a:extLst>
              <a:ext uri="{FF2B5EF4-FFF2-40B4-BE49-F238E27FC236}">
                <a16:creationId xmlns:a16="http://schemas.microsoft.com/office/drawing/2014/main" id="{2E754D5D-BA52-4068-932F-AB29D1702A2E}"/>
              </a:ext>
            </a:extLst>
          </p:cNvPr>
          <p:cNvSpPr txBox="1">
            <a:spLocks/>
          </p:cNvSpPr>
          <p:nvPr/>
        </p:nvSpPr>
        <p:spPr>
          <a:xfrm>
            <a:off x="6708862" y="1504343"/>
            <a:ext cx="1517904" cy="6169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1200" dirty="0">
                <a:solidFill>
                  <a:schemeClr val="accent4">
                    <a:lumMod val="20000"/>
                    <a:lumOff val="80000"/>
                  </a:schemeClr>
                </a:solidFill>
                <a:latin typeface="Poppins Medium"/>
                <a:ea typeface="Poppins Medium"/>
                <a:cs typeface="Poppins Medium"/>
                <a:sym typeface="Poppins Medium"/>
              </a:rPr>
              <a:t>Vital for achieving goals</a:t>
            </a:r>
          </a:p>
        </p:txBody>
      </p:sp>
    </p:spTree>
    <p:extLst>
      <p:ext uri="{BB962C8B-B14F-4D97-AF65-F5344CB8AC3E}">
        <p14:creationId xmlns:p14="http://schemas.microsoft.com/office/powerpoint/2010/main" val="23414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33">
                                            <p:txEl>
                                              <p:pRg st="0" end="0"/>
                                            </p:txEl>
                                          </p:spTgt>
                                        </p:tgtEl>
                                        <p:attrNameLst>
                                          <p:attrName>style.visibility</p:attrName>
                                        </p:attrNameLst>
                                      </p:cBhvr>
                                      <p:to>
                                        <p:strVal val="visible"/>
                                      </p:to>
                                    </p:set>
                                    <p:animEffect transition="in" filter="wipe(left)">
                                      <p:cBhvr>
                                        <p:cTn id="25" dur="500"/>
                                        <p:tgtEl>
                                          <p:spTgt spid="833">
                                            <p:txEl>
                                              <p:pRg st="0" end="0"/>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24"/>
                                        </p:tgtEl>
                                        <p:attrNameLst>
                                          <p:attrName>style.visibility</p:attrName>
                                        </p:attrNameLst>
                                      </p:cBhvr>
                                      <p:to>
                                        <p:strVal val="visible"/>
                                      </p:to>
                                    </p:set>
                                    <p:animEffect transition="in" filter="wipe(up)">
                                      <p:cBhvr>
                                        <p:cTn id="29" dur="500"/>
                                        <p:tgtEl>
                                          <p:spTgt spid="824"/>
                                        </p:tgtEl>
                                      </p:cBhvr>
                                    </p:animEffect>
                                  </p:childTnLst>
                                </p:cTn>
                              </p:par>
                              <p:par>
                                <p:cTn id="30" presetID="22" presetClass="entr" presetSubtype="1" fill="hold" nodeType="withEffect">
                                  <p:stCondLst>
                                    <p:cond delay="0"/>
                                  </p:stCondLst>
                                  <p:childTnLst>
                                    <p:set>
                                      <p:cBhvr>
                                        <p:cTn id="31" dur="1" fill="hold">
                                          <p:stCondLst>
                                            <p:cond delay="0"/>
                                          </p:stCondLst>
                                        </p:cTn>
                                        <p:tgtEl>
                                          <p:spTgt spid="826"/>
                                        </p:tgtEl>
                                        <p:attrNameLst>
                                          <p:attrName>style.visibility</p:attrName>
                                        </p:attrNameLst>
                                      </p:cBhvr>
                                      <p:to>
                                        <p:strVal val="visible"/>
                                      </p:to>
                                    </p:set>
                                    <p:animEffect transition="in" filter="wipe(up)">
                                      <p:cBhvr>
                                        <p:cTn id="32" dur="500"/>
                                        <p:tgtEl>
                                          <p:spTgt spid="826"/>
                                        </p:tgtEl>
                                      </p:cBhvr>
                                    </p:animEffect>
                                  </p:childTnLst>
                                </p:cTn>
                              </p:par>
                              <p:par>
                                <p:cTn id="33" presetID="22" presetClass="entr" presetSubtype="1" fill="hold" nodeType="withEffect">
                                  <p:stCondLst>
                                    <p:cond delay="0"/>
                                  </p:stCondLst>
                                  <p:childTnLst>
                                    <p:set>
                                      <p:cBhvr>
                                        <p:cTn id="34" dur="1" fill="hold">
                                          <p:stCondLst>
                                            <p:cond delay="0"/>
                                          </p:stCondLst>
                                        </p:cTn>
                                        <p:tgtEl>
                                          <p:spTgt spid="825"/>
                                        </p:tgtEl>
                                        <p:attrNameLst>
                                          <p:attrName>style.visibility</p:attrName>
                                        </p:attrNameLst>
                                      </p:cBhvr>
                                      <p:to>
                                        <p:strVal val="visible"/>
                                      </p:to>
                                    </p:set>
                                    <p:animEffect transition="in" filter="wipe(up)">
                                      <p:cBhvr>
                                        <p:cTn id="35" dur="500"/>
                                        <p:tgtEl>
                                          <p:spTgt spid="825"/>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821"/>
                                        </p:tgtEl>
                                        <p:attrNameLst>
                                          <p:attrName>style.visibility</p:attrName>
                                        </p:attrNameLst>
                                      </p:cBhvr>
                                      <p:to>
                                        <p:strVal val="visible"/>
                                      </p:to>
                                    </p:set>
                                    <p:anim calcmode="lin" valueType="num">
                                      <p:cBhvr additive="base">
                                        <p:cTn id="40" dur="500"/>
                                        <p:tgtEl>
                                          <p:spTgt spid="821"/>
                                        </p:tgtEl>
                                        <p:attrNameLst>
                                          <p:attrName>ppt_y</p:attrName>
                                        </p:attrNameLst>
                                      </p:cBhvr>
                                      <p:tavLst>
                                        <p:tav tm="0">
                                          <p:val>
                                            <p:strVal val="#ppt_y+#ppt_h*1.125000"/>
                                          </p:val>
                                        </p:tav>
                                        <p:tav tm="100000">
                                          <p:val>
                                            <p:strVal val="#ppt_y"/>
                                          </p:val>
                                        </p:tav>
                                      </p:tavLst>
                                    </p:anim>
                                    <p:animEffect transition="in" filter="wipe(up)">
                                      <p:cBhvr>
                                        <p:cTn id="41" dur="500"/>
                                        <p:tgtEl>
                                          <p:spTgt spid="821"/>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828">
                                            <p:txEl>
                                              <p:pRg st="0" end="0"/>
                                            </p:txEl>
                                          </p:spTgt>
                                        </p:tgtEl>
                                        <p:attrNameLst>
                                          <p:attrName>style.visibility</p:attrName>
                                        </p:attrNameLst>
                                      </p:cBhvr>
                                      <p:to>
                                        <p:strVal val="visible"/>
                                      </p:to>
                                    </p:set>
                                    <p:anim calcmode="lin" valueType="num">
                                      <p:cBhvr additive="base">
                                        <p:cTn id="44" dur="500"/>
                                        <p:tgtEl>
                                          <p:spTgt spid="82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828">
                                            <p:txEl>
                                              <p:pRg st="0" end="0"/>
                                            </p:txEl>
                                          </p:spTgt>
                                        </p:tgtEl>
                                      </p:cBhvr>
                                    </p:animEffect>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822"/>
                                        </p:tgtEl>
                                        <p:attrNameLst>
                                          <p:attrName>style.visibility</p:attrName>
                                        </p:attrNameLst>
                                      </p:cBhvr>
                                      <p:to>
                                        <p:strVal val="visible"/>
                                      </p:to>
                                    </p:set>
                                    <p:anim calcmode="lin" valueType="num">
                                      <p:cBhvr additive="base">
                                        <p:cTn id="49" dur="500"/>
                                        <p:tgtEl>
                                          <p:spTgt spid="822"/>
                                        </p:tgtEl>
                                        <p:attrNameLst>
                                          <p:attrName>ppt_y</p:attrName>
                                        </p:attrNameLst>
                                      </p:cBhvr>
                                      <p:tavLst>
                                        <p:tav tm="0">
                                          <p:val>
                                            <p:strVal val="#ppt_y+#ppt_h*1.125000"/>
                                          </p:val>
                                        </p:tav>
                                        <p:tav tm="100000">
                                          <p:val>
                                            <p:strVal val="#ppt_y"/>
                                          </p:val>
                                        </p:tav>
                                      </p:tavLst>
                                    </p:anim>
                                    <p:animEffect transition="in" filter="wipe(up)">
                                      <p:cBhvr>
                                        <p:cTn id="50" dur="500"/>
                                        <p:tgtEl>
                                          <p:spTgt spid="82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830">
                                            <p:txEl>
                                              <p:pRg st="0" end="0"/>
                                            </p:txEl>
                                          </p:spTgt>
                                        </p:tgtEl>
                                        <p:attrNameLst>
                                          <p:attrName>style.visibility</p:attrName>
                                        </p:attrNameLst>
                                      </p:cBhvr>
                                      <p:to>
                                        <p:strVal val="visible"/>
                                      </p:to>
                                    </p:set>
                                    <p:anim calcmode="lin" valueType="num">
                                      <p:cBhvr additive="base">
                                        <p:cTn id="53" dur="500"/>
                                        <p:tgtEl>
                                          <p:spTgt spid="830">
                                            <p:txEl>
                                              <p:pRg st="0" end="0"/>
                                            </p:txEl>
                                          </p:spTgt>
                                        </p:tgtEl>
                                        <p:attrNameLst>
                                          <p:attrName>ppt_y</p:attrName>
                                        </p:attrNameLst>
                                      </p:cBhvr>
                                      <p:tavLst>
                                        <p:tav tm="0">
                                          <p:val>
                                            <p:strVal val="#ppt_y+#ppt_h*1.125000"/>
                                          </p:val>
                                        </p:tav>
                                        <p:tav tm="100000">
                                          <p:val>
                                            <p:strVal val="#ppt_y"/>
                                          </p:val>
                                        </p:tav>
                                      </p:tavLst>
                                    </p:anim>
                                    <p:animEffect transition="in" filter="wipe(up)">
                                      <p:cBhvr>
                                        <p:cTn id="54" dur="500"/>
                                        <p:tgtEl>
                                          <p:spTgt spid="830">
                                            <p:txEl>
                                              <p:pRg st="0" end="0"/>
                                            </p:txEl>
                                          </p:spTgt>
                                        </p:tgtEl>
                                      </p:cBhvr>
                                    </p:animEffect>
                                  </p:childTnLst>
                                </p:cTn>
                              </p:par>
                            </p:childTnLst>
                          </p:cTn>
                        </p:par>
                        <p:par>
                          <p:cTn id="55" fill="hold">
                            <p:stCondLst>
                              <p:cond delay="1000"/>
                            </p:stCondLst>
                            <p:childTnLst>
                              <p:par>
                                <p:cTn id="56" presetID="12" presetClass="entr" presetSubtype="4" fill="hold" grpId="0" nodeType="afterEffect">
                                  <p:stCondLst>
                                    <p:cond delay="0"/>
                                  </p:stCondLst>
                                  <p:childTnLst>
                                    <p:set>
                                      <p:cBhvr>
                                        <p:cTn id="57" dur="1" fill="hold">
                                          <p:stCondLst>
                                            <p:cond delay="0"/>
                                          </p:stCondLst>
                                        </p:cTn>
                                        <p:tgtEl>
                                          <p:spTgt spid="832">
                                            <p:txEl>
                                              <p:pRg st="0" end="0"/>
                                            </p:txEl>
                                          </p:spTgt>
                                        </p:tgtEl>
                                        <p:attrNameLst>
                                          <p:attrName>style.visibility</p:attrName>
                                        </p:attrNameLst>
                                      </p:cBhvr>
                                      <p:to>
                                        <p:strVal val="visible"/>
                                      </p:to>
                                    </p:set>
                                    <p:anim calcmode="lin" valueType="num">
                                      <p:cBhvr additive="base">
                                        <p:cTn id="58" dur="500"/>
                                        <p:tgtEl>
                                          <p:spTgt spid="832">
                                            <p:txEl>
                                              <p:pRg st="0" end="0"/>
                                            </p:txEl>
                                          </p:spTgt>
                                        </p:tgtEl>
                                        <p:attrNameLst>
                                          <p:attrName>ppt_y</p:attrName>
                                        </p:attrNameLst>
                                      </p:cBhvr>
                                      <p:tavLst>
                                        <p:tav tm="0">
                                          <p:val>
                                            <p:strVal val="#ppt_y+#ppt_h*1.125000"/>
                                          </p:val>
                                        </p:tav>
                                        <p:tav tm="100000">
                                          <p:val>
                                            <p:strVal val="#ppt_y"/>
                                          </p:val>
                                        </p:tav>
                                      </p:tavLst>
                                    </p:anim>
                                    <p:animEffect transition="in" filter="wipe(up)">
                                      <p:cBhvr>
                                        <p:cTn id="59" dur="500"/>
                                        <p:tgtEl>
                                          <p:spTgt spid="832">
                                            <p:txEl>
                                              <p:pRg st="0" end="0"/>
                                            </p:txEl>
                                          </p:spTgt>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823"/>
                                        </p:tgtEl>
                                        <p:attrNameLst>
                                          <p:attrName>style.visibility</p:attrName>
                                        </p:attrNameLst>
                                      </p:cBhvr>
                                      <p:to>
                                        <p:strVal val="visible"/>
                                      </p:to>
                                    </p:set>
                                    <p:anim calcmode="lin" valueType="num">
                                      <p:cBhvr additive="base">
                                        <p:cTn id="62" dur="500"/>
                                        <p:tgtEl>
                                          <p:spTgt spid="823"/>
                                        </p:tgtEl>
                                        <p:attrNameLst>
                                          <p:attrName>ppt_y</p:attrName>
                                        </p:attrNameLst>
                                      </p:cBhvr>
                                      <p:tavLst>
                                        <p:tav tm="0">
                                          <p:val>
                                            <p:strVal val="#ppt_y+#ppt_h*1.125000"/>
                                          </p:val>
                                        </p:tav>
                                        <p:tav tm="100000">
                                          <p:val>
                                            <p:strVal val="#ppt_y"/>
                                          </p:val>
                                        </p:tav>
                                      </p:tavLst>
                                    </p:anim>
                                    <p:animEffect transition="in" filter="wipe(up)">
                                      <p:cBhvr>
                                        <p:cTn id="63" dur="500"/>
                                        <p:tgtEl>
                                          <p:spTgt spid="82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827">
                                            <p:txEl>
                                              <p:pRg st="0" end="0"/>
                                            </p:txEl>
                                          </p:spTgt>
                                        </p:tgtEl>
                                        <p:attrNameLst>
                                          <p:attrName>style.visibility</p:attrName>
                                        </p:attrNameLst>
                                      </p:cBhvr>
                                      <p:to>
                                        <p:strVal val="visible"/>
                                      </p:to>
                                    </p:set>
                                    <p:anim calcmode="lin" valueType="num">
                                      <p:cBhvr additive="base">
                                        <p:cTn id="68" dur="500" fill="hold"/>
                                        <p:tgtEl>
                                          <p:spTgt spid="82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82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29">
                                            <p:txEl>
                                              <p:pRg st="0" end="0"/>
                                            </p:txEl>
                                          </p:spTgt>
                                        </p:tgtEl>
                                        <p:attrNameLst>
                                          <p:attrName>style.visibility</p:attrName>
                                        </p:attrNameLst>
                                      </p:cBhvr>
                                      <p:to>
                                        <p:strVal val="visible"/>
                                      </p:to>
                                    </p:set>
                                    <p:anim calcmode="lin" valueType="num">
                                      <p:cBhvr additive="base">
                                        <p:cTn id="72" dur="500" fill="hold"/>
                                        <p:tgtEl>
                                          <p:spTgt spid="829">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829">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831">
                                            <p:txEl>
                                              <p:pRg st="0" end="0"/>
                                            </p:txEl>
                                          </p:spTgt>
                                        </p:tgtEl>
                                        <p:attrNameLst>
                                          <p:attrName>style.visibility</p:attrName>
                                        </p:attrNameLst>
                                      </p:cBhvr>
                                      <p:to>
                                        <p:strVal val="visible"/>
                                      </p:to>
                                    </p:set>
                                    <p:anim calcmode="lin" valueType="num">
                                      <p:cBhvr additive="base">
                                        <p:cTn id="76" dur="500" fill="hold"/>
                                        <p:tgtEl>
                                          <p:spTgt spid="831">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8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animBg="1"/>
      <p:bldP spid="822" grpId="0" animBg="1"/>
      <p:bldP spid="823" grpId="0" animBg="1"/>
      <p:bldP spid="827" grpId="0" build="p"/>
      <p:bldP spid="828" grpId="0" build="p"/>
      <p:bldP spid="829" grpId="0" build="p"/>
      <p:bldP spid="830" grpId="0" build="p"/>
      <p:bldP spid="831" grpId="0" build="p"/>
      <p:bldP spid="832" grpId="0" build="p"/>
      <p:bldP spid="833" grpId="0" build="p"/>
      <p:bldP spid="22" grpId="0" animBg="1"/>
      <p:bldP spid="23" grpId="0"/>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ACTION PLAN PRINCIPLES</a:t>
            </a:r>
            <a:endParaRPr dirty="0"/>
          </a:p>
        </p:txBody>
      </p:sp>
      <p:sp>
        <p:nvSpPr>
          <p:cNvPr id="571" name="Google Shape;571;p41"/>
          <p:cNvSpPr txBox="1">
            <a:spLocks noGrp="1"/>
          </p:cNvSpPr>
          <p:nvPr>
            <p:ph type="ctrTitle"/>
          </p:nvPr>
        </p:nvSpPr>
        <p:spPr>
          <a:xfrm flipH="1">
            <a:off x="1438475" y="2436375"/>
            <a:ext cx="29349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Contextual Fit</a:t>
            </a:r>
            <a:endParaRPr sz="2000" dirty="0"/>
          </a:p>
        </p:txBody>
      </p:sp>
      <p:sp>
        <p:nvSpPr>
          <p:cNvPr id="572" name="Google Shape;572;p41"/>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Can your plan be revised based on the needs shown by data?</a:t>
            </a:r>
            <a:endParaRPr dirty="0"/>
          </a:p>
        </p:txBody>
      </p:sp>
      <p:sp>
        <p:nvSpPr>
          <p:cNvPr id="573" name="Google Shape;573;p41"/>
          <p:cNvSpPr txBox="1">
            <a:spLocks noGrp="1"/>
          </p:cNvSpPr>
          <p:nvPr>
            <p:ph type="ctrTitle" idx="2"/>
          </p:nvPr>
        </p:nvSpPr>
        <p:spPr>
          <a:xfrm flipH="1">
            <a:off x="5655639" y="2436373"/>
            <a:ext cx="2315936" cy="502800"/>
          </a:xfrm>
          <a:prstGeom prst="rect">
            <a:avLst/>
          </a:prstGeom>
        </p:spPr>
        <p:txBody>
          <a:bodyPr spcFirstLastPara="1" wrap="square" lIns="91425" tIns="91425" rIns="91425" bIns="91425" anchor="b" anchorCtr="0">
            <a:noAutofit/>
          </a:bodyPr>
          <a:lstStyle/>
          <a:p>
            <a:pPr lvl="0"/>
            <a:r>
              <a:rPr lang="en" sz="2000" dirty="0"/>
              <a:t>Sustainable</a:t>
            </a:r>
            <a:endParaRPr sz="2000" dirty="0"/>
          </a:p>
        </p:txBody>
      </p:sp>
      <p:sp>
        <p:nvSpPr>
          <p:cNvPr id="574" name="Google Shape;574;p41"/>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Will the plan ensure implementation can continue over time?</a:t>
            </a:r>
            <a:endParaRPr dirty="0"/>
          </a:p>
        </p:txBody>
      </p:sp>
      <p:sp>
        <p:nvSpPr>
          <p:cNvPr id="575" name="Google Shape;575;p41"/>
          <p:cNvSpPr txBox="1">
            <a:spLocks noGrp="1"/>
          </p:cNvSpPr>
          <p:nvPr>
            <p:ph type="ctrTitle" idx="4"/>
          </p:nvPr>
        </p:nvSpPr>
        <p:spPr>
          <a:xfrm flipH="1">
            <a:off x="1438466" y="1400725"/>
            <a:ext cx="260561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District Alignment</a:t>
            </a:r>
            <a:endParaRPr sz="2000" dirty="0"/>
          </a:p>
        </p:txBody>
      </p:sp>
      <p:sp>
        <p:nvSpPr>
          <p:cNvPr id="576" name="Google Shape;576;p41"/>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Does your action plan match the goals of your district?</a:t>
            </a:r>
            <a:endParaRPr dirty="0"/>
          </a:p>
        </p:txBody>
      </p:sp>
      <p:sp>
        <p:nvSpPr>
          <p:cNvPr id="577" name="Google Shape;577;p41"/>
          <p:cNvSpPr txBox="1">
            <a:spLocks noGrp="1"/>
          </p:cNvSpPr>
          <p:nvPr>
            <p:ph type="ctrTitle" idx="6"/>
          </p:nvPr>
        </p:nvSpPr>
        <p:spPr>
          <a:xfrm flipH="1">
            <a:off x="1438465" y="3531875"/>
            <a:ext cx="2469165" cy="502800"/>
          </a:xfrm>
          <a:prstGeom prst="rect">
            <a:avLst/>
          </a:prstGeom>
        </p:spPr>
        <p:txBody>
          <a:bodyPr spcFirstLastPara="1" wrap="square" lIns="91425" tIns="91425" rIns="91425" bIns="91425" anchor="b" anchorCtr="0">
            <a:noAutofit/>
          </a:bodyPr>
          <a:lstStyle/>
          <a:p>
            <a:r>
              <a:rPr lang="en-US" sz="2000" dirty="0"/>
              <a:t>Evidence-Based</a:t>
            </a:r>
            <a:endParaRPr sz="2000" dirty="0"/>
          </a:p>
        </p:txBody>
      </p:sp>
      <p:sp>
        <p:nvSpPr>
          <p:cNvPr id="578" name="Google Shape;578;p41"/>
          <p:cNvSpPr txBox="1">
            <a:spLocks noGrp="1"/>
          </p:cNvSpPr>
          <p:nvPr>
            <p:ph type="subTitle" idx="7"/>
          </p:nvPr>
        </p:nvSpPr>
        <p:spPr>
          <a:xfrm flipH="1">
            <a:off x="1438466" y="3885250"/>
            <a:ext cx="2815500" cy="7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Does your action plan prioritize what is already known to work?</a:t>
            </a:r>
            <a:endParaRPr dirty="0"/>
          </a:p>
        </p:txBody>
      </p:sp>
      <p:sp>
        <p:nvSpPr>
          <p:cNvPr id="579" name="Google Shape;579;p41"/>
          <p:cNvSpPr txBox="1">
            <a:spLocks noGrp="1"/>
          </p:cNvSpPr>
          <p:nvPr>
            <p:ph type="ctrTitle" idx="8"/>
          </p:nvPr>
        </p:nvSpPr>
        <p:spPr>
          <a:xfrm flipH="1">
            <a:off x="5655639" y="3531875"/>
            <a:ext cx="317554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Effective, Efficient, &amp; Relevant</a:t>
            </a:r>
            <a:endParaRPr sz="1600" dirty="0"/>
          </a:p>
        </p:txBody>
      </p:sp>
      <p:sp>
        <p:nvSpPr>
          <p:cNvPr id="580" name="Google Shape;580;p41"/>
          <p:cNvSpPr txBox="1">
            <a:spLocks noGrp="1"/>
          </p:cNvSpPr>
          <p:nvPr>
            <p:ph type="subTitle" idx="9"/>
          </p:nvPr>
        </p:nvSpPr>
        <p:spPr>
          <a:xfrm flipH="1">
            <a:off x="5655639" y="3885249"/>
            <a:ext cx="2635800" cy="7417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Are the decisions you are making feasible, important, and maximizing potenntial benefits?</a:t>
            </a:r>
            <a:endParaRPr dirty="0"/>
          </a:p>
        </p:txBody>
      </p:sp>
      <p:sp>
        <p:nvSpPr>
          <p:cNvPr id="581" name="Google Shape;581;p41"/>
          <p:cNvSpPr txBox="1">
            <a:spLocks noGrp="1"/>
          </p:cNvSpPr>
          <p:nvPr>
            <p:ph type="ctrTitle" idx="13"/>
          </p:nvPr>
        </p:nvSpPr>
        <p:spPr>
          <a:xfrm flipH="1">
            <a:off x="5655638" y="1400725"/>
            <a:ext cx="2049895"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Measureable</a:t>
            </a:r>
            <a:endParaRPr sz="2000" dirty="0"/>
          </a:p>
        </p:txBody>
      </p:sp>
      <p:sp>
        <p:nvSpPr>
          <p:cNvPr id="582" name="Google Shape;582;p41"/>
          <p:cNvSpPr txBox="1">
            <a:spLocks noGrp="1"/>
          </p:cNvSpPr>
          <p:nvPr>
            <p:ph type="subTitle" idx="14"/>
          </p:nvPr>
        </p:nvSpPr>
        <p:spPr>
          <a:xfrm flipH="1">
            <a:off x="5655639" y="1752225"/>
            <a:ext cx="26358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Does your plan support desired mesurable outcomes?</a:t>
            </a:r>
            <a:endParaRPr dirty="0"/>
          </a:p>
        </p:txBody>
      </p:sp>
      <p:grpSp>
        <p:nvGrpSpPr>
          <p:cNvPr id="621" name="Google Shape;621;p41"/>
          <p:cNvGrpSpPr/>
          <p:nvPr/>
        </p:nvGrpSpPr>
        <p:grpSpPr>
          <a:xfrm>
            <a:off x="966709" y="3519475"/>
            <a:ext cx="316750" cy="406975"/>
            <a:chOff x="3003125" y="3599750"/>
            <a:chExt cx="316750" cy="406975"/>
          </a:xfrm>
        </p:grpSpPr>
        <p:sp>
          <p:nvSpPr>
            <p:cNvPr id="622" name="Google Shape;622;p41"/>
            <p:cNvSpPr/>
            <p:nvPr/>
          </p:nvSpPr>
          <p:spPr>
            <a:xfrm>
              <a:off x="3165150" y="3687975"/>
              <a:ext cx="154725" cy="272550"/>
            </a:xfrm>
            <a:custGeom>
              <a:avLst/>
              <a:gdLst/>
              <a:ahLst/>
              <a:cxnLst/>
              <a:rect l="l" t="t" r="r" b="b"/>
              <a:pathLst>
                <a:path w="6189" h="10902" extrusionOk="0">
                  <a:moveTo>
                    <a:pt x="1790" y="0"/>
                  </a:moveTo>
                  <a:lnTo>
                    <a:pt x="0" y="2364"/>
                  </a:lnTo>
                  <a:cubicBezTo>
                    <a:pt x="1535" y="2836"/>
                    <a:pt x="2564" y="4233"/>
                    <a:pt x="2560" y="5840"/>
                  </a:cubicBezTo>
                  <a:cubicBezTo>
                    <a:pt x="2555" y="7000"/>
                    <a:pt x="1998" y="8089"/>
                    <a:pt x="1060" y="8771"/>
                  </a:cubicBezTo>
                  <a:lnTo>
                    <a:pt x="2990" y="10901"/>
                  </a:lnTo>
                  <a:cubicBezTo>
                    <a:pt x="5573" y="8832"/>
                    <a:pt x="6188" y="5153"/>
                    <a:pt x="4419" y="2357"/>
                  </a:cubicBezTo>
                  <a:lnTo>
                    <a:pt x="4419" y="2357"/>
                  </a:lnTo>
                  <a:lnTo>
                    <a:pt x="4419" y="2359"/>
                  </a:lnTo>
                  <a:cubicBezTo>
                    <a:pt x="3776" y="1345"/>
                    <a:pt x="2865" y="529"/>
                    <a:pt x="1790" y="0"/>
                  </a:cubicBezTo>
                  <a:close/>
                </a:path>
              </a:pathLst>
            </a:custGeom>
            <a:solidFill>
              <a:srgbClr val="009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3190400" y="3605725"/>
              <a:ext cx="52425" cy="52425"/>
            </a:xfrm>
            <a:custGeom>
              <a:avLst/>
              <a:gdLst/>
              <a:ahLst/>
              <a:cxnLst/>
              <a:rect l="l" t="t" r="r" b="b"/>
              <a:pathLst>
                <a:path w="2097" h="2097" extrusionOk="0">
                  <a:moveTo>
                    <a:pt x="996" y="1"/>
                  </a:moveTo>
                  <a:lnTo>
                    <a:pt x="1" y="991"/>
                  </a:lnTo>
                  <a:lnTo>
                    <a:pt x="1101" y="2097"/>
                  </a:lnTo>
                  <a:lnTo>
                    <a:pt x="2097" y="1106"/>
                  </a:lnTo>
                  <a:lnTo>
                    <a:pt x="996" y="1"/>
                  </a:lnTo>
                  <a:close/>
                </a:path>
              </a:pathLst>
            </a:custGeom>
            <a:solidFill>
              <a:srgbClr val="009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3008950" y="3786425"/>
              <a:ext cx="52400" cy="52450"/>
            </a:xfrm>
            <a:custGeom>
              <a:avLst/>
              <a:gdLst/>
              <a:ahLst/>
              <a:cxnLst/>
              <a:rect l="l" t="t" r="r" b="b"/>
              <a:pathLst>
                <a:path w="2096" h="2098" extrusionOk="0">
                  <a:moveTo>
                    <a:pt x="996" y="0"/>
                  </a:moveTo>
                  <a:lnTo>
                    <a:pt x="0" y="992"/>
                  </a:lnTo>
                  <a:lnTo>
                    <a:pt x="1101" y="2098"/>
                  </a:lnTo>
                  <a:lnTo>
                    <a:pt x="2096" y="1105"/>
                  </a:lnTo>
                  <a:lnTo>
                    <a:pt x="996" y="0"/>
                  </a:lnTo>
                  <a:close/>
                </a:path>
              </a:pathLst>
            </a:custGeom>
            <a:solidFill>
              <a:srgbClr val="009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3022400" y="3799950"/>
              <a:ext cx="38950" cy="38925"/>
            </a:xfrm>
            <a:custGeom>
              <a:avLst/>
              <a:gdLst/>
              <a:ahLst/>
              <a:cxnLst/>
              <a:rect l="l" t="t" r="r" b="b"/>
              <a:pathLst>
                <a:path w="1558" h="1557" extrusionOk="0">
                  <a:moveTo>
                    <a:pt x="995" y="0"/>
                  </a:moveTo>
                  <a:lnTo>
                    <a:pt x="0" y="991"/>
                  </a:lnTo>
                  <a:lnTo>
                    <a:pt x="563" y="1557"/>
                  </a:lnTo>
                  <a:lnTo>
                    <a:pt x="1558" y="564"/>
                  </a:lnTo>
                  <a:lnTo>
                    <a:pt x="995" y="0"/>
                  </a:lnTo>
                  <a:close/>
                </a:path>
              </a:pathLst>
            </a:custGeom>
            <a:solidFill>
              <a:srgbClr val="12B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3203850" y="3619225"/>
              <a:ext cx="38975" cy="38925"/>
            </a:xfrm>
            <a:custGeom>
              <a:avLst/>
              <a:gdLst/>
              <a:ahLst/>
              <a:cxnLst/>
              <a:rect l="l" t="t" r="r" b="b"/>
              <a:pathLst>
                <a:path w="1559" h="1557" extrusionOk="0">
                  <a:moveTo>
                    <a:pt x="996" y="0"/>
                  </a:moveTo>
                  <a:lnTo>
                    <a:pt x="1" y="992"/>
                  </a:lnTo>
                  <a:lnTo>
                    <a:pt x="563" y="1557"/>
                  </a:lnTo>
                  <a:lnTo>
                    <a:pt x="1559" y="566"/>
                  </a:lnTo>
                  <a:lnTo>
                    <a:pt x="996" y="0"/>
                  </a:lnTo>
                  <a:close/>
                </a:path>
              </a:pathLst>
            </a:custGeom>
            <a:solidFill>
              <a:srgbClr val="12B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3003125" y="3599750"/>
              <a:ext cx="245525" cy="245075"/>
            </a:xfrm>
            <a:custGeom>
              <a:avLst/>
              <a:gdLst/>
              <a:ahLst/>
              <a:cxnLst/>
              <a:rect l="l" t="t" r="r" b="b"/>
              <a:pathLst>
                <a:path w="9821" h="9803" extrusionOk="0">
                  <a:moveTo>
                    <a:pt x="6900" y="0"/>
                  </a:moveTo>
                  <a:lnTo>
                    <a:pt x="0" y="6872"/>
                  </a:lnTo>
                  <a:lnTo>
                    <a:pt x="2919" y="9802"/>
                  </a:lnTo>
                  <a:lnTo>
                    <a:pt x="9820" y="2931"/>
                  </a:lnTo>
                  <a:lnTo>
                    <a:pt x="6900" y="0"/>
                  </a:lnTo>
                  <a:close/>
                </a:path>
              </a:pathLst>
            </a:custGeom>
            <a:solidFill>
              <a:srgbClr val="009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3039275" y="3636075"/>
              <a:ext cx="209325" cy="208775"/>
            </a:xfrm>
            <a:custGeom>
              <a:avLst/>
              <a:gdLst/>
              <a:ahLst/>
              <a:cxnLst/>
              <a:rect l="l" t="t" r="r" b="b"/>
              <a:pathLst>
                <a:path w="8373" h="8351" extrusionOk="0">
                  <a:moveTo>
                    <a:pt x="6902" y="0"/>
                  </a:moveTo>
                  <a:lnTo>
                    <a:pt x="1" y="6872"/>
                  </a:lnTo>
                  <a:lnTo>
                    <a:pt x="1473" y="8351"/>
                  </a:lnTo>
                  <a:lnTo>
                    <a:pt x="8373" y="1478"/>
                  </a:lnTo>
                  <a:lnTo>
                    <a:pt x="6902" y="0"/>
                  </a:lnTo>
                  <a:close/>
                </a:path>
              </a:pathLst>
            </a:custGeom>
            <a:solidFill>
              <a:srgbClr val="006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3014075" y="3887100"/>
              <a:ext cx="248050" cy="119625"/>
            </a:xfrm>
            <a:custGeom>
              <a:avLst/>
              <a:gdLst/>
              <a:ahLst/>
              <a:cxnLst/>
              <a:rect l="l" t="t" r="r" b="b"/>
              <a:pathLst>
                <a:path w="9922" h="4785" extrusionOk="0">
                  <a:moveTo>
                    <a:pt x="4961" y="1"/>
                  </a:moveTo>
                  <a:cubicBezTo>
                    <a:pt x="2512" y="1"/>
                    <a:pt x="434" y="1795"/>
                    <a:pt x="79" y="4219"/>
                  </a:cubicBezTo>
                  <a:lnTo>
                    <a:pt x="0" y="4763"/>
                  </a:lnTo>
                  <a:lnTo>
                    <a:pt x="9922" y="4785"/>
                  </a:lnTo>
                  <a:lnTo>
                    <a:pt x="9922" y="4785"/>
                  </a:lnTo>
                  <a:lnTo>
                    <a:pt x="9845" y="4238"/>
                  </a:lnTo>
                  <a:cubicBezTo>
                    <a:pt x="9499" y="1811"/>
                    <a:pt x="7423" y="6"/>
                    <a:pt x="4971" y="1"/>
                  </a:cubicBezTo>
                  <a:cubicBezTo>
                    <a:pt x="4968" y="1"/>
                    <a:pt x="4964" y="1"/>
                    <a:pt x="4961" y="1"/>
                  </a:cubicBezTo>
                  <a:close/>
                </a:path>
              </a:pathLst>
            </a:custGeom>
            <a:solidFill>
              <a:srgbClr val="009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3087075" y="3657675"/>
              <a:ext cx="103475" cy="103425"/>
            </a:xfrm>
            <a:custGeom>
              <a:avLst/>
              <a:gdLst/>
              <a:ahLst/>
              <a:cxnLst/>
              <a:rect l="l" t="t" r="r" b="b"/>
              <a:pathLst>
                <a:path w="4139" h="4137" extrusionOk="0">
                  <a:moveTo>
                    <a:pt x="2071" y="1"/>
                  </a:moveTo>
                  <a:cubicBezTo>
                    <a:pt x="927" y="1"/>
                    <a:pt x="1" y="925"/>
                    <a:pt x="1" y="2069"/>
                  </a:cubicBezTo>
                  <a:cubicBezTo>
                    <a:pt x="1" y="3212"/>
                    <a:pt x="927" y="4137"/>
                    <a:pt x="2071" y="4137"/>
                  </a:cubicBezTo>
                  <a:cubicBezTo>
                    <a:pt x="3212" y="4137"/>
                    <a:pt x="4139" y="3212"/>
                    <a:pt x="4139" y="2069"/>
                  </a:cubicBezTo>
                  <a:cubicBezTo>
                    <a:pt x="4139" y="925"/>
                    <a:pt x="3212" y="1"/>
                    <a:pt x="2071" y="1"/>
                  </a:cubicBezTo>
                  <a:close/>
                </a:path>
              </a:pathLst>
            </a:custGeom>
            <a:solidFill>
              <a:srgbClr val="009E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3101850" y="3672550"/>
              <a:ext cx="93450" cy="88225"/>
            </a:xfrm>
            <a:custGeom>
              <a:avLst/>
              <a:gdLst/>
              <a:ahLst/>
              <a:cxnLst/>
              <a:rect l="l" t="t" r="r" b="b"/>
              <a:pathLst>
                <a:path w="3738" h="3529" extrusionOk="0">
                  <a:moveTo>
                    <a:pt x="2933" y="1"/>
                  </a:moveTo>
                  <a:lnTo>
                    <a:pt x="0" y="2920"/>
                  </a:lnTo>
                  <a:cubicBezTo>
                    <a:pt x="405" y="3326"/>
                    <a:pt x="935" y="3529"/>
                    <a:pt x="1466" y="3529"/>
                  </a:cubicBezTo>
                  <a:cubicBezTo>
                    <a:pt x="1994" y="3529"/>
                    <a:pt x="2522" y="3328"/>
                    <a:pt x="2926" y="2927"/>
                  </a:cubicBezTo>
                  <a:cubicBezTo>
                    <a:pt x="3735" y="2121"/>
                    <a:pt x="3738" y="811"/>
                    <a:pt x="2933" y="1"/>
                  </a:cubicBezTo>
                  <a:close/>
                </a:path>
              </a:pathLst>
            </a:custGeom>
            <a:solidFill>
              <a:srgbClr val="12B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3138050" y="3887075"/>
              <a:ext cx="124075" cy="119650"/>
            </a:xfrm>
            <a:custGeom>
              <a:avLst/>
              <a:gdLst/>
              <a:ahLst/>
              <a:cxnLst/>
              <a:rect l="l" t="t" r="r" b="b"/>
              <a:pathLst>
                <a:path w="4963" h="4786" extrusionOk="0">
                  <a:moveTo>
                    <a:pt x="12" y="0"/>
                  </a:moveTo>
                  <a:lnTo>
                    <a:pt x="0" y="4774"/>
                  </a:lnTo>
                  <a:lnTo>
                    <a:pt x="2" y="4774"/>
                  </a:lnTo>
                  <a:lnTo>
                    <a:pt x="4963" y="4786"/>
                  </a:lnTo>
                  <a:lnTo>
                    <a:pt x="4886" y="4239"/>
                  </a:lnTo>
                  <a:cubicBezTo>
                    <a:pt x="4541" y="1811"/>
                    <a:pt x="2464" y="5"/>
                    <a:pt x="12" y="0"/>
                  </a:cubicBezTo>
                  <a:close/>
                </a:path>
              </a:pathLst>
            </a:custGeom>
            <a:solidFill>
              <a:srgbClr val="006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480;p68">
            <a:extLst>
              <a:ext uri="{FF2B5EF4-FFF2-40B4-BE49-F238E27FC236}">
                <a16:creationId xmlns:a16="http://schemas.microsoft.com/office/drawing/2014/main" id="{1F9629FE-192E-4FC2-89D6-24DE4CF6BAD5}"/>
              </a:ext>
            </a:extLst>
          </p:cNvPr>
          <p:cNvGrpSpPr/>
          <p:nvPr/>
        </p:nvGrpSpPr>
        <p:grpSpPr>
          <a:xfrm>
            <a:off x="935738" y="1497716"/>
            <a:ext cx="391606" cy="364535"/>
            <a:chOff x="2593522" y="2407029"/>
            <a:chExt cx="391606" cy="364535"/>
          </a:xfrm>
        </p:grpSpPr>
        <p:sp>
          <p:nvSpPr>
            <p:cNvPr id="73" name="Google Shape;7481;p68">
              <a:extLst>
                <a:ext uri="{FF2B5EF4-FFF2-40B4-BE49-F238E27FC236}">
                  <a16:creationId xmlns:a16="http://schemas.microsoft.com/office/drawing/2014/main" id="{81D0619B-FF9D-4A06-979B-BFF58F7F7F6B}"/>
                </a:ext>
              </a:extLst>
            </p:cNvPr>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82;p68">
              <a:extLst>
                <a:ext uri="{FF2B5EF4-FFF2-40B4-BE49-F238E27FC236}">
                  <a16:creationId xmlns:a16="http://schemas.microsoft.com/office/drawing/2014/main" id="{8CC4475F-2188-4445-8F7F-354F6163423A}"/>
                </a:ext>
              </a:extLst>
            </p:cNvPr>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83;p68">
              <a:extLst>
                <a:ext uri="{FF2B5EF4-FFF2-40B4-BE49-F238E27FC236}">
                  <a16:creationId xmlns:a16="http://schemas.microsoft.com/office/drawing/2014/main" id="{795248CD-EFF9-466C-A627-8623DAC6AD33}"/>
                </a:ext>
              </a:extLst>
            </p:cNvPr>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84;p68">
              <a:extLst>
                <a:ext uri="{FF2B5EF4-FFF2-40B4-BE49-F238E27FC236}">
                  <a16:creationId xmlns:a16="http://schemas.microsoft.com/office/drawing/2014/main" id="{C2FE1728-6CB9-4140-9B97-9AD412533094}"/>
                </a:ext>
              </a:extLst>
            </p:cNvPr>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85;p68">
              <a:extLst>
                <a:ext uri="{FF2B5EF4-FFF2-40B4-BE49-F238E27FC236}">
                  <a16:creationId xmlns:a16="http://schemas.microsoft.com/office/drawing/2014/main" id="{D006C823-82D1-47A6-AFC2-EEE1930B2CC5}"/>
                </a:ext>
              </a:extLst>
            </p:cNvPr>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86;p68">
              <a:extLst>
                <a:ext uri="{FF2B5EF4-FFF2-40B4-BE49-F238E27FC236}">
                  <a16:creationId xmlns:a16="http://schemas.microsoft.com/office/drawing/2014/main" id="{52D67A42-485A-417D-A0EC-65541204D559}"/>
                </a:ext>
              </a:extLst>
            </p:cNvPr>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87;p68">
              <a:extLst>
                <a:ext uri="{FF2B5EF4-FFF2-40B4-BE49-F238E27FC236}">
                  <a16:creationId xmlns:a16="http://schemas.microsoft.com/office/drawing/2014/main" id="{076BDC29-1682-4ABB-9E46-31C11EE32AF4}"/>
                </a:ext>
              </a:extLst>
            </p:cNvPr>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8;p68">
              <a:extLst>
                <a:ext uri="{FF2B5EF4-FFF2-40B4-BE49-F238E27FC236}">
                  <a16:creationId xmlns:a16="http://schemas.microsoft.com/office/drawing/2014/main" id="{71304AAC-EFAA-4C2D-A718-58E7D618C327}"/>
                </a:ext>
              </a:extLst>
            </p:cNvPr>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89;p68">
              <a:extLst>
                <a:ext uri="{FF2B5EF4-FFF2-40B4-BE49-F238E27FC236}">
                  <a16:creationId xmlns:a16="http://schemas.microsoft.com/office/drawing/2014/main" id="{DC068AD2-64AE-4108-9AA4-3B4BBF85BB6D}"/>
                </a:ext>
              </a:extLst>
            </p:cNvPr>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90;p68">
              <a:extLst>
                <a:ext uri="{FF2B5EF4-FFF2-40B4-BE49-F238E27FC236}">
                  <a16:creationId xmlns:a16="http://schemas.microsoft.com/office/drawing/2014/main" id="{F03987B3-9FD7-43C8-9678-40DDD56EBE60}"/>
                </a:ext>
              </a:extLst>
            </p:cNvPr>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491;p68">
              <a:extLst>
                <a:ext uri="{FF2B5EF4-FFF2-40B4-BE49-F238E27FC236}">
                  <a16:creationId xmlns:a16="http://schemas.microsoft.com/office/drawing/2014/main" id="{6DF3AD00-B9AA-45A3-8516-623C31B55369}"/>
                </a:ext>
              </a:extLst>
            </p:cNvPr>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492;p68">
              <a:extLst>
                <a:ext uri="{FF2B5EF4-FFF2-40B4-BE49-F238E27FC236}">
                  <a16:creationId xmlns:a16="http://schemas.microsoft.com/office/drawing/2014/main" id="{EB91A8DA-3DC0-45AC-BA80-14703F6E70BE}"/>
                </a:ext>
              </a:extLst>
            </p:cNvPr>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493;p68">
              <a:extLst>
                <a:ext uri="{FF2B5EF4-FFF2-40B4-BE49-F238E27FC236}">
                  <a16:creationId xmlns:a16="http://schemas.microsoft.com/office/drawing/2014/main" id="{751C0577-06D9-4FE5-A560-670DC0B32426}"/>
                </a:ext>
              </a:extLst>
            </p:cNvPr>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494;p68">
              <a:extLst>
                <a:ext uri="{FF2B5EF4-FFF2-40B4-BE49-F238E27FC236}">
                  <a16:creationId xmlns:a16="http://schemas.microsoft.com/office/drawing/2014/main" id="{9933E3B0-9F82-45B4-AD2C-65C6BBE8EE05}"/>
                </a:ext>
              </a:extLst>
            </p:cNvPr>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495;p68">
              <a:extLst>
                <a:ext uri="{FF2B5EF4-FFF2-40B4-BE49-F238E27FC236}">
                  <a16:creationId xmlns:a16="http://schemas.microsoft.com/office/drawing/2014/main" id="{5077E9E1-8034-4BDE-B78A-9F69F617033A}"/>
                </a:ext>
              </a:extLst>
            </p:cNvPr>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496;p68">
              <a:extLst>
                <a:ext uri="{FF2B5EF4-FFF2-40B4-BE49-F238E27FC236}">
                  <a16:creationId xmlns:a16="http://schemas.microsoft.com/office/drawing/2014/main" id="{1E591FAC-84AD-4D3D-8161-8B9D3AA8356E}"/>
                </a:ext>
              </a:extLst>
            </p:cNvPr>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497;p68">
              <a:extLst>
                <a:ext uri="{FF2B5EF4-FFF2-40B4-BE49-F238E27FC236}">
                  <a16:creationId xmlns:a16="http://schemas.microsoft.com/office/drawing/2014/main" id="{BFBCE249-49D6-4F1A-A606-FE810969E68B}"/>
                </a:ext>
              </a:extLst>
            </p:cNvPr>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498;p68">
              <a:extLst>
                <a:ext uri="{FF2B5EF4-FFF2-40B4-BE49-F238E27FC236}">
                  <a16:creationId xmlns:a16="http://schemas.microsoft.com/office/drawing/2014/main" id="{EA2B3E3E-9E49-4758-8A74-92EE871A3586}"/>
                </a:ext>
              </a:extLst>
            </p:cNvPr>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499;p68">
              <a:extLst>
                <a:ext uri="{FF2B5EF4-FFF2-40B4-BE49-F238E27FC236}">
                  <a16:creationId xmlns:a16="http://schemas.microsoft.com/office/drawing/2014/main" id="{AADC912A-9D23-46A9-B80A-701ADC558870}"/>
                </a:ext>
              </a:extLst>
            </p:cNvPr>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500;p68">
              <a:extLst>
                <a:ext uri="{FF2B5EF4-FFF2-40B4-BE49-F238E27FC236}">
                  <a16:creationId xmlns:a16="http://schemas.microsoft.com/office/drawing/2014/main" id="{EF9AE6A5-E6B0-4751-80EC-FFFAE2087EAD}"/>
                </a:ext>
              </a:extLst>
            </p:cNvPr>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501;p68">
              <a:extLst>
                <a:ext uri="{FF2B5EF4-FFF2-40B4-BE49-F238E27FC236}">
                  <a16:creationId xmlns:a16="http://schemas.microsoft.com/office/drawing/2014/main" id="{FA69D93F-4268-42ED-9BE4-0F096F9792BC}"/>
                </a:ext>
              </a:extLst>
            </p:cNvPr>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502;p68">
              <a:extLst>
                <a:ext uri="{FF2B5EF4-FFF2-40B4-BE49-F238E27FC236}">
                  <a16:creationId xmlns:a16="http://schemas.microsoft.com/office/drawing/2014/main" id="{5F657E1B-2EB0-4AD0-A735-FD1E33B82847}"/>
                </a:ext>
              </a:extLst>
            </p:cNvPr>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503;p68">
              <a:extLst>
                <a:ext uri="{FF2B5EF4-FFF2-40B4-BE49-F238E27FC236}">
                  <a16:creationId xmlns:a16="http://schemas.microsoft.com/office/drawing/2014/main" id="{39F34B53-E695-40BE-8972-55C55EB829AB}"/>
                </a:ext>
              </a:extLst>
            </p:cNvPr>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504;p68">
              <a:extLst>
                <a:ext uri="{FF2B5EF4-FFF2-40B4-BE49-F238E27FC236}">
                  <a16:creationId xmlns:a16="http://schemas.microsoft.com/office/drawing/2014/main" id="{2DDF95D0-1216-4CB9-BB91-52FBF1BAACCA}"/>
                </a:ext>
              </a:extLst>
            </p:cNvPr>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505;p68">
              <a:extLst>
                <a:ext uri="{FF2B5EF4-FFF2-40B4-BE49-F238E27FC236}">
                  <a16:creationId xmlns:a16="http://schemas.microsoft.com/office/drawing/2014/main" id="{24AE1844-283E-4CC9-80EB-8E8695A521DA}"/>
                </a:ext>
              </a:extLst>
            </p:cNvPr>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506;p68">
              <a:extLst>
                <a:ext uri="{FF2B5EF4-FFF2-40B4-BE49-F238E27FC236}">
                  <a16:creationId xmlns:a16="http://schemas.microsoft.com/office/drawing/2014/main" id="{D7A8FDB3-1452-423C-8B97-768C9D5A9BBB}"/>
                </a:ext>
              </a:extLst>
            </p:cNvPr>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507;p68">
              <a:extLst>
                <a:ext uri="{FF2B5EF4-FFF2-40B4-BE49-F238E27FC236}">
                  <a16:creationId xmlns:a16="http://schemas.microsoft.com/office/drawing/2014/main" id="{49AB4E2F-E20D-4B2D-A3C3-C00CD2955038}"/>
                </a:ext>
              </a:extLst>
            </p:cNvPr>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508;p68">
              <a:extLst>
                <a:ext uri="{FF2B5EF4-FFF2-40B4-BE49-F238E27FC236}">
                  <a16:creationId xmlns:a16="http://schemas.microsoft.com/office/drawing/2014/main" id="{D768E783-F2A6-43AB-A409-AD8D770E3F8D}"/>
                </a:ext>
              </a:extLst>
            </p:cNvPr>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509;p68">
              <a:extLst>
                <a:ext uri="{FF2B5EF4-FFF2-40B4-BE49-F238E27FC236}">
                  <a16:creationId xmlns:a16="http://schemas.microsoft.com/office/drawing/2014/main" id="{B90FD6BA-A2A7-4BE9-BF18-99777BE88742}"/>
                </a:ext>
              </a:extLst>
            </p:cNvPr>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510;p68">
              <a:extLst>
                <a:ext uri="{FF2B5EF4-FFF2-40B4-BE49-F238E27FC236}">
                  <a16:creationId xmlns:a16="http://schemas.microsoft.com/office/drawing/2014/main" id="{38926D52-587A-4915-98C3-BBE03226A92C}"/>
                </a:ext>
              </a:extLst>
            </p:cNvPr>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511;p68">
              <a:extLst>
                <a:ext uri="{FF2B5EF4-FFF2-40B4-BE49-F238E27FC236}">
                  <a16:creationId xmlns:a16="http://schemas.microsoft.com/office/drawing/2014/main" id="{85EE8B37-E992-44F9-B107-D63ACB7657E9}"/>
                </a:ext>
              </a:extLst>
            </p:cNvPr>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512;p68">
              <a:extLst>
                <a:ext uri="{FF2B5EF4-FFF2-40B4-BE49-F238E27FC236}">
                  <a16:creationId xmlns:a16="http://schemas.microsoft.com/office/drawing/2014/main" id="{D8CB69A5-1005-4C9C-BC33-67D6EDADA904}"/>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513;p68">
              <a:extLst>
                <a:ext uri="{FF2B5EF4-FFF2-40B4-BE49-F238E27FC236}">
                  <a16:creationId xmlns:a16="http://schemas.microsoft.com/office/drawing/2014/main" id="{72ACEDCB-67B6-4ABD-A81B-A5443A24E61B}"/>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514;p68">
              <a:extLst>
                <a:ext uri="{FF2B5EF4-FFF2-40B4-BE49-F238E27FC236}">
                  <a16:creationId xmlns:a16="http://schemas.microsoft.com/office/drawing/2014/main" id="{DDA1C39E-5C7E-4695-A192-841F4D6ED905}"/>
                </a:ext>
              </a:extLst>
            </p:cNvPr>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515;p68">
              <a:extLst>
                <a:ext uri="{FF2B5EF4-FFF2-40B4-BE49-F238E27FC236}">
                  <a16:creationId xmlns:a16="http://schemas.microsoft.com/office/drawing/2014/main" id="{B9B5579C-9F8D-4707-A5D5-3A820709F8E3}"/>
                </a:ext>
              </a:extLst>
            </p:cNvPr>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516;p68">
              <a:extLst>
                <a:ext uri="{FF2B5EF4-FFF2-40B4-BE49-F238E27FC236}">
                  <a16:creationId xmlns:a16="http://schemas.microsoft.com/office/drawing/2014/main" id="{60ECA4AE-EF4B-435C-8523-9E2A1932F313}"/>
                </a:ext>
              </a:extLst>
            </p:cNvPr>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517;p68">
              <a:extLst>
                <a:ext uri="{FF2B5EF4-FFF2-40B4-BE49-F238E27FC236}">
                  <a16:creationId xmlns:a16="http://schemas.microsoft.com/office/drawing/2014/main" id="{AAE60FE2-A164-4CFB-B1B7-68850FA4D3F1}"/>
                </a:ext>
              </a:extLst>
            </p:cNvPr>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8;p68">
              <a:extLst>
                <a:ext uri="{FF2B5EF4-FFF2-40B4-BE49-F238E27FC236}">
                  <a16:creationId xmlns:a16="http://schemas.microsoft.com/office/drawing/2014/main" id="{B7FEFFDD-5AAD-47A8-8033-7AE6274B14BC}"/>
                </a:ext>
              </a:extLst>
            </p:cNvPr>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19;p68">
              <a:extLst>
                <a:ext uri="{FF2B5EF4-FFF2-40B4-BE49-F238E27FC236}">
                  <a16:creationId xmlns:a16="http://schemas.microsoft.com/office/drawing/2014/main" id="{F4A9780E-7239-4A5E-B145-B13EFA9C1148}"/>
                </a:ext>
              </a:extLst>
            </p:cNvPr>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8081;p68">
            <a:extLst>
              <a:ext uri="{FF2B5EF4-FFF2-40B4-BE49-F238E27FC236}">
                <a16:creationId xmlns:a16="http://schemas.microsoft.com/office/drawing/2014/main" id="{225DA55C-6540-4167-AA03-1BA6D7D4A7AC}"/>
              </a:ext>
            </a:extLst>
          </p:cNvPr>
          <p:cNvGrpSpPr/>
          <p:nvPr/>
        </p:nvGrpSpPr>
        <p:grpSpPr>
          <a:xfrm>
            <a:off x="5176602" y="1493462"/>
            <a:ext cx="342496" cy="341553"/>
            <a:chOff x="847400" y="1503588"/>
            <a:chExt cx="342496" cy="341553"/>
          </a:xfrm>
        </p:grpSpPr>
        <p:sp>
          <p:nvSpPr>
            <p:cNvPr id="113" name="Google Shape;8082;p68">
              <a:extLst>
                <a:ext uri="{FF2B5EF4-FFF2-40B4-BE49-F238E27FC236}">
                  <a16:creationId xmlns:a16="http://schemas.microsoft.com/office/drawing/2014/main" id="{9FD26157-4A8D-47EA-A13C-17EC48F7BBAD}"/>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3;p68">
              <a:extLst>
                <a:ext uri="{FF2B5EF4-FFF2-40B4-BE49-F238E27FC236}">
                  <a16:creationId xmlns:a16="http://schemas.microsoft.com/office/drawing/2014/main" id="{C8EDC825-9369-43DA-B4B8-9BAB506808E3}"/>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84;p68">
              <a:extLst>
                <a:ext uri="{FF2B5EF4-FFF2-40B4-BE49-F238E27FC236}">
                  <a16:creationId xmlns:a16="http://schemas.microsoft.com/office/drawing/2014/main" id="{8E906C36-4595-47D9-8F43-070DAC33EAD0}"/>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5;p68">
              <a:extLst>
                <a:ext uri="{FF2B5EF4-FFF2-40B4-BE49-F238E27FC236}">
                  <a16:creationId xmlns:a16="http://schemas.microsoft.com/office/drawing/2014/main" id="{5036D820-4BDE-4195-A6F0-1591D5CC37A2}"/>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86;p68">
              <a:extLst>
                <a:ext uri="{FF2B5EF4-FFF2-40B4-BE49-F238E27FC236}">
                  <a16:creationId xmlns:a16="http://schemas.microsoft.com/office/drawing/2014/main" id="{5C00195D-15B8-41B1-B06D-974496B41D5B}"/>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087;p68">
              <a:extLst>
                <a:ext uri="{FF2B5EF4-FFF2-40B4-BE49-F238E27FC236}">
                  <a16:creationId xmlns:a16="http://schemas.microsoft.com/office/drawing/2014/main" id="{A3027191-88FA-47BD-A702-64D89FB3B2BC}"/>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088;p68">
              <a:extLst>
                <a:ext uri="{FF2B5EF4-FFF2-40B4-BE49-F238E27FC236}">
                  <a16:creationId xmlns:a16="http://schemas.microsoft.com/office/drawing/2014/main" id="{42105261-AEA2-48B1-BCC1-76BDCD31286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089;p68">
              <a:extLst>
                <a:ext uri="{FF2B5EF4-FFF2-40B4-BE49-F238E27FC236}">
                  <a16:creationId xmlns:a16="http://schemas.microsoft.com/office/drawing/2014/main" id="{4E13397D-4780-4FAA-A5C9-15E8D3760AED}"/>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090;p68">
              <a:extLst>
                <a:ext uri="{FF2B5EF4-FFF2-40B4-BE49-F238E27FC236}">
                  <a16:creationId xmlns:a16="http://schemas.microsoft.com/office/drawing/2014/main" id="{3A8860A6-0741-4311-8A2A-F125F0272EF8}"/>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091;p68">
              <a:extLst>
                <a:ext uri="{FF2B5EF4-FFF2-40B4-BE49-F238E27FC236}">
                  <a16:creationId xmlns:a16="http://schemas.microsoft.com/office/drawing/2014/main" id="{E17CF798-BFC5-4A7F-97BD-24ABDD78EE18}"/>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092;p68">
              <a:extLst>
                <a:ext uri="{FF2B5EF4-FFF2-40B4-BE49-F238E27FC236}">
                  <a16:creationId xmlns:a16="http://schemas.microsoft.com/office/drawing/2014/main" id="{A641A1BB-4A2C-4369-90E3-12421449B07F}"/>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093;p68">
              <a:extLst>
                <a:ext uri="{FF2B5EF4-FFF2-40B4-BE49-F238E27FC236}">
                  <a16:creationId xmlns:a16="http://schemas.microsoft.com/office/drawing/2014/main" id="{FFC33F35-D5B9-4F93-9A8A-2C0B595D8B10}"/>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094;p68">
              <a:extLst>
                <a:ext uri="{FF2B5EF4-FFF2-40B4-BE49-F238E27FC236}">
                  <a16:creationId xmlns:a16="http://schemas.microsoft.com/office/drawing/2014/main" id="{AB218839-4607-4485-8BA3-EBCCB1614DFE}"/>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095;p68">
              <a:extLst>
                <a:ext uri="{FF2B5EF4-FFF2-40B4-BE49-F238E27FC236}">
                  <a16:creationId xmlns:a16="http://schemas.microsoft.com/office/drawing/2014/main" id="{8CCED4D5-E8AE-4499-AEA6-DD4665A62739}"/>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096;p68">
              <a:extLst>
                <a:ext uri="{FF2B5EF4-FFF2-40B4-BE49-F238E27FC236}">
                  <a16:creationId xmlns:a16="http://schemas.microsoft.com/office/drawing/2014/main" id="{1C8456D4-6AC7-471B-9083-D6918C38083F}"/>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97;p68">
              <a:extLst>
                <a:ext uri="{FF2B5EF4-FFF2-40B4-BE49-F238E27FC236}">
                  <a16:creationId xmlns:a16="http://schemas.microsoft.com/office/drawing/2014/main" id="{C561C283-5C57-49A0-BE17-77E582B3E5C5}"/>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098;p68">
              <a:extLst>
                <a:ext uri="{FF2B5EF4-FFF2-40B4-BE49-F238E27FC236}">
                  <a16:creationId xmlns:a16="http://schemas.microsoft.com/office/drawing/2014/main" id="{AEB3F5D2-291D-4BE4-883F-E540FD560183}"/>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099;p68">
              <a:extLst>
                <a:ext uri="{FF2B5EF4-FFF2-40B4-BE49-F238E27FC236}">
                  <a16:creationId xmlns:a16="http://schemas.microsoft.com/office/drawing/2014/main" id="{93723972-283A-4116-B988-61405B01AB79}"/>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100;p68">
              <a:extLst>
                <a:ext uri="{FF2B5EF4-FFF2-40B4-BE49-F238E27FC236}">
                  <a16:creationId xmlns:a16="http://schemas.microsoft.com/office/drawing/2014/main" id="{8D750639-CB19-4880-AFE9-F504FE8BD33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32" name="Google Shape;8101;p68">
              <a:extLst>
                <a:ext uri="{FF2B5EF4-FFF2-40B4-BE49-F238E27FC236}">
                  <a16:creationId xmlns:a16="http://schemas.microsoft.com/office/drawing/2014/main" id="{3B088D70-6258-4B2A-89D6-00FEFFD5F83D}"/>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6217;p67">
            <a:extLst>
              <a:ext uri="{FF2B5EF4-FFF2-40B4-BE49-F238E27FC236}">
                <a16:creationId xmlns:a16="http://schemas.microsoft.com/office/drawing/2014/main" id="{7706269D-B46F-4267-8CFA-C11C4C102355}"/>
              </a:ext>
            </a:extLst>
          </p:cNvPr>
          <p:cNvGrpSpPr/>
          <p:nvPr/>
        </p:nvGrpSpPr>
        <p:grpSpPr>
          <a:xfrm>
            <a:off x="935738" y="2455979"/>
            <a:ext cx="378508" cy="378166"/>
            <a:chOff x="6334673" y="2759633"/>
            <a:chExt cx="378508" cy="378166"/>
          </a:xfrm>
        </p:grpSpPr>
        <p:sp>
          <p:nvSpPr>
            <p:cNvPr id="134" name="Google Shape;6218;p67">
              <a:extLst>
                <a:ext uri="{FF2B5EF4-FFF2-40B4-BE49-F238E27FC236}">
                  <a16:creationId xmlns:a16="http://schemas.microsoft.com/office/drawing/2014/main" id="{A473D370-D530-4F6D-8D19-7C5086840FE4}"/>
                </a:ext>
              </a:extLst>
            </p:cNvPr>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219;p67">
              <a:extLst>
                <a:ext uri="{FF2B5EF4-FFF2-40B4-BE49-F238E27FC236}">
                  <a16:creationId xmlns:a16="http://schemas.microsoft.com/office/drawing/2014/main" id="{BFB1B60B-B572-4EA5-B181-8CF2F4368605}"/>
                </a:ext>
              </a:extLst>
            </p:cNvPr>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220;p67">
              <a:extLst>
                <a:ext uri="{FF2B5EF4-FFF2-40B4-BE49-F238E27FC236}">
                  <a16:creationId xmlns:a16="http://schemas.microsoft.com/office/drawing/2014/main" id="{A36431A9-97A6-461F-BC1B-86BC7007C6B5}"/>
                </a:ext>
              </a:extLst>
            </p:cNvPr>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221;p67">
              <a:extLst>
                <a:ext uri="{FF2B5EF4-FFF2-40B4-BE49-F238E27FC236}">
                  <a16:creationId xmlns:a16="http://schemas.microsoft.com/office/drawing/2014/main" id="{E3D3A5BF-783B-41EC-BEA3-AD436100B5AD}"/>
                </a:ext>
              </a:extLst>
            </p:cNvPr>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7759;p68">
            <a:extLst>
              <a:ext uri="{FF2B5EF4-FFF2-40B4-BE49-F238E27FC236}">
                <a16:creationId xmlns:a16="http://schemas.microsoft.com/office/drawing/2014/main" id="{D2E5C4BC-33D9-4B77-9322-76E2B9B7287B}"/>
              </a:ext>
            </a:extLst>
          </p:cNvPr>
          <p:cNvGrpSpPr/>
          <p:nvPr/>
        </p:nvGrpSpPr>
        <p:grpSpPr>
          <a:xfrm>
            <a:off x="5234366" y="2521640"/>
            <a:ext cx="202428" cy="349114"/>
            <a:chOff x="2483025" y="4268679"/>
            <a:chExt cx="202428" cy="349114"/>
          </a:xfrm>
        </p:grpSpPr>
        <p:sp>
          <p:nvSpPr>
            <p:cNvPr id="139" name="Google Shape;7760;p68">
              <a:extLst>
                <a:ext uri="{FF2B5EF4-FFF2-40B4-BE49-F238E27FC236}">
                  <a16:creationId xmlns:a16="http://schemas.microsoft.com/office/drawing/2014/main" id="{9D52B4AA-14B7-4CDC-995D-0C87ED3B498D}"/>
                </a:ext>
              </a:extLst>
            </p:cNvPr>
            <p:cNvSpPr/>
            <p:nvPr/>
          </p:nvSpPr>
          <p:spPr>
            <a:xfrm>
              <a:off x="2497818" y="4274339"/>
              <a:ext cx="172528" cy="337780"/>
            </a:xfrm>
            <a:custGeom>
              <a:avLst/>
              <a:gdLst/>
              <a:ahLst/>
              <a:cxnLst/>
              <a:rect l="l" t="t" r="r" b="b"/>
              <a:pathLst>
                <a:path w="11523" h="22560" extrusionOk="0">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761;p68">
              <a:extLst>
                <a:ext uri="{FF2B5EF4-FFF2-40B4-BE49-F238E27FC236}">
                  <a16:creationId xmlns:a16="http://schemas.microsoft.com/office/drawing/2014/main" id="{AA370EB3-A3B0-4198-8EB7-4C28DFA9F0AD}"/>
                </a:ext>
              </a:extLst>
            </p:cNvPr>
            <p:cNvSpPr/>
            <p:nvPr/>
          </p:nvSpPr>
          <p:spPr>
            <a:xfrm>
              <a:off x="2599811" y="4274339"/>
              <a:ext cx="76195" cy="337780"/>
            </a:xfrm>
            <a:custGeom>
              <a:avLst/>
              <a:gdLst/>
              <a:ahLst/>
              <a:cxnLst/>
              <a:rect l="l" t="t" r="r" b="b"/>
              <a:pathLst>
                <a:path w="5089" h="22560" extrusionOk="0">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762;p68">
              <a:extLst>
                <a:ext uri="{FF2B5EF4-FFF2-40B4-BE49-F238E27FC236}">
                  <a16:creationId xmlns:a16="http://schemas.microsoft.com/office/drawing/2014/main" id="{CF3127CF-72DF-4455-8D69-51E2624D19DD}"/>
                </a:ext>
              </a:extLst>
            </p:cNvPr>
            <p:cNvSpPr/>
            <p:nvPr/>
          </p:nvSpPr>
          <p:spPr>
            <a:xfrm>
              <a:off x="2492159" y="4274339"/>
              <a:ext cx="76195" cy="337780"/>
            </a:xfrm>
            <a:custGeom>
              <a:avLst/>
              <a:gdLst/>
              <a:ahLst/>
              <a:cxnLst/>
              <a:rect l="l" t="t" r="r" b="b"/>
              <a:pathLst>
                <a:path w="5089" h="22560" extrusionOk="0">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763;p68">
              <a:extLst>
                <a:ext uri="{FF2B5EF4-FFF2-40B4-BE49-F238E27FC236}">
                  <a16:creationId xmlns:a16="http://schemas.microsoft.com/office/drawing/2014/main" id="{0C44321A-6962-43A0-9470-CBBF65AF171D}"/>
                </a:ext>
              </a:extLst>
            </p:cNvPr>
            <p:cNvSpPr/>
            <p:nvPr/>
          </p:nvSpPr>
          <p:spPr>
            <a:xfrm>
              <a:off x="2483025" y="4606444"/>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764;p68">
              <a:extLst>
                <a:ext uri="{FF2B5EF4-FFF2-40B4-BE49-F238E27FC236}">
                  <a16:creationId xmlns:a16="http://schemas.microsoft.com/office/drawing/2014/main" id="{7E6E9290-F0EB-44B8-B827-A441493187F3}"/>
                </a:ext>
              </a:extLst>
            </p:cNvPr>
            <p:cNvSpPr/>
            <p:nvPr/>
          </p:nvSpPr>
          <p:spPr>
            <a:xfrm>
              <a:off x="2483025" y="4268679"/>
              <a:ext cx="202428" cy="11349"/>
            </a:xfrm>
            <a:custGeom>
              <a:avLst/>
              <a:gdLst/>
              <a:ahLst/>
              <a:cxnLst/>
              <a:rect l="l" t="t" r="r" b="b"/>
              <a:pathLst>
                <a:path w="13520" h="758" extrusionOk="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65;p68">
              <a:extLst>
                <a:ext uri="{FF2B5EF4-FFF2-40B4-BE49-F238E27FC236}">
                  <a16:creationId xmlns:a16="http://schemas.microsoft.com/office/drawing/2014/main" id="{10C046BE-0A2F-4941-B621-37F846DC9448}"/>
                </a:ext>
              </a:extLst>
            </p:cNvPr>
            <p:cNvSpPr/>
            <p:nvPr/>
          </p:nvSpPr>
          <p:spPr>
            <a:xfrm>
              <a:off x="2520487" y="4378847"/>
              <a:ext cx="127506" cy="210933"/>
            </a:xfrm>
            <a:custGeom>
              <a:avLst/>
              <a:gdLst/>
              <a:ahLst/>
              <a:cxnLst/>
              <a:rect l="l" t="t" r="r" b="b"/>
              <a:pathLst>
                <a:path w="8516" h="14088" extrusionOk="0">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8671;p69">
            <a:extLst>
              <a:ext uri="{FF2B5EF4-FFF2-40B4-BE49-F238E27FC236}">
                <a16:creationId xmlns:a16="http://schemas.microsoft.com/office/drawing/2014/main" id="{8899541F-26F8-4927-930C-87D1640A7658}"/>
              </a:ext>
            </a:extLst>
          </p:cNvPr>
          <p:cNvGrpSpPr/>
          <p:nvPr/>
        </p:nvGrpSpPr>
        <p:grpSpPr>
          <a:xfrm>
            <a:off x="5162776" y="3551982"/>
            <a:ext cx="376752" cy="374468"/>
            <a:chOff x="2180884" y="2888719"/>
            <a:chExt cx="376752" cy="374468"/>
          </a:xfrm>
        </p:grpSpPr>
        <p:sp>
          <p:nvSpPr>
            <p:cNvPr id="146" name="Google Shape;8672;p69">
              <a:extLst>
                <a:ext uri="{FF2B5EF4-FFF2-40B4-BE49-F238E27FC236}">
                  <a16:creationId xmlns:a16="http://schemas.microsoft.com/office/drawing/2014/main" id="{757C5BE6-A7A0-46B4-B0C6-680EB02D0D18}"/>
                </a:ext>
              </a:extLst>
            </p:cNvPr>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673;p69">
              <a:extLst>
                <a:ext uri="{FF2B5EF4-FFF2-40B4-BE49-F238E27FC236}">
                  <a16:creationId xmlns:a16="http://schemas.microsoft.com/office/drawing/2014/main" id="{95B19ADA-F639-4188-BD7E-6A546DCA36AA}"/>
                </a:ext>
              </a:extLst>
            </p:cNvPr>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674;p69">
              <a:extLst>
                <a:ext uri="{FF2B5EF4-FFF2-40B4-BE49-F238E27FC236}">
                  <a16:creationId xmlns:a16="http://schemas.microsoft.com/office/drawing/2014/main" id="{4624303D-C0FE-46B2-9165-CB1DFD842F10}"/>
                </a:ext>
              </a:extLst>
            </p:cNvPr>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675;p69">
              <a:extLst>
                <a:ext uri="{FF2B5EF4-FFF2-40B4-BE49-F238E27FC236}">
                  <a16:creationId xmlns:a16="http://schemas.microsoft.com/office/drawing/2014/main" id="{12193CD0-7A61-4D73-8E18-BDB80B9290C0}"/>
                </a:ext>
              </a:extLst>
            </p:cNvPr>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676;p69">
              <a:extLst>
                <a:ext uri="{FF2B5EF4-FFF2-40B4-BE49-F238E27FC236}">
                  <a16:creationId xmlns:a16="http://schemas.microsoft.com/office/drawing/2014/main" id="{A33F4831-E587-4036-98B1-A8EF47ACB76E}"/>
                </a:ext>
              </a:extLst>
            </p:cNvPr>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677;p69">
              <a:extLst>
                <a:ext uri="{FF2B5EF4-FFF2-40B4-BE49-F238E27FC236}">
                  <a16:creationId xmlns:a16="http://schemas.microsoft.com/office/drawing/2014/main" id="{C671C748-58A6-409C-B207-2586E72BC75E}"/>
                </a:ext>
              </a:extLst>
            </p:cNvPr>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678;p69">
              <a:extLst>
                <a:ext uri="{FF2B5EF4-FFF2-40B4-BE49-F238E27FC236}">
                  <a16:creationId xmlns:a16="http://schemas.microsoft.com/office/drawing/2014/main" id="{9C310D2C-467E-4112-AEC1-F26AD4882316}"/>
                </a:ext>
              </a:extLst>
            </p:cNvPr>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679;p69">
              <a:extLst>
                <a:ext uri="{FF2B5EF4-FFF2-40B4-BE49-F238E27FC236}">
                  <a16:creationId xmlns:a16="http://schemas.microsoft.com/office/drawing/2014/main" id="{E32BAC44-166A-4393-B08A-BF44344F1B21}"/>
                </a:ext>
              </a:extLst>
            </p:cNvPr>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680;p69">
              <a:extLst>
                <a:ext uri="{FF2B5EF4-FFF2-40B4-BE49-F238E27FC236}">
                  <a16:creationId xmlns:a16="http://schemas.microsoft.com/office/drawing/2014/main" id="{BB8AA495-3E45-463E-8041-D449C98948C1}"/>
                </a:ext>
              </a:extLst>
            </p:cNvPr>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681;p69">
              <a:extLst>
                <a:ext uri="{FF2B5EF4-FFF2-40B4-BE49-F238E27FC236}">
                  <a16:creationId xmlns:a16="http://schemas.microsoft.com/office/drawing/2014/main" id="{35F57DD1-4A66-4650-8DEB-FA00650C719A}"/>
                </a:ext>
              </a:extLst>
            </p:cNvPr>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682;p69">
              <a:extLst>
                <a:ext uri="{FF2B5EF4-FFF2-40B4-BE49-F238E27FC236}">
                  <a16:creationId xmlns:a16="http://schemas.microsoft.com/office/drawing/2014/main" id="{D08F669E-0E69-4CC3-B602-552EC5ACF03F}"/>
                </a:ext>
              </a:extLst>
            </p:cNvPr>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83;p69">
              <a:extLst>
                <a:ext uri="{FF2B5EF4-FFF2-40B4-BE49-F238E27FC236}">
                  <a16:creationId xmlns:a16="http://schemas.microsoft.com/office/drawing/2014/main" id="{70871652-14BB-4ED4-B6A0-395CCDDEDB15}"/>
                </a:ext>
              </a:extLst>
            </p:cNvPr>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84;p69">
              <a:extLst>
                <a:ext uri="{FF2B5EF4-FFF2-40B4-BE49-F238E27FC236}">
                  <a16:creationId xmlns:a16="http://schemas.microsoft.com/office/drawing/2014/main" id="{FDCAC082-D02C-4769-BC35-FA395FC76BDE}"/>
                </a:ext>
              </a:extLst>
            </p:cNvPr>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85;p69">
              <a:extLst>
                <a:ext uri="{FF2B5EF4-FFF2-40B4-BE49-F238E27FC236}">
                  <a16:creationId xmlns:a16="http://schemas.microsoft.com/office/drawing/2014/main" id="{F2CEDD76-0841-4FE1-ADC3-0FD5AD0D15CA}"/>
                </a:ext>
              </a:extLst>
            </p:cNvPr>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2">
                                            <p:txEl>
                                              <p:pRg st="0" end="0"/>
                                            </p:txEl>
                                          </p:spTgt>
                                        </p:tgtEl>
                                        <p:attrNameLst>
                                          <p:attrName>style.visibility</p:attrName>
                                        </p:attrNameLst>
                                      </p:cBhvr>
                                      <p:to>
                                        <p:strVal val="visible"/>
                                      </p:to>
                                    </p:set>
                                    <p:anim calcmode="lin" valueType="num">
                                      <p:cBhvr additive="base">
                                        <p:cTn id="13" dur="500"/>
                                        <p:tgtEl>
                                          <p:spTgt spid="57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8">
                                            <p:txEl>
                                              <p:pRg st="0" end="0"/>
                                            </p:txEl>
                                          </p:spTgt>
                                        </p:tgtEl>
                                        <p:attrNameLst>
                                          <p:attrName>style.visibility</p:attrName>
                                        </p:attrNameLst>
                                      </p:cBhvr>
                                      <p:to>
                                        <p:strVal val="visible"/>
                                      </p:to>
                                    </p:set>
                                    <p:anim calcmode="lin" valueType="num">
                                      <p:cBhvr additive="base">
                                        <p:cTn id="19" dur="500"/>
                                        <p:tgtEl>
                                          <p:spTgt spid="578">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7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82">
                                            <p:txEl>
                                              <p:pRg st="0" end="0"/>
                                            </p:txEl>
                                          </p:spTgt>
                                        </p:tgtEl>
                                        <p:attrNameLst>
                                          <p:attrName>style.visibility</p:attrName>
                                        </p:attrNameLst>
                                      </p:cBhvr>
                                      <p:to>
                                        <p:strVal val="visible"/>
                                      </p:to>
                                    </p:set>
                                    <p:anim calcmode="lin" valueType="num">
                                      <p:cBhvr additive="base">
                                        <p:cTn id="25" dur="500"/>
                                        <p:tgtEl>
                                          <p:spTgt spid="582">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8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74">
                                            <p:txEl>
                                              <p:pRg st="0" end="0"/>
                                            </p:txEl>
                                          </p:spTgt>
                                        </p:tgtEl>
                                        <p:attrNameLst>
                                          <p:attrName>style.visibility</p:attrName>
                                        </p:attrNameLst>
                                      </p:cBhvr>
                                      <p:to>
                                        <p:strVal val="visible"/>
                                      </p:to>
                                    </p:set>
                                    <p:anim calcmode="lin" valueType="num">
                                      <p:cBhvr additive="base">
                                        <p:cTn id="31" dur="500"/>
                                        <p:tgtEl>
                                          <p:spTgt spid="574">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7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80">
                                            <p:txEl>
                                              <p:pRg st="0" end="0"/>
                                            </p:txEl>
                                          </p:spTgt>
                                        </p:tgtEl>
                                        <p:attrNameLst>
                                          <p:attrName>style.visibility</p:attrName>
                                        </p:attrNameLst>
                                      </p:cBhvr>
                                      <p:to>
                                        <p:strVal val="visible"/>
                                      </p:to>
                                    </p:set>
                                    <p:anim calcmode="lin" valueType="num">
                                      <p:cBhvr additive="base">
                                        <p:cTn id="37" dur="500"/>
                                        <p:tgtEl>
                                          <p:spTgt spid="580">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build="p"/>
      <p:bldP spid="574" grpId="0" build="p"/>
      <p:bldP spid="576" grpId="0" build="p"/>
      <p:bldP spid="578" grpId="0" build="p"/>
      <p:bldP spid="580" grpId="0" build="p"/>
      <p:bldP spid="58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4C3FC-F3D7-498A-808D-0E42D7F05B8A}"/>
              </a:ext>
            </a:extLst>
          </p:cNvPr>
          <p:cNvSpPr>
            <a:spLocks noGrp="1"/>
          </p:cNvSpPr>
          <p:nvPr>
            <p:ph type="title"/>
          </p:nvPr>
        </p:nvSpPr>
        <p:spPr>
          <a:xfrm>
            <a:off x="1069824" y="1042004"/>
            <a:ext cx="4476733" cy="1121400"/>
          </a:xfrm>
        </p:spPr>
        <p:txBody>
          <a:bodyPr/>
          <a:lstStyle/>
          <a:p>
            <a:r>
              <a:rPr lang="en-US" dirty="0">
                <a:solidFill>
                  <a:schemeClr val="accent5"/>
                </a:solidFill>
              </a:rPr>
              <a:t>nepbis.org</a:t>
            </a:r>
          </a:p>
        </p:txBody>
      </p:sp>
      <p:sp>
        <p:nvSpPr>
          <p:cNvPr id="2" name="Subtitle 1">
            <a:extLst>
              <a:ext uri="{FF2B5EF4-FFF2-40B4-BE49-F238E27FC236}">
                <a16:creationId xmlns:a16="http://schemas.microsoft.com/office/drawing/2014/main" id="{251FAF7D-B703-42C9-8C9E-61C03CDBEDCA}"/>
              </a:ext>
            </a:extLst>
          </p:cNvPr>
          <p:cNvSpPr>
            <a:spLocks noGrp="1"/>
          </p:cNvSpPr>
          <p:nvPr>
            <p:ph type="subTitle" idx="1"/>
          </p:nvPr>
        </p:nvSpPr>
        <p:spPr>
          <a:xfrm>
            <a:off x="1339646" y="2163404"/>
            <a:ext cx="3479742" cy="2233566"/>
          </a:xfrm>
        </p:spPr>
        <p:txBody>
          <a:bodyPr/>
          <a:lstStyle/>
          <a:p>
            <a:pPr indent="0"/>
            <a:r>
              <a:rPr lang="en-US" sz="2000" dirty="0"/>
              <a:t>Choose an action plan template that works for your </a:t>
            </a:r>
            <a:r>
              <a:rPr lang="en-US" sz="2000" i="1" u="sng" dirty="0"/>
              <a:t>team</a:t>
            </a:r>
            <a:r>
              <a:rPr lang="en-US" sz="2000" dirty="0"/>
              <a:t> and your </a:t>
            </a:r>
            <a:r>
              <a:rPr lang="en-US" sz="2000" i="1" u="sng" dirty="0"/>
              <a:t>stage of implementation!</a:t>
            </a:r>
            <a:endParaRPr lang="en-US" sz="2000" dirty="0"/>
          </a:p>
        </p:txBody>
      </p:sp>
      <p:pic>
        <p:nvPicPr>
          <p:cNvPr id="5" name="Picture 4">
            <a:extLst>
              <a:ext uri="{FF2B5EF4-FFF2-40B4-BE49-F238E27FC236}">
                <a16:creationId xmlns:a16="http://schemas.microsoft.com/office/drawing/2014/main" id="{5A1BEC40-BF69-4677-A6A6-489227A22131}"/>
              </a:ext>
            </a:extLst>
          </p:cNvPr>
          <p:cNvPicPr>
            <a:picLocks noChangeAspect="1"/>
          </p:cNvPicPr>
          <p:nvPr/>
        </p:nvPicPr>
        <p:blipFill>
          <a:blip r:embed="rId3"/>
          <a:stretch>
            <a:fillRect/>
          </a:stretch>
        </p:blipFill>
        <p:spPr>
          <a:xfrm>
            <a:off x="5089209" y="408932"/>
            <a:ext cx="4199858" cy="4325635"/>
          </a:xfrm>
          <a:prstGeom prst="rect">
            <a:avLst/>
          </a:prstGeom>
        </p:spPr>
      </p:pic>
    </p:spTree>
    <p:extLst>
      <p:ext uri="{BB962C8B-B14F-4D97-AF65-F5344CB8AC3E}">
        <p14:creationId xmlns:p14="http://schemas.microsoft.com/office/powerpoint/2010/main" val="72857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4959203" y="1183800"/>
            <a:ext cx="4128278" cy="3419700"/>
          </a:xfrm>
        </p:spPr>
        <p:txBody>
          <a:bodyPr/>
          <a:lstStyle/>
          <a:p>
            <a:pPr>
              <a:lnSpc>
                <a:spcPct val="150000"/>
              </a:lnSpc>
              <a:buClr>
                <a:schemeClr val="bg1"/>
              </a:buClr>
            </a:pPr>
            <a:r>
              <a:rPr lang="en-US" sz="1400" dirty="0">
                <a:solidFill>
                  <a:schemeClr val="bg1"/>
                </a:solidFill>
              </a:rPr>
              <a:t>Split into breakout rooms</a:t>
            </a:r>
          </a:p>
          <a:p>
            <a:pPr>
              <a:lnSpc>
                <a:spcPct val="150000"/>
              </a:lnSpc>
              <a:buClr>
                <a:schemeClr val="bg1"/>
              </a:buClr>
            </a:pPr>
            <a:r>
              <a:rPr lang="en-US" sz="1400" dirty="0">
                <a:solidFill>
                  <a:schemeClr val="bg1"/>
                </a:solidFill>
              </a:rPr>
              <a:t>Navigate to nepbis.org</a:t>
            </a:r>
          </a:p>
          <a:p>
            <a:pPr>
              <a:lnSpc>
                <a:spcPct val="150000"/>
              </a:lnSpc>
              <a:buClr>
                <a:schemeClr val="bg1"/>
              </a:buClr>
            </a:pPr>
            <a:r>
              <a:rPr lang="en-US" sz="1400" dirty="0">
                <a:solidFill>
                  <a:schemeClr val="bg1"/>
                </a:solidFill>
              </a:rPr>
              <a:t>Select the “Tier 1 School-Wide” dropdown menu and click on the “Tier 1 Workbook and Supplemental Resources” page</a:t>
            </a:r>
          </a:p>
          <a:p>
            <a:pPr>
              <a:lnSpc>
                <a:spcPct val="150000"/>
              </a:lnSpc>
              <a:buClr>
                <a:schemeClr val="bg1"/>
              </a:buClr>
            </a:pPr>
            <a:r>
              <a:rPr lang="en-US" sz="1400" dirty="0">
                <a:solidFill>
                  <a:schemeClr val="bg1"/>
                </a:solidFill>
              </a:rPr>
              <a:t>Use pages 39-42 of the workbook as a guide</a:t>
            </a:r>
          </a:p>
          <a:p>
            <a:pPr>
              <a:lnSpc>
                <a:spcPct val="150000"/>
              </a:lnSpc>
              <a:buClr>
                <a:schemeClr val="bg1"/>
              </a:buClr>
            </a:pPr>
            <a:r>
              <a:rPr lang="en-US" sz="1400" dirty="0">
                <a:solidFill>
                  <a:schemeClr val="bg1"/>
                </a:solidFill>
              </a:rPr>
              <a:t>Review the action plan templates, selecting one for your team to use as a foundation</a:t>
            </a:r>
          </a:p>
          <a:p>
            <a:pPr>
              <a:lnSpc>
                <a:spcPct val="150000"/>
              </a:lnSpc>
              <a:buClr>
                <a:schemeClr val="bg1"/>
              </a:buClr>
            </a:pPr>
            <a:r>
              <a:rPr lang="en-US" sz="1400" dirty="0">
                <a:solidFill>
                  <a:schemeClr val="bg1"/>
                </a:solidFill>
              </a:rPr>
              <a:t>Begin to customize the content for your team’s school</a:t>
            </a:r>
          </a:p>
          <a:p>
            <a:pPr marL="152400" indent="0">
              <a:lnSpc>
                <a:spcPct val="150000"/>
              </a:lnSpc>
              <a:buClr>
                <a:schemeClr val="bg1"/>
              </a:buClr>
              <a:buNone/>
            </a:pPr>
            <a:r>
              <a:rPr lang="en-US" sz="1400" dirty="0">
                <a:solidFill>
                  <a:schemeClr val="bg1"/>
                </a:solidFill>
              </a:rPr>
              <a:t>			 5 minutes</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ACTION PLAN TEMPLATE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a:srcRect/>
          <a:stretch/>
        </p:blipFill>
        <p:spPr>
          <a:xfrm>
            <a:off x="58480" y="1498089"/>
            <a:ext cx="5029200" cy="2944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7240025" y="4455216"/>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Rounded Corners 55">
            <a:extLst>
              <a:ext uri="{FF2B5EF4-FFF2-40B4-BE49-F238E27FC236}">
                <a16:creationId xmlns:a16="http://schemas.microsoft.com/office/drawing/2014/main" id="{AE803FC5-8EBF-4F93-A662-0FA34449A9A3}"/>
              </a:ext>
            </a:extLst>
          </p:cNvPr>
          <p:cNvSpPr/>
          <p:nvPr/>
        </p:nvSpPr>
        <p:spPr>
          <a:xfrm>
            <a:off x="959402" y="1831459"/>
            <a:ext cx="650323" cy="10211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Google Shape;1577;p61">
            <a:extLst>
              <a:ext uri="{FF2B5EF4-FFF2-40B4-BE49-F238E27FC236}">
                <a16:creationId xmlns:a16="http://schemas.microsoft.com/office/drawing/2014/main" id="{E23C3B40-9055-4267-8F2E-D7A8580A1598}"/>
              </a:ext>
            </a:extLst>
          </p:cNvPr>
          <p:cNvSpPr/>
          <p:nvPr/>
        </p:nvSpPr>
        <p:spPr>
          <a:xfrm rot="14329451">
            <a:off x="1523176" y="1931949"/>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Rectangle: Rounded Corners 61">
            <a:extLst>
              <a:ext uri="{FF2B5EF4-FFF2-40B4-BE49-F238E27FC236}">
                <a16:creationId xmlns:a16="http://schemas.microsoft.com/office/drawing/2014/main" id="{F9F46322-A500-458C-8F2F-6B6B63720981}"/>
              </a:ext>
            </a:extLst>
          </p:cNvPr>
          <p:cNvSpPr/>
          <p:nvPr/>
        </p:nvSpPr>
        <p:spPr>
          <a:xfrm>
            <a:off x="1981200" y="3529229"/>
            <a:ext cx="1216026" cy="81117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3" name="Google Shape;1577;p61">
            <a:extLst>
              <a:ext uri="{FF2B5EF4-FFF2-40B4-BE49-F238E27FC236}">
                <a16:creationId xmlns:a16="http://schemas.microsoft.com/office/drawing/2014/main" id="{1774CCB5-648D-4F94-8B1E-4C8C3457245F}"/>
              </a:ext>
            </a:extLst>
          </p:cNvPr>
          <p:cNvSpPr/>
          <p:nvPr/>
        </p:nvSpPr>
        <p:spPr>
          <a:xfrm rot="14329451">
            <a:off x="3082799" y="4285403"/>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6464;p67">
            <a:extLst>
              <a:ext uri="{FF2B5EF4-FFF2-40B4-BE49-F238E27FC236}">
                <a16:creationId xmlns:a16="http://schemas.microsoft.com/office/drawing/2014/main" id="{41CEED8B-EAC0-4575-AF7B-F5D5E47F5505}"/>
              </a:ext>
            </a:extLst>
          </p:cNvPr>
          <p:cNvGrpSpPr/>
          <p:nvPr/>
        </p:nvGrpSpPr>
        <p:grpSpPr>
          <a:xfrm>
            <a:off x="5331765" y="4459798"/>
            <a:ext cx="371966" cy="371966"/>
            <a:chOff x="4674908" y="3682271"/>
            <a:chExt cx="371966" cy="371966"/>
          </a:xfrm>
        </p:grpSpPr>
        <p:sp>
          <p:nvSpPr>
            <p:cNvPr id="55" name="Google Shape;6465;p67">
              <a:extLst>
                <a:ext uri="{FF2B5EF4-FFF2-40B4-BE49-F238E27FC236}">
                  <a16:creationId xmlns:a16="http://schemas.microsoft.com/office/drawing/2014/main" id="{394B8606-F3EA-4D32-936E-E9DFEE375FE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66;p67">
              <a:extLst>
                <a:ext uri="{FF2B5EF4-FFF2-40B4-BE49-F238E27FC236}">
                  <a16:creationId xmlns:a16="http://schemas.microsoft.com/office/drawing/2014/main" id="{22C5DB7F-7E78-41F5-A974-A88515234C14}"/>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67;p67">
              <a:extLst>
                <a:ext uri="{FF2B5EF4-FFF2-40B4-BE49-F238E27FC236}">
                  <a16:creationId xmlns:a16="http://schemas.microsoft.com/office/drawing/2014/main" id="{972D5F4D-FF1D-431C-9D21-21CFB7608D7B}"/>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68;p67">
              <a:extLst>
                <a:ext uri="{FF2B5EF4-FFF2-40B4-BE49-F238E27FC236}">
                  <a16:creationId xmlns:a16="http://schemas.microsoft.com/office/drawing/2014/main" id="{F8447688-EDFC-4ADF-A194-28EEF5B2C31E}"/>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 Placeholder 4">
            <a:extLst>
              <a:ext uri="{FF2B5EF4-FFF2-40B4-BE49-F238E27FC236}">
                <a16:creationId xmlns:a16="http://schemas.microsoft.com/office/drawing/2014/main" id="{32D00EC1-52EB-43DB-B9CA-24DD021219FD}"/>
              </a:ext>
            </a:extLst>
          </p:cNvPr>
          <p:cNvSpPr txBox="1">
            <a:spLocks/>
          </p:cNvSpPr>
          <p:nvPr/>
        </p:nvSpPr>
        <p:spPr>
          <a:xfrm>
            <a:off x="5574177" y="4470762"/>
            <a:ext cx="1625177"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kumimoji="0" lang="en-US" sz="1400" b="0" i="0" u="none" strike="noStrike" kern="0" cap="none" spc="0" normalizeH="0" baseline="0" noProof="0" dirty="0">
                <a:ln>
                  <a:noFill/>
                </a:ln>
                <a:solidFill>
                  <a:prstClr val="white"/>
                </a:solidFill>
                <a:effectLst/>
                <a:uLnTx/>
                <a:uFillTx/>
                <a:latin typeface="Hind Vadodara"/>
                <a:cs typeface="Hind Vadodara"/>
                <a:sym typeface="Hind Vadodara"/>
              </a:rPr>
              <a:t>Team Breakouts</a:t>
            </a:r>
          </a:p>
        </p:txBody>
      </p:sp>
    </p:spTree>
    <p:extLst>
      <p:ext uri="{BB962C8B-B14F-4D97-AF65-F5344CB8AC3E}">
        <p14:creationId xmlns:p14="http://schemas.microsoft.com/office/powerpoint/2010/main" val="252688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heel(1)">
                                      <p:cBhvr>
                                        <p:cTn id="24" dur="2000"/>
                                        <p:tgtEl>
                                          <p:spTgt spid="56"/>
                                        </p:tgtEl>
                                      </p:cBhvr>
                                    </p:animEffec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par>
                          <p:cTn id="28" fill="hold">
                            <p:stCondLst>
                              <p:cond delay="2500"/>
                            </p:stCondLst>
                            <p:childTnLst>
                              <p:par>
                                <p:cTn id="29" presetID="32" presetClass="emph" presetSubtype="0" fill="hold" grpId="1" nodeType="afterEffect">
                                  <p:stCondLst>
                                    <p:cond delay="0"/>
                                  </p:stCondLst>
                                  <p:childTnLst>
                                    <p:animRot by="120000">
                                      <p:cBhvr>
                                        <p:cTn id="30" dur="100" fill="hold">
                                          <p:stCondLst>
                                            <p:cond delay="0"/>
                                          </p:stCondLst>
                                        </p:cTn>
                                        <p:tgtEl>
                                          <p:spTgt spid="53"/>
                                        </p:tgtEl>
                                        <p:attrNameLst>
                                          <p:attrName>r</p:attrName>
                                        </p:attrNameLst>
                                      </p:cBhvr>
                                    </p:animRot>
                                    <p:animRot by="-240000">
                                      <p:cBhvr>
                                        <p:cTn id="31" dur="200" fill="hold">
                                          <p:stCondLst>
                                            <p:cond delay="200"/>
                                          </p:stCondLst>
                                        </p:cTn>
                                        <p:tgtEl>
                                          <p:spTgt spid="53"/>
                                        </p:tgtEl>
                                        <p:attrNameLst>
                                          <p:attrName>r</p:attrName>
                                        </p:attrNameLst>
                                      </p:cBhvr>
                                    </p:animRot>
                                    <p:animRot by="240000">
                                      <p:cBhvr>
                                        <p:cTn id="32" dur="200" fill="hold">
                                          <p:stCondLst>
                                            <p:cond delay="400"/>
                                          </p:stCondLst>
                                        </p:cTn>
                                        <p:tgtEl>
                                          <p:spTgt spid="53"/>
                                        </p:tgtEl>
                                        <p:attrNameLst>
                                          <p:attrName>r</p:attrName>
                                        </p:attrNameLst>
                                      </p:cBhvr>
                                    </p:animRot>
                                    <p:animRot by="-240000">
                                      <p:cBhvr>
                                        <p:cTn id="33" dur="200" fill="hold">
                                          <p:stCondLst>
                                            <p:cond delay="600"/>
                                          </p:stCondLst>
                                        </p:cTn>
                                        <p:tgtEl>
                                          <p:spTgt spid="53"/>
                                        </p:tgtEl>
                                        <p:attrNameLst>
                                          <p:attrName>r</p:attrName>
                                        </p:attrNameLst>
                                      </p:cBhvr>
                                    </p:animRot>
                                    <p:animRot by="120000">
                                      <p:cBhvr>
                                        <p:cTn id="34" dur="200" fill="hold">
                                          <p:stCondLst>
                                            <p:cond delay="800"/>
                                          </p:stCondLst>
                                        </p:cTn>
                                        <p:tgtEl>
                                          <p:spTgt spid="5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left)">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left)">
                                      <p:cBhvr>
                                        <p:cTn id="44" dur="500"/>
                                        <p:tgtEl>
                                          <p:spTgt spid="5">
                                            <p:txEl>
                                              <p:pRg st="4" end="4"/>
                                            </p:txEl>
                                          </p:spTgt>
                                        </p:tgtEl>
                                      </p:cBhvr>
                                    </p:animEffect>
                                  </p:childTnLst>
                                </p:cTn>
                              </p:par>
                            </p:childTnLst>
                          </p:cTn>
                        </p:par>
                        <p:par>
                          <p:cTn id="45" fill="hold">
                            <p:stCondLst>
                              <p:cond delay="500"/>
                            </p:stCondLst>
                            <p:childTnLst>
                              <p:par>
                                <p:cTn id="46" presetID="21" presetClass="entr" presetSubtype="1"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heel(1)">
                                      <p:cBhvr>
                                        <p:cTn id="48" dur="2000"/>
                                        <p:tgtEl>
                                          <p:spTgt spid="6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par>
                          <p:cTn id="51" fill="hold">
                            <p:stCondLst>
                              <p:cond delay="2500"/>
                            </p:stCondLst>
                            <p:childTnLst>
                              <p:par>
                                <p:cTn id="52" presetID="32" presetClass="emph" presetSubtype="0" fill="hold" grpId="1" nodeType="afterEffect">
                                  <p:stCondLst>
                                    <p:cond delay="0"/>
                                  </p:stCondLst>
                                  <p:childTnLst>
                                    <p:animRot by="120000">
                                      <p:cBhvr>
                                        <p:cTn id="53" dur="100" fill="hold">
                                          <p:stCondLst>
                                            <p:cond delay="0"/>
                                          </p:stCondLst>
                                        </p:cTn>
                                        <p:tgtEl>
                                          <p:spTgt spid="63"/>
                                        </p:tgtEl>
                                        <p:attrNameLst>
                                          <p:attrName>r</p:attrName>
                                        </p:attrNameLst>
                                      </p:cBhvr>
                                    </p:animRot>
                                    <p:animRot by="-240000">
                                      <p:cBhvr>
                                        <p:cTn id="54" dur="200" fill="hold">
                                          <p:stCondLst>
                                            <p:cond delay="200"/>
                                          </p:stCondLst>
                                        </p:cTn>
                                        <p:tgtEl>
                                          <p:spTgt spid="63"/>
                                        </p:tgtEl>
                                        <p:attrNameLst>
                                          <p:attrName>r</p:attrName>
                                        </p:attrNameLst>
                                      </p:cBhvr>
                                    </p:animRot>
                                    <p:animRot by="240000">
                                      <p:cBhvr>
                                        <p:cTn id="55" dur="200" fill="hold">
                                          <p:stCondLst>
                                            <p:cond delay="400"/>
                                          </p:stCondLst>
                                        </p:cTn>
                                        <p:tgtEl>
                                          <p:spTgt spid="63"/>
                                        </p:tgtEl>
                                        <p:attrNameLst>
                                          <p:attrName>r</p:attrName>
                                        </p:attrNameLst>
                                      </p:cBhvr>
                                    </p:animRot>
                                    <p:animRot by="-240000">
                                      <p:cBhvr>
                                        <p:cTn id="56" dur="200" fill="hold">
                                          <p:stCondLst>
                                            <p:cond delay="600"/>
                                          </p:stCondLst>
                                        </p:cTn>
                                        <p:tgtEl>
                                          <p:spTgt spid="63"/>
                                        </p:tgtEl>
                                        <p:attrNameLst>
                                          <p:attrName>r</p:attrName>
                                        </p:attrNameLst>
                                      </p:cBhvr>
                                    </p:animRot>
                                    <p:animRot by="120000">
                                      <p:cBhvr>
                                        <p:cTn id="57" dur="200" fill="hold">
                                          <p:stCondLst>
                                            <p:cond delay="800"/>
                                          </p:stCondLst>
                                        </p:cTn>
                                        <p:tgtEl>
                                          <p:spTgt spid="63"/>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left)">
                                      <p:cBhvr>
                                        <p:cTn id="62" dur="500"/>
                                        <p:tgtEl>
                                          <p:spTgt spid="5">
                                            <p:txEl>
                                              <p:pRg st="5" end="5"/>
                                            </p:txEl>
                                          </p:spTgt>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fade">
                                      <p:cBhvr>
                                        <p:cTn id="66" dur="500"/>
                                        <p:tgtEl>
                                          <p:spTgt spid="5">
                                            <p:txEl>
                                              <p:pRg st="6" end="6"/>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22" presetClass="entr" presetSubtype="8"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500"/>
                                        <p:tgtEl>
                                          <p:spTgt spid="5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0">
                                            <p:txEl>
                                              <p:pRg st="0" end="0"/>
                                            </p:txEl>
                                          </p:spTgt>
                                        </p:tgtEl>
                                        <p:attrNameLst>
                                          <p:attrName>style.visibility</p:attrName>
                                        </p:attrNameLst>
                                      </p:cBhvr>
                                      <p:to>
                                        <p:strVal val="visible"/>
                                      </p:to>
                                    </p:set>
                                    <p:animEffect transition="in" filter="wipe(left)">
                                      <p:cBhvr>
                                        <p:cTn id="75"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6" grpId="0" uiExpand="1" animBg="1"/>
      <p:bldP spid="53" grpId="0" uiExpand="1" animBg="1"/>
      <p:bldP spid="53" grpId="1" uiExpand="1" animBg="1"/>
      <p:bldP spid="62" grpId="0" uiExpand="1" animBg="1"/>
      <p:bldP spid="63" grpId="0" uiExpand="1" animBg="1"/>
      <p:bldP spid="63" grpId="1" uiExpand="1" animBg="1"/>
      <p:bldP spid="6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SWPBIS</a:t>
            </a:r>
            <a:endParaRPr dirty="0"/>
          </a:p>
        </p:txBody>
      </p:sp>
      <p:sp>
        <p:nvSpPr>
          <p:cNvPr id="481" name="Google Shape;481;p38"/>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dirty="0"/>
          </a:p>
          <a:p>
            <a:pPr marL="0" lvl="0" indent="0" algn="ctr" rtl="0">
              <a:spcBef>
                <a:spcPts val="0"/>
              </a:spcBef>
              <a:spcAft>
                <a:spcPts val="0"/>
              </a:spcAft>
              <a:buNone/>
            </a:pPr>
            <a:r>
              <a:rPr lang="en" dirty="0"/>
              <a:t>Overview of Steps 1 &amp; 2</a:t>
            </a:r>
            <a:endParaRPr dirty="0"/>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7" name="Picture 6">
            <a:extLst>
              <a:ext uri="{FF2B5EF4-FFF2-40B4-BE49-F238E27FC236}">
                <a16:creationId xmlns:a16="http://schemas.microsoft.com/office/drawing/2014/main" id="{808475EE-89A9-4A54-B7B5-5BC41C7BD024}"/>
              </a:ext>
            </a:extLst>
          </p:cNvPr>
          <p:cNvPicPr>
            <a:picLocks noChangeAspect="1"/>
          </p:cNvPicPr>
          <p:nvPr/>
        </p:nvPicPr>
        <p:blipFill>
          <a:blip r:embed="rId4"/>
          <a:stretch>
            <a:fillRect/>
          </a:stretch>
        </p:blipFill>
        <p:spPr>
          <a:xfrm>
            <a:off x="2591498" y="1217938"/>
            <a:ext cx="1115978" cy="11493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F3BF-F283-461B-96BA-B50A5D84EBE2}"/>
              </a:ext>
            </a:extLst>
          </p:cNvPr>
          <p:cNvSpPr>
            <a:spLocks noGrp="1"/>
          </p:cNvSpPr>
          <p:nvPr>
            <p:ph type="title"/>
          </p:nvPr>
        </p:nvSpPr>
        <p:spPr/>
        <p:txBody>
          <a:bodyPr/>
          <a:lstStyle/>
          <a:p>
            <a:r>
              <a:rPr lang="en-US" dirty="0"/>
              <a:t>WHY SWPBIS?</a:t>
            </a:r>
          </a:p>
        </p:txBody>
      </p:sp>
      <p:graphicFrame>
        <p:nvGraphicFramePr>
          <p:cNvPr id="3" name="Content Placeholder 3">
            <a:extLst>
              <a:ext uri="{FF2B5EF4-FFF2-40B4-BE49-F238E27FC236}">
                <a16:creationId xmlns:a16="http://schemas.microsoft.com/office/drawing/2014/main" id="{E2BA39C6-1AC1-4306-B81E-571DEBBFAF80}"/>
              </a:ext>
            </a:extLst>
          </p:cNvPr>
          <p:cNvGraphicFramePr>
            <a:graphicFrameLocks/>
          </p:cNvGraphicFramePr>
          <p:nvPr>
            <p:extLst>
              <p:ext uri="{D42A27DB-BD31-4B8C-83A1-F6EECF244321}">
                <p14:modId xmlns:p14="http://schemas.microsoft.com/office/powerpoint/2010/main" val="1644015556"/>
              </p:ext>
            </p:extLst>
          </p:nvPr>
        </p:nvGraphicFramePr>
        <p:xfrm>
          <a:off x="1111250" y="1219200"/>
          <a:ext cx="7140652" cy="3345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7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833B9B6E-2822-414E-BDFA-F8B22FD00CF4}"/>
                                            </p:graphicEl>
                                          </p:spTgt>
                                        </p:tgtEl>
                                        <p:attrNameLst>
                                          <p:attrName>style.visibility</p:attrName>
                                        </p:attrNameLst>
                                      </p:cBhvr>
                                      <p:to>
                                        <p:strVal val="visible"/>
                                      </p:to>
                                    </p:set>
                                    <p:anim calcmode="lin" valueType="num">
                                      <p:cBhvr>
                                        <p:cTn id="7" dur="500" fill="hold"/>
                                        <p:tgtEl>
                                          <p:spTgt spid="3">
                                            <p:graphicEl>
                                              <a:dgm id="{833B9B6E-2822-414E-BDFA-F8B22FD00CF4}"/>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833B9B6E-2822-414E-BDFA-F8B22FD00CF4}"/>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833B9B6E-2822-414E-BDFA-F8B22FD00CF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A2897599-91FA-E445-863A-B990A0B9CBD7}"/>
                                            </p:graphicEl>
                                          </p:spTgt>
                                        </p:tgtEl>
                                        <p:attrNameLst>
                                          <p:attrName>style.visibility</p:attrName>
                                        </p:attrNameLst>
                                      </p:cBhvr>
                                      <p:to>
                                        <p:strVal val="visible"/>
                                      </p:to>
                                    </p:set>
                                    <p:anim calcmode="lin" valueType="num">
                                      <p:cBhvr>
                                        <p:cTn id="14" dur="500" fill="hold"/>
                                        <p:tgtEl>
                                          <p:spTgt spid="3">
                                            <p:graphicEl>
                                              <a:dgm id="{A2897599-91FA-E445-863A-B990A0B9CBD7}"/>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A2897599-91FA-E445-863A-B990A0B9CBD7}"/>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A2897599-91FA-E445-863A-B990A0B9CBD7}"/>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C6894729-255A-594D-B187-0404005DEF2E}"/>
                                            </p:graphicEl>
                                          </p:spTgt>
                                        </p:tgtEl>
                                        <p:attrNameLst>
                                          <p:attrName>style.visibility</p:attrName>
                                        </p:attrNameLst>
                                      </p:cBhvr>
                                      <p:to>
                                        <p:strVal val="visible"/>
                                      </p:to>
                                    </p:set>
                                    <p:anim calcmode="lin" valueType="num">
                                      <p:cBhvr>
                                        <p:cTn id="19" dur="500" fill="hold"/>
                                        <p:tgtEl>
                                          <p:spTgt spid="3">
                                            <p:graphicEl>
                                              <a:dgm id="{C6894729-255A-594D-B187-0404005DEF2E}"/>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C6894729-255A-594D-B187-0404005DEF2E}"/>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C6894729-255A-594D-B187-0404005DEF2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443D36C9-CDD4-EA4C-A9BB-801DD749FFB5}"/>
                                            </p:graphicEl>
                                          </p:spTgt>
                                        </p:tgtEl>
                                        <p:attrNameLst>
                                          <p:attrName>style.visibility</p:attrName>
                                        </p:attrNameLst>
                                      </p:cBhvr>
                                      <p:to>
                                        <p:strVal val="visible"/>
                                      </p:to>
                                    </p:set>
                                    <p:anim calcmode="lin" valueType="num">
                                      <p:cBhvr>
                                        <p:cTn id="26" dur="500" fill="hold"/>
                                        <p:tgtEl>
                                          <p:spTgt spid="3">
                                            <p:graphicEl>
                                              <a:dgm id="{443D36C9-CDD4-EA4C-A9BB-801DD749FFB5}"/>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43D36C9-CDD4-EA4C-A9BB-801DD749FFB5}"/>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43D36C9-CDD4-EA4C-A9BB-801DD749FFB5}"/>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9A341196-1198-C84E-8851-0A299C16918A}"/>
                                            </p:graphicEl>
                                          </p:spTgt>
                                        </p:tgtEl>
                                        <p:attrNameLst>
                                          <p:attrName>style.visibility</p:attrName>
                                        </p:attrNameLst>
                                      </p:cBhvr>
                                      <p:to>
                                        <p:strVal val="visible"/>
                                      </p:to>
                                    </p:set>
                                    <p:anim calcmode="lin" valueType="num">
                                      <p:cBhvr>
                                        <p:cTn id="31" dur="500" fill="hold"/>
                                        <p:tgtEl>
                                          <p:spTgt spid="3">
                                            <p:graphicEl>
                                              <a:dgm id="{9A341196-1198-C84E-8851-0A299C16918A}"/>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9A341196-1198-C84E-8851-0A299C16918A}"/>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9A341196-1198-C84E-8851-0A299C16918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E67FE0C8-A08E-3D40-BF11-8420E2E1B48F}"/>
                                            </p:graphicEl>
                                          </p:spTgt>
                                        </p:tgtEl>
                                        <p:attrNameLst>
                                          <p:attrName>style.visibility</p:attrName>
                                        </p:attrNameLst>
                                      </p:cBhvr>
                                      <p:to>
                                        <p:strVal val="visible"/>
                                      </p:to>
                                    </p:set>
                                    <p:anim calcmode="lin" valueType="num">
                                      <p:cBhvr>
                                        <p:cTn id="38" dur="500" fill="hold"/>
                                        <p:tgtEl>
                                          <p:spTgt spid="3">
                                            <p:graphicEl>
                                              <a:dgm id="{E67FE0C8-A08E-3D40-BF11-8420E2E1B48F}"/>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E67FE0C8-A08E-3D40-BF11-8420E2E1B48F}"/>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E67FE0C8-A08E-3D40-BF11-8420E2E1B48F}"/>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57A3D730-8D78-9740-990D-EE2E46F794B0}"/>
                                            </p:graphicEl>
                                          </p:spTgt>
                                        </p:tgtEl>
                                        <p:attrNameLst>
                                          <p:attrName>style.visibility</p:attrName>
                                        </p:attrNameLst>
                                      </p:cBhvr>
                                      <p:to>
                                        <p:strVal val="visible"/>
                                      </p:to>
                                    </p:set>
                                    <p:anim calcmode="lin" valueType="num">
                                      <p:cBhvr>
                                        <p:cTn id="43" dur="500" fill="hold"/>
                                        <p:tgtEl>
                                          <p:spTgt spid="3">
                                            <p:graphicEl>
                                              <a:dgm id="{57A3D730-8D78-9740-990D-EE2E46F794B0}"/>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57A3D730-8D78-9740-990D-EE2E46F794B0}"/>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57A3D730-8D78-9740-990D-EE2E46F794B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C95EA6BA-36F3-6940-ADE6-CF43F28ACD74}"/>
                                            </p:graphicEl>
                                          </p:spTgt>
                                        </p:tgtEl>
                                        <p:attrNameLst>
                                          <p:attrName>style.visibility</p:attrName>
                                        </p:attrNameLst>
                                      </p:cBhvr>
                                      <p:to>
                                        <p:strVal val="visible"/>
                                      </p:to>
                                    </p:set>
                                    <p:anim calcmode="lin" valueType="num">
                                      <p:cBhvr>
                                        <p:cTn id="50" dur="500" fill="hold"/>
                                        <p:tgtEl>
                                          <p:spTgt spid="3">
                                            <p:graphicEl>
                                              <a:dgm id="{C95EA6BA-36F3-6940-ADE6-CF43F28ACD74}"/>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C95EA6BA-36F3-6940-ADE6-CF43F28ACD74}"/>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C95EA6BA-36F3-6940-ADE6-CF43F28ACD74}"/>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99EB7292-5416-ED49-BB50-F8733992D8FE}"/>
                                            </p:graphicEl>
                                          </p:spTgt>
                                        </p:tgtEl>
                                        <p:attrNameLst>
                                          <p:attrName>style.visibility</p:attrName>
                                        </p:attrNameLst>
                                      </p:cBhvr>
                                      <p:to>
                                        <p:strVal val="visible"/>
                                      </p:to>
                                    </p:set>
                                    <p:anim calcmode="lin" valueType="num">
                                      <p:cBhvr>
                                        <p:cTn id="55" dur="500" fill="hold"/>
                                        <p:tgtEl>
                                          <p:spTgt spid="3">
                                            <p:graphicEl>
                                              <a:dgm id="{99EB7292-5416-ED49-BB50-F8733992D8FE}"/>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99EB7292-5416-ED49-BB50-F8733992D8FE}"/>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99EB7292-5416-ED49-BB50-F8733992D8F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graphicEl>
                                              <a:dgm id="{F5D3DB54-F295-284A-ACB3-2066879F6305}"/>
                                            </p:graphicEl>
                                          </p:spTgt>
                                        </p:tgtEl>
                                        <p:attrNameLst>
                                          <p:attrName>style.visibility</p:attrName>
                                        </p:attrNameLst>
                                      </p:cBhvr>
                                      <p:to>
                                        <p:strVal val="visible"/>
                                      </p:to>
                                    </p:set>
                                    <p:anim calcmode="lin" valueType="num">
                                      <p:cBhvr>
                                        <p:cTn id="62" dur="500" fill="hold"/>
                                        <p:tgtEl>
                                          <p:spTgt spid="3">
                                            <p:graphicEl>
                                              <a:dgm id="{F5D3DB54-F295-284A-ACB3-2066879F6305}"/>
                                            </p:graphicEl>
                                          </p:spTgt>
                                        </p:tgtEl>
                                        <p:attrNameLst>
                                          <p:attrName>ppt_w</p:attrName>
                                        </p:attrNameLst>
                                      </p:cBhvr>
                                      <p:tavLst>
                                        <p:tav tm="0">
                                          <p:val>
                                            <p:fltVal val="0"/>
                                          </p:val>
                                        </p:tav>
                                        <p:tav tm="100000">
                                          <p:val>
                                            <p:strVal val="#ppt_w"/>
                                          </p:val>
                                        </p:tav>
                                      </p:tavLst>
                                    </p:anim>
                                    <p:anim calcmode="lin" valueType="num">
                                      <p:cBhvr>
                                        <p:cTn id="63" dur="500" fill="hold"/>
                                        <p:tgtEl>
                                          <p:spTgt spid="3">
                                            <p:graphicEl>
                                              <a:dgm id="{F5D3DB54-F295-284A-ACB3-2066879F6305}"/>
                                            </p:graphicEl>
                                          </p:spTgt>
                                        </p:tgtEl>
                                        <p:attrNameLst>
                                          <p:attrName>ppt_h</p:attrName>
                                        </p:attrNameLst>
                                      </p:cBhvr>
                                      <p:tavLst>
                                        <p:tav tm="0">
                                          <p:val>
                                            <p:fltVal val="0"/>
                                          </p:val>
                                        </p:tav>
                                        <p:tav tm="100000">
                                          <p:val>
                                            <p:strVal val="#ppt_h"/>
                                          </p:val>
                                        </p:tav>
                                      </p:tavLst>
                                    </p:anim>
                                    <p:animEffect transition="in" filter="fade">
                                      <p:cBhvr>
                                        <p:cTn id="64" dur="500"/>
                                        <p:tgtEl>
                                          <p:spTgt spid="3">
                                            <p:graphicEl>
                                              <a:dgm id="{F5D3DB54-F295-284A-ACB3-2066879F6305}"/>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graphicEl>
                                              <a:dgm id="{78DF0801-1A8B-D443-A6C6-E974D3ADD1C0}"/>
                                            </p:graphicEl>
                                          </p:spTgt>
                                        </p:tgtEl>
                                        <p:attrNameLst>
                                          <p:attrName>style.visibility</p:attrName>
                                        </p:attrNameLst>
                                      </p:cBhvr>
                                      <p:to>
                                        <p:strVal val="visible"/>
                                      </p:to>
                                    </p:set>
                                    <p:anim calcmode="lin" valueType="num">
                                      <p:cBhvr>
                                        <p:cTn id="67" dur="500" fill="hold"/>
                                        <p:tgtEl>
                                          <p:spTgt spid="3">
                                            <p:graphicEl>
                                              <a:dgm id="{78DF0801-1A8B-D443-A6C6-E974D3ADD1C0}"/>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78DF0801-1A8B-D443-A6C6-E974D3ADD1C0}"/>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78DF0801-1A8B-D443-A6C6-E974D3ADD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A9D90D37-885E-B04D-AEFD-627183F112A1}"/>
              </a:ext>
            </a:extLst>
          </p:cNvPr>
          <p:cNvSpPr/>
          <p:nvPr/>
        </p:nvSpPr>
        <p:spPr>
          <a:xfrm>
            <a:off x="1406245" y="2081520"/>
            <a:ext cx="2372586" cy="1412189"/>
          </a:xfrm>
          <a:custGeom>
            <a:avLst/>
            <a:gdLst>
              <a:gd name="connsiteX0" fmla="*/ 0 w 2608235"/>
              <a:gd name="connsiteY0" fmla="*/ 0 h 1043294"/>
              <a:gd name="connsiteX1" fmla="*/ 2086588 w 2608235"/>
              <a:gd name="connsiteY1" fmla="*/ 0 h 1043294"/>
              <a:gd name="connsiteX2" fmla="*/ 2608235 w 2608235"/>
              <a:gd name="connsiteY2" fmla="*/ 521647 h 1043294"/>
              <a:gd name="connsiteX3" fmla="*/ 2086588 w 2608235"/>
              <a:gd name="connsiteY3" fmla="*/ 1043294 h 1043294"/>
              <a:gd name="connsiteX4" fmla="*/ 0 w 2608235"/>
              <a:gd name="connsiteY4" fmla="*/ 1043294 h 1043294"/>
              <a:gd name="connsiteX5" fmla="*/ 521647 w 2608235"/>
              <a:gd name="connsiteY5" fmla="*/ 521647 h 1043294"/>
              <a:gd name="connsiteX6" fmla="*/ 0 w 2608235"/>
              <a:gd name="connsiteY6" fmla="*/ 0 h 104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8235" h="1043294">
                <a:moveTo>
                  <a:pt x="0" y="0"/>
                </a:moveTo>
                <a:lnTo>
                  <a:pt x="2086588" y="0"/>
                </a:lnTo>
                <a:lnTo>
                  <a:pt x="2608235" y="521647"/>
                </a:lnTo>
                <a:lnTo>
                  <a:pt x="2086588" y="1043294"/>
                </a:lnTo>
                <a:lnTo>
                  <a:pt x="0" y="1043294"/>
                </a:lnTo>
                <a:lnTo>
                  <a:pt x="521647" y="521647"/>
                </a:lnTo>
                <a:lnTo>
                  <a:pt x="0" y="0"/>
                </a:lnTo>
                <a:close/>
              </a:path>
            </a:pathLst>
          </a:custGeom>
          <a:solidFill>
            <a:srgbClr val="FFED00">
              <a:alpha val="70000"/>
            </a:srgbClr>
          </a:solidFill>
          <a:ln w="12700">
            <a:solidFill>
              <a:srgbClr val="00432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48243" tIns="19003" rIns="410238" bIns="19003" numCol="1" spcCol="1270" anchor="ctr" anchorCtr="0">
            <a:noAutofit/>
          </a:bodyPr>
          <a:lstStyle/>
          <a:p>
            <a:pPr algn="ctr" defTabSz="600075">
              <a:lnSpc>
                <a:spcPct val="90000"/>
              </a:lnSpc>
              <a:spcBef>
                <a:spcPct val="0"/>
              </a:spcBef>
              <a:spcAft>
                <a:spcPct val="35000"/>
              </a:spcAft>
              <a:buClrTx/>
              <a:defRPr/>
            </a:pPr>
            <a:r>
              <a:rPr lang="en-US" sz="1800" kern="1200" dirty="0">
                <a:solidFill>
                  <a:srgbClr val="004322"/>
                </a:solidFill>
                <a:latin typeface="Arial"/>
              </a:rPr>
              <a:t>Give additional and more </a:t>
            </a:r>
            <a:r>
              <a:rPr lang="en-US" sz="1800" kern="1200" dirty="0">
                <a:solidFill>
                  <a:srgbClr val="FF0000"/>
                </a:solidFill>
                <a:latin typeface="Arial"/>
              </a:rPr>
              <a:t>“aversive” </a:t>
            </a:r>
            <a:r>
              <a:rPr lang="en-US" sz="1800" kern="1200" dirty="0">
                <a:solidFill>
                  <a:srgbClr val="004322"/>
                </a:solidFill>
                <a:latin typeface="Arial"/>
              </a:rPr>
              <a:t>consequences</a:t>
            </a:r>
          </a:p>
        </p:txBody>
      </p:sp>
      <p:sp>
        <p:nvSpPr>
          <p:cNvPr id="15" name="Freeform 14">
            <a:extLst>
              <a:ext uri="{FF2B5EF4-FFF2-40B4-BE49-F238E27FC236}">
                <a16:creationId xmlns:a16="http://schemas.microsoft.com/office/drawing/2014/main" id="{60A1EDAE-7FD1-1C4B-9490-E7BC53A54C97}"/>
              </a:ext>
            </a:extLst>
          </p:cNvPr>
          <p:cNvSpPr/>
          <p:nvPr/>
        </p:nvSpPr>
        <p:spPr>
          <a:xfrm>
            <a:off x="0" y="2261953"/>
            <a:ext cx="1900333" cy="1051322"/>
          </a:xfrm>
          <a:custGeom>
            <a:avLst/>
            <a:gdLst>
              <a:gd name="connsiteX0" fmla="*/ 0 w 2608235"/>
              <a:gd name="connsiteY0" fmla="*/ 0 h 1043294"/>
              <a:gd name="connsiteX1" fmla="*/ 2086588 w 2608235"/>
              <a:gd name="connsiteY1" fmla="*/ 0 h 1043294"/>
              <a:gd name="connsiteX2" fmla="*/ 2608235 w 2608235"/>
              <a:gd name="connsiteY2" fmla="*/ 521647 h 1043294"/>
              <a:gd name="connsiteX3" fmla="*/ 2086588 w 2608235"/>
              <a:gd name="connsiteY3" fmla="*/ 1043294 h 1043294"/>
              <a:gd name="connsiteX4" fmla="*/ 0 w 2608235"/>
              <a:gd name="connsiteY4" fmla="*/ 1043294 h 1043294"/>
              <a:gd name="connsiteX5" fmla="*/ 521647 w 2608235"/>
              <a:gd name="connsiteY5" fmla="*/ 521647 h 1043294"/>
              <a:gd name="connsiteX6" fmla="*/ 0 w 2608235"/>
              <a:gd name="connsiteY6" fmla="*/ 0 h 104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8235" h="1043294">
                <a:moveTo>
                  <a:pt x="0" y="0"/>
                </a:moveTo>
                <a:lnTo>
                  <a:pt x="2086588" y="0"/>
                </a:lnTo>
                <a:lnTo>
                  <a:pt x="2608235" y="521647"/>
                </a:lnTo>
                <a:lnTo>
                  <a:pt x="2086588" y="1043294"/>
                </a:lnTo>
                <a:lnTo>
                  <a:pt x="0" y="1043294"/>
                </a:lnTo>
                <a:lnTo>
                  <a:pt x="521647" y="521647"/>
                </a:lnTo>
                <a:lnTo>
                  <a:pt x="0" y="0"/>
                </a:lnTo>
                <a:close/>
              </a:path>
            </a:pathLst>
          </a:custGeom>
          <a:solidFill>
            <a:srgbClr val="FFED00">
              <a:alpha val="60000"/>
            </a:srgbClr>
          </a:solidFill>
          <a:ln w="12700">
            <a:solidFill>
              <a:srgbClr val="00432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48243" tIns="19003" rIns="410238" bIns="19003" numCol="1" spcCol="1270" anchor="ctr" anchorCtr="0">
            <a:noAutofit/>
          </a:bodyPr>
          <a:lstStyle/>
          <a:p>
            <a:pPr algn="ctr" defTabSz="633413">
              <a:lnSpc>
                <a:spcPct val="90000"/>
              </a:lnSpc>
              <a:spcBef>
                <a:spcPct val="0"/>
              </a:spcBef>
              <a:spcAft>
                <a:spcPct val="35000"/>
              </a:spcAft>
              <a:buClrTx/>
              <a:defRPr/>
            </a:pPr>
            <a:r>
              <a:rPr lang="en-US" sz="1350" kern="1200" dirty="0">
                <a:solidFill>
                  <a:srgbClr val="004322"/>
                </a:solidFill>
                <a:latin typeface="Arial"/>
              </a:rPr>
              <a:t>Give initial </a:t>
            </a:r>
            <a:r>
              <a:rPr lang="en-US" sz="1350" kern="1200" dirty="0">
                <a:solidFill>
                  <a:srgbClr val="FF0000"/>
                </a:solidFill>
                <a:latin typeface="Arial"/>
              </a:rPr>
              <a:t>“aversive” </a:t>
            </a:r>
            <a:r>
              <a:rPr lang="en-US" sz="1350" kern="1200" dirty="0">
                <a:solidFill>
                  <a:srgbClr val="004322"/>
                </a:solidFill>
                <a:latin typeface="Arial"/>
              </a:rPr>
              <a:t>consequence</a:t>
            </a:r>
          </a:p>
        </p:txBody>
      </p:sp>
      <p:sp>
        <p:nvSpPr>
          <p:cNvPr id="19" name="TextBox 18">
            <a:extLst>
              <a:ext uri="{FF2B5EF4-FFF2-40B4-BE49-F238E27FC236}">
                <a16:creationId xmlns:a16="http://schemas.microsoft.com/office/drawing/2014/main" id="{6398B577-7C94-574A-8384-4CC5A8F2D9CA}"/>
              </a:ext>
            </a:extLst>
          </p:cNvPr>
          <p:cNvSpPr txBox="1"/>
          <p:nvPr/>
        </p:nvSpPr>
        <p:spPr>
          <a:xfrm>
            <a:off x="6574068" y="843835"/>
            <a:ext cx="2454492" cy="399229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buClrTx/>
              <a:defRPr/>
            </a:pPr>
            <a:r>
              <a:rPr lang="en-US" sz="2000" kern="1200" dirty="0">
                <a:ea typeface="+mn-ea"/>
                <a:cs typeface="+mn-cs"/>
              </a:rPr>
              <a:t>False sense of </a:t>
            </a:r>
          </a:p>
          <a:p>
            <a:pPr algn="ctr" defTabSz="685800">
              <a:buClrTx/>
              <a:defRPr/>
            </a:pPr>
            <a:r>
              <a:rPr lang="en-US" sz="2000" kern="1200" dirty="0">
                <a:ea typeface="+mn-ea"/>
                <a:cs typeface="+mn-cs"/>
              </a:rPr>
              <a:t>safety and security!</a:t>
            </a:r>
          </a:p>
          <a:p>
            <a:pPr defTabSz="685800">
              <a:buClrTx/>
              <a:defRPr/>
            </a:pPr>
            <a:endParaRPr lang="en-US" sz="1000" kern="1200" dirty="0">
              <a:ea typeface="+mn-ea"/>
              <a:cs typeface="+mn-cs"/>
            </a:endParaRPr>
          </a:p>
          <a:p>
            <a:pPr marL="128588" indent="-128588" defTabSz="685800">
              <a:lnSpc>
                <a:spcPct val="90000"/>
              </a:lnSpc>
              <a:buClrTx/>
              <a:buFont typeface="Arial" panose="020B0604020202020204" pitchFamily="34" charset="0"/>
              <a:buChar char="•"/>
              <a:defRPr/>
            </a:pPr>
            <a:r>
              <a:rPr lang="en-US" kern="1200" dirty="0">
                <a:solidFill>
                  <a:srgbClr val="004322"/>
                </a:solidFill>
                <a:ea typeface="+mn-ea"/>
                <a:cs typeface="+mn-cs"/>
              </a:rPr>
              <a:t>Fosters environments of </a:t>
            </a:r>
            <a:r>
              <a:rPr lang="en-US" kern="1200" dirty="0">
                <a:solidFill>
                  <a:srgbClr val="FF0000"/>
                </a:solidFill>
                <a:ea typeface="+mn-ea"/>
                <a:cs typeface="+mn-cs"/>
              </a:rPr>
              <a:t>control</a:t>
            </a:r>
          </a:p>
          <a:p>
            <a:pPr marL="128588" indent="-128588" defTabSz="685800">
              <a:lnSpc>
                <a:spcPct val="90000"/>
              </a:lnSpc>
              <a:buClrTx/>
              <a:buFont typeface="Arial" panose="020B0604020202020204" pitchFamily="34" charset="0"/>
              <a:buChar char="•"/>
              <a:defRPr/>
            </a:pPr>
            <a:endParaRPr lang="en-US" sz="500" kern="1200" dirty="0">
              <a:solidFill>
                <a:srgbClr val="FF0000"/>
              </a:solidFill>
              <a:ea typeface="+mn-ea"/>
              <a:cs typeface="+mn-cs"/>
            </a:endParaRPr>
          </a:p>
          <a:p>
            <a:pPr marL="128588" indent="-128588" defTabSz="685800">
              <a:lnSpc>
                <a:spcPct val="90000"/>
              </a:lnSpc>
              <a:buClrTx/>
              <a:buFont typeface="Arial" panose="020B0604020202020204" pitchFamily="34" charset="0"/>
              <a:buChar char="•"/>
              <a:defRPr/>
            </a:pPr>
            <a:r>
              <a:rPr lang="en-US" kern="1200" dirty="0">
                <a:solidFill>
                  <a:srgbClr val="004322"/>
                </a:solidFill>
                <a:ea typeface="+mn-ea"/>
                <a:cs typeface="+mn-cs"/>
              </a:rPr>
              <a:t>Triggers &amp; reinforces </a:t>
            </a:r>
            <a:r>
              <a:rPr lang="en-US" kern="1200" dirty="0">
                <a:solidFill>
                  <a:srgbClr val="FF0000"/>
                </a:solidFill>
                <a:ea typeface="+mn-ea"/>
                <a:cs typeface="+mn-cs"/>
              </a:rPr>
              <a:t>antisocial</a:t>
            </a:r>
            <a:r>
              <a:rPr lang="en-US" kern="1200" dirty="0">
                <a:ea typeface="+mn-ea"/>
                <a:cs typeface="+mn-cs"/>
              </a:rPr>
              <a:t> </a:t>
            </a:r>
            <a:r>
              <a:rPr lang="en-US" kern="1200" dirty="0">
                <a:solidFill>
                  <a:srgbClr val="004322"/>
                </a:solidFill>
                <a:ea typeface="+mn-ea"/>
                <a:cs typeface="+mn-cs"/>
              </a:rPr>
              <a:t>behavior</a:t>
            </a:r>
          </a:p>
          <a:p>
            <a:pPr marL="128588" indent="-128588" defTabSz="685800">
              <a:lnSpc>
                <a:spcPct val="90000"/>
              </a:lnSpc>
              <a:buClrTx/>
              <a:buFont typeface="Arial" panose="020B0604020202020204" pitchFamily="34" charset="0"/>
              <a:buChar char="•"/>
              <a:defRPr/>
            </a:pPr>
            <a:endParaRPr lang="en-US" sz="500" kern="1200" dirty="0">
              <a:solidFill>
                <a:srgbClr val="004322"/>
              </a:solidFill>
              <a:ea typeface="+mn-ea"/>
              <a:cs typeface="+mn-cs"/>
            </a:endParaRPr>
          </a:p>
          <a:p>
            <a:pPr marL="128588" indent="-128588" defTabSz="685800">
              <a:lnSpc>
                <a:spcPct val="90000"/>
              </a:lnSpc>
              <a:buClrTx/>
              <a:buFont typeface="Arial" panose="020B0604020202020204" pitchFamily="34" charset="0"/>
              <a:buChar char="•"/>
              <a:defRPr/>
            </a:pPr>
            <a:r>
              <a:rPr lang="en-US" kern="1200" dirty="0">
                <a:solidFill>
                  <a:srgbClr val="004322"/>
                </a:solidFill>
                <a:ea typeface="+mn-ea"/>
                <a:cs typeface="+mn-cs"/>
              </a:rPr>
              <a:t>Shifts accountability </a:t>
            </a:r>
            <a:r>
              <a:rPr lang="en-US" kern="1200" dirty="0">
                <a:solidFill>
                  <a:srgbClr val="FF0000"/>
                </a:solidFill>
                <a:ea typeface="+mn-ea"/>
                <a:cs typeface="+mn-cs"/>
              </a:rPr>
              <a:t>away</a:t>
            </a:r>
            <a:r>
              <a:rPr lang="en-US" kern="1200" dirty="0">
                <a:ea typeface="+mn-ea"/>
                <a:cs typeface="+mn-cs"/>
              </a:rPr>
              <a:t> </a:t>
            </a:r>
            <a:r>
              <a:rPr lang="en-US" kern="1200" dirty="0">
                <a:solidFill>
                  <a:srgbClr val="004322"/>
                </a:solidFill>
                <a:ea typeface="+mn-ea"/>
                <a:cs typeface="+mn-cs"/>
              </a:rPr>
              <a:t>from school</a:t>
            </a:r>
          </a:p>
          <a:p>
            <a:pPr marL="128588" indent="-128588" defTabSz="685800">
              <a:lnSpc>
                <a:spcPct val="90000"/>
              </a:lnSpc>
              <a:buClrTx/>
              <a:buFont typeface="Arial" panose="020B0604020202020204" pitchFamily="34" charset="0"/>
              <a:buChar char="•"/>
              <a:defRPr/>
            </a:pPr>
            <a:endParaRPr lang="en-US" sz="500" kern="1200" dirty="0">
              <a:solidFill>
                <a:srgbClr val="004322"/>
              </a:solidFill>
              <a:ea typeface="+mn-ea"/>
              <a:cs typeface="+mn-cs"/>
            </a:endParaRPr>
          </a:p>
          <a:p>
            <a:pPr marL="128588" indent="-128588" defTabSz="685800">
              <a:lnSpc>
                <a:spcPct val="90000"/>
              </a:lnSpc>
              <a:buFont typeface="Arial" panose="020B0604020202020204" pitchFamily="34" charset="0"/>
              <a:buChar char="•"/>
              <a:defRPr/>
            </a:pPr>
            <a:r>
              <a:rPr lang="en-US" kern="1200" dirty="0">
                <a:solidFill>
                  <a:srgbClr val="FF0000"/>
                </a:solidFill>
                <a:ea typeface="+mn-ea"/>
                <a:cs typeface="+mn-cs"/>
              </a:rPr>
              <a:t>Devalues</a:t>
            </a:r>
            <a:r>
              <a:rPr lang="en-US" kern="1200" dirty="0">
                <a:ea typeface="+mn-ea"/>
                <a:cs typeface="+mn-cs"/>
              </a:rPr>
              <a:t> </a:t>
            </a:r>
            <a:r>
              <a:rPr lang="en-US" kern="1200" dirty="0">
                <a:solidFill>
                  <a:srgbClr val="004322"/>
                </a:solidFill>
                <a:ea typeface="+mn-ea"/>
                <a:cs typeface="+mn-cs"/>
              </a:rPr>
              <a:t>child-adult relationship</a:t>
            </a:r>
          </a:p>
          <a:p>
            <a:pPr marL="128588" indent="-128588" defTabSz="685800">
              <a:lnSpc>
                <a:spcPct val="90000"/>
              </a:lnSpc>
              <a:buFont typeface="Arial" panose="020B0604020202020204" pitchFamily="34" charset="0"/>
              <a:buChar char="•"/>
              <a:defRPr/>
            </a:pPr>
            <a:endParaRPr lang="en-US" sz="500" kern="1200" dirty="0">
              <a:solidFill>
                <a:srgbClr val="004322"/>
              </a:solidFill>
              <a:ea typeface="+mn-ea"/>
              <a:cs typeface="+mn-cs"/>
            </a:endParaRPr>
          </a:p>
          <a:p>
            <a:pPr marL="128588" indent="-128588" defTabSz="685800">
              <a:lnSpc>
                <a:spcPct val="90000"/>
              </a:lnSpc>
              <a:buFont typeface="Arial" panose="020B0604020202020204" pitchFamily="34" charset="0"/>
              <a:buChar char="•"/>
              <a:defRPr/>
            </a:pPr>
            <a:r>
              <a:rPr lang="en-US" kern="1200" dirty="0">
                <a:solidFill>
                  <a:srgbClr val="FF0000"/>
                </a:solidFill>
                <a:ea typeface="+mn-ea"/>
                <a:cs typeface="+mn-cs"/>
              </a:rPr>
              <a:t>Weakens</a:t>
            </a:r>
            <a:r>
              <a:rPr lang="en-US" kern="1200" dirty="0">
                <a:ea typeface="+mn-ea"/>
                <a:cs typeface="+mn-cs"/>
              </a:rPr>
              <a:t> </a:t>
            </a:r>
            <a:r>
              <a:rPr lang="en-US" kern="1200" dirty="0">
                <a:solidFill>
                  <a:srgbClr val="004322"/>
                </a:solidFill>
                <a:ea typeface="+mn-ea"/>
                <a:cs typeface="+mn-cs"/>
              </a:rPr>
              <a:t>relationship between academic &amp; social behavior programming</a:t>
            </a:r>
          </a:p>
        </p:txBody>
      </p:sp>
      <p:sp>
        <p:nvSpPr>
          <p:cNvPr id="16" name="Freeform 15">
            <a:extLst>
              <a:ext uri="{FF2B5EF4-FFF2-40B4-BE49-F238E27FC236}">
                <a16:creationId xmlns:a16="http://schemas.microsoft.com/office/drawing/2014/main" id="{1F28D2AB-3C23-124A-A5B0-922ACE02DA5C}"/>
              </a:ext>
            </a:extLst>
          </p:cNvPr>
          <p:cNvSpPr/>
          <p:nvPr/>
        </p:nvSpPr>
        <p:spPr>
          <a:xfrm>
            <a:off x="2948356" y="1718114"/>
            <a:ext cx="3778832" cy="2243737"/>
          </a:xfrm>
          <a:custGeom>
            <a:avLst/>
            <a:gdLst>
              <a:gd name="connsiteX0" fmla="*/ 0 w 3821665"/>
              <a:gd name="connsiteY0" fmla="*/ 0 h 1605494"/>
              <a:gd name="connsiteX1" fmla="*/ 3018918 w 3821665"/>
              <a:gd name="connsiteY1" fmla="*/ 0 h 1605494"/>
              <a:gd name="connsiteX2" fmla="*/ 3821665 w 3821665"/>
              <a:gd name="connsiteY2" fmla="*/ 802747 h 1605494"/>
              <a:gd name="connsiteX3" fmla="*/ 3018918 w 3821665"/>
              <a:gd name="connsiteY3" fmla="*/ 1605494 h 1605494"/>
              <a:gd name="connsiteX4" fmla="*/ 0 w 3821665"/>
              <a:gd name="connsiteY4" fmla="*/ 1605494 h 1605494"/>
              <a:gd name="connsiteX5" fmla="*/ 802747 w 3821665"/>
              <a:gd name="connsiteY5" fmla="*/ 802747 h 1605494"/>
              <a:gd name="connsiteX6" fmla="*/ 0 w 3821665"/>
              <a:gd name="connsiteY6" fmla="*/ 0 h 160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665" h="1605494">
                <a:moveTo>
                  <a:pt x="0" y="0"/>
                </a:moveTo>
                <a:lnTo>
                  <a:pt x="3018918" y="0"/>
                </a:lnTo>
                <a:lnTo>
                  <a:pt x="3821665" y="802747"/>
                </a:lnTo>
                <a:lnTo>
                  <a:pt x="3018918" y="1605494"/>
                </a:lnTo>
                <a:lnTo>
                  <a:pt x="0" y="1605494"/>
                </a:lnTo>
                <a:lnTo>
                  <a:pt x="802747" y="802747"/>
                </a:lnTo>
                <a:lnTo>
                  <a:pt x="0" y="0"/>
                </a:lnTo>
                <a:close/>
              </a:path>
            </a:pathLst>
          </a:custGeom>
          <a:solidFill>
            <a:srgbClr val="FFED00"/>
          </a:solidFill>
          <a:ln w="12700">
            <a:solidFill>
              <a:srgbClr val="00432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9068" tIns="19003" rIns="621063" bIns="19003" numCol="1" spcCol="1270" anchor="ctr" anchorCtr="0">
            <a:noAutofit/>
          </a:bodyPr>
          <a:lstStyle/>
          <a:p>
            <a:pPr algn="ctr" defTabSz="633413">
              <a:lnSpc>
                <a:spcPct val="90000"/>
              </a:lnSpc>
              <a:spcBef>
                <a:spcPct val="0"/>
              </a:spcBef>
              <a:spcAft>
                <a:spcPct val="35000"/>
              </a:spcAft>
              <a:buClrTx/>
              <a:defRPr/>
            </a:pPr>
            <a:r>
              <a:rPr lang="en-US" sz="2100" kern="1200" dirty="0">
                <a:solidFill>
                  <a:srgbClr val="004322"/>
                </a:solidFill>
                <a:latin typeface="Arial"/>
              </a:rPr>
              <a:t>Increase intensity, frequency, and duration of </a:t>
            </a:r>
            <a:r>
              <a:rPr lang="en-US" sz="2100" kern="1200" dirty="0">
                <a:solidFill>
                  <a:srgbClr val="FF0000"/>
                </a:solidFill>
                <a:latin typeface="Arial"/>
              </a:rPr>
              <a:t>“aversive” </a:t>
            </a:r>
            <a:r>
              <a:rPr lang="en-US" sz="2100" kern="1200" dirty="0">
                <a:solidFill>
                  <a:srgbClr val="004322"/>
                </a:solidFill>
                <a:latin typeface="Arial"/>
              </a:rPr>
              <a:t>consequences</a:t>
            </a:r>
          </a:p>
        </p:txBody>
      </p:sp>
      <p:sp>
        <p:nvSpPr>
          <p:cNvPr id="2" name="Title 1">
            <a:extLst>
              <a:ext uri="{FF2B5EF4-FFF2-40B4-BE49-F238E27FC236}">
                <a16:creationId xmlns:a16="http://schemas.microsoft.com/office/drawing/2014/main" id="{150BEC94-29AB-437F-810B-7DBD84665573}"/>
              </a:ext>
            </a:extLst>
          </p:cNvPr>
          <p:cNvSpPr>
            <a:spLocks noGrp="1"/>
          </p:cNvSpPr>
          <p:nvPr>
            <p:ph type="title"/>
          </p:nvPr>
        </p:nvSpPr>
        <p:spPr>
          <a:xfrm>
            <a:off x="311700" y="129273"/>
            <a:ext cx="8520600" cy="572700"/>
          </a:xfrm>
        </p:spPr>
        <p:txBody>
          <a:bodyPr/>
          <a:lstStyle/>
          <a:p>
            <a:r>
              <a:rPr lang="en-US" sz="3200" dirty="0"/>
              <a:t>Immediate &amp; seductive solution...</a:t>
            </a:r>
            <a:br>
              <a:rPr lang="en-US" sz="3200" dirty="0"/>
            </a:br>
            <a:r>
              <a:rPr lang="en-US" sz="3200" dirty="0"/>
              <a:t>“Get Tough!”</a:t>
            </a:r>
          </a:p>
        </p:txBody>
      </p:sp>
    </p:spTree>
    <p:extLst>
      <p:ext uri="{BB962C8B-B14F-4D97-AF65-F5344CB8AC3E}">
        <p14:creationId xmlns:p14="http://schemas.microsoft.com/office/powerpoint/2010/main" val="2333349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78AC07E-1761-4A9B-B80A-B3E7F82DD430}"/>
              </a:ext>
            </a:extLst>
          </p:cNvPr>
          <p:cNvSpPr>
            <a:spLocks noGrp="1"/>
          </p:cNvSpPr>
          <p:nvPr>
            <p:ph type="subTitle" idx="1"/>
          </p:nvPr>
        </p:nvSpPr>
        <p:spPr>
          <a:xfrm flipH="1">
            <a:off x="172993" y="729048"/>
            <a:ext cx="8231955" cy="3218161"/>
          </a:xfrm>
        </p:spPr>
        <p:txBody>
          <a:bodyPr/>
          <a:lstStyle/>
          <a:p>
            <a:pPr algn="l">
              <a:spcBef>
                <a:spcPts val="600"/>
              </a:spcBef>
            </a:pPr>
            <a:r>
              <a:rPr lang="en-US" sz="2000" dirty="0"/>
              <a:t>We anticipate that throughout the year, all team members may not always be able to attend all trainings. We can record trainings to allow absent team members to “catch up” on what they missed.</a:t>
            </a:r>
          </a:p>
          <a:p>
            <a:pPr lvl="1" algn="l">
              <a:spcBef>
                <a:spcPts val="600"/>
              </a:spcBef>
            </a:pPr>
            <a:r>
              <a:rPr lang="en-US" sz="1600" dirty="0">
                <a:solidFill>
                  <a:schemeClr val="accent4">
                    <a:lumMod val="60000"/>
                    <a:lumOff val="40000"/>
                  </a:schemeClr>
                </a:solidFill>
              </a:rPr>
              <a:t>Recordings would be kept by trainers for 1 month, then deleted</a:t>
            </a:r>
          </a:p>
          <a:p>
            <a:pPr lvl="1" algn="l">
              <a:spcBef>
                <a:spcPts val="600"/>
              </a:spcBef>
            </a:pPr>
            <a:r>
              <a:rPr lang="en-US" sz="1600" dirty="0">
                <a:solidFill>
                  <a:schemeClr val="accent4">
                    <a:lumMod val="60000"/>
                    <a:lumOff val="40000"/>
                  </a:schemeClr>
                </a:solidFill>
              </a:rPr>
              <a:t>Recordings would only be shared with team members from your cohort</a:t>
            </a:r>
          </a:p>
          <a:p>
            <a:pPr lvl="1" algn="l">
              <a:spcBef>
                <a:spcPts val="600"/>
              </a:spcBef>
            </a:pPr>
            <a:r>
              <a:rPr lang="en-US" sz="1600" dirty="0">
                <a:solidFill>
                  <a:schemeClr val="accent4">
                    <a:lumMod val="60000"/>
                    <a:lumOff val="40000"/>
                  </a:schemeClr>
                </a:solidFill>
              </a:rPr>
              <a:t>Recordings would not include activities/discussions in breakout rooms</a:t>
            </a:r>
            <a:endParaRPr lang="en-US" sz="2000" dirty="0">
              <a:solidFill>
                <a:schemeClr val="accent4">
                  <a:lumMod val="60000"/>
                  <a:lumOff val="40000"/>
                </a:schemeClr>
              </a:solidFill>
            </a:endParaRPr>
          </a:p>
          <a:p>
            <a:pPr algn="l">
              <a:spcBef>
                <a:spcPts val="600"/>
              </a:spcBef>
            </a:pPr>
            <a:r>
              <a:rPr lang="en-US" sz="2000" dirty="0"/>
              <a:t>If you have any discomfort with the training being recorded, message a trainer in the chat (privately) or unmute and let us know your concern.</a:t>
            </a:r>
          </a:p>
        </p:txBody>
      </p:sp>
      <p:sp>
        <p:nvSpPr>
          <p:cNvPr id="3" name="Title 2">
            <a:extLst>
              <a:ext uri="{FF2B5EF4-FFF2-40B4-BE49-F238E27FC236}">
                <a16:creationId xmlns:a16="http://schemas.microsoft.com/office/drawing/2014/main" id="{D1319BC3-5C7F-45A4-ABEE-C0FCE2D3E598}"/>
              </a:ext>
            </a:extLst>
          </p:cNvPr>
          <p:cNvSpPr>
            <a:spLocks noGrp="1"/>
          </p:cNvSpPr>
          <p:nvPr>
            <p:ph type="title"/>
          </p:nvPr>
        </p:nvSpPr>
        <p:spPr>
          <a:xfrm>
            <a:off x="3163330" y="3947210"/>
            <a:ext cx="5241618" cy="634200"/>
          </a:xfrm>
        </p:spPr>
        <p:txBody>
          <a:bodyPr/>
          <a:lstStyle/>
          <a:p>
            <a:r>
              <a:rPr lang="en-US" dirty="0"/>
              <a:t>BEFORE WE GET STARTED…</a:t>
            </a:r>
          </a:p>
        </p:txBody>
      </p:sp>
    </p:spTree>
    <p:extLst>
      <p:ext uri="{BB962C8B-B14F-4D97-AF65-F5344CB8AC3E}">
        <p14:creationId xmlns:p14="http://schemas.microsoft.com/office/powerpoint/2010/main" val="417937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217963" y="1304003"/>
            <a:ext cx="6708074" cy="3394472"/>
          </a:xfrm>
          <a:noFill/>
        </p:spPr>
        <p:txBody>
          <a:bodyPr/>
          <a:lstStyle/>
          <a:p>
            <a:pPr eaLnBrk="1" hangingPunct="1">
              <a:buFontTx/>
              <a:buNone/>
            </a:pPr>
            <a:r>
              <a:rPr lang="en-US" sz="2000" i="1" dirty="0">
                <a:latin typeface="Poppins Medium" panose="020B0604020202020204" charset="0"/>
                <a:cs typeface="Poppins Medium" panose="020B0604020202020204" charset="0"/>
              </a:rPr>
              <a:t>	</a:t>
            </a:r>
            <a:r>
              <a:rPr lang="en-US" sz="2800" i="1" dirty="0">
                <a:latin typeface="Poppins Medium" panose="020B0604020202020204" charset="0"/>
                <a:cs typeface="Poppins Medium" panose="020B0604020202020204" charset="0"/>
              </a:rPr>
              <a:t>Successful individual student behavior support is linked to </a:t>
            </a:r>
            <a:r>
              <a:rPr lang="en-US" sz="2800" i="1" dirty="0">
                <a:solidFill>
                  <a:schemeClr val="accent2"/>
                </a:solidFill>
                <a:latin typeface="Poppins Medium" panose="020B0604020202020204" charset="0"/>
                <a:cs typeface="Poppins Medium" panose="020B0604020202020204" charset="0"/>
              </a:rPr>
              <a:t>host environments</a:t>
            </a:r>
            <a:r>
              <a:rPr lang="en-US" sz="2800" i="1" dirty="0">
                <a:solidFill>
                  <a:srgbClr val="0432FF"/>
                </a:solidFill>
                <a:latin typeface="Poppins Medium" panose="020B0604020202020204" charset="0"/>
                <a:cs typeface="Poppins Medium" panose="020B0604020202020204" charset="0"/>
              </a:rPr>
              <a:t> </a:t>
            </a:r>
            <a:r>
              <a:rPr lang="en-US" sz="2800" i="1" dirty="0">
                <a:latin typeface="Poppins Medium" panose="020B0604020202020204" charset="0"/>
                <a:cs typeface="Poppins Medium" panose="020B0604020202020204" charset="0"/>
              </a:rPr>
              <a:t>or school  climates that are </a:t>
            </a:r>
            <a:r>
              <a:rPr lang="en-US" sz="2800" i="1" dirty="0">
                <a:solidFill>
                  <a:schemeClr val="accent2"/>
                </a:solidFill>
                <a:latin typeface="Poppins Medium" panose="020B0604020202020204" charset="0"/>
                <a:cs typeface="Poppins Medium" panose="020B0604020202020204" charset="0"/>
              </a:rPr>
              <a:t>effective, efficient, relevant, &amp; durable</a:t>
            </a:r>
            <a:r>
              <a:rPr lang="en-US" sz="2800" i="1" dirty="0">
                <a:solidFill>
                  <a:srgbClr val="000000"/>
                </a:solidFill>
                <a:latin typeface="Poppins Medium" panose="020B0604020202020204" charset="0"/>
                <a:cs typeface="Poppins Medium" panose="020B0604020202020204" charset="0"/>
              </a:rPr>
              <a:t>.</a:t>
            </a:r>
            <a:endParaRPr lang="en-US" sz="2800" i="1" dirty="0">
              <a:solidFill>
                <a:srgbClr val="FF0000"/>
              </a:solidFill>
              <a:latin typeface="Poppins Medium" panose="020B0604020202020204" charset="0"/>
              <a:cs typeface="Poppins Medium" panose="020B0604020202020204" charset="0"/>
            </a:endParaRPr>
          </a:p>
          <a:p>
            <a:pPr algn="r" eaLnBrk="1" hangingPunct="1">
              <a:buFontTx/>
              <a:buNone/>
            </a:pPr>
            <a:endParaRPr lang="en-US" sz="1200" dirty="0">
              <a:latin typeface="Poppins Medium" panose="020B0604020202020204" charset="0"/>
              <a:cs typeface="Poppins Medium" panose="020B0604020202020204" charset="0"/>
            </a:endParaRPr>
          </a:p>
          <a:p>
            <a:pPr algn="r" eaLnBrk="1" hangingPunct="1">
              <a:buFontTx/>
              <a:buNone/>
            </a:pPr>
            <a:r>
              <a:rPr lang="en-US" sz="2000" dirty="0">
                <a:latin typeface="Poppins Medium" panose="020B0604020202020204" charset="0"/>
                <a:cs typeface="Poppins Medium" panose="020B0604020202020204" charset="0"/>
              </a:rPr>
              <a:t>	(Zins &amp; Ponti, 1990)</a:t>
            </a:r>
          </a:p>
        </p:txBody>
      </p:sp>
      <p:sp>
        <p:nvSpPr>
          <p:cNvPr id="6" name="Title 5">
            <a:extLst>
              <a:ext uri="{FF2B5EF4-FFF2-40B4-BE49-F238E27FC236}">
                <a16:creationId xmlns:a16="http://schemas.microsoft.com/office/drawing/2014/main" id="{229DA7F2-E7BB-460A-AC28-93DEF924C8FB}"/>
              </a:ext>
            </a:extLst>
          </p:cNvPr>
          <p:cNvSpPr>
            <a:spLocks noGrp="1"/>
          </p:cNvSpPr>
          <p:nvPr>
            <p:ph type="title"/>
          </p:nvPr>
        </p:nvSpPr>
        <p:spPr/>
        <p:txBody>
          <a:bodyPr/>
          <a:lstStyle/>
          <a:p>
            <a:r>
              <a:rPr lang="en-US" dirty="0"/>
              <a:t>SWPBIS Message!</a:t>
            </a:r>
          </a:p>
        </p:txBody>
      </p:sp>
    </p:spTree>
    <p:extLst>
      <p:ext uri="{BB962C8B-B14F-4D97-AF65-F5344CB8AC3E}">
        <p14:creationId xmlns:p14="http://schemas.microsoft.com/office/powerpoint/2010/main" val="13887189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C5B8B-275D-449F-9A9A-7AAE338E8B87}"/>
              </a:ext>
            </a:extLst>
          </p:cNvPr>
          <p:cNvSpPr>
            <a:spLocks noGrp="1"/>
          </p:cNvSpPr>
          <p:nvPr>
            <p:ph type="title"/>
          </p:nvPr>
        </p:nvSpPr>
        <p:spPr/>
        <p:txBody>
          <a:bodyPr/>
          <a:lstStyle/>
          <a:p>
            <a:r>
              <a:rPr lang="en-US" dirty="0"/>
              <a:t>COMPETING </a:t>
            </a:r>
            <a:br>
              <a:rPr lang="en-US" dirty="0"/>
            </a:br>
            <a:r>
              <a:rPr lang="en-US" dirty="0"/>
              <a:t>GOALS</a:t>
            </a:r>
          </a:p>
        </p:txBody>
      </p:sp>
      <p:grpSp>
        <p:nvGrpSpPr>
          <p:cNvPr id="21" name="Google Shape;5985;p67">
            <a:extLst>
              <a:ext uri="{FF2B5EF4-FFF2-40B4-BE49-F238E27FC236}">
                <a16:creationId xmlns:a16="http://schemas.microsoft.com/office/drawing/2014/main" id="{A5CC3ACA-A68D-4C67-B1B6-5151A394D878}"/>
              </a:ext>
            </a:extLst>
          </p:cNvPr>
          <p:cNvGrpSpPr/>
          <p:nvPr/>
        </p:nvGrpSpPr>
        <p:grpSpPr>
          <a:xfrm>
            <a:off x="2422895" y="482070"/>
            <a:ext cx="7035987" cy="4833939"/>
            <a:chOff x="1514300" y="2431096"/>
            <a:chExt cx="287763" cy="211940"/>
          </a:xfrm>
        </p:grpSpPr>
        <p:sp>
          <p:nvSpPr>
            <p:cNvPr id="27" name="Google Shape;5991;p67">
              <a:extLst>
                <a:ext uri="{FF2B5EF4-FFF2-40B4-BE49-F238E27FC236}">
                  <a16:creationId xmlns:a16="http://schemas.microsoft.com/office/drawing/2014/main" id="{E18C3CE7-88A8-49D2-AE84-69AD7542E5B5}"/>
                </a:ext>
              </a:extLst>
            </p:cNvPr>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992;p67">
              <a:extLst>
                <a:ext uri="{FF2B5EF4-FFF2-40B4-BE49-F238E27FC236}">
                  <a16:creationId xmlns:a16="http://schemas.microsoft.com/office/drawing/2014/main" id="{AE02BD09-C68B-4E32-BEB2-8A1CF8B83C08}"/>
                </a:ext>
              </a:extLst>
            </p:cNvPr>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93;p67">
              <a:extLst>
                <a:ext uri="{FF2B5EF4-FFF2-40B4-BE49-F238E27FC236}">
                  <a16:creationId xmlns:a16="http://schemas.microsoft.com/office/drawing/2014/main" id="{413BA414-98CE-4E14-9749-47AA68F149B3}"/>
                </a:ext>
              </a:extLst>
            </p:cNvPr>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994;p67">
              <a:extLst>
                <a:ext uri="{FF2B5EF4-FFF2-40B4-BE49-F238E27FC236}">
                  <a16:creationId xmlns:a16="http://schemas.microsoft.com/office/drawing/2014/main" id="{FF6FABF5-7DC6-47D1-8AE5-1F8B54F8F2B7}"/>
                </a:ext>
              </a:extLst>
            </p:cNvPr>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995;p67">
              <a:extLst>
                <a:ext uri="{FF2B5EF4-FFF2-40B4-BE49-F238E27FC236}">
                  <a16:creationId xmlns:a16="http://schemas.microsoft.com/office/drawing/2014/main" id="{F668F8BE-402C-45DE-A771-76D69C489C37}"/>
                </a:ext>
              </a:extLst>
            </p:cNvPr>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98;p67">
              <a:extLst>
                <a:ext uri="{FF2B5EF4-FFF2-40B4-BE49-F238E27FC236}">
                  <a16:creationId xmlns:a16="http://schemas.microsoft.com/office/drawing/2014/main" id="{AE4628EE-9D94-4C2F-B4DB-F1D96012BEB8}"/>
                </a:ext>
              </a:extLst>
            </p:cNvPr>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99;p67">
              <a:extLst>
                <a:ext uri="{FF2B5EF4-FFF2-40B4-BE49-F238E27FC236}">
                  <a16:creationId xmlns:a16="http://schemas.microsoft.com/office/drawing/2014/main" id="{8ECD397B-4A4E-44AC-8EBE-0B92E315E411}"/>
                </a:ext>
              </a:extLst>
            </p:cNvPr>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Diagram 4">
            <a:extLst>
              <a:ext uri="{FF2B5EF4-FFF2-40B4-BE49-F238E27FC236}">
                <a16:creationId xmlns:a16="http://schemas.microsoft.com/office/drawing/2014/main" id="{C8E9220C-DDC4-4EB6-AD19-00AAB51046AE}"/>
              </a:ext>
            </a:extLst>
          </p:cNvPr>
          <p:cNvGraphicFramePr/>
          <p:nvPr>
            <p:extLst>
              <p:ext uri="{D42A27DB-BD31-4B8C-83A1-F6EECF244321}">
                <p14:modId xmlns:p14="http://schemas.microsoft.com/office/powerpoint/2010/main" val="1158814128"/>
              </p:ext>
            </p:extLst>
          </p:nvPr>
        </p:nvGraphicFramePr>
        <p:xfrm>
          <a:off x="2315434" y="0"/>
          <a:ext cx="7250907" cy="48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Rectangle 39">
            <a:extLst>
              <a:ext uri="{FF2B5EF4-FFF2-40B4-BE49-F238E27FC236}">
                <a16:creationId xmlns:a16="http://schemas.microsoft.com/office/drawing/2014/main" id="{C2BB6BC4-0582-40DD-92C4-58B8398792C2}"/>
              </a:ext>
            </a:extLst>
          </p:cNvPr>
          <p:cNvSpPr/>
          <p:nvPr/>
        </p:nvSpPr>
        <p:spPr>
          <a:xfrm>
            <a:off x="3755822" y="3764644"/>
            <a:ext cx="4372177" cy="369332"/>
          </a:xfrm>
          <a:prstGeom prst="rect">
            <a:avLst/>
          </a:prstGeom>
          <a:noFill/>
        </p:spPr>
        <p:txBody>
          <a:bodyPr wrap="square" lIns="91440" tIns="45720" rIns="91440" bIns="45720">
            <a:spAutoFit/>
          </a:bodyPr>
          <a:lstStyle/>
          <a:p>
            <a:pPr algn="ctr"/>
            <a:r>
              <a:rPr lang="en-US" sz="1800" b="1" cap="none" spc="50" dirty="0">
                <a:ln w="9525" cmpd="sng">
                  <a:solidFill>
                    <a:schemeClr val="accent3"/>
                  </a:solidFill>
                  <a:prstDash val="solid"/>
                </a:ln>
                <a:solidFill>
                  <a:schemeClr val="accent3"/>
                </a:solidFill>
                <a:effectLst/>
              </a:rPr>
              <a:t>…and more</a:t>
            </a:r>
          </a:p>
        </p:txBody>
      </p:sp>
      <p:sp>
        <p:nvSpPr>
          <p:cNvPr id="42" name="Rectangle 41">
            <a:extLst>
              <a:ext uri="{FF2B5EF4-FFF2-40B4-BE49-F238E27FC236}">
                <a16:creationId xmlns:a16="http://schemas.microsoft.com/office/drawing/2014/main" id="{E049803D-90C7-475C-813E-D8D175D291E9}"/>
              </a:ext>
            </a:extLst>
          </p:cNvPr>
          <p:cNvSpPr/>
          <p:nvPr/>
        </p:nvSpPr>
        <p:spPr>
          <a:xfrm>
            <a:off x="3754798" y="3795421"/>
            <a:ext cx="4372177" cy="307777"/>
          </a:xfrm>
          <a:prstGeom prst="rect">
            <a:avLst/>
          </a:prstGeom>
          <a:noFill/>
        </p:spPr>
        <p:txBody>
          <a:bodyPr wrap="square" lIns="91440" tIns="45720" rIns="91440" bIns="45720">
            <a:spAutoFit/>
          </a:bodyPr>
          <a:lstStyle/>
          <a:p>
            <a:pPr algn="ctr"/>
            <a:r>
              <a:rPr lang="en-US" b="1" cap="none" spc="50" dirty="0">
                <a:ln w="9525" cmpd="sng">
                  <a:solidFill>
                    <a:schemeClr val="accent3"/>
                  </a:solidFill>
                  <a:prstDash val="solid"/>
                </a:ln>
                <a:solidFill>
                  <a:schemeClr val="accent3"/>
                </a:solidFill>
                <a:effectLst/>
              </a:rPr>
              <a:t>And now, in a virtual learning environment</a:t>
            </a:r>
          </a:p>
        </p:txBody>
      </p:sp>
      <p:sp>
        <p:nvSpPr>
          <p:cNvPr id="2" name="Speech Bubble: Rectangle with Corners Rounded 1">
            <a:extLst>
              <a:ext uri="{FF2B5EF4-FFF2-40B4-BE49-F238E27FC236}">
                <a16:creationId xmlns:a16="http://schemas.microsoft.com/office/drawing/2014/main" id="{4E26C618-585B-4F02-B9C0-1EBE13EE3CF7}"/>
              </a:ext>
            </a:extLst>
          </p:cNvPr>
          <p:cNvSpPr/>
          <p:nvPr/>
        </p:nvSpPr>
        <p:spPr>
          <a:xfrm flipH="1">
            <a:off x="249912" y="1836331"/>
            <a:ext cx="2797269" cy="211297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What other initiatives or priorities are on your plate or competing for resources in your school?</a:t>
            </a:r>
          </a:p>
          <a:p>
            <a:pPr algn="ctr"/>
            <a:endParaRPr lang="en-US" sz="1600" dirty="0">
              <a:latin typeface="Hind Vadodara" panose="020B0604020202020204" charset="0"/>
              <a:cs typeface="Hind Vadodara" panose="020B0604020202020204" charset="0"/>
            </a:endParaRPr>
          </a:p>
          <a:p>
            <a:pPr algn="ctr"/>
            <a:r>
              <a:rPr lang="en-US" sz="1600" dirty="0">
                <a:latin typeface="Hind Vadodara" panose="020B0604020202020204" charset="0"/>
                <a:cs typeface="Hind Vadodara" panose="020B0604020202020204" charset="0"/>
              </a:rPr>
              <a:t>Type your response(s) in the chat.</a:t>
            </a:r>
          </a:p>
        </p:txBody>
      </p:sp>
    </p:spTree>
    <p:extLst>
      <p:ext uri="{BB962C8B-B14F-4D97-AF65-F5344CB8AC3E}">
        <p14:creationId xmlns:p14="http://schemas.microsoft.com/office/powerpoint/2010/main" val="4440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5">
                                            <p:graphicEl>
                                              <a:dgm id="{99E430CD-1FC5-4F8C-A9D9-911C45159D54}"/>
                                            </p:graphicEl>
                                          </p:spTgt>
                                        </p:tgtEl>
                                        <p:attrNameLst>
                                          <p:attrName>style.visibility</p:attrName>
                                        </p:attrNameLst>
                                      </p:cBhvr>
                                      <p:to>
                                        <p:strVal val="visible"/>
                                      </p:to>
                                    </p:set>
                                    <p:anim calcmode="lin" valueType="num">
                                      <p:cBhvr additive="base">
                                        <p:cTn id="7" dur="500"/>
                                        <p:tgtEl>
                                          <p:spTgt spid="5">
                                            <p:graphicEl>
                                              <a:dgm id="{99E430CD-1FC5-4F8C-A9D9-911C45159D54}"/>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5">
                                            <p:graphicEl>
                                              <a:dgm id="{99E430CD-1FC5-4F8C-A9D9-911C45159D54}"/>
                                            </p:graphicEl>
                                          </p:spTgt>
                                        </p:tgtEl>
                                      </p:cBhvr>
                                    </p:animEffect>
                                  </p:childTnLst>
                                </p:cTn>
                              </p:par>
                              <p:par>
                                <p:cTn id="9" presetID="12" presetClass="entr" presetSubtype="4" fill="hold" grpId="1" nodeType="withEffect">
                                  <p:stCondLst>
                                    <p:cond delay="0"/>
                                  </p:stCondLst>
                                  <p:childTnLst>
                                    <p:set>
                                      <p:cBhvr>
                                        <p:cTn id="10" dur="1" fill="hold">
                                          <p:stCondLst>
                                            <p:cond delay="0"/>
                                          </p:stCondLst>
                                        </p:cTn>
                                        <p:tgtEl>
                                          <p:spTgt spid="5">
                                            <p:graphicEl>
                                              <a:dgm id="{9746BD49-124C-4018-A787-0CB345E34DA5}"/>
                                            </p:graphicEl>
                                          </p:spTgt>
                                        </p:tgtEl>
                                        <p:attrNameLst>
                                          <p:attrName>style.visibility</p:attrName>
                                        </p:attrNameLst>
                                      </p:cBhvr>
                                      <p:to>
                                        <p:strVal val="visible"/>
                                      </p:to>
                                    </p:set>
                                    <p:anim calcmode="lin" valueType="num">
                                      <p:cBhvr additive="base">
                                        <p:cTn id="11" dur="500"/>
                                        <p:tgtEl>
                                          <p:spTgt spid="5">
                                            <p:graphicEl>
                                              <a:dgm id="{9746BD49-124C-4018-A787-0CB345E34DA5}"/>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5">
                                            <p:graphicEl>
                                              <a:dgm id="{9746BD49-124C-4018-A787-0CB345E34DA5}"/>
                                            </p:graphicEl>
                                          </p:spTgt>
                                        </p:tgtEl>
                                      </p:cBhvr>
                                    </p:animEffect>
                                  </p:childTnLst>
                                </p:cTn>
                              </p:par>
                            </p:childTnLst>
                          </p:cTn>
                        </p:par>
                        <p:par>
                          <p:cTn id="13" fill="hold">
                            <p:stCondLst>
                              <p:cond delay="500"/>
                            </p:stCondLst>
                            <p:childTnLst>
                              <p:par>
                                <p:cTn id="14" presetID="12" presetClass="entr" presetSubtype="4" fill="hold" grpId="1" nodeType="afterEffect">
                                  <p:stCondLst>
                                    <p:cond delay="0"/>
                                  </p:stCondLst>
                                  <p:childTnLst>
                                    <p:set>
                                      <p:cBhvr>
                                        <p:cTn id="15" dur="1" fill="hold">
                                          <p:stCondLst>
                                            <p:cond delay="0"/>
                                          </p:stCondLst>
                                        </p:cTn>
                                        <p:tgtEl>
                                          <p:spTgt spid="5">
                                            <p:graphicEl>
                                              <a:dgm id="{72341DB0-E0CF-46AD-BE70-711F4E47DB96}"/>
                                            </p:graphicEl>
                                          </p:spTgt>
                                        </p:tgtEl>
                                        <p:attrNameLst>
                                          <p:attrName>style.visibility</p:attrName>
                                        </p:attrNameLst>
                                      </p:cBhvr>
                                      <p:to>
                                        <p:strVal val="visible"/>
                                      </p:to>
                                    </p:set>
                                    <p:anim calcmode="lin" valueType="num">
                                      <p:cBhvr additive="base">
                                        <p:cTn id="16" dur="500"/>
                                        <p:tgtEl>
                                          <p:spTgt spid="5">
                                            <p:graphicEl>
                                              <a:dgm id="{72341DB0-E0CF-46AD-BE70-711F4E47DB96}"/>
                                            </p:graphicEl>
                                          </p:spTgt>
                                        </p:tgtEl>
                                        <p:attrNameLst>
                                          <p:attrName>ppt_y</p:attrName>
                                        </p:attrNameLst>
                                      </p:cBhvr>
                                      <p:tavLst>
                                        <p:tav tm="0">
                                          <p:val>
                                            <p:strVal val="#ppt_y+#ppt_h*1.125000"/>
                                          </p:val>
                                        </p:tav>
                                        <p:tav tm="100000">
                                          <p:val>
                                            <p:strVal val="#ppt_y"/>
                                          </p:val>
                                        </p:tav>
                                      </p:tavLst>
                                    </p:anim>
                                    <p:animEffect transition="in" filter="wipe(up)">
                                      <p:cBhvr>
                                        <p:cTn id="17" dur="500"/>
                                        <p:tgtEl>
                                          <p:spTgt spid="5">
                                            <p:graphicEl>
                                              <a:dgm id="{72341DB0-E0CF-46AD-BE70-711F4E47DB96}"/>
                                            </p:graphicEl>
                                          </p:spTgt>
                                        </p:tgtEl>
                                      </p:cBhvr>
                                    </p:animEffect>
                                  </p:childTnLst>
                                </p:cTn>
                              </p:par>
                            </p:childTnLst>
                          </p:cTn>
                        </p:par>
                        <p:par>
                          <p:cTn id="18" fill="hold">
                            <p:stCondLst>
                              <p:cond delay="1000"/>
                            </p:stCondLst>
                            <p:childTnLst>
                              <p:par>
                                <p:cTn id="19" presetID="12" presetClass="entr" presetSubtype="4" fill="hold" grpId="1" nodeType="afterEffect">
                                  <p:stCondLst>
                                    <p:cond delay="0"/>
                                  </p:stCondLst>
                                  <p:childTnLst>
                                    <p:set>
                                      <p:cBhvr>
                                        <p:cTn id="20" dur="1" fill="hold">
                                          <p:stCondLst>
                                            <p:cond delay="0"/>
                                          </p:stCondLst>
                                        </p:cTn>
                                        <p:tgtEl>
                                          <p:spTgt spid="5">
                                            <p:graphicEl>
                                              <a:dgm id="{33475FAC-CB90-4ECA-9755-38C207ACFE88}"/>
                                            </p:graphicEl>
                                          </p:spTgt>
                                        </p:tgtEl>
                                        <p:attrNameLst>
                                          <p:attrName>style.visibility</p:attrName>
                                        </p:attrNameLst>
                                      </p:cBhvr>
                                      <p:to>
                                        <p:strVal val="visible"/>
                                      </p:to>
                                    </p:set>
                                    <p:anim calcmode="lin" valueType="num">
                                      <p:cBhvr additive="base">
                                        <p:cTn id="21" dur="500"/>
                                        <p:tgtEl>
                                          <p:spTgt spid="5">
                                            <p:graphicEl>
                                              <a:dgm id="{33475FAC-CB90-4ECA-9755-38C207ACFE88}"/>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5">
                                            <p:graphicEl>
                                              <a:dgm id="{33475FAC-CB90-4ECA-9755-38C207ACFE88}"/>
                                            </p:graphicEl>
                                          </p:spTgt>
                                        </p:tgtEl>
                                      </p:cBhvr>
                                    </p:animEffect>
                                  </p:childTnLst>
                                </p:cTn>
                              </p:par>
                            </p:childTnLst>
                          </p:cTn>
                        </p:par>
                        <p:par>
                          <p:cTn id="23" fill="hold">
                            <p:stCondLst>
                              <p:cond delay="1500"/>
                            </p:stCondLst>
                            <p:childTnLst>
                              <p:par>
                                <p:cTn id="24" presetID="12" presetClass="entr" presetSubtype="4" fill="hold" grpId="1" nodeType="afterEffect">
                                  <p:stCondLst>
                                    <p:cond delay="0"/>
                                  </p:stCondLst>
                                  <p:childTnLst>
                                    <p:set>
                                      <p:cBhvr>
                                        <p:cTn id="25" dur="1" fill="hold">
                                          <p:stCondLst>
                                            <p:cond delay="0"/>
                                          </p:stCondLst>
                                        </p:cTn>
                                        <p:tgtEl>
                                          <p:spTgt spid="5">
                                            <p:graphicEl>
                                              <a:dgm id="{892D8C98-026A-469D-8270-91B07AE99D7E}"/>
                                            </p:graphicEl>
                                          </p:spTgt>
                                        </p:tgtEl>
                                        <p:attrNameLst>
                                          <p:attrName>style.visibility</p:attrName>
                                        </p:attrNameLst>
                                      </p:cBhvr>
                                      <p:to>
                                        <p:strVal val="visible"/>
                                      </p:to>
                                    </p:set>
                                    <p:anim calcmode="lin" valueType="num">
                                      <p:cBhvr additive="base">
                                        <p:cTn id="26" dur="500"/>
                                        <p:tgtEl>
                                          <p:spTgt spid="5">
                                            <p:graphicEl>
                                              <a:dgm id="{892D8C98-026A-469D-8270-91B07AE99D7E}"/>
                                            </p:graphicEl>
                                          </p:spTgt>
                                        </p:tgtEl>
                                        <p:attrNameLst>
                                          <p:attrName>ppt_y</p:attrName>
                                        </p:attrNameLst>
                                      </p:cBhvr>
                                      <p:tavLst>
                                        <p:tav tm="0">
                                          <p:val>
                                            <p:strVal val="#ppt_y+#ppt_h*1.125000"/>
                                          </p:val>
                                        </p:tav>
                                        <p:tav tm="100000">
                                          <p:val>
                                            <p:strVal val="#ppt_y"/>
                                          </p:val>
                                        </p:tav>
                                      </p:tavLst>
                                    </p:anim>
                                    <p:animEffect transition="in" filter="wipe(up)">
                                      <p:cBhvr>
                                        <p:cTn id="27" dur="500"/>
                                        <p:tgtEl>
                                          <p:spTgt spid="5">
                                            <p:graphicEl>
                                              <a:dgm id="{892D8C98-026A-469D-8270-91B07AE99D7E}"/>
                                            </p:graphicEl>
                                          </p:spTgt>
                                        </p:tgtEl>
                                      </p:cBhvr>
                                    </p:animEffect>
                                  </p:childTnLst>
                                </p:cTn>
                              </p:par>
                            </p:childTnLst>
                          </p:cTn>
                        </p:par>
                        <p:par>
                          <p:cTn id="28" fill="hold">
                            <p:stCondLst>
                              <p:cond delay="2000"/>
                            </p:stCondLst>
                            <p:childTnLst>
                              <p:par>
                                <p:cTn id="29" presetID="12" presetClass="entr" presetSubtype="4" fill="hold" grpId="1" nodeType="afterEffect">
                                  <p:stCondLst>
                                    <p:cond delay="0"/>
                                  </p:stCondLst>
                                  <p:childTnLst>
                                    <p:set>
                                      <p:cBhvr>
                                        <p:cTn id="30" dur="1" fill="hold">
                                          <p:stCondLst>
                                            <p:cond delay="0"/>
                                          </p:stCondLst>
                                        </p:cTn>
                                        <p:tgtEl>
                                          <p:spTgt spid="5">
                                            <p:graphicEl>
                                              <a:dgm id="{ABA236B4-9326-4B77-A8E9-858C9A93FECF}"/>
                                            </p:graphicEl>
                                          </p:spTgt>
                                        </p:tgtEl>
                                        <p:attrNameLst>
                                          <p:attrName>style.visibility</p:attrName>
                                        </p:attrNameLst>
                                      </p:cBhvr>
                                      <p:to>
                                        <p:strVal val="visible"/>
                                      </p:to>
                                    </p:set>
                                    <p:anim calcmode="lin" valueType="num">
                                      <p:cBhvr additive="base">
                                        <p:cTn id="31" dur="500"/>
                                        <p:tgtEl>
                                          <p:spTgt spid="5">
                                            <p:graphicEl>
                                              <a:dgm id="{ABA236B4-9326-4B77-A8E9-858C9A93FECF}"/>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5">
                                            <p:graphicEl>
                                              <a:dgm id="{ABA236B4-9326-4B77-A8E9-858C9A93FECF}"/>
                                            </p:graphicEl>
                                          </p:spTgt>
                                        </p:tgtEl>
                                      </p:cBhvr>
                                    </p:animEffect>
                                  </p:childTnLst>
                                </p:cTn>
                              </p:par>
                            </p:childTnLst>
                          </p:cTn>
                        </p:par>
                        <p:par>
                          <p:cTn id="33" fill="hold">
                            <p:stCondLst>
                              <p:cond delay="2500"/>
                            </p:stCondLst>
                            <p:childTnLst>
                              <p:par>
                                <p:cTn id="34" presetID="12" presetClass="entr" presetSubtype="4" fill="hold" grpId="1" nodeType="afterEffect">
                                  <p:stCondLst>
                                    <p:cond delay="0"/>
                                  </p:stCondLst>
                                  <p:childTnLst>
                                    <p:set>
                                      <p:cBhvr>
                                        <p:cTn id="35" dur="1" fill="hold">
                                          <p:stCondLst>
                                            <p:cond delay="0"/>
                                          </p:stCondLst>
                                        </p:cTn>
                                        <p:tgtEl>
                                          <p:spTgt spid="5">
                                            <p:graphicEl>
                                              <a:dgm id="{93F82610-FD68-449B-BDF5-EF93122D7D30}"/>
                                            </p:graphicEl>
                                          </p:spTgt>
                                        </p:tgtEl>
                                        <p:attrNameLst>
                                          <p:attrName>style.visibility</p:attrName>
                                        </p:attrNameLst>
                                      </p:cBhvr>
                                      <p:to>
                                        <p:strVal val="visible"/>
                                      </p:to>
                                    </p:set>
                                    <p:anim calcmode="lin" valueType="num">
                                      <p:cBhvr additive="base">
                                        <p:cTn id="36" dur="500"/>
                                        <p:tgtEl>
                                          <p:spTgt spid="5">
                                            <p:graphicEl>
                                              <a:dgm id="{93F82610-FD68-449B-BDF5-EF93122D7D30}"/>
                                            </p:graphicEl>
                                          </p:spTgt>
                                        </p:tgtEl>
                                        <p:attrNameLst>
                                          <p:attrName>ppt_y</p:attrName>
                                        </p:attrNameLst>
                                      </p:cBhvr>
                                      <p:tavLst>
                                        <p:tav tm="0">
                                          <p:val>
                                            <p:strVal val="#ppt_y+#ppt_h*1.125000"/>
                                          </p:val>
                                        </p:tav>
                                        <p:tav tm="100000">
                                          <p:val>
                                            <p:strVal val="#ppt_y"/>
                                          </p:val>
                                        </p:tav>
                                      </p:tavLst>
                                    </p:anim>
                                    <p:animEffect transition="in" filter="wipe(up)">
                                      <p:cBhvr>
                                        <p:cTn id="37" dur="500"/>
                                        <p:tgtEl>
                                          <p:spTgt spid="5">
                                            <p:graphicEl>
                                              <a:dgm id="{93F82610-FD68-449B-BDF5-EF93122D7D30}"/>
                                            </p:graphicEl>
                                          </p:spTgt>
                                        </p:tgtEl>
                                      </p:cBhvr>
                                    </p:animEffect>
                                  </p:childTnLst>
                                </p:cTn>
                              </p:par>
                            </p:childTnLst>
                          </p:cTn>
                        </p:par>
                        <p:par>
                          <p:cTn id="38" fill="hold">
                            <p:stCondLst>
                              <p:cond delay="3000"/>
                            </p:stCondLst>
                            <p:childTnLst>
                              <p:par>
                                <p:cTn id="39" presetID="12" presetClass="entr" presetSubtype="4" fill="hold" grpId="1" nodeType="afterEffect">
                                  <p:stCondLst>
                                    <p:cond delay="0"/>
                                  </p:stCondLst>
                                  <p:childTnLst>
                                    <p:set>
                                      <p:cBhvr>
                                        <p:cTn id="40" dur="1" fill="hold">
                                          <p:stCondLst>
                                            <p:cond delay="0"/>
                                          </p:stCondLst>
                                        </p:cTn>
                                        <p:tgtEl>
                                          <p:spTgt spid="5">
                                            <p:graphicEl>
                                              <a:dgm id="{5DF6CE7C-1B15-4AB2-B14F-D4546DBB9476}"/>
                                            </p:graphicEl>
                                          </p:spTgt>
                                        </p:tgtEl>
                                        <p:attrNameLst>
                                          <p:attrName>style.visibility</p:attrName>
                                        </p:attrNameLst>
                                      </p:cBhvr>
                                      <p:to>
                                        <p:strVal val="visible"/>
                                      </p:to>
                                    </p:set>
                                    <p:anim calcmode="lin" valueType="num">
                                      <p:cBhvr additive="base">
                                        <p:cTn id="41" dur="500"/>
                                        <p:tgtEl>
                                          <p:spTgt spid="5">
                                            <p:graphicEl>
                                              <a:dgm id="{5DF6CE7C-1B15-4AB2-B14F-D4546DBB9476}"/>
                                            </p:graphicEl>
                                          </p:spTgt>
                                        </p:tgtEl>
                                        <p:attrNameLst>
                                          <p:attrName>ppt_y</p:attrName>
                                        </p:attrNameLst>
                                      </p:cBhvr>
                                      <p:tavLst>
                                        <p:tav tm="0">
                                          <p:val>
                                            <p:strVal val="#ppt_y+#ppt_h*1.125000"/>
                                          </p:val>
                                        </p:tav>
                                        <p:tav tm="100000">
                                          <p:val>
                                            <p:strVal val="#ppt_y"/>
                                          </p:val>
                                        </p:tav>
                                      </p:tavLst>
                                    </p:anim>
                                    <p:animEffect transition="in" filter="wipe(up)">
                                      <p:cBhvr>
                                        <p:cTn id="42" dur="500"/>
                                        <p:tgtEl>
                                          <p:spTgt spid="5">
                                            <p:graphicEl>
                                              <a:dgm id="{5DF6CE7C-1B15-4AB2-B14F-D4546DBB9476}"/>
                                            </p:graphicEl>
                                          </p:spTgt>
                                        </p:tgtEl>
                                      </p:cBhvr>
                                    </p:animEffect>
                                  </p:childTnLst>
                                </p:cTn>
                              </p:par>
                            </p:childTnLst>
                          </p:cTn>
                        </p:par>
                        <p:par>
                          <p:cTn id="43" fill="hold">
                            <p:stCondLst>
                              <p:cond delay="3500"/>
                            </p:stCondLst>
                            <p:childTnLst>
                              <p:par>
                                <p:cTn id="44" presetID="12" presetClass="entr" presetSubtype="4" fill="hold" grpId="1" nodeType="afterEffect">
                                  <p:stCondLst>
                                    <p:cond delay="0"/>
                                  </p:stCondLst>
                                  <p:childTnLst>
                                    <p:set>
                                      <p:cBhvr>
                                        <p:cTn id="45" dur="1" fill="hold">
                                          <p:stCondLst>
                                            <p:cond delay="0"/>
                                          </p:stCondLst>
                                        </p:cTn>
                                        <p:tgtEl>
                                          <p:spTgt spid="5">
                                            <p:graphicEl>
                                              <a:dgm id="{E8F063AA-A5F3-4C23-B3A0-82BE37AAE932}"/>
                                            </p:graphicEl>
                                          </p:spTgt>
                                        </p:tgtEl>
                                        <p:attrNameLst>
                                          <p:attrName>style.visibility</p:attrName>
                                        </p:attrNameLst>
                                      </p:cBhvr>
                                      <p:to>
                                        <p:strVal val="visible"/>
                                      </p:to>
                                    </p:set>
                                    <p:anim calcmode="lin" valueType="num">
                                      <p:cBhvr additive="base">
                                        <p:cTn id="46" dur="500"/>
                                        <p:tgtEl>
                                          <p:spTgt spid="5">
                                            <p:graphicEl>
                                              <a:dgm id="{E8F063AA-A5F3-4C23-B3A0-82BE37AAE932}"/>
                                            </p:graphicEl>
                                          </p:spTgt>
                                        </p:tgtEl>
                                        <p:attrNameLst>
                                          <p:attrName>ppt_y</p:attrName>
                                        </p:attrNameLst>
                                      </p:cBhvr>
                                      <p:tavLst>
                                        <p:tav tm="0">
                                          <p:val>
                                            <p:strVal val="#ppt_y+#ppt_h*1.125000"/>
                                          </p:val>
                                        </p:tav>
                                        <p:tav tm="100000">
                                          <p:val>
                                            <p:strVal val="#ppt_y"/>
                                          </p:val>
                                        </p:tav>
                                      </p:tavLst>
                                    </p:anim>
                                    <p:animEffect transition="in" filter="wipe(up)">
                                      <p:cBhvr>
                                        <p:cTn id="47" dur="500"/>
                                        <p:tgtEl>
                                          <p:spTgt spid="5">
                                            <p:graphicEl>
                                              <a:dgm id="{E8F063AA-A5F3-4C23-B3A0-82BE37AAE932}"/>
                                            </p:graphicEl>
                                          </p:spTgt>
                                        </p:tgtEl>
                                      </p:cBhvr>
                                    </p:animEffect>
                                  </p:childTnLst>
                                </p:cTn>
                              </p:par>
                            </p:childTnLst>
                          </p:cTn>
                        </p:par>
                        <p:par>
                          <p:cTn id="48" fill="hold">
                            <p:stCondLst>
                              <p:cond delay="4000"/>
                            </p:stCondLst>
                            <p:childTnLst>
                              <p:par>
                                <p:cTn id="49" presetID="12" presetClass="entr" presetSubtype="4" fill="hold" grpId="1" nodeType="afterEffect">
                                  <p:stCondLst>
                                    <p:cond delay="0"/>
                                  </p:stCondLst>
                                  <p:childTnLst>
                                    <p:set>
                                      <p:cBhvr>
                                        <p:cTn id="50" dur="1" fill="hold">
                                          <p:stCondLst>
                                            <p:cond delay="0"/>
                                          </p:stCondLst>
                                        </p:cTn>
                                        <p:tgtEl>
                                          <p:spTgt spid="5">
                                            <p:graphicEl>
                                              <a:dgm id="{61A2955A-9E62-4A80-9E4A-91FAD2722482}"/>
                                            </p:graphicEl>
                                          </p:spTgt>
                                        </p:tgtEl>
                                        <p:attrNameLst>
                                          <p:attrName>style.visibility</p:attrName>
                                        </p:attrNameLst>
                                      </p:cBhvr>
                                      <p:to>
                                        <p:strVal val="visible"/>
                                      </p:to>
                                    </p:set>
                                    <p:anim calcmode="lin" valueType="num">
                                      <p:cBhvr additive="base">
                                        <p:cTn id="51" dur="500"/>
                                        <p:tgtEl>
                                          <p:spTgt spid="5">
                                            <p:graphicEl>
                                              <a:dgm id="{61A2955A-9E62-4A80-9E4A-91FAD2722482}"/>
                                            </p:graphicEl>
                                          </p:spTgt>
                                        </p:tgtEl>
                                        <p:attrNameLst>
                                          <p:attrName>ppt_y</p:attrName>
                                        </p:attrNameLst>
                                      </p:cBhvr>
                                      <p:tavLst>
                                        <p:tav tm="0">
                                          <p:val>
                                            <p:strVal val="#ppt_y+#ppt_h*1.125000"/>
                                          </p:val>
                                        </p:tav>
                                        <p:tav tm="100000">
                                          <p:val>
                                            <p:strVal val="#ppt_y"/>
                                          </p:val>
                                        </p:tav>
                                      </p:tavLst>
                                    </p:anim>
                                    <p:animEffect transition="in" filter="wipe(up)">
                                      <p:cBhvr>
                                        <p:cTn id="52" dur="500"/>
                                        <p:tgtEl>
                                          <p:spTgt spid="5">
                                            <p:graphicEl>
                                              <a:dgm id="{61A2955A-9E62-4A80-9E4A-91FAD2722482}"/>
                                            </p:graphicEl>
                                          </p:spTgt>
                                        </p:tgtEl>
                                      </p:cBhvr>
                                    </p:animEffect>
                                  </p:childTnLst>
                                </p:cTn>
                              </p:par>
                            </p:childTnLst>
                          </p:cTn>
                        </p:par>
                        <p:par>
                          <p:cTn id="53" fill="hold">
                            <p:stCondLst>
                              <p:cond delay="4500"/>
                            </p:stCondLst>
                            <p:childTnLst>
                              <p:par>
                                <p:cTn id="54" presetID="12" presetClass="entr" presetSubtype="4" fill="hold" grpId="1" nodeType="afterEffect">
                                  <p:stCondLst>
                                    <p:cond delay="0"/>
                                  </p:stCondLst>
                                  <p:childTnLst>
                                    <p:set>
                                      <p:cBhvr>
                                        <p:cTn id="55" dur="1" fill="hold">
                                          <p:stCondLst>
                                            <p:cond delay="0"/>
                                          </p:stCondLst>
                                        </p:cTn>
                                        <p:tgtEl>
                                          <p:spTgt spid="5">
                                            <p:graphicEl>
                                              <a:dgm id="{3BB18C04-C0F8-45CE-AAA1-AB1BEF5B5FDC}"/>
                                            </p:graphicEl>
                                          </p:spTgt>
                                        </p:tgtEl>
                                        <p:attrNameLst>
                                          <p:attrName>style.visibility</p:attrName>
                                        </p:attrNameLst>
                                      </p:cBhvr>
                                      <p:to>
                                        <p:strVal val="visible"/>
                                      </p:to>
                                    </p:set>
                                    <p:anim calcmode="lin" valueType="num">
                                      <p:cBhvr additive="base">
                                        <p:cTn id="56" dur="500"/>
                                        <p:tgtEl>
                                          <p:spTgt spid="5">
                                            <p:graphicEl>
                                              <a:dgm id="{3BB18C04-C0F8-45CE-AAA1-AB1BEF5B5FDC}"/>
                                            </p:graphicEl>
                                          </p:spTgt>
                                        </p:tgtEl>
                                        <p:attrNameLst>
                                          <p:attrName>ppt_y</p:attrName>
                                        </p:attrNameLst>
                                      </p:cBhvr>
                                      <p:tavLst>
                                        <p:tav tm="0">
                                          <p:val>
                                            <p:strVal val="#ppt_y+#ppt_h*1.125000"/>
                                          </p:val>
                                        </p:tav>
                                        <p:tav tm="100000">
                                          <p:val>
                                            <p:strVal val="#ppt_y"/>
                                          </p:val>
                                        </p:tav>
                                      </p:tavLst>
                                    </p:anim>
                                    <p:animEffect transition="in" filter="wipe(up)">
                                      <p:cBhvr>
                                        <p:cTn id="57" dur="500"/>
                                        <p:tgtEl>
                                          <p:spTgt spid="5">
                                            <p:graphicEl>
                                              <a:dgm id="{3BB18C04-C0F8-45CE-AAA1-AB1BEF5B5FDC}"/>
                                            </p:graphicEl>
                                          </p:spTgt>
                                        </p:tgtEl>
                                      </p:cBhvr>
                                    </p:animEffect>
                                  </p:childTnLst>
                                </p:cTn>
                              </p:par>
                            </p:childTnLst>
                          </p:cTn>
                        </p:par>
                        <p:par>
                          <p:cTn id="58" fill="hold">
                            <p:stCondLst>
                              <p:cond delay="5000"/>
                            </p:stCondLst>
                            <p:childTnLst>
                              <p:par>
                                <p:cTn id="59" presetID="12" presetClass="entr" presetSubtype="4" fill="hold" grpId="1" nodeType="afterEffect">
                                  <p:stCondLst>
                                    <p:cond delay="0"/>
                                  </p:stCondLst>
                                  <p:childTnLst>
                                    <p:set>
                                      <p:cBhvr>
                                        <p:cTn id="60" dur="1" fill="hold">
                                          <p:stCondLst>
                                            <p:cond delay="0"/>
                                          </p:stCondLst>
                                        </p:cTn>
                                        <p:tgtEl>
                                          <p:spTgt spid="5">
                                            <p:graphicEl>
                                              <a:dgm id="{5408DE42-EDBC-4718-A32F-D4C7B331418D}"/>
                                            </p:graphicEl>
                                          </p:spTgt>
                                        </p:tgtEl>
                                        <p:attrNameLst>
                                          <p:attrName>style.visibility</p:attrName>
                                        </p:attrNameLst>
                                      </p:cBhvr>
                                      <p:to>
                                        <p:strVal val="visible"/>
                                      </p:to>
                                    </p:set>
                                    <p:anim calcmode="lin" valueType="num">
                                      <p:cBhvr additive="base">
                                        <p:cTn id="61" dur="500"/>
                                        <p:tgtEl>
                                          <p:spTgt spid="5">
                                            <p:graphicEl>
                                              <a:dgm id="{5408DE42-EDBC-4718-A32F-D4C7B331418D}"/>
                                            </p:graphicEl>
                                          </p:spTgt>
                                        </p:tgtEl>
                                        <p:attrNameLst>
                                          <p:attrName>ppt_y</p:attrName>
                                        </p:attrNameLst>
                                      </p:cBhvr>
                                      <p:tavLst>
                                        <p:tav tm="0">
                                          <p:val>
                                            <p:strVal val="#ppt_y+#ppt_h*1.125000"/>
                                          </p:val>
                                        </p:tav>
                                        <p:tav tm="100000">
                                          <p:val>
                                            <p:strVal val="#ppt_y"/>
                                          </p:val>
                                        </p:tav>
                                      </p:tavLst>
                                    </p:anim>
                                    <p:animEffect transition="in" filter="wipe(up)">
                                      <p:cBhvr>
                                        <p:cTn id="62" dur="500"/>
                                        <p:tgtEl>
                                          <p:spTgt spid="5">
                                            <p:graphicEl>
                                              <a:dgm id="{5408DE42-EDBC-4718-A32F-D4C7B331418D}"/>
                                            </p:graphicEl>
                                          </p:spTgt>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p:tgtEl>
                                          <p:spTgt spid="40"/>
                                        </p:tgtEl>
                                        <p:attrNameLst>
                                          <p:attrName>ppt_y</p:attrName>
                                        </p:attrNameLst>
                                      </p:cBhvr>
                                      <p:tavLst>
                                        <p:tav tm="0">
                                          <p:val>
                                            <p:strVal val="#ppt_y+#ppt_h*1.125000"/>
                                          </p:val>
                                        </p:tav>
                                        <p:tav tm="100000">
                                          <p:val>
                                            <p:strVal val="#ppt_y"/>
                                          </p:val>
                                        </p:tav>
                                      </p:tavLst>
                                    </p:anim>
                                    <p:animEffect transition="in" filter="wipe(up)">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 presetClass="exit" presetSubtype="0" fill="hold" grpId="0" nodeType="withEffect">
                                  <p:stCondLst>
                                    <p:cond delay="0"/>
                                  </p:stCondLst>
                                  <p:childTnLst>
                                    <p:set>
                                      <p:cBhvr>
                                        <p:cTn id="74" dur="1" fill="hold">
                                          <p:stCondLst>
                                            <p:cond delay="0"/>
                                          </p:stCondLst>
                                        </p:cTn>
                                        <p:tgtEl>
                                          <p:spTgt spid="5">
                                            <p:graphicEl>
                                              <a:dgm id="{99E430CD-1FC5-4F8C-A9D9-911C45159D54}"/>
                                            </p:graphic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40"/>
                                        </p:tgtEl>
                                      </p:cBhvr>
                                    </p:animEffect>
                                    <p:set>
                                      <p:cBhvr>
                                        <p:cTn id="77" dur="1" fill="hold">
                                          <p:stCondLst>
                                            <p:cond delay="499"/>
                                          </p:stCondLst>
                                        </p:cTn>
                                        <p:tgtEl>
                                          <p:spTgt spid="40"/>
                                        </p:tgtEl>
                                        <p:attrNameLst>
                                          <p:attrName>style.visibility</p:attrName>
                                        </p:attrNameLst>
                                      </p:cBhvr>
                                      <p:to>
                                        <p:strVal val="hidden"/>
                                      </p:to>
                                    </p:se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500" fill="hold"/>
                                        <p:tgtEl>
                                          <p:spTgt spid="2"/>
                                        </p:tgtEl>
                                        <p:attrNameLst>
                                          <p:attrName>ppt_x</p:attrName>
                                        </p:attrNameLst>
                                      </p:cBhvr>
                                      <p:tavLst>
                                        <p:tav tm="0">
                                          <p:val>
                                            <p:strVal val="#ppt_x"/>
                                          </p:val>
                                        </p:tav>
                                        <p:tav tm="100000">
                                          <p:val>
                                            <p:strVal val="#ppt_x"/>
                                          </p:val>
                                        </p:tav>
                                      </p:tavLst>
                                    </p:anim>
                                    <p:anim calcmode="lin" valueType="num">
                                      <p:cBhvr additive="base">
                                        <p:cTn id="8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P spid="40" grpId="0"/>
      <p:bldP spid="40" grpId="1"/>
      <p:bldP spid="42"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28F0-C880-3B48-AC35-9DBE43722B02}"/>
              </a:ext>
            </a:extLst>
          </p:cNvPr>
          <p:cNvSpPr>
            <a:spLocks noGrp="1"/>
          </p:cNvSpPr>
          <p:nvPr>
            <p:ph type="title"/>
          </p:nvPr>
        </p:nvSpPr>
        <p:spPr>
          <a:xfrm>
            <a:off x="311700" y="278770"/>
            <a:ext cx="8520600" cy="572700"/>
          </a:xfrm>
        </p:spPr>
        <p:txBody>
          <a:bodyPr/>
          <a:lstStyle/>
          <a:p>
            <a:r>
              <a:rPr lang="en-US" dirty="0"/>
              <a:t>PBIS Works!</a:t>
            </a:r>
          </a:p>
        </p:txBody>
      </p:sp>
      <p:pic>
        <p:nvPicPr>
          <p:cNvPr id="4" name="Picture 2" descr="A close up of text on a white background&#10;&#10;Description automatically generated">
            <a:extLst>
              <a:ext uri="{FF2B5EF4-FFF2-40B4-BE49-F238E27FC236}">
                <a16:creationId xmlns:a16="http://schemas.microsoft.com/office/drawing/2014/main" id="{710E4E2A-DCCC-6245-9CC5-E92F6A831B52}"/>
              </a:ext>
            </a:extLst>
          </p:cNvPr>
          <p:cNvPicPr>
            <a:picLocks noGrp="1" noChangeAspect="1"/>
          </p:cNvPicPr>
          <p:nvPr>
            <p:ph idx="1"/>
          </p:nvPr>
        </p:nvPicPr>
        <p:blipFill>
          <a:blip r:embed="rId3"/>
          <a:stretch>
            <a:fillRect/>
          </a:stretch>
        </p:blipFill>
        <p:spPr>
          <a:xfrm>
            <a:off x="1061714" y="936194"/>
            <a:ext cx="6996437" cy="40380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56995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520374" y="887896"/>
            <a:ext cx="8013614" cy="4009056"/>
          </a:xfrm>
        </p:spPr>
        <p:txBody>
          <a:bodyPr anchor="t">
            <a:noAutofit/>
          </a:bodyPr>
          <a:lstStyle/>
          <a:p>
            <a:pPr marL="255389" indent="-255389">
              <a:buNone/>
              <a:defRPr/>
            </a:pPr>
            <a:r>
              <a:rPr lang="en-US" sz="1000" dirty="0" err="1">
                <a:ea typeface="ＭＳ Ｐゴシック" pitchFamily="34" charset="-128"/>
              </a:rPr>
              <a:t>Bohanon</a:t>
            </a:r>
            <a:r>
              <a:rPr lang="en-US" sz="1000" dirty="0">
                <a:ea typeface="ＭＳ Ｐゴシック" pitchFamily="34" charset="-128"/>
              </a:rPr>
              <a:t>, H., </a:t>
            </a:r>
            <a:r>
              <a:rPr lang="en-US" sz="1000" dirty="0" err="1">
                <a:ea typeface="ＭＳ Ｐゴシック" pitchFamily="34" charset="-128"/>
              </a:rPr>
              <a:t>Fenning</a:t>
            </a:r>
            <a:r>
              <a:rPr lang="en-US" sz="1000" dirty="0">
                <a:ea typeface="ＭＳ Ｐゴシック" pitchFamily="34" charset="-128"/>
              </a:rPr>
              <a:t>, P., Carney, K. L., </a:t>
            </a:r>
            <a:r>
              <a:rPr lang="en-US" sz="1000" dirty="0" err="1">
                <a:ea typeface="ＭＳ Ｐゴシック" pitchFamily="34" charset="-128"/>
              </a:rPr>
              <a:t>Minnis</a:t>
            </a:r>
            <a:r>
              <a:rPr lang="en-US" sz="1000" dirty="0">
                <a:ea typeface="ＭＳ Ｐゴシック" pitchFamily="34" charset="-128"/>
              </a:rPr>
              <a:t>-Kim, M. J., Anderson-</a:t>
            </a:r>
            <a:r>
              <a:rPr lang="en-US" sz="1000" dirty="0" err="1">
                <a:ea typeface="ＭＳ Ｐゴシック" pitchFamily="34" charset="-128"/>
              </a:rPr>
              <a:t>Harriss</a:t>
            </a:r>
            <a:r>
              <a:rPr lang="en-US" sz="1000" dirty="0">
                <a:ea typeface="ＭＳ Ｐゴシック" pitchFamily="34" charset="-128"/>
              </a:rPr>
              <a:t>, S., </a:t>
            </a:r>
            <a:r>
              <a:rPr lang="en-US" sz="1000" dirty="0" err="1">
                <a:ea typeface="ＭＳ Ｐゴシック" pitchFamily="34" charset="-128"/>
              </a:rPr>
              <a:t>Moroz</a:t>
            </a:r>
            <a:r>
              <a:rPr lang="en-US" sz="1000" dirty="0">
                <a:ea typeface="ＭＳ Ｐゴシック" pitchFamily="34" charset="-128"/>
              </a:rPr>
              <a:t>, K. B., . . . Sailor, W. (2006). Schoolwide application of positive behavior support in an urban high school: A case study. </a:t>
            </a:r>
            <a:r>
              <a:rPr lang="en-US" sz="1000" i="1" dirty="0">
                <a:ea typeface="ＭＳ Ｐゴシック" pitchFamily="34" charset="-128"/>
              </a:rPr>
              <a:t>Journal of Positive Behavior Interventions, 8,</a:t>
            </a:r>
            <a:r>
              <a:rPr lang="en-US" sz="1000" dirty="0">
                <a:ea typeface="ＭＳ Ｐゴシック" pitchFamily="34" charset="-128"/>
              </a:rPr>
              <a:t> 131-145. </a:t>
            </a:r>
            <a:r>
              <a:rPr lang="en-US" sz="1000" dirty="0" err="1">
                <a:ea typeface="ＭＳ Ｐゴシック" pitchFamily="34" charset="-128"/>
              </a:rPr>
              <a:t>doi</a:t>
            </a:r>
            <a:r>
              <a:rPr lang="en-US" sz="1000" dirty="0">
                <a:ea typeface="ＭＳ Ｐゴシック" pitchFamily="34" charset="-128"/>
              </a:rPr>
              <a:t>: 10.1177/10983007060080030201</a:t>
            </a:r>
          </a:p>
          <a:p>
            <a:pPr marL="255389" indent="-255389">
              <a:buNone/>
              <a:defRPr/>
            </a:pPr>
            <a:r>
              <a:rPr lang="en-US" sz="1000" dirty="0"/>
              <a:t>Bradshaw, C. P., </a:t>
            </a:r>
            <a:r>
              <a:rPr lang="en-US" sz="1000" dirty="0" err="1"/>
              <a:t>Debnam</a:t>
            </a:r>
            <a:r>
              <a:rPr lang="en-US" sz="1000" dirty="0"/>
              <a:t>, K. J., Lindstrom Johnson, S., Pas, E. T., </a:t>
            </a:r>
            <a:r>
              <a:rPr lang="en-US" sz="1000" dirty="0" err="1"/>
              <a:t>Hershfeldt</a:t>
            </a:r>
            <a:r>
              <a:rPr lang="en-US" sz="1000" dirty="0"/>
              <a:t>, P., Alexander, A., Barrett, S., &amp; Leaf, P.J. (2014). Maryland's evolving system of social, emotional, and behavioral interventions in public schools: The Maryland Safe and Supportive Schools Project. </a:t>
            </a:r>
            <a:r>
              <a:rPr lang="en-US" sz="1000" i="1" dirty="0"/>
              <a:t>Adolescent Psychiatry, 4</a:t>
            </a:r>
            <a:r>
              <a:rPr lang="en-US" sz="1000" dirty="0"/>
              <a:t>, 194-206.</a:t>
            </a:r>
            <a:endParaRPr lang="en-US" sz="1000" dirty="0">
              <a:ea typeface="ＭＳ Ｐゴシック" pitchFamily="34" charset="-128"/>
            </a:endParaRPr>
          </a:p>
          <a:p>
            <a:pPr marL="255389" indent="-255389">
              <a:buNone/>
              <a:defRPr/>
            </a:pPr>
            <a:r>
              <a:rPr lang="en-US" sz="1000" dirty="0">
                <a:ea typeface="ＭＳ Ｐゴシック" pitchFamily="34" charset="-128"/>
              </a:rPr>
              <a:t>Flannery, K. B., </a:t>
            </a:r>
            <a:r>
              <a:rPr lang="en-US" sz="1000" dirty="0" err="1">
                <a:ea typeface="ＭＳ Ｐゴシック" pitchFamily="34" charset="-128"/>
              </a:rPr>
              <a:t>Fenning</a:t>
            </a:r>
            <a:r>
              <a:rPr lang="en-US" sz="1000" dirty="0">
                <a:ea typeface="ＭＳ Ｐゴシック" pitchFamily="34" charset="-128"/>
              </a:rPr>
              <a:t>, P., Kato, M. M., &amp; McIntosh, K. (2013, November 4). Effects of School-Wide Positive Behavioral Interventions and Supports and Fidelity of Implementation on Problem Behavior in High Schools. </a:t>
            </a:r>
            <a:r>
              <a:rPr lang="en-US" sz="1000" i="1" dirty="0">
                <a:ea typeface="ＭＳ Ｐゴシック" pitchFamily="34" charset="-128"/>
              </a:rPr>
              <a:t>School Psychology Quarterly.</a:t>
            </a:r>
            <a:r>
              <a:rPr lang="en-US" sz="1000" dirty="0">
                <a:ea typeface="ＭＳ Ｐゴシック" pitchFamily="34" charset="-128"/>
              </a:rPr>
              <a:t> Advance online publication. </a:t>
            </a:r>
            <a:r>
              <a:rPr lang="en-US" sz="1000" dirty="0" err="1">
                <a:ea typeface="ＭＳ Ｐゴシック" pitchFamily="34" charset="-128"/>
              </a:rPr>
              <a:t>doi</a:t>
            </a:r>
            <a:r>
              <a:rPr lang="en-US" sz="1000" dirty="0">
                <a:ea typeface="ＭＳ Ｐゴシック" pitchFamily="34" charset="-128"/>
              </a:rPr>
              <a:t>: 10.1037/spq0000039</a:t>
            </a:r>
          </a:p>
          <a:p>
            <a:pPr marL="255389" indent="-255389">
              <a:buNone/>
              <a:defRPr/>
            </a:pPr>
            <a:r>
              <a:rPr lang="en-US" sz="1000" dirty="0">
                <a:ea typeface="ＭＳ Ｐゴシック" pitchFamily="34" charset="-128"/>
              </a:rPr>
              <a:t>Flannery, K. B., Frank, J. L., McGrath Kato, M., Doren, B., &amp; </a:t>
            </a:r>
            <a:r>
              <a:rPr lang="en-US" sz="1000" dirty="0" err="1">
                <a:ea typeface="ＭＳ Ｐゴシック" pitchFamily="34" charset="-128"/>
              </a:rPr>
              <a:t>Fenning</a:t>
            </a:r>
            <a:r>
              <a:rPr lang="en-US" sz="1000" dirty="0">
                <a:ea typeface="ＭＳ Ｐゴシック" pitchFamily="34" charset="-128"/>
              </a:rPr>
              <a:t>, P. (2013). Implementing Schoolwide Positive Behavior Support in high school settings: Analysis of eight high schools. </a:t>
            </a:r>
            <a:r>
              <a:rPr lang="en-US" sz="1000" i="1" dirty="0">
                <a:ea typeface="ＭＳ Ｐゴシック" pitchFamily="34" charset="-128"/>
              </a:rPr>
              <a:t>The High School Journal</a:t>
            </a:r>
            <a:r>
              <a:rPr lang="en-US" sz="1000" dirty="0">
                <a:ea typeface="ＭＳ Ｐゴシック" pitchFamily="34" charset="-128"/>
              </a:rPr>
              <a:t>, 96(4), 267-282.</a:t>
            </a:r>
            <a:r>
              <a:rPr lang="en-US" sz="1000" i="1" dirty="0">
                <a:ea typeface="ＭＳ Ｐゴシック" pitchFamily="34" charset="-128"/>
              </a:rPr>
              <a:t> </a:t>
            </a:r>
            <a:r>
              <a:rPr lang="en-US" sz="1000" i="1" dirty="0" err="1">
                <a:ea typeface="ＭＳ Ｐゴシック" pitchFamily="34" charset="-128"/>
              </a:rPr>
              <a:t>doi</a:t>
            </a:r>
            <a:r>
              <a:rPr lang="en-US" sz="1000" i="1" dirty="0">
                <a:ea typeface="ＭＳ Ｐゴシック" pitchFamily="34" charset="-128"/>
              </a:rPr>
              <a:t>: 10.1353/hsj.2013.0015</a:t>
            </a:r>
            <a:endParaRPr lang="en-US" sz="1000" dirty="0">
              <a:ea typeface="ＭＳ Ｐゴシック" pitchFamily="34" charset="-128"/>
            </a:endParaRPr>
          </a:p>
          <a:p>
            <a:pPr marL="255389" indent="-255389">
              <a:buNone/>
              <a:defRPr/>
            </a:pPr>
            <a:r>
              <a:rPr lang="en-US" sz="1000" dirty="0">
                <a:ea typeface="ＭＳ Ｐゴシック" pitchFamily="34" charset="-128"/>
              </a:rPr>
              <a:t>Freeman, J., Simonsen, B., </a:t>
            </a:r>
            <a:r>
              <a:rPr lang="en-US" sz="1000" dirty="0" err="1">
                <a:ea typeface="ＭＳ Ｐゴシック" pitchFamily="34" charset="-128"/>
              </a:rPr>
              <a:t>McCoach</a:t>
            </a:r>
            <a:r>
              <a:rPr lang="en-US" sz="1000" dirty="0">
                <a:ea typeface="ＭＳ Ｐゴシック" pitchFamily="34" charset="-128"/>
              </a:rPr>
              <a:t>, D.B., </a:t>
            </a:r>
            <a:r>
              <a:rPr lang="en-US" sz="1000" dirty="0" err="1">
                <a:ea typeface="ＭＳ Ｐゴシック" pitchFamily="34" charset="-128"/>
              </a:rPr>
              <a:t>Sugai</a:t>
            </a:r>
            <a:r>
              <a:rPr lang="en-US" sz="1000" dirty="0">
                <a:ea typeface="ＭＳ Ｐゴシック" pitchFamily="34" charset="-128"/>
              </a:rPr>
              <a:t>, G., Lombardi, A., Horner, R. (2016). Relationship between school-wide positive behavior interventions and supports and academic, attendance, and behavior outcomes in high schools. Journal of Positive Behavior Interventions. DOI: 10.1177/1098300715580992</a:t>
            </a:r>
          </a:p>
          <a:p>
            <a:pPr marL="255389" indent="-255389">
              <a:buNone/>
              <a:defRPr/>
            </a:pPr>
            <a:r>
              <a:rPr lang="en-US" sz="1000" dirty="0">
                <a:ea typeface="ＭＳ Ｐゴシック" pitchFamily="34" charset="-128"/>
              </a:rPr>
              <a:t> Freeman, J., Simonsen, B., </a:t>
            </a:r>
            <a:r>
              <a:rPr lang="en-US" sz="1000" dirty="0" err="1">
                <a:ea typeface="ＭＳ Ｐゴシック" pitchFamily="34" charset="-128"/>
              </a:rPr>
              <a:t>McCoach</a:t>
            </a:r>
            <a:r>
              <a:rPr lang="en-US" sz="1000" dirty="0">
                <a:ea typeface="ＭＳ Ｐゴシック" pitchFamily="34" charset="-128"/>
              </a:rPr>
              <a:t>, D.B., </a:t>
            </a:r>
            <a:r>
              <a:rPr lang="en-US" sz="1000" dirty="0" err="1">
                <a:ea typeface="ＭＳ Ｐゴシック" pitchFamily="34" charset="-128"/>
              </a:rPr>
              <a:t>Sugai</a:t>
            </a:r>
            <a:r>
              <a:rPr lang="en-US" sz="1000" dirty="0">
                <a:ea typeface="ＭＳ Ｐゴシック" pitchFamily="34" charset="-128"/>
              </a:rPr>
              <a:t>, G., Lombardi, A., Horner, R. (2015). An Analysis of the Relationship Between Implementation of School-wide Positive Behavior Interventions and Supports and High School Attendance and Dropout Rates. The High School Journal.</a:t>
            </a:r>
          </a:p>
          <a:p>
            <a:pPr marL="255389" indent="-255389">
              <a:buNone/>
              <a:defRPr/>
            </a:pPr>
            <a:r>
              <a:rPr lang="en-US" sz="1000" dirty="0">
                <a:ea typeface="ＭＳ Ｐゴシック" pitchFamily="34" charset="-128"/>
              </a:rPr>
              <a:t>Morrissey, K. L., </a:t>
            </a:r>
            <a:r>
              <a:rPr lang="en-US" sz="1000" dirty="0" err="1">
                <a:ea typeface="ＭＳ Ｐゴシック" pitchFamily="34" charset="-128"/>
              </a:rPr>
              <a:t>Bohanon</a:t>
            </a:r>
            <a:r>
              <a:rPr lang="en-US" sz="1000" dirty="0">
                <a:ea typeface="ＭＳ Ｐゴシック" pitchFamily="34" charset="-128"/>
              </a:rPr>
              <a:t>, H., &amp; </a:t>
            </a:r>
            <a:r>
              <a:rPr lang="en-US" sz="1000" dirty="0" err="1">
                <a:ea typeface="ＭＳ Ｐゴシック" pitchFamily="34" charset="-128"/>
              </a:rPr>
              <a:t>Fenning</a:t>
            </a:r>
            <a:r>
              <a:rPr lang="en-US" sz="1000" dirty="0">
                <a:ea typeface="ＭＳ Ｐゴシック" pitchFamily="34" charset="-128"/>
              </a:rPr>
              <a:t>, P. (2010). Teaching and acknowledging expected behaviors in an urban high school. </a:t>
            </a:r>
            <a:r>
              <a:rPr lang="en-US" sz="1000" i="1" dirty="0">
                <a:ea typeface="ＭＳ Ｐゴシック" pitchFamily="34" charset="-128"/>
              </a:rPr>
              <a:t>Teaching Exceptional Children, 42,</a:t>
            </a:r>
            <a:r>
              <a:rPr lang="en-US" sz="1000" dirty="0">
                <a:ea typeface="ＭＳ Ｐゴシック" pitchFamily="34" charset="-128"/>
              </a:rPr>
              <a:t> 27-35.</a:t>
            </a:r>
          </a:p>
          <a:p>
            <a:pPr marL="255389" indent="-255389">
              <a:buNone/>
              <a:defRPr/>
            </a:pPr>
            <a:r>
              <a:rPr lang="en-US" sz="1000" dirty="0" err="1">
                <a:ea typeface="ＭＳ Ｐゴシック" pitchFamily="34" charset="-128"/>
              </a:rPr>
              <a:t>Muscott</a:t>
            </a:r>
            <a:r>
              <a:rPr lang="en-US" sz="1000" dirty="0">
                <a:ea typeface="ＭＳ Ｐゴシック" pitchFamily="34" charset="-128"/>
              </a:rPr>
              <a:t>, H., Mann, E., &amp; </a:t>
            </a:r>
            <a:r>
              <a:rPr lang="en-US" sz="1000" dirty="0" err="1">
                <a:ea typeface="ＭＳ Ｐゴシック" pitchFamily="34" charset="-128"/>
              </a:rPr>
              <a:t>LeBrun</a:t>
            </a:r>
            <a:r>
              <a:rPr lang="en-US" sz="1000" dirty="0">
                <a:ea typeface="ＭＳ Ｐゴシック" pitchFamily="34" charset="-128"/>
              </a:rPr>
              <a:t>, M. (2008). Positive behavioral interventions and supports in New Hampshire: Effects of large-scale implementation of schoolwide positive behavior support on student discipline and academic achievement. Journal of Positive Behavior Interventions, 10, 190-205. </a:t>
            </a:r>
            <a:r>
              <a:rPr lang="en-US" sz="1000" dirty="0" err="1">
                <a:ea typeface="ＭＳ Ｐゴシック" pitchFamily="34" charset="-128"/>
              </a:rPr>
              <a:t>doi</a:t>
            </a:r>
            <a:r>
              <a:rPr lang="en-US" sz="1000" dirty="0">
                <a:ea typeface="ＭＳ Ｐゴシック" pitchFamily="34" charset="-128"/>
              </a:rPr>
              <a:t>: 10.1177/1098300708316258</a:t>
            </a:r>
          </a:p>
          <a:p>
            <a:pPr marL="255389" indent="-255389">
              <a:buNone/>
              <a:defRPr/>
            </a:pPr>
            <a:r>
              <a:rPr lang="en-US" sz="1000" dirty="0">
                <a:ea typeface="ＭＳ Ｐゴシック" pitchFamily="34" charset="-128"/>
              </a:rPr>
              <a:t>Swain-</a:t>
            </a:r>
            <a:r>
              <a:rPr lang="en-US" sz="1000" dirty="0" err="1">
                <a:ea typeface="ＭＳ Ｐゴシック" pitchFamily="34" charset="-128"/>
              </a:rPr>
              <a:t>Bradway</a:t>
            </a:r>
            <a:r>
              <a:rPr lang="en-US" sz="1000" dirty="0">
                <a:ea typeface="ＭＳ Ｐゴシック" pitchFamily="34" charset="-128"/>
              </a:rPr>
              <a:t>, J., Pinkney, C. &amp; Flannery, K. B. (2015) Implementing SWPBIS in High Schools: Contextual Factors and Stages of Implementation. Teaching Exceptional Children. 47 (5), 245–255</a:t>
            </a:r>
          </a:p>
          <a:p>
            <a:pPr marL="255389" indent="-255389">
              <a:buNone/>
              <a:defRPr/>
            </a:pPr>
            <a:r>
              <a:rPr lang="en-US" sz="1000" dirty="0">
                <a:ea typeface="ＭＳ Ｐゴシック" pitchFamily="34" charset="-128"/>
              </a:rPr>
              <a:t>RESOURCE</a:t>
            </a:r>
          </a:p>
          <a:p>
            <a:pPr marL="255389" indent="-255389">
              <a:buNone/>
              <a:defRPr/>
            </a:pPr>
            <a:r>
              <a:rPr lang="en-US" sz="1000" dirty="0">
                <a:ea typeface="ＭＳ Ｐゴシック" pitchFamily="34" charset="-128"/>
              </a:rPr>
              <a:t>Flannery, K. B. &amp; </a:t>
            </a:r>
            <a:r>
              <a:rPr lang="en-US" sz="1000" dirty="0" err="1">
                <a:ea typeface="ＭＳ Ｐゴシック" pitchFamily="34" charset="-128"/>
              </a:rPr>
              <a:t>Sugai</a:t>
            </a:r>
            <a:r>
              <a:rPr lang="en-US" sz="1000" dirty="0">
                <a:ea typeface="ＭＳ Ｐゴシック" pitchFamily="34" charset="-128"/>
              </a:rPr>
              <a:t>, G. (2010) </a:t>
            </a:r>
            <a:r>
              <a:rPr lang="en-US" sz="1000" i="1" dirty="0">
                <a:ea typeface="ＭＳ Ｐゴシック" pitchFamily="34" charset="-128"/>
              </a:rPr>
              <a:t>School-Wide PBIS Implementation in High Schools: Current Practice and Future Directions. </a:t>
            </a:r>
            <a:r>
              <a:rPr lang="en-US" sz="1000" dirty="0">
                <a:ea typeface="ＭＳ Ｐゴシック" pitchFamily="34" charset="-128"/>
              </a:rPr>
              <a:t>Eugene, OR: University of Oregon, Educational and Community Supports. Available on </a:t>
            </a:r>
            <a:r>
              <a:rPr lang="en-US" sz="1000" u="sng" dirty="0">
                <a:ea typeface="ＭＳ Ｐゴシック" pitchFamily="34" charset="-128"/>
                <a:hlinkClick r:id="rId3"/>
              </a:rPr>
              <a:t>http://pbis.org</a:t>
            </a:r>
            <a:r>
              <a:rPr lang="en-US" sz="1000" dirty="0">
                <a:ea typeface="ＭＳ Ｐゴシック" pitchFamily="34" charset="-128"/>
              </a:rPr>
              <a:t> </a:t>
            </a:r>
          </a:p>
          <a:p>
            <a:pPr marL="255389" indent="-255389">
              <a:buNone/>
              <a:defRPr/>
            </a:pPr>
            <a:endParaRPr lang="en-US" sz="1000" dirty="0">
              <a:ea typeface="ＭＳ Ｐゴシック" pitchFamily="34" charset="-128"/>
            </a:endParaRPr>
          </a:p>
        </p:txBody>
      </p:sp>
      <p:sp>
        <p:nvSpPr>
          <p:cNvPr id="50178" name="Title 3"/>
          <p:cNvSpPr>
            <a:spLocks noGrp="1"/>
          </p:cNvSpPr>
          <p:nvPr>
            <p:ph type="title"/>
          </p:nvPr>
        </p:nvSpPr>
        <p:spPr/>
        <p:txBody>
          <a:bodyPr>
            <a:noAutofit/>
          </a:bodyPr>
          <a:lstStyle/>
          <a:p>
            <a:r>
              <a:rPr lang="en-US" altLang="en-US" dirty="0">
                <a:ea typeface="ＭＳ Ｐゴシック"/>
              </a:rPr>
              <a:t>…EVEN IN HIGH SCHOOLS!</a:t>
            </a:r>
          </a:p>
        </p:txBody>
      </p:sp>
      <p:sp>
        <p:nvSpPr>
          <p:cNvPr id="5" name="Folded Corner 4"/>
          <p:cNvSpPr/>
          <p:nvPr/>
        </p:nvSpPr>
        <p:spPr bwMode="auto">
          <a:xfrm rot="627788">
            <a:off x="4577137" y="1240100"/>
            <a:ext cx="4270602" cy="3653756"/>
          </a:xfrm>
          <a:prstGeom prst="foldedCorner">
            <a:avLst>
              <a:gd name="adj" fmla="val 2454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tIns="102870"/>
          <a:lstStyle/>
          <a:p>
            <a:pPr marL="61616" algn="ctr" defTabSz="342900">
              <a:spcBef>
                <a:spcPts val="338"/>
              </a:spcBef>
              <a:spcAft>
                <a:spcPts val="338"/>
              </a:spcAft>
              <a:defRPr/>
            </a:pPr>
            <a:r>
              <a:rPr lang="en-US" sz="1600" i="1" dirty="0">
                <a:ea typeface="ＭＳ Ｐゴシック" panose="020B0600070205080204" pitchFamily="34" charset="-128"/>
              </a:rPr>
              <a:t>“Recent high school evidence!!”</a:t>
            </a:r>
          </a:p>
          <a:p>
            <a:pPr marL="61616" algn="ctr" defTabSz="342900">
              <a:spcBef>
                <a:spcPts val="338"/>
              </a:spcBef>
              <a:spcAft>
                <a:spcPts val="338"/>
              </a:spcAft>
              <a:defRPr/>
            </a:pPr>
            <a:endPar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160735" indent="-160735" defTabSz="342900">
              <a:buFont typeface="Arial" panose="020B0604020202020204" pitchFamily="34" charset="0"/>
              <a:buChar cha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Positive effects on student perceptions of </a:t>
            </a:r>
            <a:r>
              <a:rPr lang="en-US"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school climate and safety</a:t>
            </a:r>
          </a:p>
          <a:p>
            <a:pPr marL="160735" indent="-160735" defTabSz="342900">
              <a:buFont typeface="Arial" panose="020B0604020202020204" pitchFamily="34" charset="0"/>
              <a:buChar cha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Positive effects on </a:t>
            </a:r>
            <a:r>
              <a:rPr lang="en-US"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behavior &amp; attendance</a:t>
            </a:r>
          </a:p>
          <a:p>
            <a:pPr marL="160735" indent="-160735" defTabSz="342900">
              <a:buFont typeface="Arial" panose="020B0604020202020204" pitchFamily="34" charset="0"/>
              <a:buChar cha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Improvement in </a:t>
            </a:r>
            <a:r>
              <a:rPr lang="en-US"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Academic performance</a:t>
            </a:r>
          </a:p>
          <a:p>
            <a:pPr marL="417910" lvl="1" indent="-160735" defTabSz="342900">
              <a:buFont typeface="Arial" panose="020B0604020202020204" pitchFamily="34" charset="0"/>
              <a:buChar cha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reading and math assessments</a:t>
            </a:r>
          </a:p>
          <a:p>
            <a:pPr marL="160735" indent="-160735" defTabSz="342900">
              <a:buFont typeface="Arial" panose="020B0604020202020204" pitchFamily="34" charset="0"/>
              <a:buChar char="•"/>
              <a:defRPr/>
            </a:pPr>
            <a:r>
              <a:rPr lang="en-US"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Attendance &amp; behavior related to dropout risk</a:t>
            </a: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but impact of PBIS unclear</a:t>
            </a:r>
          </a:p>
          <a:p>
            <a:pPr marL="160735" indent="-160735" defTabSz="342900">
              <a:buFont typeface="Arial" panose="020B0604020202020204" pitchFamily="34" charset="0"/>
              <a:buChar cha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Relationship between dropout &amp; PBIS better w/ fidelity but requires more </a:t>
            </a:r>
            <a:r>
              <a:rPr lang="en-US" sz="1600" dirty="0">
                <a:solidFill>
                  <a:schemeClr val="accent2"/>
                </a:solidFill>
                <a:latin typeface="Arial" panose="020B0604020202020204" pitchFamily="34" charset="0"/>
                <a:ea typeface="ＭＳ Ｐゴシック" panose="020B0600070205080204" pitchFamily="34" charset="-128"/>
                <a:cs typeface="Arial" panose="020B0604020202020204" pitchFamily="34" charset="0"/>
              </a:rPr>
              <a:t>time &amp; intensity </a:t>
            </a:r>
          </a:p>
        </p:txBody>
      </p:sp>
    </p:spTree>
    <p:extLst>
      <p:ext uri="{BB962C8B-B14F-4D97-AF65-F5344CB8AC3E}">
        <p14:creationId xmlns:p14="http://schemas.microsoft.com/office/powerpoint/2010/main" val="18193591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p:cNvSpPr txBox="1">
            <a:spLocks noGrp="1"/>
          </p:cNvSpPr>
          <p:nvPr>
            <p:ph type="title" idx="8"/>
          </p:nvPr>
        </p:nvSpPr>
        <p:spPr>
          <a:xfrm>
            <a:off x="610011" y="350597"/>
            <a:ext cx="7076663"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FRAMEWORK FOR EQUITY PROMOTION</a:t>
            </a:r>
            <a:endParaRPr dirty="0"/>
          </a:p>
        </p:txBody>
      </p:sp>
      <p:sp>
        <p:nvSpPr>
          <p:cNvPr id="423" name="Google Shape;423;p37"/>
          <p:cNvSpPr txBox="1">
            <a:spLocks noGrp="1"/>
          </p:cNvSpPr>
          <p:nvPr>
            <p:ph type="title" idx="2"/>
          </p:nvPr>
        </p:nvSpPr>
        <p:spPr>
          <a:xfrm>
            <a:off x="2229418" y="1495474"/>
            <a:ext cx="2290459" cy="45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Data-based decision making</a:t>
            </a:r>
            <a:endParaRPr sz="1800" dirty="0"/>
          </a:p>
        </p:txBody>
      </p:sp>
      <p:cxnSp>
        <p:nvCxnSpPr>
          <p:cNvPr id="424" name="Google Shape;424;p37"/>
          <p:cNvCxnSpPr>
            <a:cxnSpLocks/>
          </p:cNvCxnSpPr>
          <p:nvPr/>
        </p:nvCxnSpPr>
        <p:spPr>
          <a:xfrm>
            <a:off x="2131147" y="2003560"/>
            <a:ext cx="2436850" cy="0"/>
          </a:xfrm>
          <a:prstGeom prst="straightConnector1">
            <a:avLst/>
          </a:prstGeom>
          <a:noFill/>
          <a:ln w="9525" cap="flat" cmpd="sng">
            <a:solidFill>
              <a:schemeClr val="lt1"/>
            </a:solidFill>
            <a:prstDash val="dot"/>
            <a:round/>
            <a:headEnd type="none" w="med" len="med"/>
            <a:tailEnd type="none" w="med" len="med"/>
          </a:ln>
        </p:spPr>
      </p:cxnSp>
      <p:sp>
        <p:nvSpPr>
          <p:cNvPr id="425" name="Google Shape;425;p37"/>
          <p:cNvSpPr/>
          <p:nvPr/>
        </p:nvSpPr>
        <p:spPr>
          <a:xfrm>
            <a:off x="1202738" y="1535250"/>
            <a:ext cx="936600" cy="936600"/>
          </a:xfrm>
          <a:prstGeom prst="donut">
            <a:avLst>
              <a:gd name="adj" fmla="val 283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txBox="1">
            <a:spLocks noGrp="1"/>
          </p:cNvSpPr>
          <p:nvPr>
            <p:ph type="title"/>
          </p:nvPr>
        </p:nvSpPr>
        <p:spPr>
          <a:xfrm>
            <a:off x="3893573" y="3139940"/>
            <a:ext cx="243353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Formal reward systems</a:t>
            </a:r>
            <a:endParaRPr sz="1800" dirty="0"/>
          </a:p>
        </p:txBody>
      </p:sp>
      <p:sp>
        <p:nvSpPr>
          <p:cNvPr id="427" name="Google Shape;427;p37"/>
          <p:cNvSpPr txBox="1">
            <a:spLocks noGrp="1"/>
          </p:cNvSpPr>
          <p:nvPr>
            <p:ph type="subTitle" idx="1"/>
          </p:nvPr>
        </p:nvSpPr>
        <p:spPr>
          <a:xfrm flipH="1">
            <a:off x="3952269" y="3696144"/>
            <a:ext cx="1907087"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Barclay (2017), </a:t>
            </a:r>
          </a:p>
          <a:p>
            <a:pPr marL="0" lvl="0" indent="0" algn="l" rtl="0">
              <a:spcBef>
                <a:spcPts val="0"/>
              </a:spcBef>
              <a:spcAft>
                <a:spcPts val="0"/>
              </a:spcAft>
              <a:buNone/>
            </a:pPr>
            <a:r>
              <a:rPr lang="en" dirty="0"/>
              <a:t>Tobin &amp; Vincent (2011)</a:t>
            </a:r>
            <a:endParaRPr dirty="0"/>
          </a:p>
        </p:txBody>
      </p:sp>
      <p:sp>
        <p:nvSpPr>
          <p:cNvPr id="428" name="Google Shape;428;p37"/>
          <p:cNvSpPr txBox="1">
            <a:spLocks noGrp="1"/>
          </p:cNvSpPr>
          <p:nvPr>
            <p:ph type="subTitle" idx="3"/>
          </p:nvPr>
        </p:nvSpPr>
        <p:spPr>
          <a:xfrm flipH="1">
            <a:off x="2277537" y="2052308"/>
            <a:ext cx="2290459"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Tobin &amp; Vincent (2011)</a:t>
            </a:r>
            <a:endParaRPr dirty="0"/>
          </a:p>
        </p:txBody>
      </p:sp>
      <p:sp>
        <p:nvSpPr>
          <p:cNvPr id="429" name="Google Shape;429;p37"/>
          <p:cNvSpPr/>
          <p:nvPr/>
        </p:nvSpPr>
        <p:spPr>
          <a:xfrm>
            <a:off x="1293488" y="1626010"/>
            <a:ext cx="755100" cy="7551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877445" y="3217217"/>
            <a:ext cx="936600" cy="936600"/>
          </a:xfrm>
          <a:prstGeom prst="donut">
            <a:avLst>
              <a:gd name="adj" fmla="val 283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2968195" y="3307977"/>
            <a:ext cx="755100" cy="7551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5019588" y="1535250"/>
            <a:ext cx="936600" cy="936600"/>
          </a:xfrm>
          <a:prstGeom prst="donut">
            <a:avLst>
              <a:gd name="adj" fmla="val 283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5110338" y="1626010"/>
            <a:ext cx="755100" cy="7551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txBox="1">
            <a:spLocks noGrp="1"/>
          </p:cNvSpPr>
          <p:nvPr>
            <p:ph type="title" idx="6"/>
          </p:nvPr>
        </p:nvSpPr>
        <p:spPr>
          <a:xfrm>
            <a:off x="6054594" y="1469130"/>
            <a:ext cx="2691065"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Classroom PBIS Systems</a:t>
            </a:r>
            <a:endParaRPr sz="1800" dirty="0"/>
          </a:p>
        </p:txBody>
      </p:sp>
      <p:sp>
        <p:nvSpPr>
          <p:cNvPr id="439" name="Google Shape;439;p37"/>
          <p:cNvSpPr txBox="1">
            <a:spLocks noGrp="1"/>
          </p:cNvSpPr>
          <p:nvPr>
            <p:ph type="subTitle" idx="7"/>
          </p:nvPr>
        </p:nvSpPr>
        <p:spPr>
          <a:xfrm flipH="1">
            <a:off x="6090997" y="2014208"/>
            <a:ext cx="2306648" cy="771600"/>
          </a:xfrm>
          <a:prstGeom prst="rect">
            <a:avLst/>
          </a:prstGeom>
        </p:spPr>
        <p:txBody>
          <a:bodyPr spcFirstLastPara="1" wrap="square" lIns="91425" tIns="91425" rIns="91425" bIns="91425" anchor="t" anchorCtr="0">
            <a:noAutofit/>
          </a:bodyPr>
          <a:lstStyle/>
          <a:p>
            <a:pPr marL="0" lvl="0" indent="0"/>
            <a:r>
              <a:rPr lang="en-US" dirty="0"/>
              <a:t>Tobin &amp; Vincent (2011)</a:t>
            </a:r>
          </a:p>
        </p:txBody>
      </p:sp>
      <p:cxnSp>
        <p:nvCxnSpPr>
          <p:cNvPr id="440" name="Google Shape;440;p37"/>
          <p:cNvCxnSpPr>
            <a:cxnSpLocks/>
          </p:cNvCxnSpPr>
          <p:nvPr/>
        </p:nvCxnSpPr>
        <p:spPr>
          <a:xfrm flipV="1">
            <a:off x="3805854" y="3670669"/>
            <a:ext cx="2436850" cy="14858"/>
          </a:xfrm>
          <a:prstGeom prst="straightConnector1">
            <a:avLst/>
          </a:prstGeom>
          <a:noFill/>
          <a:ln w="9525" cap="flat" cmpd="sng">
            <a:solidFill>
              <a:schemeClr val="lt1"/>
            </a:solidFill>
            <a:prstDash val="dot"/>
            <a:round/>
            <a:headEnd type="none" w="med" len="med"/>
            <a:tailEnd type="none" w="med" len="med"/>
          </a:ln>
        </p:spPr>
      </p:cxnSp>
      <p:cxnSp>
        <p:nvCxnSpPr>
          <p:cNvPr id="441" name="Google Shape;441;p37"/>
          <p:cNvCxnSpPr/>
          <p:nvPr/>
        </p:nvCxnSpPr>
        <p:spPr>
          <a:xfrm>
            <a:off x="5956197" y="2003560"/>
            <a:ext cx="2441448" cy="0"/>
          </a:xfrm>
          <a:prstGeom prst="straightConnector1">
            <a:avLst/>
          </a:prstGeom>
          <a:noFill/>
          <a:ln w="9525" cap="flat" cmpd="sng">
            <a:solidFill>
              <a:schemeClr val="lt1"/>
            </a:solidFill>
            <a:prstDash val="dot"/>
            <a:round/>
            <a:headEnd type="none" w="med" len="med"/>
            <a:tailEnd type="none" w="med" len="med"/>
          </a:ln>
        </p:spPr>
      </p:cxnSp>
      <p:grpSp>
        <p:nvGrpSpPr>
          <p:cNvPr id="62" name="Google Shape;7630;p68">
            <a:extLst>
              <a:ext uri="{FF2B5EF4-FFF2-40B4-BE49-F238E27FC236}">
                <a16:creationId xmlns:a16="http://schemas.microsoft.com/office/drawing/2014/main" id="{BDCA13EC-60BA-4A26-B84A-C314B064AD45}"/>
              </a:ext>
            </a:extLst>
          </p:cNvPr>
          <p:cNvGrpSpPr>
            <a:grpSpLocks noChangeAspect="1"/>
          </p:cNvGrpSpPr>
          <p:nvPr/>
        </p:nvGrpSpPr>
        <p:grpSpPr>
          <a:xfrm>
            <a:off x="3145771" y="3467544"/>
            <a:ext cx="393981" cy="457200"/>
            <a:chOff x="2224585" y="1962854"/>
            <a:chExt cx="303163" cy="351809"/>
          </a:xfrm>
        </p:grpSpPr>
        <p:sp>
          <p:nvSpPr>
            <p:cNvPr id="63" name="Google Shape;7631;p68">
              <a:extLst>
                <a:ext uri="{FF2B5EF4-FFF2-40B4-BE49-F238E27FC236}">
                  <a16:creationId xmlns:a16="http://schemas.microsoft.com/office/drawing/2014/main" id="{F9ABBA81-0A04-4673-BD59-33AF3073D660}"/>
                </a:ext>
              </a:extLst>
            </p:cNvPr>
            <p:cNvSpPr/>
            <p:nvPr/>
          </p:nvSpPr>
          <p:spPr>
            <a:xfrm>
              <a:off x="2283143" y="1962854"/>
              <a:ext cx="181018" cy="81870"/>
            </a:xfrm>
            <a:custGeom>
              <a:avLst/>
              <a:gdLst/>
              <a:ahLst/>
              <a:cxnLst/>
              <a:rect l="l" t="t" r="r" b="b"/>
              <a:pathLst>
                <a:path w="12090" h="5468" extrusionOk="0">
                  <a:moveTo>
                    <a:pt x="652" y="1"/>
                  </a:moveTo>
                  <a:lnTo>
                    <a:pt x="0" y="5467"/>
                  </a:lnTo>
                  <a:lnTo>
                    <a:pt x="12089" y="5467"/>
                  </a:lnTo>
                  <a:lnTo>
                    <a:pt x="11774"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32;p68">
              <a:extLst>
                <a:ext uri="{FF2B5EF4-FFF2-40B4-BE49-F238E27FC236}">
                  <a16:creationId xmlns:a16="http://schemas.microsoft.com/office/drawing/2014/main" id="{D97D4D54-3CA7-489B-828C-F2ADF0C10805}"/>
                </a:ext>
              </a:extLst>
            </p:cNvPr>
            <p:cNvSpPr/>
            <p:nvPr/>
          </p:nvSpPr>
          <p:spPr>
            <a:xfrm>
              <a:off x="2224899" y="1962854"/>
              <a:ext cx="141355" cy="186378"/>
            </a:xfrm>
            <a:custGeom>
              <a:avLst/>
              <a:gdLst/>
              <a:ahLst/>
              <a:cxnLst/>
              <a:rect l="l" t="t" r="r" b="b"/>
              <a:pathLst>
                <a:path w="9441" h="12448" extrusionOk="0">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33;p68">
              <a:extLst>
                <a:ext uri="{FF2B5EF4-FFF2-40B4-BE49-F238E27FC236}">
                  <a16:creationId xmlns:a16="http://schemas.microsoft.com/office/drawing/2014/main" id="{E0B99CA7-C8C6-4F13-9361-F83E3F42DF07}"/>
                </a:ext>
              </a:extLst>
            </p:cNvPr>
            <p:cNvSpPr/>
            <p:nvPr/>
          </p:nvSpPr>
          <p:spPr>
            <a:xfrm>
              <a:off x="2386393" y="1962854"/>
              <a:ext cx="141355" cy="186378"/>
            </a:xfrm>
            <a:custGeom>
              <a:avLst/>
              <a:gdLst/>
              <a:ahLst/>
              <a:cxnLst/>
              <a:rect l="l" t="t" r="r" b="b"/>
              <a:pathLst>
                <a:path w="9441" h="12448" extrusionOk="0">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34;p68">
              <a:extLst>
                <a:ext uri="{FF2B5EF4-FFF2-40B4-BE49-F238E27FC236}">
                  <a16:creationId xmlns:a16="http://schemas.microsoft.com/office/drawing/2014/main" id="{BF087739-0D7B-4A08-A4B0-FCC3ECD6B5CB}"/>
                </a:ext>
              </a:extLst>
            </p:cNvPr>
            <p:cNvSpPr/>
            <p:nvPr/>
          </p:nvSpPr>
          <p:spPr>
            <a:xfrm>
              <a:off x="2279684" y="2074609"/>
              <a:ext cx="86571" cy="74623"/>
            </a:xfrm>
            <a:custGeom>
              <a:avLst/>
              <a:gdLst/>
              <a:ahLst/>
              <a:cxnLst/>
              <a:rect l="l" t="t" r="r" b="b"/>
              <a:pathLst>
                <a:path w="5782" h="4984" extrusionOk="0">
                  <a:moveTo>
                    <a:pt x="4541" y="0"/>
                  </a:moveTo>
                  <a:cubicBezTo>
                    <a:pt x="2649" y="484"/>
                    <a:pt x="1030" y="1682"/>
                    <a:pt x="0" y="3364"/>
                  </a:cubicBezTo>
                  <a:lnTo>
                    <a:pt x="799" y="4983"/>
                  </a:lnTo>
                  <a:lnTo>
                    <a:pt x="5782" y="2544"/>
                  </a:lnTo>
                  <a:lnTo>
                    <a:pt x="4541"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35;p68">
              <a:extLst>
                <a:ext uri="{FF2B5EF4-FFF2-40B4-BE49-F238E27FC236}">
                  <a16:creationId xmlns:a16="http://schemas.microsoft.com/office/drawing/2014/main" id="{FA84C2F8-8FB7-400A-9059-E5199B1FD45D}"/>
                </a:ext>
              </a:extLst>
            </p:cNvPr>
            <p:cNvSpPr/>
            <p:nvPr/>
          </p:nvSpPr>
          <p:spPr>
            <a:xfrm>
              <a:off x="2386393" y="2074609"/>
              <a:ext cx="86571" cy="74623"/>
            </a:xfrm>
            <a:custGeom>
              <a:avLst/>
              <a:gdLst/>
              <a:ahLst/>
              <a:cxnLst/>
              <a:rect l="l" t="t" r="r" b="b"/>
              <a:pathLst>
                <a:path w="5782" h="4984" extrusionOk="0">
                  <a:moveTo>
                    <a:pt x="1241" y="0"/>
                  </a:moveTo>
                  <a:lnTo>
                    <a:pt x="0" y="2544"/>
                  </a:lnTo>
                  <a:lnTo>
                    <a:pt x="4983" y="4983"/>
                  </a:lnTo>
                  <a:lnTo>
                    <a:pt x="5782" y="3364"/>
                  </a:lnTo>
                  <a:cubicBezTo>
                    <a:pt x="4752" y="1682"/>
                    <a:pt x="3133" y="484"/>
                    <a:pt x="1241"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36;p68">
              <a:extLst>
                <a:ext uri="{FF2B5EF4-FFF2-40B4-BE49-F238E27FC236}">
                  <a16:creationId xmlns:a16="http://schemas.microsoft.com/office/drawing/2014/main" id="{F771A443-1A3D-4915-938A-8141CDE70728}"/>
                </a:ext>
              </a:extLst>
            </p:cNvPr>
            <p:cNvSpPr/>
            <p:nvPr/>
          </p:nvSpPr>
          <p:spPr>
            <a:xfrm>
              <a:off x="2224585" y="2087830"/>
              <a:ext cx="265073" cy="226833"/>
            </a:xfrm>
            <a:custGeom>
              <a:avLst/>
              <a:gdLst/>
              <a:ahLst/>
              <a:cxnLst/>
              <a:rect l="l" t="t" r="r" b="b"/>
              <a:pathLst>
                <a:path w="17704" h="15150" extrusionOk="0">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37;p68">
              <a:extLst>
                <a:ext uri="{FF2B5EF4-FFF2-40B4-BE49-F238E27FC236}">
                  <a16:creationId xmlns:a16="http://schemas.microsoft.com/office/drawing/2014/main" id="{7782F666-9D2C-4ED1-8C40-0D9E4C09AE9D}"/>
                </a:ext>
              </a:extLst>
            </p:cNvPr>
            <p:cNvSpPr/>
            <p:nvPr/>
          </p:nvSpPr>
          <p:spPr>
            <a:xfrm>
              <a:off x="2274953" y="2125605"/>
              <a:ext cx="177244" cy="151627"/>
            </a:xfrm>
            <a:custGeom>
              <a:avLst/>
              <a:gdLst/>
              <a:ahLst/>
              <a:cxnLst/>
              <a:rect l="l" t="t" r="r" b="b"/>
              <a:pathLst>
                <a:path w="11838" h="10127" extrusionOk="0">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38;p68">
              <a:extLst>
                <a:ext uri="{FF2B5EF4-FFF2-40B4-BE49-F238E27FC236}">
                  <a16:creationId xmlns:a16="http://schemas.microsoft.com/office/drawing/2014/main" id="{2D11CC33-7BFF-4C96-B49E-397FE0EAB915}"/>
                </a:ext>
              </a:extLst>
            </p:cNvPr>
            <p:cNvSpPr/>
            <p:nvPr/>
          </p:nvSpPr>
          <p:spPr>
            <a:xfrm>
              <a:off x="2326263" y="2154053"/>
              <a:ext cx="99492" cy="89191"/>
            </a:xfrm>
            <a:custGeom>
              <a:avLst/>
              <a:gdLst/>
              <a:ahLst/>
              <a:cxnLst/>
              <a:rect l="l" t="t" r="r" b="b"/>
              <a:pathLst>
                <a:path w="6645" h="5957" extrusionOk="0">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882;p68">
            <a:extLst>
              <a:ext uri="{FF2B5EF4-FFF2-40B4-BE49-F238E27FC236}">
                <a16:creationId xmlns:a16="http://schemas.microsoft.com/office/drawing/2014/main" id="{BEF37C8F-9BB0-46BD-94CF-AEEC2F514EC4}"/>
              </a:ext>
            </a:extLst>
          </p:cNvPr>
          <p:cNvGrpSpPr>
            <a:grpSpLocks noChangeAspect="1"/>
          </p:cNvGrpSpPr>
          <p:nvPr/>
        </p:nvGrpSpPr>
        <p:grpSpPr>
          <a:xfrm>
            <a:off x="5223973" y="1749843"/>
            <a:ext cx="527829" cy="457200"/>
            <a:chOff x="2163842" y="1506972"/>
            <a:chExt cx="382787" cy="331566"/>
          </a:xfrm>
        </p:grpSpPr>
        <p:sp>
          <p:nvSpPr>
            <p:cNvPr id="72" name="Google Shape;7883;p68">
              <a:extLst>
                <a:ext uri="{FF2B5EF4-FFF2-40B4-BE49-F238E27FC236}">
                  <a16:creationId xmlns:a16="http://schemas.microsoft.com/office/drawing/2014/main" id="{A8AAFD10-1255-49E1-829B-77BCB137AC98}"/>
                </a:ext>
              </a:extLst>
            </p:cNvPr>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884;p68">
              <a:extLst>
                <a:ext uri="{FF2B5EF4-FFF2-40B4-BE49-F238E27FC236}">
                  <a16:creationId xmlns:a16="http://schemas.microsoft.com/office/drawing/2014/main" id="{DAFE726D-01A8-4E9C-AAFC-73E4AB1970E5}"/>
                </a:ext>
              </a:extLst>
            </p:cNvPr>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885;p68">
              <a:extLst>
                <a:ext uri="{FF2B5EF4-FFF2-40B4-BE49-F238E27FC236}">
                  <a16:creationId xmlns:a16="http://schemas.microsoft.com/office/drawing/2014/main" id="{9E02EF70-8FDC-4507-BBA3-3490879C827B}"/>
                </a:ext>
              </a:extLst>
            </p:cNvPr>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886;p68">
              <a:extLst>
                <a:ext uri="{FF2B5EF4-FFF2-40B4-BE49-F238E27FC236}">
                  <a16:creationId xmlns:a16="http://schemas.microsoft.com/office/drawing/2014/main" id="{BEF61320-86E2-4E5B-8997-C2950D1186C8}"/>
                </a:ext>
              </a:extLst>
            </p:cNvPr>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887;p68">
              <a:extLst>
                <a:ext uri="{FF2B5EF4-FFF2-40B4-BE49-F238E27FC236}">
                  <a16:creationId xmlns:a16="http://schemas.microsoft.com/office/drawing/2014/main" id="{1563E8CC-0526-4D02-A5BF-3AD6D9FA6F47}"/>
                </a:ext>
              </a:extLst>
            </p:cNvPr>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888;p68">
              <a:extLst>
                <a:ext uri="{FF2B5EF4-FFF2-40B4-BE49-F238E27FC236}">
                  <a16:creationId xmlns:a16="http://schemas.microsoft.com/office/drawing/2014/main" id="{8C396351-CA24-4C8F-88C1-C7157EDA36AA}"/>
                </a:ext>
              </a:extLst>
            </p:cNvPr>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89;p68">
              <a:extLst>
                <a:ext uri="{FF2B5EF4-FFF2-40B4-BE49-F238E27FC236}">
                  <a16:creationId xmlns:a16="http://schemas.microsoft.com/office/drawing/2014/main" id="{98CBFF0D-2084-4971-A80E-F92F8D461C18}"/>
                </a:ext>
              </a:extLst>
            </p:cNvPr>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890;p68">
              <a:extLst>
                <a:ext uri="{FF2B5EF4-FFF2-40B4-BE49-F238E27FC236}">
                  <a16:creationId xmlns:a16="http://schemas.microsoft.com/office/drawing/2014/main" id="{4851D1A1-0CC0-4461-9B39-ADB131EBABE3}"/>
                </a:ext>
              </a:extLst>
            </p:cNvPr>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81;p68">
            <a:extLst>
              <a:ext uri="{FF2B5EF4-FFF2-40B4-BE49-F238E27FC236}">
                <a16:creationId xmlns:a16="http://schemas.microsoft.com/office/drawing/2014/main" id="{E335F17E-7D74-419F-B1B0-4C2694C68528}"/>
              </a:ext>
            </a:extLst>
          </p:cNvPr>
          <p:cNvGrpSpPr>
            <a:grpSpLocks noChangeAspect="1"/>
          </p:cNvGrpSpPr>
          <p:nvPr/>
        </p:nvGrpSpPr>
        <p:grpSpPr>
          <a:xfrm>
            <a:off x="1438585" y="1769845"/>
            <a:ext cx="458462" cy="457200"/>
            <a:chOff x="847400" y="1503588"/>
            <a:chExt cx="342496" cy="341553"/>
          </a:xfrm>
        </p:grpSpPr>
        <p:sp>
          <p:nvSpPr>
            <p:cNvPr id="81" name="Google Shape;8082;p68">
              <a:extLst>
                <a:ext uri="{FF2B5EF4-FFF2-40B4-BE49-F238E27FC236}">
                  <a16:creationId xmlns:a16="http://schemas.microsoft.com/office/drawing/2014/main" id="{90935CD8-7472-459C-A146-8431FC56BFD6}"/>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083;p68">
              <a:extLst>
                <a:ext uri="{FF2B5EF4-FFF2-40B4-BE49-F238E27FC236}">
                  <a16:creationId xmlns:a16="http://schemas.microsoft.com/office/drawing/2014/main" id="{5B0333FF-6EE9-412B-A2AC-761A012A97A0}"/>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084;p68">
              <a:extLst>
                <a:ext uri="{FF2B5EF4-FFF2-40B4-BE49-F238E27FC236}">
                  <a16:creationId xmlns:a16="http://schemas.microsoft.com/office/drawing/2014/main" id="{31F1FBE6-A65D-4DD0-88DA-D6082CB7C111}"/>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085;p68">
              <a:extLst>
                <a:ext uri="{FF2B5EF4-FFF2-40B4-BE49-F238E27FC236}">
                  <a16:creationId xmlns:a16="http://schemas.microsoft.com/office/drawing/2014/main" id="{2C8C28E2-162B-49BA-8CE4-1B2622663D59}"/>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086;p68">
              <a:extLst>
                <a:ext uri="{FF2B5EF4-FFF2-40B4-BE49-F238E27FC236}">
                  <a16:creationId xmlns:a16="http://schemas.microsoft.com/office/drawing/2014/main" id="{1BD196DF-47D4-4BEF-80AA-E053E9D6FFAD}"/>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087;p68">
              <a:extLst>
                <a:ext uri="{FF2B5EF4-FFF2-40B4-BE49-F238E27FC236}">
                  <a16:creationId xmlns:a16="http://schemas.microsoft.com/office/drawing/2014/main" id="{15C21F76-28C2-45CD-922E-89E2CBB89292}"/>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088;p68">
              <a:extLst>
                <a:ext uri="{FF2B5EF4-FFF2-40B4-BE49-F238E27FC236}">
                  <a16:creationId xmlns:a16="http://schemas.microsoft.com/office/drawing/2014/main" id="{352EAC31-A0B9-427A-BD77-091B9F2A325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089;p68">
              <a:extLst>
                <a:ext uri="{FF2B5EF4-FFF2-40B4-BE49-F238E27FC236}">
                  <a16:creationId xmlns:a16="http://schemas.microsoft.com/office/drawing/2014/main" id="{F69604F0-D151-4ADA-AAF6-07118B6B6CBE}"/>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090;p68">
              <a:extLst>
                <a:ext uri="{FF2B5EF4-FFF2-40B4-BE49-F238E27FC236}">
                  <a16:creationId xmlns:a16="http://schemas.microsoft.com/office/drawing/2014/main" id="{831A1825-A6B1-4A46-ADBF-0B69C446DC09}"/>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091;p68">
              <a:extLst>
                <a:ext uri="{FF2B5EF4-FFF2-40B4-BE49-F238E27FC236}">
                  <a16:creationId xmlns:a16="http://schemas.microsoft.com/office/drawing/2014/main" id="{26BBB040-B814-4CB9-8EC7-F096E076D3CC}"/>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092;p68">
              <a:extLst>
                <a:ext uri="{FF2B5EF4-FFF2-40B4-BE49-F238E27FC236}">
                  <a16:creationId xmlns:a16="http://schemas.microsoft.com/office/drawing/2014/main" id="{A3EBFBF1-47C0-4335-945D-9B80356B3EC0}"/>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093;p68">
              <a:extLst>
                <a:ext uri="{FF2B5EF4-FFF2-40B4-BE49-F238E27FC236}">
                  <a16:creationId xmlns:a16="http://schemas.microsoft.com/office/drawing/2014/main" id="{9DB9C5EB-9A36-49B2-98B2-8D63D2C9B5A8}"/>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094;p68">
              <a:extLst>
                <a:ext uri="{FF2B5EF4-FFF2-40B4-BE49-F238E27FC236}">
                  <a16:creationId xmlns:a16="http://schemas.microsoft.com/office/drawing/2014/main" id="{1DEAB2A5-9F33-4C77-907B-B4BCE5572030}"/>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095;p68">
              <a:extLst>
                <a:ext uri="{FF2B5EF4-FFF2-40B4-BE49-F238E27FC236}">
                  <a16:creationId xmlns:a16="http://schemas.microsoft.com/office/drawing/2014/main" id="{A04A8602-68BC-4547-8DC8-18B6220C1891}"/>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096;p68">
              <a:extLst>
                <a:ext uri="{FF2B5EF4-FFF2-40B4-BE49-F238E27FC236}">
                  <a16:creationId xmlns:a16="http://schemas.microsoft.com/office/drawing/2014/main" id="{E88F5D0A-7DDF-4942-9533-A0D8587FEA0A}"/>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097;p68">
              <a:extLst>
                <a:ext uri="{FF2B5EF4-FFF2-40B4-BE49-F238E27FC236}">
                  <a16:creationId xmlns:a16="http://schemas.microsoft.com/office/drawing/2014/main" id="{CD2220F3-CF15-4C5B-BA4F-855A3094DA8C}"/>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098;p68">
              <a:extLst>
                <a:ext uri="{FF2B5EF4-FFF2-40B4-BE49-F238E27FC236}">
                  <a16:creationId xmlns:a16="http://schemas.microsoft.com/office/drawing/2014/main" id="{34071193-CD6F-4C83-AB30-2076F52DB376}"/>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8099;p68">
              <a:extLst>
                <a:ext uri="{FF2B5EF4-FFF2-40B4-BE49-F238E27FC236}">
                  <a16:creationId xmlns:a16="http://schemas.microsoft.com/office/drawing/2014/main" id="{7A58925D-452E-4BB1-BB92-11B328DC98F4}"/>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100;p68">
              <a:extLst>
                <a:ext uri="{FF2B5EF4-FFF2-40B4-BE49-F238E27FC236}">
                  <a16:creationId xmlns:a16="http://schemas.microsoft.com/office/drawing/2014/main" id="{4B066460-04FD-4E57-BBEA-E32CC27B904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101;p68">
              <a:extLst>
                <a:ext uri="{FF2B5EF4-FFF2-40B4-BE49-F238E27FC236}">
                  <a16:creationId xmlns:a16="http://schemas.microsoft.com/office/drawing/2014/main" id="{B5B483C3-A09A-437D-960E-FC025B082FE4}"/>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4643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txBox="1">
            <a:spLocks noGrp="1"/>
          </p:cNvSpPr>
          <p:nvPr>
            <p:ph type="title"/>
          </p:nvPr>
        </p:nvSpPr>
        <p:spPr>
          <a:xfrm rot="-294">
            <a:off x="357807" y="2842073"/>
            <a:ext cx="530087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a:t>
            </a:r>
            <a:r>
              <a:rPr lang="en" dirty="0"/>
              <a:t>hat is SWPBIS?</a:t>
            </a:r>
            <a:endParaRPr dirty="0"/>
          </a:p>
        </p:txBody>
      </p:sp>
      <p:sp>
        <p:nvSpPr>
          <p:cNvPr id="481" name="Google Shape;481;p38"/>
          <p:cNvSpPr txBox="1">
            <a:spLocks noGrp="1"/>
          </p:cNvSpPr>
          <p:nvPr>
            <p:ph type="subTitle" idx="1"/>
          </p:nvPr>
        </p:nvSpPr>
        <p:spPr>
          <a:xfrm flipH="1">
            <a:off x="781875" y="3551582"/>
            <a:ext cx="4359965" cy="11794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What’s your initial quick definition/word association of PBIS?</a:t>
            </a:r>
          </a:p>
          <a:p>
            <a:pPr marL="0" lvl="0" indent="0" algn="ctr" rtl="0">
              <a:spcBef>
                <a:spcPts val="0"/>
              </a:spcBef>
              <a:spcAft>
                <a:spcPts val="0"/>
              </a:spcAft>
              <a:buNone/>
            </a:pPr>
            <a:endParaRPr lang="en" dirty="0"/>
          </a:p>
          <a:p>
            <a:pPr marL="0" lvl="0" indent="0" algn="ctr" rtl="0">
              <a:spcBef>
                <a:spcPts val="0"/>
              </a:spcBef>
              <a:spcAft>
                <a:spcPts val="0"/>
              </a:spcAft>
              <a:buNone/>
            </a:pPr>
            <a:r>
              <a:rPr lang="en" dirty="0"/>
              <a:t>Type your response in the chat.</a:t>
            </a:r>
            <a:endParaRPr dirty="0"/>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7" name="Picture 6">
            <a:extLst>
              <a:ext uri="{FF2B5EF4-FFF2-40B4-BE49-F238E27FC236}">
                <a16:creationId xmlns:a16="http://schemas.microsoft.com/office/drawing/2014/main" id="{808475EE-89A9-4A54-B7B5-5BC41C7BD024}"/>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263979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07271569"/>
              </p:ext>
            </p:extLst>
          </p:nvPr>
        </p:nvGraphicFramePr>
        <p:xfrm>
          <a:off x="1055250" y="1057524"/>
          <a:ext cx="7033500" cy="391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37798F8-D013-4286-8172-2A5E8C7DC656}"/>
              </a:ext>
            </a:extLst>
          </p:cNvPr>
          <p:cNvSpPr>
            <a:spLocks noGrp="1"/>
          </p:cNvSpPr>
          <p:nvPr>
            <p:ph type="title"/>
          </p:nvPr>
        </p:nvSpPr>
        <p:spPr/>
        <p:txBody>
          <a:bodyPr/>
          <a:lstStyle/>
          <a:p>
            <a:r>
              <a:rPr lang="en-US" dirty="0"/>
              <a:t>SWPBIS is</a:t>
            </a:r>
          </a:p>
        </p:txBody>
      </p:sp>
    </p:spTree>
    <p:extLst>
      <p:ext uri="{BB962C8B-B14F-4D97-AF65-F5344CB8AC3E}">
        <p14:creationId xmlns:p14="http://schemas.microsoft.com/office/powerpoint/2010/main" val="16211469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4"/>
          <p:cNvSpPr/>
          <p:nvPr/>
        </p:nvSpPr>
        <p:spPr>
          <a:xfrm>
            <a:off x="3211507" y="2214435"/>
            <a:ext cx="1124700" cy="11247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4807757" y="2214435"/>
            <a:ext cx="1124700" cy="11247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txBox="1">
            <a:spLocks noGrp="1"/>
          </p:cNvSpPr>
          <p:nvPr>
            <p:ph type="title"/>
          </p:nvPr>
        </p:nvSpPr>
        <p:spPr>
          <a:xfrm>
            <a:off x="602953" y="350600"/>
            <a:ext cx="39234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SWPBIS = </a:t>
            </a:r>
            <a:br>
              <a:rPr lang="en" dirty="0">
                <a:solidFill>
                  <a:schemeClr val="lt1"/>
                </a:solidFill>
                <a:latin typeface="Poppins SemiBold"/>
                <a:ea typeface="Poppins SemiBold"/>
                <a:cs typeface="Poppins SemiBold"/>
                <a:sym typeface="Poppins SemiBold"/>
              </a:rPr>
            </a:br>
            <a:r>
              <a:rPr lang="en" dirty="0">
                <a:solidFill>
                  <a:schemeClr val="lt1"/>
                </a:solidFill>
                <a:latin typeface="Poppins SemiBold"/>
                <a:ea typeface="Poppins SemiBold"/>
                <a:cs typeface="Poppins SemiBold"/>
                <a:sym typeface="Poppins SemiBold"/>
              </a:rPr>
              <a:t>MTSS</a:t>
            </a:r>
            <a:endParaRPr dirty="0">
              <a:solidFill>
                <a:schemeClr val="lt1"/>
              </a:solidFill>
              <a:latin typeface="Poppins SemiBold"/>
              <a:ea typeface="Poppins SemiBold"/>
              <a:cs typeface="Poppins SemiBold"/>
              <a:sym typeface="Poppins SemiBold"/>
            </a:endParaRPr>
          </a:p>
        </p:txBody>
      </p:sp>
      <p:sp>
        <p:nvSpPr>
          <p:cNvPr id="682" name="Google Shape;682;p44"/>
          <p:cNvSpPr/>
          <p:nvPr/>
        </p:nvSpPr>
        <p:spPr>
          <a:xfrm>
            <a:off x="3619537" y="1816432"/>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4"/>
          <p:cNvSpPr/>
          <p:nvPr/>
        </p:nvSpPr>
        <p:spPr>
          <a:xfrm>
            <a:off x="3456762" y="1975450"/>
            <a:ext cx="634200" cy="6342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4"/>
          <p:cNvSpPr txBox="1">
            <a:spLocks noGrp="1"/>
          </p:cNvSpPr>
          <p:nvPr>
            <p:ph type="body" idx="4294967295"/>
          </p:nvPr>
        </p:nvSpPr>
        <p:spPr>
          <a:xfrm>
            <a:off x="1404188" y="3339125"/>
            <a:ext cx="1595400" cy="6342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dirty="0"/>
              <a:t>and early intervention</a:t>
            </a:r>
            <a:endParaRPr dirty="0"/>
          </a:p>
        </p:txBody>
      </p:sp>
      <p:sp>
        <p:nvSpPr>
          <p:cNvPr id="685" name="Google Shape;685;p44"/>
          <p:cNvSpPr txBox="1">
            <a:spLocks noGrp="1"/>
          </p:cNvSpPr>
          <p:nvPr>
            <p:ph type="body" idx="4294967295"/>
          </p:nvPr>
        </p:nvSpPr>
        <p:spPr>
          <a:xfrm>
            <a:off x="1404188" y="3047025"/>
            <a:ext cx="1595400" cy="447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000" dirty="0">
                <a:latin typeface="Poppins Medium"/>
                <a:ea typeface="Poppins Medium"/>
                <a:cs typeface="Poppins Medium"/>
                <a:sym typeface="Poppins Medium"/>
              </a:rPr>
              <a:t>Prevention</a:t>
            </a:r>
            <a:endParaRPr sz="2000" dirty="0">
              <a:latin typeface="Poppins Medium"/>
              <a:ea typeface="Poppins Medium"/>
              <a:cs typeface="Poppins Medium"/>
              <a:sym typeface="Poppins Medium"/>
            </a:endParaRPr>
          </a:p>
        </p:txBody>
      </p:sp>
      <p:sp>
        <p:nvSpPr>
          <p:cNvPr id="686" name="Google Shape;686;p44"/>
          <p:cNvSpPr txBox="1">
            <a:spLocks noGrp="1"/>
          </p:cNvSpPr>
          <p:nvPr>
            <p:ph type="body" idx="4294967295"/>
          </p:nvPr>
        </p:nvSpPr>
        <p:spPr>
          <a:xfrm>
            <a:off x="3456762" y="2068900"/>
            <a:ext cx="6342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latin typeface="Poppins SemiBold"/>
                <a:ea typeface="Poppins SemiBold"/>
                <a:cs typeface="Poppins SemiBold"/>
                <a:sym typeface="Poppins SemiBold"/>
              </a:rPr>
              <a:t>06</a:t>
            </a:r>
            <a:endParaRPr sz="1800" dirty="0">
              <a:latin typeface="Poppins SemiBold"/>
              <a:ea typeface="Poppins SemiBold"/>
              <a:cs typeface="Poppins SemiBold"/>
              <a:sym typeface="Poppins SemiBold"/>
            </a:endParaRPr>
          </a:p>
        </p:txBody>
      </p:sp>
      <p:sp>
        <p:nvSpPr>
          <p:cNvPr id="687" name="Google Shape;687;p44"/>
          <p:cNvSpPr txBox="1">
            <a:spLocks noGrp="1"/>
          </p:cNvSpPr>
          <p:nvPr>
            <p:ph type="body" idx="4294967295"/>
          </p:nvPr>
        </p:nvSpPr>
        <p:spPr>
          <a:xfrm>
            <a:off x="6144413" y="3339118"/>
            <a:ext cx="1692000" cy="66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t>of evidence-based interventions</a:t>
            </a:r>
            <a:endParaRPr dirty="0"/>
          </a:p>
        </p:txBody>
      </p:sp>
      <p:sp>
        <p:nvSpPr>
          <p:cNvPr id="688" name="Google Shape;688;p44"/>
          <p:cNvSpPr txBox="1">
            <a:spLocks noGrp="1"/>
          </p:cNvSpPr>
          <p:nvPr>
            <p:ph type="body" idx="4294967295"/>
          </p:nvPr>
        </p:nvSpPr>
        <p:spPr>
          <a:xfrm>
            <a:off x="6144412" y="3047025"/>
            <a:ext cx="1643399"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Poppins Medium"/>
                <a:ea typeface="Poppins Medium"/>
                <a:cs typeface="Poppins Medium"/>
                <a:sym typeface="Poppins Medium"/>
              </a:rPr>
              <a:t>Continuum</a:t>
            </a:r>
            <a:endParaRPr sz="2000" dirty="0">
              <a:latin typeface="Poppins Medium"/>
              <a:ea typeface="Poppins Medium"/>
              <a:cs typeface="Poppins Medium"/>
              <a:sym typeface="Poppins Medium"/>
            </a:endParaRPr>
          </a:p>
        </p:txBody>
      </p:sp>
      <p:sp>
        <p:nvSpPr>
          <p:cNvPr id="689" name="Google Shape;689;p44"/>
          <p:cNvSpPr txBox="1">
            <a:spLocks noGrp="1"/>
          </p:cNvSpPr>
          <p:nvPr>
            <p:ph type="body" idx="4294967295"/>
          </p:nvPr>
        </p:nvSpPr>
        <p:spPr>
          <a:xfrm>
            <a:off x="6144413" y="1610800"/>
            <a:ext cx="1643400" cy="6630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dirty="0"/>
              <a:t>Implemeted with</a:t>
            </a:r>
            <a:endParaRPr dirty="0"/>
          </a:p>
        </p:txBody>
      </p:sp>
      <p:sp>
        <p:nvSpPr>
          <p:cNvPr id="690" name="Google Shape;690;p44"/>
          <p:cNvSpPr txBox="1">
            <a:spLocks noGrp="1"/>
          </p:cNvSpPr>
          <p:nvPr>
            <p:ph type="body" idx="4294967295"/>
          </p:nvPr>
        </p:nvSpPr>
        <p:spPr>
          <a:xfrm>
            <a:off x="6144413" y="2162350"/>
            <a:ext cx="1202700" cy="4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Poppins Medium"/>
                <a:ea typeface="Poppins Medium"/>
                <a:cs typeface="Poppins Medium"/>
                <a:sym typeface="Poppins Medium"/>
              </a:rPr>
              <a:t>fidelity</a:t>
            </a:r>
            <a:endParaRPr sz="2000" dirty="0">
              <a:latin typeface="Poppins Medium"/>
              <a:ea typeface="Poppins Medium"/>
              <a:cs typeface="Poppins Medium"/>
              <a:sym typeface="Poppins Medium"/>
            </a:endParaRPr>
          </a:p>
        </p:txBody>
      </p:sp>
      <p:sp>
        <p:nvSpPr>
          <p:cNvPr id="691" name="Google Shape;691;p44"/>
          <p:cNvSpPr txBox="1">
            <a:spLocks noGrp="1"/>
          </p:cNvSpPr>
          <p:nvPr>
            <p:ph type="body" idx="4294967295"/>
          </p:nvPr>
        </p:nvSpPr>
        <p:spPr>
          <a:xfrm>
            <a:off x="1307588" y="1610793"/>
            <a:ext cx="1692000" cy="663000"/>
          </a:xfrm>
          <a:prstGeom prst="rect">
            <a:avLst/>
          </a:prstGeom>
        </p:spPr>
        <p:txBody>
          <a:bodyPr spcFirstLastPara="1" wrap="square" lIns="91425" tIns="91425" rIns="91425" bIns="91425" anchor="b" anchorCtr="0">
            <a:noAutofit/>
          </a:bodyPr>
          <a:lstStyle/>
          <a:p>
            <a:pPr marL="0" lvl="0" indent="0" algn="r" rtl="0">
              <a:lnSpc>
                <a:spcPct val="100000"/>
              </a:lnSpc>
              <a:spcBef>
                <a:spcPts val="0"/>
              </a:spcBef>
              <a:spcAft>
                <a:spcPts val="0"/>
              </a:spcAft>
              <a:buNone/>
            </a:pPr>
            <a:r>
              <a:rPr lang="en" dirty="0"/>
              <a:t>Continuous progress</a:t>
            </a:r>
            <a:endParaRPr dirty="0"/>
          </a:p>
        </p:txBody>
      </p:sp>
      <p:sp>
        <p:nvSpPr>
          <p:cNvPr id="692" name="Google Shape;692;p44"/>
          <p:cNvSpPr txBox="1">
            <a:spLocks noGrp="1"/>
          </p:cNvSpPr>
          <p:nvPr>
            <p:ph type="body" idx="4294967295"/>
          </p:nvPr>
        </p:nvSpPr>
        <p:spPr>
          <a:xfrm>
            <a:off x="1404188" y="2162350"/>
            <a:ext cx="1595400" cy="447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latin typeface="Poppins Medium"/>
                <a:ea typeface="Poppins Medium"/>
                <a:cs typeface="Poppins Medium"/>
                <a:sym typeface="Poppins Medium"/>
              </a:rPr>
              <a:t>Monitoring</a:t>
            </a:r>
            <a:endParaRPr sz="2000" dirty="0">
              <a:latin typeface="Poppins Medium"/>
              <a:ea typeface="Poppins Medium"/>
              <a:cs typeface="Poppins Medium"/>
              <a:sym typeface="Poppins Medium"/>
            </a:endParaRPr>
          </a:p>
        </p:txBody>
      </p:sp>
      <p:sp>
        <p:nvSpPr>
          <p:cNvPr id="693" name="Google Shape;693;p44"/>
          <p:cNvSpPr/>
          <p:nvPr/>
        </p:nvSpPr>
        <p:spPr>
          <a:xfrm>
            <a:off x="3456762" y="3011250"/>
            <a:ext cx="634200" cy="6342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txBox="1">
            <a:spLocks noGrp="1"/>
          </p:cNvSpPr>
          <p:nvPr>
            <p:ph type="body" idx="4294967295"/>
          </p:nvPr>
        </p:nvSpPr>
        <p:spPr>
          <a:xfrm>
            <a:off x="3456762" y="3104700"/>
            <a:ext cx="6342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latin typeface="Poppins SemiBold"/>
                <a:ea typeface="Poppins SemiBold"/>
                <a:cs typeface="Poppins SemiBold"/>
                <a:sym typeface="Poppins SemiBold"/>
              </a:rPr>
              <a:t>05</a:t>
            </a:r>
            <a:endParaRPr sz="1800" dirty="0">
              <a:latin typeface="Poppins SemiBold"/>
              <a:ea typeface="Poppins SemiBold"/>
              <a:cs typeface="Poppins SemiBold"/>
              <a:sym typeface="Poppins SemiBold"/>
            </a:endParaRPr>
          </a:p>
        </p:txBody>
      </p:sp>
      <p:sp>
        <p:nvSpPr>
          <p:cNvPr id="695" name="Google Shape;695;p44"/>
          <p:cNvSpPr/>
          <p:nvPr/>
        </p:nvSpPr>
        <p:spPr>
          <a:xfrm>
            <a:off x="5053012" y="1975450"/>
            <a:ext cx="634200" cy="6342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6" name="Google Shape;696;p44"/>
          <p:cNvSpPr txBox="1">
            <a:spLocks noGrp="1"/>
          </p:cNvSpPr>
          <p:nvPr>
            <p:ph type="body" idx="4294967295"/>
          </p:nvPr>
        </p:nvSpPr>
        <p:spPr>
          <a:xfrm>
            <a:off x="5053012" y="2068900"/>
            <a:ext cx="6342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latin typeface="Poppins SemiBold"/>
                <a:ea typeface="Poppins SemiBold"/>
                <a:cs typeface="Poppins SemiBold"/>
                <a:sym typeface="Poppins SemiBold"/>
              </a:rPr>
              <a:t>02</a:t>
            </a:r>
            <a:endParaRPr sz="1800" dirty="0">
              <a:latin typeface="Poppins SemiBold"/>
              <a:ea typeface="Poppins SemiBold"/>
              <a:cs typeface="Poppins SemiBold"/>
              <a:sym typeface="Poppins SemiBold"/>
            </a:endParaRPr>
          </a:p>
        </p:txBody>
      </p:sp>
      <p:sp>
        <p:nvSpPr>
          <p:cNvPr id="697" name="Google Shape;697;p44"/>
          <p:cNvSpPr/>
          <p:nvPr/>
        </p:nvSpPr>
        <p:spPr>
          <a:xfrm>
            <a:off x="5053012" y="3011250"/>
            <a:ext cx="634200" cy="6342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8" name="Google Shape;698;p44"/>
          <p:cNvSpPr txBox="1">
            <a:spLocks noGrp="1"/>
          </p:cNvSpPr>
          <p:nvPr>
            <p:ph type="body" idx="4294967295"/>
          </p:nvPr>
        </p:nvSpPr>
        <p:spPr>
          <a:xfrm>
            <a:off x="5053012" y="3104700"/>
            <a:ext cx="634200" cy="44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latin typeface="Poppins SemiBold"/>
                <a:ea typeface="Poppins SemiBold"/>
                <a:cs typeface="Poppins SemiBold"/>
                <a:sym typeface="Poppins SemiBold"/>
              </a:rPr>
              <a:t>03</a:t>
            </a:r>
            <a:endParaRPr sz="1800" dirty="0">
              <a:latin typeface="Poppins SemiBold"/>
              <a:ea typeface="Poppins SemiBold"/>
              <a:cs typeface="Poppins SemiBold"/>
              <a:sym typeface="Poppins SemiBold"/>
            </a:endParaRPr>
          </a:p>
        </p:txBody>
      </p:sp>
      <p:sp>
        <p:nvSpPr>
          <p:cNvPr id="24" name="Google Shape;683;p44">
            <a:extLst>
              <a:ext uri="{FF2B5EF4-FFF2-40B4-BE49-F238E27FC236}">
                <a16:creationId xmlns:a16="http://schemas.microsoft.com/office/drawing/2014/main" id="{18A93FD9-E8A4-43AD-BC31-F2EB6F44C51A}"/>
              </a:ext>
            </a:extLst>
          </p:cNvPr>
          <p:cNvSpPr/>
          <p:nvPr/>
        </p:nvSpPr>
        <p:spPr>
          <a:xfrm>
            <a:off x="4254900" y="1441118"/>
            <a:ext cx="634200" cy="6342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6;p44">
            <a:extLst>
              <a:ext uri="{FF2B5EF4-FFF2-40B4-BE49-F238E27FC236}">
                <a16:creationId xmlns:a16="http://schemas.microsoft.com/office/drawing/2014/main" id="{FF155181-4B87-4A14-8096-85466F47EACA}"/>
              </a:ext>
            </a:extLst>
          </p:cNvPr>
          <p:cNvSpPr txBox="1">
            <a:spLocks/>
          </p:cNvSpPr>
          <p:nvPr/>
        </p:nvSpPr>
        <p:spPr>
          <a:xfrm>
            <a:off x="4254900" y="1534568"/>
            <a:ext cx="634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 sz="1800" dirty="0">
                <a:latin typeface="Poppins SemiBold"/>
                <a:ea typeface="Poppins SemiBold"/>
                <a:cs typeface="Poppins SemiBold"/>
                <a:sym typeface="Poppins SemiBold"/>
              </a:rPr>
              <a:t>01</a:t>
            </a:r>
          </a:p>
        </p:txBody>
      </p:sp>
      <p:sp>
        <p:nvSpPr>
          <p:cNvPr id="26" name="Google Shape;683;p44">
            <a:extLst>
              <a:ext uri="{FF2B5EF4-FFF2-40B4-BE49-F238E27FC236}">
                <a16:creationId xmlns:a16="http://schemas.microsoft.com/office/drawing/2014/main" id="{B51D265D-CC06-4EC4-B5B1-E3B1675DE5E9}"/>
              </a:ext>
            </a:extLst>
          </p:cNvPr>
          <p:cNvSpPr/>
          <p:nvPr/>
        </p:nvSpPr>
        <p:spPr>
          <a:xfrm>
            <a:off x="4254900" y="3426914"/>
            <a:ext cx="634200" cy="63420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6;p44">
            <a:extLst>
              <a:ext uri="{FF2B5EF4-FFF2-40B4-BE49-F238E27FC236}">
                <a16:creationId xmlns:a16="http://schemas.microsoft.com/office/drawing/2014/main" id="{32B94D76-6493-433C-A0C1-6DB35BC28EE5}"/>
              </a:ext>
            </a:extLst>
          </p:cNvPr>
          <p:cNvSpPr txBox="1">
            <a:spLocks/>
          </p:cNvSpPr>
          <p:nvPr/>
        </p:nvSpPr>
        <p:spPr>
          <a:xfrm>
            <a:off x="4254900" y="3520364"/>
            <a:ext cx="634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 sz="1800" dirty="0">
                <a:latin typeface="Poppins SemiBold"/>
                <a:ea typeface="Poppins SemiBold"/>
                <a:cs typeface="Poppins SemiBold"/>
                <a:sym typeface="Poppins SemiBold"/>
              </a:rPr>
              <a:t>04</a:t>
            </a:r>
          </a:p>
        </p:txBody>
      </p:sp>
      <p:sp>
        <p:nvSpPr>
          <p:cNvPr id="28" name="Google Shape;687;p44">
            <a:extLst>
              <a:ext uri="{FF2B5EF4-FFF2-40B4-BE49-F238E27FC236}">
                <a16:creationId xmlns:a16="http://schemas.microsoft.com/office/drawing/2014/main" id="{2E718FD7-8573-4EAF-A51D-245857820CA5}"/>
              </a:ext>
            </a:extLst>
          </p:cNvPr>
          <p:cNvSpPr txBox="1">
            <a:spLocks/>
          </p:cNvSpPr>
          <p:nvPr/>
        </p:nvSpPr>
        <p:spPr>
          <a:xfrm>
            <a:off x="3918254" y="4061342"/>
            <a:ext cx="1480200" cy="306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spcAft>
                <a:spcPts val="1600"/>
              </a:spcAft>
              <a:buFont typeface="Hind Vadodara"/>
              <a:buNone/>
            </a:pPr>
            <a:r>
              <a:rPr lang="en-US" dirty="0"/>
              <a:t>Universal</a:t>
            </a:r>
          </a:p>
        </p:txBody>
      </p:sp>
      <p:sp>
        <p:nvSpPr>
          <p:cNvPr id="29" name="Google Shape;688;p44">
            <a:extLst>
              <a:ext uri="{FF2B5EF4-FFF2-40B4-BE49-F238E27FC236}">
                <a16:creationId xmlns:a16="http://schemas.microsoft.com/office/drawing/2014/main" id="{10AFCAFF-8EDA-4390-AA11-B08F5499BD34}"/>
              </a:ext>
            </a:extLst>
          </p:cNvPr>
          <p:cNvSpPr txBox="1">
            <a:spLocks/>
          </p:cNvSpPr>
          <p:nvPr/>
        </p:nvSpPr>
        <p:spPr>
          <a:xfrm>
            <a:off x="3918254" y="4408540"/>
            <a:ext cx="1480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2000" dirty="0">
                <a:latin typeface="Poppins Medium"/>
                <a:ea typeface="Poppins Medium"/>
                <a:cs typeface="Poppins Medium"/>
                <a:sym typeface="Poppins Medium"/>
              </a:rPr>
              <a:t>Screening</a:t>
            </a:r>
          </a:p>
        </p:txBody>
      </p:sp>
      <p:sp>
        <p:nvSpPr>
          <p:cNvPr id="30" name="Google Shape;687;p44">
            <a:extLst>
              <a:ext uri="{FF2B5EF4-FFF2-40B4-BE49-F238E27FC236}">
                <a16:creationId xmlns:a16="http://schemas.microsoft.com/office/drawing/2014/main" id="{DAE01D2B-408B-44B8-835A-2C37C187DA06}"/>
              </a:ext>
            </a:extLst>
          </p:cNvPr>
          <p:cNvSpPr txBox="1">
            <a:spLocks/>
          </p:cNvSpPr>
          <p:nvPr/>
        </p:nvSpPr>
        <p:spPr>
          <a:xfrm>
            <a:off x="3724400" y="1000661"/>
            <a:ext cx="1786496" cy="392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spcAft>
                <a:spcPts val="1600"/>
              </a:spcAft>
              <a:buFont typeface="Hind Vadodara"/>
              <a:buNone/>
            </a:pPr>
            <a:r>
              <a:rPr lang="en-US" dirty="0"/>
              <a:t>decision making</a:t>
            </a:r>
          </a:p>
        </p:txBody>
      </p:sp>
      <p:sp>
        <p:nvSpPr>
          <p:cNvPr id="31" name="Google Shape;688;p44">
            <a:extLst>
              <a:ext uri="{FF2B5EF4-FFF2-40B4-BE49-F238E27FC236}">
                <a16:creationId xmlns:a16="http://schemas.microsoft.com/office/drawing/2014/main" id="{12AECDF7-977E-43BC-8EF6-460C2804F4E3}"/>
              </a:ext>
            </a:extLst>
          </p:cNvPr>
          <p:cNvSpPr txBox="1">
            <a:spLocks/>
          </p:cNvSpPr>
          <p:nvPr/>
        </p:nvSpPr>
        <p:spPr>
          <a:xfrm>
            <a:off x="3724400" y="625279"/>
            <a:ext cx="1786497"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2000" dirty="0">
                <a:latin typeface="Poppins Medium"/>
                <a:ea typeface="Poppins Medium"/>
                <a:cs typeface="Poppins Medium"/>
                <a:sym typeface="Poppins Medium"/>
              </a:rPr>
              <a:t>Data-based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89">
                                            <p:txEl>
                                              <p:pRg st="0" end="0"/>
                                            </p:txEl>
                                          </p:spTgt>
                                        </p:tgtEl>
                                        <p:attrNameLst>
                                          <p:attrName>style.visibility</p:attrName>
                                        </p:attrNameLst>
                                      </p:cBhvr>
                                      <p:to>
                                        <p:strVal val="visible"/>
                                      </p:to>
                                    </p:set>
                                    <p:animEffect transition="in" filter="wipe(up)">
                                      <p:cBhvr>
                                        <p:cTn id="14" dur="500"/>
                                        <p:tgtEl>
                                          <p:spTgt spid="689">
                                            <p:txEl>
                                              <p:pRg st="0" end="0"/>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90">
                                            <p:txEl>
                                              <p:pRg st="0" end="0"/>
                                            </p:txEl>
                                          </p:spTgt>
                                        </p:tgtEl>
                                        <p:attrNameLst>
                                          <p:attrName>style.visibility</p:attrName>
                                        </p:attrNameLst>
                                      </p:cBhvr>
                                      <p:to>
                                        <p:strVal val="visible"/>
                                      </p:to>
                                    </p:set>
                                    <p:animEffect transition="in" filter="wipe(up)">
                                      <p:cBhvr>
                                        <p:cTn id="17" dur="500"/>
                                        <p:tgtEl>
                                          <p:spTgt spid="690">
                                            <p:txEl>
                                              <p:pRg st="0" end="0"/>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88">
                                            <p:txEl>
                                              <p:pRg st="0" end="0"/>
                                            </p:txEl>
                                          </p:spTgt>
                                        </p:tgtEl>
                                        <p:attrNameLst>
                                          <p:attrName>style.visibility</p:attrName>
                                        </p:attrNameLst>
                                      </p:cBhvr>
                                      <p:to>
                                        <p:strVal val="visible"/>
                                      </p:to>
                                    </p:set>
                                    <p:animEffect transition="in" filter="wipe(up)">
                                      <p:cBhvr>
                                        <p:cTn id="21" dur="500"/>
                                        <p:tgtEl>
                                          <p:spTgt spid="688">
                                            <p:txEl>
                                              <p:pRg st="0" end="0"/>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87">
                                            <p:txEl>
                                              <p:pRg st="0" end="0"/>
                                            </p:txEl>
                                          </p:spTgt>
                                        </p:tgtEl>
                                        <p:attrNameLst>
                                          <p:attrName>style.visibility</p:attrName>
                                        </p:attrNameLst>
                                      </p:cBhvr>
                                      <p:to>
                                        <p:strVal val="visible"/>
                                      </p:to>
                                    </p:set>
                                    <p:animEffect transition="in" filter="wipe(up)">
                                      <p:cBhvr>
                                        <p:cTn id="24" dur="500"/>
                                        <p:tgtEl>
                                          <p:spTgt spid="687">
                                            <p:txEl>
                                              <p:pRg st="0" end="0"/>
                                            </p:txEl>
                                          </p:spTgt>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85">
                                            <p:txEl>
                                              <p:pRg st="0" end="0"/>
                                            </p:txEl>
                                          </p:spTgt>
                                        </p:tgtEl>
                                        <p:attrNameLst>
                                          <p:attrName>style.visibility</p:attrName>
                                        </p:attrNameLst>
                                      </p:cBhvr>
                                      <p:to>
                                        <p:strVal val="visible"/>
                                      </p:to>
                                    </p:set>
                                    <p:animEffect transition="in" filter="wipe(down)">
                                      <p:cBhvr>
                                        <p:cTn id="35" dur="500"/>
                                        <p:tgtEl>
                                          <p:spTgt spid="685">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84">
                                            <p:txEl>
                                              <p:pRg st="0" end="0"/>
                                            </p:txEl>
                                          </p:spTgt>
                                        </p:tgtEl>
                                        <p:attrNameLst>
                                          <p:attrName>style.visibility</p:attrName>
                                        </p:attrNameLst>
                                      </p:cBhvr>
                                      <p:to>
                                        <p:strVal val="visible"/>
                                      </p:to>
                                    </p:set>
                                    <p:animEffect transition="in" filter="wipe(down)">
                                      <p:cBhvr>
                                        <p:cTn id="38" dur="500"/>
                                        <p:tgtEl>
                                          <p:spTgt spid="684">
                                            <p:txEl>
                                              <p:pRg st="0" end="0"/>
                                            </p:txEl>
                                          </p:spTgt>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691">
                                            <p:txEl>
                                              <p:pRg st="0" end="0"/>
                                            </p:txEl>
                                          </p:spTgt>
                                        </p:tgtEl>
                                        <p:attrNameLst>
                                          <p:attrName>style.visibility</p:attrName>
                                        </p:attrNameLst>
                                      </p:cBhvr>
                                      <p:to>
                                        <p:strVal val="visible"/>
                                      </p:to>
                                    </p:set>
                                    <p:animEffect transition="in" filter="wipe(down)">
                                      <p:cBhvr>
                                        <p:cTn id="42" dur="500"/>
                                        <p:tgtEl>
                                          <p:spTgt spid="691">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92">
                                            <p:txEl>
                                              <p:pRg st="0" end="0"/>
                                            </p:txEl>
                                          </p:spTgt>
                                        </p:tgtEl>
                                        <p:attrNameLst>
                                          <p:attrName>style.visibility</p:attrName>
                                        </p:attrNameLst>
                                      </p:cBhvr>
                                      <p:to>
                                        <p:strVal val="visible"/>
                                      </p:to>
                                    </p:set>
                                    <p:animEffect transition="in" filter="wipe(down)">
                                      <p:cBhvr>
                                        <p:cTn id="45" dur="500"/>
                                        <p:tgtEl>
                                          <p:spTgt spid="6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 grpId="0" build="p"/>
      <p:bldP spid="685" grpId="0" build="p"/>
      <p:bldP spid="687" grpId="0" build="p"/>
      <p:bldP spid="688" grpId="0" build="p"/>
      <p:bldP spid="689" grpId="0" build="p"/>
      <p:bldP spid="690" grpId="0" build="p"/>
      <p:bldP spid="691" grpId="0" build="p"/>
      <p:bldP spid="692" grpId="0" build="p"/>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ChangeArrowheads="1"/>
          </p:cNvSpPr>
          <p:nvPr/>
        </p:nvSpPr>
        <p:spPr bwMode="auto">
          <a:xfrm>
            <a:off x="1143001" y="1135834"/>
            <a:ext cx="184731" cy="300082"/>
          </a:xfrm>
          <a:prstGeom prst="rect">
            <a:avLst/>
          </a:prstGeom>
          <a:noFill/>
          <a:ln w="9525">
            <a:noFill/>
            <a:miter lim="800000"/>
            <a:headEnd/>
            <a:tailEnd/>
          </a:ln>
        </p:spPr>
        <p:txBody>
          <a:bodyPr wrap="none" anchor="ctr">
            <a:prstTxWarp prst="textNoShape">
              <a:avLst/>
            </a:prstTxWarp>
            <a:spAutoFit/>
          </a:bodyPr>
          <a:lstStyle/>
          <a:p>
            <a:pPr defTabSz="685800">
              <a:buClrTx/>
              <a:defRPr/>
            </a:pPr>
            <a:endParaRPr lang="en-US" sz="1350" kern="1200">
              <a:latin typeface="Franklin Gothic Medium"/>
              <a:ea typeface="+mn-ea"/>
              <a:cs typeface="+mn-cs"/>
            </a:endParaRPr>
          </a:p>
        </p:txBody>
      </p:sp>
      <p:cxnSp>
        <p:nvCxnSpPr>
          <p:cNvPr id="5" name="Straight Arrow Connector 4">
            <a:extLst>
              <a:ext uri="{FF2B5EF4-FFF2-40B4-BE49-F238E27FC236}">
                <a16:creationId xmlns:a16="http://schemas.microsoft.com/office/drawing/2014/main" id="{306D1B64-7393-7F4E-8156-7A2ABDEE86FF}"/>
              </a:ext>
            </a:extLst>
          </p:cNvPr>
          <p:cNvCxnSpPr>
            <a:cxnSpLocks/>
          </p:cNvCxnSpPr>
          <p:nvPr/>
        </p:nvCxnSpPr>
        <p:spPr>
          <a:xfrm>
            <a:off x="1284155" y="2582484"/>
            <a:ext cx="1078831" cy="971749"/>
          </a:xfrm>
          <a:prstGeom prst="straightConnector1">
            <a:avLst/>
          </a:prstGeom>
          <a:ln w="190500">
            <a:solidFill>
              <a:srgbClr val="097233"/>
            </a:solidFill>
            <a:tailEnd type="triangle"/>
          </a:ln>
        </p:spPr>
        <p:style>
          <a:lnRef idx="2">
            <a:schemeClr val="accent1"/>
          </a:lnRef>
          <a:fillRef idx="0">
            <a:schemeClr val="accent1"/>
          </a:fillRef>
          <a:effectRef idx="1">
            <a:schemeClr val="accent1"/>
          </a:effectRef>
          <a:fontRef idx="minor">
            <a:schemeClr val="tx1"/>
          </a:fontRef>
        </p:style>
      </p:cxnSp>
      <p:sp>
        <p:nvSpPr>
          <p:cNvPr id="203780" name="Text Box 4"/>
          <p:cNvSpPr txBox="1">
            <a:spLocks noChangeArrowheads="1"/>
          </p:cNvSpPr>
          <p:nvPr/>
        </p:nvSpPr>
        <p:spPr bwMode="auto">
          <a:xfrm>
            <a:off x="140252" y="1435916"/>
            <a:ext cx="2287806" cy="1184940"/>
          </a:xfrm>
          <a:prstGeom prst="rect">
            <a:avLst/>
          </a:prstGeom>
          <a:solidFill>
            <a:schemeClr val="bg1"/>
          </a:solidFill>
          <a:ln w="57150">
            <a:solidFill>
              <a:srgbClr val="097233"/>
            </a:solidFill>
            <a:miter lim="800000"/>
            <a:headEnd/>
            <a:tailEnd/>
          </a:ln>
        </p:spPr>
        <p:txBody>
          <a:bodyPr wrap="square">
            <a:prstTxWarp prst="textNoShape">
              <a:avLst/>
            </a:prstTxWarp>
            <a:spAutoFit/>
          </a:bodyPr>
          <a:lstStyle/>
          <a:p>
            <a:pPr algn="ctr" defTabSz="685800" eaLnBrk="0" hangingPunct="0">
              <a:buClrTx/>
              <a:defRPr/>
            </a:pPr>
            <a:r>
              <a:rPr lang="en-US" sz="1600" b="1" kern="1200" dirty="0">
                <a:latin typeface="Poppins Medium" panose="020B0604020202020204" charset="0"/>
                <a:ea typeface="+mn-ea"/>
                <a:cs typeface="Poppins Medium" panose="020B0604020202020204" charset="0"/>
              </a:rPr>
              <a:t>Primary Prevention:</a:t>
            </a:r>
          </a:p>
          <a:p>
            <a:pPr algn="ctr" defTabSz="685800" eaLnBrk="0" hangingPunct="0">
              <a:buClrTx/>
              <a:defRPr/>
            </a:pPr>
            <a:endParaRPr lang="en-US" sz="700" kern="1200" dirty="0">
              <a:latin typeface="Poppins Medium" panose="020B0604020202020204" charset="0"/>
              <a:ea typeface="+mn-ea"/>
              <a:cs typeface="Poppins Medium" panose="020B0604020202020204" charset="0"/>
            </a:endParaRPr>
          </a:p>
          <a:p>
            <a:pPr algn="ctr" defTabSz="685800" eaLnBrk="0" hangingPunct="0">
              <a:buClrTx/>
              <a:defRPr/>
            </a:pPr>
            <a:r>
              <a:rPr lang="en-US" sz="1200" kern="1200" dirty="0">
                <a:latin typeface="Poppins Medium" panose="020B0604020202020204" charset="0"/>
                <a:ea typeface="+mn-ea"/>
                <a:cs typeface="Poppins Medium" panose="020B0604020202020204" charset="0"/>
              </a:rPr>
              <a:t>School-/Classroom-</a:t>
            </a:r>
          </a:p>
          <a:p>
            <a:pPr algn="ctr" defTabSz="685800" eaLnBrk="0" hangingPunct="0">
              <a:buClrTx/>
              <a:defRPr/>
            </a:pPr>
            <a:r>
              <a:rPr lang="en-US" sz="1200" kern="1200" dirty="0">
                <a:latin typeface="Poppins Medium" panose="020B0604020202020204" charset="0"/>
                <a:ea typeface="+mn-ea"/>
                <a:cs typeface="Poppins Medium" panose="020B0604020202020204" charset="0"/>
              </a:rPr>
              <a:t>Wide Systems for</a:t>
            </a:r>
          </a:p>
          <a:p>
            <a:pPr algn="ctr" defTabSz="685800" eaLnBrk="0" hangingPunct="0">
              <a:buClrTx/>
              <a:defRPr/>
            </a:pPr>
            <a:r>
              <a:rPr lang="en-US" sz="1200" kern="1200" dirty="0">
                <a:latin typeface="Poppins Medium" panose="020B0604020202020204" charset="0"/>
                <a:ea typeface="+mn-ea"/>
                <a:cs typeface="Poppins Medium" panose="020B0604020202020204" charset="0"/>
              </a:rPr>
              <a:t>All Students,</a:t>
            </a:r>
          </a:p>
          <a:p>
            <a:pPr algn="ctr" defTabSz="685800" eaLnBrk="0" hangingPunct="0">
              <a:buClrTx/>
              <a:defRPr/>
            </a:pPr>
            <a:r>
              <a:rPr lang="en-US" sz="1200" kern="1200" dirty="0">
                <a:latin typeface="Poppins Medium" panose="020B0604020202020204" charset="0"/>
                <a:ea typeface="+mn-ea"/>
                <a:cs typeface="Poppins Medium" panose="020B0604020202020204" charset="0"/>
              </a:rPr>
              <a:t>Staff, &amp; Settings</a:t>
            </a:r>
          </a:p>
        </p:txBody>
      </p:sp>
      <p:cxnSp>
        <p:nvCxnSpPr>
          <p:cNvPr id="30" name="Straight Arrow Connector 29">
            <a:extLst>
              <a:ext uri="{FF2B5EF4-FFF2-40B4-BE49-F238E27FC236}">
                <a16:creationId xmlns:a16="http://schemas.microsoft.com/office/drawing/2014/main" id="{4C232D2A-EFE2-9141-85D5-892ADC334281}"/>
              </a:ext>
            </a:extLst>
          </p:cNvPr>
          <p:cNvCxnSpPr>
            <a:cxnSpLocks/>
          </p:cNvCxnSpPr>
          <p:nvPr/>
        </p:nvCxnSpPr>
        <p:spPr>
          <a:xfrm flipH="1" flipV="1">
            <a:off x="4604618" y="2443713"/>
            <a:ext cx="1764789" cy="557165"/>
          </a:xfrm>
          <a:prstGeom prst="straightConnector1">
            <a:avLst/>
          </a:prstGeom>
          <a:ln w="190500">
            <a:solidFill>
              <a:srgbClr val="FFEC13"/>
            </a:solidFill>
            <a:tailEnd type="triangle"/>
          </a:ln>
        </p:spPr>
        <p:style>
          <a:lnRef idx="2">
            <a:schemeClr val="accent1"/>
          </a:lnRef>
          <a:fillRef idx="0">
            <a:schemeClr val="accent1"/>
          </a:fillRef>
          <a:effectRef idx="1">
            <a:schemeClr val="accent1"/>
          </a:effectRef>
          <a:fontRef idx="minor">
            <a:schemeClr val="tx1"/>
          </a:fontRef>
        </p:style>
      </p:cxnSp>
      <p:sp>
        <p:nvSpPr>
          <p:cNvPr id="203781" name="Text Box 5"/>
          <p:cNvSpPr txBox="1">
            <a:spLocks noChangeArrowheads="1"/>
          </p:cNvSpPr>
          <p:nvPr/>
        </p:nvSpPr>
        <p:spPr bwMode="auto">
          <a:xfrm>
            <a:off x="6320933" y="2836485"/>
            <a:ext cx="2397197" cy="1246495"/>
          </a:xfrm>
          <a:prstGeom prst="rect">
            <a:avLst/>
          </a:prstGeom>
          <a:solidFill>
            <a:schemeClr val="bg1"/>
          </a:solidFill>
          <a:ln w="63500">
            <a:solidFill>
              <a:srgbClr val="FFEC13"/>
            </a:solidFill>
            <a:miter lim="800000"/>
            <a:headEnd/>
            <a:tailEnd/>
          </a:ln>
        </p:spPr>
        <p:txBody>
          <a:bodyPr wrap="square">
            <a:prstTxWarp prst="textNoShape">
              <a:avLst/>
            </a:prstTxWarp>
            <a:spAutoFit/>
          </a:bodyPr>
          <a:lstStyle/>
          <a:p>
            <a:pPr algn="ctr" defTabSz="685800" eaLnBrk="0" hangingPunct="0">
              <a:buClrTx/>
              <a:defRPr/>
            </a:pPr>
            <a:r>
              <a:rPr lang="en-US" sz="1600" b="1" kern="1200" dirty="0">
                <a:latin typeface="Poppins Medium" panose="020B0604020202020204" charset="0"/>
                <a:ea typeface="+mn-ea"/>
                <a:cs typeface="Poppins Medium" panose="020B0604020202020204" charset="0"/>
              </a:rPr>
              <a:t>Secondary Prevention</a:t>
            </a:r>
            <a:r>
              <a:rPr lang="en-US" sz="1600" kern="1200" dirty="0">
                <a:latin typeface="Poppins Medium" panose="020B0604020202020204" charset="0"/>
                <a:ea typeface="+mn-ea"/>
                <a:cs typeface="Poppins Medium" panose="020B0604020202020204" charset="0"/>
              </a:rPr>
              <a:t>:</a:t>
            </a:r>
          </a:p>
          <a:p>
            <a:pPr algn="ctr" defTabSz="685800" eaLnBrk="0" hangingPunct="0">
              <a:buClrTx/>
              <a:defRPr/>
            </a:pPr>
            <a:endParaRPr lang="en-US" sz="700" kern="1200" dirty="0">
              <a:latin typeface="Poppins Medium" panose="020B0604020202020204" charset="0"/>
              <a:ea typeface="+mn-ea"/>
              <a:cs typeface="Poppins Medium" panose="020B0604020202020204" charset="0"/>
            </a:endParaRPr>
          </a:p>
          <a:p>
            <a:pPr algn="ctr" defTabSz="685800" eaLnBrk="0" hangingPunct="0">
              <a:buClrTx/>
              <a:defRPr/>
            </a:pPr>
            <a:r>
              <a:rPr lang="en-US" sz="1200" kern="1200" dirty="0">
                <a:latin typeface="Poppins Medium" panose="020B0604020202020204" charset="0"/>
                <a:ea typeface="+mn-ea"/>
                <a:cs typeface="Poppins Medium" panose="020B0604020202020204" charset="0"/>
              </a:rPr>
              <a:t>Specialized Group</a:t>
            </a:r>
          </a:p>
          <a:p>
            <a:pPr algn="ctr" defTabSz="685800" eaLnBrk="0" hangingPunct="0">
              <a:buClrTx/>
              <a:defRPr/>
            </a:pPr>
            <a:r>
              <a:rPr lang="en-US" sz="1200" kern="1200" dirty="0">
                <a:latin typeface="Poppins Medium" panose="020B0604020202020204" charset="0"/>
                <a:ea typeface="+mn-ea"/>
                <a:cs typeface="Poppins Medium" panose="020B0604020202020204" charset="0"/>
              </a:rPr>
              <a:t>Systems for Students with At-Risk Behavior</a:t>
            </a:r>
          </a:p>
        </p:txBody>
      </p:sp>
      <p:sp>
        <p:nvSpPr>
          <p:cNvPr id="203782" name="Text Box 6"/>
          <p:cNvSpPr txBox="1">
            <a:spLocks noChangeArrowheads="1"/>
          </p:cNvSpPr>
          <p:nvPr/>
        </p:nvSpPr>
        <p:spPr bwMode="auto">
          <a:xfrm>
            <a:off x="6369407" y="1005732"/>
            <a:ext cx="2000250" cy="1431161"/>
          </a:xfrm>
          <a:prstGeom prst="rect">
            <a:avLst/>
          </a:prstGeom>
          <a:solidFill>
            <a:schemeClr val="bg1"/>
          </a:solidFill>
          <a:ln w="31750">
            <a:solidFill>
              <a:srgbClr val="FF0000"/>
            </a:solidFill>
            <a:miter lim="800000"/>
            <a:headEnd/>
            <a:tailEnd/>
          </a:ln>
        </p:spPr>
        <p:txBody>
          <a:bodyPr>
            <a:prstTxWarp prst="textNoShape">
              <a:avLst/>
            </a:prstTxWarp>
            <a:spAutoFit/>
          </a:bodyPr>
          <a:lstStyle/>
          <a:p>
            <a:pPr algn="ctr" defTabSz="685800" eaLnBrk="0" hangingPunct="0">
              <a:buClrTx/>
              <a:defRPr/>
            </a:pPr>
            <a:r>
              <a:rPr lang="en-US" sz="1600" b="1" kern="1200" dirty="0">
                <a:latin typeface="Poppins Medium" panose="020B0604020202020204" charset="0"/>
                <a:ea typeface="+mn-ea"/>
                <a:cs typeface="Poppins Medium" panose="020B0604020202020204" charset="0"/>
              </a:rPr>
              <a:t>Tertiary Prevention</a:t>
            </a:r>
            <a:r>
              <a:rPr lang="en-US" sz="1600" kern="1200" dirty="0">
                <a:latin typeface="Poppins Medium" panose="020B0604020202020204" charset="0"/>
                <a:ea typeface="+mn-ea"/>
                <a:cs typeface="Poppins Medium" panose="020B0604020202020204" charset="0"/>
              </a:rPr>
              <a:t>:</a:t>
            </a:r>
          </a:p>
          <a:p>
            <a:pPr algn="ctr" defTabSz="685800" eaLnBrk="0" hangingPunct="0">
              <a:buClrTx/>
              <a:defRPr/>
            </a:pPr>
            <a:endParaRPr lang="en-US" sz="700" kern="1200" dirty="0">
              <a:latin typeface="Poppins Medium" panose="020B0604020202020204" charset="0"/>
              <a:ea typeface="+mn-ea"/>
              <a:cs typeface="Poppins Medium" panose="020B0604020202020204" charset="0"/>
            </a:endParaRPr>
          </a:p>
          <a:p>
            <a:pPr algn="ctr" defTabSz="685800" eaLnBrk="0" hangingPunct="0">
              <a:buClrTx/>
              <a:defRPr/>
            </a:pPr>
            <a:r>
              <a:rPr lang="en-US" sz="1200" kern="1200" dirty="0">
                <a:latin typeface="Poppins Medium" panose="020B0604020202020204" charset="0"/>
                <a:ea typeface="+mn-ea"/>
                <a:cs typeface="Poppins Medium" panose="020B0604020202020204" charset="0"/>
              </a:rPr>
              <a:t>Specialized </a:t>
            </a:r>
          </a:p>
          <a:p>
            <a:pPr algn="ctr" defTabSz="685800" eaLnBrk="0" hangingPunct="0">
              <a:buClrTx/>
              <a:defRPr/>
            </a:pPr>
            <a:r>
              <a:rPr lang="en-US" sz="1200" kern="1200" dirty="0">
                <a:latin typeface="Poppins Medium" panose="020B0604020202020204" charset="0"/>
                <a:ea typeface="+mn-ea"/>
                <a:cs typeface="Poppins Medium" panose="020B0604020202020204" charset="0"/>
              </a:rPr>
              <a:t>Individualized</a:t>
            </a:r>
          </a:p>
          <a:p>
            <a:pPr algn="ctr" defTabSz="685800" eaLnBrk="0" hangingPunct="0">
              <a:buClrTx/>
              <a:defRPr/>
            </a:pPr>
            <a:r>
              <a:rPr lang="en-US" sz="1200" kern="1200" dirty="0">
                <a:latin typeface="Poppins Medium" panose="020B0604020202020204" charset="0"/>
                <a:ea typeface="+mn-ea"/>
                <a:cs typeface="Poppins Medium" panose="020B0604020202020204" charset="0"/>
              </a:rPr>
              <a:t>Systems for Students with High-Risk Behavior</a:t>
            </a:r>
          </a:p>
        </p:txBody>
      </p:sp>
      <p:cxnSp>
        <p:nvCxnSpPr>
          <p:cNvPr id="35" name="Straight Arrow Connector 34">
            <a:extLst>
              <a:ext uri="{FF2B5EF4-FFF2-40B4-BE49-F238E27FC236}">
                <a16:creationId xmlns:a16="http://schemas.microsoft.com/office/drawing/2014/main" id="{491AA01C-C672-E645-A232-0159599DE370}"/>
              </a:ext>
            </a:extLst>
          </p:cNvPr>
          <p:cNvCxnSpPr>
            <a:cxnSpLocks/>
          </p:cNvCxnSpPr>
          <p:nvPr/>
        </p:nvCxnSpPr>
        <p:spPr>
          <a:xfrm flipH="1">
            <a:off x="4184914" y="1647677"/>
            <a:ext cx="2204015" cy="0"/>
          </a:xfrm>
          <a:prstGeom prst="straightConnector1">
            <a:avLst/>
          </a:prstGeom>
          <a:ln w="190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7912A044-FED0-438B-A80F-0FF489470066}"/>
              </a:ext>
            </a:extLst>
          </p:cNvPr>
          <p:cNvSpPr>
            <a:spLocks noGrp="1"/>
          </p:cNvSpPr>
          <p:nvPr>
            <p:ph type="title"/>
          </p:nvPr>
        </p:nvSpPr>
        <p:spPr>
          <a:xfrm>
            <a:off x="60168" y="52137"/>
            <a:ext cx="9083832" cy="572700"/>
          </a:xfrm>
        </p:spPr>
        <p:txBody>
          <a:bodyPr/>
          <a:lstStyle/>
          <a:p>
            <a:r>
              <a:rPr lang="en-US" sz="2800" dirty="0">
                <a:solidFill>
                  <a:srgbClr val="FFFFFF"/>
                </a:solidFill>
                <a:latin typeface="Poppins SemiBold" panose="020B0604020202020204" charset="0"/>
                <a:cs typeface="Poppins SemiBold" panose="020B0604020202020204" charset="0"/>
              </a:rPr>
              <a:t>Continuum of School-Wide Instructional </a:t>
            </a:r>
            <a:br>
              <a:rPr lang="en-US" sz="2800" dirty="0">
                <a:solidFill>
                  <a:srgbClr val="FFFFFF"/>
                </a:solidFill>
                <a:latin typeface="Poppins SemiBold" panose="020B0604020202020204" charset="0"/>
                <a:cs typeface="Poppins SemiBold" panose="020B0604020202020204" charset="0"/>
              </a:rPr>
            </a:br>
            <a:r>
              <a:rPr lang="en-US" sz="2800" dirty="0">
                <a:solidFill>
                  <a:srgbClr val="FFFFFF"/>
                </a:solidFill>
                <a:latin typeface="Poppins SemiBold" panose="020B0604020202020204" charset="0"/>
                <a:cs typeface="Poppins SemiBold" panose="020B0604020202020204" charset="0"/>
              </a:rPr>
              <a:t>&amp; Positive Behavior Support</a:t>
            </a:r>
            <a:endParaRPr lang="en-US" sz="2800" dirty="0">
              <a:latin typeface="Poppins SemiBold" panose="020B0604020202020204" charset="0"/>
              <a:cs typeface="Poppins SemiBold" panose="020B0604020202020204" charset="0"/>
            </a:endParaRPr>
          </a:p>
        </p:txBody>
      </p:sp>
      <p:grpSp>
        <p:nvGrpSpPr>
          <p:cNvPr id="8" name="Group 7">
            <a:extLst>
              <a:ext uri="{FF2B5EF4-FFF2-40B4-BE49-F238E27FC236}">
                <a16:creationId xmlns:a16="http://schemas.microsoft.com/office/drawing/2014/main" id="{F761FFD3-658E-4F1F-8F9B-166B9306A16C}"/>
              </a:ext>
            </a:extLst>
          </p:cNvPr>
          <p:cNvGrpSpPr/>
          <p:nvPr/>
        </p:nvGrpSpPr>
        <p:grpSpPr>
          <a:xfrm>
            <a:off x="1645212" y="1135834"/>
            <a:ext cx="4314664" cy="3819206"/>
            <a:chOff x="170553" y="1106274"/>
            <a:chExt cx="4314664" cy="3819206"/>
          </a:xfrm>
        </p:grpSpPr>
        <p:grpSp>
          <p:nvGrpSpPr>
            <p:cNvPr id="7" name="Group 6">
              <a:extLst>
                <a:ext uri="{FF2B5EF4-FFF2-40B4-BE49-F238E27FC236}">
                  <a16:creationId xmlns:a16="http://schemas.microsoft.com/office/drawing/2014/main" id="{D0CA4C0B-B7B1-4B41-8323-B54D9B46DE08}"/>
                </a:ext>
              </a:extLst>
            </p:cNvPr>
            <p:cNvGrpSpPr/>
            <p:nvPr/>
          </p:nvGrpSpPr>
          <p:grpSpPr>
            <a:xfrm>
              <a:off x="170553" y="1106274"/>
              <a:ext cx="4314664" cy="3819206"/>
              <a:chOff x="2188680" y="865418"/>
              <a:chExt cx="4527569" cy="4218053"/>
            </a:xfrm>
          </p:grpSpPr>
          <p:sp>
            <p:nvSpPr>
              <p:cNvPr id="128007" name="AutoShape 7"/>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sp>
            <p:nvSpPr>
              <p:cNvPr id="24" name="AutoShape 7">
                <a:extLst>
                  <a:ext uri="{FF2B5EF4-FFF2-40B4-BE49-F238E27FC236}">
                    <a16:creationId xmlns:a16="http://schemas.microsoft.com/office/drawing/2014/main" id="{031DFF42-6D80-A647-BD64-3826688BF4F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685800">
                  <a:buClrTx/>
                  <a:defRPr/>
                </a:pPr>
                <a:endParaRPr lang="en-US" sz="1350" kern="1200" dirty="0">
                  <a:latin typeface="Franklin Gothic Medium"/>
                  <a:ea typeface="+mn-ea"/>
                  <a:cs typeface="+mn-cs"/>
                </a:endParaRPr>
              </a:p>
            </p:txBody>
          </p:sp>
          <p:sp>
            <p:nvSpPr>
              <p:cNvPr id="29" name="AutoShape 7">
                <a:extLst>
                  <a:ext uri="{FF2B5EF4-FFF2-40B4-BE49-F238E27FC236}">
                    <a16:creationId xmlns:a16="http://schemas.microsoft.com/office/drawing/2014/main" id="{E33B9DB3-0E0A-FD49-92B4-36851C452F8D}"/>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sp>
            <p:nvSpPr>
              <p:cNvPr id="37" name="AutoShape 7">
                <a:extLst>
                  <a:ext uri="{FF2B5EF4-FFF2-40B4-BE49-F238E27FC236}">
                    <a16:creationId xmlns:a16="http://schemas.microsoft.com/office/drawing/2014/main" id="{EBB94001-D451-464A-A719-29DEFBB424CD}"/>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grpSp>
        <p:sp>
          <p:nvSpPr>
            <p:cNvPr id="203789" name="Text Box 13"/>
            <p:cNvSpPr txBox="1">
              <a:spLocks noChangeArrowheads="1"/>
            </p:cNvSpPr>
            <p:nvPr/>
          </p:nvSpPr>
          <p:spPr bwMode="auto">
            <a:xfrm>
              <a:off x="986608" y="4251133"/>
              <a:ext cx="2521588" cy="415498"/>
            </a:xfrm>
            <a:prstGeom prst="rect">
              <a:avLst/>
            </a:prstGeom>
            <a:noFill/>
            <a:ln w="9525">
              <a:noFill/>
              <a:miter lim="800000"/>
              <a:headEnd/>
              <a:tailEnd/>
            </a:ln>
          </p:spPr>
          <p:txBody>
            <a:bodyPr wrap="square">
              <a:prstTxWarp prst="textNoShape">
                <a:avLst/>
              </a:prstTxWarp>
              <a:spAutoFit/>
            </a:bodyPr>
            <a:lstStyle/>
            <a:p>
              <a:pPr algn="ctr" defTabSz="685800" eaLnBrk="0" hangingPunct="0">
                <a:buClrTx/>
                <a:defRPr/>
              </a:pPr>
              <a:r>
                <a:rPr lang="en-US" sz="2100" kern="1200" dirty="0">
                  <a:solidFill>
                    <a:srgbClr val="FFFFFF"/>
                  </a:solidFill>
                  <a:latin typeface="Poppins Medium" panose="020B0604020202020204" charset="0"/>
                  <a:ea typeface="+mn-ea"/>
                  <a:cs typeface="Poppins Medium" panose="020B0604020202020204" charset="0"/>
                </a:rPr>
                <a:t>~80% of Students</a:t>
              </a:r>
            </a:p>
          </p:txBody>
        </p:sp>
        <p:sp>
          <p:nvSpPr>
            <p:cNvPr id="203790" name="Text Box 14"/>
            <p:cNvSpPr txBox="1">
              <a:spLocks noChangeArrowheads="1"/>
            </p:cNvSpPr>
            <p:nvPr/>
          </p:nvSpPr>
          <p:spPr bwMode="auto">
            <a:xfrm>
              <a:off x="1924158" y="2377255"/>
              <a:ext cx="812006" cy="369332"/>
            </a:xfrm>
            <a:prstGeom prst="rect">
              <a:avLst/>
            </a:prstGeom>
            <a:noFill/>
            <a:ln w="9525">
              <a:noFill/>
              <a:miter lim="800000"/>
              <a:headEnd/>
              <a:tailEnd/>
            </a:ln>
          </p:spPr>
          <p:txBody>
            <a:bodyPr>
              <a:prstTxWarp prst="textNoShape">
                <a:avLst/>
              </a:prstTxWarp>
              <a:spAutoFit/>
            </a:bodyPr>
            <a:lstStyle/>
            <a:p>
              <a:pPr algn="ctr" defTabSz="685800" eaLnBrk="0" hangingPunct="0">
                <a:buClrTx/>
                <a:defRPr/>
              </a:pPr>
              <a:r>
                <a:rPr lang="en-US" sz="1800" kern="1200" dirty="0">
                  <a:latin typeface="Poppins Medium" panose="020B0604020202020204" charset="0"/>
                  <a:ea typeface="+mn-ea"/>
                  <a:cs typeface="Poppins Medium" panose="020B0604020202020204" charset="0"/>
                </a:rPr>
                <a:t>~15% </a:t>
              </a:r>
            </a:p>
          </p:txBody>
        </p:sp>
        <p:sp>
          <p:nvSpPr>
            <p:cNvPr id="203791" name="Text Box 15"/>
            <p:cNvSpPr txBox="1">
              <a:spLocks noChangeArrowheads="1"/>
            </p:cNvSpPr>
            <p:nvPr/>
          </p:nvSpPr>
          <p:spPr bwMode="auto">
            <a:xfrm>
              <a:off x="1918872" y="1660555"/>
              <a:ext cx="791383" cy="369332"/>
            </a:xfrm>
            <a:prstGeom prst="rect">
              <a:avLst/>
            </a:prstGeom>
            <a:noFill/>
            <a:ln w="9525">
              <a:noFill/>
              <a:miter lim="800000"/>
              <a:headEnd/>
              <a:tailEnd/>
            </a:ln>
          </p:spPr>
          <p:txBody>
            <a:bodyPr wrap="square">
              <a:prstTxWarp prst="textNoShape">
                <a:avLst/>
              </a:prstTxWarp>
              <a:spAutoFit/>
            </a:bodyPr>
            <a:lstStyle/>
            <a:p>
              <a:pPr algn="ctr" defTabSz="685800" eaLnBrk="0" hangingPunct="0">
                <a:buClrTx/>
                <a:defRPr/>
              </a:pPr>
              <a:r>
                <a:rPr lang="en-US" sz="1800" kern="1200" dirty="0">
                  <a:solidFill>
                    <a:srgbClr val="FFFFFF"/>
                  </a:solidFill>
                  <a:latin typeface="Poppins Medium" panose="020B0604020202020204" charset="0"/>
                  <a:ea typeface="+mn-ea"/>
                  <a:cs typeface="Poppins Medium" panose="020B0604020202020204" charset="0"/>
                </a:rPr>
                <a:t>~5% </a:t>
              </a:r>
            </a:p>
          </p:txBody>
        </p:sp>
      </p:grpSp>
    </p:spTree>
    <p:extLst>
      <p:ext uri="{BB962C8B-B14F-4D97-AF65-F5344CB8AC3E}">
        <p14:creationId xmlns:p14="http://schemas.microsoft.com/office/powerpoint/2010/main" val="4114511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wipe(down)">
                                      <p:cBhvr>
                                        <p:cTn id="7" dur="500"/>
                                        <p:tgtEl>
                                          <p:spTgt spid="203780"/>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3781"/>
                                        </p:tgtEl>
                                        <p:attrNameLst>
                                          <p:attrName>style.visibility</p:attrName>
                                        </p:attrNameLst>
                                      </p:cBhvr>
                                      <p:to>
                                        <p:strVal val="visible"/>
                                      </p:to>
                                    </p:set>
                                    <p:animEffect transition="in" filter="wipe(down)">
                                      <p:cBhvr>
                                        <p:cTn id="14" dur="500"/>
                                        <p:tgtEl>
                                          <p:spTgt spid="203781"/>
                                        </p:tgtEl>
                                      </p:cBhvr>
                                    </p:animEffec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3782"/>
                                        </p:tgtEl>
                                        <p:attrNameLst>
                                          <p:attrName>style.visibility</p:attrName>
                                        </p:attrNameLst>
                                      </p:cBhvr>
                                      <p:to>
                                        <p:strVal val="visible"/>
                                      </p:to>
                                    </p:set>
                                    <p:animEffect transition="in" filter="wipe(down)">
                                      <p:cBhvr>
                                        <p:cTn id="21" dur="500"/>
                                        <p:tgtEl>
                                          <p:spTgt spid="203782"/>
                                        </p:tgtEl>
                                      </p:cBhvr>
                                    </p:animEffect>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p:bldP spid="203781" grpId="0" animBg="1"/>
      <p:bldP spid="2037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3" name="Title 2">
            <a:extLst>
              <a:ext uri="{FF2B5EF4-FFF2-40B4-BE49-F238E27FC236}">
                <a16:creationId xmlns:a16="http://schemas.microsoft.com/office/drawing/2014/main" id="{DBCC5D86-76FC-486D-B2CE-C9AA265FF693}"/>
              </a:ext>
            </a:extLst>
          </p:cNvPr>
          <p:cNvSpPr>
            <a:spLocks noGrp="1"/>
          </p:cNvSpPr>
          <p:nvPr>
            <p:ph type="title"/>
          </p:nvPr>
        </p:nvSpPr>
        <p:spPr>
          <a:xfrm rot="-151">
            <a:off x="4482591" y="2619497"/>
            <a:ext cx="4661354" cy="2523900"/>
          </a:xfrm>
        </p:spPr>
        <p:txBody>
          <a:bodyPr/>
          <a:lstStyle/>
          <a:p>
            <a:r>
              <a:rPr lang="en-US" dirty="0"/>
              <a:t>Guiding Principles</a:t>
            </a:r>
          </a:p>
        </p:txBody>
      </p:sp>
      <p:graphicFrame>
        <p:nvGraphicFramePr>
          <p:cNvPr id="4" name="Diagram 3">
            <a:extLst>
              <a:ext uri="{FF2B5EF4-FFF2-40B4-BE49-F238E27FC236}">
                <a16:creationId xmlns:a16="http://schemas.microsoft.com/office/drawing/2014/main" id="{39305F4B-123A-41B6-94BE-4A5A5214046F}"/>
              </a:ext>
            </a:extLst>
          </p:cNvPr>
          <p:cNvGraphicFramePr/>
          <p:nvPr>
            <p:extLst>
              <p:ext uri="{D42A27DB-BD31-4B8C-83A1-F6EECF244321}">
                <p14:modId xmlns:p14="http://schemas.microsoft.com/office/powerpoint/2010/main" val="3864299205"/>
              </p:ext>
            </p:extLst>
          </p:nvPr>
        </p:nvGraphicFramePr>
        <p:xfrm>
          <a:off x="-404261" y="144862"/>
          <a:ext cx="5361271"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212782" y="3869356"/>
            <a:ext cx="2127183" cy="430887"/>
          </a:xfrm>
          <a:prstGeom prst="rect">
            <a:avLst/>
          </a:prstGeom>
          <a:noFill/>
        </p:spPr>
        <p:txBody>
          <a:bodyPr wrap="square" rtlCol="0">
            <a:spAutoFit/>
          </a:bodyPr>
          <a:lstStyle/>
          <a:p>
            <a:pPr algn="ctr"/>
            <a:r>
              <a:rPr lang="en-US" sz="2200" dirty="0">
                <a:solidFill>
                  <a:schemeClr val="tx1"/>
                </a:solidFill>
                <a:latin typeface="Poppins Medium" panose="020B0604020202020204" charset="0"/>
                <a:cs typeface="Poppins Medium" panose="020B0604020202020204" charset="0"/>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1603805" y="1862885"/>
            <a:ext cx="1325884" cy="540990"/>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a:r>
              <a:rPr lang="en-US" sz="2200" dirty="0">
                <a:solidFill>
                  <a:schemeClr val="tx1"/>
                </a:solidFill>
                <a:latin typeface="Poppins Medium" panose="020B0604020202020204" charset="0"/>
                <a:cs typeface="Poppins Medium" panose="020B0604020202020204" charset="0"/>
              </a:rPr>
              <a:t>Equity</a:t>
            </a:r>
          </a:p>
        </p:txBody>
      </p:sp>
      <p:sp>
        <p:nvSpPr>
          <p:cNvPr id="10" name="Arrow: Pentagon 9">
            <a:extLst>
              <a:ext uri="{FF2B5EF4-FFF2-40B4-BE49-F238E27FC236}">
                <a16:creationId xmlns:a16="http://schemas.microsoft.com/office/drawing/2014/main" id="{3305CB0A-B0A7-4AB1-96B8-546C1CEC35FC}"/>
              </a:ext>
            </a:extLst>
          </p:cNvPr>
          <p:cNvSpPr/>
          <p:nvPr/>
        </p:nvSpPr>
        <p:spPr>
          <a:xfrm flipH="1">
            <a:off x="3039383" y="1185291"/>
            <a:ext cx="4661466" cy="1896177"/>
          </a:xfrm>
          <a:prstGeom prst="homePlate">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oppins Medium" panose="020B0604020202020204" charset="0"/>
                <a:cs typeface="Poppins Medium" panose="020B0604020202020204" charset="0"/>
              </a:rPr>
              <a:t>Prioritize equity. MTSS is for </a:t>
            </a:r>
            <a:r>
              <a:rPr lang="en-US" sz="1600" i="1" dirty="0">
                <a:solidFill>
                  <a:schemeClr val="tx1"/>
                </a:solidFill>
                <a:latin typeface="Poppins Medium" panose="020B0604020202020204" charset="0"/>
                <a:cs typeface="Poppins Medium" panose="020B0604020202020204" charset="0"/>
              </a:rPr>
              <a:t>all </a:t>
            </a:r>
            <a:r>
              <a:rPr lang="en-US" sz="1600" dirty="0">
                <a:solidFill>
                  <a:schemeClr val="tx1"/>
                </a:solidFill>
                <a:latin typeface="Poppins Medium" panose="020B0604020202020204" charset="0"/>
                <a:cs typeface="Poppins Medium" panose="020B0604020202020204" charset="0"/>
              </a:rPr>
              <a:t>students, families, and educators. Use the MTSS framework to differentiate supports for students and monitor to ensure equitable outcomes are observed.</a:t>
            </a:r>
          </a:p>
        </p:txBody>
      </p:sp>
    </p:spTree>
    <p:extLst>
      <p:ext uri="{BB962C8B-B14F-4D97-AF65-F5344CB8AC3E}">
        <p14:creationId xmlns:p14="http://schemas.microsoft.com/office/powerpoint/2010/main" val="11329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043225" y="1515205"/>
            <a:ext cx="6563700" cy="1316700"/>
          </a:xfrm>
          <a:prstGeom prst="rect">
            <a:avLst/>
          </a:prstGeom>
        </p:spPr>
        <p:txBody>
          <a:bodyPr spcFirstLastPara="1" wrap="square" lIns="91425" tIns="91425" rIns="91425" bIns="91425" anchor="ctr" anchorCtr="0">
            <a:noAutofit/>
          </a:bodyPr>
          <a:lstStyle/>
          <a:p>
            <a:pPr lvl="0"/>
            <a:r>
              <a:rPr lang="en-US" sz="2800" dirty="0"/>
              <a:t>NEPBIS School-Wide Team Training </a:t>
            </a:r>
            <a:br>
              <a:rPr lang="en-US" sz="3200" dirty="0"/>
            </a:br>
            <a:r>
              <a:rPr lang="en-US" sz="2800" dirty="0">
                <a:solidFill>
                  <a:schemeClr val="accent4"/>
                </a:solidFill>
              </a:rPr>
              <a:t>Year 1: October</a:t>
            </a:r>
            <a:endParaRPr lang="en-US" sz="3200" dirty="0">
              <a:solidFill>
                <a:schemeClr val="accent4"/>
              </a:solidFill>
            </a:endParaRPr>
          </a:p>
        </p:txBody>
      </p:sp>
      <p:sp>
        <p:nvSpPr>
          <p:cNvPr id="290" name="Google Shape;290;p29"/>
          <p:cNvSpPr txBox="1">
            <a:spLocks noGrp="1"/>
          </p:cNvSpPr>
          <p:nvPr>
            <p:ph type="subTitle" idx="1"/>
          </p:nvPr>
        </p:nvSpPr>
        <p:spPr>
          <a:xfrm>
            <a:off x="2827421" y="2831905"/>
            <a:ext cx="4969042" cy="14183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[Insert Trainer Names]</a:t>
            </a:r>
          </a:p>
          <a:p>
            <a:pPr marL="0" lvl="0" indent="0" algn="ctr" rtl="0">
              <a:spcBef>
                <a:spcPts val="0"/>
              </a:spcBef>
              <a:spcAft>
                <a:spcPts val="0"/>
              </a:spcAft>
              <a:buNone/>
            </a:pPr>
            <a:endParaRPr lang="en" sz="1400" dirty="0"/>
          </a:p>
          <a:p>
            <a:pPr marL="0" lvl="0" indent="0" algn="ctr" rtl="0">
              <a:spcBef>
                <a:spcPts val="0"/>
              </a:spcBef>
              <a:spcAft>
                <a:spcPts val="0"/>
              </a:spcAft>
              <a:buNone/>
            </a:pPr>
            <a:r>
              <a:rPr lang="en" i="1" dirty="0"/>
              <a:t>with support from Brandi Simonsen, Jen Freeman, Susannah Everett, </a:t>
            </a:r>
          </a:p>
          <a:p>
            <a:pPr marL="0" lvl="0" indent="0" algn="ctr" rtl="0">
              <a:spcBef>
                <a:spcPts val="0"/>
              </a:spcBef>
              <a:spcAft>
                <a:spcPts val="0"/>
              </a:spcAft>
              <a:buNone/>
            </a:pPr>
            <a:r>
              <a:rPr lang="en" i="1" dirty="0"/>
              <a:t>Adam Feinberg &amp; Katie Meyer</a:t>
            </a:r>
            <a:endParaRPr i="1" dirty="0"/>
          </a:p>
        </p:txBody>
      </p:sp>
      <p:sp>
        <p:nvSpPr>
          <p:cNvPr id="291" name="Google Shape;291;p29"/>
          <p:cNvSpPr/>
          <p:nvPr/>
        </p:nvSpPr>
        <p:spPr>
          <a:xfrm>
            <a:off x="5061275" y="551855"/>
            <a:ext cx="638100" cy="638100"/>
          </a:xfrm>
          <a:prstGeom prst="donut">
            <a:avLst>
              <a:gd name="adj" fmla="val 17089"/>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94882" y="24417"/>
            <a:ext cx="2125265" cy="527438"/>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a:stretch>
            <a:fillRect/>
          </a:stretch>
        </p:blipFill>
        <p:spPr>
          <a:xfrm>
            <a:off x="5043167" y="523650"/>
            <a:ext cx="674316" cy="6945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77202" y="50413"/>
            <a:ext cx="4398545" cy="439694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9305F4B-123A-41B6-94BE-4A5A5214046F}"/>
              </a:ext>
            </a:extLst>
          </p:cNvPr>
          <p:cNvGraphicFramePr/>
          <p:nvPr>
            <p:extLst>
              <p:ext uri="{D42A27DB-BD31-4B8C-83A1-F6EECF244321}">
                <p14:modId xmlns:p14="http://schemas.microsoft.com/office/powerpoint/2010/main" val="3531970948"/>
              </p:ext>
            </p:extLst>
          </p:nvPr>
        </p:nvGraphicFramePr>
        <p:xfrm>
          <a:off x="-404261" y="144862"/>
          <a:ext cx="5361271"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212782" y="3869356"/>
            <a:ext cx="2127183" cy="430887"/>
          </a:xfrm>
          <a:prstGeom prst="rect">
            <a:avLst/>
          </a:prstGeom>
          <a:noFill/>
        </p:spPr>
        <p:txBody>
          <a:bodyPr wrap="square" rtlCol="0">
            <a:spAutoFit/>
          </a:bodyPr>
          <a:lstStyle/>
          <a:p>
            <a:pPr algn="ctr"/>
            <a:r>
              <a:rPr lang="en-US" sz="2200" dirty="0">
                <a:solidFill>
                  <a:schemeClr val="tx1"/>
                </a:solidFill>
                <a:latin typeface="Poppins Medium" panose="020B0604020202020204" charset="0"/>
                <a:cs typeface="Poppins Medium" panose="020B0604020202020204" charset="0"/>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1603805" y="1862885"/>
            <a:ext cx="1325884" cy="540990"/>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a:r>
              <a:rPr lang="en-US" sz="2200" dirty="0">
                <a:solidFill>
                  <a:schemeClr val="tx1"/>
                </a:solidFill>
                <a:latin typeface="Poppins Medium" panose="020B0604020202020204" charset="0"/>
                <a:cs typeface="Poppins Medium" panose="020B0604020202020204" charset="0"/>
              </a:rPr>
              <a:t>Equity</a:t>
            </a:r>
          </a:p>
        </p:txBody>
      </p:sp>
      <p:sp>
        <p:nvSpPr>
          <p:cNvPr id="7" name="Arrow: Pentagon 6">
            <a:extLst>
              <a:ext uri="{FF2B5EF4-FFF2-40B4-BE49-F238E27FC236}">
                <a16:creationId xmlns:a16="http://schemas.microsoft.com/office/drawing/2014/main" id="{05B7FD0A-42F6-48C7-AD80-D674E73CD3E6}"/>
              </a:ext>
            </a:extLst>
          </p:cNvPr>
          <p:cNvSpPr/>
          <p:nvPr/>
        </p:nvSpPr>
        <p:spPr>
          <a:xfrm flipH="1">
            <a:off x="3194168" y="3136710"/>
            <a:ext cx="4661466" cy="1896177"/>
          </a:xfrm>
          <a:prstGeom prst="homePlat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oppins Medium" panose="020B0604020202020204" charset="0"/>
                <a:cs typeface="Poppins Medium" panose="020B0604020202020204" charset="0"/>
              </a:rPr>
              <a:t>Make student </a:t>
            </a:r>
            <a:r>
              <a:rPr lang="en-US" sz="1600" i="1" dirty="0">
                <a:solidFill>
                  <a:schemeClr val="tx1"/>
                </a:solidFill>
                <a:latin typeface="Poppins Medium" panose="020B0604020202020204" charset="0"/>
                <a:cs typeface="Poppins Medium" panose="020B0604020202020204" charset="0"/>
              </a:rPr>
              <a:t>growth</a:t>
            </a:r>
            <a:r>
              <a:rPr lang="en-US" sz="1600" dirty="0">
                <a:solidFill>
                  <a:schemeClr val="tx1"/>
                </a:solidFill>
                <a:latin typeface="Poppins Medium" panose="020B0604020202020204" charset="0"/>
                <a:cs typeface="Poppins Medium" panose="020B0604020202020204" charset="0"/>
              </a:rPr>
              <a:t> and </a:t>
            </a:r>
            <a:r>
              <a:rPr lang="en-US" sz="1600" i="1" dirty="0">
                <a:solidFill>
                  <a:schemeClr val="tx1"/>
                </a:solidFill>
                <a:latin typeface="Poppins Medium" panose="020B0604020202020204" charset="0"/>
                <a:cs typeface="Poppins Medium" panose="020B0604020202020204" charset="0"/>
              </a:rPr>
              <a:t>benefit</a:t>
            </a:r>
            <a:r>
              <a:rPr lang="en-US" sz="1600" dirty="0">
                <a:solidFill>
                  <a:schemeClr val="tx1"/>
                </a:solidFill>
                <a:latin typeface="Poppins Medium" panose="020B0604020202020204" charset="0"/>
                <a:cs typeface="Poppins Medium" panose="020B0604020202020204" charset="0"/>
              </a:rPr>
              <a:t> central to all decisions. Student outcomes that reflect equitable learning opportunities must be the ultimate criteria for all decisions.</a:t>
            </a:r>
          </a:p>
        </p:txBody>
      </p:sp>
    </p:spTree>
    <p:extLst>
      <p:ext uri="{BB962C8B-B14F-4D97-AF65-F5344CB8AC3E}">
        <p14:creationId xmlns:p14="http://schemas.microsoft.com/office/powerpoint/2010/main" val="12484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77202" y="50413"/>
            <a:ext cx="4398545" cy="439694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9305F4B-123A-41B6-94BE-4A5A5214046F}"/>
              </a:ext>
            </a:extLst>
          </p:cNvPr>
          <p:cNvGraphicFramePr/>
          <p:nvPr>
            <p:extLst>
              <p:ext uri="{D42A27DB-BD31-4B8C-83A1-F6EECF244321}">
                <p14:modId xmlns:p14="http://schemas.microsoft.com/office/powerpoint/2010/main" val="4292304959"/>
              </p:ext>
            </p:extLst>
          </p:nvPr>
        </p:nvGraphicFramePr>
        <p:xfrm>
          <a:off x="-404261" y="144862"/>
          <a:ext cx="5361271"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212782" y="3869356"/>
            <a:ext cx="2127183" cy="430887"/>
          </a:xfrm>
          <a:prstGeom prst="rect">
            <a:avLst/>
          </a:prstGeom>
          <a:noFill/>
        </p:spPr>
        <p:txBody>
          <a:bodyPr wrap="square" rtlCol="0">
            <a:spAutoFit/>
          </a:bodyPr>
          <a:lstStyle/>
          <a:p>
            <a:pPr algn="ctr"/>
            <a:r>
              <a:rPr lang="en-US" sz="2200" dirty="0">
                <a:solidFill>
                  <a:schemeClr val="tx1"/>
                </a:solidFill>
                <a:latin typeface="Poppins Medium" panose="020B0604020202020204" charset="0"/>
                <a:cs typeface="Poppins Medium" panose="020B0604020202020204" charset="0"/>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1603805" y="1862885"/>
            <a:ext cx="1325884" cy="540990"/>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a:r>
              <a:rPr lang="en-US" sz="2200" dirty="0">
                <a:solidFill>
                  <a:schemeClr val="tx1"/>
                </a:solidFill>
                <a:latin typeface="Poppins Medium" panose="020B0604020202020204" charset="0"/>
                <a:cs typeface="Poppins Medium" panose="020B0604020202020204" charset="0"/>
              </a:rPr>
              <a:t>Equity</a:t>
            </a:r>
          </a:p>
        </p:txBody>
      </p:sp>
      <p:sp>
        <p:nvSpPr>
          <p:cNvPr id="11" name="Arrow: Pentagon 10">
            <a:extLst>
              <a:ext uri="{FF2B5EF4-FFF2-40B4-BE49-F238E27FC236}">
                <a16:creationId xmlns:a16="http://schemas.microsoft.com/office/drawing/2014/main" id="{09BE1750-9E53-40B2-A5D3-FC09CC1DDB11}"/>
              </a:ext>
            </a:extLst>
          </p:cNvPr>
          <p:cNvSpPr/>
          <p:nvPr/>
        </p:nvSpPr>
        <p:spPr>
          <a:xfrm flipH="1">
            <a:off x="2131807" y="1827451"/>
            <a:ext cx="5361271" cy="1896177"/>
          </a:xfrm>
          <a:prstGeom prst="homePlate">
            <a:avLst/>
          </a:prstGeom>
          <a:solidFill>
            <a:schemeClr val="accent6">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oppins Medium" panose="020B0604020202020204" charset="0"/>
                <a:cs typeface="Poppins Medium" panose="020B0604020202020204" charset="0"/>
              </a:rPr>
              <a:t>Prioritize the most efficient and effective practices. Do a few important and relevant practices </a:t>
            </a:r>
            <a:r>
              <a:rPr lang="en-US" sz="1600" i="1" dirty="0">
                <a:solidFill>
                  <a:schemeClr val="bg1"/>
                </a:solidFill>
                <a:latin typeface="Poppins Medium" panose="020B0604020202020204" charset="0"/>
                <a:cs typeface="Poppins Medium" panose="020B0604020202020204" charset="0"/>
              </a:rPr>
              <a:t>well</a:t>
            </a:r>
            <a:r>
              <a:rPr lang="en-US" sz="1600" dirty="0">
                <a:solidFill>
                  <a:schemeClr val="bg1"/>
                </a:solidFill>
                <a:latin typeface="Poppins Medium" panose="020B0604020202020204" charset="0"/>
                <a:cs typeface="Poppins Medium" panose="020B0604020202020204" charset="0"/>
              </a:rPr>
              <a:t>. Emphasize practices that are supported by evidence, match the local culture and current context, and promote high-quality implementation across time. Integrate, align, and connect practices.</a:t>
            </a:r>
          </a:p>
        </p:txBody>
      </p:sp>
    </p:spTree>
    <p:extLst>
      <p:ext uri="{BB962C8B-B14F-4D97-AF65-F5344CB8AC3E}">
        <p14:creationId xmlns:p14="http://schemas.microsoft.com/office/powerpoint/2010/main" val="2760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2504F536-64A6-44EF-BAC7-150B15DF6968}"/>
                                            </p:graphicEl>
                                          </p:spTgt>
                                        </p:tgtEl>
                                        <p:attrNameLst>
                                          <p:attrName>style.visibility</p:attrName>
                                        </p:attrNameLst>
                                      </p:cBhvr>
                                      <p:to>
                                        <p:strVal val="visible"/>
                                      </p:to>
                                    </p:set>
                                    <p:animEffect transition="in" filter="fade">
                                      <p:cBhvr>
                                        <p:cTn id="7" dur="500"/>
                                        <p:tgtEl>
                                          <p:spTgt spid="4">
                                            <p:graphicEl>
                                              <a:dgm id="{2504F536-64A6-44EF-BAC7-150B15DF696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77202" y="50413"/>
            <a:ext cx="4398545" cy="439694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9305F4B-123A-41B6-94BE-4A5A5214046F}"/>
              </a:ext>
            </a:extLst>
          </p:cNvPr>
          <p:cNvGraphicFramePr/>
          <p:nvPr>
            <p:extLst>
              <p:ext uri="{D42A27DB-BD31-4B8C-83A1-F6EECF244321}">
                <p14:modId xmlns:p14="http://schemas.microsoft.com/office/powerpoint/2010/main" val="3386984475"/>
              </p:ext>
            </p:extLst>
          </p:nvPr>
        </p:nvGraphicFramePr>
        <p:xfrm>
          <a:off x="-404261" y="144862"/>
          <a:ext cx="5361271"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212782" y="3869356"/>
            <a:ext cx="2127183" cy="430887"/>
          </a:xfrm>
          <a:prstGeom prst="rect">
            <a:avLst/>
          </a:prstGeom>
          <a:noFill/>
        </p:spPr>
        <p:txBody>
          <a:bodyPr wrap="square" rtlCol="0">
            <a:spAutoFit/>
          </a:bodyPr>
          <a:lstStyle/>
          <a:p>
            <a:pPr algn="ctr"/>
            <a:r>
              <a:rPr lang="en-US" sz="2200" dirty="0">
                <a:solidFill>
                  <a:schemeClr val="tx1"/>
                </a:solidFill>
                <a:latin typeface="Poppins Medium" panose="020B0604020202020204" charset="0"/>
                <a:cs typeface="Poppins Medium" panose="020B0604020202020204" charset="0"/>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1603805" y="1862885"/>
            <a:ext cx="1325884" cy="540990"/>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a:r>
              <a:rPr lang="en-US" sz="2200" dirty="0">
                <a:solidFill>
                  <a:schemeClr val="tx1"/>
                </a:solidFill>
                <a:latin typeface="Poppins Medium" panose="020B0604020202020204" charset="0"/>
                <a:cs typeface="Poppins Medium" panose="020B0604020202020204" charset="0"/>
              </a:rPr>
              <a:t>Equity</a:t>
            </a:r>
          </a:p>
        </p:txBody>
      </p:sp>
      <p:sp>
        <p:nvSpPr>
          <p:cNvPr id="12" name="Arrow: Pentagon 11">
            <a:extLst>
              <a:ext uri="{FF2B5EF4-FFF2-40B4-BE49-F238E27FC236}">
                <a16:creationId xmlns:a16="http://schemas.microsoft.com/office/drawing/2014/main" id="{8B94F6D4-4D87-4F70-9364-00E4A03467C3}"/>
              </a:ext>
            </a:extLst>
          </p:cNvPr>
          <p:cNvSpPr/>
          <p:nvPr/>
        </p:nvSpPr>
        <p:spPr>
          <a:xfrm flipH="1">
            <a:off x="3776497" y="1852062"/>
            <a:ext cx="5361271" cy="1896177"/>
          </a:xfrm>
          <a:prstGeom prst="homePlate">
            <a:avLst/>
          </a:prstGeom>
          <a:solidFill>
            <a:schemeClr val="accent4">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oppins Medium" panose="020B0604020202020204" charset="0"/>
                <a:cs typeface="Poppins Medium" panose="020B0604020202020204" charset="0"/>
              </a:rPr>
              <a:t>Use </a:t>
            </a:r>
            <a:r>
              <a:rPr lang="en-US" sz="1600" i="1" dirty="0">
                <a:solidFill>
                  <a:schemeClr val="bg1"/>
                </a:solidFill>
                <a:latin typeface="Poppins Medium" panose="020B0604020202020204" charset="0"/>
                <a:cs typeface="Poppins Medium" panose="020B0604020202020204" charset="0"/>
              </a:rPr>
              <a:t>data</a:t>
            </a:r>
            <a:r>
              <a:rPr lang="en-US" sz="1600" dirty="0">
                <a:solidFill>
                  <a:schemeClr val="bg1"/>
                </a:solidFill>
                <a:latin typeface="Poppins Medium" panose="020B0604020202020204" charset="0"/>
                <a:cs typeface="Poppins Medium" panose="020B0604020202020204" charset="0"/>
              </a:rPr>
              <a:t> to inform decisions about which students, families, and educators need which supports, as well as whether supports should be continued, adjusted, or faded. Data should be used to ensure that all recipients experience benefit and that supports are implemented with fidelity.</a:t>
            </a:r>
          </a:p>
        </p:txBody>
      </p:sp>
    </p:spTree>
    <p:extLst>
      <p:ext uri="{BB962C8B-B14F-4D97-AF65-F5344CB8AC3E}">
        <p14:creationId xmlns:p14="http://schemas.microsoft.com/office/powerpoint/2010/main" val="35066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A7ADD6DF-9E47-4436-8F51-EE2A03365BEC}"/>
                                            </p:graphicEl>
                                          </p:spTgt>
                                        </p:tgtEl>
                                        <p:attrNameLst>
                                          <p:attrName>style.visibility</p:attrName>
                                        </p:attrNameLst>
                                      </p:cBhvr>
                                      <p:to>
                                        <p:strVal val="visible"/>
                                      </p:to>
                                    </p:set>
                                    <p:animEffect transition="in" filter="fade">
                                      <p:cBhvr>
                                        <p:cTn id="7" dur="500"/>
                                        <p:tgtEl>
                                          <p:spTgt spid="4">
                                            <p:graphicEl>
                                              <a:dgm id="{A7ADD6DF-9E47-4436-8F51-EE2A03365BE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2" grpId="0" animBg="1"/>
      <p:bldP spid="1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77202" y="50413"/>
            <a:ext cx="4398545" cy="439694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404261" y="144862"/>
          <a:ext cx="5361271" cy="370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212782" y="3869356"/>
            <a:ext cx="2127183" cy="430887"/>
          </a:xfrm>
          <a:prstGeom prst="rect">
            <a:avLst/>
          </a:prstGeom>
          <a:noFill/>
        </p:spPr>
        <p:txBody>
          <a:bodyPr wrap="square" rtlCol="0">
            <a:spAutoFit/>
          </a:bodyPr>
          <a:lstStyle/>
          <a:p>
            <a:pPr algn="ctr"/>
            <a:r>
              <a:rPr lang="en-US" sz="2200" dirty="0">
                <a:solidFill>
                  <a:schemeClr val="tx1"/>
                </a:solidFill>
                <a:latin typeface="Poppins Medium" panose="020B0604020202020204" charset="0"/>
                <a:cs typeface="Poppins Medium" panose="020B0604020202020204" charset="0"/>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1603805" y="1862885"/>
            <a:ext cx="1325884" cy="540990"/>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a:r>
              <a:rPr lang="en-US" sz="2200" dirty="0">
                <a:solidFill>
                  <a:schemeClr val="tx1"/>
                </a:solidFill>
                <a:latin typeface="Poppins Medium" panose="020B0604020202020204" charset="0"/>
                <a:cs typeface="Poppins Medium" panose="020B0604020202020204" charset="0"/>
              </a:rPr>
              <a:t>Equity</a:t>
            </a:r>
          </a:p>
        </p:txBody>
      </p:sp>
      <p:sp>
        <p:nvSpPr>
          <p:cNvPr id="13" name="Arrow: Pentagon 12">
            <a:extLst>
              <a:ext uri="{FF2B5EF4-FFF2-40B4-BE49-F238E27FC236}">
                <a16:creationId xmlns:a16="http://schemas.microsoft.com/office/drawing/2014/main" id="{3D89F4A0-C517-4D1B-B98C-E59BE32086C4}"/>
              </a:ext>
            </a:extLst>
          </p:cNvPr>
          <p:cNvSpPr/>
          <p:nvPr/>
        </p:nvSpPr>
        <p:spPr>
          <a:xfrm flipH="1">
            <a:off x="2934089" y="157295"/>
            <a:ext cx="6209910" cy="1896177"/>
          </a:xfrm>
          <a:prstGeom prst="homePlate">
            <a:avLst/>
          </a:prstGeom>
          <a:solidFill>
            <a:schemeClr val="accent5">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oppins Medium" panose="020B0604020202020204" charset="0"/>
                <a:cs typeface="Poppins Medium" panose="020B0604020202020204" charset="0"/>
              </a:rPr>
              <a:t>Continue to invest in </a:t>
            </a:r>
            <a:r>
              <a:rPr lang="en-US" sz="1600" i="1" dirty="0">
                <a:solidFill>
                  <a:schemeClr val="bg1"/>
                </a:solidFill>
                <a:latin typeface="Poppins Medium" panose="020B0604020202020204" charset="0"/>
                <a:cs typeface="Poppins Medium" panose="020B0604020202020204" charset="0"/>
              </a:rPr>
              <a:t>systems</a:t>
            </a:r>
            <a:r>
              <a:rPr lang="en-US" sz="1600" dirty="0">
                <a:solidFill>
                  <a:schemeClr val="bg1"/>
                </a:solidFill>
                <a:latin typeface="Poppins Medium" panose="020B0604020202020204" charset="0"/>
                <a:cs typeface="Poppins Medium" panose="020B0604020202020204" charset="0"/>
              </a:rPr>
              <a:t> to support high-fidelity implementation over time. Leverage existing leadership teams to guide planning and implementation, and consider effective means to support educators’ professional learning and wellness given current resources, experience, and expertise.</a:t>
            </a:r>
          </a:p>
        </p:txBody>
      </p:sp>
    </p:spTree>
    <p:extLst>
      <p:ext uri="{BB962C8B-B14F-4D97-AF65-F5344CB8AC3E}">
        <p14:creationId xmlns:p14="http://schemas.microsoft.com/office/powerpoint/2010/main" val="42693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16E71EFD-4F90-47BA-BDF0-C1936501F318}"/>
                                            </p:graphicEl>
                                          </p:spTgt>
                                        </p:tgtEl>
                                        <p:attrNameLst>
                                          <p:attrName>style.visibility</p:attrName>
                                        </p:attrNameLst>
                                      </p:cBhvr>
                                      <p:to>
                                        <p:strVal val="visible"/>
                                      </p:to>
                                    </p:set>
                                    <p:animEffect transition="in" filter="fade">
                                      <p:cBhvr>
                                        <p:cTn id="7" dur="500"/>
                                        <p:tgtEl>
                                          <p:spTgt spid="4">
                                            <p:graphicEl>
                                              <a:dgm id="{16E71EFD-4F90-47BA-BDF0-C1936501F31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13" grpId="0" animBg="1"/>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A616-A45B-4944-BC95-968D824B18A9}"/>
              </a:ext>
            </a:extLst>
          </p:cNvPr>
          <p:cNvSpPr>
            <a:spLocks noGrp="1"/>
          </p:cNvSpPr>
          <p:nvPr>
            <p:ph type="title"/>
          </p:nvPr>
        </p:nvSpPr>
        <p:spPr>
          <a:xfrm>
            <a:off x="486227" y="181011"/>
            <a:ext cx="7033500" cy="634200"/>
          </a:xfrm>
        </p:spPr>
        <p:txBody>
          <a:bodyPr/>
          <a:lstStyle/>
          <a:p>
            <a:r>
              <a:rPr lang="en-US" dirty="0"/>
              <a:t>What’s Unique About Implementing PBIS in High Schools?</a:t>
            </a:r>
          </a:p>
        </p:txBody>
      </p:sp>
      <p:graphicFrame>
        <p:nvGraphicFramePr>
          <p:cNvPr id="4" name="Diagram 4">
            <a:extLst>
              <a:ext uri="{FF2B5EF4-FFF2-40B4-BE49-F238E27FC236}">
                <a16:creationId xmlns:a16="http://schemas.microsoft.com/office/drawing/2014/main" id="{5F8E02B7-FA20-42D9-A308-D8E9519977D1}"/>
              </a:ext>
            </a:extLst>
          </p:cNvPr>
          <p:cNvGraphicFramePr>
            <a:graphicFrameLocks noGrp="1"/>
          </p:cNvGraphicFramePr>
          <p:nvPr>
            <p:ph idx="4294967295"/>
            <p:extLst>
              <p:ext uri="{D42A27DB-BD31-4B8C-83A1-F6EECF244321}">
                <p14:modId xmlns:p14="http://schemas.microsoft.com/office/powerpoint/2010/main" val="3842515121"/>
              </p:ext>
            </p:extLst>
          </p:nvPr>
        </p:nvGraphicFramePr>
        <p:xfrm>
          <a:off x="203357" y="1162500"/>
          <a:ext cx="8737285" cy="3948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54" name="TextBox 2953">
            <a:extLst>
              <a:ext uri="{FF2B5EF4-FFF2-40B4-BE49-F238E27FC236}">
                <a16:creationId xmlns:a16="http://schemas.microsoft.com/office/drawing/2014/main" id="{2B987DCB-5618-4CB0-8EC0-E82D5C25724C}"/>
              </a:ext>
            </a:extLst>
          </p:cNvPr>
          <p:cNvSpPr txBox="1"/>
          <p:nvPr/>
        </p:nvSpPr>
        <p:spPr>
          <a:xfrm>
            <a:off x="2853872" y="4731657"/>
            <a:ext cx="5803900"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sz="1050"/>
              <a:t>(Flannery et al., 2013; Swain-Bradway et al., 2015)</a:t>
            </a:r>
          </a:p>
        </p:txBody>
      </p:sp>
    </p:spTree>
    <p:extLst>
      <p:ext uri="{BB962C8B-B14F-4D97-AF65-F5344CB8AC3E}">
        <p14:creationId xmlns:p14="http://schemas.microsoft.com/office/powerpoint/2010/main" val="3741886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984797"/>
            <a:ext cx="4691522" cy="386914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lnSpc>
                <a:spcPct val="150000"/>
              </a:lnSpc>
              <a:spcBef>
                <a:spcPts val="400"/>
              </a:spcBef>
              <a:buClr>
                <a:schemeClr val="bg1"/>
              </a:buClr>
              <a:buSzPct val="100000"/>
            </a:pPr>
            <a:r>
              <a:rPr lang="en-US" sz="2000" dirty="0">
                <a:solidFill>
                  <a:schemeClr val="bg1"/>
                </a:solidFill>
                <a:cs typeface="Calibri" panose="020F0502020204030204"/>
              </a:rPr>
              <a:t>How do the </a:t>
            </a:r>
            <a:r>
              <a:rPr lang="en-US" sz="2000" u="sng" dirty="0">
                <a:solidFill>
                  <a:schemeClr val="bg1"/>
                </a:solidFill>
                <a:cs typeface="Calibri" panose="020F0502020204030204"/>
              </a:rPr>
              <a:t>size</a:t>
            </a:r>
            <a:r>
              <a:rPr lang="en-US" sz="2000" dirty="0">
                <a:solidFill>
                  <a:schemeClr val="bg1"/>
                </a:solidFill>
                <a:cs typeface="Calibri" panose="020F0502020204030204"/>
              </a:rPr>
              <a:t>, </a:t>
            </a:r>
            <a:r>
              <a:rPr lang="en-US" sz="2000" u="sng" dirty="0">
                <a:solidFill>
                  <a:schemeClr val="bg1"/>
                </a:solidFill>
                <a:cs typeface="Calibri" panose="020F0502020204030204"/>
              </a:rPr>
              <a:t>organizational culture</a:t>
            </a:r>
            <a:r>
              <a:rPr lang="en-US" sz="2000" dirty="0">
                <a:solidFill>
                  <a:schemeClr val="bg1"/>
                </a:solidFill>
                <a:cs typeface="Calibri" panose="020F0502020204030204"/>
              </a:rPr>
              <a:t>,</a:t>
            </a:r>
            <a:r>
              <a:rPr lang="en-US" sz="2000" b="1" dirty="0">
                <a:solidFill>
                  <a:schemeClr val="bg1"/>
                </a:solidFill>
                <a:cs typeface="Calibri" panose="020F0502020204030204"/>
              </a:rPr>
              <a:t> </a:t>
            </a:r>
            <a:r>
              <a:rPr lang="en-US" sz="2000" dirty="0">
                <a:solidFill>
                  <a:schemeClr val="bg1"/>
                </a:solidFill>
                <a:cs typeface="Calibri" panose="020F0502020204030204"/>
              </a:rPr>
              <a:t>and </a:t>
            </a:r>
            <a:r>
              <a:rPr lang="en-US" sz="2000" u="sng" dirty="0">
                <a:solidFill>
                  <a:schemeClr val="bg1"/>
                </a:solidFill>
                <a:cs typeface="Calibri" panose="020F0502020204030204"/>
              </a:rPr>
              <a:t>developmental level </a:t>
            </a:r>
            <a:r>
              <a:rPr lang="en-US" sz="2000" dirty="0">
                <a:solidFill>
                  <a:schemeClr val="bg1"/>
                </a:solidFill>
                <a:cs typeface="Calibri" panose="020F0502020204030204"/>
              </a:rPr>
              <a:t>of your students impact implementation of school-wide programs and supports in your building? </a:t>
            </a:r>
          </a:p>
          <a:p>
            <a:pPr marL="482600" indent="-342900">
              <a:lnSpc>
                <a:spcPct val="150000"/>
              </a:lnSpc>
              <a:spcBef>
                <a:spcPts val="400"/>
              </a:spcBef>
              <a:buClr>
                <a:schemeClr val="bg1"/>
              </a:buClr>
              <a:buSzPct val="100000"/>
            </a:pPr>
            <a:r>
              <a:rPr lang="en-US" sz="2000" dirty="0">
                <a:solidFill>
                  <a:schemeClr val="bg1"/>
                </a:solidFill>
                <a:cs typeface="Calibri" panose="020F0502020204030204"/>
              </a:rPr>
              <a:t>Discuss in randomized breakout rooms.</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2700" dirty="0">
                <a:solidFill>
                  <a:schemeClr val="bg1"/>
                </a:solidFill>
                <a:cs typeface="Calibri Light"/>
              </a:rPr>
              <a:t>DISCUSSION: IMPLEMENTATION</a:t>
            </a:r>
            <a:endParaRPr lang="en-US" sz="27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021877" y="258895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755605" y="182617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056863" y="221277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a:t>
            </a:r>
            <a:r>
              <a:rPr lang="en-US" sz="1600" dirty="0">
                <a:solidFill>
                  <a:prstClr val="white"/>
                </a:solidFill>
              </a:rPr>
              <a:t>8</a:t>
            </a: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nvGrpSpPr>
          <p:cNvPr id="216" name="Google Shape;6464;p67">
            <a:extLst>
              <a:ext uri="{FF2B5EF4-FFF2-40B4-BE49-F238E27FC236}">
                <a16:creationId xmlns:a16="http://schemas.microsoft.com/office/drawing/2014/main" id="{1AA0B861-34E4-4309-814F-1F4F0D6B8DDF}"/>
              </a:ext>
            </a:extLst>
          </p:cNvPr>
          <p:cNvGrpSpPr/>
          <p:nvPr/>
        </p:nvGrpSpPr>
        <p:grpSpPr>
          <a:xfrm>
            <a:off x="5509042" y="4452854"/>
            <a:ext cx="371966" cy="371966"/>
            <a:chOff x="4674908" y="3682271"/>
            <a:chExt cx="371966" cy="371966"/>
          </a:xfrm>
        </p:grpSpPr>
        <p:sp>
          <p:nvSpPr>
            <p:cNvPr id="217" name="Google Shape;6465;p67">
              <a:extLst>
                <a:ext uri="{FF2B5EF4-FFF2-40B4-BE49-F238E27FC236}">
                  <a16:creationId xmlns:a16="http://schemas.microsoft.com/office/drawing/2014/main" id="{CCA440EE-E286-420C-99F9-55CEECEC6836}"/>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66;p67">
              <a:extLst>
                <a:ext uri="{FF2B5EF4-FFF2-40B4-BE49-F238E27FC236}">
                  <a16:creationId xmlns:a16="http://schemas.microsoft.com/office/drawing/2014/main" id="{9801CB16-ABBD-499B-A025-81ECF98CC8A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67;p67">
              <a:extLst>
                <a:ext uri="{FF2B5EF4-FFF2-40B4-BE49-F238E27FC236}">
                  <a16:creationId xmlns:a16="http://schemas.microsoft.com/office/drawing/2014/main" id="{86AEC98F-2DFD-4064-B8BA-E595DFD13920}"/>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68;p67">
              <a:extLst>
                <a:ext uri="{FF2B5EF4-FFF2-40B4-BE49-F238E27FC236}">
                  <a16:creationId xmlns:a16="http://schemas.microsoft.com/office/drawing/2014/main" id="{00AEEF49-0263-46B3-9280-981A36E39CA1}"/>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Text Placeholder 4">
            <a:extLst>
              <a:ext uri="{FF2B5EF4-FFF2-40B4-BE49-F238E27FC236}">
                <a16:creationId xmlns:a16="http://schemas.microsoft.com/office/drawing/2014/main" id="{48F02CC4-CFD1-4B00-A490-58A56AC1C531}"/>
              </a:ext>
            </a:extLst>
          </p:cNvPr>
          <p:cNvSpPr txBox="1">
            <a:spLocks/>
          </p:cNvSpPr>
          <p:nvPr/>
        </p:nvSpPr>
        <p:spPr>
          <a:xfrm>
            <a:off x="5751454" y="4463818"/>
            <a:ext cx="1518551"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lang="en-US" sz="1600" noProof="0" dirty="0">
                <a:solidFill>
                  <a:prstClr val="white"/>
                </a:solidFill>
              </a:rPr>
              <a:t>Breakouts</a:t>
            </a:r>
            <a:endPar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427275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9">
                                            <p:txEl>
                                              <p:pRg st="0" end="0"/>
                                            </p:txEl>
                                          </p:spTgt>
                                        </p:tgtEl>
                                        <p:attrNameLst>
                                          <p:attrName>style.visibility</p:attrName>
                                        </p:attrNameLst>
                                      </p:cBhvr>
                                      <p:to>
                                        <p:strVal val="visible"/>
                                      </p:to>
                                    </p:set>
                                    <p:animEffect transition="in" filter="wipe(left)">
                                      <p:cBhvr>
                                        <p:cTn id="29" dur="500"/>
                                        <p:tgtEl>
                                          <p:spTgt spid="139">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139">
                                            <p:txEl>
                                              <p:pRg st="0" end="0"/>
                                            </p:txEl>
                                          </p:spTgt>
                                        </p:tgtEl>
                                      </p:cBhvr>
                                    </p:animEffect>
                                    <p:animScale>
                                      <p:cBhvr>
                                        <p:cTn id="37" dur="250" autoRev="1" fill="hold"/>
                                        <p:tgtEl>
                                          <p:spTgt spid="139">
                                            <p:txEl>
                                              <p:pRg st="0" end="0"/>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140"/>
                                        </p:tgtEl>
                                      </p:cBhvr>
                                    </p:animEffect>
                                    <p:animScale>
                                      <p:cBhvr>
                                        <p:cTn id="40" dur="250" autoRev="1" fill="hold"/>
                                        <p:tgtEl>
                                          <p:spTgt spid="140"/>
                                        </p:tgtEl>
                                      </p:cBhvr>
                                      <p:by x="105000" y="105000"/>
                                    </p:animScale>
                                  </p:childTnLst>
                                </p:cTn>
                              </p:par>
                              <p:par>
                                <p:cTn id="41" presetID="22" presetClass="entr" presetSubtype="8" fill="hold" nodeType="withEffect">
                                  <p:stCondLst>
                                    <p:cond delay="0"/>
                                  </p:stCondLst>
                                  <p:childTnLst>
                                    <p:set>
                                      <p:cBhvr>
                                        <p:cTn id="42" dur="1" fill="hold">
                                          <p:stCondLst>
                                            <p:cond delay="0"/>
                                          </p:stCondLst>
                                        </p:cTn>
                                        <p:tgtEl>
                                          <p:spTgt spid="216"/>
                                        </p:tgtEl>
                                        <p:attrNameLst>
                                          <p:attrName>style.visibility</p:attrName>
                                        </p:attrNameLst>
                                      </p:cBhvr>
                                      <p:to>
                                        <p:strVal val="visible"/>
                                      </p:to>
                                    </p:set>
                                    <p:animEffect transition="in" filter="wipe(left)">
                                      <p:cBhvr>
                                        <p:cTn id="43" dur="500"/>
                                        <p:tgtEl>
                                          <p:spTgt spid="2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1">
                                            <p:txEl>
                                              <p:pRg st="0" end="0"/>
                                            </p:txEl>
                                          </p:spTgt>
                                        </p:tgtEl>
                                        <p:attrNameLst>
                                          <p:attrName>style.visibility</p:attrName>
                                        </p:attrNameLst>
                                      </p:cBhvr>
                                      <p:to>
                                        <p:strVal val="visible"/>
                                      </p:to>
                                    </p:set>
                                    <p:animEffect transition="in" filter="wipe(left)">
                                      <p:cBhvr>
                                        <p:cTn id="46" dur="5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2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B2C198-80C8-9842-8079-E1C91E1EBD63}"/>
              </a:ext>
            </a:extLst>
          </p:cNvPr>
          <p:cNvSpPr>
            <a:spLocks noGrp="1"/>
          </p:cNvSpPr>
          <p:nvPr>
            <p:ph type="body" idx="1"/>
          </p:nvPr>
        </p:nvSpPr>
        <p:spPr>
          <a:xfrm>
            <a:off x="394776" y="984797"/>
            <a:ext cx="3653875" cy="3832948"/>
          </a:xfrm>
        </p:spPr>
        <p:txBody>
          <a:bodyPr/>
          <a:lstStyle/>
          <a:p>
            <a:pPr>
              <a:spcBef>
                <a:spcPts val="400"/>
              </a:spcBef>
            </a:pPr>
            <a:r>
              <a:rPr lang="en-US" sz="1800" dirty="0"/>
              <a:t>Leadership</a:t>
            </a:r>
          </a:p>
          <a:p>
            <a:pPr lvl="1">
              <a:spcBef>
                <a:spcPts val="400"/>
              </a:spcBef>
            </a:pPr>
            <a:r>
              <a:rPr lang="en-US" sz="1500" dirty="0"/>
              <a:t>Obtain diverse staff &amp; student input  with subcommittees or ad hoc committees</a:t>
            </a:r>
          </a:p>
          <a:p>
            <a:pPr lvl="1">
              <a:spcBef>
                <a:spcPts val="400"/>
              </a:spcBef>
            </a:pPr>
            <a:r>
              <a:rPr lang="en-US" sz="1500" dirty="0"/>
              <a:t>Develop communication plan between PBIS &amp; administrative team</a:t>
            </a:r>
          </a:p>
          <a:p>
            <a:pPr marL="584200" lvl="1" indent="0">
              <a:spcBef>
                <a:spcPts val="400"/>
              </a:spcBef>
              <a:buNone/>
            </a:pPr>
            <a:endParaRPr lang="en-US" sz="1500" dirty="0"/>
          </a:p>
          <a:p>
            <a:pPr>
              <a:spcBef>
                <a:spcPts val="400"/>
              </a:spcBef>
            </a:pPr>
            <a:r>
              <a:rPr lang="en-US" sz="1800" dirty="0"/>
              <a:t>Data</a:t>
            </a:r>
          </a:p>
          <a:p>
            <a:pPr lvl="1">
              <a:spcBef>
                <a:spcPts val="400"/>
              </a:spcBef>
            </a:pPr>
            <a:r>
              <a:rPr lang="en-US" sz="1500" dirty="0"/>
              <a:t>Identify data needed for decision making and develop standard visuals for meetings</a:t>
            </a:r>
          </a:p>
          <a:p>
            <a:pPr lvl="1">
              <a:spcBef>
                <a:spcPts val="400"/>
              </a:spcBef>
            </a:pPr>
            <a:r>
              <a:rPr lang="en-US" sz="1500" dirty="0"/>
              <a:t>Include academic &amp; attendance indicators</a:t>
            </a:r>
          </a:p>
        </p:txBody>
      </p:sp>
      <p:sp>
        <p:nvSpPr>
          <p:cNvPr id="2" name="Title 1">
            <a:extLst>
              <a:ext uri="{FF2B5EF4-FFF2-40B4-BE49-F238E27FC236}">
                <a16:creationId xmlns:a16="http://schemas.microsoft.com/office/drawing/2014/main" id="{736A0E5C-A299-452B-AB4D-6B10A473AE4C}"/>
              </a:ext>
            </a:extLst>
          </p:cNvPr>
          <p:cNvSpPr>
            <a:spLocks noGrp="1"/>
          </p:cNvSpPr>
          <p:nvPr>
            <p:ph type="title"/>
          </p:nvPr>
        </p:nvSpPr>
        <p:spPr/>
        <p:txBody>
          <a:bodyPr/>
          <a:lstStyle/>
          <a:p>
            <a:r>
              <a:rPr lang="en-US" dirty="0">
                <a:latin typeface="Calibri"/>
                <a:ea typeface="ＭＳ Ｐゴシック"/>
                <a:cs typeface="Calibri"/>
              </a:rPr>
              <a:t>KEY FOUNDATIONAL SYSTEMS IN HS</a:t>
            </a:r>
            <a:endParaRPr lang="en-US" dirty="0"/>
          </a:p>
        </p:txBody>
      </p:sp>
      <p:sp>
        <p:nvSpPr>
          <p:cNvPr id="3" name="TextBox 2">
            <a:extLst>
              <a:ext uri="{FF2B5EF4-FFF2-40B4-BE49-F238E27FC236}">
                <a16:creationId xmlns:a16="http://schemas.microsoft.com/office/drawing/2014/main" id="{B18F33DE-5863-9B42-BAA5-4D863A3B33A9}"/>
              </a:ext>
            </a:extLst>
          </p:cNvPr>
          <p:cNvSpPr txBox="1"/>
          <p:nvPr/>
        </p:nvSpPr>
        <p:spPr>
          <a:xfrm>
            <a:off x="3308985" y="4817745"/>
            <a:ext cx="5692140" cy="253916"/>
          </a:xfrm>
          <a:prstGeom prst="rect">
            <a:avLst/>
          </a:prstGeom>
          <a:noFill/>
        </p:spPr>
        <p:txBody>
          <a:bodyPr wrap="square" rtlCol="0">
            <a:spAutoFit/>
          </a:bodyPr>
          <a:lstStyle/>
          <a:p>
            <a:pPr algn="r"/>
            <a:r>
              <a:rPr lang="en-US" sz="1050" dirty="0">
                <a:solidFill>
                  <a:schemeClr val="bg1"/>
                </a:solidFill>
                <a:latin typeface="Poppins" panose="020B0604020202020204" charset="0"/>
                <a:cs typeface="Poppins" panose="020B0604020202020204" charset="0"/>
              </a:rPr>
              <a:t>Flannery &amp; Kato, 2018</a:t>
            </a:r>
            <a:endParaRPr lang="en-US" sz="1050" i="1" dirty="0">
              <a:solidFill>
                <a:schemeClr val="bg1"/>
              </a:solidFill>
              <a:latin typeface="Poppins" panose="020B0604020202020204" charset="0"/>
              <a:cs typeface="Poppins" panose="020B0604020202020204" charset="0"/>
            </a:endParaRPr>
          </a:p>
        </p:txBody>
      </p:sp>
      <p:sp>
        <p:nvSpPr>
          <p:cNvPr id="6" name="Content Placeholder 4">
            <a:extLst>
              <a:ext uri="{FF2B5EF4-FFF2-40B4-BE49-F238E27FC236}">
                <a16:creationId xmlns:a16="http://schemas.microsoft.com/office/drawing/2014/main" id="{7231823E-37B5-44BF-A989-001517C8A171}"/>
              </a:ext>
            </a:extLst>
          </p:cNvPr>
          <p:cNvSpPr txBox="1">
            <a:spLocks/>
          </p:cNvSpPr>
          <p:nvPr/>
        </p:nvSpPr>
        <p:spPr>
          <a:xfrm>
            <a:off x="4048651" y="2888974"/>
            <a:ext cx="3594861" cy="18662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aleway Thin"/>
              <a:buChar char="●"/>
              <a:defRPr sz="1800" b="0" i="0" u="none" strike="noStrike" cap="none">
                <a:solidFill>
                  <a:schemeClr val="lt1"/>
                </a:solidFill>
                <a:latin typeface="Hind Vadodara"/>
                <a:ea typeface="Hind Vadodara"/>
                <a:cs typeface="Hind Vadodara"/>
                <a:sym typeface="Hind Vadodara"/>
              </a:defRPr>
            </a:lvl1pPr>
            <a:lvl2pPr marL="914400" marR="0" lvl="1" indent="-330200" algn="l" rtl="0">
              <a:lnSpc>
                <a:spcPct val="100000"/>
              </a:lnSpc>
              <a:spcBef>
                <a:spcPts val="1600"/>
              </a:spcBef>
              <a:spcAft>
                <a:spcPts val="0"/>
              </a:spcAft>
              <a:buClr>
                <a:schemeClr val="lt1"/>
              </a:buClr>
              <a:buSzPts val="1600"/>
              <a:buFont typeface="Nunito Light"/>
              <a:buChar char="○"/>
              <a:defRPr sz="1400" b="0" i="0" u="none" strike="noStrike" cap="none">
                <a:solidFill>
                  <a:schemeClr val="lt1"/>
                </a:solidFill>
                <a:latin typeface="Hind Vadodara"/>
                <a:ea typeface="Hind Vadodara"/>
                <a:cs typeface="Hind Vadodara"/>
                <a:sym typeface="Hind Vadodara"/>
              </a:defRPr>
            </a:lvl2pPr>
            <a:lvl3pPr marL="1371600" marR="0" lvl="2"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3pPr>
            <a:lvl4pPr marL="1828800" marR="0" lvl="3"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6pPr>
            <a:lvl7pPr marL="3200400" marR="0" lvl="6"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7pPr>
            <a:lvl8pPr marL="3657600" marR="0" lvl="7"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9pPr>
          </a:lstStyle>
          <a:p>
            <a:pPr>
              <a:spcBef>
                <a:spcPts val="400"/>
              </a:spcBef>
            </a:pPr>
            <a:r>
              <a:rPr lang="en-US" dirty="0"/>
              <a:t>Communication</a:t>
            </a:r>
          </a:p>
          <a:p>
            <a:pPr lvl="1">
              <a:spcBef>
                <a:spcPts val="400"/>
              </a:spcBef>
            </a:pPr>
            <a:r>
              <a:rPr lang="en-US" sz="1500" dirty="0"/>
              <a:t>Share SW data &amp; host conversations on what the data mean</a:t>
            </a:r>
          </a:p>
          <a:p>
            <a:pPr lvl="1">
              <a:spcBef>
                <a:spcPts val="400"/>
              </a:spcBef>
            </a:pPr>
            <a:r>
              <a:rPr lang="en-US" sz="1500" dirty="0"/>
              <a:t>Use multiple mechanisms to communicate with students &amp; staff</a:t>
            </a:r>
          </a:p>
        </p:txBody>
      </p:sp>
      <p:grpSp>
        <p:nvGrpSpPr>
          <p:cNvPr id="21" name="Google Shape;1513;p61">
            <a:extLst>
              <a:ext uri="{FF2B5EF4-FFF2-40B4-BE49-F238E27FC236}">
                <a16:creationId xmlns:a16="http://schemas.microsoft.com/office/drawing/2014/main" id="{057073DA-AF98-4F59-8164-8A8A526804BA}"/>
              </a:ext>
            </a:extLst>
          </p:cNvPr>
          <p:cNvGrpSpPr/>
          <p:nvPr/>
        </p:nvGrpSpPr>
        <p:grpSpPr>
          <a:xfrm>
            <a:off x="5799649" y="564421"/>
            <a:ext cx="2949575" cy="2601818"/>
            <a:chOff x="3161917" y="2170682"/>
            <a:chExt cx="458870" cy="404737"/>
          </a:xfrm>
        </p:grpSpPr>
        <p:sp>
          <p:nvSpPr>
            <p:cNvPr id="22" name="Google Shape;1514;p61">
              <a:extLst>
                <a:ext uri="{FF2B5EF4-FFF2-40B4-BE49-F238E27FC236}">
                  <a16:creationId xmlns:a16="http://schemas.microsoft.com/office/drawing/2014/main" id="{90183B2F-96D9-43DA-9951-0589B1244A4B}"/>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chemeClr val="accent2"/>
            </a:solidFill>
            <a:ln w="38100">
              <a:solidFill>
                <a:schemeClr val="accent2">
                  <a:lumMod val="75000"/>
                </a:schemeClr>
              </a:solid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 name="Google Shape;1515;p61">
              <a:extLst>
                <a:ext uri="{FF2B5EF4-FFF2-40B4-BE49-F238E27FC236}">
                  <a16:creationId xmlns:a16="http://schemas.microsoft.com/office/drawing/2014/main" id="{E73D881B-162E-41E1-91F6-64148121B11B}"/>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chemeClr val="accent2">
                <a:lumMod val="20000"/>
                <a:lumOff val="80000"/>
              </a:schemeClr>
            </a:solidFill>
            <a:ln w="38100">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516;p61">
              <a:extLst>
                <a:ext uri="{FF2B5EF4-FFF2-40B4-BE49-F238E27FC236}">
                  <a16:creationId xmlns:a16="http://schemas.microsoft.com/office/drawing/2014/main" id="{FA19F589-96C6-4166-9003-401E296C1F8D}"/>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chemeClr val="accent2">
                <a:lumMod val="60000"/>
                <a:lumOff val="40000"/>
              </a:schemeClr>
            </a:solidFill>
            <a:ln w="38100">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F4494154-237F-4B93-A5C7-8515BA7BE992}"/>
              </a:ext>
            </a:extLst>
          </p:cNvPr>
          <p:cNvSpPr txBox="1"/>
          <p:nvPr/>
        </p:nvSpPr>
        <p:spPr>
          <a:xfrm rot="17929519">
            <a:off x="5722310" y="1371754"/>
            <a:ext cx="2145944" cy="230791"/>
          </a:xfrm>
          <a:prstGeom prst="rect">
            <a:avLst/>
          </a:prstGeom>
          <a:noFill/>
        </p:spPr>
        <p:txBody>
          <a:bodyPr wrap="square" rtlCol="0">
            <a:prstTxWarp prst="textArchUp">
              <a:avLst/>
            </a:prstTxWarp>
            <a:spAutoFit/>
          </a:bodyPr>
          <a:lstStyle/>
          <a:p>
            <a:pPr algn="ctr"/>
            <a:r>
              <a:rPr lang="en-US" sz="1800" dirty="0">
                <a:solidFill>
                  <a:schemeClr val="tx1"/>
                </a:solidFill>
                <a:latin typeface="Poppins" panose="020B0604020202020204" charset="0"/>
                <a:cs typeface="Poppins" panose="020B0604020202020204" charset="0"/>
              </a:rPr>
              <a:t>Data</a:t>
            </a:r>
          </a:p>
        </p:txBody>
      </p:sp>
      <p:sp>
        <p:nvSpPr>
          <p:cNvPr id="27" name="TextBox 26">
            <a:extLst>
              <a:ext uri="{FF2B5EF4-FFF2-40B4-BE49-F238E27FC236}">
                <a16:creationId xmlns:a16="http://schemas.microsoft.com/office/drawing/2014/main" id="{4AC9D413-5F58-41CA-86FA-F3B85B5E1537}"/>
              </a:ext>
            </a:extLst>
          </p:cNvPr>
          <p:cNvSpPr txBox="1"/>
          <p:nvPr/>
        </p:nvSpPr>
        <p:spPr>
          <a:xfrm rot="4310164">
            <a:off x="7293774" y="1370496"/>
            <a:ext cx="1376164" cy="525182"/>
          </a:xfrm>
          <a:prstGeom prst="rect">
            <a:avLst/>
          </a:prstGeom>
          <a:noFill/>
        </p:spPr>
        <p:txBody>
          <a:bodyPr wrap="square" rtlCol="0">
            <a:prstTxWarp prst="textArchUp">
              <a:avLst>
                <a:gd name="adj" fmla="val 10722368"/>
              </a:avLst>
            </a:prstTxWarp>
            <a:spAutoFit/>
          </a:bodyPr>
          <a:lstStyle/>
          <a:p>
            <a:pPr algn="ctr"/>
            <a:r>
              <a:rPr lang="en-US" sz="1800" dirty="0">
                <a:solidFill>
                  <a:schemeClr val="tx1"/>
                </a:solidFill>
                <a:latin typeface="Poppins" panose="020B0604020202020204" charset="0"/>
                <a:cs typeface="Poppins" panose="020B0604020202020204" charset="0"/>
              </a:rPr>
              <a:t>Leadership</a:t>
            </a:r>
          </a:p>
        </p:txBody>
      </p:sp>
      <p:sp>
        <p:nvSpPr>
          <p:cNvPr id="29" name="TextBox 28">
            <a:extLst>
              <a:ext uri="{FF2B5EF4-FFF2-40B4-BE49-F238E27FC236}">
                <a16:creationId xmlns:a16="http://schemas.microsoft.com/office/drawing/2014/main" id="{D89A2C2B-6CA9-41EC-BC0E-1D12B5541610}"/>
              </a:ext>
            </a:extLst>
          </p:cNvPr>
          <p:cNvSpPr txBox="1"/>
          <p:nvPr/>
        </p:nvSpPr>
        <p:spPr>
          <a:xfrm rot="476847">
            <a:off x="6233538" y="2415230"/>
            <a:ext cx="2145944" cy="379218"/>
          </a:xfrm>
          <a:prstGeom prst="rect">
            <a:avLst/>
          </a:prstGeom>
          <a:noFill/>
        </p:spPr>
        <p:txBody>
          <a:bodyPr wrap="square" rtlCol="0">
            <a:prstTxWarp prst="textArchDown">
              <a:avLst/>
            </a:prstTxWarp>
            <a:spAutoFit/>
          </a:bodyPr>
          <a:lstStyle/>
          <a:p>
            <a:pPr algn="ctr"/>
            <a:r>
              <a:rPr lang="en-US" sz="1800" dirty="0">
                <a:solidFill>
                  <a:schemeClr val="tx1"/>
                </a:solidFill>
                <a:latin typeface="Poppins" panose="020B0604020202020204" charset="0"/>
                <a:cs typeface="Poppins" panose="020B0604020202020204" charset="0"/>
              </a:rPr>
              <a:t>Communication</a:t>
            </a:r>
          </a:p>
        </p:txBody>
      </p:sp>
    </p:spTree>
    <p:extLst>
      <p:ext uri="{BB962C8B-B14F-4D97-AF65-F5344CB8AC3E}">
        <p14:creationId xmlns:p14="http://schemas.microsoft.com/office/powerpoint/2010/main" val="2852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1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left)">
                                      <p:cBhvr>
                                        <p:cTn id="18" dur="1000"/>
                                        <p:tgtEl>
                                          <p:spTgt spid="5">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left)">
                                      <p:cBhvr>
                                        <p:cTn id="21" dur="1000"/>
                                        <p:tgtEl>
                                          <p:spTgt spid="5">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txBox="1">
            <a:spLocks noGrp="1"/>
          </p:cNvSpPr>
          <p:nvPr>
            <p:ph type="title"/>
          </p:nvPr>
        </p:nvSpPr>
        <p:spPr>
          <a:xfrm rot="-294">
            <a:off x="1401850" y="2841983"/>
            <a:ext cx="5289570" cy="841800"/>
          </a:xfrm>
          <a:prstGeom prst="rect">
            <a:avLst/>
          </a:prstGeom>
        </p:spPr>
        <p:txBody>
          <a:bodyPr spcFirstLastPara="1" wrap="square" lIns="91425" tIns="91425" rIns="91425" bIns="91425" anchor="ctr" anchorCtr="0">
            <a:noAutofit/>
          </a:bodyPr>
          <a:lstStyle/>
          <a:p>
            <a:pPr lvl="0" algn="l"/>
            <a:r>
              <a:rPr lang="en-US" dirty="0"/>
              <a:t>Getting Started</a:t>
            </a:r>
          </a:p>
        </p:txBody>
      </p:sp>
      <p:sp>
        <p:nvSpPr>
          <p:cNvPr id="481" name="Google Shape;481;p38"/>
          <p:cNvSpPr txBox="1">
            <a:spLocks noGrp="1"/>
          </p:cNvSpPr>
          <p:nvPr>
            <p:ph type="subTitle" idx="1"/>
          </p:nvPr>
        </p:nvSpPr>
        <p:spPr>
          <a:xfrm flipH="1">
            <a:off x="1529700" y="3661484"/>
            <a:ext cx="4608830" cy="1072200"/>
          </a:xfrm>
          <a:prstGeom prst="rect">
            <a:avLst/>
          </a:prstGeom>
        </p:spPr>
        <p:txBody>
          <a:bodyPr spcFirstLastPara="1" wrap="square" lIns="91425" tIns="91425" rIns="91425" bIns="91425" anchor="t" anchorCtr="0">
            <a:noAutofit/>
          </a:bodyPr>
          <a:lstStyle/>
          <a:p>
            <a:pPr marL="0" lvl="0" indent="0" algn="l"/>
            <a:r>
              <a:rPr lang="en-US" dirty="0"/>
              <a:t>Establish a Leadership Team, </a:t>
            </a:r>
          </a:p>
          <a:p>
            <a:pPr marL="0" lvl="0" indent="0" algn="l"/>
            <a:r>
              <a:rPr lang="en-US" dirty="0"/>
              <a:t>Work Smarter (Not Harder), </a:t>
            </a:r>
          </a:p>
          <a:p>
            <a:pPr marL="0" lvl="0" indent="0" algn="l"/>
            <a:r>
              <a:rPr lang="en-US" dirty="0"/>
              <a:t>Statement of Purpose</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4175308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151097" y="1080737"/>
            <a:ext cx="3268589" cy="3688266"/>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pPr>
              <a:r>
                <a:rPr lang="en-US" dirty="0">
                  <a:solidFill>
                    <a:srgbClr val="FFFFFF"/>
                  </a:solidFill>
                  <a:latin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pPr>
              <a:r>
                <a:rPr lang="en-US" dirty="0">
                  <a:solidFill>
                    <a:srgbClr val="FFFFFF"/>
                  </a:solidFill>
                  <a:latin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pPr>
              <a:r>
                <a:rPr lang="en-US" dirty="0">
                  <a:solidFill>
                    <a:srgbClr val="FFFFFF"/>
                  </a:solidFill>
                  <a:latin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pPr>
              <a:r>
                <a:rPr lang="en-US" dirty="0">
                  <a:solidFill>
                    <a:srgbClr val="FFFFFF"/>
                  </a:solidFill>
                  <a:latin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pPr>
              <a:r>
                <a:rPr lang="en-US" dirty="0">
                  <a:solidFill>
                    <a:srgbClr val="FFFFFF"/>
                  </a:solidFill>
                  <a:latin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4566657" y="1089190"/>
            <a:ext cx="3744982" cy="3688266"/>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buClr>
                  <a:srgbClr val="FFFFFF"/>
                </a:buClr>
              </a:pPr>
              <a:r>
                <a:rPr lang="en-US" dirty="0">
                  <a:solidFill>
                    <a:srgbClr val="FFFFFF"/>
                  </a:solidFill>
                  <a:latin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buClr>
                  <a:srgbClr val="FFFFFF"/>
                </a:buClr>
              </a:pPr>
              <a:r>
                <a:rPr lang="en-US" dirty="0">
                  <a:solidFill>
                    <a:srgbClr val="FFFFFF"/>
                  </a:solidFill>
                  <a:latin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buClr>
                  <a:srgbClr val="FFFFFF"/>
                </a:buClr>
              </a:pPr>
              <a:r>
                <a:rPr lang="en-US" dirty="0">
                  <a:solidFill>
                    <a:srgbClr val="FFFFFF"/>
                  </a:solidFill>
                  <a:latin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buClr>
                  <a:srgbClr val="FFFFFF"/>
                </a:buClr>
              </a:pPr>
              <a:r>
                <a:rPr lang="en-US" dirty="0">
                  <a:solidFill>
                    <a:srgbClr val="FFFFFF"/>
                  </a:solidFill>
                  <a:latin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algn="ctr" defTabSz="622285">
                <a:lnSpc>
                  <a:spcPct val="90000"/>
                </a:lnSpc>
                <a:spcBef>
                  <a:spcPct val="0"/>
                </a:spcBef>
                <a:spcAft>
                  <a:spcPct val="35000"/>
                </a:spcAft>
                <a:buClr>
                  <a:srgbClr val="FFFFFF"/>
                </a:buClr>
              </a:pPr>
              <a:r>
                <a:rPr lang="en-US" dirty="0">
                  <a:solidFill>
                    <a:srgbClr val="FFFFFF"/>
                  </a:solidFill>
                  <a:latin typeface="Arial"/>
                </a:rPr>
                <a:t>Build routines to ensure ongoing implementation</a:t>
              </a:r>
            </a:p>
          </p:txBody>
        </p:sp>
      </p:grpSp>
      <p:sp>
        <p:nvSpPr>
          <p:cNvPr id="132" name="Freeform: Shape 131">
            <a:extLst>
              <a:ext uri="{FF2B5EF4-FFF2-40B4-BE49-F238E27FC236}">
                <a16:creationId xmlns:a16="http://schemas.microsoft.com/office/drawing/2014/main" id="{B9E9C2F9-D98C-4B15-AECB-B7870827AF80}"/>
              </a:ext>
            </a:extLst>
          </p:cNvPr>
          <p:cNvSpPr/>
          <p:nvPr/>
        </p:nvSpPr>
        <p:spPr>
          <a:xfrm>
            <a:off x="947452" y="219086"/>
            <a:ext cx="7491469" cy="780885"/>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913" tIns="70513" rIns="95913" bIns="70513" numCol="1" spcCol="1270" anchor="ctr" anchorCtr="0">
            <a:noAutofit/>
          </a:bodyPr>
          <a:lstStyle/>
          <a:p>
            <a:pPr algn="ctr" defTabSz="1777955">
              <a:lnSpc>
                <a:spcPct val="90000"/>
              </a:lnSpc>
              <a:spcBef>
                <a:spcPct val="0"/>
              </a:spcBef>
              <a:spcAft>
                <a:spcPct val="35000"/>
              </a:spcAft>
            </a:pPr>
            <a:r>
              <a:rPr lang="en" sz="4000" cap="small" dirty="0">
                <a:solidFill>
                  <a:srgbClr val="FFFFFF"/>
                </a:solidFill>
                <a:latin typeface="Arial"/>
              </a:rPr>
              <a:t>Getting started with swpbis </a:t>
            </a:r>
            <a:endParaRPr lang="en-US" sz="4000" cap="small" dirty="0">
              <a:solidFill>
                <a:srgbClr val="FFFFFF"/>
              </a:solidFill>
              <a:latin typeface="Arial"/>
            </a:endParaRPr>
          </a:p>
        </p:txBody>
      </p:sp>
    </p:spTree>
    <p:extLst>
      <p:ext uri="{BB962C8B-B14F-4D97-AF65-F5344CB8AC3E}">
        <p14:creationId xmlns:p14="http://schemas.microsoft.com/office/powerpoint/2010/main" val="1903894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1152300" y="1309867"/>
            <a:ext cx="4072848" cy="2523900"/>
          </a:xfrm>
        </p:spPr>
        <p:txBody>
          <a:bodyPr/>
          <a:lstStyle/>
          <a:p>
            <a:r>
              <a:rPr lang="en-US" sz="2800" dirty="0"/>
              <a:t>ESTABLISH AN EFFECTIVE LEADERSHIP TEAM</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5225204" y="3833857"/>
            <a:ext cx="3390900" cy="559026"/>
          </a:xfrm>
        </p:spPr>
        <p:txBody>
          <a:bodyPr/>
          <a:lstStyle/>
          <a:p>
            <a:pPr marL="139700" indent="0">
              <a:buNone/>
            </a:pPr>
            <a:r>
              <a:rPr lang="en-US" sz="1800" dirty="0">
                <a:solidFill>
                  <a:schemeClr val="tx1"/>
                </a:solidFill>
                <a:latin typeface="Poppins Medium" panose="020B0604020202020204" charset="0"/>
                <a:cs typeface="Poppins Medium" panose="020B0604020202020204" charset="0"/>
              </a:rPr>
              <a:t>How will we work together?</a:t>
            </a:r>
          </a:p>
        </p:txBody>
      </p:sp>
      <p:grpSp>
        <p:nvGrpSpPr>
          <p:cNvPr id="6" name="Group 5">
            <a:extLst>
              <a:ext uri="{FF2B5EF4-FFF2-40B4-BE49-F238E27FC236}">
                <a16:creationId xmlns:a16="http://schemas.microsoft.com/office/drawing/2014/main" id="{B76EB0AF-DE0F-44B3-A693-6B2A983129A3}"/>
              </a:ext>
            </a:extLst>
          </p:cNvPr>
          <p:cNvGrpSpPr/>
          <p:nvPr/>
        </p:nvGrpSpPr>
        <p:grpSpPr>
          <a:xfrm>
            <a:off x="4048557" y="296881"/>
            <a:ext cx="1046885" cy="1012896"/>
            <a:chOff x="1568917" y="46321"/>
            <a:chExt cx="2223435" cy="2223435"/>
          </a:xfrm>
        </p:grpSpPr>
        <p:sp>
          <p:nvSpPr>
            <p:cNvPr id="7" name="Oval 6">
              <a:extLst>
                <a:ext uri="{FF2B5EF4-FFF2-40B4-BE49-F238E27FC236}">
                  <a16:creationId xmlns:a16="http://schemas.microsoft.com/office/drawing/2014/main" id="{487CFCBF-E429-418A-B98B-948BC658CC8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785EFBE5-5D40-46AF-BD2F-591EDA13DDEB}"/>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kern="1200" dirty="0">
                  <a:solidFill>
                    <a:schemeClr val="bg1"/>
                  </a:solidFill>
                  <a:latin typeface="Poppins Medium" panose="020B0604020202020204" charset="0"/>
                  <a:cs typeface="Poppins Medium" panose="020B0604020202020204" charset="0"/>
                </a:rPr>
                <a:t>Systems</a:t>
              </a:r>
            </a:p>
          </p:txBody>
        </p:sp>
      </p:grpSp>
    </p:spTree>
    <p:extLst>
      <p:ext uri="{BB962C8B-B14F-4D97-AF65-F5344CB8AC3E}">
        <p14:creationId xmlns:p14="http://schemas.microsoft.com/office/powerpoint/2010/main" val="12542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4E16-6A8B-4F17-AD9A-18638E55A0CA}"/>
              </a:ext>
            </a:extLst>
          </p:cNvPr>
          <p:cNvSpPr>
            <a:spLocks noGrp="1"/>
          </p:cNvSpPr>
          <p:nvPr>
            <p:ph type="title"/>
          </p:nvPr>
        </p:nvSpPr>
        <p:spPr>
          <a:xfrm rot="-294">
            <a:off x="7" y="2842034"/>
            <a:ext cx="6900331" cy="841800"/>
          </a:xfrm>
        </p:spPr>
        <p:txBody>
          <a:bodyPr/>
          <a:lstStyle/>
          <a:p>
            <a:r>
              <a:rPr lang="en" dirty="0"/>
              <a:t>School-Wide </a:t>
            </a:r>
            <a:br>
              <a:rPr lang="en" dirty="0"/>
            </a:br>
            <a:r>
              <a:rPr lang="en" dirty="0"/>
              <a:t>Positive Behavior Interventions &amp; Supports (SWPBIS)</a:t>
            </a:r>
            <a:endParaRPr lang="en-US" dirty="0"/>
          </a:p>
        </p:txBody>
      </p:sp>
    </p:spTree>
    <p:extLst>
      <p:ext uri="{BB962C8B-B14F-4D97-AF65-F5344CB8AC3E}">
        <p14:creationId xmlns:p14="http://schemas.microsoft.com/office/powerpoint/2010/main" val="48176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886201" y="3198020"/>
            <a:ext cx="594122" cy="516731"/>
          </a:xfrm>
          <a:prstGeom prst="straightConnector1">
            <a:avLst/>
          </a:prstGeom>
          <a:noFill/>
          <a:ln w="63500">
            <a:solidFill>
              <a:schemeClr val="bg1"/>
            </a:solidFill>
            <a:round/>
            <a:headEnd/>
            <a:tailEnd type="triangle" w="med" len="med"/>
          </a:ln>
        </p:spPr>
      </p:cxnSp>
      <p:sp>
        <p:nvSpPr>
          <p:cNvPr id="611331" name="Oval 3">
            <a:hlinkClick r:id="" action="ppaction://noaction"/>
          </p:cNvPr>
          <p:cNvSpPr>
            <a:spLocks noChangeArrowheads="1"/>
          </p:cNvSpPr>
          <p:nvPr/>
        </p:nvSpPr>
        <p:spPr bwMode="auto">
          <a:xfrm>
            <a:off x="3028950" y="3714750"/>
            <a:ext cx="1714500" cy="800100"/>
          </a:xfrm>
          <a:prstGeom prst="ellipse">
            <a:avLst/>
          </a:prstGeom>
          <a:solidFill>
            <a:srgbClr val="97CA38"/>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US" sz="1800" dirty="0">
                <a:solidFill>
                  <a:srgbClr val="000066"/>
                </a:solidFill>
                <a:latin typeface="Poppins Medium" panose="020B0604020202020204" charset="0"/>
                <a:ea typeface="Arial" pitchFamily="-1" charset="0"/>
                <a:cs typeface="Poppins Medium" panose="020B0604020202020204" charset="0"/>
              </a:rPr>
              <a:t>Evaluation</a:t>
            </a:r>
          </a:p>
        </p:txBody>
      </p:sp>
      <p:cxnSp>
        <p:nvCxnSpPr>
          <p:cNvPr id="611332" name="AutoShape 4"/>
          <p:cNvCxnSpPr>
            <a:cxnSpLocks noChangeShapeType="1"/>
            <a:stCxn id="611333" idx="2"/>
            <a:endCxn id="611331" idx="6"/>
          </p:cNvCxnSpPr>
          <p:nvPr/>
        </p:nvCxnSpPr>
        <p:spPr bwMode="auto">
          <a:xfrm flipH="1">
            <a:off x="4743450" y="4114800"/>
            <a:ext cx="914400" cy="0"/>
          </a:xfrm>
          <a:prstGeom prst="straightConnector1">
            <a:avLst/>
          </a:prstGeom>
          <a:noFill/>
          <a:ln w="63500">
            <a:solidFill>
              <a:schemeClr val="bg1"/>
            </a:solidFill>
            <a:round/>
            <a:headEnd/>
            <a:tailEnd type="triangle" w="med" len="med"/>
          </a:ln>
        </p:spPr>
      </p:cxnSp>
      <p:sp>
        <p:nvSpPr>
          <p:cNvPr id="611333" name="Oval 5">
            <a:hlinkClick r:id="" action="ppaction://noaction"/>
          </p:cNvPr>
          <p:cNvSpPr>
            <a:spLocks noChangeArrowheads="1"/>
          </p:cNvSpPr>
          <p:nvPr/>
        </p:nvSpPr>
        <p:spPr bwMode="auto">
          <a:xfrm>
            <a:off x="5657850" y="3714750"/>
            <a:ext cx="1714500" cy="800100"/>
          </a:xfrm>
          <a:prstGeom prst="ellipse">
            <a:avLst/>
          </a:prstGeom>
          <a:solidFill>
            <a:srgbClr val="97CA38"/>
          </a:solidFill>
          <a:ln w="9525">
            <a:solidFill>
              <a:schemeClr val="tx1"/>
            </a:solidFill>
            <a:round/>
            <a:headEnd/>
            <a:tailEnd/>
          </a:ln>
        </p:spPr>
        <p:txBody>
          <a:bodyPr wrap="none" anchor="ctr">
            <a:prstTxWarp prst="textNoShape">
              <a:avLst/>
            </a:prstTxWarp>
            <a:normAutofit/>
          </a:bodyPr>
          <a:lstStyle/>
          <a:p>
            <a:pPr algn="ctr" fontAlgn="base">
              <a:spcBef>
                <a:spcPct val="0"/>
              </a:spcBef>
              <a:spcAft>
                <a:spcPct val="0"/>
              </a:spcAft>
            </a:pPr>
            <a:r>
              <a:rPr lang="en-US" sz="1600" dirty="0">
                <a:solidFill>
                  <a:srgbClr val="000066"/>
                </a:solidFill>
                <a:latin typeface="Poppins Medium" panose="020B0604020202020204" charset="0"/>
                <a:ea typeface="Arial" pitchFamily="-1" charset="0"/>
                <a:cs typeface="Poppins Medium" panose="020B0604020202020204" charset="0"/>
              </a:rPr>
              <a:t>Implementation</a:t>
            </a:r>
            <a:endParaRPr lang="en-US" sz="1800" dirty="0">
              <a:solidFill>
                <a:srgbClr val="000066"/>
              </a:solidFill>
              <a:latin typeface="Poppins Medium" panose="020B0604020202020204" charset="0"/>
              <a:ea typeface="Arial" pitchFamily="-1" charset="0"/>
              <a:cs typeface="Poppins Medium" panose="020B0604020202020204" charset="0"/>
            </a:endParaRPr>
          </a:p>
        </p:txBody>
      </p:sp>
      <p:cxnSp>
        <p:nvCxnSpPr>
          <p:cNvPr id="611334" name="AutoShape 6"/>
          <p:cNvCxnSpPr>
            <a:cxnSpLocks noChangeShapeType="1"/>
            <a:stCxn id="611335" idx="5"/>
            <a:endCxn id="611333" idx="0"/>
          </p:cNvCxnSpPr>
          <p:nvPr/>
        </p:nvCxnSpPr>
        <p:spPr bwMode="auto">
          <a:xfrm>
            <a:off x="5692518" y="3197529"/>
            <a:ext cx="822583" cy="517222"/>
          </a:xfrm>
          <a:prstGeom prst="straightConnector1">
            <a:avLst/>
          </a:prstGeom>
          <a:noFill/>
          <a:ln w="63500">
            <a:solidFill>
              <a:schemeClr val="bg1"/>
            </a:solidFill>
            <a:round/>
            <a:headEnd/>
            <a:tailEnd type="triangle" w="med" len="med"/>
          </a:ln>
        </p:spPr>
      </p:cxnSp>
      <p:sp>
        <p:nvSpPr>
          <p:cNvPr id="611335" name="Oval 7">
            <a:hlinkClick r:id="" action="ppaction://noaction"/>
          </p:cNvPr>
          <p:cNvSpPr>
            <a:spLocks noChangeArrowheads="1"/>
          </p:cNvSpPr>
          <p:nvPr/>
        </p:nvSpPr>
        <p:spPr bwMode="auto">
          <a:xfrm>
            <a:off x="4229100" y="2514600"/>
            <a:ext cx="1714500" cy="800100"/>
          </a:xfrm>
          <a:prstGeom prst="ellipse">
            <a:avLst/>
          </a:prstGeom>
          <a:solidFill>
            <a:srgbClr val="97CA38"/>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US" sz="1600" dirty="0">
                <a:solidFill>
                  <a:srgbClr val="000066"/>
                </a:solidFill>
                <a:latin typeface="Poppins Medium" panose="020B0604020202020204" charset="0"/>
                <a:ea typeface="Arial" pitchFamily="-1" charset="0"/>
                <a:cs typeface="Poppins Medium" panose="020B0604020202020204" charset="0"/>
              </a:rPr>
              <a:t>Data-based </a:t>
            </a:r>
          </a:p>
          <a:p>
            <a:pPr algn="ctr" fontAlgn="base">
              <a:spcBef>
                <a:spcPct val="0"/>
              </a:spcBef>
              <a:spcAft>
                <a:spcPct val="0"/>
              </a:spcAft>
            </a:pPr>
            <a:r>
              <a:rPr lang="en-US" sz="1600" dirty="0">
                <a:solidFill>
                  <a:srgbClr val="000066"/>
                </a:solidFill>
                <a:latin typeface="Poppins Medium" panose="020B0604020202020204" charset="0"/>
                <a:ea typeface="Arial" pitchFamily="-1" charset="0"/>
                <a:cs typeface="Poppins Medium" panose="020B0604020202020204" charset="0"/>
              </a:rPr>
              <a:t>Action Plan</a:t>
            </a:r>
          </a:p>
        </p:txBody>
      </p:sp>
      <p:cxnSp>
        <p:nvCxnSpPr>
          <p:cNvPr id="611336" name="AutoShape 8"/>
          <p:cNvCxnSpPr>
            <a:cxnSpLocks noChangeShapeType="1"/>
            <a:stCxn id="611337" idx="4"/>
            <a:endCxn id="611335" idx="0"/>
          </p:cNvCxnSpPr>
          <p:nvPr/>
        </p:nvCxnSpPr>
        <p:spPr bwMode="auto">
          <a:xfrm>
            <a:off x="5086350" y="2171700"/>
            <a:ext cx="0" cy="342900"/>
          </a:xfrm>
          <a:prstGeom prst="straightConnector1">
            <a:avLst/>
          </a:prstGeom>
          <a:ln w="63500">
            <a:solidFill>
              <a:schemeClr val="bg1"/>
            </a:solidFill>
            <a:headEnd/>
            <a:tailEnd type="triangle" w="med" len="med"/>
          </a:ln>
        </p:spPr>
        <p:style>
          <a:lnRef idx="2">
            <a:schemeClr val="accent2"/>
          </a:lnRef>
          <a:fillRef idx="0">
            <a:schemeClr val="accent2"/>
          </a:fillRef>
          <a:effectRef idx="1">
            <a:schemeClr val="accent2"/>
          </a:effectRef>
          <a:fontRef idx="minor">
            <a:schemeClr val="tx1"/>
          </a:fontRef>
        </p:style>
      </p:cxnSp>
      <p:sp>
        <p:nvSpPr>
          <p:cNvPr id="611337" name="Oval 9">
            <a:hlinkClick r:id="" action="ppaction://noaction"/>
          </p:cNvPr>
          <p:cNvSpPr>
            <a:spLocks noChangeArrowheads="1"/>
          </p:cNvSpPr>
          <p:nvPr/>
        </p:nvSpPr>
        <p:spPr bwMode="auto">
          <a:xfrm>
            <a:off x="4229100" y="1371600"/>
            <a:ext cx="1714500" cy="800100"/>
          </a:xfrm>
          <a:prstGeom prst="ellipse">
            <a:avLst/>
          </a:prstGeom>
          <a:solidFill>
            <a:schemeClr val="accent5">
              <a:lumMod val="20000"/>
              <a:lumOff val="80000"/>
            </a:schemeClr>
          </a:solidFill>
          <a:ln w="9525">
            <a:solidFill>
              <a:schemeClr val="tx1"/>
            </a:solidFill>
            <a:round/>
            <a:headEnd/>
            <a:tailEnd/>
          </a:ln>
        </p:spPr>
        <p:txBody>
          <a:bodyPr wrap="none" lIns="0" tIns="0" rIns="0" bIns="0" anchor="ctr">
            <a:prstTxWarp prst="textNoShape">
              <a:avLst/>
            </a:prstTxWarp>
            <a:normAutofit/>
          </a:bodyPr>
          <a:lstStyle/>
          <a:p>
            <a:pPr algn="ctr" fontAlgn="base">
              <a:spcBef>
                <a:spcPct val="0"/>
              </a:spcBef>
              <a:spcAft>
                <a:spcPct val="0"/>
              </a:spcAft>
            </a:pPr>
            <a:r>
              <a:rPr lang="en-US" sz="1800" dirty="0">
                <a:solidFill>
                  <a:srgbClr val="000066"/>
                </a:solidFill>
                <a:latin typeface="Poppins Medium" panose="020B0604020202020204" charset="0"/>
                <a:ea typeface="Arial" pitchFamily="-1" charset="0"/>
                <a:cs typeface="Poppins Medium" panose="020B0604020202020204" charset="0"/>
              </a:rPr>
              <a:t>Agreements</a:t>
            </a:r>
          </a:p>
        </p:txBody>
      </p:sp>
      <p:cxnSp>
        <p:nvCxnSpPr>
          <p:cNvPr id="611338" name="AutoShape 10"/>
          <p:cNvCxnSpPr>
            <a:cxnSpLocks noChangeShapeType="1"/>
            <a:stCxn id="27659" idx="4"/>
            <a:endCxn id="611337" idx="0"/>
          </p:cNvCxnSpPr>
          <p:nvPr/>
        </p:nvCxnSpPr>
        <p:spPr bwMode="auto">
          <a:xfrm>
            <a:off x="5086350" y="1028700"/>
            <a:ext cx="0" cy="342900"/>
          </a:xfrm>
          <a:prstGeom prst="straightConnector1">
            <a:avLst/>
          </a:prstGeom>
          <a:noFill/>
          <a:ln w="63500">
            <a:solidFill>
              <a:schemeClr val="bg1"/>
            </a:solidFill>
            <a:round/>
            <a:headEnd/>
            <a:tailEnd type="triangle" w="med" len="med"/>
          </a:ln>
        </p:spPr>
      </p:cxnSp>
      <p:sp>
        <p:nvSpPr>
          <p:cNvPr id="27659" name="Oval 11">
            <a:hlinkClick r:id="" action="ppaction://noaction"/>
          </p:cNvPr>
          <p:cNvSpPr>
            <a:spLocks noChangeArrowheads="1"/>
          </p:cNvSpPr>
          <p:nvPr/>
        </p:nvSpPr>
        <p:spPr bwMode="auto">
          <a:xfrm>
            <a:off x="4229100" y="228600"/>
            <a:ext cx="1714500" cy="800100"/>
          </a:xfrm>
          <a:prstGeom prst="ellipse">
            <a:avLst/>
          </a:prstGeom>
          <a:solidFill>
            <a:schemeClr val="accent5">
              <a:lumMod val="20000"/>
              <a:lumOff val="80000"/>
            </a:schemeClr>
          </a:solidFill>
          <a:ln w="9525">
            <a:solidFill>
              <a:schemeClr val="tx1"/>
            </a:solidFill>
            <a:round/>
            <a:headEnd/>
            <a:tailEnd/>
          </a:ln>
        </p:spPr>
        <p:txBody>
          <a:bodyPr wrap="none" anchor="ctr">
            <a:prstTxWarp prst="textNoShape">
              <a:avLst/>
            </a:prstTxWarp>
          </a:bodyPr>
          <a:lstStyle/>
          <a:p>
            <a:pPr algn="ctr" fontAlgn="base">
              <a:spcBef>
                <a:spcPct val="0"/>
              </a:spcBef>
              <a:spcAft>
                <a:spcPct val="0"/>
              </a:spcAft>
            </a:pPr>
            <a:r>
              <a:rPr lang="en-US" sz="1800">
                <a:solidFill>
                  <a:srgbClr val="000066"/>
                </a:solidFill>
                <a:latin typeface="Poppins Medium" panose="020B0604020202020204" charset="0"/>
                <a:ea typeface="Arial" pitchFamily="-1" charset="0"/>
                <a:cs typeface="Poppins Medium" panose="020B0604020202020204" charset="0"/>
              </a:rPr>
              <a:t>Team</a:t>
            </a:r>
          </a:p>
        </p:txBody>
      </p:sp>
      <p:sp>
        <p:nvSpPr>
          <p:cNvPr id="3" name="Title 2">
            <a:extLst>
              <a:ext uri="{FF2B5EF4-FFF2-40B4-BE49-F238E27FC236}">
                <a16:creationId xmlns:a16="http://schemas.microsoft.com/office/drawing/2014/main" id="{5209D2F6-F715-42B1-81BD-0CBA9E3587E1}"/>
              </a:ext>
            </a:extLst>
          </p:cNvPr>
          <p:cNvSpPr>
            <a:spLocks noGrp="1"/>
          </p:cNvSpPr>
          <p:nvPr>
            <p:ph type="title"/>
          </p:nvPr>
        </p:nvSpPr>
        <p:spPr/>
        <p:txBody>
          <a:bodyPr/>
          <a:lstStyle/>
          <a:p>
            <a:r>
              <a:rPr lang="en-US" dirty="0"/>
              <a:t>GENERAL </a:t>
            </a:r>
            <a:br>
              <a:rPr lang="en-US" dirty="0"/>
            </a:br>
            <a:r>
              <a:rPr lang="en-US" dirty="0"/>
              <a:t>IMPLEMENTATION </a:t>
            </a:r>
            <a:br>
              <a:rPr lang="en-US" dirty="0"/>
            </a:br>
            <a:r>
              <a:rPr lang="en-US" dirty="0"/>
              <a:t>PROCESS</a:t>
            </a:r>
          </a:p>
        </p:txBody>
      </p:sp>
    </p:spTree>
    <p:extLst>
      <p:ext uri="{BB962C8B-B14F-4D97-AF65-F5344CB8AC3E}">
        <p14:creationId xmlns:p14="http://schemas.microsoft.com/office/powerpoint/2010/main" val="2243557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TEAM COMPOSITION</a:t>
            </a:r>
            <a:endParaRPr dirty="0"/>
          </a:p>
        </p:txBody>
      </p:sp>
      <p:sp>
        <p:nvSpPr>
          <p:cNvPr id="571" name="Google Shape;571;p41"/>
          <p:cNvSpPr txBox="1">
            <a:spLocks noGrp="1"/>
          </p:cNvSpPr>
          <p:nvPr>
            <p:ph type="ctrTitle"/>
          </p:nvPr>
        </p:nvSpPr>
        <p:spPr>
          <a:xfrm flipH="1">
            <a:off x="1438466" y="2208635"/>
            <a:ext cx="2815341" cy="74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Grade/Department Representatives</a:t>
            </a:r>
            <a:endParaRPr sz="2000" dirty="0"/>
          </a:p>
        </p:txBody>
      </p:sp>
      <p:sp>
        <p:nvSpPr>
          <p:cNvPr id="573" name="Google Shape;573;p41"/>
          <p:cNvSpPr txBox="1">
            <a:spLocks noGrp="1"/>
          </p:cNvSpPr>
          <p:nvPr>
            <p:ph type="ctrTitle" idx="2"/>
          </p:nvPr>
        </p:nvSpPr>
        <p:spPr>
          <a:xfrm flipH="1">
            <a:off x="5655634" y="2436373"/>
            <a:ext cx="3285165" cy="74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Parent/Family </a:t>
            </a:r>
            <a:br>
              <a:rPr lang="en" sz="2000" dirty="0"/>
            </a:br>
            <a:r>
              <a:rPr lang="en" sz="2000" dirty="0"/>
              <a:t>Members</a:t>
            </a:r>
            <a:endParaRPr sz="2000" dirty="0"/>
          </a:p>
        </p:txBody>
      </p:sp>
      <p:sp>
        <p:nvSpPr>
          <p:cNvPr id="575" name="Google Shape;575;p41"/>
          <p:cNvSpPr txBox="1">
            <a:spLocks noGrp="1"/>
          </p:cNvSpPr>
          <p:nvPr>
            <p:ph type="ctrTitle" idx="4"/>
          </p:nvPr>
        </p:nvSpPr>
        <p:spPr>
          <a:xfrm flipH="1">
            <a:off x="1438466" y="1400725"/>
            <a:ext cx="2049896"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Administrator</a:t>
            </a:r>
            <a:endParaRPr sz="2000" dirty="0"/>
          </a:p>
        </p:txBody>
      </p:sp>
      <p:sp>
        <p:nvSpPr>
          <p:cNvPr id="577" name="Google Shape;577;p41"/>
          <p:cNvSpPr txBox="1">
            <a:spLocks noGrp="1"/>
          </p:cNvSpPr>
          <p:nvPr>
            <p:ph type="ctrTitle" idx="6"/>
          </p:nvPr>
        </p:nvSpPr>
        <p:spPr>
          <a:xfrm flipH="1">
            <a:off x="1438466" y="3165863"/>
            <a:ext cx="27264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Specialists</a:t>
            </a:r>
            <a:endParaRPr sz="2000" dirty="0"/>
          </a:p>
        </p:txBody>
      </p:sp>
      <p:sp>
        <p:nvSpPr>
          <p:cNvPr id="578" name="Google Shape;578;p41"/>
          <p:cNvSpPr txBox="1">
            <a:spLocks noGrp="1"/>
          </p:cNvSpPr>
          <p:nvPr>
            <p:ph type="subTitle" idx="7"/>
          </p:nvPr>
        </p:nvSpPr>
        <p:spPr>
          <a:xfrm flipH="1">
            <a:off x="1438466" y="3519238"/>
            <a:ext cx="2815500" cy="7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Special Educator, Counselor, School Psychologist, Social Worker, etc.</a:t>
            </a:r>
            <a:endParaRPr dirty="0"/>
          </a:p>
        </p:txBody>
      </p:sp>
      <p:sp>
        <p:nvSpPr>
          <p:cNvPr id="579" name="Google Shape;579;p41"/>
          <p:cNvSpPr txBox="1">
            <a:spLocks noGrp="1"/>
          </p:cNvSpPr>
          <p:nvPr>
            <p:ph type="ctrTitle" idx="8"/>
          </p:nvPr>
        </p:nvSpPr>
        <p:spPr>
          <a:xfrm flipH="1">
            <a:off x="5655638" y="3264814"/>
            <a:ext cx="3043861"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Community Members</a:t>
            </a:r>
            <a:endParaRPr sz="2000" dirty="0"/>
          </a:p>
        </p:txBody>
      </p:sp>
      <p:sp>
        <p:nvSpPr>
          <p:cNvPr id="580" name="Google Shape;580;p41"/>
          <p:cNvSpPr txBox="1">
            <a:spLocks noGrp="1"/>
          </p:cNvSpPr>
          <p:nvPr>
            <p:ph type="subTitle" idx="9"/>
          </p:nvPr>
        </p:nvSpPr>
        <p:spPr>
          <a:xfrm flipH="1">
            <a:off x="5655639" y="3618189"/>
            <a:ext cx="2635800" cy="5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Mental Health Providers, Businesses</a:t>
            </a:r>
            <a:endParaRPr dirty="0"/>
          </a:p>
        </p:txBody>
      </p:sp>
      <p:sp>
        <p:nvSpPr>
          <p:cNvPr id="581" name="Google Shape;581;p41"/>
          <p:cNvSpPr txBox="1">
            <a:spLocks noGrp="1"/>
          </p:cNvSpPr>
          <p:nvPr>
            <p:ph type="ctrTitle" idx="13"/>
          </p:nvPr>
        </p:nvSpPr>
        <p:spPr>
          <a:xfrm flipH="1">
            <a:off x="5655639" y="1400725"/>
            <a:ext cx="1897800" cy="5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Support Staff</a:t>
            </a:r>
            <a:endParaRPr sz="2000" dirty="0"/>
          </a:p>
        </p:txBody>
      </p:sp>
      <p:sp>
        <p:nvSpPr>
          <p:cNvPr id="582" name="Google Shape;582;p41"/>
          <p:cNvSpPr txBox="1">
            <a:spLocks noGrp="1"/>
          </p:cNvSpPr>
          <p:nvPr>
            <p:ph type="subTitle" idx="14"/>
          </p:nvPr>
        </p:nvSpPr>
        <p:spPr>
          <a:xfrm flipH="1">
            <a:off x="5655639" y="1752225"/>
            <a:ext cx="26358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Office, Supervisory, Custodial, Bus, Security, etc.</a:t>
            </a:r>
            <a:endParaRPr dirty="0"/>
          </a:p>
        </p:txBody>
      </p:sp>
      <p:sp>
        <p:nvSpPr>
          <p:cNvPr id="76" name="Google Shape;575;p41">
            <a:extLst>
              <a:ext uri="{FF2B5EF4-FFF2-40B4-BE49-F238E27FC236}">
                <a16:creationId xmlns:a16="http://schemas.microsoft.com/office/drawing/2014/main" id="{8CB20D26-0023-4071-95AC-430DEEB32066}"/>
              </a:ext>
            </a:extLst>
          </p:cNvPr>
          <p:cNvSpPr txBox="1">
            <a:spLocks/>
          </p:cNvSpPr>
          <p:nvPr/>
        </p:nvSpPr>
        <p:spPr>
          <a:xfrm flipH="1">
            <a:off x="4164866" y="4292474"/>
            <a:ext cx="2049896" cy="502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Poppins SemiBold"/>
              <a:buNone/>
              <a:defRPr sz="18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400"/>
              <a:buFont typeface="Poppins SemiBold"/>
              <a:buNone/>
              <a:defRPr sz="1400" b="0" i="0" u="none" strike="noStrike" cap="none">
                <a:solidFill>
                  <a:schemeClr val="lt1"/>
                </a:solidFill>
                <a:latin typeface="Poppins SemiBold"/>
                <a:ea typeface="Poppins SemiBold"/>
                <a:cs typeface="Poppins SemiBold"/>
                <a:sym typeface="Poppins SemiBold"/>
              </a:defRPr>
            </a:lvl9pPr>
          </a:lstStyle>
          <a:p>
            <a:r>
              <a:rPr lang="en-US" sz="2000" dirty="0"/>
              <a:t>Student</a:t>
            </a:r>
          </a:p>
        </p:txBody>
      </p:sp>
      <p:grpSp>
        <p:nvGrpSpPr>
          <p:cNvPr id="83" name="Google Shape;9355;p69">
            <a:extLst>
              <a:ext uri="{FF2B5EF4-FFF2-40B4-BE49-F238E27FC236}">
                <a16:creationId xmlns:a16="http://schemas.microsoft.com/office/drawing/2014/main" id="{3ED43526-C0BC-4AA4-B9C1-94F73DBFAF46}"/>
              </a:ext>
            </a:extLst>
          </p:cNvPr>
          <p:cNvGrpSpPr/>
          <p:nvPr/>
        </p:nvGrpSpPr>
        <p:grpSpPr>
          <a:xfrm>
            <a:off x="883017" y="2235097"/>
            <a:ext cx="394609" cy="286523"/>
            <a:chOff x="5302988" y="3389839"/>
            <a:chExt cx="394609" cy="286523"/>
          </a:xfrm>
        </p:grpSpPr>
        <p:sp>
          <p:nvSpPr>
            <p:cNvPr id="84" name="Google Shape;9356;p69">
              <a:extLst>
                <a:ext uri="{FF2B5EF4-FFF2-40B4-BE49-F238E27FC236}">
                  <a16:creationId xmlns:a16="http://schemas.microsoft.com/office/drawing/2014/main" id="{87974E76-82C3-4288-AD61-DC01DFE08068}"/>
                </a:ext>
              </a:extLst>
            </p:cNvPr>
            <p:cNvSpPr/>
            <p:nvPr/>
          </p:nvSpPr>
          <p:spPr>
            <a:xfrm>
              <a:off x="5589485" y="3491859"/>
              <a:ext cx="31696" cy="69904"/>
            </a:xfrm>
            <a:custGeom>
              <a:avLst/>
              <a:gdLst/>
              <a:ahLst/>
              <a:cxnLst/>
              <a:rect l="l" t="t" r="r" b="b"/>
              <a:pathLst>
                <a:path w="1207" h="2662" extrusionOk="0">
                  <a:moveTo>
                    <a:pt x="728" y="1"/>
                  </a:moveTo>
                  <a:cubicBezTo>
                    <a:pt x="326" y="1"/>
                    <a:pt x="1" y="326"/>
                    <a:pt x="1" y="728"/>
                  </a:cubicBezTo>
                  <a:lnTo>
                    <a:pt x="1" y="891"/>
                  </a:lnTo>
                  <a:cubicBezTo>
                    <a:pt x="1" y="1101"/>
                    <a:pt x="30" y="1312"/>
                    <a:pt x="97" y="1503"/>
                  </a:cubicBezTo>
                  <a:lnTo>
                    <a:pt x="479" y="2661"/>
                  </a:lnTo>
                  <a:lnTo>
                    <a:pt x="1207" y="2661"/>
                  </a:lnTo>
                  <a:lnTo>
                    <a:pt x="1207"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357;p69">
              <a:extLst>
                <a:ext uri="{FF2B5EF4-FFF2-40B4-BE49-F238E27FC236}">
                  <a16:creationId xmlns:a16="http://schemas.microsoft.com/office/drawing/2014/main" id="{CB94455F-8C6B-49E8-ABB6-273ED8B65AFC}"/>
                </a:ext>
              </a:extLst>
            </p:cNvPr>
            <p:cNvSpPr/>
            <p:nvPr/>
          </p:nvSpPr>
          <p:spPr>
            <a:xfrm>
              <a:off x="5602063" y="3485583"/>
              <a:ext cx="76417" cy="76180"/>
            </a:xfrm>
            <a:custGeom>
              <a:avLst/>
              <a:gdLst/>
              <a:ahLst/>
              <a:cxnLst/>
              <a:rect l="l" t="t" r="r" b="b"/>
              <a:pathLst>
                <a:path w="2910" h="2901" extrusionOk="0">
                  <a:moveTo>
                    <a:pt x="728" y="1"/>
                  </a:moveTo>
                  <a:cubicBezTo>
                    <a:pt x="326" y="1"/>
                    <a:pt x="0" y="326"/>
                    <a:pt x="0" y="728"/>
                  </a:cubicBezTo>
                  <a:cubicBezTo>
                    <a:pt x="0" y="986"/>
                    <a:pt x="220" y="1206"/>
                    <a:pt x="488" y="1206"/>
                  </a:cubicBezTo>
                  <a:lnTo>
                    <a:pt x="2422" y="2900"/>
                  </a:lnTo>
                  <a:lnTo>
                    <a:pt x="2833" y="1465"/>
                  </a:lnTo>
                  <a:cubicBezTo>
                    <a:pt x="2881" y="1293"/>
                    <a:pt x="2910" y="1120"/>
                    <a:pt x="2910" y="938"/>
                  </a:cubicBezTo>
                  <a:lnTo>
                    <a:pt x="2910" y="479"/>
                  </a:lnTo>
                  <a:cubicBezTo>
                    <a:pt x="2910" y="211"/>
                    <a:pt x="2690" y="1"/>
                    <a:pt x="24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58;p69">
              <a:extLst>
                <a:ext uri="{FF2B5EF4-FFF2-40B4-BE49-F238E27FC236}">
                  <a16:creationId xmlns:a16="http://schemas.microsoft.com/office/drawing/2014/main" id="{DFCF87CD-14A7-4139-B004-19401BFF0E38}"/>
                </a:ext>
              </a:extLst>
            </p:cNvPr>
            <p:cNvSpPr/>
            <p:nvPr/>
          </p:nvSpPr>
          <p:spPr>
            <a:xfrm>
              <a:off x="5614878" y="3580828"/>
              <a:ext cx="38235" cy="28177"/>
            </a:xfrm>
            <a:custGeom>
              <a:avLst/>
              <a:gdLst/>
              <a:ahLst/>
              <a:cxnLst/>
              <a:rect l="l" t="t" r="r" b="b"/>
              <a:pathLst>
                <a:path w="1456" h="1073" extrusionOk="0">
                  <a:moveTo>
                    <a:pt x="0" y="1"/>
                  </a:moveTo>
                  <a:lnTo>
                    <a:pt x="0" y="1073"/>
                  </a:lnTo>
                  <a:lnTo>
                    <a:pt x="1455" y="1073"/>
                  </a:lnTo>
                  <a:lnTo>
                    <a:pt x="1455"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59;p69">
              <a:extLst>
                <a:ext uri="{FF2B5EF4-FFF2-40B4-BE49-F238E27FC236}">
                  <a16:creationId xmlns:a16="http://schemas.microsoft.com/office/drawing/2014/main" id="{0E2007EB-A0B4-491F-A521-537C65B5E555}"/>
                </a:ext>
              </a:extLst>
            </p:cNvPr>
            <p:cNvSpPr/>
            <p:nvPr/>
          </p:nvSpPr>
          <p:spPr>
            <a:xfrm>
              <a:off x="5614878" y="3580828"/>
              <a:ext cx="38235" cy="15625"/>
            </a:xfrm>
            <a:custGeom>
              <a:avLst/>
              <a:gdLst/>
              <a:ahLst/>
              <a:cxnLst/>
              <a:rect l="l" t="t" r="r" b="b"/>
              <a:pathLst>
                <a:path w="1456" h="595" extrusionOk="0">
                  <a:moveTo>
                    <a:pt x="0" y="1"/>
                  </a:moveTo>
                  <a:lnTo>
                    <a:pt x="0" y="451"/>
                  </a:lnTo>
                  <a:cubicBezTo>
                    <a:pt x="235" y="546"/>
                    <a:pt x="481" y="594"/>
                    <a:pt x="728" y="594"/>
                  </a:cubicBezTo>
                  <a:cubicBezTo>
                    <a:pt x="974" y="594"/>
                    <a:pt x="1221" y="546"/>
                    <a:pt x="1455" y="451"/>
                  </a:cubicBezTo>
                  <a:lnTo>
                    <a:pt x="1455"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360;p69">
              <a:extLst>
                <a:ext uri="{FF2B5EF4-FFF2-40B4-BE49-F238E27FC236}">
                  <a16:creationId xmlns:a16="http://schemas.microsoft.com/office/drawing/2014/main" id="{4BC40200-BAF0-4771-BDE1-47AB3549145B}"/>
                </a:ext>
              </a:extLst>
            </p:cNvPr>
            <p:cNvSpPr/>
            <p:nvPr/>
          </p:nvSpPr>
          <p:spPr>
            <a:xfrm>
              <a:off x="5570394" y="3596426"/>
              <a:ext cx="126941" cy="79935"/>
            </a:xfrm>
            <a:custGeom>
              <a:avLst/>
              <a:gdLst/>
              <a:ahLst/>
              <a:cxnLst/>
              <a:rect l="l" t="t" r="r" b="b"/>
              <a:pathLst>
                <a:path w="4834" h="3044" extrusionOk="0">
                  <a:moveTo>
                    <a:pt x="1694" y="0"/>
                  </a:moveTo>
                  <a:lnTo>
                    <a:pt x="527" y="335"/>
                  </a:lnTo>
                  <a:cubicBezTo>
                    <a:pt x="211" y="421"/>
                    <a:pt x="1" y="708"/>
                    <a:pt x="1" y="1034"/>
                  </a:cubicBezTo>
                  <a:lnTo>
                    <a:pt x="1" y="2804"/>
                  </a:lnTo>
                  <a:cubicBezTo>
                    <a:pt x="1" y="2938"/>
                    <a:pt x="106" y="3043"/>
                    <a:pt x="240" y="3043"/>
                  </a:cubicBezTo>
                  <a:lnTo>
                    <a:pt x="4594" y="3043"/>
                  </a:lnTo>
                  <a:cubicBezTo>
                    <a:pt x="4728" y="3043"/>
                    <a:pt x="4834" y="2938"/>
                    <a:pt x="4834" y="2804"/>
                  </a:cubicBezTo>
                  <a:lnTo>
                    <a:pt x="4834" y="1034"/>
                  </a:lnTo>
                  <a:cubicBezTo>
                    <a:pt x="4834" y="708"/>
                    <a:pt x="4623" y="421"/>
                    <a:pt x="4317" y="335"/>
                  </a:cubicBezTo>
                  <a:lnTo>
                    <a:pt x="3149" y="0"/>
                  </a:lnTo>
                  <a:lnTo>
                    <a:pt x="2422" y="479"/>
                  </a:lnTo>
                  <a:lnTo>
                    <a:pt x="1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361;p69">
              <a:extLst>
                <a:ext uri="{FF2B5EF4-FFF2-40B4-BE49-F238E27FC236}">
                  <a16:creationId xmlns:a16="http://schemas.microsoft.com/office/drawing/2014/main" id="{063FDD71-8148-471C-BCBE-6DF7F463014B}"/>
                </a:ext>
              </a:extLst>
            </p:cNvPr>
            <p:cNvSpPr/>
            <p:nvPr/>
          </p:nvSpPr>
          <p:spPr>
            <a:xfrm>
              <a:off x="5627693" y="3608979"/>
              <a:ext cx="12605" cy="67383"/>
            </a:xfrm>
            <a:custGeom>
              <a:avLst/>
              <a:gdLst/>
              <a:ahLst/>
              <a:cxnLst/>
              <a:rect l="l" t="t" r="r" b="b"/>
              <a:pathLst>
                <a:path w="480" h="2566" extrusionOk="0">
                  <a:moveTo>
                    <a:pt x="115" y="1"/>
                  </a:moveTo>
                  <a:lnTo>
                    <a:pt x="1" y="2565"/>
                  </a:lnTo>
                  <a:lnTo>
                    <a:pt x="479" y="2565"/>
                  </a:lnTo>
                  <a:lnTo>
                    <a:pt x="364"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362;p69">
              <a:extLst>
                <a:ext uri="{FF2B5EF4-FFF2-40B4-BE49-F238E27FC236}">
                  <a16:creationId xmlns:a16="http://schemas.microsoft.com/office/drawing/2014/main" id="{16CC082E-117F-4D93-B039-E132E2D1BA2B}"/>
                </a:ext>
              </a:extLst>
            </p:cNvPr>
            <p:cNvSpPr/>
            <p:nvPr/>
          </p:nvSpPr>
          <p:spPr>
            <a:xfrm>
              <a:off x="5595787" y="3517462"/>
              <a:ext cx="76417" cy="69930"/>
            </a:xfrm>
            <a:custGeom>
              <a:avLst/>
              <a:gdLst/>
              <a:ahLst/>
              <a:cxnLst/>
              <a:rect l="l" t="t" r="r" b="b"/>
              <a:pathLst>
                <a:path w="2910" h="2663" extrusionOk="0">
                  <a:moveTo>
                    <a:pt x="909" y="1"/>
                  </a:moveTo>
                  <a:cubicBezTo>
                    <a:pt x="785" y="1"/>
                    <a:pt x="664" y="57"/>
                    <a:pt x="584" y="146"/>
                  </a:cubicBezTo>
                  <a:lnTo>
                    <a:pt x="144" y="576"/>
                  </a:lnTo>
                  <a:cubicBezTo>
                    <a:pt x="48" y="672"/>
                    <a:pt x="0" y="796"/>
                    <a:pt x="0" y="921"/>
                  </a:cubicBezTo>
                  <a:lnTo>
                    <a:pt x="0" y="1208"/>
                  </a:lnTo>
                  <a:cubicBezTo>
                    <a:pt x="0" y="2012"/>
                    <a:pt x="651" y="2663"/>
                    <a:pt x="1455" y="2663"/>
                  </a:cubicBezTo>
                  <a:cubicBezTo>
                    <a:pt x="2259" y="2663"/>
                    <a:pt x="2909" y="2012"/>
                    <a:pt x="2909" y="1208"/>
                  </a:cubicBezTo>
                  <a:lnTo>
                    <a:pt x="2909" y="902"/>
                  </a:lnTo>
                  <a:cubicBezTo>
                    <a:pt x="2909" y="768"/>
                    <a:pt x="2862" y="643"/>
                    <a:pt x="2766" y="557"/>
                  </a:cubicBezTo>
                  <a:cubicBezTo>
                    <a:pt x="2393" y="193"/>
                    <a:pt x="1704" y="21"/>
                    <a:pt x="938" y="2"/>
                  </a:cubicBezTo>
                  <a:cubicBezTo>
                    <a:pt x="928" y="1"/>
                    <a:pt x="919" y="1"/>
                    <a:pt x="90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363;p69">
              <a:extLst>
                <a:ext uri="{FF2B5EF4-FFF2-40B4-BE49-F238E27FC236}">
                  <a16:creationId xmlns:a16="http://schemas.microsoft.com/office/drawing/2014/main" id="{523AD1E0-39D4-4AAC-9B84-725E90F3FD51}"/>
                </a:ext>
              </a:extLst>
            </p:cNvPr>
            <p:cNvSpPr/>
            <p:nvPr/>
          </p:nvSpPr>
          <p:spPr>
            <a:xfrm>
              <a:off x="5595787" y="3517515"/>
              <a:ext cx="76154" cy="68381"/>
            </a:xfrm>
            <a:custGeom>
              <a:avLst/>
              <a:gdLst/>
              <a:ahLst/>
              <a:cxnLst/>
              <a:rect l="l" t="t" r="r" b="b"/>
              <a:pathLst>
                <a:path w="2900" h="2604" extrusionOk="0">
                  <a:moveTo>
                    <a:pt x="928" y="0"/>
                  </a:moveTo>
                  <a:cubicBezTo>
                    <a:pt x="804" y="0"/>
                    <a:pt x="670" y="48"/>
                    <a:pt x="584" y="144"/>
                  </a:cubicBezTo>
                  <a:lnTo>
                    <a:pt x="144" y="584"/>
                  </a:lnTo>
                  <a:cubicBezTo>
                    <a:pt x="48" y="670"/>
                    <a:pt x="0" y="794"/>
                    <a:pt x="0" y="919"/>
                  </a:cubicBezTo>
                  <a:lnTo>
                    <a:pt x="0" y="1206"/>
                  </a:lnTo>
                  <a:cubicBezTo>
                    <a:pt x="0" y="1857"/>
                    <a:pt x="431" y="2421"/>
                    <a:pt x="1053" y="2603"/>
                  </a:cubicBezTo>
                  <a:cubicBezTo>
                    <a:pt x="842" y="2345"/>
                    <a:pt x="727" y="2019"/>
                    <a:pt x="727" y="1694"/>
                  </a:cubicBezTo>
                  <a:lnTo>
                    <a:pt x="727" y="986"/>
                  </a:lnTo>
                  <a:lnTo>
                    <a:pt x="727" y="976"/>
                  </a:lnTo>
                  <a:cubicBezTo>
                    <a:pt x="727" y="710"/>
                    <a:pt x="939" y="496"/>
                    <a:pt x="1210" y="496"/>
                  </a:cubicBezTo>
                  <a:cubicBezTo>
                    <a:pt x="1221" y="496"/>
                    <a:pt x="1233" y="497"/>
                    <a:pt x="1244" y="498"/>
                  </a:cubicBezTo>
                  <a:cubicBezTo>
                    <a:pt x="1732" y="526"/>
                    <a:pt x="2460" y="612"/>
                    <a:pt x="2900" y="823"/>
                  </a:cubicBezTo>
                  <a:cubicBezTo>
                    <a:pt x="2890" y="727"/>
                    <a:pt x="2842" y="632"/>
                    <a:pt x="2766" y="555"/>
                  </a:cubicBezTo>
                  <a:cubicBezTo>
                    <a:pt x="2393" y="191"/>
                    <a:pt x="1704" y="19"/>
                    <a:pt x="928"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364;p69">
              <a:extLst>
                <a:ext uri="{FF2B5EF4-FFF2-40B4-BE49-F238E27FC236}">
                  <a16:creationId xmlns:a16="http://schemas.microsoft.com/office/drawing/2014/main" id="{9C6DB374-33FC-4DB9-9528-D70F2055BB7A}"/>
                </a:ext>
              </a:extLst>
            </p:cNvPr>
            <p:cNvSpPr/>
            <p:nvPr/>
          </p:nvSpPr>
          <p:spPr>
            <a:xfrm>
              <a:off x="5672177" y="3612497"/>
              <a:ext cx="25420" cy="63864"/>
            </a:xfrm>
            <a:custGeom>
              <a:avLst/>
              <a:gdLst/>
              <a:ahLst/>
              <a:cxnLst/>
              <a:rect l="l" t="t" r="r" b="b"/>
              <a:pathLst>
                <a:path w="968" h="2432" extrusionOk="0">
                  <a:moveTo>
                    <a:pt x="833" y="1"/>
                  </a:moveTo>
                  <a:lnTo>
                    <a:pt x="211" y="623"/>
                  </a:lnTo>
                  <a:cubicBezTo>
                    <a:pt x="77" y="766"/>
                    <a:pt x="0" y="948"/>
                    <a:pt x="0" y="1139"/>
                  </a:cubicBezTo>
                  <a:lnTo>
                    <a:pt x="0" y="2431"/>
                  </a:lnTo>
                  <a:lnTo>
                    <a:pt x="728" y="2431"/>
                  </a:lnTo>
                  <a:cubicBezTo>
                    <a:pt x="862" y="2431"/>
                    <a:pt x="967" y="2326"/>
                    <a:pt x="967" y="2192"/>
                  </a:cubicBezTo>
                  <a:lnTo>
                    <a:pt x="967" y="422"/>
                  </a:lnTo>
                  <a:cubicBezTo>
                    <a:pt x="967" y="269"/>
                    <a:pt x="919" y="125"/>
                    <a:pt x="8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65;p69">
              <a:extLst>
                <a:ext uri="{FF2B5EF4-FFF2-40B4-BE49-F238E27FC236}">
                  <a16:creationId xmlns:a16="http://schemas.microsoft.com/office/drawing/2014/main" id="{5E84E702-4555-4DF2-9684-738F3BE78F01}"/>
                </a:ext>
              </a:extLst>
            </p:cNvPr>
            <p:cNvSpPr/>
            <p:nvPr/>
          </p:nvSpPr>
          <p:spPr>
            <a:xfrm>
              <a:off x="5627955" y="3609241"/>
              <a:ext cx="12579" cy="12579"/>
            </a:xfrm>
            <a:custGeom>
              <a:avLst/>
              <a:gdLst/>
              <a:ahLst/>
              <a:cxnLst/>
              <a:rect l="l" t="t" r="r" b="b"/>
              <a:pathLst>
                <a:path w="479" h="479" extrusionOk="0">
                  <a:moveTo>
                    <a:pt x="0" y="0"/>
                  </a:moveTo>
                  <a:lnTo>
                    <a:pt x="0" y="364"/>
                  </a:lnTo>
                  <a:cubicBezTo>
                    <a:pt x="0" y="421"/>
                    <a:pt x="48" y="479"/>
                    <a:pt x="115" y="479"/>
                  </a:cubicBezTo>
                  <a:lnTo>
                    <a:pt x="354" y="479"/>
                  </a:lnTo>
                  <a:cubicBezTo>
                    <a:pt x="421" y="479"/>
                    <a:pt x="479" y="421"/>
                    <a:pt x="479" y="364"/>
                  </a:cubicBezTo>
                  <a:lnTo>
                    <a:pt x="479"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366;p69">
              <a:extLst>
                <a:ext uri="{FF2B5EF4-FFF2-40B4-BE49-F238E27FC236}">
                  <a16:creationId xmlns:a16="http://schemas.microsoft.com/office/drawing/2014/main" id="{46F6F461-A1A4-4819-BA14-CFB4483389D0}"/>
                </a:ext>
              </a:extLst>
            </p:cNvPr>
            <p:cNvSpPr/>
            <p:nvPr/>
          </p:nvSpPr>
          <p:spPr>
            <a:xfrm>
              <a:off x="5607840" y="3591279"/>
              <a:ext cx="26155" cy="26706"/>
            </a:xfrm>
            <a:custGeom>
              <a:avLst/>
              <a:gdLst/>
              <a:ahLst/>
              <a:cxnLst/>
              <a:rect l="l" t="t" r="r" b="b"/>
              <a:pathLst>
                <a:path w="996" h="1017" extrusionOk="0">
                  <a:moveTo>
                    <a:pt x="231" y="0"/>
                  </a:moveTo>
                  <a:cubicBezTo>
                    <a:pt x="200" y="0"/>
                    <a:pt x="170" y="15"/>
                    <a:pt x="154" y="43"/>
                  </a:cubicBezTo>
                  <a:lnTo>
                    <a:pt x="0" y="273"/>
                  </a:lnTo>
                  <a:lnTo>
                    <a:pt x="374" y="943"/>
                  </a:lnTo>
                  <a:cubicBezTo>
                    <a:pt x="398" y="991"/>
                    <a:pt x="449" y="1016"/>
                    <a:pt x="500" y="1016"/>
                  </a:cubicBezTo>
                  <a:cubicBezTo>
                    <a:pt x="530" y="1016"/>
                    <a:pt x="560" y="1008"/>
                    <a:pt x="584" y="990"/>
                  </a:cubicBezTo>
                  <a:lnTo>
                    <a:pt x="996" y="675"/>
                  </a:lnTo>
                  <a:lnTo>
                    <a:pt x="297" y="24"/>
                  </a:lnTo>
                  <a:cubicBezTo>
                    <a:pt x="277" y="8"/>
                    <a:pt x="254" y="0"/>
                    <a:pt x="23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367;p69">
              <a:extLst>
                <a:ext uri="{FF2B5EF4-FFF2-40B4-BE49-F238E27FC236}">
                  <a16:creationId xmlns:a16="http://schemas.microsoft.com/office/drawing/2014/main" id="{73A5AC71-6C11-41B2-B01B-8375C41D8A77}"/>
                </a:ext>
              </a:extLst>
            </p:cNvPr>
            <p:cNvSpPr/>
            <p:nvPr/>
          </p:nvSpPr>
          <p:spPr>
            <a:xfrm>
              <a:off x="5633969" y="3591279"/>
              <a:ext cx="26181" cy="26706"/>
            </a:xfrm>
            <a:custGeom>
              <a:avLst/>
              <a:gdLst/>
              <a:ahLst/>
              <a:cxnLst/>
              <a:rect l="l" t="t" r="r" b="b"/>
              <a:pathLst>
                <a:path w="997" h="1017" extrusionOk="0">
                  <a:moveTo>
                    <a:pt x="761" y="0"/>
                  </a:moveTo>
                  <a:cubicBezTo>
                    <a:pt x="738" y="0"/>
                    <a:pt x="715" y="8"/>
                    <a:pt x="699" y="24"/>
                  </a:cubicBezTo>
                  <a:lnTo>
                    <a:pt x="1" y="675"/>
                  </a:lnTo>
                  <a:lnTo>
                    <a:pt x="412" y="990"/>
                  </a:lnTo>
                  <a:cubicBezTo>
                    <a:pt x="437" y="1008"/>
                    <a:pt x="467" y="1016"/>
                    <a:pt x="496" y="1016"/>
                  </a:cubicBezTo>
                  <a:cubicBezTo>
                    <a:pt x="548" y="1016"/>
                    <a:pt x="599" y="991"/>
                    <a:pt x="623" y="943"/>
                  </a:cubicBezTo>
                  <a:lnTo>
                    <a:pt x="996" y="273"/>
                  </a:lnTo>
                  <a:lnTo>
                    <a:pt x="843" y="43"/>
                  </a:lnTo>
                  <a:cubicBezTo>
                    <a:pt x="826" y="15"/>
                    <a:pt x="793" y="0"/>
                    <a:pt x="761"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368;p69">
              <a:extLst>
                <a:ext uri="{FF2B5EF4-FFF2-40B4-BE49-F238E27FC236}">
                  <a16:creationId xmlns:a16="http://schemas.microsoft.com/office/drawing/2014/main" id="{91D19013-13CE-476F-A7E7-7BCACFC9E8CA}"/>
                </a:ext>
              </a:extLst>
            </p:cNvPr>
            <p:cNvSpPr/>
            <p:nvPr/>
          </p:nvSpPr>
          <p:spPr>
            <a:xfrm>
              <a:off x="5303750" y="3488104"/>
              <a:ext cx="114625" cy="114362"/>
            </a:xfrm>
            <a:custGeom>
              <a:avLst/>
              <a:gdLst/>
              <a:ahLst/>
              <a:cxnLst/>
              <a:rect l="l" t="t" r="r" b="b"/>
              <a:pathLst>
                <a:path w="4365" h="4355" extrusionOk="0">
                  <a:moveTo>
                    <a:pt x="2182" y="0"/>
                  </a:moveTo>
                  <a:cubicBezTo>
                    <a:pt x="1225" y="0"/>
                    <a:pt x="527" y="756"/>
                    <a:pt x="460" y="1694"/>
                  </a:cubicBezTo>
                  <a:cubicBezTo>
                    <a:pt x="402" y="2364"/>
                    <a:pt x="259" y="3034"/>
                    <a:pt x="48" y="3675"/>
                  </a:cubicBezTo>
                  <a:cubicBezTo>
                    <a:pt x="0" y="3800"/>
                    <a:pt x="58" y="3934"/>
                    <a:pt x="173" y="3982"/>
                  </a:cubicBezTo>
                  <a:cubicBezTo>
                    <a:pt x="575" y="4173"/>
                    <a:pt x="1005" y="4297"/>
                    <a:pt x="1446" y="4355"/>
                  </a:cubicBezTo>
                  <a:lnTo>
                    <a:pt x="2919" y="4355"/>
                  </a:lnTo>
                  <a:cubicBezTo>
                    <a:pt x="3360" y="4297"/>
                    <a:pt x="3781" y="4163"/>
                    <a:pt x="4183" y="3982"/>
                  </a:cubicBezTo>
                  <a:cubicBezTo>
                    <a:pt x="4307" y="3934"/>
                    <a:pt x="4364" y="3800"/>
                    <a:pt x="4317" y="3675"/>
                  </a:cubicBezTo>
                  <a:cubicBezTo>
                    <a:pt x="4097" y="3034"/>
                    <a:pt x="3963" y="2364"/>
                    <a:pt x="3905" y="1694"/>
                  </a:cubicBezTo>
                  <a:cubicBezTo>
                    <a:pt x="3838" y="756"/>
                    <a:pt x="3130" y="0"/>
                    <a:pt x="21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369;p69">
              <a:extLst>
                <a:ext uri="{FF2B5EF4-FFF2-40B4-BE49-F238E27FC236}">
                  <a16:creationId xmlns:a16="http://schemas.microsoft.com/office/drawing/2014/main" id="{DA651354-C44F-4BF7-9223-B90452077778}"/>
                </a:ext>
              </a:extLst>
            </p:cNvPr>
            <p:cNvSpPr/>
            <p:nvPr/>
          </p:nvSpPr>
          <p:spPr>
            <a:xfrm>
              <a:off x="5334920" y="3488104"/>
              <a:ext cx="83192" cy="114362"/>
            </a:xfrm>
            <a:custGeom>
              <a:avLst/>
              <a:gdLst/>
              <a:ahLst/>
              <a:cxnLst/>
              <a:rect l="l" t="t" r="r" b="b"/>
              <a:pathLst>
                <a:path w="3168" h="4355" extrusionOk="0">
                  <a:moveTo>
                    <a:pt x="986" y="0"/>
                  </a:moveTo>
                  <a:cubicBezTo>
                    <a:pt x="259" y="0"/>
                    <a:pt x="0" y="996"/>
                    <a:pt x="632" y="1369"/>
                  </a:cubicBezTo>
                  <a:cubicBezTo>
                    <a:pt x="651" y="1378"/>
                    <a:pt x="670" y="1388"/>
                    <a:pt x="689" y="1398"/>
                  </a:cubicBezTo>
                  <a:lnTo>
                    <a:pt x="1244" y="4355"/>
                  </a:lnTo>
                  <a:lnTo>
                    <a:pt x="1732" y="4355"/>
                  </a:lnTo>
                  <a:cubicBezTo>
                    <a:pt x="2173" y="4297"/>
                    <a:pt x="2594" y="4163"/>
                    <a:pt x="2996" y="3982"/>
                  </a:cubicBezTo>
                  <a:cubicBezTo>
                    <a:pt x="3120" y="3934"/>
                    <a:pt x="3168" y="3800"/>
                    <a:pt x="3120" y="3675"/>
                  </a:cubicBezTo>
                  <a:cubicBezTo>
                    <a:pt x="2910" y="3034"/>
                    <a:pt x="2776" y="2364"/>
                    <a:pt x="2718" y="1694"/>
                  </a:cubicBezTo>
                  <a:cubicBezTo>
                    <a:pt x="2651" y="756"/>
                    <a:pt x="1943" y="0"/>
                    <a:pt x="9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370;p69">
              <a:extLst>
                <a:ext uri="{FF2B5EF4-FFF2-40B4-BE49-F238E27FC236}">
                  <a16:creationId xmlns:a16="http://schemas.microsoft.com/office/drawing/2014/main" id="{80461F01-9AA9-4D83-869B-5CFA19AC09AF}"/>
                </a:ext>
              </a:extLst>
            </p:cNvPr>
            <p:cNvSpPr/>
            <p:nvPr/>
          </p:nvSpPr>
          <p:spPr>
            <a:xfrm>
              <a:off x="5302988" y="3574552"/>
              <a:ext cx="114625" cy="101810"/>
            </a:xfrm>
            <a:custGeom>
              <a:avLst/>
              <a:gdLst/>
              <a:ahLst/>
              <a:cxnLst/>
              <a:rect l="l" t="t" r="r" b="b"/>
              <a:pathLst>
                <a:path w="4365" h="3877" extrusionOk="0">
                  <a:moveTo>
                    <a:pt x="1455" y="0"/>
                  </a:moveTo>
                  <a:lnTo>
                    <a:pt x="1455" y="728"/>
                  </a:lnTo>
                  <a:cubicBezTo>
                    <a:pt x="1455" y="910"/>
                    <a:pt x="1350" y="1082"/>
                    <a:pt x="1187" y="1158"/>
                  </a:cubicBezTo>
                  <a:lnTo>
                    <a:pt x="403" y="1551"/>
                  </a:lnTo>
                  <a:cubicBezTo>
                    <a:pt x="163" y="1675"/>
                    <a:pt x="1" y="1924"/>
                    <a:pt x="1" y="2202"/>
                  </a:cubicBezTo>
                  <a:lnTo>
                    <a:pt x="1" y="3637"/>
                  </a:lnTo>
                  <a:cubicBezTo>
                    <a:pt x="1" y="3771"/>
                    <a:pt x="116" y="3876"/>
                    <a:pt x="240" y="3876"/>
                  </a:cubicBezTo>
                  <a:lnTo>
                    <a:pt x="4126" y="3876"/>
                  </a:lnTo>
                  <a:cubicBezTo>
                    <a:pt x="4250" y="3876"/>
                    <a:pt x="4365" y="3771"/>
                    <a:pt x="4365" y="3637"/>
                  </a:cubicBezTo>
                  <a:lnTo>
                    <a:pt x="4365" y="2202"/>
                  </a:lnTo>
                  <a:cubicBezTo>
                    <a:pt x="4365" y="1924"/>
                    <a:pt x="4212" y="1675"/>
                    <a:pt x="3963" y="1551"/>
                  </a:cubicBezTo>
                  <a:lnTo>
                    <a:pt x="3178" y="1158"/>
                  </a:lnTo>
                  <a:cubicBezTo>
                    <a:pt x="3015" y="1082"/>
                    <a:pt x="2910" y="910"/>
                    <a:pt x="2910" y="728"/>
                  </a:cubicBezTo>
                  <a:lnTo>
                    <a:pt x="291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371;p69">
              <a:extLst>
                <a:ext uri="{FF2B5EF4-FFF2-40B4-BE49-F238E27FC236}">
                  <a16:creationId xmlns:a16="http://schemas.microsoft.com/office/drawing/2014/main" id="{DCCA528A-0F87-452B-8CBF-E5F7DC1C5183}"/>
                </a:ext>
              </a:extLst>
            </p:cNvPr>
            <p:cNvSpPr/>
            <p:nvPr/>
          </p:nvSpPr>
          <p:spPr>
            <a:xfrm>
              <a:off x="5340934" y="3574552"/>
              <a:ext cx="38996" cy="25420"/>
            </a:xfrm>
            <a:custGeom>
              <a:avLst/>
              <a:gdLst/>
              <a:ahLst/>
              <a:cxnLst/>
              <a:rect l="l" t="t" r="r" b="b"/>
              <a:pathLst>
                <a:path w="1485" h="968" extrusionOk="0">
                  <a:moveTo>
                    <a:pt x="10" y="0"/>
                  </a:moveTo>
                  <a:lnTo>
                    <a:pt x="10" y="728"/>
                  </a:lnTo>
                  <a:cubicBezTo>
                    <a:pt x="10" y="756"/>
                    <a:pt x="10" y="785"/>
                    <a:pt x="1" y="823"/>
                  </a:cubicBezTo>
                  <a:cubicBezTo>
                    <a:pt x="231" y="919"/>
                    <a:pt x="489" y="967"/>
                    <a:pt x="738" y="967"/>
                  </a:cubicBezTo>
                  <a:cubicBezTo>
                    <a:pt x="996" y="967"/>
                    <a:pt x="1245" y="919"/>
                    <a:pt x="1484" y="823"/>
                  </a:cubicBezTo>
                  <a:cubicBezTo>
                    <a:pt x="1475" y="785"/>
                    <a:pt x="1465" y="756"/>
                    <a:pt x="1465" y="728"/>
                  </a:cubicBezTo>
                  <a:lnTo>
                    <a:pt x="146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372;p69">
              <a:extLst>
                <a:ext uri="{FF2B5EF4-FFF2-40B4-BE49-F238E27FC236}">
                  <a16:creationId xmlns:a16="http://schemas.microsoft.com/office/drawing/2014/main" id="{E55868F0-2E6E-4259-8E61-177CB7BB682B}"/>
                </a:ext>
              </a:extLst>
            </p:cNvPr>
            <p:cNvSpPr/>
            <p:nvPr/>
          </p:nvSpPr>
          <p:spPr>
            <a:xfrm>
              <a:off x="5302988" y="3607981"/>
              <a:ext cx="114389" cy="68381"/>
            </a:xfrm>
            <a:custGeom>
              <a:avLst/>
              <a:gdLst/>
              <a:ahLst/>
              <a:cxnLst/>
              <a:rect l="l" t="t" r="r" b="b"/>
              <a:pathLst>
                <a:path w="4356" h="2604" extrusionOk="0">
                  <a:moveTo>
                    <a:pt x="958" y="0"/>
                  </a:moveTo>
                  <a:lnTo>
                    <a:pt x="403" y="278"/>
                  </a:lnTo>
                  <a:cubicBezTo>
                    <a:pt x="154" y="402"/>
                    <a:pt x="1" y="651"/>
                    <a:pt x="1" y="929"/>
                  </a:cubicBezTo>
                  <a:lnTo>
                    <a:pt x="1" y="2364"/>
                  </a:lnTo>
                  <a:cubicBezTo>
                    <a:pt x="1" y="2489"/>
                    <a:pt x="106" y="2603"/>
                    <a:pt x="240" y="2603"/>
                  </a:cubicBezTo>
                  <a:lnTo>
                    <a:pt x="4116" y="2603"/>
                  </a:lnTo>
                  <a:cubicBezTo>
                    <a:pt x="4250" y="2603"/>
                    <a:pt x="4355" y="2489"/>
                    <a:pt x="4355" y="2364"/>
                  </a:cubicBezTo>
                  <a:lnTo>
                    <a:pt x="4355" y="929"/>
                  </a:lnTo>
                  <a:cubicBezTo>
                    <a:pt x="4355" y="651"/>
                    <a:pt x="4202" y="402"/>
                    <a:pt x="3963" y="278"/>
                  </a:cubicBezTo>
                  <a:lnTo>
                    <a:pt x="3398" y="0"/>
                  </a:lnTo>
                  <a:cubicBezTo>
                    <a:pt x="3111" y="441"/>
                    <a:pt x="2645" y="661"/>
                    <a:pt x="2178" y="661"/>
                  </a:cubicBezTo>
                  <a:cubicBezTo>
                    <a:pt x="1711" y="661"/>
                    <a:pt x="1245" y="441"/>
                    <a:pt x="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373;p69">
              <a:extLst>
                <a:ext uri="{FF2B5EF4-FFF2-40B4-BE49-F238E27FC236}">
                  <a16:creationId xmlns:a16="http://schemas.microsoft.com/office/drawing/2014/main" id="{786A9C75-0DEA-4EE0-8EA0-C5D636BCC743}"/>
                </a:ext>
              </a:extLst>
            </p:cNvPr>
            <p:cNvSpPr/>
            <p:nvPr/>
          </p:nvSpPr>
          <p:spPr>
            <a:xfrm>
              <a:off x="5322105" y="3524605"/>
              <a:ext cx="76417" cy="62788"/>
            </a:xfrm>
            <a:custGeom>
              <a:avLst/>
              <a:gdLst/>
              <a:ahLst/>
              <a:cxnLst/>
              <a:rect l="l" t="t" r="r" b="b"/>
              <a:pathLst>
                <a:path w="2910" h="2391" extrusionOk="0">
                  <a:moveTo>
                    <a:pt x="1118" y="0"/>
                  </a:moveTo>
                  <a:cubicBezTo>
                    <a:pt x="1025" y="0"/>
                    <a:pt x="939" y="54"/>
                    <a:pt x="900" y="142"/>
                  </a:cubicBezTo>
                  <a:cubicBezTo>
                    <a:pt x="823" y="304"/>
                    <a:pt x="708" y="457"/>
                    <a:pt x="574" y="582"/>
                  </a:cubicBezTo>
                  <a:cubicBezTo>
                    <a:pt x="440" y="697"/>
                    <a:pt x="297" y="792"/>
                    <a:pt x="144" y="869"/>
                  </a:cubicBezTo>
                  <a:cubicBezTo>
                    <a:pt x="48" y="917"/>
                    <a:pt x="0" y="1022"/>
                    <a:pt x="19" y="1118"/>
                  </a:cubicBezTo>
                  <a:cubicBezTo>
                    <a:pt x="105" y="1845"/>
                    <a:pt x="727" y="2391"/>
                    <a:pt x="1455" y="2391"/>
                  </a:cubicBezTo>
                  <a:cubicBezTo>
                    <a:pt x="2220" y="2391"/>
                    <a:pt x="2852" y="1797"/>
                    <a:pt x="2909" y="1041"/>
                  </a:cubicBezTo>
                  <a:cubicBezTo>
                    <a:pt x="2909" y="965"/>
                    <a:pt x="2881" y="898"/>
                    <a:pt x="2823" y="850"/>
                  </a:cubicBezTo>
                  <a:cubicBezTo>
                    <a:pt x="2345" y="448"/>
                    <a:pt x="1780" y="161"/>
                    <a:pt x="1177" y="8"/>
                  </a:cubicBezTo>
                  <a:cubicBezTo>
                    <a:pt x="1157" y="3"/>
                    <a:pt x="1137" y="0"/>
                    <a:pt x="111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374;p69">
              <a:extLst>
                <a:ext uri="{FF2B5EF4-FFF2-40B4-BE49-F238E27FC236}">
                  <a16:creationId xmlns:a16="http://schemas.microsoft.com/office/drawing/2014/main" id="{21176B96-A551-420A-86E9-1E88A5E356BE}"/>
                </a:ext>
              </a:extLst>
            </p:cNvPr>
            <p:cNvSpPr/>
            <p:nvPr/>
          </p:nvSpPr>
          <p:spPr>
            <a:xfrm>
              <a:off x="5322105" y="3524841"/>
              <a:ext cx="76417" cy="62052"/>
            </a:xfrm>
            <a:custGeom>
              <a:avLst/>
              <a:gdLst/>
              <a:ahLst/>
              <a:cxnLst/>
              <a:rect l="l" t="t" r="r" b="b"/>
              <a:pathLst>
                <a:path w="2910" h="2363" extrusionOk="0">
                  <a:moveTo>
                    <a:pt x="1118" y="1"/>
                  </a:moveTo>
                  <a:cubicBezTo>
                    <a:pt x="1025" y="1"/>
                    <a:pt x="941" y="55"/>
                    <a:pt x="909" y="142"/>
                  </a:cubicBezTo>
                  <a:cubicBezTo>
                    <a:pt x="842" y="257"/>
                    <a:pt x="775" y="362"/>
                    <a:pt x="680" y="467"/>
                  </a:cubicBezTo>
                  <a:cubicBezTo>
                    <a:pt x="651" y="506"/>
                    <a:pt x="613" y="544"/>
                    <a:pt x="574" y="573"/>
                  </a:cubicBezTo>
                  <a:cubicBezTo>
                    <a:pt x="440" y="688"/>
                    <a:pt x="297" y="783"/>
                    <a:pt x="144" y="869"/>
                  </a:cubicBezTo>
                  <a:cubicBezTo>
                    <a:pt x="48" y="908"/>
                    <a:pt x="0" y="1013"/>
                    <a:pt x="19" y="1118"/>
                  </a:cubicBezTo>
                  <a:cubicBezTo>
                    <a:pt x="105" y="1759"/>
                    <a:pt x="593" y="2267"/>
                    <a:pt x="1235" y="2362"/>
                  </a:cubicBezTo>
                  <a:cubicBezTo>
                    <a:pt x="900" y="2161"/>
                    <a:pt x="708" y="1788"/>
                    <a:pt x="727" y="1405"/>
                  </a:cubicBezTo>
                  <a:lnTo>
                    <a:pt x="727" y="1061"/>
                  </a:lnTo>
                  <a:cubicBezTo>
                    <a:pt x="785" y="1013"/>
                    <a:pt x="842" y="975"/>
                    <a:pt x="900" y="927"/>
                  </a:cubicBezTo>
                  <a:cubicBezTo>
                    <a:pt x="1034" y="812"/>
                    <a:pt x="1148" y="668"/>
                    <a:pt x="1244" y="515"/>
                  </a:cubicBezTo>
                  <a:cubicBezTo>
                    <a:pt x="1704" y="659"/>
                    <a:pt x="2134" y="898"/>
                    <a:pt x="2507" y="1204"/>
                  </a:cubicBezTo>
                  <a:cubicBezTo>
                    <a:pt x="2555" y="1243"/>
                    <a:pt x="2670" y="1348"/>
                    <a:pt x="2795" y="1472"/>
                  </a:cubicBezTo>
                  <a:cubicBezTo>
                    <a:pt x="2862" y="1338"/>
                    <a:pt x="2890" y="1185"/>
                    <a:pt x="2909" y="1032"/>
                  </a:cubicBezTo>
                  <a:cubicBezTo>
                    <a:pt x="2909" y="965"/>
                    <a:pt x="2881" y="889"/>
                    <a:pt x="2823" y="841"/>
                  </a:cubicBezTo>
                  <a:cubicBezTo>
                    <a:pt x="2345" y="448"/>
                    <a:pt x="1780" y="161"/>
                    <a:pt x="1177" y="8"/>
                  </a:cubicBezTo>
                  <a:cubicBezTo>
                    <a:pt x="1157" y="3"/>
                    <a:pt x="1137" y="1"/>
                    <a:pt x="1118"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375;p69">
              <a:extLst>
                <a:ext uri="{FF2B5EF4-FFF2-40B4-BE49-F238E27FC236}">
                  <a16:creationId xmlns:a16="http://schemas.microsoft.com/office/drawing/2014/main" id="{3B5D91F5-99D5-46ED-8A23-76E382D9A20F}"/>
                </a:ext>
              </a:extLst>
            </p:cNvPr>
            <p:cNvSpPr/>
            <p:nvPr/>
          </p:nvSpPr>
          <p:spPr>
            <a:xfrm>
              <a:off x="5302988" y="3621032"/>
              <a:ext cx="25420" cy="55330"/>
            </a:xfrm>
            <a:custGeom>
              <a:avLst/>
              <a:gdLst/>
              <a:ahLst/>
              <a:cxnLst/>
              <a:rect l="l" t="t" r="r" b="b"/>
              <a:pathLst>
                <a:path w="968" h="2107" extrusionOk="0">
                  <a:moveTo>
                    <a:pt x="154" y="1"/>
                  </a:moveTo>
                  <a:cubicBezTo>
                    <a:pt x="58" y="125"/>
                    <a:pt x="1" y="278"/>
                    <a:pt x="1" y="432"/>
                  </a:cubicBezTo>
                  <a:lnTo>
                    <a:pt x="1" y="1867"/>
                  </a:lnTo>
                  <a:cubicBezTo>
                    <a:pt x="1" y="2001"/>
                    <a:pt x="106" y="2106"/>
                    <a:pt x="240" y="2106"/>
                  </a:cubicBezTo>
                  <a:lnTo>
                    <a:pt x="967" y="2106"/>
                  </a:lnTo>
                  <a:lnTo>
                    <a:pt x="967" y="891"/>
                  </a:lnTo>
                  <a:cubicBezTo>
                    <a:pt x="967" y="738"/>
                    <a:pt x="900" y="604"/>
                    <a:pt x="785" y="508"/>
                  </a:cubicBezTo>
                  <a:lnTo>
                    <a:pt x="154"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376;p69">
              <a:extLst>
                <a:ext uri="{FF2B5EF4-FFF2-40B4-BE49-F238E27FC236}">
                  <a16:creationId xmlns:a16="http://schemas.microsoft.com/office/drawing/2014/main" id="{B3277953-ACA0-4972-8FA4-DC2E43B1F083}"/>
                </a:ext>
              </a:extLst>
            </p:cNvPr>
            <p:cNvSpPr/>
            <p:nvPr/>
          </p:nvSpPr>
          <p:spPr>
            <a:xfrm>
              <a:off x="5392219" y="3587367"/>
              <a:ext cx="216146" cy="88995"/>
            </a:xfrm>
            <a:custGeom>
              <a:avLst/>
              <a:gdLst/>
              <a:ahLst/>
              <a:cxnLst/>
              <a:rect l="l" t="t" r="r" b="b"/>
              <a:pathLst>
                <a:path w="8231" h="3389" extrusionOk="0">
                  <a:moveTo>
                    <a:pt x="2661" y="1"/>
                  </a:moveTo>
                  <a:lnTo>
                    <a:pt x="632" y="737"/>
                  </a:lnTo>
                  <a:cubicBezTo>
                    <a:pt x="249" y="871"/>
                    <a:pt x="0" y="1235"/>
                    <a:pt x="0" y="1647"/>
                  </a:cubicBezTo>
                  <a:lnTo>
                    <a:pt x="0" y="3149"/>
                  </a:lnTo>
                  <a:cubicBezTo>
                    <a:pt x="0" y="3274"/>
                    <a:pt x="105" y="3388"/>
                    <a:pt x="239" y="3388"/>
                  </a:cubicBezTo>
                  <a:lnTo>
                    <a:pt x="7991" y="3388"/>
                  </a:lnTo>
                  <a:cubicBezTo>
                    <a:pt x="8125" y="3388"/>
                    <a:pt x="8231" y="3274"/>
                    <a:pt x="8231" y="3149"/>
                  </a:cubicBezTo>
                  <a:lnTo>
                    <a:pt x="8231" y="1647"/>
                  </a:lnTo>
                  <a:cubicBezTo>
                    <a:pt x="8231" y="1235"/>
                    <a:pt x="7982" y="871"/>
                    <a:pt x="7599" y="737"/>
                  </a:cubicBezTo>
                  <a:lnTo>
                    <a:pt x="5570" y="1"/>
                  </a:lnTo>
                  <a:lnTo>
                    <a:pt x="4115" y="479"/>
                  </a:lnTo>
                  <a:lnTo>
                    <a:pt x="2661"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377;p69">
              <a:extLst>
                <a:ext uri="{FF2B5EF4-FFF2-40B4-BE49-F238E27FC236}">
                  <a16:creationId xmlns:a16="http://schemas.microsoft.com/office/drawing/2014/main" id="{BF79D8DB-A3CC-4630-A4A1-213890B61D48}"/>
                </a:ext>
              </a:extLst>
            </p:cNvPr>
            <p:cNvSpPr/>
            <p:nvPr/>
          </p:nvSpPr>
          <p:spPr>
            <a:xfrm>
              <a:off x="5487701" y="3612760"/>
              <a:ext cx="25420" cy="63602"/>
            </a:xfrm>
            <a:custGeom>
              <a:avLst/>
              <a:gdLst/>
              <a:ahLst/>
              <a:cxnLst/>
              <a:rect l="l" t="t" r="r" b="b"/>
              <a:pathLst>
                <a:path w="968" h="2422" extrusionOk="0">
                  <a:moveTo>
                    <a:pt x="231" y="0"/>
                  </a:moveTo>
                  <a:lnTo>
                    <a:pt x="1" y="2421"/>
                  </a:lnTo>
                  <a:lnTo>
                    <a:pt x="967" y="2421"/>
                  </a:lnTo>
                  <a:lnTo>
                    <a:pt x="738"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9378;p69">
              <a:extLst>
                <a:ext uri="{FF2B5EF4-FFF2-40B4-BE49-F238E27FC236}">
                  <a16:creationId xmlns:a16="http://schemas.microsoft.com/office/drawing/2014/main" id="{DAFD813E-CCD6-4244-9345-6749C2D5A2D3}"/>
                </a:ext>
              </a:extLst>
            </p:cNvPr>
            <p:cNvSpPr/>
            <p:nvPr/>
          </p:nvSpPr>
          <p:spPr>
            <a:xfrm>
              <a:off x="5489224" y="3599945"/>
              <a:ext cx="22400" cy="21638"/>
            </a:xfrm>
            <a:custGeom>
              <a:avLst/>
              <a:gdLst/>
              <a:ahLst/>
              <a:cxnLst/>
              <a:rect l="l" t="t" r="r" b="b"/>
              <a:pathLst>
                <a:path w="853" h="824" extrusionOk="0">
                  <a:moveTo>
                    <a:pt x="0" y="0"/>
                  </a:moveTo>
                  <a:lnTo>
                    <a:pt x="0" y="651"/>
                  </a:lnTo>
                  <a:cubicBezTo>
                    <a:pt x="0" y="747"/>
                    <a:pt x="77" y="823"/>
                    <a:pt x="173" y="823"/>
                  </a:cubicBezTo>
                  <a:lnTo>
                    <a:pt x="680" y="823"/>
                  </a:lnTo>
                  <a:cubicBezTo>
                    <a:pt x="775" y="823"/>
                    <a:pt x="852" y="747"/>
                    <a:pt x="852" y="651"/>
                  </a:cubicBezTo>
                  <a:lnTo>
                    <a:pt x="852" y="0"/>
                  </a:ln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79;p69">
              <a:extLst>
                <a:ext uri="{FF2B5EF4-FFF2-40B4-BE49-F238E27FC236}">
                  <a16:creationId xmlns:a16="http://schemas.microsoft.com/office/drawing/2014/main" id="{64B63FBE-19EC-4B83-979A-3D5B4718AB97}"/>
                </a:ext>
              </a:extLst>
            </p:cNvPr>
            <p:cNvSpPr/>
            <p:nvPr/>
          </p:nvSpPr>
          <p:spPr>
            <a:xfrm>
              <a:off x="5570394" y="3613259"/>
              <a:ext cx="38235" cy="63103"/>
            </a:xfrm>
            <a:custGeom>
              <a:avLst/>
              <a:gdLst/>
              <a:ahLst/>
              <a:cxnLst/>
              <a:rect l="l" t="t" r="r" b="b"/>
              <a:pathLst>
                <a:path w="1456" h="2403" extrusionOk="0">
                  <a:moveTo>
                    <a:pt x="1187" y="0"/>
                  </a:moveTo>
                  <a:lnTo>
                    <a:pt x="288" y="900"/>
                  </a:lnTo>
                  <a:cubicBezTo>
                    <a:pt x="106" y="1082"/>
                    <a:pt x="1" y="1331"/>
                    <a:pt x="1" y="1589"/>
                  </a:cubicBezTo>
                  <a:lnTo>
                    <a:pt x="1" y="2402"/>
                  </a:lnTo>
                  <a:lnTo>
                    <a:pt x="1216" y="2402"/>
                  </a:lnTo>
                  <a:cubicBezTo>
                    <a:pt x="1340" y="2402"/>
                    <a:pt x="1455" y="2288"/>
                    <a:pt x="1455" y="2163"/>
                  </a:cubicBezTo>
                  <a:lnTo>
                    <a:pt x="1455" y="661"/>
                  </a:lnTo>
                  <a:cubicBezTo>
                    <a:pt x="1446" y="412"/>
                    <a:pt x="1359" y="173"/>
                    <a:pt x="1187"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80;p69">
              <a:extLst>
                <a:ext uri="{FF2B5EF4-FFF2-40B4-BE49-F238E27FC236}">
                  <a16:creationId xmlns:a16="http://schemas.microsoft.com/office/drawing/2014/main" id="{E0910E9D-53BD-4E44-B452-CFE92795CDC6}"/>
                </a:ext>
              </a:extLst>
            </p:cNvPr>
            <p:cNvSpPr/>
            <p:nvPr/>
          </p:nvSpPr>
          <p:spPr>
            <a:xfrm>
              <a:off x="5430165" y="3389839"/>
              <a:ext cx="140255" cy="101810"/>
            </a:xfrm>
            <a:custGeom>
              <a:avLst/>
              <a:gdLst/>
              <a:ahLst/>
              <a:cxnLst/>
              <a:rect l="l" t="t" r="r" b="b"/>
              <a:pathLst>
                <a:path w="5341" h="3877" extrusionOk="0">
                  <a:moveTo>
                    <a:pt x="1943" y="0"/>
                  </a:moveTo>
                  <a:cubicBezTo>
                    <a:pt x="871" y="0"/>
                    <a:pt x="10" y="871"/>
                    <a:pt x="10" y="1943"/>
                  </a:cubicBezTo>
                  <a:lnTo>
                    <a:pt x="10" y="2517"/>
                  </a:lnTo>
                  <a:cubicBezTo>
                    <a:pt x="0" y="2776"/>
                    <a:pt x="48" y="3034"/>
                    <a:pt x="125" y="3283"/>
                  </a:cubicBezTo>
                  <a:lnTo>
                    <a:pt x="211" y="3522"/>
                  </a:lnTo>
                  <a:cubicBezTo>
                    <a:pt x="230" y="3599"/>
                    <a:pt x="240" y="3675"/>
                    <a:pt x="240" y="3752"/>
                  </a:cubicBezTo>
                  <a:lnTo>
                    <a:pt x="240" y="3876"/>
                  </a:lnTo>
                  <a:lnTo>
                    <a:pt x="5092" y="3876"/>
                  </a:lnTo>
                  <a:lnTo>
                    <a:pt x="5092" y="3752"/>
                  </a:lnTo>
                  <a:cubicBezTo>
                    <a:pt x="5092" y="3675"/>
                    <a:pt x="5101" y="3599"/>
                    <a:pt x="5130" y="3522"/>
                  </a:cubicBezTo>
                  <a:lnTo>
                    <a:pt x="5207" y="3283"/>
                  </a:lnTo>
                  <a:cubicBezTo>
                    <a:pt x="5293" y="3034"/>
                    <a:pt x="5331" y="2785"/>
                    <a:pt x="5341" y="2517"/>
                  </a:cubicBezTo>
                  <a:lnTo>
                    <a:pt x="5341" y="488"/>
                  </a:lnTo>
                  <a:cubicBezTo>
                    <a:pt x="5341" y="220"/>
                    <a:pt x="5120" y="0"/>
                    <a:pt x="48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81;p69">
              <a:extLst>
                <a:ext uri="{FF2B5EF4-FFF2-40B4-BE49-F238E27FC236}">
                  <a16:creationId xmlns:a16="http://schemas.microsoft.com/office/drawing/2014/main" id="{13E20015-AFA1-433B-87FC-529E525562F8}"/>
                </a:ext>
              </a:extLst>
            </p:cNvPr>
            <p:cNvSpPr/>
            <p:nvPr/>
          </p:nvSpPr>
          <p:spPr>
            <a:xfrm>
              <a:off x="5462071" y="3390338"/>
              <a:ext cx="108086" cy="101547"/>
            </a:xfrm>
            <a:custGeom>
              <a:avLst/>
              <a:gdLst/>
              <a:ahLst/>
              <a:cxnLst/>
              <a:rect l="l" t="t" r="r" b="b"/>
              <a:pathLst>
                <a:path w="4116" h="3867" extrusionOk="0">
                  <a:moveTo>
                    <a:pt x="986" y="0"/>
                  </a:moveTo>
                  <a:cubicBezTo>
                    <a:pt x="441" y="0"/>
                    <a:pt x="10" y="431"/>
                    <a:pt x="1" y="977"/>
                  </a:cubicBezTo>
                  <a:cubicBezTo>
                    <a:pt x="1" y="1513"/>
                    <a:pt x="441" y="1953"/>
                    <a:pt x="986" y="1953"/>
                  </a:cubicBezTo>
                  <a:lnTo>
                    <a:pt x="1120" y="1953"/>
                  </a:lnTo>
                  <a:lnTo>
                    <a:pt x="1187" y="3867"/>
                  </a:lnTo>
                  <a:lnTo>
                    <a:pt x="3877" y="3867"/>
                  </a:lnTo>
                  <a:lnTo>
                    <a:pt x="3877" y="3752"/>
                  </a:lnTo>
                  <a:cubicBezTo>
                    <a:pt x="3877" y="3675"/>
                    <a:pt x="3896" y="3599"/>
                    <a:pt x="3915" y="3522"/>
                  </a:cubicBezTo>
                  <a:lnTo>
                    <a:pt x="4001" y="3283"/>
                  </a:lnTo>
                  <a:cubicBezTo>
                    <a:pt x="4078" y="3034"/>
                    <a:pt x="4116" y="2776"/>
                    <a:pt x="4116" y="2517"/>
                  </a:cubicBezTo>
                  <a:lnTo>
                    <a:pt x="4116" y="479"/>
                  </a:lnTo>
                  <a:cubicBezTo>
                    <a:pt x="4116" y="211"/>
                    <a:pt x="3896" y="0"/>
                    <a:pt x="3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82;p69">
              <a:extLst>
                <a:ext uri="{FF2B5EF4-FFF2-40B4-BE49-F238E27FC236}">
                  <a16:creationId xmlns:a16="http://schemas.microsoft.com/office/drawing/2014/main" id="{6F414CD6-3588-4E29-BF31-81F2A601637A}"/>
                </a:ext>
              </a:extLst>
            </p:cNvPr>
            <p:cNvSpPr/>
            <p:nvPr/>
          </p:nvSpPr>
          <p:spPr>
            <a:xfrm>
              <a:off x="5462071" y="3542646"/>
              <a:ext cx="76443" cy="57326"/>
            </a:xfrm>
            <a:custGeom>
              <a:avLst/>
              <a:gdLst/>
              <a:ahLst/>
              <a:cxnLst/>
              <a:rect l="l" t="t" r="r" b="b"/>
              <a:pathLst>
                <a:path w="2911" h="2183" extrusionOk="0">
                  <a:moveTo>
                    <a:pt x="1" y="0"/>
                  </a:moveTo>
                  <a:lnTo>
                    <a:pt x="1" y="2182"/>
                  </a:lnTo>
                  <a:lnTo>
                    <a:pt x="2910" y="2182"/>
                  </a:lnTo>
                  <a:lnTo>
                    <a:pt x="291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83;p69">
              <a:extLst>
                <a:ext uri="{FF2B5EF4-FFF2-40B4-BE49-F238E27FC236}">
                  <a16:creationId xmlns:a16="http://schemas.microsoft.com/office/drawing/2014/main" id="{10079E35-A090-44FF-A84A-C803BB4BDCC6}"/>
                </a:ext>
              </a:extLst>
            </p:cNvPr>
            <p:cNvSpPr/>
            <p:nvPr/>
          </p:nvSpPr>
          <p:spPr>
            <a:xfrm>
              <a:off x="5462071" y="3542646"/>
              <a:ext cx="76443" cy="31985"/>
            </a:xfrm>
            <a:custGeom>
              <a:avLst/>
              <a:gdLst/>
              <a:ahLst/>
              <a:cxnLst/>
              <a:rect l="l" t="t" r="r" b="b"/>
              <a:pathLst>
                <a:path w="2911" h="1218" extrusionOk="0">
                  <a:moveTo>
                    <a:pt x="1" y="0"/>
                  </a:moveTo>
                  <a:lnTo>
                    <a:pt x="1" y="823"/>
                  </a:lnTo>
                  <a:cubicBezTo>
                    <a:pt x="451" y="1086"/>
                    <a:pt x="953" y="1218"/>
                    <a:pt x="1455" y="1218"/>
                  </a:cubicBezTo>
                  <a:cubicBezTo>
                    <a:pt x="1958" y="1218"/>
                    <a:pt x="2460" y="1086"/>
                    <a:pt x="2910" y="823"/>
                  </a:cubicBezTo>
                  <a:lnTo>
                    <a:pt x="291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84;p69">
              <a:extLst>
                <a:ext uri="{FF2B5EF4-FFF2-40B4-BE49-F238E27FC236}">
                  <a16:creationId xmlns:a16="http://schemas.microsoft.com/office/drawing/2014/main" id="{BF394989-FC82-4178-9D38-390AD9F7E01E}"/>
                </a:ext>
              </a:extLst>
            </p:cNvPr>
            <p:cNvSpPr/>
            <p:nvPr/>
          </p:nvSpPr>
          <p:spPr>
            <a:xfrm>
              <a:off x="5449519" y="3576600"/>
              <a:ext cx="50787" cy="45535"/>
            </a:xfrm>
            <a:custGeom>
              <a:avLst/>
              <a:gdLst/>
              <a:ahLst/>
              <a:cxnLst/>
              <a:rect l="l" t="t" r="r" b="b"/>
              <a:pathLst>
                <a:path w="1934" h="1734" extrusionOk="0">
                  <a:moveTo>
                    <a:pt x="427" y="1"/>
                  </a:moveTo>
                  <a:cubicBezTo>
                    <a:pt x="337" y="1"/>
                    <a:pt x="250" y="52"/>
                    <a:pt x="211" y="143"/>
                  </a:cubicBezTo>
                  <a:lnTo>
                    <a:pt x="0" y="583"/>
                  </a:lnTo>
                  <a:lnTo>
                    <a:pt x="804" y="1636"/>
                  </a:lnTo>
                  <a:cubicBezTo>
                    <a:pt x="852" y="1699"/>
                    <a:pt x="926" y="1733"/>
                    <a:pt x="999" y="1733"/>
                  </a:cubicBezTo>
                  <a:cubicBezTo>
                    <a:pt x="1058" y="1733"/>
                    <a:pt x="1116" y="1711"/>
                    <a:pt x="1158" y="1664"/>
                  </a:cubicBezTo>
                  <a:lnTo>
                    <a:pt x="1933" y="889"/>
                  </a:lnTo>
                  <a:lnTo>
                    <a:pt x="555" y="37"/>
                  </a:lnTo>
                  <a:cubicBezTo>
                    <a:pt x="515" y="12"/>
                    <a:pt x="471" y="1"/>
                    <a:pt x="427"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385;p69">
              <a:extLst>
                <a:ext uri="{FF2B5EF4-FFF2-40B4-BE49-F238E27FC236}">
                  <a16:creationId xmlns:a16="http://schemas.microsoft.com/office/drawing/2014/main" id="{E6C6FCC1-3342-4BD0-B729-9B643B8A32D1}"/>
                </a:ext>
              </a:extLst>
            </p:cNvPr>
            <p:cNvSpPr/>
            <p:nvPr/>
          </p:nvSpPr>
          <p:spPr>
            <a:xfrm>
              <a:off x="5500279" y="3576600"/>
              <a:ext cx="50787" cy="45535"/>
            </a:xfrm>
            <a:custGeom>
              <a:avLst/>
              <a:gdLst/>
              <a:ahLst/>
              <a:cxnLst/>
              <a:rect l="l" t="t" r="r" b="b"/>
              <a:pathLst>
                <a:path w="1934" h="1734" extrusionOk="0">
                  <a:moveTo>
                    <a:pt x="1507" y="1"/>
                  </a:moveTo>
                  <a:cubicBezTo>
                    <a:pt x="1463" y="1"/>
                    <a:pt x="1419" y="12"/>
                    <a:pt x="1379" y="37"/>
                  </a:cubicBezTo>
                  <a:lnTo>
                    <a:pt x="0" y="889"/>
                  </a:lnTo>
                  <a:lnTo>
                    <a:pt x="776" y="1664"/>
                  </a:lnTo>
                  <a:cubicBezTo>
                    <a:pt x="823" y="1711"/>
                    <a:pt x="881" y="1733"/>
                    <a:pt x="939" y="1733"/>
                  </a:cubicBezTo>
                  <a:cubicBezTo>
                    <a:pt x="1011" y="1733"/>
                    <a:pt x="1082" y="1699"/>
                    <a:pt x="1130" y="1636"/>
                  </a:cubicBezTo>
                  <a:lnTo>
                    <a:pt x="1934" y="583"/>
                  </a:lnTo>
                  <a:lnTo>
                    <a:pt x="1723" y="143"/>
                  </a:lnTo>
                  <a:cubicBezTo>
                    <a:pt x="1684" y="52"/>
                    <a:pt x="1597" y="1"/>
                    <a:pt x="1507"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386;p69">
              <a:extLst>
                <a:ext uri="{FF2B5EF4-FFF2-40B4-BE49-F238E27FC236}">
                  <a16:creationId xmlns:a16="http://schemas.microsoft.com/office/drawing/2014/main" id="{C61AEF82-C5C9-4450-95C8-E89F9C025954}"/>
                </a:ext>
              </a:extLst>
            </p:cNvPr>
            <p:cNvSpPr/>
            <p:nvPr/>
          </p:nvSpPr>
          <p:spPr>
            <a:xfrm>
              <a:off x="5436704" y="3441545"/>
              <a:ext cx="127177" cy="120218"/>
            </a:xfrm>
            <a:custGeom>
              <a:avLst/>
              <a:gdLst/>
              <a:ahLst/>
              <a:cxnLst/>
              <a:rect l="l" t="t" r="r" b="b"/>
              <a:pathLst>
                <a:path w="4843" h="4578" extrusionOk="0">
                  <a:moveTo>
                    <a:pt x="2088" y="0"/>
                  </a:moveTo>
                  <a:cubicBezTo>
                    <a:pt x="1472" y="0"/>
                    <a:pt x="939" y="103"/>
                    <a:pt x="670" y="165"/>
                  </a:cubicBezTo>
                  <a:cubicBezTo>
                    <a:pt x="555" y="194"/>
                    <a:pt x="479" y="290"/>
                    <a:pt x="488" y="405"/>
                  </a:cubicBezTo>
                  <a:lnTo>
                    <a:pt x="488" y="989"/>
                  </a:lnTo>
                  <a:cubicBezTo>
                    <a:pt x="488" y="1113"/>
                    <a:pt x="431" y="1237"/>
                    <a:pt x="345" y="1333"/>
                  </a:cubicBezTo>
                  <a:lnTo>
                    <a:pt x="144" y="1534"/>
                  </a:lnTo>
                  <a:cubicBezTo>
                    <a:pt x="48" y="1620"/>
                    <a:pt x="0" y="1745"/>
                    <a:pt x="0" y="1869"/>
                  </a:cubicBezTo>
                  <a:lnTo>
                    <a:pt x="0" y="2156"/>
                  </a:lnTo>
                  <a:cubicBezTo>
                    <a:pt x="0" y="3496"/>
                    <a:pt x="1082" y="4577"/>
                    <a:pt x="2421" y="4577"/>
                  </a:cubicBezTo>
                  <a:cubicBezTo>
                    <a:pt x="3761" y="4577"/>
                    <a:pt x="4843" y="3496"/>
                    <a:pt x="4843" y="2156"/>
                  </a:cubicBezTo>
                  <a:lnTo>
                    <a:pt x="4843" y="1869"/>
                  </a:lnTo>
                  <a:cubicBezTo>
                    <a:pt x="4843" y="1745"/>
                    <a:pt x="4795" y="1620"/>
                    <a:pt x="4699" y="1524"/>
                  </a:cubicBezTo>
                  <a:lnTo>
                    <a:pt x="4498" y="1323"/>
                  </a:lnTo>
                  <a:cubicBezTo>
                    <a:pt x="4412" y="1237"/>
                    <a:pt x="4355" y="1113"/>
                    <a:pt x="4355" y="989"/>
                  </a:cubicBezTo>
                  <a:lnTo>
                    <a:pt x="4355" y="855"/>
                  </a:lnTo>
                  <a:cubicBezTo>
                    <a:pt x="4364" y="759"/>
                    <a:pt x="4316" y="663"/>
                    <a:pt x="4240" y="606"/>
                  </a:cubicBezTo>
                  <a:cubicBezTo>
                    <a:pt x="3593" y="132"/>
                    <a:pt x="2788" y="0"/>
                    <a:pt x="208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387;p69">
              <a:extLst>
                <a:ext uri="{FF2B5EF4-FFF2-40B4-BE49-F238E27FC236}">
                  <a16:creationId xmlns:a16="http://schemas.microsoft.com/office/drawing/2014/main" id="{9EA23EA5-C5F5-4283-A6CF-6A8795C2124C}"/>
                </a:ext>
              </a:extLst>
            </p:cNvPr>
            <p:cNvSpPr/>
            <p:nvPr/>
          </p:nvSpPr>
          <p:spPr>
            <a:xfrm>
              <a:off x="5436704" y="3441676"/>
              <a:ext cx="114625" cy="119588"/>
            </a:xfrm>
            <a:custGeom>
              <a:avLst/>
              <a:gdLst/>
              <a:ahLst/>
              <a:cxnLst/>
              <a:rect l="l" t="t" r="r" b="b"/>
              <a:pathLst>
                <a:path w="4365" h="4554" extrusionOk="0">
                  <a:moveTo>
                    <a:pt x="2098" y="0"/>
                  </a:moveTo>
                  <a:cubicBezTo>
                    <a:pt x="1869" y="0"/>
                    <a:pt x="1651" y="15"/>
                    <a:pt x="1455" y="36"/>
                  </a:cubicBezTo>
                  <a:cubicBezTo>
                    <a:pt x="1187" y="65"/>
                    <a:pt x="928" y="103"/>
                    <a:pt x="670" y="170"/>
                  </a:cubicBezTo>
                  <a:cubicBezTo>
                    <a:pt x="555" y="189"/>
                    <a:pt x="479" y="294"/>
                    <a:pt x="488" y="409"/>
                  </a:cubicBezTo>
                  <a:lnTo>
                    <a:pt x="488" y="984"/>
                  </a:lnTo>
                  <a:cubicBezTo>
                    <a:pt x="488" y="1117"/>
                    <a:pt x="431" y="1242"/>
                    <a:pt x="345" y="1328"/>
                  </a:cubicBezTo>
                  <a:lnTo>
                    <a:pt x="144" y="1529"/>
                  </a:lnTo>
                  <a:cubicBezTo>
                    <a:pt x="48" y="1615"/>
                    <a:pt x="0" y="1740"/>
                    <a:pt x="0" y="1874"/>
                  </a:cubicBezTo>
                  <a:lnTo>
                    <a:pt x="0" y="2151"/>
                  </a:lnTo>
                  <a:cubicBezTo>
                    <a:pt x="0" y="3376"/>
                    <a:pt x="919" y="4410"/>
                    <a:pt x="2134" y="4553"/>
                  </a:cubicBezTo>
                  <a:cubicBezTo>
                    <a:pt x="1704" y="4103"/>
                    <a:pt x="1455" y="3510"/>
                    <a:pt x="1455" y="2878"/>
                  </a:cubicBezTo>
                  <a:lnTo>
                    <a:pt x="1455" y="1108"/>
                  </a:lnTo>
                  <a:cubicBezTo>
                    <a:pt x="1464" y="869"/>
                    <a:pt x="1646" y="658"/>
                    <a:pt x="1885" y="629"/>
                  </a:cubicBezTo>
                  <a:cubicBezTo>
                    <a:pt x="2077" y="604"/>
                    <a:pt x="2320" y="583"/>
                    <a:pt x="2589" y="583"/>
                  </a:cubicBezTo>
                  <a:cubicBezTo>
                    <a:pt x="3141" y="583"/>
                    <a:pt x="3805" y="671"/>
                    <a:pt x="4364" y="993"/>
                  </a:cubicBezTo>
                  <a:lnTo>
                    <a:pt x="4364" y="859"/>
                  </a:lnTo>
                  <a:cubicBezTo>
                    <a:pt x="4364" y="754"/>
                    <a:pt x="4316" y="658"/>
                    <a:pt x="4240" y="601"/>
                  </a:cubicBezTo>
                  <a:cubicBezTo>
                    <a:pt x="3599" y="133"/>
                    <a:pt x="2795" y="0"/>
                    <a:pt x="2098"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388;p69">
              <a:extLst>
                <a:ext uri="{FF2B5EF4-FFF2-40B4-BE49-F238E27FC236}">
                  <a16:creationId xmlns:a16="http://schemas.microsoft.com/office/drawing/2014/main" id="{A2EB0990-C801-4B4C-AC98-2850BB4A2903}"/>
                </a:ext>
              </a:extLst>
            </p:cNvPr>
            <p:cNvSpPr/>
            <p:nvPr/>
          </p:nvSpPr>
          <p:spPr>
            <a:xfrm>
              <a:off x="5392219" y="3613259"/>
              <a:ext cx="37972" cy="63103"/>
            </a:xfrm>
            <a:custGeom>
              <a:avLst/>
              <a:gdLst/>
              <a:ahLst/>
              <a:cxnLst/>
              <a:rect l="l" t="t" r="r" b="b"/>
              <a:pathLst>
                <a:path w="1446" h="2403" extrusionOk="0">
                  <a:moveTo>
                    <a:pt x="259" y="0"/>
                  </a:moveTo>
                  <a:cubicBezTo>
                    <a:pt x="96" y="173"/>
                    <a:pt x="0" y="412"/>
                    <a:pt x="0" y="661"/>
                  </a:cubicBezTo>
                  <a:lnTo>
                    <a:pt x="0" y="2163"/>
                  </a:lnTo>
                  <a:cubicBezTo>
                    <a:pt x="0" y="2288"/>
                    <a:pt x="105" y="2402"/>
                    <a:pt x="239" y="2402"/>
                  </a:cubicBezTo>
                  <a:lnTo>
                    <a:pt x="1445" y="2402"/>
                  </a:lnTo>
                  <a:lnTo>
                    <a:pt x="1445" y="1589"/>
                  </a:lnTo>
                  <a:cubicBezTo>
                    <a:pt x="1445" y="1331"/>
                    <a:pt x="1350" y="1082"/>
                    <a:pt x="1168" y="900"/>
                  </a:cubicBezTo>
                  <a:lnTo>
                    <a:pt x="259" y="0"/>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9457;p69">
            <a:extLst>
              <a:ext uri="{FF2B5EF4-FFF2-40B4-BE49-F238E27FC236}">
                <a16:creationId xmlns:a16="http://schemas.microsoft.com/office/drawing/2014/main" id="{5D2ED7F5-5665-43DE-9221-D5CC9B11F31F}"/>
              </a:ext>
            </a:extLst>
          </p:cNvPr>
          <p:cNvGrpSpPr/>
          <p:nvPr/>
        </p:nvGrpSpPr>
        <p:grpSpPr>
          <a:xfrm>
            <a:off x="5091895" y="3355787"/>
            <a:ext cx="394609" cy="328749"/>
            <a:chOff x="6179074" y="3368726"/>
            <a:chExt cx="394609" cy="328749"/>
          </a:xfrm>
        </p:grpSpPr>
        <p:sp>
          <p:nvSpPr>
            <p:cNvPr id="149" name="Google Shape;9458;p69">
              <a:extLst>
                <a:ext uri="{FF2B5EF4-FFF2-40B4-BE49-F238E27FC236}">
                  <a16:creationId xmlns:a16="http://schemas.microsoft.com/office/drawing/2014/main" id="{C2F117B7-3656-408B-A3F1-EB744CE70425}"/>
                </a:ext>
              </a:extLst>
            </p:cNvPr>
            <p:cNvSpPr/>
            <p:nvPr/>
          </p:nvSpPr>
          <p:spPr>
            <a:xfrm>
              <a:off x="6363052"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459;p69">
              <a:extLst>
                <a:ext uri="{FF2B5EF4-FFF2-40B4-BE49-F238E27FC236}">
                  <a16:creationId xmlns:a16="http://schemas.microsoft.com/office/drawing/2014/main" id="{D2543A16-F8A0-48F2-BA65-29BB6F6111A4}"/>
                </a:ext>
              </a:extLst>
            </p:cNvPr>
            <p:cNvSpPr/>
            <p:nvPr/>
          </p:nvSpPr>
          <p:spPr>
            <a:xfrm>
              <a:off x="6361791"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72" y="603"/>
                    <a:pt x="1053" y="546"/>
                    <a:pt x="1053" y="49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460;p69">
              <a:extLst>
                <a:ext uri="{FF2B5EF4-FFF2-40B4-BE49-F238E27FC236}">
                  <a16:creationId xmlns:a16="http://schemas.microsoft.com/office/drawing/2014/main" id="{9B7A9800-0296-46BB-8EB4-41614CD9F39F}"/>
                </a:ext>
              </a:extLst>
            </p:cNvPr>
            <p:cNvSpPr/>
            <p:nvPr/>
          </p:nvSpPr>
          <p:spPr>
            <a:xfrm>
              <a:off x="6336660" y="3442096"/>
              <a:ext cx="79174" cy="97556"/>
            </a:xfrm>
            <a:custGeom>
              <a:avLst/>
              <a:gdLst/>
              <a:ahLst/>
              <a:cxnLst/>
              <a:rect l="l" t="t" r="r" b="b"/>
              <a:pathLst>
                <a:path w="3015" h="3715" extrusionOk="0">
                  <a:moveTo>
                    <a:pt x="737" y="1"/>
                  </a:moveTo>
                  <a:lnTo>
                    <a:pt x="278" y="231"/>
                  </a:lnTo>
                  <a:cubicBezTo>
                    <a:pt x="115" y="317"/>
                    <a:pt x="10" y="489"/>
                    <a:pt x="10" y="680"/>
                  </a:cubicBezTo>
                  <a:lnTo>
                    <a:pt x="10" y="2135"/>
                  </a:lnTo>
                  <a:cubicBezTo>
                    <a:pt x="0" y="2681"/>
                    <a:pt x="163" y="3207"/>
                    <a:pt x="469" y="3657"/>
                  </a:cubicBezTo>
                  <a:lnTo>
                    <a:pt x="508" y="3714"/>
                  </a:lnTo>
                  <a:lnTo>
                    <a:pt x="2508" y="3714"/>
                  </a:lnTo>
                  <a:lnTo>
                    <a:pt x="2546" y="3657"/>
                  </a:lnTo>
                  <a:cubicBezTo>
                    <a:pt x="2852" y="3207"/>
                    <a:pt x="3015" y="2681"/>
                    <a:pt x="3005" y="2135"/>
                  </a:cubicBezTo>
                  <a:lnTo>
                    <a:pt x="3005" y="680"/>
                  </a:lnTo>
                  <a:cubicBezTo>
                    <a:pt x="3005" y="489"/>
                    <a:pt x="2900" y="317"/>
                    <a:pt x="2737" y="231"/>
                  </a:cubicBezTo>
                  <a:lnTo>
                    <a:pt x="2278" y="1"/>
                  </a:lnTo>
                  <a:cubicBezTo>
                    <a:pt x="2111" y="203"/>
                    <a:pt x="1603" y="212"/>
                    <a:pt x="1523" y="212"/>
                  </a:cubicBezTo>
                  <a:cubicBezTo>
                    <a:pt x="1516" y="212"/>
                    <a:pt x="1512" y="211"/>
                    <a:pt x="1512" y="211"/>
                  </a:cubicBezTo>
                  <a:cubicBezTo>
                    <a:pt x="1512" y="211"/>
                    <a:pt x="1509" y="212"/>
                    <a:pt x="1502" y="212"/>
                  </a:cubicBezTo>
                  <a:cubicBezTo>
                    <a:pt x="1420" y="212"/>
                    <a:pt x="905" y="203"/>
                    <a:pt x="737" y="1"/>
                  </a:cubicBezTo>
                  <a:close/>
                </a:path>
              </a:pathLst>
            </a:cu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461;p69">
              <a:extLst>
                <a:ext uri="{FF2B5EF4-FFF2-40B4-BE49-F238E27FC236}">
                  <a16:creationId xmlns:a16="http://schemas.microsoft.com/office/drawing/2014/main" id="{72C4B0C1-DA8B-4F68-90E3-D35904FFDE56}"/>
                </a:ext>
              </a:extLst>
            </p:cNvPr>
            <p:cNvSpPr/>
            <p:nvPr/>
          </p:nvSpPr>
          <p:spPr>
            <a:xfrm>
              <a:off x="6349974"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462;p69">
              <a:extLst>
                <a:ext uri="{FF2B5EF4-FFF2-40B4-BE49-F238E27FC236}">
                  <a16:creationId xmlns:a16="http://schemas.microsoft.com/office/drawing/2014/main" id="{C1704906-5C72-4C6B-BDCD-C6895D8F7CDC}"/>
                </a:ext>
              </a:extLst>
            </p:cNvPr>
            <p:cNvSpPr/>
            <p:nvPr/>
          </p:nvSpPr>
          <p:spPr>
            <a:xfrm>
              <a:off x="6336897" y="3452915"/>
              <a:ext cx="13104" cy="86973"/>
            </a:xfrm>
            <a:custGeom>
              <a:avLst/>
              <a:gdLst/>
              <a:ahLst/>
              <a:cxnLst/>
              <a:rect l="l" t="t" r="r" b="b"/>
              <a:pathLst>
                <a:path w="499" h="3312" extrusionOk="0">
                  <a:moveTo>
                    <a:pt x="77" y="0"/>
                  </a:moveTo>
                  <a:cubicBezTo>
                    <a:pt x="20" y="77"/>
                    <a:pt x="1" y="173"/>
                    <a:pt x="1" y="268"/>
                  </a:cubicBezTo>
                  <a:lnTo>
                    <a:pt x="1" y="1723"/>
                  </a:lnTo>
                  <a:cubicBezTo>
                    <a:pt x="1" y="2269"/>
                    <a:pt x="154" y="2795"/>
                    <a:pt x="460" y="3245"/>
                  </a:cubicBezTo>
                  <a:lnTo>
                    <a:pt x="499" y="3312"/>
                  </a:lnTo>
                  <a:lnTo>
                    <a:pt x="499" y="575"/>
                  </a:lnTo>
                  <a:cubicBezTo>
                    <a:pt x="499" y="412"/>
                    <a:pt x="422" y="268"/>
                    <a:pt x="298" y="173"/>
                  </a:cubicBezTo>
                  <a:lnTo>
                    <a:pt x="77"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463;p69">
              <a:extLst>
                <a:ext uri="{FF2B5EF4-FFF2-40B4-BE49-F238E27FC236}">
                  <a16:creationId xmlns:a16="http://schemas.microsoft.com/office/drawing/2014/main" id="{5CCB8903-F4A8-4AA1-B0BB-A5D8B0EF5683}"/>
                </a:ext>
              </a:extLst>
            </p:cNvPr>
            <p:cNvSpPr/>
            <p:nvPr/>
          </p:nvSpPr>
          <p:spPr>
            <a:xfrm>
              <a:off x="6402494" y="3452915"/>
              <a:ext cx="13340" cy="86973"/>
            </a:xfrm>
            <a:custGeom>
              <a:avLst/>
              <a:gdLst/>
              <a:ahLst/>
              <a:cxnLst/>
              <a:rect l="l" t="t" r="r" b="b"/>
              <a:pathLst>
                <a:path w="508" h="3312" extrusionOk="0">
                  <a:moveTo>
                    <a:pt x="431" y="0"/>
                  </a:moveTo>
                  <a:lnTo>
                    <a:pt x="202" y="173"/>
                  </a:lnTo>
                  <a:cubicBezTo>
                    <a:pt x="77" y="268"/>
                    <a:pt x="1" y="412"/>
                    <a:pt x="1" y="575"/>
                  </a:cubicBezTo>
                  <a:lnTo>
                    <a:pt x="1" y="3312"/>
                  </a:lnTo>
                  <a:lnTo>
                    <a:pt x="39" y="3245"/>
                  </a:lnTo>
                  <a:cubicBezTo>
                    <a:pt x="345" y="2795"/>
                    <a:pt x="508" y="2269"/>
                    <a:pt x="508" y="1723"/>
                  </a:cubicBezTo>
                  <a:lnTo>
                    <a:pt x="508" y="268"/>
                  </a:lnTo>
                  <a:cubicBezTo>
                    <a:pt x="508" y="173"/>
                    <a:pt x="479" y="77"/>
                    <a:pt x="431"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464;p69">
              <a:extLst>
                <a:ext uri="{FF2B5EF4-FFF2-40B4-BE49-F238E27FC236}">
                  <a16:creationId xmlns:a16="http://schemas.microsoft.com/office/drawing/2014/main" id="{47B5E29F-D686-45A1-BD80-357F265206B7}"/>
                </a:ext>
              </a:extLst>
            </p:cNvPr>
            <p:cNvSpPr/>
            <p:nvPr/>
          </p:nvSpPr>
          <p:spPr>
            <a:xfrm>
              <a:off x="6356014" y="3434691"/>
              <a:ext cx="40493" cy="105198"/>
            </a:xfrm>
            <a:custGeom>
              <a:avLst/>
              <a:gdLst/>
              <a:ahLst/>
              <a:cxnLst/>
              <a:rect l="l" t="t" r="r" b="b"/>
              <a:pathLst>
                <a:path w="1542" h="4006" extrusionOk="0">
                  <a:moveTo>
                    <a:pt x="254" y="1"/>
                  </a:moveTo>
                  <a:cubicBezTo>
                    <a:pt x="242" y="1"/>
                    <a:pt x="230" y="5"/>
                    <a:pt x="220" y="15"/>
                  </a:cubicBezTo>
                  <a:lnTo>
                    <a:pt x="0" y="283"/>
                  </a:lnTo>
                  <a:lnTo>
                    <a:pt x="345" y="704"/>
                  </a:lnTo>
                  <a:cubicBezTo>
                    <a:pt x="367" y="732"/>
                    <a:pt x="399" y="747"/>
                    <a:pt x="431" y="747"/>
                  </a:cubicBezTo>
                  <a:cubicBezTo>
                    <a:pt x="455" y="747"/>
                    <a:pt x="478" y="739"/>
                    <a:pt x="498" y="723"/>
                  </a:cubicBezTo>
                  <a:lnTo>
                    <a:pt x="651" y="599"/>
                  </a:lnTo>
                  <a:lnTo>
                    <a:pt x="651" y="4006"/>
                  </a:lnTo>
                  <a:lnTo>
                    <a:pt x="900" y="4006"/>
                  </a:lnTo>
                  <a:lnTo>
                    <a:pt x="900" y="599"/>
                  </a:lnTo>
                  <a:lnTo>
                    <a:pt x="1043" y="723"/>
                  </a:lnTo>
                  <a:cubicBezTo>
                    <a:pt x="1063" y="739"/>
                    <a:pt x="1088" y="747"/>
                    <a:pt x="1113" y="747"/>
                  </a:cubicBezTo>
                  <a:cubicBezTo>
                    <a:pt x="1149" y="747"/>
                    <a:pt x="1184" y="732"/>
                    <a:pt x="1206" y="704"/>
                  </a:cubicBezTo>
                  <a:lnTo>
                    <a:pt x="1541" y="283"/>
                  </a:lnTo>
                  <a:lnTo>
                    <a:pt x="1331" y="15"/>
                  </a:lnTo>
                  <a:cubicBezTo>
                    <a:pt x="1321" y="5"/>
                    <a:pt x="1309" y="1"/>
                    <a:pt x="1297" y="1"/>
                  </a:cubicBezTo>
                  <a:cubicBezTo>
                    <a:pt x="1285" y="1"/>
                    <a:pt x="1273" y="5"/>
                    <a:pt x="1264" y="15"/>
                  </a:cubicBezTo>
                  <a:lnTo>
                    <a:pt x="775" y="503"/>
                  </a:lnTo>
                  <a:lnTo>
                    <a:pt x="287" y="15"/>
                  </a:lnTo>
                  <a:cubicBezTo>
                    <a:pt x="278" y="5"/>
                    <a:pt x="266" y="1"/>
                    <a:pt x="254"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465;p69">
              <a:extLst>
                <a:ext uri="{FF2B5EF4-FFF2-40B4-BE49-F238E27FC236}">
                  <a16:creationId xmlns:a16="http://schemas.microsoft.com/office/drawing/2014/main" id="{484CE4E9-1E2C-421B-8436-EB01DAD3F3F3}"/>
                </a:ext>
              </a:extLst>
            </p:cNvPr>
            <p:cNvSpPr/>
            <p:nvPr/>
          </p:nvSpPr>
          <p:spPr>
            <a:xfrm>
              <a:off x="6373109" y="3552913"/>
              <a:ext cx="6775" cy="98554"/>
            </a:xfrm>
            <a:custGeom>
              <a:avLst/>
              <a:gdLst/>
              <a:ahLst/>
              <a:cxnLst/>
              <a:rect l="l" t="t" r="r" b="b"/>
              <a:pathLst>
                <a:path w="258" h="3753" extrusionOk="0">
                  <a:moveTo>
                    <a:pt x="139" y="0"/>
                  </a:moveTo>
                  <a:cubicBezTo>
                    <a:pt x="134" y="0"/>
                    <a:pt x="129" y="1"/>
                    <a:pt x="124" y="1"/>
                  </a:cubicBezTo>
                  <a:cubicBezTo>
                    <a:pt x="57" y="1"/>
                    <a:pt x="0" y="49"/>
                    <a:pt x="0" y="116"/>
                  </a:cubicBezTo>
                  <a:lnTo>
                    <a:pt x="0" y="3753"/>
                  </a:lnTo>
                  <a:lnTo>
                    <a:pt x="249" y="3753"/>
                  </a:lnTo>
                  <a:lnTo>
                    <a:pt x="249" y="126"/>
                  </a:lnTo>
                  <a:cubicBezTo>
                    <a:pt x="258" y="55"/>
                    <a:pt x="201" y="0"/>
                    <a:pt x="139"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466;p69">
              <a:extLst>
                <a:ext uri="{FF2B5EF4-FFF2-40B4-BE49-F238E27FC236}">
                  <a16:creationId xmlns:a16="http://schemas.microsoft.com/office/drawing/2014/main" id="{942BCF80-F22E-4D65-8D81-9B2A97A9365B}"/>
                </a:ext>
              </a:extLst>
            </p:cNvPr>
            <p:cNvSpPr/>
            <p:nvPr/>
          </p:nvSpPr>
          <p:spPr>
            <a:xfrm>
              <a:off x="6349974" y="3368726"/>
              <a:ext cx="52546" cy="59321"/>
            </a:xfrm>
            <a:custGeom>
              <a:avLst/>
              <a:gdLst/>
              <a:ahLst/>
              <a:cxnLst/>
              <a:rect l="l" t="t" r="r" b="b"/>
              <a:pathLst>
                <a:path w="2001" h="2259" extrusionOk="0">
                  <a:moveTo>
                    <a:pt x="757" y="0"/>
                  </a:moveTo>
                  <a:cubicBezTo>
                    <a:pt x="336" y="0"/>
                    <a:pt x="1" y="335"/>
                    <a:pt x="1" y="756"/>
                  </a:cubicBezTo>
                  <a:lnTo>
                    <a:pt x="1" y="1254"/>
                  </a:lnTo>
                  <a:cubicBezTo>
                    <a:pt x="1"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467;p69">
              <a:extLst>
                <a:ext uri="{FF2B5EF4-FFF2-40B4-BE49-F238E27FC236}">
                  <a16:creationId xmlns:a16="http://schemas.microsoft.com/office/drawing/2014/main" id="{389517B9-9853-468E-8BD7-4A152017288F}"/>
                </a:ext>
              </a:extLst>
            </p:cNvPr>
            <p:cNvSpPr/>
            <p:nvPr/>
          </p:nvSpPr>
          <p:spPr>
            <a:xfrm>
              <a:off x="6349974" y="3368726"/>
              <a:ext cx="36213" cy="59269"/>
            </a:xfrm>
            <a:custGeom>
              <a:avLst/>
              <a:gdLst/>
              <a:ahLst/>
              <a:cxnLst/>
              <a:rect l="l" t="t" r="r" b="b"/>
              <a:pathLst>
                <a:path w="1379" h="2257" extrusionOk="0">
                  <a:moveTo>
                    <a:pt x="757" y="0"/>
                  </a:moveTo>
                  <a:cubicBezTo>
                    <a:pt x="345" y="0"/>
                    <a:pt x="1" y="335"/>
                    <a:pt x="10" y="756"/>
                  </a:cubicBezTo>
                  <a:lnTo>
                    <a:pt x="10" y="1254"/>
                  </a:lnTo>
                  <a:cubicBezTo>
                    <a:pt x="2" y="1828"/>
                    <a:pt x="478" y="2257"/>
                    <a:pt x="1005" y="2257"/>
                  </a:cubicBezTo>
                  <a:cubicBezTo>
                    <a:pt x="1129" y="2257"/>
                    <a:pt x="1255" y="2233"/>
                    <a:pt x="1379" y="2182"/>
                  </a:cubicBezTo>
                  <a:cubicBezTo>
                    <a:pt x="1005" y="2029"/>
                    <a:pt x="757" y="1666"/>
                    <a:pt x="757" y="1254"/>
                  </a:cubicBezTo>
                  <a:lnTo>
                    <a:pt x="757" y="756"/>
                  </a:lnTo>
                  <a:cubicBezTo>
                    <a:pt x="757" y="393"/>
                    <a:pt x="1015" y="77"/>
                    <a:pt x="1379" y="20"/>
                  </a:cubicBezTo>
                  <a:cubicBezTo>
                    <a:pt x="1340" y="10"/>
                    <a:pt x="130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468;p69">
              <a:extLst>
                <a:ext uri="{FF2B5EF4-FFF2-40B4-BE49-F238E27FC236}">
                  <a16:creationId xmlns:a16="http://schemas.microsoft.com/office/drawing/2014/main" id="{6D9DB25F-303C-4B19-84C7-ED4D7C4EF3C8}"/>
                </a:ext>
              </a:extLst>
            </p:cNvPr>
            <p:cNvSpPr/>
            <p:nvPr/>
          </p:nvSpPr>
          <p:spPr>
            <a:xfrm>
              <a:off x="6349974" y="3368726"/>
              <a:ext cx="52546" cy="26418"/>
            </a:xfrm>
            <a:custGeom>
              <a:avLst/>
              <a:gdLst/>
              <a:ahLst/>
              <a:cxnLst/>
              <a:rect l="l" t="t" r="r" b="b"/>
              <a:pathLst>
                <a:path w="2001" h="1006" extrusionOk="0">
                  <a:moveTo>
                    <a:pt x="747" y="0"/>
                  </a:moveTo>
                  <a:cubicBezTo>
                    <a:pt x="336" y="0"/>
                    <a:pt x="1" y="335"/>
                    <a:pt x="1" y="756"/>
                  </a:cubicBezTo>
                  <a:cubicBezTo>
                    <a:pt x="1" y="756"/>
                    <a:pt x="757"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69;p69">
              <a:extLst>
                <a:ext uri="{FF2B5EF4-FFF2-40B4-BE49-F238E27FC236}">
                  <a16:creationId xmlns:a16="http://schemas.microsoft.com/office/drawing/2014/main" id="{ACDEE048-5313-41DE-AF37-54B37279B75E}"/>
                </a:ext>
              </a:extLst>
            </p:cNvPr>
            <p:cNvSpPr/>
            <p:nvPr/>
          </p:nvSpPr>
          <p:spPr>
            <a:xfrm>
              <a:off x="6349974" y="3368726"/>
              <a:ext cx="36213" cy="24159"/>
            </a:xfrm>
            <a:custGeom>
              <a:avLst/>
              <a:gdLst/>
              <a:ahLst/>
              <a:cxnLst/>
              <a:rect l="l" t="t" r="r" b="b"/>
              <a:pathLst>
                <a:path w="1379" h="920" extrusionOk="0">
                  <a:moveTo>
                    <a:pt x="757" y="0"/>
                  </a:moveTo>
                  <a:cubicBezTo>
                    <a:pt x="345" y="0"/>
                    <a:pt x="1" y="335"/>
                    <a:pt x="10" y="756"/>
                  </a:cubicBezTo>
                  <a:cubicBezTo>
                    <a:pt x="249" y="823"/>
                    <a:pt x="498" y="881"/>
                    <a:pt x="757" y="919"/>
                  </a:cubicBezTo>
                  <a:lnTo>
                    <a:pt x="757" y="756"/>
                  </a:lnTo>
                  <a:cubicBezTo>
                    <a:pt x="757" y="393"/>
                    <a:pt x="1015" y="77"/>
                    <a:pt x="1379" y="20"/>
                  </a:cubicBezTo>
                  <a:cubicBezTo>
                    <a:pt x="1340" y="10"/>
                    <a:pt x="130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70;p69">
              <a:extLst>
                <a:ext uri="{FF2B5EF4-FFF2-40B4-BE49-F238E27FC236}">
                  <a16:creationId xmlns:a16="http://schemas.microsoft.com/office/drawing/2014/main" id="{244DF0F8-703D-43D1-B457-86318CC5E191}"/>
                </a:ext>
              </a:extLst>
            </p:cNvPr>
            <p:cNvSpPr/>
            <p:nvPr/>
          </p:nvSpPr>
          <p:spPr>
            <a:xfrm>
              <a:off x="6468354" y="3421508"/>
              <a:ext cx="26418" cy="26155"/>
            </a:xfrm>
            <a:custGeom>
              <a:avLst/>
              <a:gdLst/>
              <a:ahLst/>
              <a:cxnLst/>
              <a:rect l="l" t="t" r="r" b="b"/>
              <a:pathLst>
                <a:path w="1006" h="996" extrusionOk="0">
                  <a:moveTo>
                    <a:pt x="0" y="0"/>
                  </a:moveTo>
                  <a:lnTo>
                    <a:pt x="0" y="995"/>
                  </a:lnTo>
                  <a:lnTo>
                    <a:pt x="1005" y="99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471;p69">
              <a:extLst>
                <a:ext uri="{FF2B5EF4-FFF2-40B4-BE49-F238E27FC236}">
                  <a16:creationId xmlns:a16="http://schemas.microsoft.com/office/drawing/2014/main" id="{69DDACDD-E212-4033-A4FC-E07C751AFBD0}"/>
                </a:ext>
              </a:extLst>
            </p:cNvPr>
            <p:cNvSpPr/>
            <p:nvPr/>
          </p:nvSpPr>
          <p:spPr>
            <a:xfrm>
              <a:off x="6467094" y="3421508"/>
              <a:ext cx="28912" cy="19695"/>
            </a:xfrm>
            <a:custGeom>
              <a:avLst/>
              <a:gdLst/>
              <a:ahLst/>
              <a:cxnLst/>
              <a:rect l="l" t="t" r="r" b="b"/>
              <a:pathLst>
                <a:path w="1101" h="750" extrusionOk="0">
                  <a:moveTo>
                    <a:pt x="48" y="0"/>
                  </a:moveTo>
                  <a:lnTo>
                    <a:pt x="48" y="498"/>
                  </a:lnTo>
                  <a:cubicBezTo>
                    <a:pt x="48" y="546"/>
                    <a:pt x="29" y="603"/>
                    <a:pt x="0" y="641"/>
                  </a:cubicBezTo>
                  <a:cubicBezTo>
                    <a:pt x="177" y="713"/>
                    <a:pt x="364" y="749"/>
                    <a:pt x="551" y="749"/>
                  </a:cubicBezTo>
                  <a:cubicBezTo>
                    <a:pt x="737" y="749"/>
                    <a:pt x="924" y="713"/>
                    <a:pt x="1101" y="641"/>
                  </a:cubicBezTo>
                  <a:cubicBezTo>
                    <a:pt x="1063" y="603"/>
                    <a:pt x="1053" y="546"/>
                    <a:pt x="1053" y="49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472;p69">
              <a:extLst>
                <a:ext uri="{FF2B5EF4-FFF2-40B4-BE49-F238E27FC236}">
                  <a16:creationId xmlns:a16="http://schemas.microsoft.com/office/drawing/2014/main" id="{DA3E6A04-D43E-4319-A21B-DF7C760D925E}"/>
                </a:ext>
              </a:extLst>
            </p:cNvPr>
            <p:cNvSpPr/>
            <p:nvPr/>
          </p:nvSpPr>
          <p:spPr>
            <a:xfrm>
              <a:off x="6441963" y="3442096"/>
              <a:ext cx="78938" cy="97556"/>
            </a:xfrm>
            <a:custGeom>
              <a:avLst/>
              <a:gdLst/>
              <a:ahLst/>
              <a:cxnLst/>
              <a:rect l="l" t="t" r="r" b="b"/>
              <a:pathLst>
                <a:path w="3006" h="3715" extrusionOk="0">
                  <a:moveTo>
                    <a:pt x="737" y="1"/>
                  </a:moveTo>
                  <a:lnTo>
                    <a:pt x="278" y="231"/>
                  </a:lnTo>
                  <a:cubicBezTo>
                    <a:pt x="115" y="317"/>
                    <a:pt x="0" y="489"/>
                    <a:pt x="0" y="680"/>
                  </a:cubicBezTo>
                  <a:lnTo>
                    <a:pt x="0" y="2135"/>
                  </a:lnTo>
                  <a:cubicBezTo>
                    <a:pt x="0" y="2681"/>
                    <a:pt x="163" y="3207"/>
                    <a:pt x="469" y="3657"/>
                  </a:cubicBezTo>
                  <a:lnTo>
                    <a:pt x="508" y="3714"/>
                  </a:lnTo>
                  <a:lnTo>
                    <a:pt x="2508" y="3714"/>
                  </a:lnTo>
                  <a:lnTo>
                    <a:pt x="2546" y="3657"/>
                  </a:lnTo>
                  <a:cubicBezTo>
                    <a:pt x="2852" y="3207"/>
                    <a:pt x="3005" y="2681"/>
                    <a:pt x="3005" y="2135"/>
                  </a:cubicBezTo>
                  <a:lnTo>
                    <a:pt x="3005" y="680"/>
                  </a:lnTo>
                  <a:cubicBezTo>
                    <a:pt x="3005" y="489"/>
                    <a:pt x="2900" y="317"/>
                    <a:pt x="2737" y="231"/>
                  </a:cubicBezTo>
                  <a:lnTo>
                    <a:pt x="2278" y="1"/>
                  </a:lnTo>
                  <a:cubicBezTo>
                    <a:pt x="2111" y="203"/>
                    <a:pt x="1595" y="212"/>
                    <a:pt x="1514" y="212"/>
                  </a:cubicBezTo>
                  <a:cubicBezTo>
                    <a:pt x="1507" y="212"/>
                    <a:pt x="1503" y="211"/>
                    <a:pt x="1503" y="211"/>
                  </a:cubicBezTo>
                  <a:cubicBezTo>
                    <a:pt x="1503" y="211"/>
                    <a:pt x="1499" y="212"/>
                    <a:pt x="1492" y="212"/>
                  </a:cubicBezTo>
                  <a:cubicBezTo>
                    <a:pt x="1412" y="212"/>
                    <a:pt x="905" y="203"/>
                    <a:pt x="737"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473;p69">
              <a:extLst>
                <a:ext uri="{FF2B5EF4-FFF2-40B4-BE49-F238E27FC236}">
                  <a16:creationId xmlns:a16="http://schemas.microsoft.com/office/drawing/2014/main" id="{21193FE2-D619-40E6-A504-32F92D707E5E}"/>
                </a:ext>
              </a:extLst>
            </p:cNvPr>
            <p:cNvSpPr/>
            <p:nvPr/>
          </p:nvSpPr>
          <p:spPr>
            <a:xfrm>
              <a:off x="6455277" y="3539862"/>
              <a:ext cx="52546" cy="111605"/>
            </a:xfrm>
            <a:custGeom>
              <a:avLst/>
              <a:gdLst/>
              <a:ahLst/>
              <a:cxnLst/>
              <a:rect l="l" t="t" r="r" b="b"/>
              <a:pathLst>
                <a:path w="2001" h="4250" extrusionOk="0">
                  <a:moveTo>
                    <a:pt x="1" y="1"/>
                  </a:moveTo>
                  <a:lnTo>
                    <a:pt x="1" y="4250"/>
                  </a:lnTo>
                  <a:lnTo>
                    <a:pt x="2001" y="4250"/>
                  </a:lnTo>
                  <a:lnTo>
                    <a:pt x="2001"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474;p69">
              <a:extLst>
                <a:ext uri="{FF2B5EF4-FFF2-40B4-BE49-F238E27FC236}">
                  <a16:creationId xmlns:a16="http://schemas.microsoft.com/office/drawing/2014/main" id="{0CC1066A-6154-468B-B493-B648425AAD5A}"/>
                </a:ext>
              </a:extLst>
            </p:cNvPr>
            <p:cNvSpPr/>
            <p:nvPr/>
          </p:nvSpPr>
          <p:spPr>
            <a:xfrm>
              <a:off x="6441963" y="3452915"/>
              <a:ext cx="13340" cy="86973"/>
            </a:xfrm>
            <a:custGeom>
              <a:avLst/>
              <a:gdLst/>
              <a:ahLst/>
              <a:cxnLst/>
              <a:rect l="l" t="t" r="r" b="b"/>
              <a:pathLst>
                <a:path w="508" h="3312" extrusionOk="0">
                  <a:moveTo>
                    <a:pt x="77" y="0"/>
                  </a:moveTo>
                  <a:cubicBezTo>
                    <a:pt x="29" y="77"/>
                    <a:pt x="0" y="173"/>
                    <a:pt x="0" y="268"/>
                  </a:cubicBezTo>
                  <a:lnTo>
                    <a:pt x="0" y="1723"/>
                  </a:lnTo>
                  <a:cubicBezTo>
                    <a:pt x="0" y="2269"/>
                    <a:pt x="163" y="2795"/>
                    <a:pt x="469" y="3245"/>
                  </a:cubicBezTo>
                  <a:lnTo>
                    <a:pt x="508" y="3312"/>
                  </a:lnTo>
                  <a:lnTo>
                    <a:pt x="508" y="575"/>
                  </a:lnTo>
                  <a:cubicBezTo>
                    <a:pt x="508" y="412"/>
                    <a:pt x="431" y="268"/>
                    <a:pt x="307" y="173"/>
                  </a:cubicBezTo>
                  <a:lnTo>
                    <a:pt x="77"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475;p69">
              <a:extLst>
                <a:ext uri="{FF2B5EF4-FFF2-40B4-BE49-F238E27FC236}">
                  <a16:creationId xmlns:a16="http://schemas.microsoft.com/office/drawing/2014/main" id="{A5A36521-51B8-4A23-97BA-9C605E687B80}"/>
                </a:ext>
              </a:extLst>
            </p:cNvPr>
            <p:cNvSpPr/>
            <p:nvPr/>
          </p:nvSpPr>
          <p:spPr>
            <a:xfrm>
              <a:off x="6507797" y="3452915"/>
              <a:ext cx="13104" cy="86973"/>
            </a:xfrm>
            <a:custGeom>
              <a:avLst/>
              <a:gdLst/>
              <a:ahLst/>
              <a:cxnLst/>
              <a:rect l="l" t="t" r="r" b="b"/>
              <a:pathLst>
                <a:path w="499" h="3312" extrusionOk="0">
                  <a:moveTo>
                    <a:pt x="422" y="0"/>
                  </a:moveTo>
                  <a:lnTo>
                    <a:pt x="202" y="173"/>
                  </a:lnTo>
                  <a:cubicBezTo>
                    <a:pt x="77" y="268"/>
                    <a:pt x="1" y="412"/>
                    <a:pt x="1" y="575"/>
                  </a:cubicBezTo>
                  <a:lnTo>
                    <a:pt x="1" y="3312"/>
                  </a:lnTo>
                  <a:lnTo>
                    <a:pt x="39" y="3245"/>
                  </a:lnTo>
                  <a:cubicBezTo>
                    <a:pt x="336" y="2795"/>
                    <a:pt x="498" y="2269"/>
                    <a:pt x="498" y="1723"/>
                  </a:cubicBezTo>
                  <a:lnTo>
                    <a:pt x="498" y="268"/>
                  </a:lnTo>
                  <a:cubicBezTo>
                    <a:pt x="498" y="173"/>
                    <a:pt x="470" y="77"/>
                    <a:pt x="422" y="0"/>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476;p69">
              <a:extLst>
                <a:ext uri="{FF2B5EF4-FFF2-40B4-BE49-F238E27FC236}">
                  <a16:creationId xmlns:a16="http://schemas.microsoft.com/office/drawing/2014/main" id="{7B3949F7-746B-49E1-A46A-A909735958D4}"/>
                </a:ext>
              </a:extLst>
            </p:cNvPr>
            <p:cNvSpPr/>
            <p:nvPr/>
          </p:nvSpPr>
          <p:spPr>
            <a:xfrm>
              <a:off x="6461317" y="3434691"/>
              <a:ext cx="40493" cy="105198"/>
            </a:xfrm>
            <a:custGeom>
              <a:avLst/>
              <a:gdLst/>
              <a:ahLst/>
              <a:cxnLst/>
              <a:rect l="l" t="t" r="r" b="b"/>
              <a:pathLst>
                <a:path w="1542" h="4006" extrusionOk="0">
                  <a:moveTo>
                    <a:pt x="244" y="1"/>
                  </a:moveTo>
                  <a:cubicBezTo>
                    <a:pt x="232" y="1"/>
                    <a:pt x="220" y="5"/>
                    <a:pt x="211" y="15"/>
                  </a:cubicBezTo>
                  <a:lnTo>
                    <a:pt x="0" y="283"/>
                  </a:lnTo>
                  <a:lnTo>
                    <a:pt x="335" y="704"/>
                  </a:lnTo>
                  <a:cubicBezTo>
                    <a:pt x="357" y="732"/>
                    <a:pt x="393" y="747"/>
                    <a:pt x="428" y="747"/>
                  </a:cubicBezTo>
                  <a:cubicBezTo>
                    <a:pt x="453" y="747"/>
                    <a:pt x="478" y="739"/>
                    <a:pt x="498" y="723"/>
                  </a:cubicBezTo>
                  <a:lnTo>
                    <a:pt x="641" y="599"/>
                  </a:lnTo>
                  <a:lnTo>
                    <a:pt x="641" y="4006"/>
                  </a:lnTo>
                  <a:lnTo>
                    <a:pt x="890" y="4006"/>
                  </a:lnTo>
                  <a:lnTo>
                    <a:pt x="890" y="599"/>
                  </a:lnTo>
                  <a:lnTo>
                    <a:pt x="1043" y="723"/>
                  </a:lnTo>
                  <a:cubicBezTo>
                    <a:pt x="1063" y="739"/>
                    <a:pt x="1087" y="747"/>
                    <a:pt x="1110" y="747"/>
                  </a:cubicBezTo>
                  <a:cubicBezTo>
                    <a:pt x="1142" y="747"/>
                    <a:pt x="1174" y="732"/>
                    <a:pt x="1197" y="704"/>
                  </a:cubicBezTo>
                  <a:lnTo>
                    <a:pt x="1541" y="283"/>
                  </a:lnTo>
                  <a:lnTo>
                    <a:pt x="1321" y="15"/>
                  </a:lnTo>
                  <a:cubicBezTo>
                    <a:pt x="1311" y="5"/>
                    <a:pt x="1299" y="1"/>
                    <a:pt x="1287" y="1"/>
                  </a:cubicBezTo>
                  <a:cubicBezTo>
                    <a:pt x="1275" y="1"/>
                    <a:pt x="1264" y="5"/>
                    <a:pt x="1254" y="15"/>
                  </a:cubicBezTo>
                  <a:lnTo>
                    <a:pt x="766" y="503"/>
                  </a:lnTo>
                  <a:lnTo>
                    <a:pt x="278" y="15"/>
                  </a:lnTo>
                  <a:cubicBezTo>
                    <a:pt x="268" y="5"/>
                    <a:pt x="256" y="1"/>
                    <a:pt x="244"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477;p69">
              <a:extLst>
                <a:ext uri="{FF2B5EF4-FFF2-40B4-BE49-F238E27FC236}">
                  <a16:creationId xmlns:a16="http://schemas.microsoft.com/office/drawing/2014/main" id="{769025E9-BF22-49E4-8826-872C7C0BC0CD}"/>
                </a:ext>
              </a:extLst>
            </p:cNvPr>
            <p:cNvSpPr/>
            <p:nvPr/>
          </p:nvSpPr>
          <p:spPr>
            <a:xfrm>
              <a:off x="6478412" y="3552913"/>
              <a:ext cx="6539" cy="98554"/>
            </a:xfrm>
            <a:custGeom>
              <a:avLst/>
              <a:gdLst/>
              <a:ahLst/>
              <a:cxnLst/>
              <a:rect l="l" t="t" r="r" b="b"/>
              <a:pathLst>
                <a:path w="249" h="3753" extrusionOk="0">
                  <a:moveTo>
                    <a:pt x="131" y="0"/>
                  </a:moveTo>
                  <a:cubicBezTo>
                    <a:pt x="126" y="0"/>
                    <a:pt x="120" y="1"/>
                    <a:pt x="115" y="1"/>
                  </a:cubicBezTo>
                  <a:cubicBezTo>
                    <a:pt x="48" y="1"/>
                    <a:pt x="0" y="49"/>
                    <a:pt x="0" y="116"/>
                  </a:cubicBezTo>
                  <a:lnTo>
                    <a:pt x="0" y="3753"/>
                  </a:lnTo>
                  <a:lnTo>
                    <a:pt x="249" y="3753"/>
                  </a:lnTo>
                  <a:lnTo>
                    <a:pt x="249" y="126"/>
                  </a:lnTo>
                  <a:cubicBezTo>
                    <a:pt x="249" y="55"/>
                    <a:pt x="200" y="0"/>
                    <a:pt x="131"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478;p69">
              <a:extLst>
                <a:ext uri="{FF2B5EF4-FFF2-40B4-BE49-F238E27FC236}">
                  <a16:creationId xmlns:a16="http://schemas.microsoft.com/office/drawing/2014/main" id="{43A797B7-E7B3-4766-B4FC-1110DE55C116}"/>
                </a:ext>
              </a:extLst>
            </p:cNvPr>
            <p:cNvSpPr/>
            <p:nvPr/>
          </p:nvSpPr>
          <p:spPr>
            <a:xfrm>
              <a:off x="6455277" y="3368726"/>
              <a:ext cx="52546" cy="59321"/>
            </a:xfrm>
            <a:custGeom>
              <a:avLst/>
              <a:gdLst/>
              <a:ahLst/>
              <a:cxnLst/>
              <a:rect l="l" t="t" r="r" b="b"/>
              <a:pathLst>
                <a:path w="2001" h="2259" extrusionOk="0">
                  <a:moveTo>
                    <a:pt x="747" y="0"/>
                  </a:moveTo>
                  <a:cubicBezTo>
                    <a:pt x="335" y="0"/>
                    <a:pt x="1" y="335"/>
                    <a:pt x="1" y="756"/>
                  </a:cubicBezTo>
                  <a:lnTo>
                    <a:pt x="1" y="1254"/>
                  </a:lnTo>
                  <a:cubicBezTo>
                    <a:pt x="1" y="1809"/>
                    <a:pt x="441"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479;p69">
              <a:extLst>
                <a:ext uri="{FF2B5EF4-FFF2-40B4-BE49-F238E27FC236}">
                  <a16:creationId xmlns:a16="http://schemas.microsoft.com/office/drawing/2014/main" id="{F3DC62A1-CF89-4D7B-8EFB-5C9E5B99FF70}"/>
                </a:ext>
              </a:extLst>
            </p:cNvPr>
            <p:cNvSpPr/>
            <p:nvPr/>
          </p:nvSpPr>
          <p:spPr>
            <a:xfrm>
              <a:off x="6455277" y="3368726"/>
              <a:ext cx="36213" cy="59269"/>
            </a:xfrm>
            <a:custGeom>
              <a:avLst/>
              <a:gdLst/>
              <a:ahLst/>
              <a:cxnLst/>
              <a:rect l="l" t="t" r="r" b="b"/>
              <a:pathLst>
                <a:path w="1379" h="2257" extrusionOk="0">
                  <a:moveTo>
                    <a:pt x="757" y="0"/>
                  </a:moveTo>
                  <a:cubicBezTo>
                    <a:pt x="335" y="0"/>
                    <a:pt x="1" y="335"/>
                    <a:pt x="1" y="756"/>
                  </a:cubicBezTo>
                  <a:lnTo>
                    <a:pt x="1" y="1254"/>
                  </a:lnTo>
                  <a:cubicBezTo>
                    <a:pt x="1" y="1828"/>
                    <a:pt x="471" y="2257"/>
                    <a:pt x="1001" y="2257"/>
                  </a:cubicBezTo>
                  <a:cubicBezTo>
                    <a:pt x="1126" y="2257"/>
                    <a:pt x="1253" y="2233"/>
                    <a:pt x="1379" y="2182"/>
                  </a:cubicBezTo>
                  <a:cubicBezTo>
                    <a:pt x="996" y="2029"/>
                    <a:pt x="747" y="1666"/>
                    <a:pt x="747" y="1254"/>
                  </a:cubicBezTo>
                  <a:lnTo>
                    <a:pt x="747" y="756"/>
                  </a:lnTo>
                  <a:cubicBezTo>
                    <a:pt x="747" y="393"/>
                    <a:pt x="1015" y="77"/>
                    <a:pt x="1379" y="20"/>
                  </a:cubicBezTo>
                  <a:cubicBezTo>
                    <a:pt x="1331" y="10"/>
                    <a:pt x="1293"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480;p69">
              <a:extLst>
                <a:ext uri="{FF2B5EF4-FFF2-40B4-BE49-F238E27FC236}">
                  <a16:creationId xmlns:a16="http://schemas.microsoft.com/office/drawing/2014/main" id="{B55BEE16-4054-4F2F-81AF-DCC9FAFA3139}"/>
                </a:ext>
              </a:extLst>
            </p:cNvPr>
            <p:cNvSpPr/>
            <p:nvPr/>
          </p:nvSpPr>
          <p:spPr>
            <a:xfrm>
              <a:off x="6455277" y="3368726"/>
              <a:ext cx="52546" cy="26418"/>
            </a:xfrm>
            <a:custGeom>
              <a:avLst/>
              <a:gdLst/>
              <a:ahLst/>
              <a:cxnLst/>
              <a:rect l="l" t="t" r="r" b="b"/>
              <a:pathLst>
                <a:path w="2001" h="1006" extrusionOk="0">
                  <a:moveTo>
                    <a:pt x="747" y="0"/>
                  </a:moveTo>
                  <a:cubicBezTo>
                    <a:pt x="335" y="0"/>
                    <a:pt x="1" y="335"/>
                    <a:pt x="1" y="756"/>
                  </a:cubicBezTo>
                  <a:cubicBezTo>
                    <a:pt x="1"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481;p69">
              <a:extLst>
                <a:ext uri="{FF2B5EF4-FFF2-40B4-BE49-F238E27FC236}">
                  <a16:creationId xmlns:a16="http://schemas.microsoft.com/office/drawing/2014/main" id="{86965504-BFB0-457D-A599-5A65C845FBBF}"/>
                </a:ext>
              </a:extLst>
            </p:cNvPr>
            <p:cNvSpPr/>
            <p:nvPr/>
          </p:nvSpPr>
          <p:spPr>
            <a:xfrm>
              <a:off x="6455277" y="3368726"/>
              <a:ext cx="36213" cy="24159"/>
            </a:xfrm>
            <a:custGeom>
              <a:avLst/>
              <a:gdLst/>
              <a:ahLst/>
              <a:cxnLst/>
              <a:rect l="l" t="t" r="r" b="b"/>
              <a:pathLst>
                <a:path w="1379" h="920" extrusionOk="0">
                  <a:moveTo>
                    <a:pt x="757" y="0"/>
                  </a:moveTo>
                  <a:cubicBezTo>
                    <a:pt x="335" y="0"/>
                    <a:pt x="1" y="335"/>
                    <a:pt x="1" y="756"/>
                  </a:cubicBezTo>
                  <a:cubicBezTo>
                    <a:pt x="249" y="823"/>
                    <a:pt x="498" y="881"/>
                    <a:pt x="757" y="919"/>
                  </a:cubicBezTo>
                  <a:lnTo>
                    <a:pt x="747" y="756"/>
                  </a:lnTo>
                  <a:cubicBezTo>
                    <a:pt x="747" y="393"/>
                    <a:pt x="1015" y="77"/>
                    <a:pt x="1379" y="20"/>
                  </a:cubicBezTo>
                  <a:cubicBezTo>
                    <a:pt x="1331" y="10"/>
                    <a:pt x="1293"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482;p69">
              <a:extLst>
                <a:ext uri="{FF2B5EF4-FFF2-40B4-BE49-F238E27FC236}">
                  <a16:creationId xmlns:a16="http://schemas.microsoft.com/office/drawing/2014/main" id="{43859086-62EF-4EE8-9BB6-C0D63388AE3E}"/>
                </a:ext>
              </a:extLst>
            </p:cNvPr>
            <p:cNvSpPr/>
            <p:nvPr/>
          </p:nvSpPr>
          <p:spPr>
            <a:xfrm>
              <a:off x="6257985" y="3421508"/>
              <a:ext cx="26181" cy="26155"/>
            </a:xfrm>
            <a:custGeom>
              <a:avLst/>
              <a:gdLst/>
              <a:ahLst/>
              <a:cxnLst/>
              <a:rect l="l" t="t" r="r" b="b"/>
              <a:pathLst>
                <a:path w="997" h="996" extrusionOk="0">
                  <a:moveTo>
                    <a:pt x="1" y="0"/>
                  </a:moveTo>
                  <a:lnTo>
                    <a:pt x="1" y="995"/>
                  </a:lnTo>
                  <a:lnTo>
                    <a:pt x="996" y="995"/>
                  </a:lnTo>
                  <a:lnTo>
                    <a:pt x="99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483;p69">
              <a:extLst>
                <a:ext uri="{FF2B5EF4-FFF2-40B4-BE49-F238E27FC236}">
                  <a16:creationId xmlns:a16="http://schemas.microsoft.com/office/drawing/2014/main" id="{708FDB73-5D2C-4ED3-AEC6-4AE8221F71B6}"/>
                </a:ext>
              </a:extLst>
            </p:cNvPr>
            <p:cNvSpPr/>
            <p:nvPr/>
          </p:nvSpPr>
          <p:spPr>
            <a:xfrm>
              <a:off x="6256725" y="3421508"/>
              <a:ext cx="28676" cy="19695"/>
            </a:xfrm>
            <a:custGeom>
              <a:avLst/>
              <a:gdLst/>
              <a:ahLst/>
              <a:cxnLst/>
              <a:rect l="l" t="t" r="r" b="b"/>
              <a:pathLst>
                <a:path w="1092" h="750" extrusionOk="0">
                  <a:moveTo>
                    <a:pt x="49" y="0"/>
                  </a:moveTo>
                  <a:lnTo>
                    <a:pt x="49" y="498"/>
                  </a:lnTo>
                  <a:cubicBezTo>
                    <a:pt x="49" y="546"/>
                    <a:pt x="30" y="603"/>
                    <a:pt x="1" y="641"/>
                  </a:cubicBezTo>
                  <a:cubicBezTo>
                    <a:pt x="173" y="713"/>
                    <a:pt x="360" y="749"/>
                    <a:pt x="547" y="749"/>
                  </a:cubicBezTo>
                  <a:cubicBezTo>
                    <a:pt x="733" y="749"/>
                    <a:pt x="920" y="713"/>
                    <a:pt x="1092" y="641"/>
                  </a:cubicBezTo>
                  <a:cubicBezTo>
                    <a:pt x="1063" y="603"/>
                    <a:pt x="1044" y="546"/>
                    <a:pt x="1044" y="498"/>
                  </a:cubicBezTo>
                  <a:lnTo>
                    <a:pt x="1044"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484;p69">
              <a:extLst>
                <a:ext uri="{FF2B5EF4-FFF2-40B4-BE49-F238E27FC236}">
                  <a16:creationId xmlns:a16="http://schemas.microsoft.com/office/drawing/2014/main" id="{51D48318-219C-46E8-A883-AD0B0D4CDB22}"/>
                </a:ext>
              </a:extLst>
            </p:cNvPr>
            <p:cNvSpPr/>
            <p:nvPr/>
          </p:nvSpPr>
          <p:spPr>
            <a:xfrm>
              <a:off x="6231594" y="3442096"/>
              <a:ext cx="78964" cy="97556"/>
            </a:xfrm>
            <a:custGeom>
              <a:avLst/>
              <a:gdLst/>
              <a:ahLst/>
              <a:cxnLst/>
              <a:rect l="l" t="t" r="r" b="b"/>
              <a:pathLst>
                <a:path w="3007" h="3715" extrusionOk="0">
                  <a:moveTo>
                    <a:pt x="738" y="1"/>
                  </a:moveTo>
                  <a:lnTo>
                    <a:pt x="279" y="231"/>
                  </a:lnTo>
                  <a:cubicBezTo>
                    <a:pt x="106" y="317"/>
                    <a:pt x="1" y="489"/>
                    <a:pt x="1" y="680"/>
                  </a:cubicBezTo>
                  <a:lnTo>
                    <a:pt x="1" y="2135"/>
                  </a:lnTo>
                  <a:cubicBezTo>
                    <a:pt x="1" y="2681"/>
                    <a:pt x="164" y="3207"/>
                    <a:pt x="460" y="3657"/>
                  </a:cubicBezTo>
                  <a:lnTo>
                    <a:pt x="499" y="3714"/>
                  </a:lnTo>
                  <a:lnTo>
                    <a:pt x="2508" y="3714"/>
                  </a:lnTo>
                  <a:lnTo>
                    <a:pt x="2537" y="3657"/>
                  </a:lnTo>
                  <a:cubicBezTo>
                    <a:pt x="2843" y="3207"/>
                    <a:pt x="3006" y="2681"/>
                    <a:pt x="3006" y="2135"/>
                  </a:cubicBezTo>
                  <a:lnTo>
                    <a:pt x="3006" y="680"/>
                  </a:lnTo>
                  <a:cubicBezTo>
                    <a:pt x="3006" y="489"/>
                    <a:pt x="2901" y="317"/>
                    <a:pt x="2729" y="231"/>
                  </a:cubicBezTo>
                  <a:lnTo>
                    <a:pt x="2269" y="1"/>
                  </a:lnTo>
                  <a:cubicBezTo>
                    <a:pt x="2102" y="203"/>
                    <a:pt x="1594" y="212"/>
                    <a:pt x="1514" y="212"/>
                  </a:cubicBezTo>
                  <a:cubicBezTo>
                    <a:pt x="1507" y="212"/>
                    <a:pt x="1504" y="211"/>
                    <a:pt x="1504" y="211"/>
                  </a:cubicBezTo>
                  <a:cubicBezTo>
                    <a:pt x="1504" y="211"/>
                    <a:pt x="1500" y="212"/>
                    <a:pt x="1493" y="212"/>
                  </a:cubicBezTo>
                  <a:cubicBezTo>
                    <a:pt x="1413" y="212"/>
                    <a:pt x="905" y="203"/>
                    <a:pt x="738" y="1"/>
                  </a:cubicBez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485;p69">
              <a:extLst>
                <a:ext uri="{FF2B5EF4-FFF2-40B4-BE49-F238E27FC236}">
                  <a16:creationId xmlns:a16="http://schemas.microsoft.com/office/drawing/2014/main" id="{AAE15A76-7E64-4054-A1C0-FE077DC36C09}"/>
                </a:ext>
              </a:extLst>
            </p:cNvPr>
            <p:cNvSpPr/>
            <p:nvPr/>
          </p:nvSpPr>
          <p:spPr>
            <a:xfrm>
              <a:off x="6244672" y="3539862"/>
              <a:ext cx="52809" cy="111605"/>
            </a:xfrm>
            <a:custGeom>
              <a:avLst/>
              <a:gdLst/>
              <a:ahLst/>
              <a:cxnLst/>
              <a:rect l="l" t="t" r="r" b="b"/>
              <a:pathLst>
                <a:path w="2011" h="4250" extrusionOk="0">
                  <a:moveTo>
                    <a:pt x="1" y="1"/>
                  </a:moveTo>
                  <a:lnTo>
                    <a:pt x="1" y="4250"/>
                  </a:lnTo>
                  <a:lnTo>
                    <a:pt x="2010" y="4250"/>
                  </a:lnTo>
                  <a:lnTo>
                    <a:pt x="2010"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486;p69">
              <a:extLst>
                <a:ext uri="{FF2B5EF4-FFF2-40B4-BE49-F238E27FC236}">
                  <a16:creationId xmlns:a16="http://schemas.microsoft.com/office/drawing/2014/main" id="{946AD2E4-DEAF-4575-95C6-915F751792B3}"/>
                </a:ext>
              </a:extLst>
            </p:cNvPr>
            <p:cNvSpPr/>
            <p:nvPr/>
          </p:nvSpPr>
          <p:spPr>
            <a:xfrm>
              <a:off x="6231594" y="3452915"/>
              <a:ext cx="13104" cy="86973"/>
            </a:xfrm>
            <a:custGeom>
              <a:avLst/>
              <a:gdLst/>
              <a:ahLst/>
              <a:cxnLst/>
              <a:rect l="l" t="t" r="r" b="b"/>
              <a:pathLst>
                <a:path w="499" h="3312" extrusionOk="0">
                  <a:moveTo>
                    <a:pt x="78" y="0"/>
                  </a:moveTo>
                  <a:cubicBezTo>
                    <a:pt x="30" y="77"/>
                    <a:pt x="1" y="173"/>
                    <a:pt x="1" y="268"/>
                  </a:cubicBezTo>
                  <a:lnTo>
                    <a:pt x="1" y="1723"/>
                  </a:lnTo>
                  <a:cubicBezTo>
                    <a:pt x="1" y="2269"/>
                    <a:pt x="164" y="2795"/>
                    <a:pt x="460" y="3245"/>
                  </a:cubicBezTo>
                  <a:lnTo>
                    <a:pt x="499" y="3312"/>
                  </a:lnTo>
                  <a:lnTo>
                    <a:pt x="499" y="575"/>
                  </a:lnTo>
                  <a:cubicBezTo>
                    <a:pt x="499" y="412"/>
                    <a:pt x="432" y="268"/>
                    <a:pt x="307" y="173"/>
                  </a:cubicBezTo>
                  <a:lnTo>
                    <a:pt x="78" y="0"/>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487;p69">
              <a:extLst>
                <a:ext uri="{FF2B5EF4-FFF2-40B4-BE49-F238E27FC236}">
                  <a16:creationId xmlns:a16="http://schemas.microsoft.com/office/drawing/2014/main" id="{6DB46A7C-CC63-4A63-88E8-4E9F8424AA0D}"/>
                </a:ext>
              </a:extLst>
            </p:cNvPr>
            <p:cNvSpPr/>
            <p:nvPr/>
          </p:nvSpPr>
          <p:spPr>
            <a:xfrm>
              <a:off x="6297454" y="3452915"/>
              <a:ext cx="13104" cy="86973"/>
            </a:xfrm>
            <a:custGeom>
              <a:avLst/>
              <a:gdLst/>
              <a:ahLst/>
              <a:cxnLst/>
              <a:rect l="l" t="t" r="r" b="b"/>
              <a:pathLst>
                <a:path w="499" h="3312" extrusionOk="0">
                  <a:moveTo>
                    <a:pt x="421" y="0"/>
                  </a:moveTo>
                  <a:lnTo>
                    <a:pt x="201" y="173"/>
                  </a:lnTo>
                  <a:cubicBezTo>
                    <a:pt x="67" y="268"/>
                    <a:pt x="0" y="412"/>
                    <a:pt x="0" y="575"/>
                  </a:cubicBezTo>
                  <a:lnTo>
                    <a:pt x="0" y="3312"/>
                  </a:lnTo>
                  <a:lnTo>
                    <a:pt x="39" y="3245"/>
                  </a:lnTo>
                  <a:cubicBezTo>
                    <a:pt x="335" y="2795"/>
                    <a:pt x="498" y="2269"/>
                    <a:pt x="498" y="1723"/>
                  </a:cubicBezTo>
                  <a:lnTo>
                    <a:pt x="498" y="268"/>
                  </a:lnTo>
                  <a:cubicBezTo>
                    <a:pt x="498" y="173"/>
                    <a:pt x="469" y="77"/>
                    <a:pt x="421"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488;p69">
              <a:extLst>
                <a:ext uri="{FF2B5EF4-FFF2-40B4-BE49-F238E27FC236}">
                  <a16:creationId xmlns:a16="http://schemas.microsoft.com/office/drawing/2014/main" id="{4FEEC56B-F4D4-4888-979B-B695A5E3D29E}"/>
                </a:ext>
              </a:extLst>
            </p:cNvPr>
            <p:cNvSpPr/>
            <p:nvPr/>
          </p:nvSpPr>
          <p:spPr>
            <a:xfrm>
              <a:off x="6250948" y="3434691"/>
              <a:ext cx="40257" cy="105198"/>
            </a:xfrm>
            <a:custGeom>
              <a:avLst/>
              <a:gdLst/>
              <a:ahLst/>
              <a:cxnLst/>
              <a:rect l="l" t="t" r="r" b="b"/>
              <a:pathLst>
                <a:path w="1533" h="4006" extrusionOk="0">
                  <a:moveTo>
                    <a:pt x="245" y="1"/>
                  </a:moveTo>
                  <a:cubicBezTo>
                    <a:pt x="233" y="1"/>
                    <a:pt x="221" y="5"/>
                    <a:pt x="211" y="15"/>
                  </a:cubicBezTo>
                  <a:lnTo>
                    <a:pt x="1" y="283"/>
                  </a:lnTo>
                  <a:lnTo>
                    <a:pt x="336" y="704"/>
                  </a:lnTo>
                  <a:cubicBezTo>
                    <a:pt x="358" y="732"/>
                    <a:pt x="393" y="747"/>
                    <a:pt x="428" y="747"/>
                  </a:cubicBezTo>
                  <a:cubicBezTo>
                    <a:pt x="454" y="747"/>
                    <a:pt x="479" y="739"/>
                    <a:pt x="499" y="723"/>
                  </a:cubicBezTo>
                  <a:lnTo>
                    <a:pt x="642" y="599"/>
                  </a:lnTo>
                  <a:lnTo>
                    <a:pt x="642" y="4006"/>
                  </a:lnTo>
                  <a:lnTo>
                    <a:pt x="891" y="4006"/>
                  </a:lnTo>
                  <a:lnTo>
                    <a:pt x="891" y="599"/>
                  </a:lnTo>
                  <a:lnTo>
                    <a:pt x="1044" y="723"/>
                  </a:lnTo>
                  <a:cubicBezTo>
                    <a:pt x="1064" y="739"/>
                    <a:pt x="1087" y="747"/>
                    <a:pt x="1110" y="747"/>
                  </a:cubicBezTo>
                  <a:cubicBezTo>
                    <a:pt x="1143" y="747"/>
                    <a:pt x="1175" y="732"/>
                    <a:pt x="1197" y="704"/>
                  </a:cubicBezTo>
                  <a:lnTo>
                    <a:pt x="1532" y="283"/>
                  </a:lnTo>
                  <a:lnTo>
                    <a:pt x="1322" y="15"/>
                  </a:lnTo>
                  <a:cubicBezTo>
                    <a:pt x="1312" y="5"/>
                    <a:pt x="1300" y="1"/>
                    <a:pt x="1288" y="1"/>
                  </a:cubicBezTo>
                  <a:cubicBezTo>
                    <a:pt x="1276" y="1"/>
                    <a:pt x="1264" y="5"/>
                    <a:pt x="1255" y="15"/>
                  </a:cubicBezTo>
                  <a:lnTo>
                    <a:pt x="767" y="503"/>
                  </a:lnTo>
                  <a:lnTo>
                    <a:pt x="278" y="15"/>
                  </a:lnTo>
                  <a:cubicBezTo>
                    <a:pt x="269" y="5"/>
                    <a:pt x="257" y="1"/>
                    <a:pt x="245"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489;p69">
              <a:extLst>
                <a:ext uri="{FF2B5EF4-FFF2-40B4-BE49-F238E27FC236}">
                  <a16:creationId xmlns:a16="http://schemas.microsoft.com/office/drawing/2014/main" id="{BC477DA2-A079-477E-B9D3-C1A90014AB0E}"/>
                </a:ext>
              </a:extLst>
            </p:cNvPr>
            <p:cNvSpPr/>
            <p:nvPr/>
          </p:nvSpPr>
          <p:spPr>
            <a:xfrm>
              <a:off x="6268043" y="3552913"/>
              <a:ext cx="6565" cy="98554"/>
            </a:xfrm>
            <a:custGeom>
              <a:avLst/>
              <a:gdLst/>
              <a:ahLst/>
              <a:cxnLst/>
              <a:rect l="l" t="t" r="r" b="b"/>
              <a:pathLst>
                <a:path w="250" h="3753" extrusionOk="0">
                  <a:moveTo>
                    <a:pt x="132" y="0"/>
                  </a:moveTo>
                  <a:cubicBezTo>
                    <a:pt x="127" y="0"/>
                    <a:pt x="121" y="1"/>
                    <a:pt x="116" y="1"/>
                  </a:cubicBezTo>
                  <a:cubicBezTo>
                    <a:pt x="49" y="1"/>
                    <a:pt x="1" y="49"/>
                    <a:pt x="1" y="116"/>
                  </a:cubicBezTo>
                  <a:lnTo>
                    <a:pt x="1" y="3753"/>
                  </a:lnTo>
                  <a:lnTo>
                    <a:pt x="249" y="3753"/>
                  </a:lnTo>
                  <a:lnTo>
                    <a:pt x="249" y="126"/>
                  </a:lnTo>
                  <a:cubicBezTo>
                    <a:pt x="249" y="55"/>
                    <a:pt x="200" y="0"/>
                    <a:pt x="132"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490;p69">
              <a:extLst>
                <a:ext uri="{FF2B5EF4-FFF2-40B4-BE49-F238E27FC236}">
                  <a16:creationId xmlns:a16="http://schemas.microsoft.com/office/drawing/2014/main" id="{73204258-A624-43D7-ABEE-72EE87257106}"/>
                </a:ext>
              </a:extLst>
            </p:cNvPr>
            <p:cNvSpPr/>
            <p:nvPr/>
          </p:nvSpPr>
          <p:spPr>
            <a:xfrm>
              <a:off x="6244672" y="3368726"/>
              <a:ext cx="52809" cy="59321"/>
            </a:xfrm>
            <a:custGeom>
              <a:avLst/>
              <a:gdLst/>
              <a:ahLst/>
              <a:cxnLst/>
              <a:rect l="l" t="t" r="r" b="b"/>
              <a:pathLst>
                <a:path w="2011" h="2259" extrusionOk="0">
                  <a:moveTo>
                    <a:pt x="757" y="0"/>
                  </a:moveTo>
                  <a:cubicBezTo>
                    <a:pt x="345" y="0"/>
                    <a:pt x="1" y="335"/>
                    <a:pt x="1" y="756"/>
                  </a:cubicBezTo>
                  <a:lnTo>
                    <a:pt x="1" y="1254"/>
                  </a:lnTo>
                  <a:cubicBezTo>
                    <a:pt x="1" y="1809"/>
                    <a:pt x="450" y="2259"/>
                    <a:pt x="1006" y="2259"/>
                  </a:cubicBezTo>
                  <a:cubicBezTo>
                    <a:pt x="1561" y="2259"/>
                    <a:pt x="2010" y="1809"/>
                    <a:pt x="2010" y="1254"/>
                  </a:cubicBezTo>
                  <a:lnTo>
                    <a:pt x="2010" y="756"/>
                  </a:lnTo>
                  <a:cubicBezTo>
                    <a:pt x="2010" y="335"/>
                    <a:pt x="1675"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491;p69">
              <a:extLst>
                <a:ext uri="{FF2B5EF4-FFF2-40B4-BE49-F238E27FC236}">
                  <a16:creationId xmlns:a16="http://schemas.microsoft.com/office/drawing/2014/main" id="{EC18C1D2-3CFB-455C-B8EF-9C16F624C6C9}"/>
                </a:ext>
              </a:extLst>
            </p:cNvPr>
            <p:cNvSpPr/>
            <p:nvPr/>
          </p:nvSpPr>
          <p:spPr>
            <a:xfrm>
              <a:off x="6244934" y="3368726"/>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6"/>
                    <a:pt x="747" y="1254"/>
                  </a:cubicBezTo>
                  <a:lnTo>
                    <a:pt x="747" y="756"/>
                  </a:lnTo>
                  <a:cubicBezTo>
                    <a:pt x="747" y="393"/>
                    <a:pt x="1015" y="77"/>
                    <a:pt x="1369" y="20"/>
                  </a:cubicBezTo>
                  <a:cubicBezTo>
                    <a:pt x="1330"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492;p69">
              <a:extLst>
                <a:ext uri="{FF2B5EF4-FFF2-40B4-BE49-F238E27FC236}">
                  <a16:creationId xmlns:a16="http://schemas.microsoft.com/office/drawing/2014/main" id="{3448620D-BEE5-449C-8BB1-274A159A962C}"/>
                </a:ext>
              </a:extLst>
            </p:cNvPr>
            <p:cNvSpPr/>
            <p:nvPr/>
          </p:nvSpPr>
          <p:spPr>
            <a:xfrm>
              <a:off x="6244672" y="3368726"/>
              <a:ext cx="52809" cy="26418"/>
            </a:xfrm>
            <a:custGeom>
              <a:avLst/>
              <a:gdLst/>
              <a:ahLst/>
              <a:cxnLst/>
              <a:rect l="l" t="t" r="r" b="b"/>
              <a:pathLst>
                <a:path w="2011" h="1006" extrusionOk="0">
                  <a:moveTo>
                    <a:pt x="757" y="0"/>
                  </a:moveTo>
                  <a:cubicBezTo>
                    <a:pt x="336" y="0"/>
                    <a:pt x="1" y="335"/>
                    <a:pt x="1" y="756"/>
                  </a:cubicBezTo>
                  <a:cubicBezTo>
                    <a:pt x="1" y="756"/>
                    <a:pt x="757" y="1005"/>
                    <a:pt x="2010" y="1005"/>
                  </a:cubicBezTo>
                  <a:lnTo>
                    <a:pt x="2010" y="756"/>
                  </a:lnTo>
                  <a:cubicBezTo>
                    <a:pt x="2010"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493;p69">
              <a:extLst>
                <a:ext uri="{FF2B5EF4-FFF2-40B4-BE49-F238E27FC236}">
                  <a16:creationId xmlns:a16="http://schemas.microsoft.com/office/drawing/2014/main" id="{66C92EEB-BE55-4016-8D16-63FDD538AD45}"/>
                </a:ext>
              </a:extLst>
            </p:cNvPr>
            <p:cNvSpPr/>
            <p:nvPr/>
          </p:nvSpPr>
          <p:spPr>
            <a:xfrm>
              <a:off x="6244934" y="3368726"/>
              <a:ext cx="35950" cy="24159"/>
            </a:xfrm>
            <a:custGeom>
              <a:avLst/>
              <a:gdLst/>
              <a:ahLst/>
              <a:cxnLst/>
              <a:rect l="l" t="t" r="r" b="b"/>
              <a:pathLst>
                <a:path w="1369" h="920" extrusionOk="0">
                  <a:moveTo>
                    <a:pt x="747" y="0"/>
                  </a:moveTo>
                  <a:cubicBezTo>
                    <a:pt x="335" y="0"/>
                    <a:pt x="0" y="335"/>
                    <a:pt x="0" y="756"/>
                  </a:cubicBezTo>
                  <a:cubicBezTo>
                    <a:pt x="249" y="823"/>
                    <a:pt x="498" y="881"/>
                    <a:pt x="747" y="919"/>
                  </a:cubicBezTo>
                  <a:lnTo>
                    <a:pt x="747" y="756"/>
                  </a:lnTo>
                  <a:cubicBezTo>
                    <a:pt x="747" y="393"/>
                    <a:pt x="1015" y="77"/>
                    <a:pt x="1369" y="20"/>
                  </a:cubicBezTo>
                  <a:cubicBezTo>
                    <a:pt x="1330"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494;p69">
              <a:extLst>
                <a:ext uri="{FF2B5EF4-FFF2-40B4-BE49-F238E27FC236}">
                  <a16:creationId xmlns:a16="http://schemas.microsoft.com/office/drawing/2014/main" id="{62D21EFE-3C88-444E-8762-05792910DD70}"/>
                </a:ext>
              </a:extLst>
            </p:cNvPr>
            <p:cNvSpPr/>
            <p:nvPr/>
          </p:nvSpPr>
          <p:spPr>
            <a:xfrm>
              <a:off x="6205229"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495;p69">
              <a:extLst>
                <a:ext uri="{FF2B5EF4-FFF2-40B4-BE49-F238E27FC236}">
                  <a16:creationId xmlns:a16="http://schemas.microsoft.com/office/drawing/2014/main" id="{464A2A4B-BF8C-4748-B4E5-E0BFFCAB2C32}"/>
                </a:ext>
              </a:extLst>
            </p:cNvPr>
            <p:cNvSpPr/>
            <p:nvPr/>
          </p:nvSpPr>
          <p:spPr>
            <a:xfrm>
              <a:off x="6203969" y="3533087"/>
              <a:ext cx="28912" cy="19931"/>
            </a:xfrm>
            <a:custGeom>
              <a:avLst/>
              <a:gdLst/>
              <a:ahLst/>
              <a:cxnLst/>
              <a:rect l="l" t="t" r="r" b="b"/>
              <a:pathLst>
                <a:path w="1101" h="759" extrusionOk="0">
                  <a:moveTo>
                    <a:pt x="48" y="0"/>
                  </a:moveTo>
                  <a:lnTo>
                    <a:pt x="48" y="508"/>
                  </a:lnTo>
                  <a:cubicBezTo>
                    <a:pt x="48" y="555"/>
                    <a:pt x="39" y="603"/>
                    <a:pt x="0" y="651"/>
                  </a:cubicBezTo>
                  <a:cubicBezTo>
                    <a:pt x="177"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496;p69">
              <a:extLst>
                <a:ext uri="{FF2B5EF4-FFF2-40B4-BE49-F238E27FC236}">
                  <a16:creationId xmlns:a16="http://schemas.microsoft.com/office/drawing/2014/main" id="{1238B1C7-9F9D-4C4D-937B-080B271A46B6}"/>
                </a:ext>
              </a:extLst>
            </p:cNvPr>
            <p:cNvSpPr/>
            <p:nvPr/>
          </p:nvSpPr>
          <p:spPr>
            <a:xfrm>
              <a:off x="6179074" y="3553938"/>
              <a:ext cx="78938" cy="97530"/>
            </a:xfrm>
            <a:custGeom>
              <a:avLst/>
              <a:gdLst/>
              <a:ahLst/>
              <a:cxnLst/>
              <a:rect l="l" t="t" r="r" b="b"/>
              <a:pathLst>
                <a:path w="3006" h="3714" extrusionOk="0">
                  <a:moveTo>
                    <a:pt x="728" y="1"/>
                  </a:moveTo>
                  <a:lnTo>
                    <a:pt x="278" y="230"/>
                  </a:lnTo>
                  <a:cubicBezTo>
                    <a:pt x="106" y="317"/>
                    <a:pt x="1" y="489"/>
                    <a:pt x="1" y="680"/>
                  </a:cubicBezTo>
                  <a:lnTo>
                    <a:pt x="1" y="2135"/>
                  </a:lnTo>
                  <a:cubicBezTo>
                    <a:pt x="1" y="2671"/>
                    <a:pt x="154" y="3207"/>
                    <a:pt x="460" y="3657"/>
                  </a:cubicBezTo>
                  <a:lnTo>
                    <a:pt x="498" y="3714"/>
                  </a:lnTo>
                  <a:lnTo>
                    <a:pt x="2499" y="3714"/>
                  </a:lnTo>
                  <a:lnTo>
                    <a:pt x="2537" y="3657"/>
                  </a:lnTo>
                  <a:cubicBezTo>
                    <a:pt x="2843" y="3207"/>
                    <a:pt x="3006" y="2671"/>
                    <a:pt x="3006" y="2135"/>
                  </a:cubicBezTo>
                  <a:lnTo>
                    <a:pt x="3006" y="680"/>
                  </a:lnTo>
                  <a:cubicBezTo>
                    <a:pt x="3006" y="489"/>
                    <a:pt x="2891" y="317"/>
                    <a:pt x="2728" y="230"/>
                  </a:cubicBezTo>
                  <a:lnTo>
                    <a:pt x="2269" y="1"/>
                  </a:lnTo>
                  <a:cubicBezTo>
                    <a:pt x="2102" y="203"/>
                    <a:pt x="1594" y="211"/>
                    <a:pt x="1514" y="211"/>
                  </a:cubicBezTo>
                  <a:cubicBezTo>
                    <a:pt x="1507" y="211"/>
                    <a:pt x="1503" y="211"/>
                    <a:pt x="1503" y="211"/>
                  </a:cubicBezTo>
                  <a:cubicBezTo>
                    <a:pt x="1503" y="211"/>
                    <a:pt x="1500" y="211"/>
                    <a:pt x="1493" y="211"/>
                  </a:cubicBezTo>
                  <a:cubicBezTo>
                    <a:pt x="1412" y="211"/>
                    <a:pt x="904" y="203"/>
                    <a:pt x="728"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497;p69">
              <a:extLst>
                <a:ext uri="{FF2B5EF4-FFF2-40B4-BE49-F238E27FC236}">
                  <a16:creationId xmlns:a16="http://schemas.microsoft.com/office/drawing/2014/main" id="{846050F9-DF14-422A-A314-A6DBB589462A}"/>
                </a:ext>
              </a:extLst>
            </p:cNvPr>
            <p:cNvSpPr/>
            <p:nvPr/>
          </p:nvSpPr>
          <p:spPr>
            <a:xfrm>
              <a:off x="6192152" y="3651441"/>
              <a:ext cx="52546" cy="46034"/>
            </a:xfrm>
            <a:custGeom>
              <a:avLst/>
              <a:gdLst/>
              <a:ahLst/>
              <a:cxnLst/>
              <a:rect l="l" t="t" r="r" b="b"/>
              <a:pathLst>
                <a:path w="2001" h="1753" extrusionOk="0">
                  <a:moveTo>
                    <a:pt x="0" y="1"/>
                  </a:moveTo>
                  <a:lnTo>
                    <a:pt x="0" y="1503"/>
                  </a:lnTo>
                  <a:cubicBezTo>
                    <a:pt x="0" y="1647"/>
                    <a:pt x="115" y="1752"/>
                    <a:pt x="249" y="1752"/>
                  </a:cubicBezTo>
                  <a:lnTo>
                    <a:pt x="1752" y="1752"/>
                  </a:lnTo>
                  <a:cubicBezTo>
                    <a:pt x="1895" y="1752"/>
                    <a:pt x="2001" y="1647"/>
                    <a:pt x="2001" y="1503"/>
                  </a:cubicBezTo>
                  <a:lnTo>
                    <a:pt x="200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498;p69">
              <a:extLst>
                <a:ext uri="{FF2B5EF4-FFF2-40B4-BE49-F238E27FC236}">
                  <a16:creationId xmlns:a16="http://schemas.microsoft.com/office/drawing/2014/main" id="{C1701895-93C3-434F-8E8F-0AF8A4DECC62}"/>
                </a:ext>
              </a:extLst>
            </p:cNvPr>
            <p:cNvSpPr/>
            <p:nvPr/>
          </p:nvSpPr>
          <p:spPr>
            <a:xfrm>
              <a:off x="6179074" y="3564757"/>
              <a:ext cx="13104" cy="86711"/>
            </a:xfrm>
            <a:custGeom>
              <a:avLst/>
              <a:gdLst/>
              <a:ahLst/>
              <a:cxnLst/>
              <a:rect l="l" t="t" r="r" b="b"/>
              <a:pathLst>
                <a:path w="499" h="3302" extrusionOk="0">
                  <a:moveTo>
                    <a:pt x="77" y="0"/>
                  </a:moveTo>
                  <a:cubicBezTo>
                    <a:pt x="20" y="77"/>
                    <a:pt x="1" y="163"/>
                    <a:pt x="1" y="259"/>
                  </a:cubicBezTo>
                  <a:lnTo>
                    <a:pt x="1" y="1713"/>
                  </a:lnTo>
                  <a:cubicBezTo>
                    <a:pt x="1" y="2259"/>
                    <a:pt x="154" y="2795"/>
                    <a:pt x="460" y="3245"/>
                  </a:cubicBezTo>
                  <a:lnTo>
                    <a:pt x="498" y="3302"/>
                  </a:lnTo>
                  <a:lnTo>
                    <a:pt x="498" y="565"/>
                  </a:lnTo>
                  <a:cubicBezTo>
                    <a:pt x="498" y="412"/>
                    <a:pt x="422" y="259"/>
                    <a:pt x="297" y="163"/>
                  </a:cubicBezTo>
                  <a:lnTo>
                    <a:pt x="77"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499;p69">
              <a:extLst>
                <a:ext uri="{FF2B5EF4-FFF2-40B4-BE49-F238E27FC236}">
                  <a16:creationId xmlns:a16="http://schemas.microsoft.com/office/drawing/2014/main" id="{8549FD30-99EC-4320-9EBF-071FB0344047}"/>
                </a:ext>
              </a:extLst>
            </p:cNvPr>
            <p:cNvSpPr/>
            <p:nvPr/>
          </p:nvSpPr>
          <p:spPr>
            <a:xfrm>
              <a:off x="6244672" y="3564757"/>
              <a:ext cx="13340" cy="86711"/>
            </a:xfrm>
            <a:custGeom>
              <a:avLst/>
              <a:gdLst/>
              <a:ahLst/>
              <a:cxnLst/>
              <a:rect l="l" t="t" r="r" b="b"/>
              <a:pathLst>
                <a:path w="508" h="3302" extrusionOk="0">
                  <a:moveTo>
                    <a:pt x="431" y="0"/>
                  </a:moveTo>
                  <a:lnTo>
                    <a:pt x="202" y="163"/>
                  </a:lnTo>
                  <a:cubicBezTo>
                    <a:pt x="77" y="259"/>
                    <a:pt x="1" y="412"/>
                    <a:pt x="1" y="565"/>
                  </a:cubicBezTo>
                  <a:lnTo>
                    <a:pt x="1" y="3302"/>
                  </a:lnTo>
                  <a:lnTo>
                    <a:pt x="39" y="3245"/>
                  </a:lnTo>
                  <a:cubicBezTo>
                    <a:pt x="345" y="2795"/>
                    <a:pt x="508" y="2259"/>
                    <a:pt x="508" y="1713"/>
                  </a:cubicBezTo>
                  <a:lnTo>
                    <a:pt x="508" y="259"/>
                  </a:lnTo>
                  <a:cubicBezTo>
                    <a:pt x="508" y="163"/>
                    <a:pt x="479" y="77"/>
                    <a:pt x="431"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500;p69">
              <a:extLst>
                <a:ext uri="{FF2B5EF4-FFF2-40B4-BE49-F238E27FC236}">
                  <a16:creationId xmlns:a16="http://schemas.microsoft.com/office/drawing/2014/main" id="{441A45AF-5C02-4E8B-910B-9B6401B3EDC9}"/>
                </a:ext>
              </a:extLst>
            </p:cNvPr>
            <p:cNvSpPr/>
            <p:nvPr/>
          </p:nvSpPr>
          <p:spPr>
            <a:xfrm>
              <a:off x="6198191" y="3546270"/>
              <a:ext cx="40467" cy="105198"/>
            </a:xfrm>
            <a:custGeom>
              <a:avLst/>
              <a:gdLst/>
              <a:ahLst/>
              <a:cxnLst/>
              <a:rect l="l" t="t" r="r" b="b"/>
              <a:pathLst>
                <a:path w="1541" h="4006" extrusionOk="0">
                  <a:moveTo>
                    <a:pt x="250" y="1"/>
                  </a:moveTo>
                  <a:cubicBezTo>
                    <a:pt x="237" y="1"/>
                    <a:pt x="225" y="6"/>
                    <a:pt x="220" y="15"/>
                  </a:cubicBezTo>
                  <a:lnTo>
                    <a:pt x="0" y="293"/>
                  </a:lnTo>
                  <a:lnTo>
                    <a:pt x="345" y="714"/>
                  </a:lnTo>
                  <a:cubicBezTo>
                    <a:pt x="365" y="739"/>
                    <a:pt x="393" y="751"/>
                    <a:pt x="422" y="751"/>
                  </a:cubicBezTo>
                  <a:cubicBezTo>
                    <a:pt x="448" y="751"/>
                    <a:pt x="475" y="741"/>
                    <a:pt x="498" y="723"/>
                  </a:cubicBezTo>
                  <a:lnTo>
                    <a:pt x="651" y="609"/>
                  </a:lnTo>
                  <a:lnTo>
                    <a:pt x="651" y="4006"/>
                  </a:lnTo>
                  <a:lnTo>
                    <a:pt x="900" y="4006"/>
                  </a:lnTo>
                  <a:lnTo>
                    <a:pt x="900" y="609"/>
                  </a:lnTo>
                  <a:lnTo>
                    <a:pt x="1043" y="723"/>
                  </a:lnTo>
                  <a:cubicBezTo>
                    <a:pt x="1065" y="745"/>
                    <a:pt x="1090" y="755"/>
                    <a:pt x="1116" y="755"/>
                  </a:cubicBezTo>
                  <a:cubicBezTo>
                    <a:pt x="1148" y="755"/>
                    <a:pt x="1180" y="740"/>
                    <a:pt x="1206" y="714"/>
                  </a:cubicBezTo>
                  <a:lnTo>
                    <a:pt x="1541" y="293"/>
                  </a:lnTo>
                  <a:lnTo>
                    <a:pt x="1330" y="25"/>
                  </a:lnTo>
                  <a:cubicBezTo>
                    <a:pt x="1321" y="15"/>
                    <a:pt x="1309" y="10"/>
                    <a:pt x="1297" y="10"/>
                  </a:cubicBezTo>
                  <a:cubicBezTo>
                    <a:pt x="1285" y="10"/>
                    <a:pt x="1273" y="15"/>
                    <a:pt x="1263" y="25"/>
                  </a:cubicBezTo>
                  <a:lnTo>
                    <a:pt x="775" y="503"/>
                  </a:lnTo>
                  <a:lnTo>
                    <a:pt x="287" y="15"/>
                  </a:lnTo>
                  <a:cubicBezTo>
                    <a:pt x="278" y="6"/>
                    <a:pt x="263" y="1"/>
                    <a:pt x="250"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501;p69">
              <a:extLst>
                <a:ext uri="{FF2B5EF4-FFF2-40B4-BE49-F238E27FC236}">
                  <a16:creationId xmlns:a16="http://schemas.microsoft.com/office/drawing/2014/main" id="{5AF54645-2550-43F1-8B50-253DE7787664}"/>
                </a:ext>
              </a:extLst>
            </p:cNvPr>
            <p:cNvSpPr/>
            <p:nvPr/>
          </p:nvSpPr>
          <p:spPr>
            <a:xfrm>
              <a:off x="6215260" y="3664755"/>
              <a:ext cx="6565" cy="32720"/>
            </a:xfrm>
            <a:custGeom>
              <a:avLst/>
              <a:gdLst/>
              <a:ahLst/>
              <a:cxnLst/>
              <a:rect l="l" t="t" r="r" b="b"/>
              <a:pathLst>
                <a:path w="250" h="1246" extrusionOk="0">
                  <a:moveTo>
                    <a:pt x="140" y="0"/>
                  </a:moveTo>
                  <a:cubicBezTo>
                    <a:pt x="135" y="0"/>
                    <a:pt x="130" y="0"/>
                    <a:pt x="125" y="1"/>
                  </a:cubicBezTo>
                  <a:cubicBezTo>
                    <a:pt x="58" y="1"/>
                    <a:pt x="1" y="49"/>
                    <a:pt x="1" y="116"/>
                  </a:cubicBezTo>
                  <a:lnTo>
                    <a:pt x="1" y="1245"/>
                  </a:lnTo>
                  <a:lnTo>
                    <a:pt x="250" y="1245"/>
                  </a:lnTo>
                  <a:lnTo>
                    <a:pt x="250" y="116"/>
                  </a:lnTo>
                  <a:cubicBezTo>
                    <a:pt x="250" y="54"/>
                    <a:pt x="200" y="0"/>
                    <a:pt x="140"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502;p69">
              <a:extLst>
                <a:ext uri="{FF2B5EF4-FFF2-40B4-BE49-F238E27FC236}">
                  <a16:creationId xmlns:a16="http://schemas.microsoft.com/office/drawing/2014/main" id="{B35423CD-8738-402B-895C-31A844897860}"/>
                </a:ext>
              </a:extLst>
            </p:cNvPr>
            <p:cNvSpPr/>
            <p:nvPr/>
          </p:nvSpPr>
          <p:spPr>
            <a:xfrm>
              <a:off x="6192152"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1005"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503;p69">
              <a:extLst>
                <a:ext uri="{FF2B5EF4-FFF2-40B4-BE49-F238E27FC236}">
                  <a16:creationId xmlns:a16="http://schemas.microsoft.com/office/drawing/2014/main" id="{56D6A10B-AC57-4E00-9A56-F350AC23ACAA}"/>
                </a:ext>
              </a:extLst>
            </p:cNvPr>
            <p:cNvSpPr/>
            <p:nvPr/>
          </p:nvSpPr>
          <p:spPr>
            <a:xfrm>
              <a:off x="6192204" y="3480567"/>
              <a:ext cx="36160" cy="59269"/>
            </a:xfrm>
            <a:custGeom>
              <a:avLst/>
              <a:gdLst/>
              <a:ahLst/>
              <a:cxnLst/>
              <a:rect l="l" t="t" r="r" b="b"/>
              <a:pathLst>
                <a:path w="1377" h="2257" extrusionOk="0">
                  <a:moveTo>
                    <a:pt x="754" y="0"/>
                  </a:moveTo>
                  <a:cubicBezTo>
                    <a:pt x="343" y="0"/>
                    <a:pt x="8" y="335"/>
                    <a:pt x="8" y="756"/>
                  </a:cubicBezTo>
                  <a:lnTo>
                    <a:pt x="8" y="1254"/>
                  </a:lnTo>
                  <a:cubicBezTo>
                    <a:pt x="0" y="1828"/>
                    <a:pt x="476" y="2257"/>
                    <a:pt x="1003" y="2257"/>
                  </a:cubicBezTo>
                  <a:cubicBezTo>
                    <a:pt x="1126" y="2257"/>
                    <a:pt x="1253" y="2233"/>
                    <a:pt x="1377" y="2182"/>
                  </a:cubicBezTo>
                  <a:cubicBezTo>
                    <a:pt x="1003" y="2029"/>
                    <a:pt x="754" y="1665"/>
                    <a:pt x="754" y="1254"/>
                  </a:cubicBezTo>
                  <a:lnTo>
                    <a:pt x="754" y="756"/>
                  </a:lnTo>
                  <a:cubicBezTo>
                    <a:pt x="754" y="383"/>
                    <a:pt x="1013" y="77"/>
                    <a:pt x="1377" y="10"/>
                  </a:cubicBezTo>
                  <a:cubicBezTo>
                    <a:pt x="1338" y="10"/>
                    <a:pt x="1300" y="0"/>
                    <a:pt x="1252"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504;p69">
              <a:extLst>
                <a:ext uri="{FF2B5EF4-FFF2-40B4-BE49-F238E27FC236}">
                  <a16:creationId xmlns:a16="http://schemas.microsoft.com/office/drawing/2014/main" id="{96874677-1CF5-4EE1-8820-2AE6EABCA9E3}"/>
                </a:ext>
              </a:extLst>
            </p:cNvPr>
            <p:cNvSpPr/>
            <p:nvPr/>
          </p:nvSpPr>
          <p:spPr>
            <a:xfrm>
              <a:off x="6192152" y="3480567"/>
              <a:ext cx="52546" cy="26418"/>
            </a:xfrm>
            <a:custGeom>
              <a:avLst/>
              <a:gdLst/>
              <a:ahLst/>
              <a:cxnLst/>
              <a:rect l="l" t="t" r="r" b="b"/>
              <a:pathLst>
                <a:path w="2001" h="1006" extrusionOk="0">
                  <a:moveTo>
                    <a:pt x="747" y="0"/>
                  </a:moveTo>
                  <a:cubicBezTo>
                    <a:pt x="335" y="0"/>
                    <a:pt x="0" y="335"/>
                    <a:pt x="0" y="756"/>
                  </a:cubicBezTo>
                  <a:cubicBezTo>
                    <a:pt x="0" y="756"/>
                    <a:pt x="756"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505;p69">
              <a:extLst>
                <a:ext uri="{FF2B5EF4-FFF2-40B4-BE49-F238E27FC236}">
                  <a16:creationId xmlns:a16="http://schemas.microsoft.com/office/drawing/2014/main" id="{19005C67-94BD-4C59-843D-CAB5C46648AA}"/>
                </a:ext>
              </a:extLst>
            </p:cNvPr>
            <p:cNvSpPr/>
            <p:nvPr/>
          </p:nvSpPr>
          <p:spPr>
            <a:xfrm>
              <a:off x="6192414" y="3480567"/>
              <a:ext cx="35950" cy="23897"/>
            </a:xfrm>
            <a:custGeom>
              <a:avLst/>
              <a:gdLst/>
              <a:ahLst/>
              <a:cxnLst/>
              <a:rect l="l" t="t" r="r" b="b"/>
              <a:pathLst>
                <a:path w="1369" h="910" extrusionOk="0">
                  <a:moveTo>
                    <a:pt x="746" y="0"/>
                  </a:moveTo>
                  <a:cubicBezTo>
                    <a:pt x="335" y="0"/>
                    <a:pt x="0" y="335"/>
                    <a:pt x="0" y="756"/>
                  </a:cubicBezTo>
                  <a:cubicBezTo>
                    <a:pt x="239" y="823"/>
                    <a:pt x="488" y="881"/>
                    <a:pt x="746" y="909"/>
                  </a:cubicBezTo>
                  <a:lnTo>
                    <a:pt x="746" y="756"/>
                  </a:lnTo>
                  <a:cubicBezTo>
                    <a:pt x="746" y="383"/>
                    <a:pt x="1005" y="77"/>
                    <a:pt x="1369" y="10"/>
                  </a:cubicBezTo>
                  <a:cubicBezTo>
                    <a:pt x="1330" y="10"/>
                    <a:pt x="1292" y="0"/>
                    <a:pt x="12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506;p69">
              <a:extLst>
                <a:ext uri="{FF2B5EF4-FFF2-40B4-BE49-F238E27FC236}">
                  <a16:creationId xmlns:a16="http://schemas.microsoft.com/office/drawing/2014/main" id="{8F48DB0E-8AEF-4855-9EE2-A91560E09B9B}"/>
                </a:ext>
              </a:extLst>
            </p:cNvPr>
            <p:cNvSpPr/>
            <p:nvPr/>
          </p:nvSpPr>
          <p:spPr>
            <a:xfrm>
              <a:off x="6310532" y="3533087"/>
              <a:ext cx="26391" cy="26418"/>
            </a:xfrm>
            <a:custGeom>
              <a:avLst/>
              <a:gdLst/>
              <a:ahLst/>
              <a:cxnLst/>
              <a:rect l="l" t="t" r="r" b="b"/>
              <a:pathLst>
                <a:path w="1005"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507;p69">
              <a:extLst>
                <a:ext uri="{FF2B5EF4-FFF2-40B4-BE49-F238E27FC236}">
                  <a16:creationId xmlns:a16="http://schemas.microsoft.com/office/drawing/2014/main" id="{6ADE7F18-100D-495D-8F8B-EE6B996C6380}"/>
                </a:ext>
              </a:extLst>
            </p:cNvPr>
            <p:cNvSpPr/>
            <p:nvPr/>
          </p:nvSpPr>
          <p:spPr>
            <a:xfrm>
              <a:off x="6309271" y="3533087"/>
              <a:ext cx="28912" cy="19931"/>
            </a:xfrm>
            <a:custGeom>
              <a:avLst/>
              <a:gdLst/>
              <a:ahLst/>
              <a:cxnLst/>
              <a:rect l="l" t="t" r="r" b="b"/>
              <a:pathLst>
                <a:path w="1101" h="759" extrusionOk="0">
                  <a:moveTo>
                    <a:pt x="48" y="0"/>
                  </a:moveTo>
                  <a:lnTo>
                    <a:pt x="48" y="508"/>
                  </a:lnTo>
                  <a:cubicBezTo>
                    <a:pt x="48" y="555"/>
                    <a:pt x="29" y="603"/>
                    <a:pt x="0" y="651"/>
                  </a:cubicBezTo>
                  <a:cubicBezTo>
                    <a:pt x="177" y="723"/>
                    <a:pt x="364" y="759"/>
                    <a:pt x="550"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508;p69">
              <a:extLst>
                <a:ext uri="{FF2B5EF4-FFF2-40B4-BE49-F238E27FC236}">
                  <a16:creationId xmlns:a16="http://schemas.microsoft.com/office/drawing/2014/main" id="{D04AC69F-4EA9-4223-84A0-12D36C063A15}"/>
                </a:ext>
              </a:extLst>
            </p:cNvPr>
            <p:cNvSpPr/>
            <p:nvPr/>
          </p:nvSpPr>
          <p:spPr>
            <a:xfrm>
              <a:off x="6284140"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69" y="3657"/>
                  </a:cubicBezTo>
                  <a:lnTo>
                    <a:pt x="507" y="3714"/>
                  </a:lnTo>
                  <a:lnTo>
                    <a:pt x="2508" y="3714"/>
                  </a:lnTo>
                  <a:lnTo>
                    <a:pt x="2546" y="3657"/>
                  </a:lnTo>
                  <a:cubicBezTo>
                    <a:pt x="2843" y="3207"/>
                    <a:pt x="3005" y="2671"/>
                    <a:pt x="3005" y="2135"/>
                  </a:cubicBezTo>
                  <a:lnTo>
                    <a:pt x="3005" y="680"/>
                  </a:lnTo>
                  <a:cubicBezTo>
                    <a:pt x="3005" y="489"/>
                    <a:pt x="2900" y="317"/>
                    <a:pt x="2728" y="230"/>
                  </a:cubicBezTo>
                  <a:lnTo>
                    <a:pt x="2278" y="1"/>
                  </a:lnTo>
                  <a:cubicBezTo>
                    <a:pt x="2102" y="203"/>
                    <a:pt x="1594"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509;p69">
              <a:extLst>
                <a:ext uri="{FF2B5EF4-FFF2-40B4-BE49-F238E27FC236}">
                  <a16:creationId xmlns:a16="http://schemas.microsoft.com/office/drawing/2014/main" id="{ACA7B902-0C5C-421E-97D4-37B79179B338}"/>
                </a:ext>
              </a:extLst>
            </p:cNvPr>
            <p:cNvSpPr/>
            <p:nvPr/>
          </p:nvSpPr>
          <p:spPr>
            <a:xfrm>
              <a:off x="6297454" y="3480567"/>
              <a:ext cx="52546" cy="59321"/>
            </a:xfrm>
            <a:custGeom>
              <a:avLst/>
              <a:gdLst/>
              <a:ahLst/>
              <a:cxnLst/>
              <a:rect l="l" t="t" r="r" b="b"/>
              <a:pathLst>
                <a:path w="2001" h="2259" extrusionOk="0">
                  <a:moveTo>
                    <a:pt x="747" y="0"/>
                  </a:moveTo>
                  <a:cubicBezTo>
                    <a:pt x="335" y="0"/>
                    <a:pt x="0" y="335"/>
                    <a:pt x="0" y="756"/>
                  </a:cubicBezTo>
                  <a:lnTo>
                    <a:pt x="0" y="1254"/>
                  </a:lnTo>
                  <a:cubicBezTo>
                    <a:pt x="0" y="1809"/>
                    <a:pt x="450" y="2259"/>
                    <a:pt x="99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510;p69">
              <a:extLst>
                <a:ext uri="{FF2B5EF4-FFF2-40B4-BE49-F238E27FC236}">
                  <a16:creationId xmlns:a16="http://schemas.microsoft.com/office/drawing/2014/main" id="{60E1D5C9-A29B-4D34-817E-64B7330EAE70}"/>
                </a:ext>
              </a:extLst>
            </p:cNvPr>
            <p:cNvSpPr/>
            <p:nvPr/>
          </p:nvSpPr>
          <p:spPr>
            <a:xfrm>
              <a:off x="6297454" y="3480567"/>
              <a:ext cx="36213" cy="59269"/>
            </a:xfrm>
            <a:custGeom>
              <a:avLst/>
              <a:gdLst/>
              <a:ahLst/>
              <a:cxnLst/>
              <a:rect l="l" t="t" r="r" b="b"/>
              <a:pathLst>
                <a:path w="1379" h="2257" extrusionOk="0">
                  <a:moveTo>
                    <a:pt x="756" y="0"/>
                  </a:moveTo>
                  <a:cubicBezTo>
                    <a:pt x="335" y="0"/>
                    <a:pt x="0" y="335"/>
                    <a:pt x="0" y="756"/>
                  </a:cubicBezTo>
                  <a:lnTo>
                    <a:pt x="0" y="1254"/>
                  </a:lnTo>
                  <a:cubicBezTo>
                    <a:pt x="0" y="1828"/>
                    <a:pt x="471" y="2257"/>
                    <a:pt x="1001" y="2257"/>
                  </a:cubicBezTo>
                  <a:cubicBezTo>
                    <a:pt x="1125" y="2257"/>
                    <a:pt x="1253" y="2233"/>
                    <a:pt x="1379" y="2182"/>
                  </a:cubicBezTo>
                  <a:cubicBezTo>
                    <a:pt x="996" y="2029"/>
                    <a:pt x="747" y="1665"/>
                    <a:pt x="747" y="1254"/>
                  </a:cubicBezTo>
                  <a:lnTo>
                    <a:pt x="747" y="756"/>
                  </a:lnTo>
                  <a:cubicBezTo>
                    <a:pt x="747" y="383"/>
                    <a:pt x="1015" y="77"/>
                    <a:pt x="1379" y="10"/>
                  </a:cubicBezTo>
                  <a:cubicBezTo>
                    <a:pt x="1331"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511;p69">
              <a:extLst>
                <a:ext uri="{FF2B5EF4-FFF2-40B4-BE49-F238E27FC236}">
                  <a16:creationId xmlns:a16="http://schemas.microsoft.com/office/drawing/2014/main" id="{366F741F-0167-4D9A-8DE3-C22D36955189}"/>
                </a:ext>
              </a:extLst>
            </p:cNvPr>
            <p:cNvSpPr/>
            <p:nvPr/>
          </p:nvSpPr>
          <p:spPr>
            <a:xfrm>
              <a:off x="6297454" y="3651441"/>
              <a:ext cx="52546" cy="46034"/>
            </a:xfrm>
            <a:custGeom>
              <a:avLst/>
              <a:gdLst/>
              <a:ahLst/>
              <a:cxnLst/>
              <a:rect l="l" t="t" r="r" b="b"/>
              <a:pathLst>
                <a:path w="2001" h="1753" extrusionOk="0">
                  <a:moveTo>
                    <a:pt x="0" y="1"/>
                  </a:moveTo>
                  <a:lnTo>
                    <a:pt x="0" y="1503"/>
                  </a:lnTo>
                  <a:cubicBezTo>
                    <a:pt x="0" y="1647"/>
                    <a:pt x="106" y="1752"/>
                    <a:pt x="249" y="1752"/>
                  </a:cubicBezTo>
                  <a:lnTo>
                    <a:pt x="1752" y="1752"/>
                  </a:lnTo>
                  <a:cubicBezTo>
                    <a:pt x="1886" y="1752"/>
                    <a:pt x="2001" y="1647"/>
                    <a:pt x="2001" y="1503"/>
                  </a:cubicBezTo>
                  <a:lnTo>
                    <a:pt x="2001" y="1"/>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512;p69">
              <a:extLst>
                <a:ext uri="{FF2B5EF4-FFF2-40B4-BE49-F238E27FC236}">
                  <a16:creationId xmlns:a16="http://schemas.microsoft.com/office/drawing/2014/main" id="{1B98F20D-E21E-4B5D-8FB9-27B04332DC28}"/>
                </a:ext>
              </a:extLst>
            </p:cNvPr>
            <p:cNvSpPr/>
            <p:nvPr/>
          </p:nvSpPr>
          <p:spPr>
            <a:xfrm>
              <a:off x="6284140" y="3564757"/>
              <a:ext cx="13340" cy="86711"/>
            </a:xfrm>
            <a:custGeom>
              <a:avLst/>
              <a:gdLst/>
              <a:ahLst/>
              <a:cxnLst/>
              <a:rect l="l" t="t" r="r" b="b"/>
              <a:pathLst>
                <a:path w="508" h="3302" extrusionOk="0">
                  <a:moveTo>
                    <a:pt x="77" y="0"/>
                  </a:moveTo>
                  <a:cubicBezTo>
                    <a:pt x="29" y="77"/>
                    <a:pt x="0" y="163"/>
                    <a:pt x="0" y="259"/>
                  </a:cubicBezTo>
                  <a:lnTo>
                    <a:pt x="0" y="1713"/>
                  </a:lnTo>
                  <a:cubicBezTo>
                    <a:pt x="0" y="2259"/>
                    <a:pt x="163" y="2795"/>
                    <a:pt x="469" y="3245"/>
                  </a:cubicBezTo>
                  <a:lnTo>
                    <a:pt x="507" y="3302"/>
                  </a:lnTo>
                  <a:lnTo>
                    <a:pt x="507" y="565"/>
                  </a:lnTo>
                  <a:cubicBezTo>
                    <a:pt x="507" y="412"/>
                    <a:pt x="431" y="259"/>
                    <a:pt x="306" y="163"/>
                  </a:cubicBezTo>
                  <a:lnTo>
                    <a:pt x="77"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513;p69">
              <a:extLst>
                <a:ext uri="{FF2B5EF4-FFF2-40B4-BE49-F238E27FC236}">
                  <a16:creationId xmlns:a16="http://schemas.microsoft.com/office/drawing/2014/main" id="{8E9ACC26-5990-476B-ADC2-4A09194FD605}"/>
                </a:ext>
              </a:extLst>
            </p:cNvPr>
            <p:cNvSpPr/>
            <p:nvPr/>
          </p:nvSpPr>
          <p:spPr>
            <a:xfrm>
              <a:off x="6349974" y="3564757"/>
              <a:ext cx="13104" cy="86711"/>
            </a:xfrm>
            <a:custGeom>
              <a:avLst/>
              <a:gdLst/>
              <a:ahLst/>
              <a:cxnLst/>
              <a:rect l="l" t="t" r="r" b="b"/>
              <a:pathLst>
                <a:path w="499" h="3302" extrusionOk="0">
                  <a:moveTo>
                    <a:pt x="422" y="0"/>
                  </a:moveTo>
                  <a:lnTo>
                    <a:pt x="202" y="163"/>
                  </a:lnTo>
                  <a:cubicBezTo>
                    <a:pt x="77" y="259"/>
                    <a:pt x="1" y="412"/>
                    <a:pt x="1" y="565"/>
                  </a:cubicBezTo>
                  <a:lnTo>
                    <a:pt x="1" y="3302"/>
                  </a:lnTo>
                  <a:lnTo>
                    <a:pt x="39" y="3245"/>
                  </a:lnTo>
                  <a:cubicBezTo>
                    <a:pt x="345" y="2795"/>
                    <a:pt x="498" y="2259"/>
                    <a:pt x="498" y="1713"/>
                  </a:cubicBezTo>
                  <a:lnTo>
                    <a:pt x="498" y="259"/>
                  </a:lnTo>
                  <a:cubicBezTo>
                    <a:pt x="498" y="163"/>
                    <a:pt x="479" y="77"/>
                    <a:pt x="422"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514;p69">
              <a:extLst>
                <a:ext uri="{FF2B5EF4-FFF2-40B4-BE49-F238E27FC236}">
                  <a16:creationId xmlns:a16="http://schemas.microsoft.com/office/drawing/2014/main" id="{8B193BEC-50CA-47D9-88FA-023D3B42E37C}"/>
                </a:ext>
              </a:extLst>
            </p:cNvPr>
            <p:cNvSpPr/>
            <p:nvPr/>
          </p:nvSpPr>
          <p:spPr>
            <a:xfrm>
              <a:off x="6303494" y="3546532"/>
              <a:ext cx="40467" cy="104935"/>
            </a:xfrm>
            <a:custGeom>
              <a:avLst/>
              <a:gdLst/>
              <a:ahLst/>
              <a:cxnLst/>
              <a:rect l="l" t="t" r="r" b="b"/>
              <a:pathLst>
                <a:path w="1541" h="3996" extrusionOk="0">
                  <a:moveTo>
                    <a:pt x="244" y="0"/>
                  </a:moveTo>
                  <a:cubicBezTo>
                    <a:pt x="232" y="0"/>
                    <a:pt x="220" y="5"/>
                    <a:pt x="211" y="15"/>
                  </a:cubicBezTo>
                  <a:lnTo>
                    <a:pt x="0" y="283"/>
                  </a:lnTo>
                  <a:lnTo>
                    <a:pt x="345" y="704"/>
                  </a:lnTo>
                  <a:cubicBezTo>
                    <a:pt x="367" y="732"/>
                    <a:pt x="399" y="747"/>
                    <a:pt x="431" y="747"/>
                  </a:cubicBezTo>
                  <a:cubicBezTo>
                    <a:pt x="454" y="747"/>
                    <a:pt x="478" y="739"/>
                    <a:pt x="498" y="723"/>
                  </a:cubicBezTo>
                  <a:lnTo>
                    <a:pt x="641" y="599"/>
                  </a:lnTo>
                  <a:lnTo>
                    <a:pt x="641" y="3996"/>
                  </a:lnTo>
                  <a:lnTo>
                    <a:pt x="900" y="3996"/>
                  </a:lnTo>
                  <a:lnTo>
                    <a:pt x="900" y="599"/>
                  </a:lnTo>
                  <a:lnTo>
                    <a:pt x="1043" y="713"/>
                  </a:lnTo>
                  <a:cubicBezTo>
                    <a:pt x="1065" y="735"/>
                    <a:pt x="1090" y="745"/>
                    <a:pt x="1115" y="745"/>
                  </a:cubicBezTo>
                  <a:cubicBezTo>
                    <a:pt x="1146" y="745"/>
                    <a:pt x="1175" y="730"/>
                    <a:pt x="1196" y="704"/>
                  </a:cubicBezTo>
                  <a:lnTo>
                    <a:pt x="1541" y="283"/>
                  </a:lnTo>
                  <a:lnTo>
                    <a:pt x="1321" y="15"/>
                  </a:lnTo>
                  <a:cubicBezTo>
                    <a:pt x="1311" y="5"/>
                    <a:pt x="1299" y="0"/>
                    <a:pt x="1287" y="0"/>
                  </a:cubicBezTo>
                  <a:cubicBezTo>
                    <a:pt x="1275" y="0"/>
                    <a:pt x="1263" y="5"/>
                    <a:pt x="1254" y="15"/>
                  </a:cubicBezTo>
                  <a:lnTo>
                    <a:pt x="766" y="493"/>
                  </a:lnTo>
                  <a:lnTo>
                    <a:pt x="278" y="15"/>
                  </a:lnTo>
                  <a:cubicBezTo>
                    <a:pt x="268" y="5"/>
                    <a:pt x="256" y="0"/>
                    <a:pt x="244"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515;p69">
              <a:extLst>
                <a:ext uri="{FF2B5EF4-FFF2-40B4-BE49-F238E27FC236}">
                  <a16:creationId xmlns:a16="http://schemas.microsoft.com/office/drawing/2014/main" id="{3561E7C1-12E8-4F82-949B-583DC9B8B5E1}"/>
                </a:ext>
              </a:extLst>
            </p:cNvPr>
            <p:cNvSpPr/>
            <p:nvPr/>
          </p:nvSpPr>
          <p:spPr>
            <a:xfrm>
              <a:off x="6320563" y="3664755"/>
              <a:ext cx="6565" cy="32720"/>
            </a:xfrm>
            <a:custGeom>
              <a:avLst/>
              <a:gdLst/>
              <a:ahLst/>
              <a:cxnLst/>
              <a:rect l="l" t="t" r="r" b="b"/>
              <a:pathLst>
                <a:path w="250" h="1246" extrusionOk="0">
                  <a:moveTo>
                    <a:pt x="132" y="0"/>
                  </a:moveTo>
                  <a:cubicBezTo>
                    <a:pt x="127" y="0"/>
                    <a:pt x="121" y="0"/>
                    <a:pt x="116" y="1"/>
                  </a:cubicBezTo>
                  <a:cubicBezTo>
                    <a:pt x="49" y="1"/>
                    <a:pt x="1" y="49"/>
                    <a:pt x="1" y="116"/>
                  </a:cubicBezTo>
                  <a:lnTo>
                    <a:pt x="1" y="1245"/>
                  </a:lnTo>
                  <a:lnTo>
                    <a:pt x="250" y="1245"/>
                  </a:lnTo>
                  <a:lnTo>
                    <a:pt x="250" y="116"/>
                  </a:lnTo>
                  <a:cubicBezTo>
                    <a:pt x="250" y="54"/>
                    <a:pt x="200" y="0"/>
                    <a:pt x="132"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516;p69">
              <a:extLst>
                <a:ext uri="{FF2B5EF4-FFF2-40B4-BE49-F238E27FC236}">
                  <a16:creationId xmlns:a16="http://schemas.microsoft.com/office/drawing/2014/main" id="{3BB7424C-9256-4282-91EF-70A29B4BC377}"/>
                </a:ext>
              </a:extLst>
            </p:cNvPr>
            <p:cNvSpPr/>
            <p:nvPr/>
          </p:nvSpPr>
          <p:spPr>
            <a:xfrm>
              <a:off x="6297454" y="3480567"/>
              <a:ext cx="52546" cy="26418"/>
            </a:xfrm>
            <a:custGeom>
              <a:avLst/>
              <a:gdLst/>
              <a:ahLst/>
              <a:cxnLst/>
              <a:rect l="l" t="t" r="r" b="b"/>
              <a:pathLst>
                <a:path w="2001" h="1006" extrusionOk="0">
                  <a:moveTo>
                    <a:pt x="747" y="0"/>
                  </a:moveTo>
                  <a:cubicBezTo>
                    <a:pt x="335" y="0"/>
                    <a:pt x="0" y="335"/>
                    <a:pt x="0" y="756"/>
                  </a:cubicBezTo>
                  <a:cubicBezTo>
                    <a:pt x="0" y="756"/>
                    <a:pt x="747" y="1005"/>
                    <a:pt x="2001" y="1005"/>
                  </a:cubicBezTo>
                  <a:lnTo>
                    <a:pt x="2001" y="756"/>
                  </a:lnTo>
                  <a:cubicBezTo>
                    <a:pt x="2001" y="335"/>
                    <a:pt x="1666" y="0"/>
                    <a:pt x="12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517;p69">
              <a:extLst>
                <a:ext uri="{FF2B5EF4-FFF2-40B4-BE49-F238E27FC236}">
                  <a16:creationId xmlns:a16="http://schemas.microsoft.com/office/drawing/2014/main" id="{F22A5FA6-2420-4856-A5E3-F79BA2302A29}"/>
                </a:ext>
              </a:extLst>
            </p:cNvPr>
            <p:cNvSpPr/>
            <p:nvPr/>
          </p:nvSpPr>
          <p:spPr>
            <a:xfrm>
              <a:off x="6297454" y="3480567"/>
              <a:ext cx="36213" cy="23897"/>
            </a:xfrm>
            <a:custGeom>
              <a:avLst/>
              <a:gdLst/>
              <a:ahLst/>
              <a:cxnLst/>
              <a:rect l="l" t="t" r="r" b="b"/>
              <a:pathLst>
                <a:path w="1379" h="910" extrusionOk="0">
                  <a:moveTo>
                    <a:pt x="756" y="0"/>
                  </a:moveTo>
                  <a:cubicBezTo>
                    <a:pt x="335" y="0"/>
                    <a:pt x="0" y="335"/>
                    <a:pt x="0" y="756"/>
                  </a:cubicBezTo>
                  <a:cubicBezTo>
                    <a:pt x="249" y="823"/>
                    <a:pt x="498" y="881"/>
                    <a:pt x="756" y="909"/>
                  </a:cubicBezTo>
                  <a:lnTo>
                    <a:pt x="747" y="756"/>
                  </a:lnTo>
                  <a:cubicBezTo>
                    <a:pt x="747" y="383"/>
                    <a:pt x="1015" y="77"/>
                    <a:pt x="1379" y="10"/>
                  </a:cubicBezTo>
                  <a:cubicBezTo>
                    <a:pt x="1331"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518;p69">
              <a:extLst>
                <a:ext uri="{FF2B5EF4-FFF2-40B4-BE49-F238E27FC236}">
                  <a16:creationId xmlns:a16="http://schemas.microsoft.com/office/drawing/2014/main" id="{C486FB46-5A29-4958-8576-8525769F5EA8}"/>
                </a:ext>
              </a:extLst>
            </p:cNvPr>
            <p:cNvSpPr/>
            <p:nvPr/>
          </p:nvSpPr>
          <p:spPr>
            <a:xfrm>
              <a:off x="6415808" y="3533087"/>
              <a:ext cx="26181" cy="26418"/>
            </a:xfrm>
            <a:custGeom>
              <a:avLst/>
              <a:gdLst/>
              <a:ahLst/>
              <a:cxnLst/>
              <a:rect l="l" t="t" r="r" b="b"/>
              <a:pathLst>
                <a:path w="997" h="1006" extrusionOk="0">
                  <a:moveTo>
                    <a:pt x="1" y="0"/>
                  </a:moveTo>
                  <a:lnTo>
                    <a:pt x="1" y="1005"/>
                  </a:lnTo>
                  <a:lnTo>
                    <a:pt x="996" y="1005"/>
                  </a:lnTo>
                  <a:lnTo>
                    <a:pt x="99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519;p69">
              <a:extLst>
                <a:ext uri="{FF2B5EF4-FFF2-40B4-BE49-F238E27FC236}">
                  <a16:creationId xmlns:a16="http://schemas.microsoft.com/office/drawing/2014/main" id="{12CF62F5-A936-4341-985A-302BCF778AC0}"/>
                </a:ext>
              </a:extLst>
            </p:cNvPr>
            <p:cNvSpPr/>
            <p:nvPr/>
          </p:nvSpPr>
          <p:spPr>
            <a:xfrm>
              <a:off x="6414574" y="3533087"/>
              <a:ext cx="28676" cy="19931"/>
            </a:xfrm>
            <a:custGeom>
              <a:avLst/>
              <a:gdLst/>
              <a:ahLst/>
              <a:cxnLst/>
              <a:rect l="l" t="t" r="r" b="b"/>
              <a:pathLst>
                <a:path w="1092" h="759" extrusionOk="0">
                  <a:moveTo>
                    <a:pt x="48" y="0"/>
                  </a:moveTo>
                  <a:lnTo>
                    <a:pt x="48" y="508"/>
                  </a:lnTo>
                  <a:cubicBezTo>
                    <a:pt x="48" y="555"/>
                    <a:pt x="29" y="603"/>
                    <a:pt x="0" y="651"/>
                  </a:cubicBezTo>
                  <a:cubicBezTo>
                    <a:pt x="172" y="723"/>
                    <a:pt x="359" y="759"/>
                    <a:pt x="546" y="759"/>
                  </a:cubicBezTo>
                  <a:cubicBezTo>
                    <a:pt x="732" y="759"/>
                    <a:pt x="919" y="723"/>
                    <a:pt x="1091" y="651"/>
                  </a:cubicBezTo>
                  <a:cubicBezTo>
                    <a:pt x="1062" y="603"/>
                    <a:pt x="1043" y="555"/>
                    <a:pt x="1043" y="508"/>
                  </a:cubicBezTo>
                  <a:lnTo>
                    <a:pt x="104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520;p69">
              <a:extLst>
                <a:ext uri="{FF2B5EF4-FFF2-40B4-BE49-F238E27FC236}">
                  <a16:creationId xmlns:a16="http://schemas.microsoft.com/office/drawing/2014/main" id="{9BD0C7DC-C3E7-492D-9DD7-2CFED5618E39}"/>
                </a:ext>
              </a:extLst>
            </p:cNvPr>
            <p:cNvSpPr/>
            <p:nvPr/>
          </p:nvSpPr>
          <p:spPr>
            <a:xfrm>
              <a:off x="6389443" y="3553938"/>
              <a:ext cx="78938" cy="97530"/>
            </a:xfrm>
            <a:custGeom>
              <a:avLst/>
              <a:gdLst/>
              <a:ahLst/>
              <a:cxnLst/>
              <a:rect l="l" t="t" r="r" b="b"/>
              <a:pathLst>
                <a:path w="3006" h="3714" extrusionOk="0">
                  <a:moveTo>
                    <a:pt x="737" y="1"/>
                  </a:moveTo>
                  <a:lnTo>
                    <a:pt x="278" y="230"/>
                  </a:lnTo>
                  <a:cubicBezTo>
                    <a:pt x="105" y="317"/>
                    <a:pt x="0" y="489"/>
                    <a:pt x="0" y="680"/>
                  </a:cubicBezTo>
                  <a:lnTo>
                    <a:pt x="0" y="2135"/>
                  </a:lnTo>
                  <a:cubicBezTo>
                    <a:pt x="0" y="2671"/>
                    <a:pt x="163" y="3207"/>
                    <a:pt x="459" y="3657"/>
                  </a:cubicBezTo>
                  <a:lnTo>
                    <a:pt x="498" y="3714"/>
                  </a:lnTo>
                  <a:lnTo>
                    <a:pt x="2508" y="3714"/>
                  </a:lnTo>
                  <a:lnTo>
                    <a:pt x="2536" y="3657"/>
                  </a:lnTo>
                  <a:cubicBezTo>
                    <a:pt x="2842" y="3207"/>
                    <a:pt x="3005" y="2671"/>
                    <a:pt x="3005" y="2135"/>
                  </a:cubicBezTo>
                  <a:lnTo>
                    <a:pt x="3005" y="680"/>
                  </a:lnTo>
                  <a:cubicBezTo>
                    <a:pt x="3005" y="489"/>
                    <a:pt x="2900" y="317"/>
                    <a:pt x="2728" y="230"/>
                  </a:cubicBezTo>
                  <a:lnTo>
                    <a:pt x="2268" y="1"/>
                  </a:lnTo>
                  <a:cubicBezTo>
                    <a:pt x="2101" y="203"/>
                    <a:pt x="1593" y="211"/>
                    <a:pt x="1513" y="211"/>
                  </a:cubicBezTo>
                  <a:cubicBezTo>
                    <a:pt x="1506" y="211"/>
                    <a:pt x="1503" y="211"/>
                    <a:pt x="1503" y="211"/>
                  </a:cubicBezTo>
                  <a:cubicBezTo>
                    <a:pt x="1503" y="211"/>
                    <a:pt x="1499" y="211"/>
                    <a:pt x="1492" y="211"/>
                  </a:cubicBezTo>
                  <a:cubicBezTo>
                    <a:pt x="1412" y="211"/>
                    <a:pt x="904" y="203"/>
                    <a:pt x="737"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521;p69">
              <a:extLst>
                <a:ext uri="{FF2B5EF4-FFF2-40B4-BE49-F238E27FC236}">
                  <a16:creationId xmlns:a16="http://schemas.microsoft.com/office/drawing/2014/main" id="{5EBCF9A0-DE64-4E85-9BA3-8C4A5B2595AF}"/>
                </a:ext>
              </a:extLst>
            </p:cNvPr>
            <p:cNvSpPr/>
            <p:nvPr/>
          </p:nvSpPr>
          <p:spPr>
            <a:xfrm>
              <a:off x="6402494" y="3651441"/>
              <a:ext cx="52809" cy="46034"/>
            </a:xfrm>
            <a:custGeom>
              <a:avLst/>
              <a:gdLst/>
              <a:ahLst/>
              <a:cxnLst/>
              <a:rect l="l" t="t" r="r" b="b"/>
              <a:pathLst>
                <a:path w="2011" h="1753" extrusionOk="0">
                  <a:moveTo>
                    <a:pt x="1" y="1"/>
                  </a:moveTo>
                  <a:lnTo>
                    <a:pt x="1" y="1503"/>
                  </a:lnTo>
                  <a:cubicBezTo>
                    <a:pt x="1" y="1647"/>
                    <a:pt x="116" y="1752"/>
                    <a:pt x="250" y="1752"/>
                  </a:cubicBezTo>
                  <a:lnTo>
                    <a:pt x="1752" y="1752"/>
                  </a:lnTo>
                  <a:cubicBezTo>
                    <a:pt x="1896" y="1752"/>
                    <a:pt x="2011" y="1647"/>
                    <a:pt x="2011" y="1503"/>
                  </a:cubicBezTo>
                  <a:lnTo>
                    <a:pt x="201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522;p69">
              <a:extLst>
                <a:ext uri="{FF2B5EF4-FFF2-40B4-BE49-F238E27FC236}">
                  <a16:creationId xmlns:a16="http://schemas.microsoft.com/office/drawing/2014/main" id="{B827635F-73CE-4113-B597-093BD2780859}"/>
                </a:ext>
              </a:extLst>
            </p:cNvPr>
            <p:cNvSpPr/>
            <p:nvPr/>
          </p:nvSpPr>
          <p:spPr>
            <a:xfrm>
              <a:off x="6389443" y="3564757"/>
              <a:ext cx="13077" cy="86711"/>
            </a:xfrm>
            <a:custGeom>
              <a:avLst/>
              <a:gdLst/>
              <a:ahLst/>
              <a:cxnLst/>
              <a:rect l="l" t="t" r="r" b="b"/>
              <a:pathLst>
                <a:path w="498" h="3302" extrusionOk="0">
                  <a:moveTo>
                    <a:pt x="77" y="0"/>
                  </a:moveTo>
                  <a:cubicBezTo>
                    <a:pt x="29" y="77"/>
                    <a:pt x="0" y="163"/>
                    <a:pt x="0" y="259"/>
                  </a:cubicBezTo>
                  <a:lnTo>
                    <a:pt x="0" y="1713"/>
                  </a:lnTo>
                  <a:cubicBezTo>
                    <a:pt x="0" y="2259"/>
                    <a:pt x="163" y="2795"/>
                    <a:pt x="459" y="3245"/>
                  </a:cubicBezTo>
                  <a:lnTo>
                    <a:pt x="498" y="3302"/>
                  </a:lnTo>
                  <a:lnTo>
                    <a:pt x="498" y="565"/>
                  </a:lnTo>
                  <a:cubicBezTo>
                    <a:pt x="498" y="412"/>
                    <a:pt x="431" y="259"/>
                    <a:pt x="297" y="163"/>
                  </a:cubicBezTo>
                  <a:lnTo>
                    <a:pt x="77"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523;p69">
              <a:extLst>
                <a:ext uri="{FF2B5EF4-FFF2-40B4-BE49-F238E27FC236}">
                  <a16:creationId xmlns:a16="http://schemas.microsoft.com/office/drawing/2014/main" id="{F0C2531B-C6E4-424D-B606-EB153C46EAF0}"/>
                </a:ext>
              </a:extLst>
            </p:cNvPr>
            <p:cNvSpPr/>
            <p:nvPr/>
          </p:nvSpPr>
          <p:spPr>
            <a:xfrm>
              <a:off x="6455277" y="3564757"/>
              <a:ext cx="13104" cy="86711"/>
            </a:xfrm>
            <a:custGeom>
              <a:avLst/>
              <a:gdLst/>
              <a:ahLst/>
              <a:cxnLst/>
              <a:rect l="l" t="t" r="r" b="b"/>
              <a:pathLst>
                <a:path w="499" h="3302" extrusionOk="0">
                  <a:moveTo>
                    <a:pt x="422" y="0"/>
                  </a:moveTo>
                  <a:lnTo>
                    <a:pt x="202" y="163"/>
                  </a:lnTo>
                  <a:cubicBezTo>
                    <a:pt x="68" y="259"/>
                    <a:pt x="1" y="412"/>
                    <a:pt x="1" y="565"/>
                  </a:cubicBezTo>
                  <a:lnTo>
                    <a:pt x="1" y="3302"/>
                  </a:lnTo>
                  <a:lnTo>
                    <a:pt x="39" y="3245"/>
                  </a:lnTo>
                  <a:cubicBezTo>
                    <a:pt x="335" y="2795"/>
                    <a:pt x="498" y="2259"/>
                    <a:pt x="498" y="1713"/>
                  </a:cubicBezTo>
                  <a:lnTo>
                    <a:pt x="498" y="259"/>
                  </a:lnTo>
                  <a:cubicBezTo>
                    <a:pt x="498" y="163"/>
                    <a:pt x="469" y="77"/>
                    <a:pt x="4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9524;p69">
              <a:extLst>
                <a:ext uri="{FF2B5EF4-FFF2-40B4-BE49-F238E27FC236}">
                  <a16:creationId xmlns:a16="http://schemas.microsoft.com/office/drawing/2014/main" id="{ADF0A1D0-7711-426C-A4C8-2F6C3473AF74}"/>
                </a:ext>
              </a:extLst>
            </p:cNvPr>
            <p:cNvSpPr/>
            <p:nvPr/>
          </p:nvSpPr>
          <p:spPr>
            <a:xfrm>
              <a:off x="6408797" y="3546270"/>
              <a:ext cx="40230" cy="105198"/>
            </a:xfrm>
            <a:custGeom>
              <a:avLst/>
              <a:gdLst/>
              <a:ahLst/>
              <a:cxnLst/>
              <a:rect l="l" t="t" r="r" b="b"/>
              <a:pathLst>
                <a:path w="1532" h="4006" extrusionOk="0">
                  <a:moveTo>
                    <a:pt x="244" y="1"/>
                  </a:moveTo>
                  <a:cubicBezTo>
                    <a:pt x="232" y="1"/>
                    <a:pt x="220" y="6"/>
                    <a:pt x="211" y="15"/>
                  </a:cubicBezTo>
                  <a:lnTo>
                    <a:pt x="0" y="293"/>
                  </a:lnTo>
                  <a:lnTo>
                    <a:pt x="335" y="714"/>
                  </a:lnTo>
                  <a:cubicBezTo>
                    <a:pt x="355" y="739"/>
                    <a:pt x="386" y="751"/>
                    <a:pt x="418" y="751"/>
                  </a:cubicBezTo>
                  <a:cubicBezTo>
                    <a:pt x="446" y="751"/>
                    <a:pt x="475" y="741"/>
                    <a:pt x="498" y="723"/>
                  </a:cubicBezTo>
                  <a:lnTo>
                    <a:pt x="641" y="609"/>
                  </a:lnTo>
                  <a:lnTo>
                    <a:pt x="641" y="4006"/>
                  </a:lnTo>
                  <a:lnTo>
                    <a:pt x="890" y="4006"/>
                  </a:lnTo>
                  <a:lnTo>
                    <a:pt x="890" y="609"/>
                  </a:lnTo>
                  <a:lnTo>
                    <a:pt x="1034" y="723"/>
                  </a:lnTo>
                  <a:cubicBezTo>
                    <a:pt x="1055" y="745"/>
                    <a:pt x="1081" y="755"/>
                    <a:pt x="1106" y="755"/>
                  </a:cubicBezTo>
                  <a:cubicBezTo>
                    <a:pt x="1136" y="755"/>
                    <a:pt x="1166" y="740"/>
                    <a:pt x="1187" y="714"/>
                  </a:cubicBezTo>
                  <a:lnTo>
                    <a:pt x="1531" y="293"/>
                  </a:lnTo>
                  <a:lnTo>
                    <a:pt x="1321" y="25"/>
                  </a:lnTo>
                  <a:cubicBezTo>
                    <a:pt x="1311" y="15"/>
                    <a:pt x="1299" y="10"/>
                    <a:pt x="1287" y="10"/>
                  </a:cubicBezTo>
                  <a:cubicBezTo>
                    <a:pt x="1275" y="10"/>
                    <a:pt x="1263" y="15"/>
                    <a:pt x="1254" y="25"/>
                  </a:cubicBezTo>
                  <a:lnTo>
                    <a:pt x="766" y="503"/>
                  </a:lnTo>
                  <a:lnTo>
                    <a:pt x="278" y="15"/>
                  </a:lnTo>
                  <a:cubicBezTo>
                    <a:pt x="268" y="6"/>
                    <a:pt x="256" y="1"/>
                    <a:pt x="2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9525;p69">
              <a:extLst>
                <a:ext uri="{FF2B5EF4-FFF2-40B4-BE49-F238E27FC236}">
                  <a16:creationId xmlns:a16="http://schemas.microsoft.com/office/drawing/2014/main" id="{6440EE1A-2762-4788-BE28-44A105F362AF}"/>
                </a:ext>
              </a:extLst>
            </p:cNvPr>
            <p:cNvSpPr/>
            <p:nvPr/>
          </p:nvSpPr>
          <p:spPr>
            <a:xfrm>
              <a:off x="6425866" y="3664781"/>
              <a:ext cx="6329" cy="32694"/>
            </a:xfrm>
            <a:custGeom>
              <a:avLst/>
              <a:gdLst/>
              <a:ahLst/>
              <a:cxnLst/>
              <a:rect l="l" t="t" r="r" b="b"/>
              <a:pathLst>
                <a:path w="241" h="1245" extrusionOk="0">
                  <a:moveTo>
                    <a:pt x="116" y="0"/>
                  </a:moveTo>
                  <a:cubicBezTo>
                    <a:pt x="49" y="0"/>
                    <a:pt x="1" y="48"/>
                    <a:pt x="1" y="115"/>
                  </a:cubicBezTo>
                  <a:lnTo>
                    <a:pt x="1" y="1244"/>
                  </a:lnTo>
                  <a:lnTo>
                    <a:pt x="240" y="1244"/>
                  </a:lnTo>
                  <a:lnTo>
                    <a:pt x="240" y="115"/>
                  </a:lnTo>
                  <a:cubicBezTo>
                    <a:pt x="240" y="48"/>
                    <a:pt x="183" y="0"/>
                    <a:pt x="116"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9526;p69">
              <a:extLst>
                <a:ext uri="{FF2B5EF4-FFF2-40B4-BE49-F238E27FC236}">
                  <a16:creationId xmlns:a16="http://schemas.microsoft.com/office/drawing/2014/main" id="{1A505F37-4DFA-4373-901F-FEAB527F1F1E}"/>
                </a:ext>
              </a:extLst>
            </p:cNvPr>
            <p:cNvSpPr/>
            <p:nvPr/>
          </p:nvSpPr>
          <p:spPr>
            <a:xfrm>
              <a:off x="6402494" y="3480567"/>
              <a:ext cx="52809" cy="59321"/>
            </a:xfrm>
            <a:custGeom>
              <a:avLst/>
              <a:gdLst/>
              <a:ahLst/>
              <a:cxnLst/>
              <a:rect l="l" t="t" r="r" b="b"/>
              <a:pathLst>
                <a:path w="2011" h="2259" extrusionOk="0">
                  <a:moveTo>
                    <a:pt x="757" y="0"/>
                  </a:moveTo>
                  <a:cubicBezTo>
                    <a:pt x="345" y="0"/>
                    <a:pt x="1" y="335"/>
                    <a:pt x="1" y="756"/>
                  </a:cubicBezTo>
                  <a:lnTo>
                    <a:pt x="1" y="1254"/>
                  </a:lnTo>
                  <a:cubicBezTo>
                    <a:pt x="1" y="1809"/>
                    <a:pt x="451" y="2259"/>
                    <a:pt x="1006" y="2259"/>
                  </a:cubicBezTo>
                  <a:cubicBezTo>
                    <a:pt x="1561" y="2259"/>
                    <a:pt x="2011" y="1809"/>
                    <a:pt x="2011" y="1254"/>
                  </a:cubicBezTo>
                  <a:lnTo>
                    <a:pt x="2011" y="756"/>
                  </a:lnTo>
                  <a:cubicBezTo>
                    <a:pt x="2011" y="335"/>
                    <a:pt x="167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9527;p69">
              <a:extLst>
                <a:ext uri="{FF2B5EF4-FFF2-40B4-BE49-F238E27FC236}">
                  <a16:creationId xmlns:a16="http://schemas.microsoft.com/office/drawing/2014/main" id="{6109B701-7BD5-4D0D-8125-3A12DD327DF3}"/>
                </a:ext>
              </a:extLst>
            </p:cNvPr>
            <p:cNvSpPr/>
            <p:nvPr/>
          </p:nvSpPr>
          <p:spPr>
            <a:xfrm>
              <a:off x="6402757" y="3480567"/>
              <a:ext cx="36213" cy="59269"/>
            </a:xfrm>
            <a:custGeom>
              <a:avLst/>
              <a:gdLst/>
              <a:ahLst/>
              <a:cxnLst/>
              <a:rect l="l" t="t" r="r" b="b"/>
              <a:pathLst>
                <a:path w="1379" h="2257" extrusionOk="0">
                  <a:moveTo>
                    <a:pt x="747" y="0"/>
                  </a:moveTo>
                  <a:cubicBezTo>
                    <a:pt x="335" y="0"/>
                    <a:pt x="0" y="335"/>
                    <a:pt x="0" y="756"/>
                  </a:cubicBezTo>
                  <a:lnTo>
                    <a:pt x="0" y="1254"/>
                  </a:lnTo>
                  <a:cubicBezTo>
                    <a:pt x="0" y="1828"/>
                    <a:pt x="471" y="2257"/>
                    <a:pt x="1001" y="2257"/>
                  </a:cubicBezTo>
                  <a:cubicBezTo>
                    <a:pt x="1125" y="2257"/>
                    <a:pt x="1253" y="2233"/>
                    <a:pt x="1378" y="2182"/>
                  </a:cubicBezTo>
                  <a:cubicBezTo>
                    <a:pt x="996" y="2029"/>
                    <a:pt x="747" y="1665"/>
                    <a:pt x="747" y="1254"/>
                  </a:cubicBezTo>
                  <a:lnTo>
                    <a:pt x="747" y="756"/>
                  </a:lnTo>
                  <a:cubicBezTo>
                    <a:pt x="747" y="383"/>
                    <a:pt x="1005" y="77"/>
                    <a:pt x="1369" y="10"/>
                  </a:cubicBezTo>
                  <a:cubicBezTo>
                    <a:pt x="1331" y="10"/>
                    <a:pt x="1292"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9528;p69">
              <a:extLst>
                <a:ext uri="{FF2B5EF4-FFF2-40B4-BE49-F238E27FC236}">
                  <a16:creationId xmlns:a16="http://schemas.microsoft.com/office/drawing/2014/main" id="{DC3DBC30-457D-4524-9551-BE7ACCAC3717}"/>
                </a:ext>
              </a:extLst>
            </p:cNvPr>
            <p:cNvSpPr/>
            <p:nvPr/>
          </p:nvSpPr>
          <p:spPr>
            <a:xfrm>
              <a:off x="6402494" y="3480567"/>
              <a:ext cx="52809" cy="26418"/>
            </a:xfrm>
            <a:custGeom>
              <a:avLst/>
              <a:gdLst/>
              <a:ahLst/>
              <a:cxnLst/>
              <a:rect l="l" t="t" r="r" b="b"/>
              <a:pathLst>
                <a:path w="2011" h="1006" extrusionOk="0">
                  <a:moveTo>
                    <a:pt x="757" y="0"/>
                  </a:moveTo>
                  <a:cubicBezTo>
                    <a:pt x="336" y="0"/>
                    <a:pt x="1" y="335"/>
                    <a:pt x="1" y="756"/>
                  </a:cubicBezTo>
                  <a:cubicBezTo>
                    <a:pt x="1" y="756"/>
                    <a:pt x="757" y="1005"/>
                    <a:pt x="2011" y="1005"/>
                  </a:cubicBezTo>
                  <a:lnTo>
                    <a:pt x="2011" y="756"/>
                  </a:lnTo>
                  <a:cubicBezTo>
                    <a:pt x="201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9529;p69">
              <a:extLst>
                <a:ext uri="{FF2B5EF4-FFF2-40B4-BE49-F238E27FC236}">
                  <a16:creationId xmlns:a16="http://schemas.microsoft.com/office/drawing/2014/main" id="{6AB75013-E798-4A59-A6C8-CDBC1D40202B}"/>
                </a:ext>
              </a:extLst>
            </p:cNvPr>
            <p:cNvSpPr/>
            <p:nvPr/>
          </p:nvSpPr>
          <p:spPr>
            <a:xfrm>
              <a:off x="6402757" y="3480567"/>
              <a:ext cx="35950" cy="23897"/>
            </a:xfrm>
            <a:custGeom>
              <a:avLst/>
              <a:gdLst/>
              <a:ahLst/>
              <a:cxnLst/>
              <a:rect l="l" t="t" r="r" b="b"/>
              <a:pathLst>
                <a:path w="1369" h="910" extrusionOk="0">
                  <a:moveTo>
                    <a:pt x="747" y="0"/>
                  </a:moveTo>
                  <a:cubicBezTo>
                    <a:pt x="335" y="0"/>
                    <a:pt x="0" y="335"/>
                    <a:pt x="0" y="756"/>
                  </a:cubicBezTo>
                  <a:cubicBezTo>
                    <a:pt x="240" y="823"/>
                    <a:pt x="498" y="881"/>
                    <a:pt x="747" y="909"/>
                  </a:cubicBezTo>
                  <a:lnTo>
                    <a:pt x="747" y="756"/>
                  </a:lnTo>
                  <a:cubicBezTo>
                    <a:pt x="747" y="383"/>
                    <a:pt x="1005" y="77"/>
                    <a:pt x="1369" y="10"/>
                  </a:cubicBezTo>
                  <a:cubicBezTo>
                    <a:pt x="1331" y="10"/>
                    <a:pt x="1292"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9530;p69">
              <a:extLst>
                <a:ext uri="{FF2B5EF4-FFF2-40B4-BE49-F238E27FC236}">
                  <a16:creationId xmlns:a16="http://schemas.microsoft.com/office/drawing/2014/main" id="{2A0E7D2B-3781-46FB-B9E2-C6F7F998D076}"/>
                </a:ext>
              </a:extLst>
            </p:cNvPr>
            <p:cNvSpPr/>
            <p:nvPr/>
          </p:nvSpPr>
          <p:spPr>
            <a:xfrm>
              <a:off x="6520874" y="3533087"/>
              <a:ext cx="26418" cy="26418"/>
            </a:xfrm>
            <a:custGeom>
              <a:avLst/>
              <a:gdLst/>
              <a:ahLst/>
              <a:cxnLst/>
              <a:rect l="l" t="t" r="r" b="b"/>
              <a:pathLst>
                <a:path w="1006" h="1006" extrusionOk="0">
                  <a:moveTo>
                    <a:pt x="0" y="0"/>
                  </a:moveTo>
                  <a:lnTo>
                    <a:pt x="0" y="1005"/>
                  </a:lnTo>
                  <a:lnTo>
                    <a:pt x="1005" y="1005"/>
                  </a:lnTo>
                  <a:lnTo>
                    <a:pt x="1005"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9531;p69">
              <a:extLst>
                <a:ext uri="{FF2B5EF4-FFF2-40B4-BE49-F238E27FC236}">
                  <a16:creationId xmlns:a16="http://schemas.microsoft.com/office/drawing/2014/main" id="{9AC41DDE-1597-4867-B2EF-B45D2EDD2ECD}"/>
                </a:ext>
              </a:extLst>
            </p:cNvPr>
            <p:cNvSpPr/>
            <p:nvPr/>
          </p:nvSpPr>
          <p:spPr>
            <a:xfrm>
              <a:off x="6519614" y="3533087"/>
              <a:ext cx="28939" cy="19931"/>
            </a:xfrm>
            <a:custGeom>
              <a:avLst/>
              <a:gdLst/>
              <a:ahLst/>
              <a:cxnLst/>
              <a:rect l="l" t="t" r="r" b="b"/>
              <a:pathLst>
                <a:path w="1102" h="759" extrusionOk="0">
                  <a:moveTo>
                    <a:pt x="48" y="0"/>
                  </a:moveTo>
                  <a:lnTo>
                    <a:pt x="48" y="508"/>
                  </a:lnTo>
                  <a:cubicBezTo>
                    <a:pt x="48" y="555"/>
                    <a:pt x="29" y="603"/>
                    <a:pt x="1" y="651"/>
                  </a:cubicBezTo>
                  <a:cubicBezTo>
                    <a:pt x="178" y="723"/>
                    <a:pt x="364" y="759"/>
                    <a:pt x="551" y="759"/>
                  </a:cubicBezTo>
                  <a:cubicBezTo>
                    <a:pt x="737" y="759"/>
                    <a:pt x="924" y="723"/>
                    <a:pt x="1101" y="651"/>
                  </a:cubicBezTo>
                  <a:cubicBezTo>
                    <a:pt x="1072" y="603"/>
                    <a:pt x="1053" y="555"/>
                    <a:pt x="1053" y="508"/>
                  </a:cubicBezTo>
                  <a:lnTo>
                    <a:pt x="105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9532;p69">
              <a:extLst>
                <a:ext uri="{FF2B5EF4-FFF2-40B4-BE49-F238E27FC236}">
                  <a16:creationId xmlns:a16="http://schemas.microsoft.com/office/drawing/2014/main" id="{75237BAA-06C9-4BDE-B052-53A730C2D2BB}"/>
                </a:ext>
              </a:extLst>
            </p:cNvPr>
            <p:cNvSpPr/>
            <p:nvPr/>
          </p:nvSpPr>
          <p:spPr>
            <a:xfrm>
              <a:off x="6494483" y="3553938"/>
              <a:ext cx="79200" cy="97530"/>
            </a:xfrm>
            <a:custGeom>
              <a:avLst/>
              <a:gdLst/>
              <a:ahLst/>
              <a:cxnLst/>
              <a:rect l="l" t="t" r="r" b="b"/>
              <a:pathLst>
                <a:path w="3016" h="3714" extrusionOk="0">
                  <a:moveTo>
                    <a:pt x="737" y="1"/>
                  </a:moveTo>
                  <a:lnTo>
                    <a:pt x="278" y="230"/>
                  </a:lnTo>
                  <a:cubicBezTo>
                    <a:pt x="115" y="317"/>
                    <a:pt x="10" y="489"/>
                    <a:pt x="10" y="680"/>
                  </a:cubicBezTo>
                  <a:lnTo>
                    <a:pt x="10" y="2135"/>
                  </a:lnTo>
                  <a:cubicBezTo>
                    <a:pt x="1" y="2671"/>
                    <a:pt x="163" y="3207"/>
                    <a:pt x="469" y="3657"/>
                  </a:cubicBezTo>
                  <a:lnTo>
                    <a:pt x="508" y="3714"/>
                  </a:lnTo>
                  <a:lnTo>
                    <a:pt x="2508" y="3714"/>
                  </a:lnTo>
                  <a:lnTo>
                    <a:pt x="2546" y="3657"/>
                  </a:lnTo>
                  <a:cubicBezTo>
                    <a:pt x="2852" y="3207"/>
                    <a:pt x="3015" y="2671"/>
                    <a:pt x="3006" y="2135"/>
                  </a:cubicBezTo>
                  <a:lnTo>
                    <a:pt x="3006" y="680"/>
                  </a:lnTo>
                  <a:cubicBezTo>
                    <a:pt x="3006" y="489"/>
                    <a:pt x="2900" y="317"/>
                    <a:pt x="2738" y="230"/>
                  </a:cubicBezTo>
                  <a:lnTo>
                    <a:pt x="2278" y="1"/>
                  </a:lnTo>
                  <a:cubicBezTo>
                    <a:pt x="2111" y="203"/>
                    <a:pt x="1603" y="211"/>
                    <a:pt x="1523" y="211"/>
                  </a:cubicBezTo>
                  <a:cubicBezTo>
                    <a:pt x="1516" y="211"/>
                    <a:pt x="1513" y="211"/>
                    <a:pt x="1513" y="211"/>
                  </a:cubicBezTo>
                  <a:cubicBezTo>
                    <a:pt x="1513" y="211"/>
                    <a:pt x="1509" y="211"/>
                    <a:pt x="1502" y="211"/>
                  </a:cubicBezTo>
                  <a:cubicBezTo>
                    <a:pt x="1420" y="211"/>
                    <a:pt x="905" y="203"/>
                    <a:pt x="73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9533;p69">
              <a:extLst>
                <a:ext uri="{FF2B5EF4-FFF2-40B4-BE49-F238E27FC236}">
                  <a16:creationId xmlns:a16="http://schemas.microsoft.com/office/drawing/2014/main" id="{E485A7A5-076F-4CE1-8A67-7147E73ABCA4}"/>
                </a:ext>
              </a:extLst>
            </p:cNvPr>
            <p:cNvSpPr/>
            <p:nvPr/>
          </p:nvSpPr>
          <p:spPr>
            <a:xfrm>
              <a:off x="6507797" y="3651441"/>
              <a:ext cx="52546" cy="46034"/>
            </a:xfrm>
            <a:custGeom>
              <a:avLst/>
              <a:gdLst/>
              <a:ahLst/>
              <a:cxnLst/>
              <a:rect l="l" t="t" r="r" b="b"/>
              <a:pathLst>
                <a:path w="2001" h="1753" extrusionOk="0">
                  <a:moveTo>
                    <a:pt x="1" y="1"/>
                  </a:moveTo>
                  <a:lnTo>
                    <a:pt x="1" y="1503"/>
                  </a:lnTo>
                  <a:cubicBezTo>
                    <a:pt x="1" y="1647"/>
                    <a:pt x="116" y="1752"/>
                    <a:pt x="250" y="1752"/>
                  </a:cubicBezTo>
                  <a:lnTo>
                    <a:pt x="1752" y="1752"/>
                  </a:lnTo>
                  <a:cubicBezTo>
                    <a:pt x="1896" y="1752"/>
                    <a:pt x="2001" y="1647"/>
                    <a:pt x="2001" y="1503"/>
                  </a:cubicBezTo>
                  <a:lnTo>
                    <a:pt x="2001" y="1"/>
                  </a:ln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9534;p69">
              <a:extLst>
                <a:ext uri="{FF2B5EF4-FFF2-40B4-BE49-F238E27FC236}">
                  <a16:creationId xmlns:a16="http://schemas.microsoft.com/office/drawing/2014/main" id="{33055CBF-2C6B-4E1F-9B3E-3C8B06A91FC9}"/>
                </a:ext>
              </a:extLst>
            </p:cNvPr>
            <p:cNvSpPr/>
            <p:nvPr/>
          </p:nvSpPr>
          <p:spPr>
            <a:xfrm>
              <a:off x="6494483" y="3564757"/>
              <a:ext cx="13340" cy="86711"/>
            </a:xfrm>
            <a:custGeom>
              <a:avLst/>
              <a:gdLst/>
              <a:ahLst/>
              <a:cxnLst/>
              <a:rect l="l" t="t" r="r" b="b"/>
              <a:pathLst>
                <a:path w="508" h="3302" extrusionOk="0">
                  <a:moveTo>
                    <a:pt x="77" y="0"/>
                  </a:moveTo>
                  <a:cubicBezTo>
                    <a:pt x="29" y="77"/>
                    <a:pt x="10" y="163"/>
                    <a:pt x="1" y="259"/>
                  </a:cubicBezTo>
                  <a:lnTo>
                    <a:pt x="1" y="1713"/>
                  </a:lnTo>
                  <a:cubicBezTo>
                    <a:pt x="1" y="2259"/>
                    <a:pt x="163" y="2795"/>
                    <a:pt x="469" y="3245"/>
                  </a:cubicBezTo>
                  <a:lnTo>
                    <a:pt x="508" y="3302"/>
                  </a:lnTo>
                  <a:lnTo>
                    <a:pt x="508" y="565"/>
                  </a:lnTo>
                  <a:cubicBezTo>
                    <a:pt x="508" y="412"/>
                    <a:pt x="431" y="259"/>
                    <a:pt x="307" y="163"/>
                  </a:cubicBezTo>
                  <a:lnTo>
                    <a:pt x="77"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9535;p69">
              <a:extLst>
                <a:ext uri="{FF2B5EF4-FFF2-40B4-BE49-F238E27FC236}">
                  <a16:creationId xmlns:a16="http://schemas.microsoft.com/office/drawing/2014/main" id="{8E6180F7-5978-4B06-AC3E-77FAC63583A8}"/>
                </a:ext>
              </a:extLst>
            </p:cNvPr>
            <p:cNvSpPr/>
            <p:nvPr/>
          </p:nvSpPr>
          <p:spPr>
            <a:xfrm>
              <a:off x="6513837" y="3546532"/>
              <a:ext cx="40493" cy="104935"/>
            </a:xfrm>
            <a:custGeom>
              <a:avLst/>
              <a:gdLst/>
              <a:ahLst/>
              <a:cxnLst/>
              <a:rect l="l" t="t" r="r" b="b"/>
              <a:pathLst>
                <a:path w="1542" h="3996" extrusionOk="0">
                  <a:moveTo>
                    <a:pt x="254" y="0"/>
                  </a:moveTo>
                  <a:cubicBezTo>
                    <a:pt x="242" y="0"/>
                    <a:pt x="230" y="5"/>
                    <a:pt x="221" y="15"/>
                  </a:cubicBezTo>
                  <a:lnTo>
                    <a:pt x="0" y="283"/>
                  </a:lnTo>
                  <a:lnTo>
                    <a:pt x="345" y="704"/>
                  </a:lnTo>
                  <a:cubicBezTo>
                    <a:pt x="367" y="732"/>
                    <a:pt x="399" y="747"/>
                    <a:pt x="432" y="747"/>
                  </a:cubicBezTo>
                  <a:cubicBezTo>
                    <a:pt x="455" y="747"/>
                    <a:pt x="478" y="739"/>
                    <a:pt x="498" y="723"/>
                  </a:cubicBezTo>
                  <a:lnTo>
                    <a:pt x="651" y="599"/>
                  </a:lnTo>
                  <a:lnTo>
                    <a:pt x="651" y="3996"/>
                  </a:lnTo>
                  <a:lnTo>
                    <a:pt x="900" y="3996"/>
                  </a:lnTo>
                  <a:lnTo>
                    <a:pt x="900" y="599"/>
                  </a:lnTo>
                  <a:lnTo>
                    <a:pt x="1044" y="713"/>
                  </a:lnTo>
                  <a:cubicBezTo>
                    <a:pt x="1065" y="735"/>
                    <a:pt x="1093" y="745"/>
                    <a:pt x="1120" y="745"/>
                  </a:cubicBezTo>
                  <a:cubicBezTo>
                    <a:pt x="1153" y="745"/>
                    <a:pt x="1185" y="730"/>
                    <a:pt x="1206" y="704"/>
                  </a:cubicBezTo>
                  <a:lnTo>
                    <a:pt x="1541" y="283"/>
                  </a:lnTo>
                  <a:lnTo>
                    <a:pt x="1331" y="15"/>
                  </a:lnTo>
                  <a:cubicBezTo>
                    <a:pt x="1321" y="5"/>
                    <a:pt x="1309" y="0"/>
                    <a:pt x="1297" y="0"/>
                  </a:cubicBezTo>
                  <a:cubicBezTo>
                    <a:pt x="1285" y="0"/>
                    <a:pt x="1273" y="5"/>
                    <a:pt x="1264" y="15"/>
                  </a:cubicBezTo>
                  <a:lnTo>
                    <a:pt x="776" y="493"/>
                  </a:lnTo>
                  <a:lnTo>
                    <a:pt x="288" y="15"/>
                  </a:lnTo>
                  <a:cubicBezTo>
                    <a:pt x="278" y="5"/>
                    <a:pt x="266" y="0"/>
                    <a:pt x="25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9536;p69">
              <a:extLst>
                <a:ext uri="{FF2B5EF4-FFF2-40B4-BE49-F238E27FC236}">
                  <a16:creationId xmlns:a16="http://schemas.microsoft.com/office/drawing/2014/main" id="{069D513E-86F3-4FEB-B10F-B6B10D6932F3}"/>
                </a:ext>
              </a:extLst>
            </p:cNvPr>
            <p:cNvSpPr/>
            <p:nvPr/>
          </p:nvSpPr>
          <p:spPr>
            <a:xfrm>
              <a:off x="6530932" y="3664755"/>
              <a:ext cx="6565" cy="32720"/>
            </a:xfrm>
            <a:custGeom>
              <a:avLst/>
              <a:gdLst/>
              <a:ahLst/>
              <a:cxnLst/>
              <a:rect l="l" t="t" r="r" b="b"/>
              <a:pathLst>
                <a:path w="250" h="1246" extrusionOk="0">
                  <a:moveTo>
                    <a:pt x="139" y="0"/>
                  </a:moveTo>
                  <a:cubicBezTo>
                    <a:pt x="134" y="0"/>
                    <a:pt x="130" y="0"/>
                    <a:pt x="125" y="1"/>
                  </a:cubicBezTo>
                  <a:cubicBezTo>
                    <a:pt x="58" y="1"/>
                    <a:pt x="0" y="49"/>
                    <a:pt x="0" y="116"/>
                  </a:cubicBezTo>
                  <a:lnTo>
                    <a:pt x="0" y="1245"/>
                  </a:lnTo>
                  <a:lnTo>
                    <a:pt x="249" y="1245"/>
                  </a:lnTo>
                  <a:lnTo>
                    <a:pt x="249" y="116"/>
                  </a:lnTo>
                  <a:cubicBezTo>
                    <a:pt x="249" y="54"/>
                    <a:pt x="200" y="0"/>
                    <a:pt x="139"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9537;p69">
              <a:extLst>
                <a:ext uri="{FF2B5EF4-FFF2-40B4-BE49-F238E27FC236}">
                  <a16:creationId xmlns:a16="http://schemas.microsoft.com/office/drawing/2014/main" id="{37B947DE-EC3B-4A0B-805D-A2ED2AA31C55}"/>
                </a:ext>
              </a:extLst>
            </p:cNvPr>
            <p:cNvSpPr/>
            <p:nvPr/>
          </p:nvSpPr>
          <p:spPr>
            <a:xfrm>
              <a:off x="6507797" y="3480567"/>
              <a:ext cx="52546" cy="59321"/>
            </a:xfrm>
            <a:custGeom>
              <a:avLst/>
              <a:gdLst/>
              <a:ahLst/>
              <a:cxnLst/>
              <a:rect l="l" t="t" r="r" b="b"/>
              <a:pathLst>
                <a:path w="2001" h="2259" extrusionOk="0">
                  <a:moveTo>
                    <a:pt x="747" y="0"/>
                  </a:moveTo>
                  <a:cubicBezTo>
                    <a:pt x="336" y="0"/>
                    <a:pt x="1" y="335"/>
                    <a:pt x="1" y="756"/>
                  </a:cubicBezTo>
                  <a:lnTo>
                    <a:pt x="1" y="1254"/>
                  </a:lnTo>
                  <a:cubicBezTo>
                    <a:pt x="1" y="1809"/>
                    <a:pt x="451" y="2259"/>
                    <a:pt x="1006" y="2259"/>
                  </a:cubicBezTo>
                  <a:cubicBezTo>
                    <a:pt x="1551" y="2259"/>
                    <a:pt x="2001" y="1809"/>
                    <a:pt x="2001" y="1254"/>
                  </a:cubicBezTo>
                  <a:lnTo>
                    <a:pt x="2001" y="756"/>
                  </a:lnTo>
                  <a:cubicBezTo>
                    <a:pt x="2001" y="335"/>
                    <a:pt x="1666" y="0"/>
                    <a:pt x="125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9538;p69">
              <a:extLst>
                <a:ext uri="{FF2B5EF4-FFF2-40B4-BE49-F238E27FC236}">
                  <a16:creationId xmlns:a16="http://schemas.microsoft.com/office/drawing/2014/main" id="{E9816605-9E53-40F6-806D-54859AD04A70}"/>
                </a:ext>
              </a:extLst>
            </p:cNvPr>
            <p:cNvSpPr/>
            <p:nvPr/>
          </p:nvSpPr>
          <p:spPr>
            <a:xfrm>
              <a:off x="6507797" y="3480567"/>
              <a:ext cx="36213" cy="59269"/>
            </a:xfrm>
            <a:custGeom>
              <a:avLst/>
              <a:gdLst/>
              <a:ahLst/>
              <a:cxnLst/>
              <a:rect l="l" t="t" r="r" b="b"/>
              <a:pathLst>
                <a:path w="1379" h="2257" extrusionOk="0">
                  <a:moveTo>
                    <a:pt x="757" y="0"/>
                  </a:moveTo>
                  <a:cubicBezTo>
                    <a:pt x="345" y="0"/>
                    <a:pt x="1" y="335"/>
                    <a:pt x="1" y="756"/>
                  </a:cubicBezTo>
                  <a:lnTo>
                    <a:pt x="1" y="1254"/>
                  </a:lnTo>
                  <a:cubicBezTo>
                    <a:pt x="1" y="1828"/>
                    <a:pt x="472" y="2257"/>
                    <a:pt x="1002" y="2257"/>
                  </a:cubicBezTo>
                  <a:cubicBezTo>
                    <a:pt x="1126" y="2257"/>
                    <a:pt x="1253" y="2233"/>
                    <a:pt x="1379" y="2182"/>
                  </a:cubicBezTo>
                  <a:cubicBezTo>
                    <a:pt x="1006" y="2029"/>
                    <a:pt x="757" y="1665"/>
                    <a:pt x="747" y="1254"/>
                  </a:cubicBezTo>
                  <a:lnTo>
                    <a:pt x="747" y="756"/>
                  </a:lnTo>
                  <a:cubicBezTo>
                    <a:pt x="747" y="383"/>
                    <a:pt x="1015" y="77"/>
                    <a:pt x="1379" y="10"/>
                  </a:cubicBezTo>
                  <a:cubicBezTo>
                    <a:pt x="1341" y="10"/>
                    <a:pt x="1293" y="0"/>
                    <a:pt x="1254"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539;p69">
              <a:extLst>
                <a:ext uri="{FF2B5EF4-FFF2-40B4-BE49-F238E27FC236}">
                  <a16:creationId xmlns:a16="http://schemas.microsoft.com/office/drawing/2014/main" id="{200E2F8A-8573-45B6-B6C9-8E2A1296651A}"/>
                </a:ext>
              </a:extLst>
            </p:cNvPr>
            <p:cNvSpPr/>
            <p:nvPr/>
          </p:nvSpPr>
          <p:spPr>
            <a:xfrm>
              <a:off x="6507797" y="3480567"/>
              <a:ext cx="52546" cy="26418"/>
            </a:xfrm>
            <a:custGeom>
              <a:avLst/>
              <a:gdLst/>
              <a:ahLst/>
              <a:cxnLst/>
              <a:rect l="l" t="t" r="r" b="b"/>
              <a:pathLst>
                <a:path w="2001" h="1006" extrusionOk="0">
                  <a:moveTo>
                    <a:pt x="747" y="0"/>
                  </a:moveTo>
                  <a:cubicBezTo>
                    <a:pt x="336" y="0"/>
                    <a:pt x="1" y="335"/>
                    <a:pt x="1" y="756"/>
                  </a:cubicBezTo>
                  <a:cubicBezTo>
                    <a:pt x="1" y="756"/>
                    <a:pt x="747" y="1005"/>
                    <a:pt x="2001" y="1005"/>
                  </a:cubicBezTo>
                  <a:lnTo>
                    <a:pt x="2001" y="756"/>
                  </a:lnTo>
                  <a:cubicBezTo>
                    <a:pt x="2001" y="335"/>
                    <a:pt x="1666"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540;p69">
              <a:extLst>
                <a:ext uri="{FF2B5EF4-FFF2-40B4-BE49-F238E27FC236}">
                  <a16:creationId xmlns:a16="http://schemas.microsoft.com/office/drawing/2014/main" id="{724CC379-D3BF-41CB-9C0B-8903D37BB2A6}"/>
                </a:ext>
              </a:extLst>
            </p:cNvPr>
            <p:cNvSpPr/>
            <p:nvPr/>
          </p:nvSpPr>
          <p:spPr>
            <a:xfrm>
              <a:off x="6507797" y="3480567"/>
              <a:ext cx="36213" cy="23897"/>
            </a:xfrm>
            <a:custGeom>
              <a:avLst/>
              <a:gdLst/>
              <a:ahLst/>
              <a:cxnLst/>
              <a:rect l="l" t="t" r="r" b="b"/>
              <a:pathLst>
                <a:path w="1379" h="910" extrusionOk="0">
                  <a:moveTo>
                    <a:pt x="757" y="0"/>
                  </a:moveTo>
                  <a:cubicBezTo>
                    <a:pt x="345" y="0"/>
                    <a:pt x="1" y="335"/>
                    <a:pt x="1" y="756"/>
                  </a:cubicBezTo>
                  <a:cubicBezTo>
                    <a:pt x="250" y="823"/>
                    <a:pt x="498" y="881"/>
                    <a:pt x="757" y="909"/>
                  </a:cubicBezTo>
                  <a:lnTo>
                    <a:pt x="757" y="756"/>
                  </a:lnTo>
                  <a:lnTo>
                    <a:pt x="747" y="756"/>
                  </a:lnTo>
                  <a:cubicBezTo>
                    <a:pt x="747" y="383"/>
                    <a:pt x="1015" y="77"/>
                    <a:pt x="1379" y="10"/>
                  </a:cubicBezTo>
                  <a:cubicBezTo>
                    <a:pt x="1341" y="10"/>
                    <a:pt x="1293" y="0"/>
                    <a:pt x="12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9632;p69">
            <a:extLst>
              <a:ext uri="{FF2B5EF4-FFF2-40B4-BE49-F238E27FC236}">
                <a16:creationId xmlns:a16="http://schemas.microsoft.com/office/drawing/2014/main" id="{0A9AF252-7E84-44DE-B584-C5363B4AF361}"/>
              </a:ext>
            </a:extLst>
          </p:cNvPr>
          <p:cNvGrpSpPr/>
          <p:nvPr/>
        </p:nvGrpSpPr>
        <p:grpSpPr>
          <a:xfrm>
            <a:off x="930079" y="3293688"/>
            <a:ext cx="348339" cy="348103"/>
            <a:chOff x="5765926" y="1976683"/>
            <a:chExt cx="348339" cy="348103"/>
          </a:xfrm>
        </p:grpSpPr>
        <p:sp>
          <p:nvSpPr>
            <p:cNvPr id="233" name="Google Shape;9633;p69">
              <a:extLst>
                <a:ext uri="{FF2B5EF4-FFF2-40B4-BE49-F238E27FC236}">
                  <a16:creationId xmlns:a16="http://schemas.microsoft.com/office/drawing/2014/main" id="{A3B38615-65B6-4776-8061-9680C5AA15B5}"/>
                </a:ext>
              </a:extLst>
            </p:cNvPr>
            <p:cNvSpPr/>
            <p:nvPr/>
          </p:nvSpPr>
          <p:spPr>
            <a:xfrm>
              <a:off x="5765926" y="1976683"/>
              <a:ext cx="263808" cy="173946"/>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634;p69">
              <a:extLst>
                <a:ext uri="{FF2B5EF4-FFF2-40B4-BE49-F238E27FC236}">
                  <a16:creationId xmlns:a16="http://schemas.microsoft.com/office/drawing/2014/main" id="{C1E901D1-169C-4F20-A4F2-883A9F02A25C}"/>
                </a:ext>
              </a:extLst>
            </p:cNvPr>
            <p:cNvSpPr/>
            <p:nvPr/>
          </p:nvSpPr>
          <p:spPr>
            <a:xfrm>
              <a:off x="5940082" y="1976683"/>
              <a:ext cx="174183" cy="263677"/>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635;p69">
              <a:extLst>
                <a:ext uri="{FF2B5EF4-FFF2-40B4-BE49-F238E27FC236}">
                  <a16:creationId xmlns:a16="http://schemas.microsoft.com/office/drawing/2014/main" id="{106A58DE-DBB4-4EEF-BBB0-3BE9A4F3B74E}"/>
                </a:ext>
              </a:extLst>
            </p:cNvPr>
            <p:cNvSpPr/>
            <p:nvPr/>
          </p:nvSpPr>
          <p:spPr>
            <a:xfrm>
              <a:off x="5850194" y="2150603"/>
              <a:ext cx="263834" cy="174183"/>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636;p69">
              <a:extLst>
                <a:ext uri="{FF2B5EF4-FFF2-40B4-BE49-F238E27FC236}">
                  <a16:creationId xmlns:a16="http://schemas.microsoft.com/office/drawing/2014/main" id="{010789DE-24EF-4A44-B380-EEC59F2E2D3F}"/>
                </a:ext>
              </a:extLst>
            </p:cNvPr>
            <p:cNvSpPr/>
            <p:nvPr/>
          </p:nvSpPr>
          <p:spPr>
            <a:xfrm>
              <a:off x="5765926" y="2060873"/>
              <a:ext cx="173920" cy="263913"/>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637;p69">
              <a:extLst>
                <a:ext uri="{FF2B5EF4-FFF2-40B4-BE49-F238E27FC236}">
                  <a16:creationId xmlns:a16="http://schemas.microsoft.com/office/drawing/2014/main" id="{0901938D-011E-49B7-AB01-99A8FC65E9F4}"/>
                </a:ext>
              </a:extLst>
            </p:cNvPr>
            <p:cNvSpPr/>
            <p:nvPr/>
          </p:nvSpPr>
          <p:spPr>
            <a:xfrm>
              <a:off x="5765926" y="2150603"/>
              <a:ext cx="39469" cy="174183"/>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638;p69">
              <a:extLst>
                <a:ext uri="{FF2B5EF4-FFF2-40B4-BE49-F238E27FC236}">
                  <a16:creationId xmlns:a16="http://schemas.microsoft.com/office/drawing/2014/main" id="{57421C12-0B06-45AD-8FE6-394141E54F32}"/>
                </a:ext>
              </a:extLst>
            </p:cNvPr>
            <p:cNvSpPr/>
            <p:nvPr/>
          </p:nvSpPr>
          <p:spPr>
            <a:xfrm>
              <a:off x="5810778" y="2061057"/>
              <a:ext cx="47898" cy="89573"/>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639;p69">
              <a:extLst>
                <a:ext uri="{FF2B5EF4-FFF2-40B4-BE49-F238E27FC236}">
                  <a16:creationId xmlns:a16="http://schemas.microsoft.com/office/drawing/2014/main" id="{FC891813-B829-44FA-BBC5-5637FA1943FA}"/>
                </a:ext>
              </a:extLst>
            </p:cNvPr>
            <p:cNvSpPr/>
            <p:nvPr/>
          </p:nvSpPr>
          <p:spPr>
            <a:xfrm>
              <a:off x="5765926" y="1976683"/>
              <a:ext cx="39469" cy="173946"/>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640;p69">
              <a:extLst>
                <a:ext uri="{FF2B5EF4-FFF2-40B4-BE49-F238E27FC236}">
                  <a16:creationId xmlns:a16="http://schemas.microsoft.com/office/drawing/2014/main" id="{EED63161-A9DF-4CF6-9F4F-54F4647DDA44}"/>
                </a:ext>
              </a:extLst>
            </p:cNvPr>
            <p:cNvSpPr/>
            <p:nvPr/>
          </p:nvSpPr>
          <p:spPr>
            <a:xfrm>
              <a:off x="6004655" y="2032906"/>
              <a:ext cx="39232" cy="6155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641;p69">
              <a:extLst>
                <a:ext uri="{FF2B5EF4-FFF2-40B4-BE49-F238E27FC236}">
                  <a16:creationId xmlns:a16="http://schemas.microsoft.com/office/drawing/2014/main" id="{0C1D375F-E437-420C-B9C4-39FDF1433E59}"/>
                </a:ext>
              </a:extLst>
            </p:cNvPr>
            <p:cNvSpPr/>
            <p:nvPr/>
          </p:nvSpPr>
          <p:spPr>
            <a:xfrm>
              <a:off x="5939819" y="1976683"/>
              <a:ext cx="22662" cy="7316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642;p69">
              <a:extLst>
                <a:ext uri="{FF2B5EF4-FFF2-40B4-BE49-F238E27FC236}">
                  <a16:creationId xmlns:a16="http://schemas.microsoft.com/office/drawing/2014/main" id="{068B03D7-7D48-496E-86B3-7C53C950E649}"/>
                </a:ext>
              </a:extLst>
            </p:cNvPr>
            <p:cNvSpPr/>
            <p:nvPr/>
          </p:nvSpPr>
          <p:spPr>
            <a:xfrm>
              <a:off x="5940082" y="2077732"/>
              <a:ext cx="22400" cy="72898"/>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643;p69">
              <a:extLst>
                <a:ext uri="{FF2B5EF4-FFF2-40B4-BE49-F238E27FC236}">
                  <a16:creationId xmlns:a16="http://schemas.microsoft.com/office/drawing/2014/main" id="{46FB8F9A-C168-4F57-BD0C-6BF9A4068482}"/>
                </a:ext>
              </a:extLst>
            </p:cNvPr>
            <p:cNvSpPr/>
            <p:nvPr/>
          </p:nvSpPr>
          <p:spPr>
            <a:xfrm>
              <a:off x="5987324" y="2150839"/>
              <a:ext cx="45272" cy="89573"/>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644;p69">
              <a:extLst>
                <a:ext uri="{FF2B5EF4-FFF2-40B4-BE49-F238E27FC236}">
                  <a16:creationId xmlns:a16="http://schemas.microsoft.com/office/drawing/2014/main" id="{131D6681-50DA-4C38-81D6-6B5B43861A55}"/>
                </a:ext>
              </a:extLst>
            </p:cNvPr>
            <p:cNvSpPr/>
            <p:nvPr/>
          </p:nvSpPr>
          <p:spPr>
            <a:xfrm>
              <a:off x="5928764" y="2150603"/>
              <a:ext cx="22400" cy="7316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645;p69">
              <a:extLst>
                <a:ext uri="{FF2B5EF4-FFF2-40B4-BE49-F238E27FC236}">
                  <a16:creationId xmlns:a16="http://schemas.microsoft.com/office/drawing/2014/main" id="{E0F33235-CD2B-4BD6-9431-BA01363E0A15}"/>
                </a:ext>
              </a:extLst>
            </p:cNvPr>
            <p:cNvSpPr/>
            <p:nvPr/>
          </p:nvSpPr>
          <p:spPr>
            <a:xfrm>
              <a:off x="5847332" y="2206826"/>
              <a:ext cx="39232" cy="61737"/>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646;p69">
              <a:extLst>
                <a:ext uri="{FF2B5EF4-FFF2-40B4-BE49-F238E27FC236}">
                  <a16:creationId xmlns:a16="http://schemas.microsoft.com/office/drawing/2014/main" id="{673F677B-9759-4AAC-8B98-349F42AEDD94}"/>
                </a:ext>
              </a:extLst>
            </p:cNvPr>
            <p:cNvSpPr/>
            <p:nvPr/>
          </p:nvSpPr>
          <p:spPr>
            <a:xfrm>
              <a:off x="5928764" y="2251625"/>
              <a:ext cx="28177" cy="7316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9655;p69">
            <a:extLst>
              <a:ext uri="{FF2B5EF4-FFF2-40B4-BE49-F238E27FC236}">
                <a16:creationId xmlns:a16="http://schemas.microsoft.com/office/drawing/2014/main" id="{4B019A7E-B988-436D-821B-4A6C786C9A39}"/>
              </a:ext>
            </a:extLst>
          </p:cNvPr>
          <p:cNvGrpSpPr/>
          <p:nvPr/>
        </p:nvGrpSpPr>
        <p:grpSpPr>
          <a:xfrm>
            <a:off x="930079" y="1507512"/>
            <a:ext cx="348103" cy="295714"/>
            <a:chOff x="6657846" y="2007591"/>
            <a:chExt cx="348103" cy="295714"/>
          </a:xfrm>
        </p:grpSpPr>
        <p:sp>
          <p:nvSpPr>
            <p:cNvPr id="248" name="Google Shape;9656;p69">
              <a:extLst>
                <a:ext uri="{FF2B5EF4-FFF2-40B4-BE49-F238E27FC236}">
                  <a16:creationId xmlns:a16="http://schemas.microsoft.com/office/drawing/2014/main" id="{4C746D90-A82B-433E-B8AE-995CEF748881}"/>
                </a:ext>
              </a:extLst>
            </p:cNvPr>
            <p:cNvSpPr/>
            <p:nvPr/>
          </p:nvSpPr>
          <p:spPr>
            <a:xfrm>
              <a:off x="6820186" y="2082984"/>
              <a:ext cx="179224" cy="163153"/>
            </a:xfrm>
            <a:custGeom>
              <a:avLst/>
              <a:gdLst/>
              <a:ahLst/>
              <a:cxnLst/>
              <a:rect l="l" t="t" r="r" b="b"/>
              <a:pathLst>
                <a:path w="6825" h="6213" extrusionOk="0">
                  <a:moveTo>
                    <a:pt x="4298" y="1"/>
                  </a:moveTo>
                  <a:lnTo>
                    <a:pt x="2987" y="1006"/>
                  </a:lnTo>
                  <a:lnTo>
                    <a:pt x="1896" y="642"/>
                  </a:lnTo>
                  <a:lnTo>
                    <a:pt x="1" y="2183"/>
                  </a:lnTo>
                  <a:lnTo>
                    <a:pt x="2920" y="6212"/>
                  </a:lnTo>
                  <a:lnTo>
                    <a:pt x="6824" y="3437"/>
                  </a:lnTo>
                  <a:lnTo>
                    <a:pt x="429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657;p69">
              <a:extLst>
                <a:ext uri="{FF2B5EF4-FFF2-40B4-BE49-F238E27FC236}">
                  <a16:creationId xmlns:a16="http://schemas.microsoft.com/office/drawing/2014/main" id="{386057A4-9CA0-422F-BA85-E593EE7FD42E}"/>
                </a:ext>
              </a:extLst>
            </p:cNvPr>
            <p:cNvSpPr/>
            <p:nvPr/>
          </p:nvSpPr>
          <p:spPr>
            <a:xfrm>
              <a:off x="6900620" y="2007591"/>
              <a:ext cx="105329" cy="193431"/>
            </a:xfrm>
            <a:custGeom>
              <a:avLst/>
              <a:gdLst/>
              <a:ahLst/>
              <a:cxnLst/>
              <a:rect l="l" t="t" r="r" b="b"/>
              <a:pathLst>
                <a:path w="4011" h="7366" extrusionOk="0">
                  <a:moveTo>
                    <a:pt x="4010" y="1"/>
                  </a:moveTo>
                  <a:lnTo>
                    <a:pt x="115" y="2767"/>
                  </a:lnTo>
                  <a:cubicBezTo>
                    <a:pt x="19" y="2834"/>
                    <a:pt x="0" y="2968"/>
                    <a:pt x="67" y="3063"/>
                  </a:cubicBezTo>
                  <a:lnTo>
                    <a:pt x="3340" y="7284"/>
                  </a:lnTo>
                  <a:cubicBezTo>
                    <a:pt x="3384" y="7339"/>
                    <a:pt x="3444" y="7365"/>
                    <a:pt x="3505" y="7365"/>
                  </a:cubicBezTo>
                  <a:cubicBezTo>
                    <a:pt x="3550" y="7365"/>
                    <a:pt x="3596" y="7351"/>
                    <a:pt x="3637" y="7322"/>
                  </a:cubicBezTo>
                  <a:lnTo>
                    <a:pt x="4010" y="7025"/>
                  </a:lnTo>
                  <a:lnTo>
                    <a:pt x="401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658;p69">
              <a:extLst>
                <a:ext uri="{FF2B5EF4-FFF2-40B4-BE49-F238E27FC236}">
                  <a16:creationId xmlns:a16="http://schemas.microsoft.com/office/drawing/2014/main" id="{57D7A4EE-E9D4-44E9-951C-893477038DBD}"/>
                </a:ext>
              </a:extLst>
            </p:cNvPr>
            <p:cNvSpPr/>
            <p:nvPr/>
          </p:nvSpPr>
          <p:spPr>
            <a:xfrm>
              <a:off x="6972494" y="2152862"/>
              <a:ext cx="32930" cy="48292"/>
            </a:xfrm>
            <a:custGeom>
              <a:avLst/>
              <a:gdLst/>
              <a:ahLst/>
              <a:cxnLst/>
              <a:rect l="l" t="t" r="r" b="b"/>
              <a:pathLst>
                <a:path w="1254" h="1839" extrusionOk="0">
                  <a:moveTo>
                    <a:pt x="1254" y="1"/>
                  </a:moveTo>
                  <a:lnTo>
                    <a:pt x="0" y="977"/>
                  </a:lnTo>
                  <a:lnTo>
                    <a:pt x="594" y="1761"/>
                  </a:lnTo>
                  <a:cubicBezTo>
                    <a:pt x="632" y="1811"/>
                    <a:pt x="692" y="1838"/>
                    <a:pt x="755" y="1838"/>
                  </a:cubicBezTo>
                  <a:cubicBezTo>
                    <a:pt x="801" y="1838"/>
                    <a:pt x="849" y="1823"/>
                    <a:pt x="890" y="1790"/>
                  </a:cubicBezTo>
                  <a:lnTo>
                    <a:pt x="1254" y="1503"/>
                  </a:lnTo>
                  <a:lnTo>
                    <a:pt x="1254" y="1"/>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659;p69">
              <a:extLst>
                <a:ext uri="{FF2B5EF4-FFF2-40B4-BE49-F238E27FC236}">
                  <a16:creationId xmlns:a16="http://schemas.microsoft.com/office/drawing/2014/main" id="{4F02E296-7A51-4FBD-8081-2C9143A394A7}"/>
                </a:ext>
              </a:extLst>
            </p:cNvPr>
            <p:cNvSpPr/>
            <p:nvPr/>
          </p:nvSpPr>
          <p:spPr>
            <a:xfrm>
              <a:off x="6832003" y="2137027"/>
              <a:ext cx="136237" cy="90439"/>
            </a:xfrm>
            <a:custGeom>
              <a:avLst/>
              <a:gdLst/>
              <a:ahLst/>
              <a:cxnLst/>
              <a:rect l="l" t="t" r="r" b="b"/>
              <a:pathLst>
                <a:path w="5188" h="3444" extrusionOk="0">
                  <a:moveTo>
                    <a:pt x="594" y="1"/>
                  </a:moveTo>
                  <a:lnTo>
                    <a:pt x="0" y="1092"/>
                  </a:lnTo>
                  <a:lnTo>
                    <a:pt x="4183" y="3369"/>
                  </a:lnTo>
                  <a:cubicBezTo>
                    <a:pt x="4274" y="3419"/>
                    <a:pt x="4373" y="3443"/>
                    <a:pt x="4472" y="3443"/>
                  </a:cubicBezTo>
                  <a:cubicBezTo>
                    <a:pt x="4694" y="3443"/>
                    <a:pt x="4912" y="3323"/>
                    <a:pt x="5025" y="3111"/>
                  </a:cubicBezTo>
                  <a:cubicBezTo>
                    <a:pt x="5188" y="2814"/>
                    <a:pt x="5073" y="2441"/>
                    <a:pt x="4776" y="2278"/>
                  </a:cubicBezTo>
                  <a:lnTo>
                    <a:pt x="59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660;p69">
              <a:extLst>
                <a:ext uri="{FF2B5EF4-FFF2-40B4-BE49-F238E27FC236}">
                  <a16:creationId xmlns:a16="http://schemas.microsoft.com/office/drawing/2014/main" id="{CEB7132F-83A2-4EF2-8B0E-9E7DE662225E}"/>
                </a:ext>
              </a:extLst>
            </p:cNvPr>
            <p:cNvSpPr/>
            <p:nvPr/>
          </p:nvSpPr>
          <p:spPr>
            <a:xfrm>
              <a:off x="6885284" y="2182509"/>
              <a:ext cx="79935" cy="44957"/>
            </a:xfrm>
            <a:custGeom>
              <a:avLst/>
              <a:gdLst/>
              <a:ahLst/>
              <a:cxnLst/>
              <a:rect l="l" t="t" r="r" b="b"/>
              <a:pathLst>
                <a:path w="3044" h="1712" extrusionOk="0">
                  <a:moveTo>
                    <a:pt x="268" y="1"/>
                  </a:moveTo>
                  <a:lnTo>
                    <a:pt x="0" y="460"/>
                  </a:lnTo>
                  <a:lnTo>
                    <a:pt x="2154" y="1637"/>
                  </a:lnTo>
                  <a:cubicBezTo>
                    <a:pt x="2250" y="1688"/>
                    <a:pt x="2352" y="1712"/>
                    <a:pt x="2452" y="1712"/>
                  </a:cubicBezTo>
                  <a:cubicBezTo>
                    <a:pt x="2710" y="1712"/>
                    <a:pt x="2954" y="1552"/>
                    <a:pt x="3044" y="1283"/>
                  </a:cubicBezTo>
                  <a:lnTo>
                    <a:pt x="3044" y="1283"/>
                  </a:lnTo>
                  <a:cubicBezTo>
                    <a:pt x="2976" y="1307"/>
                    <a:pt x="2905" y="1319"/>
                    <a:pt x="2834" y="1319"/>
                  </a:cubicBezTo>
                  <a:cubicBezTo>
                    <a:pt x="2735" y="1319"/>
                    <a:pt x="2635" y="1295"/>
                    <a:pt x="2546" y="1245"/>
                  </a:cubicBezTo>
                  <a:lnTo>
                    <a:pt x="26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661;p69">
              <a:extLst>
                <a:ext uri="{FF2B5EF4-FFF2-40B4-BE49-F238E27FC236}">
                  <a16:creationId xmlns:a16="http://schemas.microsoft.com/office/drawing/2014/main" id="{D8755465-C5F7-4DD7-8ECA-6171D529DA15}"/>
                </a:ext>
              </a:extLst>
            </p:cNvPr>
            <p:cNvSpPr/>
            <p:nvPr/>
          </p:nvSpPr>
          <p:spPr>
            <a:xfrm>
              <a:off x="6806872" y="2160661"/>
              <a:ext cx="136237" cy="90229"/>
            </a:xfrm>
            <a:custGeom>
              <a:avLst/>
              <a:gdLst/>
              <a:ahLst/>
              <a:cxnLst/>
              <a:rect l="l" t="t" r="r" b="b"/>
              <a:pathLst>
                <a:path w="5188" h="3436" extrusionOk="0">
                  <a:moveTo>
                    <a:pt x="594" y="0"/>
                  </a:moveTo>
                  <a:lnTo>
                    <a:pt x="0" y="1091"/>
                  </a:lnTo>
                  <a:lnTo>
                    <a:pt x="4183" y="3359"/>
                  </a:lnTo>
                  <a:cubicBezTo>
                    <a:pt x="4276" y="3411"/>
                    <a:pt x="4379" y="3435"/>
                    <a:pt x="4480" y="3435"/>
                  </a:cubicBezTo>
                  <a:cubicBezTo>
                    <a:pt x="4699" y="3435"/>
                    <a:pt x="4914" y="3320"/>
                    <a:pt x="5025" y="3111"/>
                  </a:cubicBezTo>
                  <a:cubicBezTo>
                    <a:pt x="5187" y="2804"/>
                    <a:pt x="5073" y="2431"/>
                    <a:pt x="4776" y="226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662;p69">
              <a:extLst>
                <a:ext uri="{FF2B5EF4-FFF2-40B4-BE49-F238E27FC236}">
                  <a16:creationId xmlns:a16="http://schemas.microsoft.com/office/drawing/2014/main" id="{35159980-6D9F-40E9-8F7B-833AC2153709}"/>
                </a:ext>
              </a:extLst>
            </p:cNvPr>
            <p:cNvSpPr/>
            <p:nvPr/>
          </p:nvSpPr>
          <p:spPr>
            <a:xfrm>
              <a:off x="6868688" y="2211920"/>
              <a:ext cx="71165" cy="38944"/>
            </a:xfrm>
            <a:custGeom>
              <a:avLst/>
              <a:gdLst/>
              <a:ahLst/>
              <a:cxnLst/>
              <a:rect l="l" t="t" r="r" b="b"/>
              <a:pathLst>
                <a:path w="2710" h="1483" extrusionOk="0">
                  <a:moveTo>
                    <a:pt x="240" y="1"/>
                  </a:moveTo>
                  <a:lnTo>
                    <a:pt x="1" y="422"/>
                  </a:lnTo>
                  <a:lnTo>
                    <a:pt x="1819" y="1407"/>
                  </a:lnTo>
                  <a:cubicBezTo>
                    <a:pt x="1913" y="1458"/>
                    <a:pt x="2014" y="1482"/>
                    <a:pt x="2114" y="1482"/>
                  </a:cubicBezTo>
                  <a:cubicBezTo>
                    <a:pt x="2371" y="1482"/>
                    <a:pt x="2620" y="1325"/>
                    <a:pt x="2709" y="1063"/>
                  </a:cubicBezTo>
                  <a:lnTo>
                    <a:pt x="2709" y="1063"/>
                  </a:lnTo>
                  <a:cubicBezTo>
                    <a:pt x="2623" y="1099"/>
                    <a:pt x="2533" y="1118"/>
                    <a:pt x="2444" y="1118"/>
                  </a:cubicBezTo>
                  <a:cubicBezTo>
                    <a:pt x="2344" y="1118"/>
                    <a:pt x="2245" y="1094"/>
                    <a:pt x="2154" y="1044"/>
                  </a:cubicBezTo>
                  <a:lnTo>
                    <a:pt x="2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663;p69">
              <a:extLst>
                <a:ext uri="{FF2B5EF4-FFF2-40B4-BE49-F238E27FC236}">
                  <a16:creationId xmlns:a16="http://schemas.microsoft.com/office/drawing/2014/main" id="{B356F62B-7BB4-4C41-96EC-C95CEF85A227}"/>
                </a:ext>
              </a:extLst>
            </p:cNvPr>
            <p:cNvSpPr/>
            <p:nvPr/>
          </p:nvSpPr>
          <p:spPr>
            <a:xfrm>
              <a:off x="6781741" y="2184032"/>
              <a:ext cx="136237" cy="90334"/>
            </a:xfrm>
            <a:custGeom>
              <a:avLst/>
              <a:gdLst/>
              <a:ahLst/>
              <a:cxnLst/>
              <a:rect l="l" t="t" r="r" b="b"/>
              <a:pathLst>
                <a:path w="5188" h="3440" extrusionOk="0">
                  <a:moveTo>
                    <a:pt x="594" y="0"/>
                  </a:moveTo>
                  <a:lnTo>
                    <a:pt x="0" y="1091"/>
                  </a:lnTo>
                  <a:lnTo>
                    <a:pt x="4183" y="3359"/>
                  </a:lnTo>
                  <a:cubicBezTo>
                    <a:pt x="4277" y="3414"/>
                    <a:pt x="4379" y="3440"/>
                    <a:pt x="4481" y="3440"/>
                  </a:cubicBezTo>
                  <a:cubicBezTo>
                    <a:pt x="4700" y="3440"/>
                    <a:pt x="4914" y="3320"/>
                    <a:pt x="5025" y="3111"/>
                  </a:cubicBezTo>
                  <a:cubicBezTo>
                    <a:pt x="5187" y="2814"/>
                    <a:pt x="5073" y="2441"/>
                    <a:pt x="4776" y="226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664;p69">
              <a:extLst>
                <a:ext uri="{FF2B5EF4-FFF2-40B4-BE49-F238E27FC236}">
                  <a16:creationId xmlns:a16="http://schemas.microsoft.com/office/drawing/2014/main" id="{9DD43358-7761-4262-9A2E-FBDACD692D4B}"/>
                </a:ext>
              </a:extLst>
            </p:cNvPr>
            <p:cNvSpPr/>
            <p:nvPr/>
          </p:nvSpPr>
          <p:spPr>
            <a:xfrm>
              <a:off x="6852354" y="2240570"/>
              <a:ext cx="61842" cy="33770"/>
            </a:xfrm>
            <a:custGeom>
              <a:avLst/>
              <a:gdLst/>
              <a:ahLst/>
              <a:cxnLst/>
              <a:rect l="l" t="t" r="r" b="b"/>
              <a:pathLst>
                <a:path w="2355" h="1286" extrusionOk="0">
                  <a:moveTo>
                    <a:pt x="240" y="1"/>
                  </a:moveTo>
                  <a:lnTo>
                    <a:pt x="1" y="402"/>
                  </a:lnTo>
                  <a:lnTo>
                    <a:pt x="1484" y="1206"/>
                  </a:lnTo>
                  <a:cubicBezTo>
                    <a:pt x="1580" y="1260"/>
                    <a:pt x="1684" y="1286"/>
                    <a:pt x="1786" y="1286"/>
                  </a:cubicBezTo>
                  <a:cubicBezTo>
                    <a:pt x="2029" y="1286"/>
                    <a:pt x="2261" y="1143"/>
                    <a:pt x="2355" y="900"/>
                  </a:cubicBezTo>
                  <a:lnTo>
                    <a:pt x="2355" y="900"/>
                  </a:lnTo>
                  <a:cubicBezTo>
                    <a:pt x="2280" y="929"/>
                    <a:pt x="2201" y="944"/>
                    <a:pt x="2122" y="944"/>
                  </a:cubicBezTo>
                  <a:cubicBezTo>
                    <a:pt x="2021" y="944"/>
                    <a:pt x="1920" y="920"/>
                    <a:pt x="1829" y="871"/>
                  </a:cubicBezTo>
                  <a:lnTo>
                    <a:pt x="2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665;p69">
              <a:extLst>
                <a:ext uri="{FF2B5EF4-FFF2-40B4-BE49-F238E27FC236}">
                  <a16:creationId xmlns:a16="http://schemas.microsoft.com/office/drawing/2014/main" id="{33436E2F-29B0-4AA9-8C02-C423A33B22C8}"/>
                </a:ext>
              </a:extLst>
            </p:cNvPr>
            <p:cNvSpPr/>
            <p:nvPr/>
          </p:nvSpPr>
          <p:spPr>
            <a:xfrm>
              <a:off x="6756610" y="2207404"/>
              <a:ext cx="136237" cy="90413"/>
            </a:xfrm>
            <a:custGeom>
              <a:avLst/>
              <a:gdLst/>
              <a:ahLst/>
              <a:cxnLst/>
              <a:rect l="l" t="t" r="r" b="b"/>
              <a:pathLst>
                <a:path w="5188" h="3443" extrusionOk="0">
                  <a:moveTo>
                    <a:pt x="594" y="0"/>
                  </a:moveTo>
                  <a:lnTo>
                    <a:pt x="0" y="1091"/>
                  </a:lnTo>
                  <a:lnTo>
                    <a:pt x="4173" y="3369"/>
                  </a:lnTo>
                  <a:cubicBezTo>
                    <a:pt x="4267" y="3419"/>
                    <a:pt x="4369" y="3443"/>
                    <a:pt x="4469" y="3443"/>
                  </a:cubicBezTo>
                  <a:cubicBezTo>
                    <a:pt x="4694" y="3443"/>
                    <a:pt x="4912" y="3323"/>
                    <a:pt x="5025" y="3111"/>
                  </a:cubicBezTo>
                  <a:cubicBezTo>
                    <a:pt x="5187" y="2814"/>
                    <a:pt x="5073" y="2441"/>
                    <a:pt x="4776" y="227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666;p69">
              <a:extLst>
                <a:ext uri="{FF2B5EF4-FFF2-40B4-BE49-F238E27FC236}">
                  <a16:creationId xmlns:a16="http://schemas.microsoft.com/office/drawing/2014/main" id="{C20D1481-16B7-4E69-A9A3-39CA3E10C2E1}"/>
                </a:ext>
              </a:extLst>
            </p:cNvPr>
            <p:cNvSpPr/>
            <p:nvPr/>
          </p:nvSpPr>
          <p:spPr>
            <a:xfrm>
              <a:off x="6836021" y="2267723"/>
              <a:ext cx="53308" cy="29989"/>
            </a:xfrm>
            <a:custGeom>
              <a:avLst/>
              <a:gdLst/>
              <a:ahLst/>
              <a:cxnLst/>
              <a:rect l="l" t="t" r="r" b="b"/>
              <a:pathLst>
                <a:path w="2030" h="1142" extrusionOk="0">
                  <a:moveTo>
                    <a:pt x="259" y="0"/>
                  </a:moveTo>
                  <a:lnTo>
                    <a:pt x="1" y="440"/>
                  </a:lnTo>
                  <a:lnTo>
                    <a:pt x="1149" y="1072"/>
                  </a:lnTo>
                  <a:cubicBezTo>
                    <a:pt x="1243" y="1119"/>
                    <a:pt x="1344" y="1142"/>
                    <a:pt x="1444" y="1142"/>
                  </a:cubicBezTo>
                  <a:cubicBezTo>
                    <a:pt x="1666" y="1142"/>
                    <a:pt x="1879" y="1028"/>
                    <a:pt x="1991" y="823"/>
                  </a:cubicBezTo>
                  <a:cubicBezTo>
                    <a:pt x="2001" y="794"/>
                    <a:pt x="2020" y="766"/>
                    <a:pt x="2029" y="737"/>
                  </a:cubicBezTo>
                  <a:lnTo>
                    <a:pt x="2029" y="737"/>
                  </a:lnTo>
                  <a:cubicBezTo>
                    <a:pt x="1965" y="760"/>
                    <a:pt x="1898" y="770"/>
                    <a:pt x="1831" y="770"/>
                  </a:cubicBezTo>
                  <a:cubicBezTo>
                    <a:pt x="1728" y="770"/>
                    <a:pt x="1625" y="745"/>
                    <a:pt x="1532" y="699"/>
                  </a:cubicBezTo>
                  <a:lnTo>
                    <a:pt x="25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667;p69">
              <a:extLst>
                <a:ext uri="{FF2B5EF4-FFF2-40B4-BE49-F238E27FC236}">
                  <a16:creationId xmlns:a16="http://schemas.microsoft.com/office/drawing/2014/main" id="{68F9968E-2945-458B-9E41-8E7E737C54DE}"/>
                </a:ext>
              </a:extLst>
            </p:cNvPr>
            <p:cNvSpPr/>
            <p:nvPr/>
          </p:nvSpPr>
          <p:spPr>
            <a:xfrm>
              <a:off x="6674180" y="2094564"/>
              <a:ext cx="173421" cy="157087"/>
            </a:xfrm>
            <a:custGeom>
              <a:avLst/>
              <a:gdLst/>
              <a:ahLst/>
              <a:cxnLst/>
              <a:rect l="l" t="t" r="r" b="b"/>
              <a:pathLst>
                <a:path w="6604" h="5982" extrusionOk="0">
                  <a:moveTo>
                    <a:pt x="2067" y="0"/>
                  </a:moveTo>
                  <a:lnTo>
                    <a:pt x="0" y="3723"/>
                  </a:lnTo>
                  <a:lnTo>
                    <a:pt x="4230" y="5982"/>
                  </a:lnTo>
                  <a:lnTo>
                    <a:pt x="6604" y="1618"/>
                  </a:lnTo>
                  <a:lnTo>
                    <a:pt x="4508" y="737"/>
                  </a:lnTo>
                  <a:cubicBezTo>
                    <a:pt x="4479" y="718"/>
                    <a:pt x="4441" y="718"/>
                    <a:pt x="4403" y="718"/>
                  </a:cubicBezTo>
                  <a:lnTo>
                    <a:pt x="3570" y="814"/>
                  </a:lnTo>
                  <a:cubicBezTo>
                    <a:pt x="3557" y="816"/>
                    <a:pt x="3544" y="817"/>
                    <a:pt x="3532" y="817"/>
                  </a:cubicBezTo>
                  <a:cubicBezTo>
                    <a:pt x="3497" y="817"/>
                    <a:pt x="3464" y="809"/>
                    <a:pt x="3436" y="795"/>
                  </a:cubicBezTo>
                  <a:lnTo>
                    <a:pt x="206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668;p69">
              <a:extLst>
                <a:ext uri="{FF2B5EF4-FFF2-40B4-BE49-F238E27FC236}">
                  <a16:creationId xmlns:a16="http://schemas.microsoft.com/office/drawing/2014/main" id="{60FD8D2C-34DF-4433-B9D2-B5439C9EC51A}"/>
                </a:ext>
              </a:extLst>
            </p:cNvPr>
            <p:cNvSpPr/>
            <p:nvPr/>
          </p:nvSpPr>
          <p:spPr>
            <a:xfrm>
              <a:off x="6657846" y="2031488"/>
              <a:ext cx="107587" cy="185606"/>
            </a:xfrm>
            <a:custGeom>
              <a:avLst/>
              <a:gdLst/>
              <a:ahLst/>
              <a:cxnLst/>
              <a:rect l="l" t="t" r="r" b="b"/>
              <a:pathLst>
                <a:path w="4097" h="7068" extrusionOk="0">
                  <a:moveTo>
                    <a:pt x="0" y="0"/>
                  </a:moveTo>
                  <a:lnTo>
                    <a:pt x="0" y="6336"/>
                  </a:lnTo>
                  <a:lnTo>
                    <a:pt x="1196" y="7034"/>
                  </a:lnTo>
                  <a:cubicBezTo>
                    <a:pt x="1235" y="7057"/>
                    <a:pt x="1278" y="7068"/>
                    <a:pt x="1319" y="7068"/>
                  </a:cubicBezTo>
                  <a:cubicBezTo>
                    <a:pt x="1400" y="7068"/>
                    <a:pt x="1478" y="7027"/>
                    <a:pt x="1522" y="6958"/>
                  </a:cubicBezTo>
                  <a:lnTo>
                    <a:pt x="4029" y="2603"/>
                  </a:lnTo>
                  <a:cubicBezTo>
                    <a:pt x="4096" y="2488"/>
                    <a:pt x="4048" y="2345"/>
                    <a:pt x="3943" y="2287"/>
                  </a:cubicBezTo>
                  <a:lnTo>
                    <a:pt x="0" y="0"/>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669;p69">
              <a:extLst>
                <a:ext uri="{FF2B5EF4-FFF2-40B4-BE49-F238E27FC236}">
                  <a16:creationId xmlns:a16="http://schemas.microsoft.com/office/drawing/2014/main" id="{97FA645E-402C-44EB-B6FD-336ACA5C8A18}"/>
                </a:ext>
              </a:extLst>
            </p:cNvPr>
            <p:cNvSpPr/>
            <p:nvPr/>
          </p:nvSpPr>
          <p:spPr>
            <a:xfrm>
              <a:off x="6657846" y="2031488"/>
              <a:ext cx="82693" cy="173684"/>
            </a:xfrm>
            <a:custGeom>
              <a:avLst/>
              <a:gdLst/>
              <a:ahLst/>
              <a:cxnLst/>
              <a:rect l="l" t="t" r="r" b="b"/>
              <a:pathLst>
                <a:path w="3149" h="6614" extrusionOk="0">
                  <a:moveTo>
                    <a:pt x="0" y="0"/>
                  </a:moveTo>
                  <a:lnTo>
                    <a:pt x="0" y="6336"/>
                  </a:lnTo>
                  <a:lnTo>
                    <a:pt x="469" y="6613"/>
                  </a:lnTo>
                  <a:lnTo>
                    <a:pt x="3149" y="1828"/>
                  </a:lnTo>
                  <a:lnTo>
                    <a:pt x="0"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670;p69">
              <a:extLst>
                <a:ext uri="{FF2B5EF4-FFF2-40B4-BE49-F238E27FC236}">
                  <a16:creationId xmlns:a16="http://schemas.microsoft.com/office/drawing/2014/main" id="{352ABD86-B578-4880-96C8-DBC1D4665156}"/>
                </a:ext>
              </a:extLst>
            </p:cNvPr>
            <p:cNvSpPr/>
            <p:nvPr/>
          </p:nvSpPr>
          <p:spPr>
            <a:xfrm>
              <a:off x="6657846" y="2162158"/>
              <a:ext cx="51785" cy="54752"/>
            </a:xfrm>
            <a:custGeom>
              <a:avLst/>
              <a:gdLst/>
              <a:ahLst/>
              <a:cxnLst/>
              <a:rect l="l" t="t" r="r" b="b"/>
              <a:pathLst>
                <a:path w="1972" h="2085" extrusionOk="0">
                  <a:moveTo>
                    <a:pt x="0" y="1"/>
                  </a:moveTo>
                  <a:lnTo>
                    <a:pt x="0" y="1360"/>
                  </a:lnTo>
                  <a:lnTo>
                    <a:pt x="1196" y="2058"/>
                  </a:lnTo>
                  <a:cubicBezTo>
                    <a:pt x="1233" y="2076"/>
                    <a:pt x="1272" y="2085"/>
                    <a:pt x="1310" y="2085"/>
                  </a:cubicBezTo>
                  <a:cubicBezTo>
                    <a:pt x="1394" y="2085"/>
                    <a:pt x="1476" y="2044"/>
                    <a:pt x="1522" y="1972"/>
                  </a:cubicBezTo>
                  <a:lnTo>
                    <a:pt x="1972" y="1197"/>
                  </a:lnTo>
                  <a:lnTo>
                    <a:pt x="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671;p69">
              <a:extLst>
                <a:ext uri="{FF2B5EF4-FFF2-40B4-BE49-F238E27FC236}">
                  <a16:creationId xmlns:a16="http://schemas.microsoft.com/office/drawing/2014/main" id="{FFC31C7B-0FBE-48D2-B413-ABCB61C8C2A7}"/>
                </a:ext>
              </a:extLst>
            </p:cNvPr>
            <p:cNvSpPr/>
            <p:nvPr/>
          </p:nvSpPr>
          <p:spPr>
            <a:xfrm>
              <a:off x="6657846" y="2162158"/>
              <a:ext cx="27153" cy="43014"/>
            </a:xfrm>
            <a:custGeom>
              <a:avLst/>
              <a:gdLst/>
              <a:ahLst/>
              <a:cxnLst/>
              <a:rect l="l" t="t" r="r" b="b"/>
              <a:pathLst>
                <a:path w="1034" h="1638" extrusionOk="0">
                  <a:moveTo>
                    <a:pt x="0" y="1"/>
                  </a:moveTo>
                  <a:lnTo>
                    <a:pt x="0" y="1360"/>
                  </a:lnTo>
                  <a:lnTo>
                    <a:pt x="469" y="1637"/>
                  </a:lnTo>
                  <a:lnTo>
                    <a:pt x="1034" y="632"/>
                  </a:lnTo>
                  <a:lnTo>
                    <a:pt x="0" y="1"/>
                  </a:ln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672;p69">
              <a:extLst>
                <a:ext uri="{FF2B5EF4-FFF2-40B4-BE49-F238E27FC236}">
                  <a16:creationId xmlns:a16="http://schemas.microsoft.com/office/drawing/2014/main" id="{9AFC6E75-ECAC-42B5-9CC3-87D1129BE2C9}"/>
                </a:ext>
              </a:extLst>
            </p:cNvPr>
            <p:cNvSpPr/>
            <p:nvPr/>
          </p:nvSpPr>
          <p:spPr>
            <a:xfrm>
              <a:off x="6710104" y="2184557"/>
              <a:ext cx="73160" cy="58665"/>
            </a:xfrm>
            <a:custGeom>
              <a:avLst/>
              <a:gdLst/>
              <a:ahLst/>
              <a:cxnLst/>
              <a:rect l="l" t="t" r="r" b="b"/>
              <a:pathLst>
                <a:path w="2786" h="2234" extrusionOk="0">
                  <a:moveTo>
                    <a:pt x="2085" y="0"/>
                  </a:moveTo>
                  <a:cubicBezTo>
                    <a:pt x="1955" y="0"/>
                    <a:pt x="1825" y="41"/>
                    <a:pt x="1714" y="124"/>
                  </a:cubicBezTo>
                  <a:lnTo>
                    <a:pt x="345" y="1110"/>
                  </a:lnTo>
                  <a:cubicBezTo>
                    <a:pt x="58" y="1310"/>
                    <a:pt x="1" y="1703"/>
                    <a:pt x="202" y="1980"/>
                  </a:cubicBezTo>
                  <a:cubicBezTo>
                    <a:pt x="322" y="2147"/>
                    <a:pt x="511" y="2234"/>
                    <a:pt x="703" y="2234"/>
                  </a:cubicBezTo>
                  <a:cubicBezTo>
                    <a:pt x="832" y="2234"/>
                    <a:pt x="961" y="2195"/>
                    <a:pt x="1073" y="2114"/>
                  </a:cubicBezTo>
                  <a:lnTo>
                    <a:pt x="2441" y="1129"/>
                  </a:lnTo>
                  <a:cubicBezTo>
                    <a:pt x="2728" y="918"/>
                    <a:pt x="2786" y="516"/>
                    <a:pt x="2566" y="239"/>
                  </a:cubicBezTo>
                  <a:lnTo>
                    <a:pt x="2575" y="239"/>
                  </a:lnTo>
                  <a:cubicBezTo>
                    <a:pt x="2452" y="82"/>
                    <a:pt x="2269" y="0"/>
                    <a:pt x="20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673;p69">
              <a:extLst>
                <a:ext uri="{FF2B5EF4-FFF2-40B4-BE49-F238E27FC236}">
                  <a16:creationId xmlns:a16="http://schemas.microsoft.com/office/drawing/2014/main" id="{DD949F3B-7A95-49D9-BBF1-1BC318AD6719}"/>
                </a:ext>
              </a:extLst>
            </p:cNvPr>
            <p:cNvSpPr/>
            <p:nvPr/>
          </p:nvSpPr>
          <p:spPr>
            <a:xfrm>
              <a:off x="6713386" y="2185529"/>
              <a:ext cx="69878" cy="57536"/>
            </a:xfrm>
            <a:custGeom>
              <a:avLst/>
              <a:gdLst/>
              <a:ahLst/>
              <a:cxnLst/>
              <a:rect l="l" t="t" r="r" b="b"/>
              <a:pathLst>
                <a:path w="2661" h="2191" extrusionOk="0">
                  <a:moveTo>
                    <a:pt x="2182" y="1"/>
                  </a:moveTo>
                  <a:lnTo>
                    <a:pt x="2182" y="1"/>
                  </a:lnTo>
                  <a:cubicBezTo>
                    <a:pt x="2288" y="269"/>
                    <a:pt x="2201" y="565"/>
                    <a:pt x="1972" y="738"/>
                  </a:cubicBezTo>
                  <a:lnTo>
                    <a:pt x="594" y="1733"/>
                  </a:lnTo>
                  <a:cubicBezTo>
                    <a:pt x="488" y="1809"/>
                    <a:pt x="365" y="1849"/>
                    <a:pt x="239" y="1849"/>
                  </a:cubicBezTo>
                  <a:cubicBezTo>
                    <a:pt x="159" y="1849"/>
                    <a:pt x="78" y="1833"/>
                    <a:pt x="0" y="1800"/>
                  </a:cubicBezTo>
                  <a:lnTo>
                    <a:pt x="0" y="1800"/>
                  </a:lnTo>
                  <a:cubicBezTo>
                    <a:pt x="102" y="2048"/>
                    <a:pt x="339" y="2190"/>
                    <a:pt x="583" y="2190"/>
                  </a:cubicBezTo>
                  <a:cubicBezTo>
                    <a:pt x="705" y="2190"/>
                    <a:pt x="829" y="2154"/>
                    <a:pt x="938" y="2077"/>
                  </a:cubicBezTo>
                  <a:lnTo>
                    <a:pt x="2316" y="1082"/>
                  </a:lnTo>
                  <a:cubicBezTo>
                    <a:pt x="2594" y="881"/>
                    <a:pt x="2661" y="479"/>
                    <a:pt x="2450" y="202"/>
                  </a:cubicBezTo>
                  <a:cubicBezTo>
                    <a:pt x="2374" y="115"/>
                    <a:pt x="2288" y="49"/>
                    <a:pt x="2182"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674;p69">
              <a:extLst>
                <a:ext uri="{FF2B5EF4-FFF2-40B4-BE49-F238E27FC236}">
                  <a16:creationId xmlns:a16="http://schemas.microsoft.com/office/drawing/2014/main" id="{39D30497-898E-4DC4-B915-FDAF48008F92}"/>
                </a:ext>
              </a:extLst>
            </p:cNvPr>
            <p:cNvSpPr/>
            <p:nvPr/>
          </p:nvSpPr>
          <p:spPr>
            <a:xfrm>
              <a:off x="6738018" y="2210266"/>
              <a:ext cx="65099" cy="52888"/>
            </a:xfrm>
            <a:custGeom>
              <a:avLst/>
              <a:gdLst/>
              <a:ahLst/>
              <a:cxnLst/>
              <a:rect l="l" t="t" r="r" b="b"/>
              <a:pathLst>
                <a:path w="2479" h="2014" extrusionOk="0">
                  <a:moveTo>
                    <a:pt x="1768" y="1"/>
                  </a:moveTo>
                  <a:cubicBezTo>
                    <a:pt x="1642" y="1"/>
                    <a:pt x="1515" y="40"/>
                    <a:pt x="1407" y="121"/>
                  </a:cubicBezTo>
                  <a:lnTo>
                    <a:pt x="354" y="887"/>
                  </a:lnTo>
                  <a:cubicBezTo>
                    <a:pt x="67" y="1088"/>
                    <a:pt x="0" y="1489"/>
                    <a:pt x="211" y="1767"/>
                  </a:cubicBezTo>
                  <a:cubicBezTo>
                    <a:pt x="332" y="1929"/>
                    <a:pt x="519" y="2014"/>
                    <a:pt x="710" y="2014"/>
                  </a:cubicBezTo>
                  <a:cubicBezTo>
                    <a:pt x="835" y="2014"/>
                    <a:pt x="962" y="1977"/>
                    <a:pt x="1072" y="1901"/>
                  </a:cubicBezTo>
                  <a:lnTo>
                    <a:pt x="2134" y="1126"/>
                  </a:lnTo>
                  <a:cubicBezTo>
                    <a:pt x="2421" y="925"/>
                    <a:pt x="2479" y="523"/>
                    <a:pt x="2259" y="245"/>
                  </a:cubicBezTo>
                  <a:cubicBezTo>
                    <a:pt x="2139" y="86"/>
                    <a:pt x="1955" y="1"/>
                    <a:pt x="17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675;p69">
              <a:extLst>
                <a:ext uri="{FF2B5EF4-FFF2-40B4-BE49-F238E27FC236}">
                  <a16:creationId xmlns:a16="http://schemas.microsoft.com/office/drawing/2014/main" id="{5CD61B01-14C5-4B1C-9111-27141787D411}"/>
                </a:ext>
              </a:extLst>
            </p:cNvPr>
            <p:cNvSpPr/>
            <p:nvPr/>
          </p:nvSpPr>
          <p:spPr>
            <a:xfrm>
              <a:off x="6741274" y="2211421"/>
              <a:ext cx="61842" cy="51732"/>
            </a:xfrm>
            <a:custGeom>
              <a:avLst/>
              <a:gdLst/>
              <a:ahLst/>
              <a:cxnLst/>
              <a:rect l="l" t="t" r="r" b="b"/>
              <a:pathLst>
                <a:path w="2355" h="1970" extrusionOk="0">
                  <a:moveTo>
                    <a:pt x="1876" y="0"/>
                  </a:moveTo>
                  <a:lnTo>
                    <a:pt x="1876" y="0"/>
                  </a:lnTo>
                  <a:cubicBezTo>
                    <a:pt x="1982" y="268"/>
                    <a:pt x="1895" y="575"/>
                    <a:pt x="1666" y="737"/>
                  </a:cubicBezTo>
                  <a:lnTo>
                    <a:pt x="603" y="1512"/>
                  </a:lnTo>
                  <a:cubicBezTo>
                    <a:pt x="495" y="1591"/>
                    <a:pt x="364" y="1631"/>
                    <a:pt x="231" y="1631"/>
                  </a:cubicBezTo>
                  <a:cubicBezTo>
                    <a:pt x="153" y="1631"/>
                    <a:pt x="75" y="1617"/>
                    <a:pt x="1" y="1589"/>
                  </a:cubicBezTo>
                  <a:lnTo>
                    <a:pt x="1" y="1589"/>
                  </a:lnTo>
                  <a:cubicBezTo>
                    <a:pt x="20" y="1637"/>
                    <a:pt x="48" y="1685"/>
                    <a:pt x="77" y="1723"/>
                  </a:cubicBezTo>
                  <a:cubicBezTo>
                    <a:pt x="204" y="1885"/>
                    <a:pt x="394" y="1970"/>
                    <a:pt x="583" y="1970"/>
                  </a:cubicBezTo>
                  <a:cubicBezTo>
                    <a:pt x="708" y="1970"/>
                    <a:pt x="832" y="1933"/>
                    <a:pt x="938" y="1857"/>
                  </a:cubicBezTo>
                  <a:lnTo>
                    <a:pt x="2010" y="1082"/>
                  </a:lnTo>
                  <a:cubicBezTo>
                    <a:pt x="2288" y="881"/>
                    <a:pt x="2355" y="479"/>
                    <a:pt x="2135" y="201"/>
                  </a:cubicBezTo>
                  <a:cubicBezTo>
                    <a:pt x="2068" y="115"/>
                    <a:pt x="1982" y="48"/>
                    <a:pt x="187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676;p69">
              <a:extLst>
                <a:ext uri="{FF2B5EF4-FFF2-40B4-BE49-F238E27FC236}">
                  <a16:creationId xmlns:a16="http://schemas.microsoft.com/office/drawing/2014/main" id="{E030718F-F92F-4DA6-A79E-BA9B195C0647}"/>
                </a:ext>
              </a:extLst>
            </p:cNvPr>
            <p:cNvSpPr/>
            <p:nvPr/>
          </p:nvSpPr>
          <p:spPr>
            <a:xfrm>
              <a:off x="6765906" y="2236263"/>
              <a:ext cx="57063" cy="47084"/>
            </a:xfrm>
            <a:custGeom>
              <a:avLst/>
              <a:gdLst/>
              <a:ahLst/>
              <a:cxnLst/>
              <a:rect l="l" t="t" r="r" b="b"/>
              <a:pathLst>
                <a:path w="2173" h="1793" extrusionOk="0">
                  <a:moveTo>
                    <a:pt x="1466" y="1"/>
                  </a:moveTo>
                  <a:cubicBezTo>
                    <a:pt x="1338" y="1"/>
                    <a:pt x="1210" y="39"/>
                    <a:pt x="1101" y="117"/>
                  </a:cubicBezTo>
                  <a:lnTo>
                    <a:pt x="345" y="662"/>
                  </a:lnTo>
                  <a:cubicBezTo>
                    <a:pt x="67" y="863"/>
                    <a:pt x="0" y="1256"/>
                    <a:pt x="201" y="1533"/>
                  </a:cubicBezTo>
                  <a:cubicBezTo>
                    <a:pt x="324" y="1702"/>
                    <a:pt x="517" y="1793"/>
                    <a:pt x="712" y="1793"/>
                  </a:cubicBezTo>
                  <a:cubicBezTo>
                    <a:pt x="837" y="1793"/>
                    <a:pt x="964" y="1755"/>
                    <a:pt x="1072" y="1677"/>
                  </a:cubicBezTo>
                  <a:lnTo>
                    <a:pt x="1828" y="1122"/>
                  </a:lnTo>
                  <a:cubicBezTo>
                    <a:pt x="2115" y="921"/>
                    <a:pt x="2173" y="519"/>
                    <a:pt x="1962" y="241"/>
                  </a:cubicBezTo>
                  <a:cubicBezTo>
                    <a:pt x="1837" y="82"/>
                    <a:pt x="1652" y="1"/>
                    <a:pt x="14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677;p69">
              <a:extLst>
                <a:ext uri="{FF2B5EF4-FFF2-40B4-BE49-F238E27FC236}">
                  <a16:creationId xmlns:a16="http://schemas.microsoft.com/office/drawing/2014/main" id="{7816F5A1-E3A5-4C8C-83C0-11A6E908FBEF}"/>
                </a:ext>
              </a:extLst>
            </p:cNvPr>
            <p:cNvSpPr/>
            <p:nvPr/>
          </p:nvSpPr>
          <p:spPr>
            <a:xfrm>
              <a:off x="6769163" y="2237051"/>
              <a:ext cx="53807" cy="46296"/>
            </a:xfrm>
            <a:custGeom>
              <a:avLst/>
              <a:gdLst/>
              <a:ahLst/>
              <a:cxnLst/>
              <a:rect l="l" t="t" r="r" b="b"/>
              <a:pathLst>
                <a:path w="2049" h="1763" extrusionOk="0">
                  <a:moveTo>
                    <a:pt x="1551" y="1"/>
                  </a:moveTo>
                  <a:lnTo>
                    <a:pt x="1551" y="1"/>
                  </a:lnTo>
                  <a:cubicBezTo>
                    <a:pt x="1637" y="259"/>
                    <a:pt x="1551" y="556"/>
                    <a:pt x="1331" y="718"/>
                  </a:cubicBezTo>
                  <a:lnTo>
                    <a:pt x="565" y="1264"/>
                  </a:lnTo>
                  <a:cubicBezTo>
                    <a:pt x="457" y="1340"/>
                    <a:pt x="327" y="1383"/>
                    <a:pt x="196" y="1383"/>
                  </a:cubicBezTo>
                  <a:cubicBezTo>
                    <a:pt x="131" y="1383"/>
                    <a:pt x="65" y="1372"/>
                    <a:pt x="1" y="1350"/>
                  </a:cubicBezTo>
                  <a:lnTo>
                    <a:pt x="1" y="1350"/>
                  </a:lnTo>
                  <a:cubicBezTo>
                    <a:pt x="20" y="1398"/>
                    <a:pt x="39" y="1455"/>
                    <a:pt x="77" y="1503"/>
                  </a:cubicBezTo>
                  <a:cubicBezTo>
                    <a:pt x="200" y="1672"/>
                    <a:pt x="393" y="1763"/>
                    <a:pt x="588" y="1763"/>
                  </a:cubicBezTo>
                  <a:cubicBezTo>
                    <a:pt x="713" y="1763"/>
                    <a:pt x="840" y="1725"/>
                    <a:pt x="948" y="1647"/>
                  </a:cubicBezTo>
                  <a:lnTo>
                    <a:pt x="1704" y="1092"/>
                  </a:lnTo>
                  <a:cubicBezTo>
                    <a:pt x="1991" y="891"/>
                    <a:pt x="2049" y="489"/>
                    <a:pt x="1838" y="211"/>
                  </a:cubicBezTo>
                  <a:cubicBezTo>
                    <a:pt x="1762" y="115"/>
                    <a:pt x="1657" y="48"/>
                    <a:pt x="155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678;p69">
              <a:extLst>
                <a:ext uri="{FF2B5EF4-FFF2-40B4-BE49-F238E27FC236}">
                  <a16:creationId xmlns:a16="http://schemas.microsoft.com/office/drawing/2014/main" id="{61AADEF9-17A6-445D-8F4B-1D9C5CDE9CEF}"/>
                </a:ext>
              </a:extLst>
            </p:cNvPr>
            <p:cNvSpPr/>
            <p:nvPr/>
          </p:nvSpPr>
          <p:spPr>
            <a:xfrm>
              <a:off x="6793794" y="2262156"/>
              <a:ext cx="49027" cy="41149"/>
            </a:xfrm>
            <a:custGeom>
              <a:avLst/>
              <a:gdLst/>
              <a:ahLst/>
              <a:cxnLst/>
              <a:rect l="l" t="t" r="r" b="b"/>
              <a:pathLst>
                <a:path w="1867" h="1567" extrusionOk="0">
                  <a:moveTo>
                    <a:pt x="1159" y="0"/>
                  </a:moveTo>
                  <a:cubicBezTo>
                    <a:pt x="1032" y="0"/>
                    <a:pt x="904" y="39"/>
                    <a:pt x="795" y="116"/>
                  </a:cubicBezTo>
                  <a:lnTo>
                    <a:pt x="345" y="442"/>
                  </a:lnTo>
                  <a:cubicBezTo>
                    <a:pt x="58" y="643"/>
                    <a:pt x="1" y="1035"/>
                    <a:pt x="202" y="1313"/>
                  </a:cubicBezTo>
                  <a:cubicBezTo>
                    <a:pt x="322" y="1479"/>
                    <a:pt x="511" y="1566"/>
                    <a:pt x="703" y="1566"/>
                  </a:cubicBezTo>
                  <a:cubicBezTo>
                    <a:pt x="832" y="1566"/>
                    <a:pt x="961" y="1527"/>
                    <a:pt x="1073" y="1447"/>
                  </a:cubicBezTo>
                  <a:lnTo>
                    <a:pt x="1522" y="1121"/>
                  </a:lnTo>
                  <a:cubicBezTo>
                    <a:pt x="1810" y="920"/>
                    <a:pt x="1867" y="518"/>
                    <a:pt x="1647" y="241"/>
                  </a:cubicBezTo>
                  <a:cubicBezTo>
                    <a:pt x="1528" y="82"/>
                    <a:pt x="1344" y="0"/>
                    <a:pt x="115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679;p69">
              <a:extLst>
                <a:ext uri="{FF2B5EF4-FFF2-40B4-BE49-F238E27FC236}">
                  <a16:creationId xmlns:a16="http://schemas.microsoft.com/office/drawing/2014/main" id="{B0375B7B-C155-4043-929A-FED273DCD871}"/>
                </a:ext>
              </a:extLst>
            </p:cNvPr>
            <p:cNvSpPr/>
            <p:nvPr/>
          </p:nvSpPr>
          <p:spPr>
            <a:xfrm>
              <a:off x="6797313" y="2263180"/>
              <a:ext cx="45509" cy="40125"/>
            </a:xfrm>
            <a:custGeom>
              <a:avLst/>
              <a:gdLst/>
              <a:ahLst/>
              <a:cxnLst/>
              <a:rect l="l" t="t" r="r" b="b"/>
              <a:pathLst>
                <a:path w="1733" h="1528" extrusionOk="0">
                  <a:moveTo>
                    <a:pt x="1254" y="1"/>
                  </a:moveTo>
                  <a:lnTo>
                    <a:pt x="1254" y="1"/>
                  </a:lnTo>
                  <a:cubicBezTo>
                    <a:pt x="1360" y="269"/>
                    <a:pt x="1264" y="566"/>
                    <a:pt x="1044" y="728"/>
                  </a:cubicBezTo>
                  <a:lnTo>
                    <a:pt x="585" y="1054"/>
                  </a:lnTo>
                  <a:cubicBezTo>
                    <a:pt x="476" y="1132"/>
                    <a:pt x="348" y="1172"/>
                    <a:pt x="221" y="1172"/>
                  </a:cubicBezTo>
                  <a:cubicBezTo>
                    <a:pt x="146" y="1172"/>
                    <a:pt x="72" y="1158"/>
                    <a:pt x="1" y="1130"/>
                  </a:cubicBezTo>
                  <a:lnTo>
                    <a:pt x="1" y="1130"/>
                  </a:lnTo>
                  <a:cubicBezTo>
                    <a:pt x="95" y="1383"/>
                    <a:pt x="332" y="1527"/>
                    <a:pt x="576" y="1527"/>
                  </a:cubicBezTo>
                  <a:cubicBezTo>
                    <a:pt x="701" y="1527"/>
                    <a:pt x="828" y="1489"/>
                    <a:pt x="939" y="1408"/>
                  </a:cubicBezTo>
                  <a:lnTo>
                    <a:pt x="1398" y="1082"/>
                  </a:lnTo>
                  <a:cubicBezTo>
                    <a:pt x="1676" y="881"/>
                    <a:pt x="1733" y="479"/>
                    <a:pt x="1522" y="202"/>
                  </a:cubicBezTo>
                  <a:cubicBezTo>
                    <a:pt x="1455" y="116"/>
                    <a:pt x="1360" y="39"/>
                    <a:pt x="125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680;p69">
              <a:extLst>
                <a:ext uri="{FF2B5EF4-FFF2-40B4-BE49-F238E27FC236}">
                  <a16:creationId xmlns:a16="http://schemas.microsoft.com/office/drawing/2014/main" id="{82839206-0ED2-4248-B957-0E3C35DEA0D0}"/>
                </a:ext>
              </a:extLst>
            </p:cNvPr>
            <p:cNvSpPr/>
            <p:nvPr/>
          </p:nvSpPr>
          <p:spPr>
            <a:xfrm>
              <a:off x="6799335" y="2099843"/>
              <a:ext cx="70639" cy="108848"/>
            </a:xfrm>
            <a:custGeom>
              <a:avLst/>
              <a:gdLst/>
              <a:ahLst/>
              <a:cxnLst/>
              <a:rect l="l" t="t" r="r" b="b"/>
              <a:pathLst>
                <a:path w="2690" h="4145" extrusionOk="0">
                  <a:moveTo>
                    <a:pt x="574" y="0"/>
                  </a:moveTo>
                  <a:cubicBezTo>
                    <a:pt x="479" y="0"/>
                    <a:pt x="393" y="67"/>
                    <a:pt x="374" y="163"/>
                  </a:cubicBezTo>
                  <a:lnTo>
                    <a:pt x="0" y="1665"/>
                  </a:lnTo>
                  <a:lnTo>
                    <a:pt x="0" y="3321"/>
                  </a:lnTo>
                  <a:cubicBezTo>
                    <a:pt x="0" y="3771"/>
                    <a:pt x="364" y="4144"/>
                    <a:pt x="823" y="4144"/>
                  </a:cubicBezTo>
                  <a:cubicBezTo>
                    <a:pt x="1283" y="4144"/>
                    <a:pt x="1656" y="3771"/>
                    <a:pt x="1656" y="3321"/>
                  </a:cubicBezTo>
                  <a:lnTo>
                    <a:pt x="1656" y="2077"/>
                  </a:lnTo>
                  <a:lnTo>
                    <a:pt x="2690" y="10"/>
                  </a:lnTo>
                  <a:lnTo>
                    <a:pt x="57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681;p69">
              <a:extLst>
                <a:ext uri="{FF2B5EF4-FFF2-40B4-BE49-F238E27FC236}">
                  <a16:creationId xmlns:a16="http://schemas.microsoft.com/office/drawing/2014/main" id="{7C8B83A5-A290-44FF-B66D-EF66E4DBC46B}"/>
                </a:ext>
              </a:extLst>
            </p:cNvPr>
            <p:cNvSpPr/>
            <p:nvPr/>
          </p:nvSpPr>
          <p:spPr>
            <a:xfrm>
              <a:off x="6799335" y="2100053"/>
              <a:ext cx="29936" cy="108638"/>
            </a:xfrm>
            <a:custGeom>
              <a:avLst/>
              <a:gdLst/>
              <a:ahLst/>
              <a:cxnLst/>
              <a:rect l="l" t="t" r="r" b="b"/>
              <a:pathLst>
                <a:path w="1140" h="4137" extrusionOk="0">
                  <a:moveTo>
                    <a:pt x="556" y="1"/>
                  </a:moveTo>
                  <a:cubicBezTo>
                    <a:pt x="468" y="1"/>
                    <a:pt x="391" y="65"/>
                    <a:pt x="374" y="155"/>
                  </a:cubicBezTo>
                  <a:lnTo>
                    <a:pt x="0" y="1657"/>
                  </a:lnTo>
                  <a:lnTo>
                    <a:pt x="0" y="3313"/>
                  </a:lnTo>
                  <a:cubicBezTo>
                    <a:pt x="0" y="3763"/>
                    <a:pt x="364" y="4136"/>
                    <a:pt x="823" y="4136"/>
                  </a:cubicBezTo>
                  <a:cubicBezTo>
                    <a:pt x="929" y="4136"/>
                    <a:pt x="1034" y="4117"/>
                    <a:pt x="1139" y="4079"/>
                  </a:cubicBezTo>
                  <a:cubicBezTo>
                    <a:pt x="823" y="3945"/>
                    <a:pt x="622" y="3648"/>
                    <a:pt x="622" y="3313"/>
                  </a:cubicBezTo>
                  <a:lnTo>
                    <a:pt x="622" y="1657"/>
                  </a:lnTo>
                  <a:lnTo>
                    <a:pt x="1034" y="2"/>
                  </a:lnTo>
                  <a:lnTo>
                    <a:pt x="574" y="2"/>
                  </a:lnTo>
                  <a:cubicBezTo>
                    <a:pt x="568" y="1"/>
                    <a:pt x="562" y="1"/>
                    <a:pt x="55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7567;p68">
            <a:extLst>
              <a:ext uri="{FF2B5EF4-FFF2-40B4-BE49-F238E27FC236}">
                <a16:creationId xmlns:a16="http://schemas.microsoft.com/office/drawing/2014/main" id="{B5B60B23-0CD5-464B-9659-415620EFE442}"/>
              </a:ext>
            </a:extLst>
          </p:cNvPr>
          <p:cNvGrpSpPr/>
          <p:nvPr/>
        </p:nvGrpSpPr>
        <p:grpSpPr>
          <a:xfrm>
            <a:off x="5138700" y="1470897"/>
            <a:ext cx="336836" cy="342511"/>
            <a:chOff x="1290615" y="2399467"/>
            <a:chExt cx="336836" cy="342511"/>
          </a:xfrm>
        </p:grpSpPr>
        <p:sp>
          <p:nvSpPr>
            <p:cNvPr id="303" name="Google Shape;7568;p68">
              <a:extLst>
                <a:ext uri="{FF2B5EF4-FFF2-40B4-BE49-F238E27FC236}">
                  <a16:creationId xmlns:a16="http://schemas.microsoft.com/office/drawing/2014/main" id="{BB21B81E-415C-4916-9D82-6BA0B632A8D7}"/>
                </a:ext>
              </a:extLst>
            </p:cNvPr>
            <p:cNvSpPr/>
            <p:nvPr/>
          </p:nvSpPr>
          <p:spPr>
            <a:xfrm>
              <a:off x="1399226" y="2683720"/>
              <a:ext cx="119316" cy="39363"/>
            </a:xfrm>
            <a:custGeom>
              <a:avLst/>
              <a:gdLst/>
              <a:ahLst/>
              <a:cxnLst/>
              <a:rect l="l" t="t" r="r" b="b"/>
              <a:pathLst>
                <a:path w="7969" h="2629" extrusionOk="0">
                  <a:moveTo>
                    <a:pt x="4100" y="1"/>
                  </a:moveTo>
                  <a:lnTo>
                    <a:pt x="0" y="1640"/>
                  </a:lnTo>
                  <a:cubicBezTo>
                    <a:pt x="0" y="2187"/>
                    <a:pt x="442" y="2629"/>
                    <a:pt x="988" y="2629"/>
                  </a:cubicBezTo>
                  <a:lnTo>
                    <a:pt x="6980" y="2629"/>
                  </a:lnTo>
                  <a:cubicBezTo>
                    <a:pt x="7527" y="2629"/>
                    <a:pt x="7968" y="2187"/>
                    <a:pt x="7968" y="1640"/>
                  </a:cubicBezTo>
                  <a:lnTo>
                    <a:pt x="410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569;p68">
              <a:extLst>
                <a:ext uri="{FF2B5EF4-FFF2-40B4-BE49-F238E27FC236}">
                  <a16:creationId xmlns:a16="http://schemas.microsoft.com/office/drawing/2014/main" id="{E12A1D74-6B3A-4551-AC86-98613605125A}"/>
                </a:ext>
              </a:extLst>
            </p:cNvPr>
            <p:cNvSpPr/>
            <p:nvPr/>
          </p:nvSpPr>
          <p:spPr>
            <a:xfrm>
              <a:off x="1321788" y="2662624"/>
              <a:ext cx="58872" cy="79354"/>
            </a:xfrm>
            <a:custGeom>
              <a:avLst/>
              <a:gdLst/>
              <a:ahLst/>
              <a:cxnLst/>
              <a:rect l="l" t="t" r="r" b="b"/>
              <a:pathLst>
                <a:path w="3932" h="5300" extrusionOk="0">
                  <a:moveTo>
                    <a:pt x="0" y="1"/>
                  </a:moveTo>
                  <a:lnTo>
                    <a:pt x="0" y="4626"/>
                  </a:lnTo>
                  <a:cubicBezTo>
                    <a:pt x="0" y="5005"/>
                    <a:pt x="294" y="5299"/>
                    <a:pt x="673" y="5299"/>
                  </a:cubicBezTo>
                  <a:lnTo>
                    <a:pt x="3259" y="5299"/>
                  </a:lnTo>
                  <a:cubicBezTo>
                    <a:pt x="3637" y="5299"/>
                    <a:pt x="3932" y="5005"/>
                    <a:pt x="3932" y="4626"/>
                  </a:cubicBezTo>
                  <a:lnTo>
                    <a:pt x="3932" y="3049"/>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570;p68">
              <a:extLst>
                <a:ext uri="{FF2B5EF4-FFF2-40B4-BE49-F238E27FC236}">
                  <a16:creationId xmlns:a16="http://schemas.microsoft.com/office/drawing/2014/main" id="{66A5FCDC-D8F3-46F7-B6D5-3A7A36BC16FD}"/>
                </a:ext>
              </a:extLst>
            </p:cNvPr>
            <p:cNvSpPr/>
            <p:nvPr/>
          </p:nvSpPr>
          <p:spPr>
            <a:xfrm>
              <a:off x="1540866" y="2676159"/>
              <a:ext cx="58887" cy="65819"/>
            </a:xfrm>
            <a:custGeom>
              <a:avLst/>
              <a:gdLst/>
              <a:ahLst/>
              <a:cxnLst/>
              <a:rect l="l" t="t" r="r" b="b"/>
              <a:pathLst>
                <a:path w="3933" h="4396" extrusionOk="0">
                  <a:moveTo>
                    <a:pt x="3932" y="1"/>
                  </a:moveTo>
                  <a:lnTo>
                    <a:pt x="1" y="2145"/>
                  </a:lnTo>
                  <a:lnTo>
                    <a:pt x="1" y="3722"/>
                  </a:lnTo>
                  <a:cubicBezTo>
                    <a:pt x="1" y="4101"/>
                    <a:pt x="295" y="4395"/>
                    <a:pt x="674" y="4395"/>
                  </a:cubicBezTo>
                  <a:lnTo>
                    <a:pt x="3260" y="4395"/>
                  </a:lnTo>
                  <a:cubicBezTo>
                    <a:pt x="3638" y="4395"/>
                    <a:pt x="3932" y="4101"/>
                    <a:pt x="3932" y="3722"/>
                  </a:cubicBezTo>
                  <a:lnTo>
                    <a:pt x="3932"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571;p68">
              <a:extLst>
                <a:ext uri="{FF2B5EF4-FFF2-40B4-BE49-F238E27FC236}">
                  <a16:creationId xmlns:a16="http://schemas.microsoft.com/office/drawing/2014/main" id="{513C9D12-D238-4FE7-8235-E89F5F782A45}"/>
                </a:ext>
              </a:extLst>
            </p:cNvPr>
            <p:cNvSpPr/>
            <p:nvPr/>
          </p:nvSpPr>
          <p:spPr>
            <a:xfrm>
              <a:off x="1290615" y="2471560"/>
              <a:ext cx="115857" cy="80283"/>
            </a:xfrm>
            <a:custGeom>
              <a:avLst/>
              <a:gdLst/>
              <a:ahLst/>
              <a:cxnLst/>
              <a:rect l="l" t="t" r="r" b="b"/>
              <a:pathLst>
                <a:path w="7738" h="5362" extrusionOk="0">
                  <a:moveTo>
                    <a:pt x="863" y="0"/>
                  </a:moveTo>
                  <a:cubicBezTo>
                    <a:pt x="379" y="0"/>
                    <a:pt x="1" y="400"/>
                    <a:pt x="1" y="883"/>
                  </a:cubicBezTo>
                  <a:lnTo>
                    <a:pt x="1" y="4499"/>
                  </a:lnTo>
                  <a:cubicBezTo>
                    <a:pt x="1" y="4962"/>
                    <a:pt x="379" y="5361"/>
                    <a:pt x="863" y="5361"/>
                  </a:cubicBezTo>
                  <a:lnTo>
                    <a:pt x="7738" y="5361"/>
                  </a:lnTo>
                  <a:lnTo>
                    <a:pt x="1535"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72;p68">
              <a:extLst>
                <a:ext uri="{FF2B5EF4-FFF2-40B4-BE49-F238E27FC236}">
                  <a16:creationId xmlns:a16="http://schemas.microsoft.com/office/drawing/2014/main" id="{4C0FBEA4-CB58-4D54-9FA1-0FA23554BDA1}"/>
                </a:ext>
              </a:extLst>
            </p:cNvPr>
            <p:cNvSpPr/>
            <p:nvPr/>
          </p:nvSpPr>
          <p:spPr>
            <a:xfrm>
              <a:off x="1555045" y="2471859"/>
              <a:ext cx="72407" cy="79983"/>
            </a:xfrm>
            <a:custGeom>
              <a:avLst/>
              <a:gdLst/>
              <a:ahLst/>
              <a:cxnLst/>
              <a:rect l="l" t="t" r="r" b="b"/>
              <a:pathLst>
                <a:path w="4836" h="5342" extrusionOk="0">
                  <a:moveTo>
                    <a:pt x="4010" y="0"/>
                  </a:moveTo>
                  <a:cubicBezTo>
                    <a:pt x="3998" y="0"/>
                    <a:pt x="3986" y="1"/>
                    <a:pt x="3974" y="1"/>
                  </a:cubicBezTo>
                  <a:lnTo>
                    <a:pt x="3301" y="1"/>
                  </a:lnTo>
                  <a:lnTo>
                    <a:pt x="0" y="5341"/>
                  </a:lnTo>
                  <a:lnTo>
                    <a:pt x="3974" y="5341"/>
                  </a:lnTo>
                  <a:cubicBezTo>
                    <a:pt x="4457" y="5341"/>
                    <a:pt x="4836" y="4942"/>
                    <a:pt x="4836" y="4479"/>
                  </a:cubicBezTo>
                  <a:lnTo>
                    <a:pt x="4836" y="863"/>
                  </a:lnTo>
                  <a:cubicBezTo>
                    <a:pt x="4836" y="392"/>
                    <a:pt x="4476" y="0"/>
                    <a:pt x="4010"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573;p68">
              <a:extLst>
                <a:ext uri="{FF2B5EF4-FFF2-40B4-BE49-F238E27FC236}">
                  <a16:creationId xmlns:a16="http://schemas.microsoft.com/office/drawing/2014/main" id="{3EB6C0B9-2C41-4719-97A4-963EC3E5CD3E}"/>
                </a:ext>
              </a:extLst>
            </p:cNvPr>
            <p:cNvSpPr/>
            <p:nvPr/>
          </p:nvSpPr>
          <p:spPr>
            <a:xfrm>
              <a:off x="1313598" y="2399467"/>
              <a:ext cx="290871" cy="263172"/>
            </a:xfrm>
            <a:custGeom>
              <a:avLst/>
              <a:gdLst/>
              <a:ahLst/>
              <a:cxnLst/>
              <a:rect l="l" t="t" r="r" b="b"/>
              <a:pathLst>
                <a:path w="19427" h="17577" extrusionOk="0">
                  <a:moveTo>
                    <a:pt x="2986" y="1"/>
                  </a:moveTo>
                  <a:cubicBezTo>
                    <a:pt x="1346" y="1"/>
                    <a:pt x="0" y="1346"/>
                    <a:pt x="0" y="2986"/>
                  </a:cubicBezTo>
                  <a:lnTo>
                    <a:pt x="0" y="17577"/>
                  </a:lnTo>
                  <a:lnTo>
                    <a:pt x="19427" y="17577"/>
                  </a:lnTo>
                  <a:lnTo>
                    <a:pt x="19427" y="2986"/>
                  </a:lnTo>
                  <a:cubicBezTo>
                    <a:pt x="19427" y="1346"/>
                    <a:pt x="18081" y="1"/>
                    <a:pt x="1642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74;p68">
              <a:extLst>
                <a:ext uri="{FF2B5EF4-FFF2-40B4-BE49-F238E27FC236}">
                  <a16:creationId xmlns:a16="http://schemas.microsoft.com/office/drawing/2014/main" id="{53CEE0A3-732D-426D-9140-995D5E44FB8B}"/>
                </a:ext>
              </a:extLst>
            </p:cNvPr>
            <p:cNvSpPr/>
            <p:nvPr/>
          </p:nvSpPr>
          <p:spPr>
            <a:xfrm>
              <a:off x="1313598" y="2399467"/>
              <a:ext cx="77138" cy="263172"/>
            </a:xfrm>
            <a:custGeom>
              <a:avLst/>
              <a:gdLst/>
              <a:ahLst/>
              <a:cxnLst/>
              <a:rect l="l" t="t" r="r" b="b"/>
              <a:pathLst>
                <a:path w="5152" h="17577" extrusionOk="0">
                  <a:moveTo>
                    <a:pt x="2986" y="1"/>
                  </a:moveTo>
                  <a:cubicBezTo>
                    <a:pt x="1346" y="1"/>
                    <a:pt x="0" y="1346"/>
                    <a:pt x="0" y="2986"/>
                  </a:cubicBezTo>
                  <a:lnTo>
                    <a:pt x="0" y="17577"/>
                  </a:lnTo>
                  <a:lnTo>
                    <a:pt x="2166" y="17577"/>
                  </a:lnTo>
                  <a:lnTo>
                    <a:pt x="2166" y="2986"/>
                  </a:lnTo>
                  <a:cubicBezTo>
                    <a:pt x="2166" y="1346"/>
                    <a:pt x="3490" y="1"/>
                    <a:pt x="5151"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575;p68">
              <a:extLst>
                <a:ext uri="{FF2B5EF4-FFF2-40B4-BE49-F238E27FC236}">
                  <a16:creationId xmlns:a16="http://schemas.microsoft.com/office/drawing/2014/main" id="{F7A8D4F7-CC88-48AB-A89F-7C8387F80459}"/>
                </a:ext>
              </a:extLst>
            </p:cNvPr>
            <p:cNvSpPr/>
            <p:nvPr/>
          </p:nvSpPr>
          <p:spPr>
            <a:xfrm>
              <a:off x="1332793" y="2446376"/>
              <a:ext cx="252481" cy="129392"/>
            </a:xfrm>
            <a:custGeom>
              <a:avLst/>
              <a:gdLst/>
              <a:ahLst/>
              <a:cxnLst/>
              <a:rect l="l" t="t" r="r" b="b"/>
              <a:pathLst>
                <a:path w="16863" h="8642" extrusionOk="0">
                  <a:moveTo>
                    <a:pt x="1325" y="0"/>
                  </a:moveTo>
                  <a:cubicBezTo>
                    <a:pt x="590" y="0"/>
                    <a:pt x="1" y="610"/>
                    <a:pt x="1" y="1346"/>
                  </a:cubicBezTo>
                  <a:lnTo>
                    <a:pt x="1" y="7317"/>
                  </a:lnTo>
                  <a:cubicBezTo>
                    <a:pt x="1" y="8052"/>
                    <a:pt x="590" y="8641"/>
                    <a:pt x="1325" y="8641"/>
                  </a:cubicBezTo>
                  <a:lnTo>
                    <a:pt x="15538" y="8641"/>
                  </a:lnTo>
                  <a:cubicBezTo>
                    <a:pt x="16274" y="8641"/>
                    <a:pt x="16862" y="8052"/>
                    <a:pt x="16862" y="7317"/>
                  </a:cubicBezTo>
                  <a:lnTo>
                    <a:pt x="16862" y="1346"/>
                  </a:lnTo>
                  <a:cubicBezTo>
                    <a:pt x="16862" y="610"/>
                    <a:pt x="16274" y="0"/>
                    <a:pt x="15538"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576;p68">
              <a:extLst>
                <a:ext uri="{FF2B5EF4-FFF2-40B4-BE49-F238E27FC236}">
                  <a16:creationId xmlns:a16="http://schemas.microsoft.com/office/drawing/2014/main" id="{B7845786-D647-4925-9A45-7D7CF475B9E5}"/>
                </a:ext>
              </a:extLst>
            </p:cNvPr>
            <p:cNvSpPr/>
            <p:nvPr/>
          </p:nvSpPr>
          <p:spPr>
            <a:xfrm>
              <a:off x="1332479" y="2446376"/>
              <a:ext cx="44094" cy="129392"/>
            </a:xfrm>
            <a:custGeom>
              <a:avLst/>
              <a:gdLst/>
              <a:ahLst/>
              <a:cxnLst/>
              <a:rect l="l" t="t" r="r" b="b"/>
              <a:pathLst>
                <a:path w="2945" h="8642" extrusionOk="0">
                  <a:moveTo>
                    <a:pt x="1346" y="0"/>
                  </a:moveTo>
                  <a:cubicBezTo>
                    <a:pt x="611" y="0"/>
                    <a:pt x="1" y="610"/>
                    <a:pt x="1" y="1346"/>
                  </a:cubicBezTo>
                  <a:lnTo>
                    <a:pt x="1" y="7317"/>
                  </a:lnTo>
                  <a:cubicBezTo>
                    <a:pt x="1" y="8052"/>
                    <a:pt x="611" y="8641"/>
                    <a:pt x="1346" y="8641"/>
                  </a:cubicBezTo>
                  <a:lnTo>
                    <a:pt x="2944" y="8641"/>
                  </a:lnTo>
                  <a:cubicBezTo>
                    <a:pt x="2208" y="8641"/>
                    <a:pt x="1599" y="8052"/>
                    <a:pt x="1599" y="7317"/>
                  </a:cubicBezTo>
                  <a:lnTo>
                    <a:pt x="1599" y="1346"/>
                  </a:lnTo>
                  <a:cubicBezTo>
                    <a:pt x="1599" y="610"/>
                    <a:pt x="2208" y="0"/>
                    <a:pt x="2944"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577;p68">
              <a:extLst>
                <a:ext uri="{FF2B5EF4-FFF2-40B4-BE49-F238E27FC236}">
                  <a16:creationId xmlns:a16="http://schemas.microsoft.com/office/drawing/2014/main" id="{B0AC7986-1AF8-4D6F-8E91-AA7A86548BBE}"/>
                </a:ext>
              </a:extLst>
            </p:cNvPr>
            <p:cNvSpPr/>
            <p:nvPr/>
          </p:nvSpPr>
          <p:spPr>
            <a:xfrm>
              <a:off x="1332479" y="2446376"/>
              <a:ext cx="252796" cy="38105"/>
            </a:xfrm>
            <a:custGeom>
              <a:avLst/>
              <a:gdLst/>
              <a:ahLst/>
              <a:cxnLst/>
              <a:rect l="l" t="t" r="r" b="b"/>
              <a:pathLst>
                <a:path w="16884" h="2545" extrusionOk="0">
                  <a:moveTo>
                    <a:pt x="1346" y="0"/>
                  </a:moveTo>
                  <a:cubicBezTo>
                    <a:pt x="611" y="0"/>
                    <a:pt x="1" y="610"/>
                    <a:pt x="1" y="1346"/>
                  </a:cubicBezTo>
                  <a:lnTo>
                    <a:pt x="1" y="2544"/>
                  </a:lnTo>
                  <a:lnTo>
                    <a:pt x="16883" y="2544"/>
                  </a:lnTo>
                  <a:lnTo>
                    <a:pt x="16883" y="1346"/>
                  </a:lnTo>
                  <a:cubicBezTo>
                    <a:pt x="16883" y="610"/>
                    <a:pt x="16295" y="0"/>
                    <a:pt x="15559"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578;p68">
              <a:extLst>
                <a:ext uri="{FF2B5EF4-FFF2-40B4-BE49-F238E27FC236}">
                  <a16:creationId xmlns:a16="http://schemas.microsoft.com/office/drawing/2014/main" id="{4F7896A8-43DD-4C70-A327-427621A85ED2}"/>
                </a:ext>
              </a:extLst>
            </p:cNvPr>
            <p:cNvSpPr/>
            <p:nvPr/>
          </p:nvSpPr>
          <p:spPr>
            <a:xfrm>
              <a:off x="1335323" y="2597464"/>
              <a:ext cx="40935" cy="40620"/>
            </a:xfrm>
            <a:custGeom>
              <a:avLst/>
              <a:gdLst/>
              <a:ahLst/>
              <a:cxnLst/>
              <a:rect l="l" t="t" r="r" b="b"/>
              <a:pathLst>
                <a:path w="2734" h="2713" extrusionOk="0">
                  <a:moveTo>
                    <a:pt x="1367" y="1"/>
                  </a:moveTo>
                  <a:cubicBezTo>
                    <a:pt x="610" y="1"/>
                    <a:pt x="0" y="611"/>
                    <a:pt x="0" y="1346"/>
                  </a:cubicBezTo>
                  <a:cubicBezTo>
                    <a:pt x="0" y="2103"/>
                    <a:pt x="610" y="2713"/>
                    <a:pt x="1367" y="2713"/>
                  </a:cubicBezTo>
                  <a:cubicBezTo>
                    <a:pt x="2124" y="2713"/>
                    <a:pt x="2733" y="2103"/>
                    <a:pt x="2733" y="1346"/>
                  </a:cubicBezTo>
                  <a:cubicBezTo>
                    <a:pt x="2733" y="611"/>
                    <a:pt x="2124"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579;p68">
              <a:extLst>
                <a:ext uri="{FF2B5EF4-FFF2-40B4-BE49-F238E27FC236}">
                  <a16:creationId xmlns:a16="http://schemas.microsoft.com/office/drawing/2014/main" id="{787D10DF-58C6-4EA3-9D4F-20AAA6BF9023}"/>
                </a:ext>
              </a:extLst>
            </p:cNvPr>
            <p:cNvSpPr/>
            <p:nvPr/>
          </p:nvSpPr>
          <p:spPr>
            <a:xfrm>
              <a:off x="1541824" y="2597464"/>
              <a:ext cx="40620" cy="40620"/>
            </a:xfrm>
            <a:custGeom>
              <a:avLst/>
              <a:gdLst/>
              <a:ahLst/>
              <a:cxnLst/>
              <a:rect l="l" t="t" r="r" b="b"/>
              <a:pathLst>
                <a:path w="2713" h="2713" extrusionOk="0">
                  <a:moveTo>
                    <a:pt x="1367" y="1"/>
                  </a:moveTo>
                  <a:cubicBezTo>
                    <a:pt x="610" y="1"/>
                    <a:pt x="0" y="611"/>
                    <a:pt x="0" y="1346"/>
                  </a:cubicBezTo>
                  <a:cubicBezTo>
                    <a:pt x="0" y="2103"/>
                    <a:pt x="610" y="2713"/>
                    <a:pt x="1367" y="2713"/>
                  </a:cubicBezTo>
                  <a:cubicBezTo>
                    <a:pt x="2102" y="2713"/>
                    <a:pt x="2712" y="2103"/>
                    <a:pt x="2712" y="1346"/>
                  </a:cubicBezTo>
                  <a:cubicBezTo>
                    <a:pt x="2712" y="611"/>
                    <a:pt x="2102" y="1"/>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580;p68">
              <a:extLst>
                <a:ext uri="{FF2B5EF4-FFF2-40B4-BE49-F238E27FC236}">
                  <a16:creationId xmlns:a16="http://schemas.microsoft.com/office/drawing/2014/main" id="{C8F41F1F-857F-4AF8-BB28-111DF0CAEBF7}"/>
                </a:ext>
              </a:extLst>
            </p:cNvPr>
            <p:cNvSpPr/>
            <p:nvPr/>
          </p:nvSpPr>
          <p:spPr>
            <a:xfrm>
              <a:off x="1327448" y="2441331"/>
              <a:ext cx="263172" cy="139783"/>
            </a:xfrm>
            <a:custGeom>
              <a:avLst/>
              <a:gdLst/>
              <a:ahLst/>
              <a:cxnLst/>
              <a:rect l="l" t="t" r="r" b="b"/>
              <a:pathLst>
                <a:path w="17577" h="9336" extrusionOk="0">
                  <a:moveTo>
                    <a:pt x="15895" y="695"/>
                  </a:moveTo>
                  <a:cubicBezTo>
                    <a:pt x="16441" y="695"/>
                    <a:pt x="16862" y="1136"/>
                    <a:pt x="16883" y="1683"/>
                  </a:cubicBezTo>
                  <a:lnTo>
                    <a:pt x="16883" y="7654"/>
                  </a:lnTo>
                  <a:cubicBezTo>
                    <a:pt x="16862" y="8179"/>
                    <a:pt x="16441" y="8621"/>
                    <a:pt x="15895" y="8621"/>
                  </a:cubicBezTo>
                  <a:lnTo>
                    <a:pt x="1682" y="8621"/>
                  </a:lnTo>
                  <a:cubicBezTo>
                    <a:pt x="1136" y="8621"/>
                    <a:pt x="694" y="8179"/>
                    <a:pt x="694" y="7654"/>
                  </a:cubicBezTo>
                  <a:lnTo>
                    <a:pt x="694" y="1662"/>
                  </a:lnTo>
                  <a:cubicBezTo>
                    <a:pt x="694" y="1136"/>
                    <a:pt x="1136" y="695"/>
                    <a:pt x="1682" y="695"/>
                  </a:cubicBezTo>
                  <a:close/>
                  <a:moveTo>
                    <a:pt x="1682" y="1"/>
                  </a:moveTo>
                  <a:cubicBezTo>
                    <a:pt x="757" y="1"/>
                    <a:pt x="0" y="737"/>
                    <a:pt x="0" y="1683"/>
                  </a:cubicBezTo>
                  <a:lnTo>
                    <a:pt x="0" y="7654"/>
                  </a:lnTo>
                  <a:cubicBezTo>
                    <a:pt x="0" y="8579"/>
                    <a:pt x="757" y="9336"/>
                    <a:pt x="1682" y="9336"/>
                  </a:cubicBezTo>
                  <a:lnTo>
                    <a:pt x="15895" y="9336"/>
                  </a:lnTo>
                  <a:cubicBezTo>
                    <a:pt x="16820" y="9336"/>
                    <a:pt x="17577" y="8579"/>
                    <a:pt x="17577" y="7654"/>
                  </a:cubicBezTo>
                  <a:lnTo>
                    <a:pt x="17577" y="1683"/>
                  </a:lnTo>
                  <a:cubicBezTo>
                    <a:pt x="17577" y="737"/>
                    <a:pt x="16820" y="1"/>
                    <a:pt x="15895"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581;p68">
              <a:extLst>
                <a:ext uri="{FF2B5EF4-FFF2-40B4-BE49-F238E27FC236}">
                  <a16:creationId xmlns:a16="http://schemas.microsoft.com/office/drawing/2014/main" id="{385436C9-8E87-4F5D-8FCC-1CAB1C4FFAED}"/>
                </a:ext>
              </a:extLst>
            </p:cNvPr>
            <p:cNvSpPr/>
            <p:nvPr/>
          </p:nvSpPr>
          <p:spPr>
            <a:xfrm>
              <a:off x="1321459"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47" y="1786"/>
                    <a:pt x="1389" y="692"/>
                    <a:pt x="2293" y="692"/>
                  </a:cubicBezTo>
                  <a:close/>
                  <a:moveTo>
                    <a:pt x="2280" y="0"/>
                  </a:moveTo>
                  <a:cubicBezTo>
                    <a:pt x="1858" y="0"/>
                    <a:pt x="1427" y="156"/>
                    <a:pt x="1073" y="503"/>
                  </a:cubicBezTo>
                  <a:cubicBezTo>
                    <a:pt x="1" y="1575"/>
                    <a:pt x="758" y="3425"/>
                    <a:pt x="2293" y="3425"/>
                  </a:cubicBezTo>
                  <a:cubicBezTo>
                    <a:pt x="3239" y="3425"/>
                    <a:pt x="3996" y="2648"/>
                    <a:pt x="3996" y="1701"/>
                  </a:cubicBezTo>
                  <a:cubicBezTo>
                    <a:pt x="3996" y="678"/>
                    <a:pt x="3159" y="0"/>
                    <a:pt x="228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582;p68">
              <a:extLst>
                <a:ext uri="{FF2B5EF4-FFF2-40B4-BE49-F238E27FC236}">
                  <a16:creationId xmlns:a16="http://schemas.microsoft.com/office/drawing/2014/main" id="{793DE3AB-8316-4EC9-8D2A-9123EF30B104}"/>
                </a:ext>
              </a:extLst>
            </p:cNvPr>
            <p:cNvSpPr/>
            <p:nvPr/>
          </p:nvSpPr>
          <p:spPr>
            <a:xfrm>
              <a:off x="1527960" y="2592149"/>
              <a:ext cx="59830" cy="51296"/>
            </a:xfrm>
            <a:custGeom>
              <a:avLst/>
              <a:gdLst/>
              <a:ahLst/>
              <a:cxnLst/>
              <a:rect l="l" t="t" r="r" b="b"/>
              <a:pathLst>
                <a:path w="3996" h="3426" extrusionOk="0">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26" y="1786"/>
                    <a:pt x="1389" y="692"/>
                    <a:pt x="2293" y="692"/>
                  </a:cubicBezTo>
                  <a:close/>
                  <a:moveTo>
                    <a:pt x="2270" y="0"/>
                  </a:moveTo>
                  <a:cubicBezTo>
                    <a:pt x="1849" y="0"/>
                    <a:pt x="1420" y="156"/>
                    <a:pt x="1073" y="503"/>
                  </a:cubicBezTo>
                  <a:cubicBezTo>
                    <a:pt x="1" y="1575"/>
                    <a:pt x="758" y="3425"/>
                    <a:pt x="2293" y="3425"/>
                  </a:cubicBezTo>
                  <a:cubicBezTo>
                    <a:pt x="3239" y="3425"/>
                    <a:pt x="3996" y="2648"/>
                    <a:pt x="3996" y="1701"/>
                  </a:cubicBezTo>
                  <a:cubicBezTo>
                    <a:pt x="3996" y="678"/>
                    <a:pt x="3150" y="0"/>
                    <a:pt x="227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583;p68">
              <a:extLst>
                <a:ext uri="{FF2B5EF4-FFF2-40B4-BE49-F238E27FC236}">
                  <a16:creationId xmlns:a16="http://schemas.microsoft.com/office/drawing/2014/main" id="{5C080273-1952-4427-A7C2-E3C6EE8C38F1}"/>
                </a:ext>
              </a:extLst>
            </p:cNvPr>
            <p:cNvSpPr/>
            <p:nvPr/>
          </p:nvSpPr>
          <p:spPr>
            <a:xfrm>
              <a:off x="1401427" y="2594005"/>
              <a:ext cx="115228" cy="84385"/>
            </a:xfrm>
            <a:custGeom>
              <a:avLst/>
              <a:gdLst/>
              <a:ahLst/>
              <a:cxnLst/>
              <a:rect l="l" t="t" r="r" b="b"/>
              <a:pathLst>
                <a:path w="7696" h="5636" extrusionOk="0">
                  <a:moveTo>
                    <a:pt x="1430" y="1"/>
                  </a:moveTo>
                  <a:cubicBezTo>
                    <a:pt x="631" y="1"/>
                    <a:pt x="0" y="631"/>
                    <a:pt x="0" y="1409"/>
                  </a:cubicBezTo>
                  <a:lnTo>
                    <a:pt x="0" y="4353"/>
                  </a:lnTo>
                  <a:lnTo>
                    <a:pt x="7695" y="5635"/>
                  </a:lnTo>
                  <a:lnTo>
                    <a:pt x="7695" y="1409"/>
                  </a:lnTo>
                  <a:cubicBezTo>
                    <a:pt x="7695" y="631"/>
                    <a:pt x="7043" y="1"/>
                    <a:pt x="6265"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84;p68">
              <a:extLst>
                <a:ext uri="{FF2B5EF4-FFF2-40B4-BE49-F238E27FC236}">
                  <a16:creationId xmlns:a16="http://schemas.microsoft.com/office/drawing/2014/main" id="{2DC6BC37-E51A-4A4B-9C8C-F485A429B8F2}"/>
                </a:ext>
              </a:extLst>
            </p:cNvPr>
            <p:cNvSpPr/>
            <p:nvPr/>
          </p:nvSpPr>
          <p:spPr>
            <a:xfrm>
              <a:off x="1396067" y="2588660"/>
              <a:ext cx="125619" cy="70520"/>
            </a:xfrm>
            <a:custGeom>
              <a:avLst/>
              <a:gdLst/>
              <a:ahLst/>
              <a:cxnLst/>
              <a:rect l="l" t="t" r="r" b="b"/>
              <a:pathLst>
                <a:path w="8390" h="4710" extrusionOk="0">
                  <a:moveTo>
                    <a:pt x="1788" y="0"/>
                  </a:moveTo>
                  <a:cubicBezTo>
                    <a:pt x="800" y="0"/>
                    <a:pt x="1" y="799"/>
                    <a:pt x="1" y="1766"/>
                  </a:cubicBezTo>
                  <a:lnTo>
                    <a:pt x="1" y="4710"/>
                  </a:lnTo>
                  <a:lnTo>
                    <a:pt x="716" y="4710"/>
                  </a:lnTo>
                  <a:lnTo>
                    <a:pt x="716" y="1766"/>
                  </a:lnTo>
                  <a:cubicBezTo>
                    <a:pt x="716" y="1178"/>
                    <a:pt x="1199" y="694"/>
                    <a:pt x="1788" y="694"/>
                  </a:cubicBezTo>
                  <a:lnTo>
                    <a:pt x="6623" y="694"/>
                  </a:lnTo>
                  <a:cubicBezTo>
                    <a:pt x="7212" y="694"/>
                    <a:pt x="7696" y="1178"/>
                    <a:pt x="7696" y="1766"/>
                  </a:cubicBezTo>
                  <a:lnTo>
                    <a:pt x="7696" y="4710"/>
                  </a:lnTo>
                  <a:lnTo>
                    <a:pt x="8389" y="4710"/>
                  </a:lnTo>
                  <a:lnTo>
                    <a:pt x="8389" y="1766"/>
                  </a:lnTo>
                  <a:cubicBezTo>
                    <a:pt x="8389" y="799"/>
                    <a:pt x="7591" y="0"/>
                    <a:pt x="662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585;p68">
              <a:extLst>
                <a:ext uri="{FF2B5EF4-FFF2-40B4-BE49-F238E27FC236}">
                  <a16:creationId xmlns:a16="http://schemas.microsoft.com/office/drawing/2014/main" id="{4AD96787-0D35-4A32-93D6-6B6370E79B97}"/>
                </a:ext>
              </a:extLst>
            </p:cNvPr>
            <p:cNvSpPr/>
            <p:nvPr/>
          </p:nvSpPr>
          <p:spPr>
            <a:xfrm>
              <a:off x="1301950" y="2659165"/>
              <a:ext cx="317956" cy="49125"/>
            </a:xfrm>
            <a:custGeom>
              <a:avLst/>
              <a:gdLst/>
              <a:ahLst/>
              <a:cxnLst/>
              <a:rect l="l" t="t" r="r" b="b"/>
              <a:pathLst>
                <a:path w="21236" h="3281" extrusionOk="0">
                  <a:moveTo>
                    <a:pt x="610" y="1"/>
                  </a:moveTo>
                  <a:cubicBezTo>
                    <a:pt x="274" y="1"/>
                    <a:pt x="0" y="274"/>
                    <a:pt x="0" y="610"/>
                  </a:cubicBezTo>
                  <a:lnTo>
                    <a:pt x="0" y="2671"/>
                  </a:lnTo>
                  <a:cubicBezTo>
                    <a:pt x="0" y="3007"/>
                    <a:pt x="274" y="3280"/>
                    <a:pt x="610" y="3280"/>
                  </a:cubicBezTo>
                  <a:lnTo>
                    <a:pt x="20625" y="3280"/>
                  </a:lnTo>
                  <a:cubicBezTo>
                    <a:pt x="20962" y="3280"/>
                    <a:pt x="21235" y="3007"/>
                    <a:pt x="21235" y="2671"/>
                  </a:cubicBezTo>
                  <a:lnTo>
                    <a:pt x="21235" y="610"/>
                  </a:lnTo>
                  <a:cubicBezTo>
                    <a:pt x="21235" y="274"/>
                    <a:pt x="20962" y="1"/>
                    <a:pt x="20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86;p68">
              <a:extLst>
                <a:ext uri="{FF2B5EF4-FFF2-40B4-BE49-F238E27FC236}">
                  <a16:creationId xmlns:a16="http://schemas.microsoft.com/office/drawing/2014/main" id="{9E9E65FB-2798-4936-B347-07A55CDA0703}"/>
                </a:ext>
              </a:extLst>
            </p:cNvPr>
            <p:cNvSpPr/>
            <p:nvPr/>
          </p:nvSpPr>
          <p:spPr>
            <a:xfrm>
              <a:off x="1301950" y="2659165"/>
              <a:ext cx="45666" cy="49125"/>
            </a:xfrm>
            <a:custGeom>
              <a:avLst/>
              <a:gdLst/>
              <a:ahLst/>
              <a:cxnLst/>
              <a:rect l="l" t="t" r="r" b="b"/>
              <a:pathLst>
                <a:path w="3050" h="3281" extrusionOk="0">
                  <a:moveTo>
                    <a:pt x="610" y="1"/>
                  </a:moveTo>
                  <a:cubicBezTo>
                    <a:pt x="274" y="1"/>
                    <a:pt x="0" y="274"/>
                    <a:pt x="0" y="610"/>
                  </a:cubicBezTo>
                  <a:lnTo>
                    <a:pt x="0" y="2671"/>
                  </a:lnTo>
                  <a:cubicBezTo>
                    <a:pt x="0" y="3007"/>
                    <a:pt x="274" y="3280"/>
                    <a:pt x="610" y="3280"/>
                  </a:cubicBezTo>
                  <a:lnTo>
                    <a:pt x="3049" y="3280"/>
                  </a:lnTo>
                  <a:cubicBezTo>
                    <a:pt x="2692" y="3280"/>
                    <a:pt x="2418" y="3007"/>
                    <a:pt x="2418" y="2671"/>
                  </a:cubicBezTo>
                  <a:lnTo>
                    <a:pt x="2418" y="610"/>
                  </a:lnTo>
                  <a:cubicBezTo>
                    <a:pt x="2418" y="274"/>
                    <a:pt x="2692" y="1"/>
                    <a:pt x="3028"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7967;p68">
            <a:extLst>
              <a:ext uri="{FF2B5EF4-FFF2-40B4-BE49-F238E27FC236}">
                <a16:creationId xmlns:a16="http://schemas.microsoft.com/office/drawing/2014/main" id="{37F85853-9A38-4524-9477-994E4AEA6A88}"/>
              </a:ext>
            </a:extLst>
          </p:cNvPr>
          <p:cNvGrpSpPr/>
          <p:nvPr/>
        </p:nvGrpSpPr>
        <p:grpSpPr>
          <a:xfrm>
            <a:off x="3722399" y="4403005"/>
            <a:ext cx="379328" cy="281738"/>
            <a:chOff x="3486572" y="2433470"/>
            <a:chExt cx="379328" cy="281738"/>
          </a:xfrm>
        </p:grpSpPr>
        <p:sp>
          <p:nvSpPr>
            <p:cNvPr id="323" name="Google Shape;7968;p68">
              <a:extLst>
                <a:ext uri="{FF2B5EF4-FFF2-40B4-BE49-F238E27FC236}">
                  <a16:creationId xmlns:a16="http://schemas.microsoft.com/office/drawing/2014/main" id="{39890951-DAF6-4CA5-A376-A0C00CCAC476}"/>
                </a:ext>
              </a:extLst>
            </p:cNvPr>
            <p:cNvSpPr/>
            <p:nvPr/>
          </p:nvSpPr>
          <p:spPr>
            <a:xfrm>
              <a:off x="3549217" y="2556544"/>
              <a:ext cx="253724" cy="139858"/>
            </a:xfrm>
            <a:custGeom>
              <a:avLst/>
              <a:gdLst/>
              <a:ahLst/>
              <a:cxnLst/>
              <a:rect l="l" t="t" r="r" b="b"/>
              <a:pathLst>
                <a:path w="16946" h="9341" extrusionOk="0">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969;p68">
              <a:extLst>
                <a:ext uri="{FF2B5EF4-FFF2-40B4-BE49-F238E27FC236}">
                  <a16:creationId xmlns:a16="http://schemas.microsoft.com/office/drawing/2014/main" id="{93DE421F-2722-4526-92C9-7AD61DD409CA}"/>
                </a:ext>
              </a:extLst>
            </p:cNvPr>
            <p:cNvSpPr/>
            <p:nvPr/>
          </p:nvSpPr>
          <p:spPr>
            <a:xfrm>
              <a:off x="3549532" y="2556544"/>
              <a:ext cx="62016" cy="129392"/>
            </a:xfrm>
            <a:custGeom>
              <a:avLst/>
              <a:gdLst/>
              <a:ahLst/>
              <a:cxnLst/>
              <a:rect l="l" t="t" r="r" b="b"/>
              <a:pathLst>
                <a:path w="4142" h="8642" extrusionOk="0">
                  <a:moveTo>
                    <a:pt x="0" y="1"/>
                  </a:moveTo>
                  <a:lnTo>
                    <a:pt x="0" y="6371"/>
                  </a:lnTo>
                  <a:cubicBezTo>
                    <a:pt x="1241" y="7359"/>
                    <a:pt x="2649" y="8137"/>
                    <a:pt x="4142" y="8642"/>
                  </a:cubicBezTo>
                  <a:lnTo>
                    <a:pt x="4142" y="1"/>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970;p68">
              <a:extLst>
                <a:ext uri="{FF2B5EF4-FFF2-40B4-BE49-F238E27FC236}">
                  <a16:creationId xmlns:a16="http://schemas.microsoft.com/office/drawing/2014/main" id="{E105F0D8-F28F-488D-B447-01A96521D98A}"/>
                </a:ext>
              </a:extLst>
            </p:cNvPr>
            <p:cNvSpPr/>
            <p:nvPr/>
          </p:nvSpPr>
          <p:spPr>
            <a:xfrm>
              <a:off x="3746734" y="2570079"/>
              <a:ext cx="12921" cy="113342"/>
            </a:xfrm>
            <a:custGeom>
              <a:avLst/>
              <a:gdLst/>
              <a:ahLst/>
              <a:cxnLst/>
              <a:rect l="l" t="t" r="r" b="b"/>
              <a:pathLst>
                <a:path w="863" h="7570" extrusionOk="0">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971;p68">
              <a:extLst>
                <a:ext uri="{FF2B5EF4-FFF2-40B4-BE49-F238E27FC236}">
                  <a16:creationId xmlns:a16="http://schemas.microsoft.com/office/drawing/2014/main" id="{BD4C612A-14B5-4E77-AFD4-249317D9163C}"/>
                </a:ext>
              </a:extLst>
            </p:cNvPr>
            <p:cNvSpPr/>
            <p:nvPr/>
          </p:nvSpPr>
          <p:spPr>
            <a:xfrm>
              <a:off x="3549532" y="2556544"/>
              <a:ext cx="253410" cy="56057"/>
            </a:xfrm>
            <a:custGeom>
              <a:avLst/>
              <a:gdLst/>
              <a:ahLst/>
              <a:cxnLst/>
              <a:rect l="l" t="t" r="r" b="b"/>
              <a:pathLst>
                <a:path w="16925" h="3744" extrusionOk="0">
                  <a:moveTo>
                    <a:pt x="0" y="1"/>
                  </a:moveTo>
                  <a:lnTo>
                    <a:pt x="0" y="526"/>
                  </a:lnTo>
                  <a:lnTo>
                    <a:pt x="8452" y="3743"/>
                  </a:lnTo>
                  <a:lnTo>
                    <a:pt x="16925" y="526"/>
                  </a:lnTo>
                  <a:lnTo>
                    <a:pt x="16925" y="1"/>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7972;p68">
              <a:extLst>
                <a:ext uri="{FF2B5EF4-FFF2-40B4-BE49-F238E27FC236}">
                  <a16:creationId xmlns:a16="http://schemas.microsoft.com/office/drawing/2014/main" id="{9EB51FC1-A50B-4C05-93A9-7B67926FB122}"/>
                </a:ext>
              </a:extLst>
            </p:cNvPr>
            <p:cNvSpPr/>
            <p:nvPr/>
          </p:nvSpPr>
          <p:spPr>
            <a:xfrm>
              <a:off x="3486572" y="2433470"/>
              <a:ext cx="379328" cy="171255"/>
            </a:xfrm>
            <a:custGeom>
              <a:avLst/>
              <a:gdLst/>
              <a:ahLst/>
              <a:cxnLst/>
              <a:rect l="l" t="t" r="r" b="b"/>
              <a:pathLst>
                <a:path w="25335" h="11438" extrusionOk="0">
                  <a:moveTo>
                    <a:pt x="12657" y="0"/>
                  </a:moveTo>
                  <a:lnTo>
                    <a:pt x="0" y="4836"/>
                  </a:lnTo>
                  <a:lnTo>
                    <a:pt x="0" y="6623"/>
                  </a:lnTo>
                  <a:lnTo>
                    <a:pt x="12657" y="11437"/>
                  </a:lnTo>
                  <a:lnTo>
                    <a:pt x="25335" y="6623"/>
                  </a:lnTo>
                  <a:lnTo>
                    <a:pt x="25335" y="4836"/>
                  </a:lnTo>
                  <a:lnTo>
                    <a:pt x="12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7973;p68">
              <a:extLst>
                <a:ext uri="{FF2B5EF4-FFF2-40B4-BE49-F238E27FC236}">
                  <a16:creationId xmlns:a16="http://schemas.microsoft.com/office/drawing/2014/main" id="{25668891-1E6C-4701-AE0B-EC082C78ACB9}"/>
                </a:ext>
              </a:extLst>
            </p:cNvPr>
            <p:cNvSpPr/>
            <p:nvPr/>
          </p:nvSpPr>
          <p:spPr>
            <a:xfrm>
              <a:off x="3486572" y="2505862"/>
              <a:ext cx="189507" cy="98863"/>
            </a:xfrm>
            <a:custGeom>
              <a:avLst/>
              <a:gdLst/>
              <a:ahLst/>
              <a:cxnLst/>
              <a:rect l="l" t="t" r="r" b="b"/>
              <a:pathLst>
                <a:path w="12657" h="6603" extrusionOk="0">
                  <a:moveTo>
                    <a:pt x="0" y="1"/>
                  </a:moveTo>
                  <a:lnTo>
                    <a:pt x="0" y="1788"/>
                  </a:lnTo>
                  <a:lnTo>
                    <a:pt x="12657" y="6602"/>
                  </a:lnTo>
                  <a:lnTo>
                    <a:pt x="12657" y="4836"/>
                  </a:lnTo>
                  <a:lnTo>
                    <a:pt x="0" y="1"/>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974;p68">
              <a:extLst>
                <a:ext uri="{FF2B5EF4-FFF2-40B4-BE49-F238E27FC236}">
                  <a16:creationId xmlns:a16="http://schemas.microsoft.com/office/drawing/2014/main" id="{FBA9BB02-42E3-4A0A-B6EE-456433B58B56}"/>
                </a:ext>
              </a:extLst>
            </p:cNvPr>
            <p:cNvSpPr/>
            <p:nvPr/>
          </p:nvSpPr>
          <p:spPr>
            <a:xfrm>
              <a:off x="3667994" y="2491294"/>
              <a:ext cx="111650" cy="223914"/>
            </a:xfrm>
            <a:custGeom>
              <a:avLst/>
              <a:gdLst/>
              <a:ahLst/>
              <a:cxnLst/>
              <a:rect l="l" t="t" r="r" b="b"/>
              <a:pathLst>
                <a:path w="7457" h="14955" extrusionOk="0">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6473;p67">
            <a:extLst>
              <a:ext uri="{FF2B5EF4-FFF2-40B4-BE49-F238E27FC236}">
                <a16:creationId xmlns:a16="http://schemas.microsoft.com/office/drawing/2014/main" id="{210CCCF9-EC70-4F9C-9A34-F594290350D8}"/>
              </a:ext>
            </a:extLst>
          </p:cNvPr>
          <p:cNvGrpSpPr/>
          <p:nvPr/>
        </p:nvGrpSpPr>
        <p:grpSpPr>
          <a:xfrm>
            <a:off x="5098948" y="2416035"/>
            <a:ext cx="373963" cy="343119"/>
            <a:chOff x="6319908" y="3696721"/>
            <a:chExt cx="373963" cy="343119"/>
          </a:xfrm>
        </p:grpSpPr>
        <p:sp>
          <p:nvSpPr>
            <p:cNvPr id="331" name="Google Shape;6474;p67">
              <a:extLst>
                <a:ext uri="{FF2B5EF4-FFF2-40B4-BE49-F238E27FC236}">
                  <a16:creationId xmlns:a16="http://schemas.microsoft.com/office/drawing/2014/main" id="{095B3A68-F733-49B7-9506-6D1960608342}"/>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B7C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475;p67">
              <a:extLst>
                <a:ext uri="{FF2B5EF4-FFF2-40B4-BE49-F238E27FC236}">
                  <a16:creationId xmlns:a16="http://schemas.microsoft.com/office/drawing/2014/main" id="{C8B30F02-2457-4B2A-A033-6A1C33980FA7}"/>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476;p67">
              <a:extLst>
                <a:ext uri="{FF2B5EF4-FFF2-40B4-BE49-F238E27FC236}">
                  <a16:creationId xmlns:a16="http://schemas.microsoft.com/office/drawing/2014/main" id="{CB34F9E8-CEFC-4D77-A326-0E8F6DA29DB8}"/>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477;p67">
              <a:extLst>
                <a:ext uri="{FF2B5EF4-FFF2-40B4-BE49-F238E27FC236}">
                  <a16:creationId xmlns:a16="http://schemas.microsoft.com/office/drawing/2014/main" id="{15293E1E-DD78-4A83-9CB4-2920F8A35BEA}"/>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478;p67">
              <a:extLst>
                <a:ext uri="{FF2B5EF4-FFF2-40B4-BE49-F238E27FC236}">
                  <a16:creationId xmlns:a16="http://schemas.microsoft.com/office/drawing/2014/main" id="{F0A32A4A-6DFB-4991-BC99-5EC32BD8636F}"/>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479;p67">
              <a:extLst>
                <a:ext uri="{FF2B5EF4-FFF2-40B4-BE49-F238E27FC236}">
                  <a16:creationId xmlns:a16="http://schemas.microsoft.com/office/drawing/2014/main" id="{5C1BD5CF-86AC-4C34-B219-02123B2A654C}"/>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480;p67">
              <a:extLst>
                <a:ext uri="{FF2B5EF4-FFF2-40B4-BE49-F238E27FC236}">
                  <a16:creationId xmlns:a16="http://schemas.microsoft.com/office/drawing/2014/main" id="{FF4F291D-5C9E-4F6C-B3FF-C34E53B91F0D}"/>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481;p67">
              <a:extLst>
                <a:ext uri="{FF2B5EF4-FFF2-40B4-BE49-F238E27FC236}">
                  <a16:creationId xmlns:a16="http://schemas.microsoft.com/office/drawing/2014/main" id="{D172539E-4C19-4916-85C3-24A2F3C0D9FE}"/>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482;p67">
              <a:extLst>
                <a:ext uri="{FF2B5EF4-FFF2-40B4-BE49-F238E27FC236}">
                  <a16:creationId xmlns:a16="http://schemas.microsoft.com/office/drawing/2014/main" id="{17C60D1A-C054-4B9B-90D6-AD7D7D6850C1}"/>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rrow: Right 1">
            <a:extLst>
              <a:ext uri="{FF2B5EF4-FFF2-40B4-BE49-F238E27FC236}">
                <a16:creationId xmlns:a16="http://schemas.microsoft.com/office/drawing/2014/main" id="{9AFF4BFA-51EB-4757-B685-6251B7FF14FE}"/>
              </a:ext>
            </a:extLst>
          </p:cNvPr>
          <p:cNvSpPr/>
          <p:nvPr/>
        </p:nvSpPr>
        <p:spPr>
          <a:xfrm flipH="1">
            <a:off x="5371057" y="4154783"/>
            <a:ext cx="3023918" cy="887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ind Vadodara" panose="020B0604020202020204" charset="0"/>
                <a:cs typeface="Hind Vadodara" panose="020B0604020202020204" charset="0"/>
              </a:rPr>
              <a:t>Student involvement is critical</a:t>
            </a:r>
          </a:p>
        </p:txBody>
      </p:sp>
    </p:spTree>
    <p:extLst>
      <p:ext uri="{BB962C8B-B14F-4D97-AF65-F5344CB8AC3E}">
        <p14:creationId xmlns:p14="http://schemas.microsoft.com/office/powerpoint/2010/main" val="2393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 calcmode="lin" valueType="num">
                                      <p:cBhvr additive="base">
                                        <p:cTn id="7" dur="500" fill="hold"/>
                                        <p:tgtEl>
                                          <p:spTgt spid="575"/>
                                        </p:tgtEl>
                                        <p:attrNameLst>
                                          <p:attrName>ppt_x</p:attrName>
                                        </p:attrNameLst>
                                      </p:cBhvr>
                                      <p:tavLst>
                                        <p:tav tm="0">
                                          <p:val>
                                            <p:strVal val="0-#ppt_w/2"/>
                                          </p:val>
                                        </p:tav>
                                        <p:tav tm="100000">
                                          <p:val>
                                            <p:strVal val="#ppt_x"/>
                                          </p:val>
                                        </p:tav>
                                      </p:tavLst>
                                    </p:anim>
                                    <p:anim calcmode="lin" valueType="num">
                                      <p:cBhvr additive="base">
                                        <p:cTn id="8" dur="500" fill="hold"/>
                                        <p:tgtEl>
                                          <p:spTgt spid="5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500"/>
                                        <p:tgtEl>
                                          <p:spTgt spid="247"/>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71"/>
                                        </p:tgtEl>
                                        <p:attrNameLst>
                                          <p:attrName>style.visibility</p:attrName>
                                        </p:attrNameLst>
                                      </p:cBhvr>
                                      <p:to>
                                        <p:strVal val="visible"/>
                                      </p:to>
                                    </p:set>
                                    <p:anim calcmode="lin" valueType="num">
                                      <p:cBhvr additive="base">
                                        <p:cTn id="16" dur="500" fill="hold"/>
                                        <p:tgtEl>
                                          <p:spTgt spid="571"/>
                                        </p:tgtEl>
                                        <p:attrNameLst>
                                          <p:attrName>ppt_x</p:attrName>
                                        </p:attrNameLst>
                                      </p:cBhvr>
                                      <p:tavLst>
                                        <p:tav tm="0">
                                          <p:val>
                                            <p:strVal val="0-#ppt_w/2"/>
                                          </p:val>
                                        </p:tav>
                                        <p:tav tm="100000">
                                          <p:val>
                                            <p:strVal val="#ppt_x"/>
                                          </p:val>
                                        </p:tav>
                                      </p:tavLst>
                                    </p:anim>
                                    <p:anim calcmode="lin" valueType="num">
                                      <p:cBhvr additive="base">
                                        <p:cTn id="17" dur="500" fill="hold"/>
                                        <p:tgtEl>
                                          <p:spTgt spid="57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577"/>
                                        </p:tgtEl>
                                        <p:attrNameLst>
                                          <p:attrName>style.visibility</p:attrName>
                                        </p:attrNameLst>
                                      </p:cBhvr>
                                      <p:to>
                                        <p:strVal val="visible"/>
                                      </p:to>
                                    </p:set>
                                    <p:anim calcmode="lin" valueType="num">
                                      <p:cBhvr additive="base">
                                        <p:cTn id="25" dur="500" fill="hold"/>
                                        <p:tgtEl>
                                          <p:spTgt spid="577"/>
                                        </p:tgtEl>
                                        <p:attrNameLst>
                                          <p:attrName>ppt_x</p:attrName>
                                        </p:attrNameLst>
                                      </p:cBhvr>
                                      <p:tavLst>
                                        <p:tav tm="0">
                                          <p:val>
                                            <p:strVal val="0-#ppt_w/2"/>
                                          </p:val>
                                        </p:tav>
                                        <p:tav tm="100000">
                                          <p:val>
                                            <p:strVal val="#ppt_x"/>
                                          </p:val>
                                        </p:tav>
                                      </p:tavLst>
                                    </p:anim>
                                    <p:anim calcmode="lin" valueType="num">
                                      <p:cBhvr additive="base">
                                        <p:cTn id="26" dur="500" fill="hold"/>
                                        <p:tgtEl>
                                          <p:spTgt spid="57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2"/>
                                        </p:tgtEl>
                                        <p:attrNameLst>
                                          <p:attrName>style.visibility</p:attrName>
                                        </p:attrNameLst>
                                      </p:cBhvr>
                                      <p:to>
                                        <p:strVal val="visible"/>
                                      </p:to>
                                    </p:set>
                                    <p:animEffect transition="in" filter="fade">
                                      <p:cBhvr>
                                        <p:cTn id="30" dur="500"/>
                                        <p:tgtEl>
                                          <p:spTgt spid="23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78">
                                            <p:txEl>
                                              <p:pRg st="0" end="0"/>
                                            </p:txEl>
                                          </p:spTgt>
                                        </p:tgtEl>
                                        <p:attrNameLst>
                                          <p:attrName>style.visibility</p:attrName>
                                        </p:attrNameLst>
                                      </p:cBhvr>
                                      <p:to>
                                        <p:strVal val="visible"/>
                                      </p:to>
                                    </p:set>
                                    <p:animEffect transition="in" filter="fade">
                                      <p:cBhvr>
                                        <p:cTn id="34" dur="500"/>
                                        <p:tgtEl>
                                          <p:spTgt spid="578">
                                            <p:txEl>
                                              <p:pRg st="0" end="0"/>
                                            </p:txEl>
                                          </p:spTgt>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581"/>
                                        </p:tgtEl>
                                        <p:attrNameLst>
                                          <p:attrName>style.visibility</p:attrName>
                                        </p:attrNameLst>
                                      </p:cBhvr>
                                      <p:to>
                                        <p:strVal val="visible"/>
                                      </p:to>
                                    </p:set>
                                    <p:anim calcmode="lin" valueType="num">
                                      <p:cBhvr additive="base">
                                        <p:cTn id="38" dur="500" fill="hold"/>
                                        <p:tgtEl>
                                          <p:spTgt spid="581"/>
                                        </p:tgtEl>
                                        <p:attrNameLst>
                                          <p:attrName>ppt_x</p:attrName>
                                        </p:attrNameLst>
                                      </p:cBhvr>
                                      <p:tavLst>
                                        <p:tav tm="0">
                                          <p:val>
                                            <p:strVal val="1+#ppt_w/2"/>
                                          </p:val>
                                        </p:tav>
                                        <p:tav tm="100000">
                                          <p:val>
                                            <p:strVal val="#ppt_x"/>
                                          </p:val>
                                        </p:tav>
                                      </p:tavLst>
                                    </p:anim>
                                    <p:anim calcmode="lin" valueType="num">
                                      <p:cBhvr additive="base">
                                        <p:cTn id="39" dur="500" fill="hold"/>
                                        <p:tgtEl>
                                          <p:spTgt spid="58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02"/>
                                        </p:tgtEl>
                                        <p:attrNameLst>
                                          <p:attrName>style.visibility</p:attrName>
                                        </p:attrNameLst>
                                      </p:cBhvr>
                                      <p:to>
                                        <p:strVal val="visible"/>
                                      </p:to>
                                    </p:set>
                                    <p:animEffect transition="in" filter="fade">
                                      <p:cBhvr>
                                        <p:cTn id="43" dur="500"/>
                                        <p:tgtEl>
                                          <p:spTgt spid="302"/>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582">
                                            <p:txEl>
                                              <p:pRg st="0" end="0"/>
                                            </p:txEl>
                                          </p:spTgt>
                                        </p:tgtEl>
                                        <p:attrNameLst>
                                          <p:attrName>style.visibility</p:attrName>
                                        </p:attrNameLst>
                                      </p:cBhvr>
                                      <p:to>
                                        <p:strVal val="visible"/>
                                      </p:to>
                                    </p:set>
                                    <p:animEffect transition="in" filter="fade">
                                      <p:cBhvr>
                                        <p:cTn id="47" dur="500"/>
                                        <p:tgtEl>
                                          <p:spTgt spid="582">
                                            <p:txEl>
                                              <p:pRg st="0" end="0"/>
                                            </p:txEl>
                                          </p:spTgt>
                                        </p:tgtEl>
                                      </p:cBhvr>
                                    </p:animEffect>
                                  </p:childTnLst>
                                </p:cTn>
                              </p:par>
                            </p:childTnLst>
                          </p:cTn>
                        </p:par>
                        <p:par>
                          <p:cTn id="48" fill="hold">
                            <p:stCondLst>
                              <p:cond delay="5000"/>
                            </p:stCondLst>
                            <p:childTnLst>
                              <p:par>
                                <p:cTn id="49" presetID="2" presetClass="entr" presetSubtype="2" fill="hold" grpId="0" nodeType="afterEffect">
                                  <p:stCondLst>
                                    <p:cond delay="0"/>
                                  </p:stCondLst>
                                  <p:childTnLst>
                                    <p:set>
                                      <p:cBhvr>
                                        <p:cTn id="50" dur="1" fill="hold">
                                          <p:stCondLst>
                                            <p:cond delay="0"/>
                                          </p:stCondLst>
                                        </p:cTn>
                                        <p:tgtEl>
                                          <p:spTgt spid="573"/>
                                        </p:tgtEl>
                                        <p:attrNameLst>
                                          <p:attrName>style.visibility</p:attrName>
                                        </p:attrNameLst>
                                      </p:cBhvr>
                                      <p:to>
                                        <p:strVal val="visible"/>
                                      </p:to>
                                    </p:set>
                                    <p:anim calcmode="lin" valueType="num">
                                      <p:cBhvr additive="base">
                                        <p:cTn id="51" dur="500" fill="hold"/>
                                        <p:tgtEl>
                                          <p:spTgt spid="573"/>
                                        </p:tgtEl>
                                        <p:attrNameLst>
                                          <p:attrName>ppt_x</p:attrName>
                                        </p:attrNameLst>
                                      </p:cBhvr>
                                      <p:tavLst>
                                        <p:tav tm="0">
                                          <p:val>
                                            <p:strVal val="1+#ppt_w/2"/>
                                          </p:val>
                                        </p:tav>
                                        <p:tav tm="100000">
                                          <p:val>
                                            <p:strVal val="#ppt_x"/>
                                          </p:val>
                                        </p:tav>
                                      </p:tavLst>
                                    </p:anim>
                                    <p:anim calcmode="lin" valueType="num">
                                      <p:cBhvr additive="base">
                                        <p:cTn id="52" dur="500" fill="hold"/>
                                        <p:tgtEl>
                                          <p:spTgt spid="57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330"/>
                                        </p:tgtEl>
                                        <p:attrNameLst>
                                          <p:attrName>style.visibility</p:attrName>
                                        </p:attrNameLst>
                                      </p:cBhvr>
                                      <p:to>
                                        <p:strVal val="visible"/>
                                      </p:to>
                                    </p:set>
                                    <p:animEffect transition="in" filter="fade">
                                      <p:cBhvr>
                                        <p:cTn id="56" dur="500"/>
                                        <p:tgtEl>
                                          <p:spTgt spid="330"/>
                                        </p:tgtEl>
                                      </p:cBhvr>
                                    </p:animEffect>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579"/>
                                        </p:tgtEl>
                                        <p:attrNameLst>
                                          <p:attrName>style.visibility</p:attrName>
                                        </p:attrNameLst>
                                      </p:cBhvr>
                                      <p:to>
                                        <p:strVal val="visible"/>
                                      </p:to>
                                    </p:set>
                                    <p:anim calcmode="lin" valueType="num">
                                      <p:cBhvr additive="base">
                                        <p:cTn id="60" dur="500" fill="hold"/>
                                        <p:tgtEl>
                                          <p:spTgt spid="579"/>
                                        </p:tgtEl>
                                        <p:attrNameLst>
                                          <p:attrName>ppt_x</p:attrName>
                                        </p:attrNameLst>
                                      </p:cBhvr>
                                      <p:tavLst>
                                        <p:tav tm="0">
                                          <p:val>
                                            <p:strVal val="1+#ppt_w/2"/>
                                          </p:val>
                                        </p:tav>
                                        <p:tav tm="100000">
                                          <p:val>
                                            <p:strVal val="#ppt_x"/>
                                          </p:val>
                                        </p:tav>
                                      </p:tavLst>
                                    </p:anim>
                                    <p:anim calcmode="lin" valueType="num">
                                      <p:cBhvr additive="base">
                                        <p:cTn id="61" dur="500" fill="hold"/>
                                        <p:tgtEl>
                                          <p:spTgt spid="579"/>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148"/>
                                        </p:tgtEl>
                                        <p:attrNameLst>
                                          <p:attrName>style.visibility</p:attrName>
                                        </p:attrNameLst>
                                      </p:cBhvr>
                                      <p:to>
                                        <p:strVal val="visible"/>
                                      </p:to>
                                    </p:set>
                                    <p:animEffect transition="in" filter="fade">
                                      <p:cBhvr>
                                        <p:cTn id="65" dur="500"/>
                                        <p:tgtEl>
                                          <p:spTgt spid="148"/>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580">
                                            <p:txEl>
                                              <p:pRg st="0" end="0"/>
                                            </p:txEl>
                                          </p:spTgt>
                                        </p:tgtEl>
                                        <p:attrNameLst>
                                          <p:attrName>style.visibility</p:attrName>
                                        </p:attrNameLst>
                                      </p:cBhvr>
                                      <p:to>
                                        <p:strVal val="visible"/>
                                      </p:to>
                                    </p:set>
                                    <p:animEffect transition="in" filter="fade">
                                      <p:cBhvr>
                                        <p:cTn id="69" dur="500"/>
                                        <p:tgtEl>
                                          <p:spTgt spid="580">
                                            <p:txEl>
                                              <p:pRg st="0" end="0"/>
                                            </p:txEl>
                                          </p:spTgt>
                                        </p:tgtEl>
                                      </p:cBhvr>
                                    </p:animEffect>
                                  </p:childTnLst>
                                </p:cTn>
                              </p:par>
                            </p:childTnLst>
                          </p:cTn>
                        </p:par>
                        <p:par>
                          <p:cTn id="70" fill="hold">
                            <p:stCondLst>
                              <p:cond delay="7500"/>
                            </p:stCondLst>
                            <p:childTnLst>
                              <p:par>
                                <p:cTn id="71" presetID="2" presetClass="entr" presetSubtype="4"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childTnLst>
                          </p:cTn>
                        </p:par>
                        <p:par>
                          <p:cTn id="75" fill="hold">
                            <p:stCondLst>
                              <p:cond delay="8000"/>
                            </p:stCondLst>
                            <p:childTnLst>
                              <p:par>
                                <p:cTn id="76" presetID="10" presetClass="entr" presetSubtype="0" fill="hold" nodeType="afterEffect">
                                  <p:stCondLst>
                                    <p:cond delay="0"/>
                                  </p:stCondLst>
                                  <p:childTnLst>
                                    <p:set>
                                      <p:cBhvr>
                                        <p:cTn id="77" dur="1" fill="hold">
                                          <p:stCondLst>
                                            <p:cond delay="0"/>
                                          </p:stCondLst>
                                        </p:cTn>
                                        <p:tgtEl>
                                          <p:spTgt spid="322"/>
                                        </p:tgtEl>
                                        <p:attrNameLst>
                                          <p:attrName>style.visibility</p:attrName>
                                        </p:attrNameLst>
                                      </p:cBhvr>
                                      <p:to>
                                        <p:strVal val="visible"/>
                                      </p:to>
                                    </p:set>
                                    <p:animEffect transition="in" filter="fade">
                                      <p:cBhvr>
                                        <p:cTn id="78" dur="500"/>
                                        <p:tgtEl>
                                          <p:spTgt spid="3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575"/>
                                        </p:tgtEl>
                                      </p:cBhvr>
                                    </p:animEffect>
                                    <p:set>
                                      <p:cBhvr>
                                        <p:cTn id="83" dur="1" fill="hold">
                                          <p:stCondLst>
                                            <p:cond delay="499"/>
                                          </p:stCondLst>
                                        </p:cTn>
                                        <p:tgtEl>
                                          <p:spTgt spid="57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47"/>
                                        </p:tgtEl>
                                      </p:cBhvr>
                                    </p:animEffect>
                                    <p:set>
                                      <p:cBhvr>
                                        <p:cTn id="86" dur="1" fill="hold">
                                          <p:stCondLst>
                                            <p:cond delay="499"/>
                                          </p:stCondLst>
                                        </p:cTn>
                                        <p:tgtEl>
                                          <p:spTgt spid="24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71"/>
                                        </p:tgtEl>
                                      </p:cBhvr>
                                    </p:animEffect>
                                    <p:set>
                                      <p:cBhvr>
                                        <p:cTn id="89" dur="1" fill="hold">
                                          <p:stCondLst>
                                            <p:cond delay="499"/>
                                          </p:stCondLst>
                                        </p:cTn>
                                        <p:tgtEl>
                                          <p:spTgt spid="571"/>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83"/>
                                        </p:tgtEl>
                                      </p:cBhvr>
                                    </p:animEffect>
                                    <p:set>
                                      <p:cBhvr>
                                        <p:cTn id="92" dur="1" fill="hold">
                                          <p:stCondLst>
                                            <p:cond delay="499"/>
                                          </p:stCondLst>
                                        </p:cTn>
                                        <p:tgtEl>
                                          <p:spTgt spid="83"/>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577"/>
                                        </p:tgtEl>
                                      </p:cBhvr>
                                    </p:animEffect>
                                    <p:set>
                                      <p:cBhvr>
                                        <p:cTn id="95" dur="1" fill="hold">
                                          <p:stCondLst>
                                            <p:cond delay="499"/>
                                          </p:stCondLst>
                                        </p:cTn>
                                        <p:tgtEl>
                                          <p:spTgt spid="57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32"/>
                                        </p:tgtEl>
                                      </p:cBhvr>
                                    </p:animEffect>
                                    <p:set>
                                      <p:cBhvr>
                                        <p:cTn id="98" dur="1" fill="hold">
                                          <p:stCondLst>
                                            <p:cond delay="499"/>
                                          </p:stCondLst>
                                        </p:cTn>
                                        <p:tgtEl>
                                          <p:spTgt spid="232"/>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78">
                                            <p:txEl>
                                              <p:pRg st="0" end="0"/>
                                            </p:txEl>
                                          </p:spTgt>
                                        </p:tgtEl>
                                      </p:cBhvr>
                                    </p:animEffect>
                                    <p:set>
                                      <p:cBhvr>
                                        <p:cTn id="101" dur="1" fill="hold">
                                          <p:stCondLst>
                                            <p:cond delay="499"/>
                                          </p:stCondLst>
                                        </p:cTn>
                                        <p:tgtEl>
                                          <p:spTgt spid="578">
                                            <p:txEl>
                                              <p:pRg st="0" end="0"/>
                                            </p:txEl>
                                          </p:spTgt>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581"/>
                                        </p:tgtEl>
                                      </p:cBhvr>
                                    </p:animEffect>
                                    <p:set>
                                      <p:cBhvr>
                                        <p:cTn id="104" dur="1" fill="hold">
                                          <p:stCondLst>
                                            <p:cond delay="499"/>
                                          </p:stCondLst>
                                        </p:cTn>
                                        <p:tgtEl>
                                          <p:spTgt spid="58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02"/>
                                        </p:tgtEl>
                                      </p:cBhvr>
                                    </p:animEffect>
                                    <p:set>
                                      <p:cBhvr>
                                        <p:cTn id="107" dur="1" fill="hold">
                                          <p:stCondLst>
                                            <p:cond delay="499"/>
                                          </p:stCondLst>
                                        </p:cTn>
                                        <p:tgtEl>
                                          <p:spTgt spid="30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582">
                                            <p:txEl>
                                              <p:pRg st="0" end="0"/>
                                            </p:txEl>
                                          </p:spTgt>
                                        </p:tgtEl>
                                      </p:cBhvr>
                                    </p:animEffect>
                                    <p:set>
                                      <p:cBhvr>
                                        <p:cTn id="110" dur="1" fill="hold">
                                          <p:stCondLst>
                                            <p:cond delay="499"/>
                                          </p:stCondLst>
                                        </p:cTn>
                                        <p:tgtEl>
                                          <p:spTgt spid="582">
                                            <p:txEl>
                                              <p:pRg st="0" end="0"/>
                                            </p:txEl>
                                          </p:spTgt>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73"/>
                                        </p:tgtEl>
                                      </p:cBhvr>
                                    </p:animEffect>
                                    <p:set>
                                      <p:cBhvr>
                                        <p:cTn id="113" dur="1" fill="hold">
                                          <p:stCondLst>
                                            <p:cond delay="499"/>
                                          </p:stCondLst>
                                        </p:cTn>
                                        <p:tgtEl>
                                          <p:spTgt spid="57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30"/>
                                        </p:tgtEl>
                                      </p:cBhvr>
                                    </p:animEffect>
                                    <p:set>
                                      <p:cBhvr>
                                        <p:cTn id="116" dur="1" fill="hold">
                                          <p:stCondLst>
                                            <p:cond delay="499"/>
                                          </p:stCondLst>
                                        </p:cTn>
                                        <p:tgtEl>
                                          <p:spTgt spid="330"/>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79"/>
                                        </p:tgtEl>
                                      </p:cBhvr>
                                    </p:animEffect>
                                    <p:set>
                                      <p:cBhvr>
                                        <p:cTn id="119" dur="1" fill="hold">
                                          <p:stCondLst>
                                            <p:cond delay="499"/>
                                          </p:stCondLst>
                                        </p:cTn>
                                        <p:tgtEl>
                                          <p:spTgt spid="57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48"/>
                                        </p:tgtEl>
                                      </p:cBhvr>
                                    </p:animEffect>
                                    <p:set>
                                      <p:cBhvr>
                                        <p:cTn id="122" dur="1" fill="hold">
                                          <p:stCondLst>
                                            <p:cond delay="499"/>
                                          </p:stCondLst>
                                        </p:cTn>
                                        <p:tgtEl>
                                          <p:spTgt spid="148"/>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80">
                                            <p:txEl>
                                              <p:pRg st="0" end="0"/>
                                            </p:txEl>
                                          </p:spTgt>
                                        </p:tgtEl>
                                      </p:cBhvr>
                                    </p:animEffect>
                                    <p:set>
                                      <p:cBhvr>
                                        <p:cTn id="125" dur="1" fill="hold">
                                          <p:stCondLst>
                                            <p:cond delay="499"/>
                                          </p:stCondLst>
                                        </p:cTn>
                                        <p:tgtEl>
                                          <p:spTgt spid="580">
                                            <p:txEl>
                                              <p:pRg st="0" end="0"/>
                                            </p:txEl>
                                          </p:spTgt>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76"/>
                                        </p:tgtEl>
                                      </p:cBhvr>
                                    </p:animEffect>
                                    <p:set>
                                      <p:cBhvr>
                                        <p:cTn id="128" dur="1" fill="hold">
                                          <p:stCondLst>
                                            <p:cond delay="499"/>
                                          </p:stCondLst>
                                        </p:cTn>
                                        <p:tgtEl>
                                          <p:spTgt spid="7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22"/>
                                        </p:tgtEl>
                                      </p:cBhvr>
                                    </p:animEffect>
                                    <p:set>
                                      <p:cBhvr>
                                        <p:cTn id="131" dur="1" fill="hold">
                                          <p:stCondLst>
                                            <p:cond delay="499"/>
                                          </p:stCondLst>
                                        </p:cTn>
                                        <p:tgtEl>
                                          <p:spTgt spid="322"/>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barn(inVertical)">
                                      <p:cBhvr>
                                        <p:cTn id="1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3" grpId="0"/>
      <p:bldP spid="573" grpId="1"/>
      <p:bldP spid="575" grpId="0"/>
      <p:bldP spid="575" grpId="1"/>
      <p:bldP spid="577" grpId="0"/>
      <p:bldP spid="577" grpId="1"/>
      <p:bldP spid="578" grpId="0" build="p"/>
      <p:bldP spid="578" grpId="1" build="p"/>
      <p:bldP spid="579" grpId="0"/>
      <p:bldP spid="579" grpId="1"/>
      <p:bldP spid="580" grpId="0" build="p"/>
      <p:bldP spid="580" grpId="1" build="p"/>
      <p:bldP spid="581" grpId="0"/>
      <p:bldP spid="581" grpId="1"/>
      <p:bldP spid="582" grpId="0" build="p"/>
      <p:bldP spid="582" grpId="1" build="p"/>
      <p:bldP spid="76" grpId="0"/>
      <p:bldP spid="76" grpId="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Consider a focus on FRESHMEN</a:t>
            </a:r>
            <a:endParaRPr dirty="0"/>
          </a:p>
        </p:txBody>
      </p:sp>
      <p:sp>
        <p:nvSpPr>
          <p:cNvPr id="274" name="Rectangle: Rounded Corners 273">
            <a:extLst>
              <a:ext uri="{FF2B5EF4-FFF2-40B4-BE49-F238E27FC236}">
                <a16:creationId xmlns:a16="http://schemas.microsoft.com/office/drawing/2014/main" id="{8C4A6E77-EF0F-4B66-A001-0A1D38E5B059}"/>
              </a:ext>
            </a:extLst>
          </p:cNvPr>
          <p:cNvSpPr/>
          <p:nvPr/>
        </p:nvSpPr>
        <p:spPr>
          <a:xfrm>
            <a:off x="993913" y="1113183"/>
            <a:ext cx="7540075" cy="344556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Focused on universal supports for 9</a:t>
            </a:r>
            <a:r>
              <a:rPr kumimoji="0" lang="en-US" sz="2000" b="0" i="0" u="none" strike="noStrike" kern="0" cap="none" spc="0" normalizeH="0" baseline="3000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th</a:t>
            </a:r>
            <a:r>
              <a:rPr kumimoji="0" lang="en-US" sz="20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 graders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Involve teachers &amp; staff that work with freshmen, including:</a:t>
            </a:r>
          </a:p>
          <a:p>
            <a:pPr marL="285750" marR="0" lvl="0" indent="-285750" algn="l" defTabSz="914400" rtl="0" eaLnBrk="1" fontAlgn="auto" latinLnBrk="0" hangingPunct="1">
              <a:lnSpc>
                <a:spcPct val="100000"/>
              </a:lnSpc>
              <a:spcBef>
                <a:spcPts val="0"/>
              </a:spcBef>
              <a:spcAft>
                <a:spcPts val="0"/>
              </a:spcAft>
              <a:buClr>
                <a:srgbClr val="00A791">
                  <a:lumMod val="40000"/>
                  <a:lumOff val="60000"/>
                </a:srgbClr>
              </a:buClr>
              <a:buSzTx/>
              <a:buFont typeface="Wingdings" panose="05000000000000000000" pitchFamily="2" charset="2"/>
              <a:buChar char="ü"/>
              <a:tabLst/>
              <a:defRPr/>
            </a:pPr>
            <a:r>
              <a:rPr kumimoji="0" lang="en-US" sz="20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Counselor</a:t>
            </a:r>
          </a:p>
          <a:p>
            <a:pPr marL="285750" marR="0" lvl="0" indent="-285750" algn="l" defTabSz="914400" rtl="0" eaLnBrk="1" fontAlgn="auto" latinLnBrk="0" hangingPunct="1">
              <a:lnSpc>
                <a:spcPct val="100000"/>
              </a:lnSpc>
              <a:spcBef>
                <a:spcPts val="0"/>
              </a:spcBef>
              <a:spcAft>
                <a:spcPts val="0"/>
              </a:spcAft>
              <a:buClr>
                <a:srgbClr val="00A791">
                  <a:lumMod val="40000"/>
                  <a:lumOff val="60000"/>
                </a:srgbClr>
              </a:buClr>
              <a:buSzTx/>
              <a:buFont typeface="Wingdings" panose="05000000000000000000" pitchFamily="2" charset="2"/>
              <a:buChar char="ü"/>
              <a:tabLst/>
              <a:defRPr/>
            </a:pPr>
            <a:r>
              <a:rPr kumimoji="0" lang="en-US" sz="20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Dean of Students</a:t>
            </a:r>
          </a:p>
          <a:p>
            <a:pPr marL="285750" marR="0" lvl="0" indent="-285750" algn="l" defTabSz="914400" rtl="0" eaLnBrk="1" fontAlgn="auto" latinLnBrk="0" hangingPunct="1">
              <a:lnSpc>
                <a:spcPct val="100000"/>
              </a:lnSpc>
              <a:spcBef>
                <a:spcPts val="0"/>
              </a:spcBef>
              <a:spcAft>
                <a:spcPts val="0"/>
              </a:spcAft>
              <a:buClr>
                <a:srgbClr val="00A791">
                  <a:lumMod val="40000"/>
                  <a:lumOff val="60000"/>
                </a:srgbClr>
              </a:buClr>
              <a:buSzTx/>
              <a:buFont typeface="Wingdings" panose="05000000000000000000" pitchFamily="2" charset="2"/>
              <a:buChar char="ü"/>
              <a:tabLst/>
              <a:defRPr/>
            </a:pPr>
            <a:r>
              <a:rPr kumimoji="0" lang="en-US" sz="20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Attendance Committee Representative</a:t>
            </a:r>
          </a:p>
          <a:p>
            <a:pPr marL="285750" marR="0" lvl="0" indent="-285750" algn="l" defTabSz="914400" rtl="0" eaLnBrk="1" fontAlgn="auto" latinLnBrk="0" hangingPunct="1">
              <a:lnSpc>
                <a:spcPct val="100000"/>
              </a:lnSpc>
              <a:spcBef>
                <a:spcPts val="0"/>
              </a:spcBef>
              <a:spcAft>
                <a:spcPts val="0"/>
              </a:spcAft>
              <a:buClr>
                <a:srgbClr val="00A791">
                  <a:lumMod val="40000"/>
                  <a:lumOff val="60000"/>
                </a:srgbClr>
              </a:buClr>
              <a:buSzTx/>
              <a:buFont typeface="Wingdings" panose="05000000000000000000" pitchFamily="2" charset="2"/>
              <a:buChar char="ü"/>
              <a:tabLst/>
              <a:defRPr/>
            </a:pPr>
            <a:r>
              <a:rPr kumimoji="0" lang="en-US" sz="20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Administrator</a:t>
            </a:r>
          </a:p>
          <a:p>
            <a:pPr marL="285750" marR="0" lvl="0" indent="-285750" algn="l" defTabSz="914400" rtl="0" eaLnBrk="1" fontAlgn="auto" latinLnBrk="0" hangingPunct="1">
              <a:lnSpc>
                <a:spcPct val="100000"/>
              </a:lnSpc>
              <a:spcBef>
                <a:spcPts val="0"/>
              </a:spcBef>
              <a:spcAft>
                <a:spcPts val="0"/>
              </a:spcAft>
              <a:buClr>
                <a:srgbClr val="00A791">
                  <a:lumMod val="40000"/>
                  <a:lumOff val="60000"/>
                </a:srgbClr>
              </a:buClr>
              <a:buSzTx/>
              <a:buFont typeface="Wingdings" panose="05000000000000000000" pitchFamily="2" charset="2"/>
              <a:buChar char="ü"/>
              <a:tabLst/>
              <a:defRPr/>
            </a:pPr>
            <a:r>
              <a:rPr kumimoji="0" lang="en-US" sz="20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At least 1 person serving on PBIS Leadership team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p:txBody>
      </p:sp>
      <p:pic>
        <p:nvPicPr>
          <p:cNvPr id="275" name="Graphic 274" descr="Cheers">
            <a:extLst>
              <a:ext uri="{FF2B5EF4-FFF2-40B4-BE49-F238E27FC236}">
                <a16:creationId xmlns:a16="http://schemas.microsoft.com/office/drawing/2014/main" id="{CACE2F3D-1CAC-42A8-A237-7214F897F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6312" y="2941733"/>
            <a:ext cx="914400" cy="914400"/>
          </a:xfrm>
          <a:prstGeom prst="rect">
            <a:avLst/>
          </a:prstGeom>
        </p:spPr>
      </p:pic>
    </p:spTree>
    <p:extLst>
      <p:ext uri="{BB962C8B-B14F-4D97-AF65-F5344CB8AC3E}">
        <p14:creationId xmlns:p14="http://schemas.microsoft.com/office/powerpoint/2010/main" val="1570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p:cTn id="7" dur="500" fill="hold"/>
                                        <p:tgtEl>
                                          <p:spTgt spid="274"/>
                                        </p:tgtEl>
                                        <p:attrNameLst>
                                          <p:attrName>ppt_w</p:attrName>
                                        </p:attrNameLst>
                                      </p:cBhvr>
                                      <p:tavLst>
                                        <p:tav tm="0">
                                          <p:val>
                                            <p:fltVal val="0"/>
                                          </p:val>
                                        </p:tav>
                                        <p:tav tm="100000">
                                          <p:val>
                                            <p:strVal val="#ppt_w"/>
                                          </p:val>
                                        </p:tav>
                                      </p:tavLst>
                                    </p:anim>
                                    <p:anim calcmode="lin" valueType="num">
                                      <p:cBhvr>
                                        <p:cTn id="8" dur="500" fill="hold"/>
                                        <p:tgtEl>
                                          <p:spTgt spid="274"/>
                                        </p:tgtEl>
                                        <p:attrNameLst>
                                          <p:attrName>ppt_h</p:attrName>
                                        </p:attrNameLst>
                                      </p:cBhvr>
                                      <p:tavLst>
                                        <p:tav tm="0">
                                          <p:val>
                                            <p:fltVal val="0"/>
                                          </p:val>
                                        </p:tav>
                                        <p:tav tm="100000">
                                          <p:val>
                                            <p:strVal val="#ppt_h"/>
                                          </p:val>
                                        </p:tav>
                                      </p:tavLst>
                                    </p:anim>
                                    <p:animEffect transition="in" filter="fade">
                                      <p:cBhvr>
                                        <p:cTn id="9" dur="500"/>
                                        <p:tgtEl>
                                          <p:spTgt spid="274"/>
                                        </p:tgtEl>
                                      </p:cBhvr>
                                    </p:animEffect>
                                  </p:childTnLst>
                                </p:cTn>
                              </p:par>
                              <p:par>
                                <p:cTn id="10" presetID="53" presetClass="entr" presetSubtype="16" fill="hold" nodeType="withEffect">
                                  <p:stCondLst>
                                    <p:cond delay="0"/>
                                  </p:stCondLst>
                                  <p:childTnLst>
                                    <p:set>
                                      <p:cBhvr>
                                        <p:cTn id="11" dur="1" fill="hold">
                                          <p:stCondLst>
                                            <p:cond delay="0"/>
                                          </p:stCondLst>
                                        </p:cTn>
                                        <p:tgtEl>
                                          <p:spTgt spid="275"/>
                                        </p:tgtEl>
                                        <p:attrNameLst>
                                          <p:attrName>style.visibility</p:attrName>
                                        </p:attrNameLst>
                                      </p:cBhvr>
                                      <p:to>
                                        <p:strVal val="visible"/>
                                      </p:to>
                                    </p:set>
                                    <p:anim calcmode="lin" valueType="num">
                                      <p:cBhvr>
                                        <p:cTn id="12" dur="500" fill="hold"/>
                                        <p:tgtEl>
                                          <p:spTgt spid="275"/>
                                        </p:tgtEl>
                                        <p:attrNameLst>
                                          <p:attrName>ppt_w</p:attrName>
                                        </p:attrNameLst>
                                      </p:cBhvr>
                                      <p:tavLst>
                                        <p:tav tm="0">
                                          <p:val>
                                            <p:fltVal val="0"/>
                                          </p:val>
                                        </p:tav>
                                        <p:tav tm="100000">
                                          <p:val>
                                            <p:strVal val="#ppt_w"/>
                                          </p:val>
                                        </p:tav>
                                      </p:tavLst>
                                    </p:anim>
                                    <p:anim calcmode="lin" valueType="num">
                                      <p:cBhvr>
                                        <p:cTn id="13" dur="500" fill="hold"/>
                                        <p:tgtEl>
                                          <p:spTgt spid="275"/>
                                        </p:tgtEl>
                                        <p:attrNameLst>
                                          <p:attrName>ppt_h</p:attrName>
                                        </p:attrNameLst>
                                      </p:cBhvr>
                                      <p:tavLst>
                                        <p:tav tm="0">
                                          <p:val>
                                            <p:fltVal val="0"/>
                                          </p:val>
                                        </p:tav>
                                        <p:tav tm="100000">
                                          <p:val>
                                            <p:strVal val="#ppt_h"/>
                                          </p:val>
                                        </p:tav>
                                      </p:tavLst>
                                    </p:anim>
                                    <p:animEffect transition="in" filter="fade">
                                      <p:cBhvr>
                                        <p:cTn id="14"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23AB5-27BE-B24E-B077-775A7EE85743}"/>
              </a:ext>
            </a:extLst>
          </p:cNvPr>
          <p:cNvSpPr>
            <a:spLocks noGrp="1"/>
          </p:cNvSpPr>
          <p:nvPr>
            <p:ph type="body" idx="1"/>
          </p:nvPr>
        </p:nvSpPr>
        <p:spPr/>
        <p:txBody>
          <a:bodyPr/>
          <a:lstStyle/>
          <a:p>
            <a:r>
              <a:rPr lang="en-US" dirty="0"/>
              <a:t>Family/Student Voice</a:t>
            </a:r>
          </a:p>
        </p:txBody>
      </p:sp>
      <p:sp>
        <p:nvSpPr>
          <p:cNvPr id="5" name="Content Placeholder 4">
            <a:extLst>
              <a:ext uri="{FF2B5EF4-FFF2-40B4-BE49-F238E27FC236}">
                <a16:creationId xmlns:a16="http://schemas.microsoft.com/office/drawing/2014/main" id="{FD2732A0-DF35-A849-8539-4715282F68BA}"/>
              </a:ext>
            </a:extLst>
          </p:cNvPr>
          <p:cNvSpPr>
            <a:spLocks noGrp="1"/>
          </p:cNvSpPr>
          <p:nvPr>
            <p:ph sz="half" idx="2"/>
          </p:nvPr>
        </p:nvSpPr>
        <p:spPr>
          <a:xfrm>
            <a:off x="457201" y="1631156"/>
            <a:ext cx="3857347" cy="2963466"/>
          </a:xfrm>
        </p:spPr>
        <p:txBody>
          <a:bodyPr/>
          <a:lstStyle/>
          <a:p>
            <a:r>
              <a:rPr lang="en-US" dirty="0"/>
              <a:t>Ensure the family/student role is clearly outlined, defined, and understood</a:t>
            </a:r>
          </a:p>
          <a:p>
            <a:r>
              <a:rPr lang="en-US" dirty="0"/>
              <a:t>Give families ownership of system components (e.g., celebrations, acknowledgements)</a:t>
            </a:r>
          </a:p>
          <a:p>
            <a:r>
              <a:rPr lang="en-US" dirty="0"/>
              <a:t>Ask families to assist in reporting team discussions &amp; data</a:t>
            </a:r>
          </a:p>
          <a:p>
            <a:r>
              <a:rPr lang="en-US" dirty="0"/>
              <a:t>Seek family/student feedback regarding school processes</a:t>
            </a:r>
          </a:p>
        </p:txBody>
      </p:sp>
      <p:sp>
        <p:nvSpPr>
          <p:cNvPr id="3" name="Title 2">
            <a:extLst>
              <a:ext uri="{FF2B5EF4-FFF2-40B4-BE49-F238E27FC236}">
                <a16:creationId xmlns:a16="http://schemas.microsoft.com/office/drawing/2014/main" id="{68268A96-C0B8-4C82-B51E-B10A6095B1F8}"/>
              </a:ext>
            </a:extLst>
          </p:cNvPr>
          <p:cNvSpPr>
            <a:spLocks noGrp="1"/>
          </p:cNvSpPr>
          <p:nvPr>
            <p:ph type="title"/>
          </p:nvPr>
        </p:nvSpPr>
        <p:spPr>
          <a:xfrm>
            <a:off x="311700" y="316107"/>
            <a:ext cx="8520600" cy="572700"/>
          </a:xfrm>
        </p:spPr>
        <p:txBody>
          <a:bodyPr/>
          <a:lstStyle/>
          <a:p>
            <a:r>
              <a:rPr lang="en-US" dirty="0"/>
              <a:t>Ensuring a Representative Team</a:t>
            </a:r>
          </a:p>
        </p:txBody>
      </p:sp>
      <p:graphicFrame>
        <p:nvGraphicFramePr>
          <p:cNvPr id="32" name="Content Placeholder 11">
            <a:extLst>
              <a:ext uri="{FF2B5EF4-FFF2-40B4-BE49-F238E27FC236}">
                <a16:creationId xmlns:a16="http://schemas.microsoft.com/office/drawing/2014/main" id="{C8472D32-61B9-4E43-B132-CFCE88A53F55}"/>
              </a:ext>
            </a:extLst>
          </p:cNvPr>
          <p:cNvGraphicFramePr>
            <a:graphicFrameLocks noGrp="1"/>
          </p:cNvGraphicFramePr>
          <p:nvPr>
            <p:extLst>
              <p:ext uri="{D42A27DB-BD31-4B8C-83A1-F6EECF244321}">
                <p14:modId xmlns:p14="http://schemas.microsoft.com/office/powerpoint/2010/main" val="1585773987"/>
              </p:ext>
            </p:extLst>
          </p:nvPr>
        </p:nvGraphicFramePr>
        <p:xfrm>
          <a:off x="3458817" y="812463"/>
          <a:ext cx="6475583" cy="433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945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228599"/>
            <a:ext cx="2776991" cy="2133600"/>
          </a:xfrm>
          <a:noFill/>
        </p:spPr>
        <p:txBody>
          <a:bodyPr/>
          <a:lstStyle/>
          <a:p>
            <a:r>
              <a:rPr lang="en-US" sz="2800" dirty="0">
                <a:solidFill>
                  <a:schemeClr val="bg1"/>
                </a:solidFill>
                <a:ea typeface="+mj-lt"/>
                <a:cs typeface="+mj-lt"/>
              </a:rPr>
              <a:t>Navigating a Complex Administrative Structure</a:t>
            </a:r>
          </a:p>
        </p:txBody>
      </p:sp>
      <p:sp>
        <p:nvSpPr>
          <p:cNvPr id="176131" name="Rectangle 3"/>
          <p:cNvSpPr>
            <a:spLocks noGrp="1" noChangeArrowheads="1"/>
          </p:cNvSpPr>
          <p:nvPr>
            <p:ph type="body" idx="1"/>
          </p:nvPr>
        </p:nvSpPr>
        <p:spPr>
          <a:xfrm>
            <a:off x="159655" y="2781302"/>
            <a:ext cx="2457680" cy="1866898"/>
          </a:xfrm>
          <a:prstGeom prst="bracePair">
            <a:avLst/>
          </a:prstGeom>
        </p:spPr>
        <p:style>
          <a:lnRef idx="2">
            <a:schemeClr val="accent1"/>
          </a:lnRef>
          <a:fillRef idx="0">
            <a:schemeClr val="accent1"/>
          </a:fillRef>
          <a:effectRef idx="1">
            <a:schemeClr val="accent1"/>
          </a:effectRef>
          <a:fontRef idx="minor">
            <a:schemeClr val="tx1"/>
          </a:fontRef>
        </p:style>
        <p:txBody>
          <a:bodyPr anchor="ctr"/>
          <a:lstStyle/>
          <a:p>
            <a:pPr marL="0" indent="0" algn="ctr">
              <a:lnSpc>
                <a:spcPct val="80000"/>
              </a:lnSpc>
              <a:buNone/>
            </a:pPr>
            <a:r>
              <a:rPr lang="en-US" sz="2100" dirty="0">
                <a:latin typeface="Hind Vadodara" panose="020B0604020202020204" charset="0"/>
                <a:ea typeface="Britannic Bold" pitchFamily="-108" charset="0"/>
                <a:cs typeface="Hind Vadodara" panose="020B0604020202020204" charset="0"/>
              </a:rPr>
              <a:t>Consider these strategies to help ensure adequate administrative involvement:</a:t>
            </a:r>
            <a:endParaRPr lang="en-US" dirty="0">
              <a:latin typeface="Hind Vadodara" panose="020B0604020202020204" charset="0"/>
              <a:cs typeface="Hind Vadodara" panose="020B0604020202020204" charset="0"/>
            </a:endParaRPr>
          </a:p>
        </p:txBody>
      </p:sp>
      <p:graphicFrame>
        <p:nvGraphicFramePr>
          <p:cNvPr id="2" name="Diagram 1">
            <a:extLst>
              <a:ext uri="{FF2B5EF4-FFF2-40B4-BE49-F238E27FC236}">
                <a16:creationId xmlns:a16="http://schemas.microsoft.com/office/drawing/2014/main" id="{81E91E5A-D938-4988-810A-3C0D5FCCBD95}"/>
              </a:ext>
            </a:extLst>
          </p:cNvPr>
          <p:cNvGraphicFramePr/>
          <p:nvPr>
            <p:extLst>
              <p:ext uri="{D42A27DB-BD31-4B8C-83A1-F6EECF244321}">
                <p14:modId xmlns:p14="http://schemas.microsoft.com/office/powerpoint/2010/main" val="167596167"/>
              </p:ext>
            </p:extLst>
          </p:nvPr>
        </p:nvGraphicFramePr>
        <p:xfrm>
          <a:off x="1498600" y="228600"/>
          <a:ext cx="867410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931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fade">
                                      <p:cBhvr>
                                        <p:cTn id="7" dur="1000"/>
                                        <p:tgtEl>
                                          <p:spTgt spid="176131">
                                            <p:bg/>
                                          </p:spTgt>
                                        </p:tgtEl>
                                      </p:cBhvr>
                                    </p:animEffect>
                                    <p:anim calcmode="lin" valueType="num">
                                      <p:cBhvr>
                                        <p:cTn id="8" dur="1000" fill="hold"/>
                                        <p:tgtEl>
                                          <p:spTgt spid="176131">
                                            <p:bg/>
                                          </p:spTgt>
                                        </p:tgtEl>
                                        <p:attrNameLst>
                                          <p:attrName>ppt_x</p:attrName>
                                        </p:attrNameLst>
                                      </p:cBhvr>
                                      <p:tavLst>
                                        <p:tav tm="0">
                                          <p:val>
                                            <p:strVal val="#ppt_x"/>
                                          </p:val>
                                        </p:tav>
                                        <p:tav tm="100000">
                                          <p:val>
                                            <p:strVal val="#ppt_x"/>
                                          </p:val>
                                        </p:tav>
                                      </p:tavLst>
                                    </p:anim>
                                    <p:anim calcmode="lin" valueType="num">
                                      <p:cBhvr>
                                        <p:cTn id="9" dur="1000" fill="hold"/>
                                        <p:tgtEl>
                                          <p:spTgt spid="176131">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fade">
                                      <p:cBhvr>
                                        <p:cTn id="12" dur="1000"/>
                                        <p:tgtEl>
                                          <p:spTgt spid="176131">
                                            <p:txEl>
                                              <p:pRg st="0" end="0"/>
                                            </p:txEl>
                                          </p:spTgt>
                                        </p:tgtEl>
                                      </p:cBhvr>
                                    </p:animEffect>
                                    <p:anim calcmode="lin" valueType="num">
                                      <p:cBhvr>
                                        <p:cTn id="13" dur="1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412A93E5-17F5-45E8-842D-BD72EF9A1E2A}"/>
                                            </p:graphicEl>
                                          </p:spTgt>
                                        </p:tgtEl>
                                        <p:attrNameLst>
                                          <p:attrName>style.visibility</p:attrName>
                                        </p:attrNameLst>
                                      </p:cBhvr>
                                      <p:to>
                                        <p:strVal val="visible"/>
                                      </p:to>
                                    </p:set>
                                    <p:animEffect transition="in" filter="fade">
                                      <p:cBhvr>
                                        <p:cTn id="19" dur="1000"/>
                                        <p:tgtEl>
                                          <p:spTgt spid="2">
                                            <p:graphicEl>
                                              <a:dgm id="{412A93E5-17F5-45E8-842D-BD72EF9A1E2A}"/>
                                            </p:graphicEl>
                                          </p:spTgt>
                                        </p:tgtEl>
                                      </p:cBhvr>
                                    </p:animEffect>
                                    <p:anim calcmode="lin" valueType="num">
                                      <p:cBhvr>
                                        <p:cTn id="20" dur="1000" fill="hold"/>
                                        <p:tgtEl>
                                          <p:spTgt spid="2">
                                            <p:graphicEl>
                                              <a:dgm id="{412A93E5-17F5-45E8-842D-BD72EF9A1E2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12A93E5-17F5-45E8-842D-BD72EF9A1E2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graphicEl>
                                              <a:dgm id="{AF8DC075-3D77-4D66-9642-0ACEA7C9337C}"/>
                                            </p:graphicEl>
                                          </p:spTgt>
                                        </p:tgtEl>
                                        <p:attrNameLst>
                                          <p:attrName>style.visibility</p:attrName>
                                        </p:attrNameLst>
                                      </p:cBhvr>
                                      <p:to>
                                        <p:strVal val="visible"/>
                                      </p:to>
                                    </p:set>
                                    <p:animEffect transition="in" filter="fade">
                                      <p:cBhvr>
                                        <p:cTn id="24" dur="1000"/>
                                        <p:tgtEl>
                                          <p:spTgt spid="2">
                                            <p:graphicEl>
                                              <a:dgm id="{AF8DC075-3D77-4D66-9642-0ACEA7C9337C}"/>
                                            </p:graphicEl>
                                          </p:spTgt>
                                        </p:tgtEl>
                                      </p:cBhvr>
                                    </p:animEffect>
                                    <p:anim calcmode="lin" valueType="num">
                                      <p:cBhvr>
                                        <p:cTn id="25" dur="1000" fill="hold"/>
                                        <p:tgtEl>
                                          <p:spTgt spid="2">
                                            <p:graphicEl>
                                              <a:dgm id="{AF8DC075-3D77-4D66-9642-0ACEA7C9337C}"/>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AF8DC075-3D77-4D66-9642-0ACEA7C9337C}"/>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2">
                                            <p:graphicEl>
                                              <a:dgm id="{AC43AB08-8DEC-41F0-BE28-EEFEA5445D4E}"/>
                                            </p:graphicEl>
                                          </p:spTgt>
                                        </p:tgtEl>
                                        <p:attrNameLst>
                                          <p:attrName>style.visibility</p:attrName>
                                        </p:attrNameLst>
                                      </p:cBhvr>
                                      <p:to>
                                        <p:strVal val="visible"/>
                                      </p:to>
                                    </p:set>
                                    <p:animEffect transition="in" filter="fade">
                                      <p:cBhvr>
                                        <p:cTn id="30" dur="1000"/>
                                        <p:tgtEl>
                                          <p:spTgt spid="2">
                                            <p:graphicEl>
                                              <a:dgm id="{AC43AB08-8DEC-41F0-BE28-EEFEA5445D4E}"/>
                                            </p:graphicEl>
                                          </p:spTgt>
                                        </p:tgtEl>
                                      </p:cBhvr>
                                    </p:animEffect>
                                    <p:anim calcmode="lin" valueType="num">
                                      <p:cBhvr>
                                        <p:cTn id="31" dur="1000" fill="hold"/>
                                        <p:tgtEl>
                                          <p:spTgt spid="2">
                                            <p:graphicEl>
                                              <a:dgm id="{AC43AB08-8DEC-41F0-BE28-EEFEA5445D4E}"/>
                                            </p:graphicEl>
                                          </p:spTgt>
                                        </p:tgtEl>
                                        <p:attrNameLst>
                                          <p:attrName>ppt_x</p:attrName>
                                        </p:attrNameLst>
                                      </p:cBhvr>
                                      <p:tavLst>
                                        <p:tav tm="0">
                                          <p:val>
                                            <p:strVal val="#ppt_x"/>
                                          </p:val>
                                        </p:tav>
                                        <p:tav tm="100000">
                                          <p:val>
                                            <p:strVal val="#ppt_x"/>
                                          </p:val>
                                        </p:tav>
                                      </p:tavLst>
                                    </p:anim>
                                    <p:anim calcmode="lin" valueType="num">
                                      <p:cBhvr>
                                        <p:cTn id="32" dur="1000" fill="hold"/>
                                        <p:tgtEl>
                                          <p:spTgt spid="2">
                                            <p:graphicEl>
                                              <a:dgm id="{AC43AB08-8DEC-41F0-BE28-EEFEA5445D4E}"/>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
                                            <p:graphicEl>
                                              <a:dgm id="{AA5EC3EF-919B-42B4-8F16-DE3DBCFEAC60}"/>
                                            </p:graphicEl>
                                          </p:spTgt>
                                        </p:tgtEl>
                                        <p:attrNameLst>
                                          <p:attrName>style.visibility</p:attrName>
                                        </p:attrNameLst>
                                      </p:cBhvr>
                                      <p:to>
                                        <p:strVal val="visible"/>
                                      </p:to>
                                    </p:set>
                                    <p:animEffect transition="in" filter="fade">
                                      <p:cBhvr>
                                        <p:cTn id="36" dur="1000"/>
                                        <p:tgtEl>
                                          <p:spTgt spid="2">
                                            <p:graphicEl>
                                              <a:dgm id="{AA5EC3EF-919B-42B4-8F16-DE3DBCFEAC60}"/>
                                            </p:graphicEl>
                                          </p:spTgt>
                                        </p:tgtEl>
                                      </p:cBhvr>
                                    </p:animEffect>
                                    <p:anim calcmode="lin" valueType="num">
                                      <p:cBhvr>
                                        <p:cTn id="37" dur="1000" fill="hold"/>
                                        <p:tgtEl>
                                          <p:spTgt spid="2">
                                            <p:graphicEl>
                                              <a:dgm id="{AA5EC3EF-919B-42B4-8F16-DE3DBCFEAC60}"/>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AA5EC3EF-919B-42B4-8F16-DE3DBCFEAC60}"/>
                                            </p:graphicEl>
                                          </p:spTgt>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
                                            <p:graphicEl>
                                              <a:dgm id="{3445A0BE-C928-4A5A-965D-8429689CA16E}"/>
                                            </p:graphicEl>
                                          </p:spTgt>
                                        </p:tgtEl>
                                        <p:attrNameLst>
                                          <p:attrName>style.visibility</p:attrName>
                                        </p:attrNameLst>
                                      </p:cBhvr>
                                      <p:to>
                                        <p:strVal val="visible"/>
                                      </p:to>
                                    </p:set>
                                    <p:animEffect transition="in" filter="fade">
                                      <p:cBhvr>
                                        <p:cTn id="42" dur="1000"/>
                                        <p:tgtEl>
                                          <p:spTgt spid="2">
                                            <p:graphicEl>
                                              <a:dgm id="{3445A0BE-C928-4A5A-965D-8429689CA16E}"/>
                                            </p:graphicEl>
                                          </p:spTgt>
                                        </p:tgtEl>
                                      </p:cBhvr>
                                    </p:animEffect>
                                    <p:anim calcmode="lin" valueType="num">
                                      <p:cBhvr>
                                        <p:cTn id="43" dur="1000" fill="hold"/>
                                        <p:tgtEl>
                                          <p:spTgt spid="2">
                                            <p:graphicEl>
                                              <a:dgm id="{3445A0BE-C928-4A5A-965D-8429689CA16E}"/>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3445A0BE-C928-4A5A-965D-8429689CA16E}"/>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
                                            <p:graphicEl>
                                              <a:dgm id="{50C04E58-3210-4134-9DA2-AC95D15C64DD}"/>
                                            </p:graphicEl>
                                          </p:spTgt>
                                        </p:tgtEl>
                                        <p:attrNameLst>
                                          <p:attrName>style.visibility</p:attrName>
                                        </p:attrNameLst>
                                      </p:cBhvr>
                                      <p:to>
                                        <p:strVal val="visible"/>
                                      </p:to>
                                    </p:set>
                                    <p:animEffect transition="in" filter="fade">
                                      <p:cBhvr>
                                        <p:cTn id="48" dur="1000"/>
                                        <p:tgtEl>
                                          <p:spTgt spid="2">
                                            <p:graphicEl>
                                              <a:dgm id="{50C04E58-3210-4134-9DA2-AC95D15C64DD}"/>
                                            </p:graphicEl>
                                          </p:spTgt>
                                        </p:tgtEl>
                                      </p:cBhvr>
                                    </p:animEffect>
                                    <p:anim calcmode="lin" valueType="num">
                                      <p:cBhvr>
                                        <p:cTn id="49" dur="1000" fill="hold"/>
                                        <p:tgtEl>
                                          <p:spTgt spid="2">
                                            <p:graphicEl>
                                              <a:dgm id="{50C04E58-3210-4134-9DA2-AC95D15C64DD}"/>
                                            </p:graphicEl>
                                          </p:spTgt>
                                        </p:tgtEl>
                                        <p:attrNameLst>
                                          <p:attrName>ppt_x</p:attrName>
                                        </p:attrNameLst>
                                      </p:cBhvr>
                                      <p:tavLst>
                                        <p:tav tm="0">
                                          <p:val>
                                            <p:strVal val="#ppt_x"/>
                                          </p:val>
                                        </p:tav>
                                        <p:tav tm="100000">
                                          <p:val>
                                            <p:strVal val="#ppt_x"/>
                                          </p:val>
                                        </p:tav>
                                      </p:tavLst>
                                    </p:anim>
                                    <p:anim calcmode="lin" valueType="num">
                                      <p:cBhvr>
                                        <p:cTn id="50" dur="1000" fill="hold"/>
                                        <p:tgtEl>
                                          <p:spTgt spid="2">
                                            <p:graphicEl>
                                              <a:dgm id="{50C04E58-3210-4134-9DA2-AC95D15C64DD}"/>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
                                            <p:graphicEl>
                                              <a:dgm id="{2A19B4EF-D46F-45F5-A85C-8DD02C911975}"/>
                                            </p:graphicEl>
                                          </p:spTgt>
                                        </p:tgtEl>
                                        <p:attrNameLst>
                                          <p:attrName>style.visibility</p:attrName>
                                        </p:attrNameLst>
                                      </p:cBhvr>
                                      <p:to>
                                        <p:strVal val="visible"/>
                                      </p:to>
                                    </p:set>
                                    <p:animEffect transition="in" filter="fade">
                                      <p:cBhvr>
                                        <p:cTn id="54" dur="1000"/>
                                        <p:tgtEl>
                                          <p:spTgt spid="2">
                                            <p:graphicEl>
                                              <a:dgm id="{2A19B4EF-D46F-45F5-A85C-8DD02C911975}"/>
                                            </p:graphicEl>
                                          </p:spTgt>
                                        </p:tgtEl>
                                      </p:cBhvr>
                                    </p:animEffect>
                                    <p:anim calcmode="lin" valueType="num">
                                      <p:cBhvr>
                                        <p:cTn id="55" dur="1000" fill="hold"/>
                                        <p:tgtEl>
                                          <p:spTgt spid="2">
                                            <p:graphicEl>
                                              <a:dgm id="{2A19B4EF-D46F-45F5-A85C-8DD02C911975}"/>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A19B4EF-D46F-45F5-A85C-8DD02C911975}"/>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
                                            <p:graphicEl>
                                              <a:dgm id="{F474ACAB-3471-4F90-B962-05C71BB0C0DE}"/>
                                            </p:graphicEl>
                                          </p:spTgt>
                                        </p:tgtEl>
                                        <p:attrNameLst>
                                          <p:attrName>style.visibility</p:attrName>
                                        </p:attrNameLst>
                                      </p:cBhvr>
                                      <p:to>
                                        <p:strVal val="visible"/>
                                      </p:to>
                                    </p:set>
                                    <p:animEffect transition="in" filter="fade">
                                      <p:cBhvr>
                                        <p:cTn id="60" dur="1000"/>
                                        <p:tgtEl>
                                          <p:spTgt spid="2">
                                            <p:graphicEl>
                                              <a:dgm id="{F474ACAB-3471-4F90-B962-05C71BB0C0DE}"/>
                                            </p:graphicEl>
                                          </p:spTgt>
                                        </p:tgtEl>
                                      </p:cBhvr>
                                    </p:animEffect>
                                    <p:anim calcmode="lin" valueType="num">
                                      <p:cBhvr>
                                        <p:cTn id="61" dur="1000" fill="hold"/>
                                        <p:tgtEl>
                                          <p:spTgt spid="2">
                                            <p:graphicEl>
                                              <a:dgm id="{F474ACAB-3471-4F90-B962-05C71BB0C0DE}"/>
                                            </p:graphicEl>
                                          </p:spTgt>
                                        </p:tgtEl>
                                        <p:attrNameLst>
                                          <p:attrName>ppt_x</p:attrName>
                                        </p:attrNameLst>
                                      </p:cBhvr>
                                      <p:tavLst>
                                        <p:tav tm="0">
                                          <p:val>
                                            <p:strVal val="#ppt_x"/>
                                          </p:val>
                                        </p:tav>
                                        <p:tav tm="100000">
                                          <p:val>
                                            <p:strVal val="#ppt_x"/>
                                          </p:val>
                                        </p:tav>
                                      </p:tavLst>
                                    </p:anim>
                                    <p:anim calcmode="lin" valueType="num">
                                      <p:cBhvr>
                                        <p:cTn id="62" dur="1000" fill="hold"/>
                                        <p:tgtEl>
                                          <p:spTgt spid="2">
                                            <p:graphicEl>
                                              <a:dgm id="{F474ACAB-3471-4F90-B962-05C71BB0C0D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uiExpand="1" build="p" animBg="1"/>
      <p:bldGraphic spid="2" grpId="0" uiExpand="1">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984797"/>
            <a:ext cx="4691522" cy="386914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lnSpc>
                <a:spcPct val="125000"/>
              </a:lnSpc>
              <a:spcBef>
                <a:spcPts val="400"/>
              </a:spcBef>
              <a:buClr>
                <a:schemeClr val="bg1"/>
              </a:buClr>
              <a:buSzPct val="100000"/>
            </a:pPr>
            <a:r>
              <a:rPr lang="en-US" sz="2000" dirty="0">
                <a:solidFill>
                  <a:schemeClr val="bg1"/>
                </a:solidFill>
                <a:cs typeface="Calibri" panose="020F0502020204030204"/>
              </a:rPr>
              <a:t>How do you currently ensure student involvement in decision-making?</a:t>
            </a:r>
          </a:p>
          <a:p>
            <a:pPr marL="482600" indent="-342900">
              <a:lnSpc>
                <a:spcPct val="125000"/>
              </a:lnSpc>
              <a:spcBef>
                <a:spcPts val="400"/>
              </a:spcBef>
              <a:buClr>
                <a:schemeClr val="bg1"/>
              </a:buClr>
              <a:buSzPct val="100000"/>
            </a:pPr>
            <a:r>
              <a:rPr lang="en-US" sz="2000" dirty="0">
                <a:solidFill>
                  <a:schemeClr val="bg1"/>
                </a:solidFill>
                <a:cs typeface="Calibri" panose="020F0502020204030204"/>
              </a:rPr>
              <a:t>What members of the admin team need to be included in decision making?</a:t>
            </a:r>
          </a:p>
          <a:p>
            <a:pPr marL="482600" indent="-342900">
              <a:lnSpc>
                <a:spcPct val="125000"/>
              </a:lnSpc>
              <a:spcBef>
                <a:spcPts val="400"/>
              </a:spcBef>
              <a:buClr>
                <a:schemeClr val="bg1"/>
              </a:buClr>
              <a:buSzPct val="100000"/>
            </a:pPr>
            <a:r>
              <a:rPr lang="en-US" sz="2000" dirty="0">
                <a:solidFill>
                  <a:schemeClr val="bg1"/>
                </a:solidFill>
                <a:cs typeface="Calibri" panose="020F0502020204030204"/>
              </a:rPr>
              <a:t>Thoughts on focusing on 9th grade?</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2700" dirty="0">
                <a:solidFill>
                  <a:schemeClr val="bg1"/>
                </a:solidFill>
                <a:cs typeface="Calibri Light"/>
              </a:rPr>
              <a:t>DISCUSSION: TEAM COMPOSITION</a:t>
            </a:r>
            <a:endParaRPr lang="en-US" sz="27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021877" y="258895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755605" y="182617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056863" y="221277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lang="en-US" sz="1600" dirty="0">
                <a:solidFill>
                  <a:prstClr val="white"/>
                </a:solidFill>
              </a:rPr>
              <a:t>5</a:t>
            </a: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nvGrpSpPr>
          <p:cNvPr id="216" name="Google Shape;6464;p67">
            <a:extLst>
              <a:ext uri="{FF2B5EF4-FFF2-40B4-BE49-F238E27FC236}">
                <a16:creationId xmlns:a16="http://schemas.microsoft.com/office/drawing/2014/main" id="{5355E432-BA18-4BFE-8698-9E008F42D11D}"/>
              </a:ext>
            </a:extLst>
          </p:cNvPr>
          <p:cNvGrpSpPr/>
          <p:nvPr/>
        </p:nvGrpSpPr>
        <p:grpSpPr>
          <a:xfrm>
            <a:off x="5681472" y="4436864"/>
            <a:ext cx="371966" cy="371966"/>
            <a:chOff x="4674908" y="3682271"/>
            <a:chExt cx="371966" cy="371966"/>
          </a:xfrm>
        </p:grpSpPr>
        <p:sp>
          <p:nvSpPr>
            <p:cNvPr id="217" name="Google Shape;6465;p67">
              <a:extLst>
                <a:ext uri="{FF2B5EF4-FFF2-40B4-BE49-F238E27FC236}">
                  <a16:creationId xmlns:a16="http://schemas.microsoft.com/office/drawing/2014/main" id="{59FEA386-3253-4F73-8BBF-68B4700CFCA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66;p67">
              <a:extLst>
                <a:ext uri="{FF2B5EF4-FFF2-40B4-BE49-F238E27FC236}">
                  <a16:creationId xmlns:a16="http://schemas.microsoft.com/office/drawing/2014/main" id="{E97683C6-BF67-4D86-B1D0-B84E8BCB0DCB}"/>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67;p67">
              <a:extLst>
                <a:ext uri="{FF2B5EF4-FFF2-40B4-BE49-F238E27FC236}">
                  <a16:creationId xmlns:a16="http://schemas.microsoft.com/office/drawing/2014/main" id="{68FA605A-F94C-4EB0-A209-CCDBA98518A4}"/>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68;p67">
              <a:extLst>
                <a:ext uri="{FF2B5EF4-FFF2-40B4-BE49-F238E27FC236}">
                  <a16:creationId xmlns:a16="http://schemas.microsoft.com/office/drawing/2014/main" id="{C159AAE2-3682-4468-8DD6-2E65C109A030}"/>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Text Placeholder 4">
            <a:extLst>
              <a:ext uri="{FF2B5EF4-FFF2-40B4-BE49-F238E27FC236}">
                <a16:creationId xmlns:a16="http://schemas.microsoft.com/office/drawing/2014/main" id="{6F29C05A-5BC6-458A-AD78-0846ADC8650D}"/>
              </a:ext>
            </a:extLst>
          </p:cNvPr>
          <p:cNvSpPr txBox="1">
            <a:spLocks/>
          </p:cNvSpPr>
          <p:nvPr/>
        </p:nvSpPr>
        <p:spPr>
          <a:xfrm>
            <a:off x="5923884" y="4447828"/>
            <a:ext cx="1326479"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Team Breakouts</a:t>
            </a:r>
          </a:p>
        </p:txBody>
      </p:sp>
    </p:spTree>
    <p:extLst>
      <p:ext uri="{BB962C8B-B14F-4D97-AF65-F5344CB8AC3E}">
        <p14:creationId xmlns:p14="http://schemas.microsoft.com/office/powerpoint/2010/main" val="19866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250"/>
                            </p:stCondLst>
                            <p:childTnLst>
                              <p:par>
                                <p:cTn id="26" presetID="10" presetClass="entr" presetSubtype="0" fill="hold" nodeType="after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9">
                                            <p:txEl>
                                              <p:pRg st="0" end="0"/>
                                            </p:txEl>
                                          </p:spTgt>
                                        </p:tgtEl>
                                        <p:attrNameLst>
                                          <p:attrName>style.visibility</p:attrName>
                                        </p:attrNameLst>
                                      </p:cBhvr>
                                      <p:to>
                                        <p:strVal val="visible"/>
                                      </p:to>
                                    </p:set>
                                    <p:animEffect transition="in" filter="wipe(left)">
                                      <p:cBhvr>
                                        <p:cTn id="33" dur="500"/>
                                        <p:tgtEl>
                                          <p:spTgt spid="139">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0"/>
                                        </p:tgtEl>
                                        <p:attrNameLst>
                                          <p:attrName>style.visibility</p:attrName>
                                        </p:attrNameLst>
                                      </p:cBhvr>
                                      <p:to>
                                        <p:strVal val="visible"/>
                                      </p:to>
                                    </p:set>
                                    <p:animEffect transition="in" filter="fade">
                                      <p:cBhvr>
                                        <p:cTn id="36" dur="500"/>
                                        <p:tgtEl>
                                          <p:spTgt spid="140"/>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1" nodeType="clickEffect">
                                  <p:stCondLst>
                                    <p:cond delay="0"/>
                                  </p:stCondLst>
                                  <p:childTnLst>
                                    <p:animEffect transition="out" filter="fade">
                                      <p:cBhvr>
                                        <p:cTn id="40" dur="500" tmFilter="0, 0; .2, .5; .8, .5; 1, 0"/>
                                        <p:tgtEl>
                                          <p:spTgt spid="139">
                                            <p:txEl>
                                              <p:pRg st="0" end="0"/>
                                            </p:txEl>
                                          </p:spTgt>
                                        </p:tgtEl>
                                      </p:cBhvr>
                                    </p:animEffect>
                                    <p:animScale>
                                      <p:cBhvr>
                                        <p:cTn id="41" dur="250" autoRev="1" fill="hold"/>
                                        <p:tgtEl>
                                          <p:spTgt spid="139">
                                            <p:txEl>
                                              <p:pRg st="0" end="0"/>
                                            </p:txEl>
                                          </p:spTgt>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40"/>
                                        </p:tgtEl>
                                      </p:cBhvr>
                                    </p:animEffect>
                                    <p:animScale>
                                      <p:cBhvr>
                                        <p:cTn id="44" dur="250" autoRev="1" fill="hold"/>
                                        <p:tgtEl>
                                          <p:spTgt spid="140"/>
                                        </p:tgtEl>
                                      </p:cBhvr>
                                      <p:by x="105000" y="105000"/>
                                    </p:animScale>
                                  </p:childTnLst>
                                </p:cTn>
                              </p:par>
                              <p:par>
                                <p:cTn id="45" presetID="22" presetClass="entr" presetSubtype="8" fill="hold" nodeType="withEffect">
                                  <p:stCondLst>
                                    <p:cond delay="0"/>
                                  </p:stCondLst>
                                  <p:childTnLst>
                                    <p:set>
                                      <p:cBhvr>
                                        <p:cTn id="46" dur="1" fill="hold">
                                          <p:stCondLst>
                                            <p:cond delay="0"/>
                                          </p:stCondLst>
                                        </p:cTn>
                                        <p:tgtEl>
                                          <p:spTgt spid="216"/>
                                        </p:tgtEl>
                                        <p:attrNameLst>
                                          <p:attrName>style.visibility</p:attrName>
                                        </p:attrNameLst>
                                      </p:cBhvr>
                                      <p:to>
                                        <p:strVal val="visible"/>
                                      </p:to>
                                    </p:set>
                                    <p:animEffect transition="in" filter="wipe(left)">
                                      <p:cBhvr>
                                        <p:cTn id="47" dur="500"/>
                                        <p:tgtEl>
                                          <p:spTgt spid="2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1">
                                            <p:txEl>
                                              <p:pRg st="0" end="0"/>
                                            </p:txEl>
                                          </p:spTgt>
                                        </p:tgtEl>
                                        <p:attrNameLst>
                                          <p:attrName>style.visibility</p:attrName>
                                        </p:attrNameLst>
                                      </p:cBhvr>
                                      <p:to>
                                        <p:strVal val="visible"/>
                                      </p:to>
                                    </p:set>
                                    <p:animEffect transition="in" filter="wipe(left)">
                                      <p:cBhvr>
                                        <p:cTn id="50" dur="5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2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AFE30A1-BF0E-4FA1-8780-A76F9B170D08}"/>
              </a:ext>
            </a:extLst>
          </p:cNvPr>
          <p:cNvSpPr>
            <a:spLocks noGrp="1"/>
          </p:cNvSpPr>
          <p:nvPr>
            <p:ph type="ctrTitle"/>
          </p:nvPr>
        </p:nvSpPr>
        <p:spPr>
          <a:xfrm>
            <a:off x="608175" y="1216106"/>
            <a:ext cx="1902600" cy="577800"/>
          </a:xfrm>
        </p:spPr>
        <p:txBody>
          <a:bodyPr/>
          <a:lstStyle/>
          <a:p>
            <a:r>
              <a:rPr lang="en-US" dirty="0"/>
              <a:t>Membership</a:t>
            </a:r>
          </a:p>
        </p:txBody>
      </p:sp>
      <p:sp>
        <p:nvSpPr>
          <p:cNvPr id="5" name="Text Placeholder 4">
            <a:extLst>
              <a:ext uri="{FF2B5EF4-FFF2-40B4-BE49-F238E27FC236}">
                <a16:creationId xmlns:a16="http://schemas.microsoft.com/office/drawing/2014/main" id="{9F637870-575E-40DA-81BC-8C6792D1BFB8}"/>
              </a:ext>
            </a:extLst>
          </p:cNvPr>
          <p:cNvSpPr>
            <a:spLocks noGrp="1"/>
          </p:cNvSpPr>
          <p:nvPr>
            <p:ph type="subTitle" idx="1"/>
          </p:nvPr>
        </p:nvSpPr>
        <p:spPr>
          <a:xfrm>
            <a:off x="2265529" y="1388879"/>
            <a:ext cx="5660072" cy="875400"/>
          </a:xfrm>
        </p:spPr>
        <p:txBody>
          <a:bodyPr/>
          <a:lstStyle/>
          <a:p>
            <a:pPr>
              <a:buClr>
                <a:schemeClr val="accent4"/>
              </a:buClr>
              <a:buFont typeface="Courier New" panose="02070309020205020404" pitchFamily="49" charset="0"/>
              <a:buChar char="o"/>
            </a:pPr>
            <a:r>
              <a:rPr lang="en-US" dirty="0"/>
              <a:t>Representative of school/community demographics</a:t>
            </a:r>
          </a:p>
          <a:p>
            <a:pPr>
              <a:buClr>
                <a:schemeClr val="accent4"/>
              </a:buClr>
              <a:buFont typeface="Courier New" panose="02070309020205020404" pitchFamily="49" charset="0"/>
              <a:buChar char="o"/>
            </a:pPr>
            <a:r>
              <a:rPr lang="en-US" dirty="0"/>
              <a:t>1-2 members with behavior/classroom management competence</a:t>
            </a:r>
          </a:p>
          <a:p>
            <a:pPr>
              <a:buClr>
                <a:schemeClr val="accent4"/>
              </a:buClr>
              <a:buFont typeface="Courier New" panose="02070309020205020404" pitchFamily="49" charset="0"/>
              <a:buChar char="o"/>
            </a:pPr>
            <a:r>
              <a:rPr lang="en-US" dirty="0"/>
              <a:t>1-2 family members</a:t>
            </a:r>
          </a:p>
          <a:p>
            <a:pPr>
              <a:buClr>
                <a:schemeClr val="accent4"/>
              </a:buClr>
              <a:buFont typeface="Courier New" panose="02070309020205020404" pitchFamily="49" charset="0"/>
              <a:buChar char="o"/>
            </a:pPr>
            <a:r>
              <a:rPr lang="en-US" dirty="0"/>
              <a:t>Active participation from administrator</a:t>
            </a:r>
          </a:p>
        </p:txBody>
      </p:sp>
      <p:sp>
        <p:nvSpPr>
          <p:cNvPr id="31" name="Title 30">
            <a:extLst>
              <a:ext uri="{FF2B5EF4-FFF2-40B4-BE49-F238E27FC236}">
                <a16:creationId xmlns:a16="http://schemas.microsoft.com/office/drawing/2014/main" id="{1D48517C-7A60-43EA-9E6E-F50D2ED256BA}"/>
              </a:ext>
            </a:extLst>
          </p:cNvPr>
          <p:cNvSpPr>
            <a:spLocks noGrp="1"/>
          </p:cNvSpPr>
          <p:nvPr>
            <p:ph type="ctrTitle" idx="2"/>
          </p:nvPr>
        </p:nvSpPr>
        <p:spPr>
          <a:xfrm>
            <a:off x="608173" y="3584467"/>
            <a:ext cx="1902600" cy="577800"/>
          </a:xfrm>
        </p:spPr>
        <p:txBody>
          <a:bodyPr/>
          <a:lstStyle/>
          <a:p>
            <a:r>
              <a:rPr lang="en-US" dirty="0"/>
              <a:t>Scheduling</a:t>
            </a:r>
          </a:p>
        </p:txBody>
      </p:sp>
      <p:sp>
        <p:nvSpPr>
          <p:cNvPr id="32" name="Subtitle 31">
            <a:extLst>
              <a:ext uri="{FF2B5EF4-FFF2-40B4-BE49-F238E27FC236}">
                <a16:creationId xmlns:a16="http://schemas.microsoft.com/office/drawing/2014/main" id="{4F23E0C1-D6FE-4D17-8B51-1B7A722F55FF}"/>
              </a:ext>
            </a:extLst>
          </p:cNvPr>
          <p:cNvSpPr>
            <a:spLocks noGrp="1"/>
          </p:cNvSpPr>
          <p:nvPr>
            <p:ph type="subTitle" idx="3"/>
          </p:nvPr>
        </p:nvSpPr>
        <p:spPr>
          <a:xfrm>
            <a:off x="2265527" y="3707382"/>
            <a:ext cx="5361157" cy="875400"/>
          </a:xfrm>
        </p:spPr>
        <p:txBody>
          <a:bodyPr/>
          <a:lstStyle/>
          <a:p>
            <a:pPr>
              <a:buClr>
                <a:schemeClr val="accent4"/>
              </a:buClr>
              <a:buFont typeface="Courier New" panose="02070309020205020404" pitchFamily="49" charset="0"/>
              <a:buChar char="o"/>
            </a:pPr>
            <a:r>
              <a:rPr lang="en-US" dirty="0"/>
              <a:t>Monthly meetings</a:t>
            </a:r>
          </a:p>
          <a:p>
            <a:pPr>
              <a:buClr>
                <a:schemeClr val="accent4"/>
              </a:buClr>
              <a:buFont typeface="Courier New" panose="02070309020205020404" pitchFamily="49" charset="0"/>
              <a:buChar char="o"/>
            </a:pPr>
            <a:r>
              <a:rPr lang="en-US" dirty="0"/>
              <a:t>Monthly presentations to staff</a:t>
            </a:r>
          </a:p>
          <a:p>
            <a:pPr>
              <a:buClr>
                <a:schemeClr val="accent4"/>
              </a:buClr>
              <a:buFont typeface="Courier New" panose="02070309020205020404" pitchFamily="49" charset="0"/>
              <a:buChar char="o"/>
            </a:pPr>
            <a:r>
              <a:rPr lang="en-US" dirty="0"/>
              <a:t>Annual self-assessments</a:t>
            </a:r>
          </a:p>
        </p:txBody>
      </p:sp>
      <p:sp>
        <p:nvSpPr>
          <p:cNvPr id="33" name="Title 32">
            <a:extLst>
              <a:ext uri="{FF2B5EF4-FFF2-40B4-BE49-F238E27FC236}">
                <a16:creationId xmlns:a16="http://schemas.microsoft.com/office/drawing/2014/main" id="{9171929F-64CD-4E68-9AA3-122A41F65AE6}"/>
              </a:ext>
            </a:extLst>
          </p:cNvPr>
          <p:cNvSpPr>
            <a:spLocks noGrp="1"/>
          </p:cNvSpPr>
          <p:nvPr>
            <p:ph type="ctrTitle" idx="4"/>
          </p:nvPr>
        </p:nvSpPr>
        <p:spPr>
          <a:xfrm>
            <a:off x="608175" y="2364405"/>
            <a:ext cx="1902600" cy="577800"/>
          </a:xfrm>
        </p:spPr>
        <p:txBody>
          <a:bodyPr/>
          <a:lstStyle/>
          <a:p>
            <a:r>
              <a:rPr lang="en-US" dirty="0"/>
              <a:t>Systems</a:t>
            </a:r>
          </a:p>
        </p:txBody>
      </p:sp>
      <p:sp>
        <p:nvSpPr>
          <p:cNvPr id="34" name="Subtitle 33">
            <a:extLst>
              <a:ext uri="{FF2B5EF4-FFF2-40B4-BE49-F238E27FC236}">
                <a16:creationId xmlns:a16="http://schemas.microsoft.com/office/drawing/2014/main" id="{F5798372-FDE1-443B-A478-2F6A4A0FCBFB}"/>
              </a:ext>
            </a:extLst>
          </p:cNvPr>
          <p:cNvSpPr>
            <a:spLocks noGrp="1"/>
          </p:cNvSpPr>
          <p:nvPr>
            <p:ph type="subTitle" idx="5"/>
          </p:nvPr>
        </p:nvSpPr>
        <p:spPr>
          <a:xfrm>
            <a:off x="2265527" y="2536736"/>
            <a:ext cx="5361157" cy="875400"/>
          </a:xfrm>
        </p:spPr>
        <p:txBody>
          <a:bodyPr/>
          <a:lstStyle/>
          <a:p>
            <a:pPr>
              <a:buClr>
                <a:schemeClr val="accent4"/>
              </a:buClr>
              <a:buFont typeface="Courier New" panose="02070309020205020404" pitchFamily="49" charset="0"/>
              <a:buChar char="o"/>
            </a:pPr>
            <a:r>
              <a:rPr lang="en-US" dirty="0"/>
              <a:t>Integrated with other behavior-related initiatives/programs</a:t>
            </a:r>
          </a:p>
          <a:p>
            <a:pPr>
              <a:buClr>
                <a:schemeClr val="accent4"/>
              </a:buClr>
              <a:buFont typeface="Courier New" panose="02070309020205020404" pitchFamily="49" charset="0"/>
              <a:buChar char="o"/>
            </a:pPr>
            <a:r>
              <a:rPr lang="en-US" dirty="0"/>
              <a:t>Given appropriate priority relative to school/district goals</a:t>
            </a:r>
          </a:p>
          <a:p>
            <a:pPr>
              <a:buClr>
                <a:schemeClr val="accent4"/>
              </a:buClr>
              <a:buFont typeface="Courier New" panose="02070309020205020404" pitchFamily="49" charset="0"/>
              <a:buChar char="o"/>
            </a:pPr>
            <a:r>
              <a:rPr lang="en-US" dirty="0"/>
              <a:t>Established rules/agreements</a:t>
            </a:r>
          </a:p>
          <a:p>
            <a:pPr>
              <a:buClr>
                <a:schemeClr val="accent4"/>
              </a:buClr>
              <a:buFont typeface="Courier New" panose="02070309020205020404" pitchFamily="49" charset="0"/>
              <a:buChar char="o"/>
            </a:pPr>
            <a:r>
              <a:rPr lang="en-US" dirty="0"/>
              <a:t>Coaching support (at the school, district, or regional level)</a:t>
            </a:r>
          </a:p>
        </p:txBody>
      </p:sp>
      <p:sp>
        <p:nvSpPr>
          <p:cNvPr id="4" name="Title 3">
            <a:extLst>
              <a:ext uri="{FF2B5EF4-FFF2-40B4-BE49-F238E27FC236}">
                <a16:creationId xmlns:a16="http://schemas.microsoft.com/office/drawing/2014/main" id="{723B047D-7CC8-48EF-9A2F-9C8BA6048731}"/>
              </a:ext>
            </a:extLst>
          </p:cNvPr>
          <p:cNvSpPr>
            <a:spLocks noGrp="1"/>
          </p:cNvSpPr>
          <p:nvPr>
            <p:ph type="title" idx="6"/>
          </p:nvPr>
        </p:nvSpPr>
        <p:spPr/>
        <p:txBody>
          <a:bodyPr/>
          <a:lstStyle/>
          <a:p>
            <a:r>
              <a:rPr lang="en-US" dirty="0"/>
              <a:t>GUIDELINES FOR TEAMS</a:t>
            </a:r>
          </a:p>
        </p:txBody>
      </p:sp>
      <p:grpSp>
        <p:nvGrpSpPr>
          <p:cNvPr id="6" name="Group 5">
            <a:extLst>
              <a:ext uri="{FF2B5EF4-FFF2-40B4-BE49-F238E27FC236}">
                <a16:creationId xmlns:a16="http://schemas.microsoft.com/office/drawing/2014/main" id="{A7CE1E28-732D-4847-8062-EA946EB16BD0}"/>
              </a:ext>
            </a:extLst>
          </p:cNvPr>
          <p:cNvGrpSpPr/>
          <p:nvPr/>
        </p:nvGrpSpPr>
        <p:grpSpPr>
          <a:xfrm rot="1778477">
            <a:off x="7986281" y="155827"/>
            <a:ext cx="1046885" cy="1012896"/>
            <a:chOff x="1568917" y="46321"/>
            <a:chExt cx="2223435" cy="2223435"/>
          </a:xfrm>
        </p:grpSpPr>
        <p:sp>
          <p:nvSpPr>
            <p:cNvPr id="7" name="Oval 6">
              <a:extLst>
                <a:ext uri="{FF2B5EF4-FFF2-40B4-BE49-F238E27FC236}">
                  <a16:creationId xmlns:a16="http://schemas.microsoft.com/office/drawing/2014/main" id="{71D4308E-2A1C-4D21-83E4-E351AD999A4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23A5C275-F99E-4A60-B9C8-6B343BCDB717}"/>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kern="1200" dirty="0">
                  <a:solidFill>
                    <a:schemeClr val="bg1"/>
                  </a:solidFill>
                  <a:latin typeface="Poppins Medium" panose="020B0604020202020204" charset="0"/>
                  <a:cs typeface="Poppins Medium" panose="020B0604020202020204" charset="0"/>
                </a:rPr>
                <a:t>Systems</a:t>
              </a:r>
            </a:p>
          </p:txBody>
        </p:sp>
      </p:grpSp>
      <p:grpSp>
        <p:nvGrpSpPr>
          <p:cNvPr id="9" name="Group 8">
            <a:extLst>
              <a:ext uri="{FF2B5EF4-FFF2-40B4-BE49-F238E27FC236}">
                <a16:creationId xmlns:a16="http://schemas.microsoft.com/office/drawing/2014/main" id="{C42C4A27-DFC2-4315-90EB-68764FE4A4BA}"/>
              </a:ext>
            </a:extLst>
          </p:cNvPr>
          <p:cNvGrpSpPr/>
          <p:nvPr/>
        </p:nvGrpSpPr>
        <p:grpSpPr>
          <a:xfrm>
            <a:off x="7801830" y="654621"/>
            <a:ext cx="869738" cy="869738"/>
            <a:chOff x="3702262" y="2375914"/>
            <a:chExt cx="869738" cy="869738"/>
          </a:xfrm>
        </p:grpSpPr>
        <p:sp>
          <p:nvSpPr>
            <p:cNvPr id="10" name="Google Shape;660;p43">
              <a:extLst>
                <a:ext uri="{FF2B5EF4-FFF2-40B4-BE49-F238E27FC236}">
                  <a16:creationId xmlns:a16="http://schemas.microsoft.com/office/drawing/2014/main" id="{E4829F39-E45A-48D0-A4B1-CBCF8E4B4FC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7667;p68">
              <a:extLst>
                <a:ext uri="{FF2B5EF4-FFF2-40B4-BE49-F238E27FC236}">
                  <a16:creationId xmlns:a16="http://schemas.microsoft.com/office/drawing/2014/main" id="{0044CE1E-413A-4620-88F9-D520DA08A559}"/>
                </a:ext>
              </a:extLst>
            </p:cNvPr>
            <p:cNvGrpSpPr>
              <a:grpSpLocks noChangeAspect="1"/>
            </p:cNvGrpSpPr>
            <p:nvPr/>
          </p:nvGrpSpPr>
          <p:grpSpPr>
            <a:xfrm>
              <a:off x="3990570" y="2588681"/>
              <a:ext cx="320080" cy="457200"/>
              <a:chOff x="1341612" y="3340055"/>
              <a:chExt cx="259399" cy="370524"/>
            </a:xfrm>
          </p:grpSpPr>
          <p:sp>
            <p:nvSpPr>
              <p:cNvPr id="12" name="Google Shape;7668;p68">
                <a:extLst>
                  <a:ext uri="{FF2B5EF4-FFF2-40B4-BE49-F238E27FC236}">
                    <a16:creationId xmlns:a16="http://schemas.microsoft.com/office/drawing/2014/main" id="{C410F761-7B32-4361-AE25-C15D8F482D1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69;p68">
                <a:extLst>
                  <a:ext uri="{FF2B5EF4-FFF2-40B4-BE49-F238E27FC236}">
                    <a16:creationId xmlns:a16="http://schemas.microsoft.com/office/drawing/2014/main" id="{FA083879-F5FA-4A85-A6D0-FFFAFB740A2E}"/>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70;p68">
                <a:extLst>
                  <a:ext uri="{FF2B5EF4-FFF2-40B4-BE49-F238E27FC236}">
                    <a16:creationId xmlns:a16="http://schemas.microsoft.com/office/drawing/2014/main" id="{C5476D58-2904-4289-9F83-603DFF2A58CD}"/>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71;p68">
                <a:extLst>
                  <a:ext uri="{FF2B5EF4-FFF2-40B4-BE49-F238E27FC236}">
                    <a16:creationId xmlns:a16="http://schemas.microsoft.com/office/drawing/2014/main" id="{1C22B928-EE07-40F0-AAF5-1A00F653C2E8}"/>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72;p68">
                <a:extLst>
                  <a:ext uri="{FF2B5EF4-FFF2-40B4-BE49-F238E27FC236}">
                    <a16:creationId xmlns:a16="http://schemas.microsoft.com/office/drawing/2014/main" id="{86419E5F-066F-4CD0-8966-BBCAA630D00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73;p68">
                <a:extLst>
                  <a:ext uri="{FF2B5EF4-FFF2-40B4-BE49-F238E27FC236}">
                    <a16:creationId xmlns:a16="http://schemas.microsoft.com/office/drawing/2014/main" id="{037E3E90-0B2F-4975-90F5-4334D3B066E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74;p68">
                <a:extLst>
                  <a:ext uri="{FF2B5EF4-FFF2-40B4-BE49-F238E27FC236}">
                    <a16:creationId xmlns:a16="http://schemas.microsoft.com/office/drawing/2014/main" id="{29C169D4-FCB2-4A50-90BB-D4365170A8DF}"/>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75;p68">
                <a:extLst>
                  <a:ext uri="{FF2B5EF4-FFF2-40B4-BE49-F238E27FC236}">
                    <a16:creationId xmlns:a16="http://schemas.microsoft.com/office/drawing/2014/main" id="{FA6567DC-A774-48BD-B84C-A57A6FEECAFF}"/>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76;p68">
                <a:extLst>
                  <a:ext uri="{FF2B5EF4-FFF2-40B4-BE49-F238E27FC236}">
                    <a16:creationId xmlns:a16="http://schemas.microsoft.com/office/drawing/2014/main" id="{EA88564E-44FD-4EC6-A7F8-A6B487769C03}"/>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77;p68">
                <a:extLst>
                  <a:ext uri="{FF2B5EF4-FFF2-40B4-BE49-F238E27FC236}">
                    <a16:creationId xmlns:a16="http://schemas.microsoft.com/office/drawing/2014/main" id="{2B97A3AD-5715-4FB6-B6D8-C736F23D6F3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78;p68">
                <a:extLst>
                  <a:ext uri="{FF2B5EF4-FFF2-40B4-BE49-F238E27FC236}">
                    <a16:creationId xmlns:a16="http://schemas.microsoft.com/office/drawing/2014/main" id="{96542C72-C0D5-453B-9964-629123B6567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9;p68">
                <a:extLst>
                  <a:ext uri="{FF2B5EF4-FFF2-40B4-BE49-F238E27FC236}">
                    <a16:creationId xmlns:a16="http://schemas.microsoft.com/office/drawing/2014/main" id="{B2AFDAC2-0B3D-4AAB-80B9-2E07728F09C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0;p68">
                <a:extLst>
                  <a:ext uri="{FF2B5EF4-FFF2-40B4-BE49-F238E27FC236}">
                    <a16:creationId xmlns:a16="http://schemas.microsoft.com/office/drawing/2014/main" id="{7F582D98-1655-4BCA-A0A9-A1E68CCC171E}"/>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81;p68">
                <a:extLst>
                  <a:ext uri="{FF2B5EF4-FFF2-40B4-BE49-F238E27FC236}">
                    <a16:creationId xmlns:a16="http://schemas.microsoft.com/office/drawing/2014/main" id="{52DD615F-E36B-4CAF-83C3-BBB5FAD37926}"/>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82;p68">
                <a:extLst>
                  <a:ext uri="{FF2B5EF4-FFF2-40B4-BE49-F238E27FC236}">
                    <a16:creationId xmlns:a16="http://schemas.microsoft.com/office/drawing/2014/main" id="{CB1CB928-14E5-4BE0-A83D-68AA3D82DF9B}"/>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83;p68">
                <a:extLst>
                  <a:ext uri="{FF2B5EF4-FFF2-40B4-BE49-F238E27FC236}">
                    <a16:creationId xmlns:a16="http://schemas.microsoft.com/office/drawing/2014/main" id="{5BC7F498-A52A-422F-B161-6152D044D6D5}"/>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84;p68">
                <a:extLst>
                  <a:ext uri="{FF2B5EF4-FFF2-40B4-BE49-F238E27FC236}">
                    <a16:creationId xmlns:a16="http://schemas.microsoft.com/office/drawing/2014/main" id="{6EA962D2-ABF2-4AD1-A1C8-CC7FD889654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85;p68">
                <a:extLst>
                  <a:ext uri="{FF2B5EF4-FFF2-40B4-BE49-F238E27FC236}">
                    <a16:creationId xmlns:a16="http://schemas.microsoft.com/office/drawing/2014/main" id="{A8F47BBD-7862-4667-88BF-052A417A6FD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198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1000"/>
                                        <p:tgtEl>
                                          <p:spTgt spid="34">
                                            <p:txEl>
                                              <p:pRg st="0" end="0"/>
                                            </p:txEl>
                                          </p:spTgt>
                                        </p:tgtEl>
                                      </p:cBhvr>
                                    </p:animEffect>
                                    <p:anim calcmode="lin" valueType="num">
                                      <p:cBhvr>
                                        <p:cTn id="4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animEffect transition="in" filter="fade">
                                      <p:cBhvr>
                                        <p:cTn id="46" dur="1000"/>
                                        <p:tgtEl>
                                          <p:spTgt spid="34">
                                            <p:txEl>
                                              <p:pRg st="1" end="1"/>
                                            </p:txEl>
                                          </p:spTgt>
                                        </p:tgtEl>
                                      </p:cBhvr>
                                    </p:animEffect>
                                    <p:anim calcmode="lin" valueType="num">
                                      <p:cBhvr>
                                        <p:cTn id="47"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34">
                                            <p:txEl>
                                              <p:pRg st="2" end="2"/>
                                            </p:txEl>
                                          </p:spTgt>
                                        </p:tgtEl>
                                        <p:attrNameLst>
                                          <p:attrName>style.visibility</p:attrName>
                                        </p:attrNameLst>
                                      </p:cBhvr>
                                      <p:to>
                                        <p:strVal val="visible"/>
                                      </p:to>
                                    </p:set>
                                    <p:animEffect transition="in" filter="fade">
                                      <p:cBhvr>
                                        <p:cTn id="52" dur="1000"/>
                                        <p:tgtEl>
                                          <p:spTgt spid="34">
                                            <p:txEl>
                                              <p:pRg st="2" end="2"/>
                                            </p:txEl>
                                          </p:spTgt>
                                        </p:tgtEl>
                                      </p:cBhvr>
                                    </p:animEffect>
                                    <p:anim calcmode="lin" valueType="num">
                                      <p:cBhvr>
                                        <p:cTn id="53"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4">
                                            <p:txEl>
                                              <p:pRg st="3" end="3"/>
                                            </p:txEl>
                                          </p:spTgt>
                                        </p:tgtEl>
                                        <p:attrNameLst>
                                          <p:attrName>style.visibility</p:attrName>
                                        </p:attrNameLst>
                                      </p:cBhvr>
                                      <p:to>
                                        <p:strVal val="visible"/>
                                      </p:to>
                                    </p:set>
                                    <p:animEffect transition="in" filter="fade">
                                      <p:cBhvr>
                                        <p:cTn id="58" dur="1000"/>
                                        <p:tgtEl>
                                          <p:spTgt spid="34">
                                            <p:txEl>
                                              <p:pRg st="3" end="3"/>
                                            </p:txEl>
                                          </p:spTgt>
                                        </p:tgtEl>
                                      </p:cBhvr>
                                    </p:animEffect>
                                    <p:anim calcmode="lin" valueType="num">
                                      <p:cBhvr>
                                        <p:cTn id="59"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1000"/>
                                        <p:tgtEl>
                                          <p:spTgt spid="32">
                                            <p:txEl>
                                              <p:pRg st="0" end="0"/>
                                            </p:txEl>
                                          </p:spTgt>
                                        </p:tgtEl>
                                      </p:cBhvr>
                                    </p:animEffect>
                                    <p:anim calcmode="lin" valueType="num">
                                      <p:cBhvr>
                                        <p:cTn id="7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42"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1000"/>
                                        <p:tgtEl>
                                          <p:spTgt spid="32">
                                            <p:txEl>
                                              <p:pRg st="1" end="1"/>
                                            </p:txEl>
                                          </p:spTgt>
                                        </p:tgtEl>
                                      </p:cBhvr>
                                    </p:animEffect>
                                    <p:anim calcmode="lin" valueType="num">
                                      <p:cBhvr>
                                        <p:cTn id="76"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32">
                                            <p:txEl>
                                              <p:pRg st="2" end="2"/>
                                            </p:txEl>
                                          </p:spTgt>
                                        </p:tgtEl>
                                        <p:attrNameLst>
                                          <p:attrName>style.visibility</p:attrName>
                                        </p:attrNameLst>
                                      </p:cBhvr>
                                      <p:to>
                                        <p:strVal val="visible"/>
                                      </p:to>
                                    </p:set>
                                    <p:animEffect transition="in" filter="fade">
                                      <p:cBhvr>
                                        <p:cTn id="81" dur="1000"/>
                                        <p:tgtEl>
                                          <p:spTgt spid="32">
                                            <p:txEl>
                                              <p:pRg st="2" end="2"/>
                                            </p:txEl>
                                          </p:spTgt>
                                        </p:tgtEl>
                                      </p:cBhvr>
                                    </p:animEffect>
                                    <p:anim calcmode="lin" valueType="num">
                                      <p:cBhvr>
                                        <p:cTn id="82"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build="p"/>
      <p:bldP spid="31" grpId="0"/>
      <p:bldP spid="32" grpId="0" build="p"/>
      <p:bldP spid="33" grpId="0"/>
      <p:bldP spid="3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59FC2-263E-FC46-A777-6B08BB34AD2D}"/>
              </a:ext>
            </a:extLst>
          </p:cNvPr>
          <p:cNvPicPr>
            <a:picLocks noChangeAspect="1"/>
          </p:cNvPicPr>
          <p:nvPr/>
        </p:nvPicPr>
        <p:blipFill>
          <a:blip r:embed="rId3"/>
          <a:stretch>
            <a:fillRect/>
          </a:stretch>
        </p:blipFill>
        <p:spPr>
          <a:xfrm>
            <a:off x="68438" y="1774755"/>
            <a:ext cx="5009282" cy="2184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4959203" y="1183800"/>
            <a:ext cx="4128278" cy="3419700"/>
          </a:xfrm>
        </p:spPr>
        <p:txBody>
          <a:bodyPr/>
          <a:lstStyle/>
          <a:p>
            <a:pPr>
              <a:lnSpc>
                <a:spcPct val="150000"/>
              </a:lnSpc>
              <a:buClr>
                <a:schemeClr val="bg1"/>
              </a:buClr>
            </a:pPr>
            <a:r>
              <a:rPr lang="en-US" sz="1400" dirty="0">
                <a:solidFill>
                  <a:schemeClr val="bg1"/>
                </a:solidFill>
              </a:rPr>
              <a:t>Work as a team in breakout rooms</a:t>
            </a:r>
          </a:p>
          <a:p>
            <a:pPr>
              <a:lnSpc>
                <a:spcPct val="150000"/>
              </a:lnSpc>
              <a:buClr>
                <a:schemeClr val="bg1"/>
              </a:buClr>
            </a:pPr>
            <a:r>
              <a:rPr lang="en-US" sz="1400" dirty="0">
                <a:solidFill>
                  <a:schemeClr val="bg1"/>
                </a:solidFill>
              </a:rPr>
              <a:t>Navigate to nepbis.org</a:t>
            </a:r>
          </a:p>
          <a:p>
            <a:pPr>
              <a:lnSpc>
                <a:spcPct val="150000"/>
              </a:lnSpc>
              <a:buClr>
                <a:schemeClr val="bg1"/>
              </a:buClr>
            </a:pPr>
            <a:r>
              <a:rPr lang="en-US" sz="1400" dirty="0">
                <a:solidFill>
                  <a:schemeClr val="bg1"/>
                </a:solidFill>
              </a:rPr>
              <a:t>Select the “Tier 1 School-Wide” dropdown menu and click on the “Tier 1 Training Materials” and click on Year 1 Syllabus</a:t>
            </a:r>
          </a:p>
          <a:p>
            <a:pPr>
              <a:lnSpc>
                <a:spcPct val="150000"/>
              </a:lnSpc>
              <a:buClr>
                <a:schemeClr val="bg1"/>
              </a:buClr>
            </a:pPr>
            <a:r>
              <a:rPr lang="en-US" sz="1400" dirty="0">
                <a:solidFill>
                  <a:schemeClr val="bg1"/>
                </a:solidFill>
              </a:rPr>
              <a:t>Click on Establish Leadership Team under October Team Activities.</a:t>
            </a:r>
          </a:p>
          <a:p>
            <a:pPr>
              <a:lnSpc>
                <a:spcPct val="150000"/>
              </a:lnSpc>
              <a:buClr>
                <a:schemeClr val="bg1"/>
              </a:buClr>
            </a:pPr>
            <a:r>
              <a:rPr lang="en-US" sz="1400" dirty="0">
                <a:solidFill>
                  <a:schemeClr val="bg1"/>
                </a:solidFill>
              </a:rPr>
              <a:t>Complete Team and Profile Agreements activity.</a:t>
            </a:r>
          </a:p>
          <a:p>
            <a:pPr>
              <a:lnSpc>
                <a:spcPct val="150000"/>
              </a:lnSpc>
              <a:buClr>
                <a:schemeClr val="bg1"/>
              </a:buClr>
            </a:pPr>
            <a:r>
              <a:rPr lang="en-US" sz="1400" dirty="0">
                <a:solidFill>
                  <a:schemeClr val="bg1"/>
                </a:solidFill>
              </a:rPr>
              <a:t>Add items to your action plan, as needed.</a:t>
            </a:r>
          </a:p>
          <a:p>
            <a:pPr marL="152400" indent="0">
              <a:lnSpc>
                <a:spcPct val="150000"/>
              </a:lnSpc>
              <a:buClr>
                <a:schemeClr val="bg1"/>
              </a:buClr>
              <a:buNone/>
            </a:pPr>
            <a:r>
              <a:rPr lang="en-US" sz="1400" dirty="0">
                <a:solidFill>
                  <a:schemeClr val="bg1"/>
                </a:solidFill>
              </a:rPr>
              <a:t>			15 minutes</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TEAM PROFILE &amp; AGREEMENTS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7240025" y="4455216"/>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Rectangle: Rounded Corners 54">
            <a:extLst>
              <a:ext uri="{FF2B5EF4-FFF2-40B4-BE49-F238E27FC236}">
                <a16:creationId xmlns:a16="http://schemas.microsoft.com/office/drawing/2014/main" id="{28D69E77-D241-4E37-9DD1-47E12BC2D7A2}"/>
              </a:ext>
            </a:extLst>
          </p:cNvPr>
          <p:cNvSpPr/>
          <p:nvPr/>
        </p:nvSpPr>
        <p:spPr>
          <a:xfrm>
            <a:off x="4183811" y="2991282"/>
            <a:ext cx="775392" cy="2335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4" name="Google Shape;1577;p61">
            <a:extLst>
              <a:ext uri="{FF2B5EF4-FFF2-40B4-BE49-F238E27FC236}">
                <a16:creationId xmlns:a16="http://schemas.microsoft.com/office/drawing/2014/main" id="{E0895736-DE40-4E41-AAA4-F1DFA8E4E67C}"/>
              </a:ext>
            </a:extLst>
          </p:cNvPr>
          <p:cNvSpPr/>
          <p:nvPr/>
        </p:nvSpPr>
        <p:spPr>
          <a:xfrm rot="14329451">
            <a:off x="4899309" y="3240420"/>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6464;p67">
            <a:extLst>
              <a:ext uri="{FF2B5EF4-FFF2-40B4-BE49-F238E27FC236}">
                <a16:creationId xmlns:a16="http://schemas.microsoft.com/office/drawing/2014/main" id="{1B79D8D1-3C4D-469E-AE26-AB93F81A3269}"/>
              </a:ext>
            </a:extLst>
          </p:cNvPr>
          <p:cNvGrpSpPr/>
          <p:nvPr/>
        </p:nvGrpSpPr>
        <p:grpSpPr>
          <a:xfrm>
            <a:off x="5432614" y="4463023"/>
            <a:ext cx="371966" cy="371966"/>
            <a:chOff x="4674908" y="3682271"/>
            <a:chExt cx="371966" cy="371966"/>
          </a:xfrm>
        </p:grpSpPr>
        <p:sp>
          <p:nvSpPr>
            <p:cNvPr id="53" name="Google Shape;6465;p67">
              <a:extLst>
                <a:ext uri="{FF2B5EF4-FFF2-40B4-BE49-F238E27FC236}">
                  <a16:creationId xmlns:a16="http://schemas.microsoft.com/office/drawing/2014/main" id="{BFAD25C9-A532-4110-AF1B-14EA3FD3199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466;p67">
              <a:extLst>
                <a:ext uri="{FF2B5EF4-FFF2-40B4-BE49-F238E27FC236}">
                  <a16:creationId xmlns:a16="http://schemas.microsoft.com/office/drawing/2014/main" id="{6A223F86-1048-4147-8FB1-891B71DE467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67;p67">
              <a:extLst>
                <a:ext uri="{FF2B5EF4-FFF2-40B4-BE49-F238E27FC236}">
                  <a16:creationId xmlns:a16="http://schemas.microsoft.com/office/drawing/2014/main" id="{76E044DB-ACA8-4C3B-99E0-C0173A92FD3A}"/>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68;p67">
              <a:extLst>
                <a:ext uri="{FF2B5EF4-FFF2-40B4-BE49-F238E27FC236}">
                  <a16:creationId xmlns:a16="http://schemas.microsoft.com/office/drawing/2014/main" id="{9BF715CD-F644-4D02-BDE8-2A454BCD9F9D}"/>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 Placeholder 4">
            <a:extLst>
              <a:ext uri="{FF2B5EF4-FFF2-40B4-BE49-F238E27FC236}">
                <a16:creationId xmlns:a16="http://schemas.microsoft.com/office/drawing/2014/main" id="{FA2B7111-D643-46EE-AF5C-8CA820E8F5A7}"/>
              </a:ext>
            </a:extLst>
          </p:cNvPr>
          <p:cNvSpPr txBox="1">
            <a:spLocks/>
          </p:cNvSpPr>
          <p:nvPr/>
        </p:nvSpPr>
        <p:spPr>
          <a:xfrm>
            <a:off x="5628280" y="4466140"/>
            <a:ext cx="1593777"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kumimoji="0" lang="en-US" sz="1400" b="0" i="0" u="none" strike="noStrike" kern="0" cap="none" spc="0" normalizeH="0" baseline="0" noProof="0" dirty="0">
                <a:ln>
                  <a:noFill/>
                </a:ln>
                <a:solidFill>
                  <a:prstClr val="white"/>
                </a:solidFill>
                <a:effectLst/>
                <a:uLnTx/>
                <a:uFillTx/>
                <a:latin typeface="Hind Vadodara"/>
                <a:cs typeface="Hind Vadodara"/>
                <a:sym typeface="Hind Vadodara"/>
              </a:rPr>
              <a:t>Team Breakouts</a:t>
            </a:r>
          </a:p>
        </p:txBody>
      </p:sp>
    </p:spTree>
    <p:extLst>
      <p:ext uri="{BB962C8B-B14F-4D97-AF65-F5344CB8AC3E}">
        <p14:creationId xmlns:p14="http://schemas.microsoft.com/office/powerpoint/2010/main" val="37812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heel(1)">
                                      <p:cBhvr>
                                        <p:cTn id="20" dur="1500"/>
                                        <p:tgtEl>
                                          <p:spTgt spid="55"/>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par>
                          <p:cTn id="24" fill="hold">
                            <p:stCondLst>
                              <p:cond delay="1500"/>
                            </p:stCondLst>
                            <p:childTnLst>
                              <p:par>
                                <p:cTn id="25" presetID="32" presetClass="emph" presetSubtype="0" fill="hold" grpId="1" nodeType="afterEffect">
                                  <p:stCondLst>
                                    <p:cond delay="0"/>
                                  </p:stCondLst>
                                  <p:childTnLst>
                                    <p:animRot by="120000">
                                      <p:cBhvr>
                                        <p:cTn id="26" dur="100" fill="hold">
                                          <p:stCondLst>
                                            <p:cond delay="0"/>
                                          </p:stCondLst>
                                        </p:cTn>
                                        <p:tgtEl>
                                          <p:spTgt spid="54"/>
                                        </p:tgtEl>
                                        <p:attrNameLst>
                                          <p:attrName>r</p:attrName>
                                        </p:attrNameLst>
                                      </p:cBhvr>
                                    </p:animRot>
                                    <p:animRot by="-240000">
                                      <p:cBhvr>
                                        <p:cTn id="27" dur="200" fill="hold">
                                          <p:stCondLst>
                                            <p:cond delay="200"/>
                                          </p:stCondLst>
                                        </p:cTn>
                                        <p:tgtEl>
                                          <p:spTgt spid="54"/>
                                        </p:tgtEl>
                                        <p:attrNameLst>
                                          <p:attrName>r</p:attrName>
                                        </p:attrNameLst>
                                      </p:cBhvr>
                                    </p:animRot>
                                    <p:animRot by="240000">
                                      <p:cBhvr>
                                        <p:cTn id="28" dur="200" fill="hold">
                                          <p:stCondLst>
                                            <p:cond delay="400"/>
                                          </p:stCondLst>
                                        </p:cTn>
                                        <p:tgtEl>
                                          <p:spTgt spid="54"/>
                                        </p:tgtEl>
                                        <p:attrNameLst>
                                          <p:attrName>r</p:attrName>
                                        </p:attrNameLst>
                                      </p:cBhvr>
                                    </p:animRot>
                                    <p:animRot by="-240000">
                                      <p:cBhvr>
                                        <p:cTn id="29" dur="200" fill="hold">
                                          <p:stCondLst>
                                            <p:cond delay="600"/>
                                          </p:stCondLst>
                                        </p:cTn>
                                        <p:tgtEl>
                                          <p:spTgt spid="54"/>
                                        </p:tgtEl>
                                        <p:attrNameLst>
                                          <p:attrName>r</p:attrName>
                                        </p:attrNameLst>
                                      </p:cBhvr>
                                    </p:animRot>
                                    <p:animRot by="120000">
                                      <p:cBhvr>
                                        <p:cTn id="30" dur="200" fill="hold">
                                          <p:stCondLst>
                                            <p:cond delay="800"/>
                                          </p:stCondLst>
                                        </p:cTn>
                                        <p:tgtEl>
                                          <p:spTgt spid="54"/>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left)">
                                      <p:cBhvr>
                                        <p:cTn id="45" dur="500"/>
                                        <p:tgtEl>
                                          <p:spTgt spid="5">
                                            <p:txEl>
                                              <p:pRg st="5" end="5"/>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9">
                                            <p:txEl>
                                              <p:pRg st="0" end="0"/>
                                            </p:txEl>
                                          </p:spTgt>
                                        </p:tgtEl>
                                        <p:attrNameLst>
                                          <p:attrName>style.visibility</p:attrName>
                                        </p:attrNameLst>
                                      </p:cBhvr>
                                      <p:to>
                                        <p:strVal val="visible"/>
                                      </p:to>
                                    </p:set>
                                    <p:animEffect transition="in" filter="wipe(left)">
                                      <p:cBhvr>
                                        <p:cTn id="58"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5" grpId="0" uiExpand="1" animBg="1"/>
      <p:bldP spid="54" grpId="0" uiExpand="1" animBg="1"/>
      <p:bldP spid="54" grpId="1" uiExpand="1" animBg="1"/>
      <p:bldP spid="5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1152300" y="1309867"/>
            <a:ext cx="4072848" cy="2523900"/>
          </a:xfrm>
        </p:spPr>
        <p:txBody>
          <a:bodyPr/>
          <a:lstStyle/>
          <a:p>
            <a:r>
              <a:rPr lang="en-US" sz="2800" dirty="0"/>
              <a:t>WORK SMARTER</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5225204" y="3409627"/>
            <a:ext cx="3390900" cy="983256"/>
          </a:xfrm>
        </p:spPr>
        <p:txBody>
          <a:bodyPr/>
          <a:lstStyle/>
          <a:p>
            <a:pPr marL="139700" indent="0">
              <a:buNone/>
            </a:pPr>
            <a:r>
              <a:rPr lang="en-US" sz="1800" dirty="0">
                <a:solidFill>
                  <a:schemeClr val="tx1"/>
                </a:solidFill>
                <a:latin typeface="Poppins Medium" panose="020B0604020202020204" charset="0"/>
                <a:cs typeface="Poppins Medium" panose="020B0604020202020204" charset="0"/>
              </a:rPr>
              <a:t>How does PBIS fit with what is already in place in our school?</a:t>
            </a:r>
          </a:p>
        </p:txBody>
      </p:sp>
      <p:grpSp>
        <p:nvGrpSpPr>
          <p:cNvPr id="6" name="Group 5">
            <a:extLst>
              <a:ext uri="{FF2B5EF4-FFF2-40B4-BE49-F238E27FC236}">
                <a16:creationId xmlns:a16="http://schemas.microsoft.com/office/drawing/2014/main" id="{B76EB0AF-DE0F-44B3-A693-6B2A983129A3}"/>
              </a:ext>
            </a:extLst>
          </p:cNvPr>
          <p:cNvGrpSpPr/>
          <p:nvPr/>
        </p:nvGrpSpPr>
        <p:grpSpPr>
          <a:xfrm>
            <a:off x="4048557" y="296881"/>
            <a:ext cx="1046885" cy="1012896"/>
            <a:chOff x="1568917" y="46321"/>
            <a:chExt cx="2223435" cy="2223435"/>
          </a:xfrm>
        </p:grpSpPr>
        <p:sp>
          <p:nvSpPr>
            <p:cNvPr id="7" name="Oval 6">
              <a:extLst>
                <a:ext uri="{FF2B5EF4-FFF2-40B4-BE49-F238E27FC236}">
                  <a16:creationId xmlns:a16="http://schemas.microsoft.com/office/drawing/2014/main" id="{487CFCBF-E429-418A-B98B-948BC658CC8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8" name="Oval 4">
              <a:extLst>
                <a:ext uri="{FF2B5EF4-FFF2-40B4-BE49-F238E27FC236}">
                  <a16:creationId xmlns:a16="http://schemas.microsoft.com/office/drawing/2014/main" id="{785EFBE5-5D40-46AF-BD2F-591EDA13DDEB}"/>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1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Systems</a:t>
              </a:r>
            </a:p>
          </p:txBody>
        </p:sp>
      </p:grpSp>
    </p:spTree>
    <p:extLst>
      <p:ext uri="{BB962C8B-B14F-4D97-AF65-F5344CB8AC3E}">
        <p14:creationId xmlns:p14="http://schemas.microsoft.com/office/powerpoint/2010/main" val="66106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2335404" y="905612"/>
            <a:ext cx="4473190" cy="3522618"/>
            <a:chOff x="6598258" y="2078634"/>
            <a:chExt cx="868882" cy="684241"/>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lvl="0" algn="r"/>
              <a:r>
                <a:rPr lang="en-US" sz="1200" dirty="0">
                  <a:solidFill>
                    <a:schemeClr val="accent6"/>
                  </a:solidFill>
                  <a:latin typeface="Poppins Medium" panose="020B0604020202020204" charset="0"/>
                  <a:cs typeface="Poppins Medium" panose="020B0604020202020204" charset="0"/>
                </a:rPr>
                <a:t>Do less, </a:t>
              </a:r>
            </a:p>
            <a:p>
              <a:pPr lvl="0" algn="r"/>
              <a:r>
                <a:rPr lang="en-US" sz="1200" dirty="0">
                  <a:solidFill>
                    <a:schemeClr val="accent6"/>
                  </a:solidFill>
                  <a:latin typeface="Poppins Medium" panose="020B0604020202020204" charset="0"/>
                  <a:cs typeface="Poppins Medium" panose="020B0604020202020204" charset="0"/>
                </a:rPr>
                <a:t>better</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 </a:t>
              </a:r>
              <a:r>
                <a:rPr lang="en-US" sz="1150" dirty="0">
                  <a:solidFill>
                    <a:schemeClr val="accent6"/>
                  </a:solidFill>
                  <a:latin typeface="Poppins Medium" panose="020B0604020202020204" charset="0"/>
                  <a:cs typeface="Poppins Medium" panose="020B0604020202020204" charset="0"/>
                </a:rPr>
                <a:t>Be strategic about problem solving</a:t>
              </a:r>
              <a:endParaRPr sz="1150" dirty="0">
                <a:solidFill>
                  <a:schemeClr val="accent6"/>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Work </a:t>
              </a:r>
            </a:p>
            <a:p>
              <a:pPr marL="0" lvl="0" indent="0" algn="l"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smarter!</a:t>
              </a:r>
              <a:endParaRPr sz="1200" dirty="0">
                <a:solidFill>
                  <a:schemeClr val="accent6"/>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364501"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Do it once</a:t>
              </a:r>
              <a:endParaRPr sz="1200" dirty="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Invest in clear </a:t>
              </a:r>
            </a:p>
            <a:p>
              <a:pPr marL="0" lvl="0" indent="0" algn="l"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outcomes</a:t>
              </a:r>
              <a:endParaRPr sz="1200" dirty="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Invest in a </a:t>
              </a:r>
            </a:p>
            <a:p>
              <a:pPr marL="0" lvl="0" indent="0" algn="r" rtl="0">
                <a:spcBef>
                  <a:spcPts val="0"/>
                </a:spcBef>
                <a:spcAft>
                  <a:spcPts val="0"/>
                </a:spcAft>
                <a:buNone/>
              </a:pPr>
              <a:r>
                <a:rPr lang="en-US" sz="1200" dirty="0">
                  <a:solidFill>
                    <a:schemeClr val="accent6"/>
                  </a:solidFill>
                  <a:latin typeface="Poppins Medium" panose="020B0604020202020204" charset="0"/>
                  <a:cs typeface="Poppins Medium" panose="020B0604020202020204" charset="0"/>
                </a:rPr>
                <a:t>sure thing</a:t>
              </a:r>
              <a:endParaRPr sz="1200" dirty="0">
                <a:solidFill>
                  <a:schemeClr val="accent6"/>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1"/>
              <a:chOff x="6808175" y="2078634"/>
              <a:chExt cx="452229" cy="684241"/>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1"/>
                <a:chOff x="6821586" y="2078634"/>
                <a:chExt cx="426871" cy="684241"/>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1"/>
                  <a:chOff x="6821586" y="2078634"/>
                  <a:chExt cx="426871" cy="684241"/>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Poppins Medium" panose="020B0604020202020204" charset="0"/>
                    <a:cs typeface="Poppins Medium" panose="020B0604020202020204" charset="0"/>
                  </a:endParaRPr>
                </a:p>
              </p:txBody>
            </p:sp>
          </p:grpSp>
        </p:grpSp>
      </p:grpSp>
    </p:spTree>
    <p:extLst>
      <p:ext uri="{BB962C8B-B14F-4D97-AF65-F5344CB8AC3E}">
        <p14:creationId xmlns:p14="http://schemas.microsoft.com/office/powerpoint/2010/main" val="40536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450364350"/>
              </p:ext>
            </p:extLst>
          </p:nvPr>
        </p:nvGraphicFramePr>
        <p:xfrm>
          <a:off x="1758413" y="984797"/>
          <a:ext cx="5627173" cy="408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Team Tasks</a:t>
            </a:r>
          </a:p>
        </p:txBody>
      </p:sp>
    </p:spTree>
    <p:extLst>
      <p:ext uri="{BB962C8B-B14F-4D97-AF65-F5344CB8AC3E}">
        <p14:creationId xmlns:p14="http://schemas.microsoft.com/office/powerpoint/2010/main" val="2251428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984797"/>
            <a:ext cx="4691522" cy="386914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lnSpc>
                <a:spcPct val="125000"/>
              </a:lnSpc>
              <a:spcBef>
                <a:spcPts val="400"/>
              </a:spcBef>
              <a:buClr>
                <a:schemeClr val="bg1"/>
              </a:buClr>
              <a:buSzPct val="100000"/>
            </a:pPr>
            <a:r>
              <a:rPr lang="en-US" sz="2000" dirty="0">
                <a:solidFill>
                  <a:schemeClr val="bg1"/>
                </a:solidFill>
                <a:cs typeface="Calibri" panose="020F0502020204030204"/>
              </a:rPr>
              <a:t>Are there multiple committees working on social, emotional, or behavioral initiatives in your school?</a:t>
            </a:r>
          </a:p>
          <a:p>
            <a:pPr marL="482600" indent="-342900">
              <a:lnSpc>
                <a:spcPct val="125000"/>
              </a:lnSpc>
              <a:spcBef>
                <a:spcPts val="400"/>
              </a:spcBef>
              <a:buClr>
                <a:schemeClr val="bg1"/>
              </a:buClr>
              <a:buSzPct val="100000"/>
            </a:pPr>
            <a:r>
              <a:rPr lang="en-US" sz="2000" dirty="0">
                <a:solidFill>
                  <a:schemeClr val="bg1"/>
                </a:solidFill>
                <a:cs typeface="Calibri" panose="020F0502020204030204"/>
              </a:rPr>
              <a:t>Is there communication and coordination among related initiatives/teams?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2700" dirty="0">
                <a:solidFill>
                  <a:schemeClr val="bg1"/>
                </a:solidFill>
                <a:cs typeface="Calibri Light"/>
              </a:rPr>
              <a:t>DISCUSSION: COMMITTEES &amp; INITIATIVES</a:t>
            </a:r>
            <a:endParaRPr lang="en-US" sz="27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021877" y="258895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755605" y="182617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056863" y="221277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nvGrpSpPr>
          <p:cNvPr id="216" name="Google Shape;6464;p67">
            <a:extLst>
              <a:ext uri="{FF2B5EF4-FFF2-40B4-BE49-F238E27FC236}">
                <a16:creationId xmlns:a16="http://schemas.microsoft.com/office/drawing/2014/main" id="{ABCDD022-31D5-41DD-B3FC-C14D5B72AE92}"/>
              </a:ext>
            </a:extLst>
          </p:cNvPr>
          <p:cNvGrpSpPr/>
          <p:nvPr/>
        </p:nvGrpSpPr>
        <p:grpSpPr>
          <a:xfrm>
            <a:off x="5404245" y="4459344"/>
            <a:ext cx="371966" cy="371966"/>
            <a:chOff x="4674908" y="3682271"/>
            <a:chExt cx="371966" cy="371966"/>
          </a:xfrm>
        </p:grpSpPr>
        <p:sp>
          <p:nvSpPr>
            <p:cNvPr id="217" name="Google Shape;6465;p67">
              <a:extLst>
                <a:ext uri="{FF2B5EF4-FFF2-40B4-BE49-F238E27FC236}">
                  <a16:creationId xmlns:a16="http://schemas.microsoft.com/office/drawing/2014/main" id="{AF67E874-BFFF-4815-9FCD-6ACD671FA48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66;p67">
              <a:extLst>
                <a:ext uri="{FF2B5EF4-FFF2-40B4-BE49-F238E27FC236}">
                  <a16:creationId xmlns:a16="http://schemas.microsoft.com/office/drawing/2014/main" id="{D7A7C097-D0E8-4B2B-8C0B-90D7B98892F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67;p67">
              <a:extLst>
                <a:ext uri="{FF2B5EF4-FFF2-40B4-BE49-F238E27FC236}">
                  <a16:creationId xmlns:a16="http://schemas.microsoft.com/office/drawing/2014/main" id="{B82D2E25-ED26-415F-A23A-6A70D997F10E}"/>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68;p67">
              <a:extLst>
                <a:ext uri="{FF2B5EF4-FFF2-40B4-BE49-F238E27FC236}">
                  <a16:creationId xmlns:a16="http://schemas.microsoft.com/office/drawing/2014/main" id="{A201C6A8-7433-4DD4-BE3C-C50AA3AD4CE4}"/>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Text Placeholder 4">
            <a:extLst>
              <a:ext uri="{FF2B5EF4-FFF2-40B4-BE49-F238E27FC236}">
                <a16:creationId xmlns:a16="http://schemas.microsoft.com/office/drawing/2014/main" id="{5D0F8153-7686-49CA-90BB-64532DB05991}"/>
              </a:ext>
            </a:extLst>
          </p:cNvPr>
          <p:cNvSpPr txBox="1">
            <a:spLocks/>
          </p:cNvSpPr>
          <p:nvPr/>
        </p:nvSpPr>
        <p:spPr>
          <a:xfrm>
            <a:off x="5646657" y="4470308"/>
            <a:ext cx="1518551"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29940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9">
                                            <p:txEl>
                                              <p:pRg st="0" end="0"/>
                                            </p:txEl>
                                          </p:spTgt>
                                        </p:tgtEl>
                                        <p:attrNameLst>
                                          <p:attrName>style.visibility</p:attrName>
                                        </p:attrNameLst>
                                      </p:cBhvr>
                                      <p:to>
                                        <p:strVal val="visible"/>
                                      </p:to>
                                    </p:set>
                                    <p:animEffect transition="in" filter="wipe(left)">
                                      <p:cBhvr>
                                        <p:cTn id="29" dur="500"/>
                                        <p:tgtEl>
                                          <p:spTgt spid="139">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500" tmFilter="0, 0; .2, .5; .8, .5; 1, 0"/>
                                        <p:tgtEl>
                                          <p:spTgt spid="139">
                                            <p:txEl>
                                              <p:pRg st="0" end="0"/>
                                            </p:txEl>
                                          </p:spTgt>
                                        </p:tgtEl>
                                      </p:cBhvr>
                                    </p:animEffect>
                                    <p:animScale>
                                      <p:cBhvr>
                                        <p:cTn id="37" dur="250" autoRev="1" fill="hold"/>
                                        <p:tgtEl>
                                          <p:spTgt spid="139">
                                            <p:txEl>
                                              <p:pRg st="0" end="0"/>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140"/>
                                        </p:tgtEl>
                                      </p:cBhvr>
                                    </p:animEffect>
                                    <p:animScale>
                                      <p:cBhvr>
                                        <p:cTn id="40" dur="250" autoRev="1" fill="hold"/>
                                        <p:tgtEl>
                                          <p:spTgt spid="140"/>
                                        </p:tgtEl>
                                      </p:cBhvr>
                                      <p:by x="105000" y="105000"/>
                                    </p:animScale>
                                  </p:childTnLst>
                                </p:cTn>
                              </p:par>
                              <p:par>
                                <p:cTn id="41" presetID="22" presetClass="entr" presetSubtype="8" fill="hold" nodeType="withEffect">
                                  <p:stCondLst>
                                    <p:cond delay="0"/>
                                  </p:stCondLst>
                                  <p:childTnLst>
                                    <p:set>
                                      <p:cBhvr>
                                        <p:cTn id="42" dur="1" fill="hold">
                                          <p:stCondLst>
                                            <p:cond delay="0"/>
                                          </p:stCondLst>
                                        </p:cTn>
                                        <p:tgtEl>
                                          <p:spTgt spid="216"/>
                                        </p:tgtEl>
                                        <p:attrNameLst>
                                          <p:attrName>style.visibility</p:attrName>
                                        </p:attrNameLst>
                                      </p:cBhvr>
                                      <p:to>
                                        <p:strVal val="visible"/>
                                      </p:to>
                                    </p:set>
                                    <p:animEffect transition="in" filter="wipe(left)">
                                      <p:cBhvr>
                                        <p:cTn id="43" dur="500"/>
                                        <p:tgtEl>
                                          <p:spTgt spid="2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1">
                                            <p:txEl>
                                              <p:pRg st="0" end="0"/>
                                            </p:txEl>
                                          </p:spTgt>
                                        </p:tgtEl>
                                        <p:attrNameLst>
                                          <p:attrName>style.visibility</p:attrName>
                                        </p:attrNameLst>
                                      </p:cBhvr>
                                      <p:to>
                                        <p:strVal val="visible"/>
                                      </p:to>
                                    </p:set>
                                    <p:animEffect transition="in" filter="wipe(left)">
                                      <p:cBhvr>
                                        <p:cTn id="46" dur="5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21"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166B-467F-41A6-9C62-20399BDEF9B5}"/>
              </a:ext>
            </a:extLst>
          </p:cNvPr>
          <p:cNvSpPr>
            <a:spLocks noGrp="1"/>
          </p:cNvSpPr>
          <p:nvPr>
            <p:ph type="title"/>
          </p:nvPr>
        </p:nvSpPr>
        <p:spPr/>
        <p:txBody>
          <a:bodyPr/>
          <a:lstStyle/>
          <a:p>
            <a:r>
              <a:rPr lang="en-US" dirty="0"/>
              <a:t>ALIGNING TEAM STRUCTURES</a:t>
            </a:r>
          </a:p>
        </p:txBody>
      </p:sp>
      <p:grpSp>
        <p:nvGrpSpPr>
          <p:cNvPr id="46" name="Group 45">
            <a:extLst>
              <a:ext uri="{FF2B5EF4-FFF2-40B4-BE49-F238E27FC236}">
                <a16:creationId xmlns:a16="http://schemas.microsoft.com/office/drawing/2014/main" id="{6E036EA4-148A-4B4B-8423-5A0BAEAAB116}"/>
              </a:ext>
            </a:extLst>
          </p:cNvPr>
          <p:cNvGrpSpPr/>
          <p:nvPr/>
        </p:nvGrpSpPr>
        <p:grpSpPr>
          <a:xfrm>
            <a:off x="340234" y="3325724"/>
            <a:ext cx="8463531" cy="1576361"/>
            <a:chOff x="610012" y="1137773"/>
            <a:chExt cx="8463531" cy="1333180"/>
          </a:xfrm>
        </p:grpSpPr>
        <p:grpSp>
          <p:nvGrpSpPr>
            <p:cNvPr id="4" name="Google Shape;5106;p64">
              <a:extLst>
                <a:ext uri="{FF2B5EF4-FFF2-40B4-BE49-F238E27FC236}">
                  <a16:creationId xmlns:a16="http://schemas.microsoft.com/office/drawing/2014/main" id="{038D64C0-A1A3-44B1-BBA2-B7767CD9E691}"/>
                </a:ext>
              </a:extLst>
            </p:cNvPr>
            <p:cNvGrpSpPr/>
            <p:nvPr/>
          </p:nvGrpSpPr>
          <p:grpSpPr>
            <a:xfrm>
              <a:off x="610012" y="1137773"/>
              <a:ext cx="1313400" cy="1333175"/>
              <a:chOff x="3358415" y="3361302"/>
              <a:chExt cx="441300" cy="314145"/>
            </a:xfrm>
          </p:grpSpPr>
          <p:sp>
            <p:nvSpPr>
              <p:cNvPr id="33" name="Google Shape;5107;p64">
                <a:extLst>
                  <a:ext uri="{FF2B5EF4-FFF2-40B4-BE49-F238E27FC236}">
                    <a16:creationId xmlns:a16="http://schemas.microsoft.com/office/drawing/2014/main" id="{16E7A81E-127C-4FB7-BEB0-BB2DC3D4087E}"/>
                  </a:ext>
                </a:extLst>
              </p:cNvPr>
              <p:cNvSpPr/>
              <p:nvPr/>
            </p:nvSpPr>
            <p:spPr>
              <a:xfrm>
                <a:off x="3358415"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Initiative/</a:t>
                </a:r>
              </a:p>
              <a:p>
                <a:pPr marL="0" lvl="0" indent="0" algn="ctr" rtl="0">
                  <a:spcBef>
                    <a:spcPts val="0"/>
                  </a:spcBef>
                  <a:spcAft>
                    <a:spcPts val="0"/>
                  </a:spcAft>
                  <a:buNone/>
                </a:pPr>
                <a:r>
                  <a:rPr lang="en-US" sz="1200" dirty="0">
                    <a:latin typeface="Poppins Medium" panose="020B0604020202020204" charset="0"/>
                    <a:cs typeface="Poppins Medium" panose="020B0604020202020204" charset="0"/>
                  </a:rPr>
                  <a:t>Committee/ Team </a:t>
                </a:r>
                <a:endParaRPr sz="1200" dirty="0">
                  <a:latin typeface="Poppins Medium" panose="020B0604020202020204" charset="0"/>
                  <a:cs typeface="Poppins Medium" panose="020B0604020202020204" charset="0"/>
                </a:endParaRPr>
              </a:p>
            </p:txBody>
          </p:sp>
          <p:sp>
            <p:nvSpPr>
              <p:cNvPr id="34" name="Google Shape;5108;p64">
                <a:extLst>
                  <a:ext uri="{FF2B5EF4-FFF2-40B4-BE49-F238E27FC236}">
                    <a16:creationId xmlns:a16="http://schemas.microsoft.com/office/drawing/2014/main" id="{5BAD04FF-8CCE-4F08-9DEC-1F53A38552DD}"/>
                  </a:ext>
                </a:extLst>
              </p:cNvPr>
              <p:cNvSpPr/>
              <p:nvPr/>
            </p:nvSpPr>
            <p:spPr>
              <a:xfrm>
                <a:off x="3358415"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Poppins Medium" panose="020B0604020202020204" charset="0"/>
                  <a:cs typeface="Poppins Medium" panose="020B0604020202020204" charset="0"/>
                </a:endParaRPr>
              </a:p>
            </p:txBody>
          </p:sp>
        </p:grpSp>
        <p:grpSp>
          <p:nvGrpSpPr>
            <p:cNvPr id="5" name="Google Shape;5113;p64">
              <a:extLst>
                <a:ext uri="{FF2B5EF4-FFF2-40B4-BE49-F238E27FC236}">
                  <a16:creationId xmlns:a16="http://schemas.microsoft.com/office/drawing/2014/main" id="{A381D1A1-DEDE-48D6-8E2E-C65516D50817}"/>
                </a:ext>
              </a:extLst>
            </p:cNvPr>
            <p:cNvGrpSpPr/>
            <p:nvPr/>
          </p:nvGrpSpPr>
          <p:grpSpPr>
            <a:xfrm>
              <a:off x="2040037" y="1137773"/>
              <a:ext cx="1313400" cy="1333175"/>
              <a:chOff x="3838901" y="3361302"/>
              <a:chExt cx="441300" cy="314145"/>
            </a:xfrm>
          </p:grpSpPr>
          <p:sp>
            <p:nvSpPr>
              <p:cNvPr id="27" name="Google Shape;5114;p64">
                <a:extLst>
                  <a:ext uri="{FF2B5EF4-FFF2-40B4-BE49-F238E27FC236}">
                    <a16:creationId xmlns:a16="http://schemas.microsoft.com/office/drawing/2014/main" id="{FAB1F134-A41A-4C27-8090-73328735B8FF}"/>
                  </a:ext>
                </a:extLst>
              </p:cNvPr>
              <p:cNvSpPr/>
              <p:nvPr/>
            </p:nvSpPr>
            <p:spPr>
              <a:xfrm>
                <a:off x="3838901"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50" dirty="0">
                    <a:latin typeface="Poppins Medium" panose="020B0604020202020204" charset="0"/>
                    <a:cs typeface="Poppins Medium" panose="020B0604020202020204" charset="0"/>
                  </a:rPr>
                  <a:t>Purpose &amp; Strategic Goal Supported</a:t>
                </a:r>
                <a:endParaRPr sz="1150" dirty="0">
                  <a:latin typeface="Poppins Medium" panose="020B0604020202020204" charset="0"/>
                  <a:cs typeface="Poppins Medium" panose="020B0604020202020204" charset="0"/>
                </a:endParaRPr>
              </a:p>
            </p:txBody>
          </p:sp>
          <p:sp>
            <p:nvSpPr>
              <p:cNvPr id="28" name="Google Shape;5115;p64">
                <a:extLst>
                  <a:ext uri="{FF2B5EF4-FFF2-40B4-BE49-F238E27FC236}">
                    <a16:creationId xmlns:a16="http://schemas.microsoft.com/office/drawing/2014/main" id="{90F0D2D3-4CF2-489A-A618-A6B977986217}"/>
                  </a:ext>
                </a:extLst>
              </p:cNvPr>
              <p:cNvSpPr/>
              <p:nvPr/>
            </p:nvSpPr>
            <p:spPr>
              <a:xfrm>
                <a:off x="3838901"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grpSp>
          <p:nvGrpSpPr>
            <p:cNvPr id="6" name="Google Shape;5120;p64">
              <a:extLst>
                <a:ext uri="{FF2B5EF4-FFF2-40B4-BE49-F238E27FC236}">
                  <a16:creationId xmlns:a16="http://schemas.microsoft.com/office/drawing/2014/main" id="{2AD3EB4A-A5B0-4611-8131-D4E7ECEAA920}"/>
                </a:ext>
              </a:extLst>
            </p:cNvPr>
            <p:cNvGrpSpPr/>
            <p:nvPr/>
          </p:nvGrpSpPr>
          <p:grpSpPr>
            <a:xfrm>
              <a:off x="3470062" y="1137773"/>
              <a:ext cx="1313400" cy="1333175"/>
              <a:chOff x="4319387" y="3361302"/>
              <a:chExt cx="441300" cy="314145"/>
            </a:xfrm>
          </p:grpSpPr>
          <p:sp>
            <p:nvSpPr>
              <p:cNvPr id="21" name="Google Shape;5121;p64">
                <a:extLst>
                  <a:ext uri="{FF2B5EF4-FFF2-40B4-BE49-F238E27FC236}">
                    <a16:creationId xmlns:a16="http://schemas.microsoft.com/office/drawing/2014/main" id="{ABF28476-CC08-4993-B62A-CF285EE3B1C5}"/>
                  </a:ext>
                </a:extLst>
              </p:cNvPr>
              <p:cNvSpPr/>
              <p:nvPr/>
            </p:nvSpPr>
            <p:spPr>
              <a:xfrm>
                <a:off x="4319387"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Measurable, Data-Based Outcome(s)</a:t>
                </a:r>
                <a:endParaRPr sz="1200" dirty="0">
                  <a:latin typeface="Poppins Medium" panose="020B0604020202020204" charset="0"/>
                  <a:cs typeface="Poppins Medium" panose="020B0604020202020204" charset="0"/>
                </a:endParaRPr>
              </a:p>
            </p:txBody>
          </p:sp>
          <p:sp>
            <p:nvSpPr>
              <p:cNvPr id="22" name="Google Shape;5122;p64">
                <a:extLst>
                  <a:ext uri="{FF2B5EF4-FFF2-40B4-BE49-F238E27FC236}">
                    <a16:creationId xmlns:a16="http://schemas.microsoft.com/office/drawing/2014/main" id="{19B9AECC-515C-4614-B13F-496FE980D724}"/>
                  </a:ext>
                </a:extLst>
              </p:cNvPr>
              <p:cNvSpPr/>
              <p:nvPr/>
            </p:nvSpPr>
            <p:spPr>
              <a:xfrm>
                <a:off x="4319387"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grpSp>
          <p:nvGrpSpPr>
            <p:cNvPr id="7" name="Google Shape;5127;p64">
              <a:extLst>
                <a:ext uri="{FF2B5EF4-FFF2-40B4-BE49-F238E27FC236}">
                  <a16:creationId xmlns:a16="http://schemas.microsoft.com/office/drawing/2014/main" id="{4A764BC6-00C9-4DC1-B449-FD1A787BA59A}"/>
                </a:ext>
              </a:extLst>
            </p:cNvPr>
            <p:cNvGrpSpPr/>
            <p:nvPr/>
          </p:nvGrpSpPr>
          <p:grpSpPr>
            <a:xfrm>
              <a:off x="4900087" y="1137773"/>
              <a:ext cx="1313400" cy="1333175"/>
              <a:chOff x="4799873" y="3361302"/>
              <a:chExt cx="441300" cy="314145"/>
            </a:xfrm>
          </p:grpSpPr>
          <p:sp>
            <p:nvSpPr>
              <p:cNvPr id="15" name="Google Shape;5128;p64">
                <a:extLst>
                  <a:ext uri="{FF2B5EF4-FFF2-40B4-BE49-F238E27FC236}">
                    <a16:creationId xmlns:a16="http://schemas.microsoft.com/office/drawing/2014/main" id="{2B52FA82-EE61-4C55-B23B-71364C22E902}"/>
                  </a:ext>
                </a:extLst>
              </p:cNvPr>
              <p:cNvSpPr/>
              <p:nvPr/>
            </p:nvSpPr>
            <p:spPr>
              <a:xfrm>
                <a:off x="4799873"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Target Group</a:t>
                </a:r>
                <a:endParaRPr sz="1200" dirty="0">
                  <a:latin typeface="Poppins Medium" panose="020B0604020202020204" charset="0"/>
                  <a:cs typeface="Poppins Medium" panose="020B0604020202020204" charset="0"/>
                </a:endParaRPr>
              </a:p>
            </p:txBody>
          </p:sp>
          <p:sp>
            <p:nvSpPr>
              <p:cNvPr id="16" name="Google Shape;5129;p64">
                <a:extLst>
                  <a:ext uri="{FF2B5EF4-FFF2-40B4-BE49-F238E27FC236}">
                    <a16:creationId xmlns:a16="http://schemas.microsoft.com/office/drawing/2014/main" id="{63D1EF11-3D59-45DF-95D5-8E12B82F9B13}"/>
                  </a:ext>
                </a:extLst>
              </p:cNvPr>
              <p:cNvSpPr/>
              <p:nvPr/>
            </p:nvSpPr>
            <p:spPr>
              <a:xfrm>
                <a:off x="4799873"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grpSp>
          <p:nvGrpSpPr>
            <p:cNvPr id="8" name="Google Shape;5134;p64">
              <a:extLst>
                <a:ext uri="{FF2B5EF4-FFF2-40B4-BE49-F238E27FC236}">
                  <a16:creationId xmlns:a16="http://schemas.microsoft.com/office/drawing/2014/main" id="{374486FD-E15F-4E9A-800D-2F33F1117F7C}"/>
                </a:ext>
              </a:extLst>
            </p:cNvPr>
            <p:cNvGrpSpPr/>
            <p:nvPr/>
          </p:nvGrpSpPr>
          <p:grpSpPr>
            <a:xfrm>
              <a:off x="6330115" y="1137773"/>
              <a:ext cx="1313400" cy="1333175"/>
              <a:chOff x="5280360" y="3361302"/>
              <a:chExt cx="441300" cy="314145"/>
            </a:xfrm>
          </p:grpSpPr>
          <p:sp>
            <p:nvSpPr>
              <p:cNvPr id="9" name="Google Shape;5135;p64">
                <a:extLst>
                  <a:ext uri="{FF2B5EF4-FFF2-40B4-BE49-F238E27FC236}">
                    <a16:creationId xmlns:a16="http://schemas.microsoft.com/office/drawing/2014/main" id="{5835CF18-060D-4E69-A384-57702C716B89}"/>
                  </a:ext>
                </a:extLst>
              </p:cNvPr>
              <p:cNvSpPr/>
              <p:nvPr/>
            </p:nvSpPr>
            <p:spPr>
              <a:xfrm>
                <a:off x="5280360"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Staff Involved</a:t>
                </a:r>
                <a:endParaRPr sz="1200" dirty="0">
                  <a:latin typeface="Poppins Medium" panose="020B0604020202020204" charset="0"/>
                  <a:cs typeface="Poppins Medium" panose="020B0604020202020204" charset="0"/>
                </a:endParaRPr>
              </a:p>
            </p:txBody>
          </p:sp>
          <p:sp>
            <p:nvSpPr>
              <p:cNvPr id="10" name="Google Shape;5136;p64">
                <a:extLst>
                  <a:ext uri="{FF2B5EF4-FFF2-40B4-BE49-F238E27FC236}">
                    <a16:creationId xmlns:a16="http://schemas.microsoft.com/office/drawing/2014/main" id="{D9DDC780-86EB-4654-B5CB-9DB041BA519E}"/>
                  </a:ext>
                </a:extLst>
              </p:cNvPr>
              <p:cNvSpPr/>
              <p:nvPr/>
            </p:nvSpPr>
            <p:spPr>
              <a:xfrm>
                <a:off x="5280360"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sp>
          <p:nvSpPr>
            <p:cNvPr id="39" name="Google Shape;5135;p64">
              <a:extLst>
                <a:ext uri="{FF2B5EF4-FFF2-40B4-BE49-F238E27FC236}">
                  <a16:creationId xmlns:a16="http://schemas.microsoft.com/office/drawing/2014/main" id="{1FA3B030-5248-4653-B48A-BAE447152D32}"/>
                </a:ext>
              </a:extLst>
            </p:cNvPr>
            <p:cNvSpPr/>
            <p:nvPr/>
          </p:nvSpPr>
          <p:spPr>
            <a:xfrm>
              <a:off x="7760143" y="1137777"/>
              <a:ext cx="1313400" cy="579282"/>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Overlap? Modify? Eliminate?</a:t>
              </a:r>
              <a:endParaRPr sz="1200" dirty="0">
                <a:latin typeface="Poppins Medium" panose="020B0604020202020204" charset="0"/>
                <a:cs typeface="Poppins Medium" panose="020B0604020202020204" charset="0"/>
              </a:endParaRPr>
            </a:p>
          </p:txBody>
        </p:sp>
        <p:sp>
          <p:nvSpPr>
            <p:cNvPr id="40" name="Google Shape;5136;p64">
              <a:extLst>
                <a:ext uri="{FF2B5EF4-FFF2-40B4-BE49-F238E27FC236}">
                  <a16:creationId xmlns:a16="http://schemas.microsoft.com/office/drawing/2014/main" id="{EAD59CC0-0DFA-43E1-ACF9-9A3789AE1176}"/>
                </a:ext>
              </a:extLst>
            </p:cNvPr>
            <p:cNvSpPr/>
            <p:nvPr/>
          </p:nvSpPr>
          <p:spPr>
            <a:xfrm>
              <a:off x="7760143" y="1891671"/>
              <a:ext cx="1313400" cy="579282"/>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sp>
        <p:nvSpPr>
          <p:cNvPr id="47" name="Text Placeholder 4">
            <a:extLst>
              <a:ext uri="{FF2B5EF4-FFF2-40B4-BE49-F238E27FC236}">
                <a16:creationId xmlns:a16="http://schemas.microsoft.com/office/drawing/2014/main" id="{FE90021C-2526-411C-A07E-3C930C0DC8E5}"/>
              </a:ext>
            </a:extLst>
          </p:cNvPr>
          <p:cNvSpPr txBox="1">
            <a:spLocks/>
          </p:cNvSpPr>
          <p:nvPr/>
        </p:nvSpPr>
        <p:spPr>
          <a:xfrm>
            <a:off x="2383928" y="1232886"/>
            <a:ext cx="4376145" cy="1250431"/>
          </a:xfrm>
          <a:prstGeom prst="bracketPair">
            <a:avLst/>
          </a:prstGeom>
          <a:ln>
            <a:solidFill>
              <a:schemeClr val="accent5">
                <a:lumMod val="20000"/>
                <a:lumOff val="80000"/>
              </a:schemeClr>
            </a:solidFill>
          </a:ln>
        </p:spPr>
        <p:style>
          <a:lnRef idx="3">
            <a:schemeClr val="accent2"/>
          </a:lnRef>
          <a:fillRef idx="0">
            <a:schemeClr val="accent2"/>
          </a:fillRef>
          <a:effectRef idx="2">
            <a:schemeClr val="accent2"/>
          </a:effectRef>
          <a:fontRef idx="minor">
            <a:schemeClr val="tx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accent4"/>
              </a:buClr>
            </a:pPr>
            <a:r>
              <a:rPr lang="en-US" sz="1800" u="sng" dirty="0">
                <a:solidFill>
                  <a:schemeClr val="accent5">
                    <a:lumMod val="20000"/>
                    <a:lumOff val="80000"/>
                  </a:schemeClr>
                </a:solidFill>
                <a:latin typeface="Poppins Medium" panose="020B0604020202020204" charset="0"/>
                <a:cs typeface="Poppins Medium" panose="020B0604020202020204" charset="0"/>
              </a:rPr>
              <a:t>Purpose</a:t>
            </a:r>
            <a:r>
              <a:rPr lang="en-US" sz="1800" dirty="0">
                <a:solidFill>
                  <a:schemeClr val="accent5">
                    <a:lumMod val="20000"/>
                    <a:lumOff val="80000"/>
                  </a:schemeClr>
                </a:solidFill>
                <a:latin typeface="Poppins Medium" panose="020B0604020202020204" charset="0"/>
                <a:cs typeface="Poppins Medium" panose="020B0604020202020204" charset="0"/>
              </a:rPr>
              <a:t>: Provide an overall picture of existing teams within your school and determine the need for merging these teams</a:t>
            </a:r>
          </a:p>
        </p:txBody>
      </p:sp>
    </p:spTree>
    <p:extLst>
      <p:ext uri="{BB962C8B-B14F-4D97-AF65-F5344CB8AC3E}">
        <p14:creationId xmlns:p14="http://schemas.microsoft.com/office/powerpoint/2010/main" val="30821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166B-467F-41A6-9C62-20399BDEF9B5}"/>
              </a:ext>
            </a:extLst>
          </p:cNvPr>
          <p:cNvSpPr>
            <a:spLocks noGrp="1"/>
          </p:cNvSpPr>
          <p:nvPr>
            <p:ph type="title"/>
          </p:nvPr>
        </p:nvSpPr>
        <p:spPr/>
        <p:txBody>
          <a:bodyPr/>
          <a:lstStyle/>
          <a:p>
            <a:r>
              <a:rPr lang="en-US" dirty="0"/>
              <a:t>ALIGNING TEAM STRUCTURES</a:t>
            </a:r>
          </a:p>
        </p:txBody>
      </p:sp>
      <p:grpSp>
        <p:nvGrpSpPr>
          <p:cNvPr id="46" name="Group 45">
            <a:extLst>
              <a:ext uri="{FF2B5EF4-FFF2-40B4-BE49-F238E27FC236}">
                <a16:creationId xmlns:a16="http://schemas.microsoft.com/office/drawing/2014/main" id="{6E036EA4-148A-4B4B-8423-5A0BAEAAB116}"/>
              </a:ext>
            </a:extLst>
          </p:cNvPr>
          <p:cNvGrpSpPr/>
          <p:nvPr/>
        </p:nvGrpSpPr>
        <p:grpSpPr>
          <a:xfrm>
            <a:off x="340234" y="3325724"/>
            <a:ext cx="8463531" cy="1576361"/>
            <a:chOff x="610012" y="1137773"/>
            <a:chExt cx="8463531" cy="1333180"/>
          </a:xfrm>
        </p:grpSpPr>
        <p:grpSp>
          <p:nvGrpSpPr>
            <p:cNvPr id="4" name="Google Shape;5106;p64">
              <a:extLst>
                <a:ext uri="{FF2B5EF4-FFF2-40B4-BE49-F238E27FC236}">
                  <a16:creationId xmlns:a16="http://schemas.microsoft.com/office/drawing/2014/main" id="{038D64C0-A1A3-44B1-BBA2-B7767CD9E691}"/>
                </a:ext>
              </a:extLst>
            </p:cNvPr>
            <p:cNvGrpSpPr/>
            <p:nvPr/>
          </p:nvGrpSpPr>
          <p:grpSpPr>
            <a:xfrm>
              <a:off x="610012" y="1137773"/>
              <a:ext cx="1313400" cy="1333175"/>
              <a:chOff x="3358415" y="3361302"/>
              <a:chExt cx="441300" cy="314145"/>
            </a:xfrm>
          </p:grpSpPr>
          <p:sp>
            <p:nvSpPr>
              <p:cNvPr id="33" name="Google Shape;5107;p64">
                <a:extLst>
                  <a:ext uri="{FF2B5EF4-FFF2-40B4-BE49-F238E27FC236}">
                    <a16:creationId xmlns:a16="http://schemas.microsoft.com/office/drawing/2014/main" id="{16E7A81E-127C-4FB7-BEB0-BB2DC3D4087E}"/>
                  </a:ext>
                </a:extLst>
              </p:cNvPr>
              <p:cNvSpPr/>
              <p:nvPr/>
            </p:nvSpPr>
            <p:spPr>
              <a:xfrm>
                <a:off x="3358415"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Initiative/</a:t>
                </a:r>
              </a:p>
              <a:p>
                <a:pPr marL="0" lvl="0" indent="0" algn="ctr" rtl="0">
                  <a:spcBef>
                    <a:spcPts val="0"/>
                  </a:spcBef>
                  <a:spcAft>
                    <a:spcPts val="0"/>
                  </a:spcAft>
                  <a:buNone/>
                </a:pPr>
                <a:r>
                  <a:rPr lang="en-US" sz="1200" dirty="0">
                    <a:latin typeface="Poppins Medium" panose="020B0604020202020204" charset="0"/>
                    <a:cs typeface="Poppins Medium" panose="020B0604020202020204" charset="0"/>
                  </a:rPr>
                  <a:t>Committee/ Team </a:t>
                </a:r>
                <a:endParaRPr sz="1200" dirty="0">
                  <a:latin typeface="Poppins Medium" panose="020B0604020202020204" charset="0"/>
                  <a:cs typeface="Poppins Medium" panose="020B0604020202020204" charset="0"/>
                </a:endParaRPr>
              </a:p>
            </p:txBody>
          </p:sp>
          <p:sp>
            <p:nvSpPr>
              <p:cNvPr id="34" name="Google Shape;5108;p64">
                <a:extLst>
                  <a:ext uri="{FF2B5EF4-FFF2-40B4-BE49-F238E27FC236}">
                    <a16:creationId xmlns:a16="http://schemas.microsoft.com/office/drawing/2014/main" id="{5BAD04FF-8CCE-4F08-9DEC-1F53A38552DD}"/>
                  </a:ext>
                </a:extLst>
              </p:cNvPr>
              <p:cNvSpPr/>
              <p:nvPr/>
            </p:nvSpPr>
            <p:spPr>
              <a:xfrm>
                <a:off x="3358415"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Poppins Medium" panose="020B0604020202020204" charset="0"/>
                  <a:cs typeface="Poppins Medium" panose="020B0604020202020204" charset="0"/>
                </a:endParaRPr>
              </a:p>
            </p:txBody>
          </p:sp>
        </p:grpSp>
        <p:grpSp>
          <p:nvGrpSpPr>
            <p:cNvPr id="5" name="Google Shape;5113;p64">
              <a:extLst>
                <a:ext uri="{FF2B5EF4-FFF2-40B4-BE49-F238E27FC236}">
                  <a16:creationId xmlns:a16="http://schemas.microsoft.com/office/drawing/2014/main" id="{A381D1A1-DEDE-48D6-8E2E-C65516D50817}"/>
                </a:ext>
              </a:extLst>
            </p:cNvPr>
            <p:cNvGrpSpPr/>
            <p:nvPr/>
          </p:nvGrpSpPr>
          <p:grpSpPr>
            <a:xfrm>
              <a:off x="2040037" y="1137773"/>
              <a:ext cx="1313400" cy="1333175"/>
              <a:chOff x="3838901" y="3361302"/>
              <a:chExt cx="441300" cy="314145"/>
            </a:xfrm>
          </p:grpSpPr>
          <p:sp>
            <p:nvSpPr>
              <p:cNvPr id="27" name="Google Shape;5114;p64">
                <a:extLst>
                  <a:ext uri="{FF2B5EF4-FFF2-40B4-BE49-F238E27FC236}">
                    <a16:creationId xmlns:a16="http://schemas.microsoft.com/office/drawing/2014/main" id="{FAB1F134-A41A-4C27-8090-73328735B8FF}"/>
                  </a:ext>
                </a:extLst>
              </p:cNvPr>
              <p:cNvSpPr/>
              <p:nvPr/>
            </p:nvSpPr>
            <p:spPr>
              <a:xfrm>
                <a:off x="3838901"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50" dirty="0">
                    <a:latin typeface="Poppins Medium" panose="020B0604020202020204" charset="0"/>
                    <a:cs typeface="Poppins Medium" panose="020B0604020202020204" charset="0"/>
                  </a:rPr>
                  <a:t>Purpose &amp; Strategic Goal Supported</a:t>
                </a:r>
                <a:endParaRPr sz="1150" dirty="0">
                  <a:latin typeface="Poppins Medium" panose="020B0604020202020204" charset="0"/>
                  <a:cs typeface="Poppins Medium" panose="020B0604020202020204" charset="0"/>
                </a:endParaRPr>
              </a:p>
            </p:txBody>
          </p:sp>
          <p:sp>
            <p:nvSpPr>
              <p:cNvPr id="28" name="Google Shape;5115;p64">
                <a:extLst>
                  <a:ext uri="{FF2B5EF4-FFF2-40B4-BE49-F238E27FC236}">
                    <a16:creationId xmlns:a16="http://schemas.microsoft.com/office/drawing/2014/main" id="{90F0D2D3-4CF2-489A-A618-A6B977986217}"/>
                  </a:ext>
                </a:extLst>
              </p:cNvPr>
              <p:cNvSpPr/>
              <p:nvPr/>
            </p:nvSpPr>
            <p:spPr>
              <a:xfrm>
                <a:off x="3838901"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grpSp>
          <p:nvGrpSpPr>
            <p:cNvPr id="6" name="Google Shape;5120;p64">
              <a:extLst>
                <a:ext uri="{FF2B5EF4-FFF2-40B4-BE49-F238E27FC236}">
                  <a16:creationId xmlns:a16="http://schemas.microsoft.com/office/drawing/2014/main" id="{2AD3EB4A-A5B0-4611-8131-D4E7ECEAA920}"/>
                </a:ext>
              </a:extLst>
            </p:cNvPr>
            <p:cNvGrpSpPr/>
            <p:nvPr/>
          </p:nvGrpSpPr>
          <p:grpSpPr>
            <a:xfrm>
              <a:off x="3470062" y="1137773"/>
              <a:ext cx="1313400" cy="1333175"/>
              <a:chOff x="4319387" y="3361302"/>
              <a:chExt cx="441300" cy="314145"/>
            </a:xfrm>
          </p:grpSpPr>
          <p:sp>
            <p:nvSpPr>
              <p:cNvPr id="21" name="Google Shape;5121;p64">
                <a:extLst>
                  <a:ext uri="{FF2B5EF4-FFF2-40B4-BE49-F238E27FC236}">
                    <a16:creationId xmlns:a16="http://schemas.microsoft.com/office/drawing/2014/main" id="{ABF28476-CC08-4993-B62A-CF285EE3B1C5}"/>
                  </a:ext>
                </a:extLst>
              </p:cNvPr>
              <p:cNvSpPr/>
              <p:nvPr/>
            </p:nvSpPr>
            <p:spPr>
              <a:xfrm>
                <a:off x="4319387"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Measurable, Data-Based Outcome(s)</a:t>
                </a:r>
                <a:endParaRPr sz="1200" dirty="0">
                  <a:latin typeface="Poppins Medium" panose="020B0604020202020204" charset="0"/>
                  <a:cs typeface="Poppins Medium" panose="020B0604020202020204" charset="0"/>
                </a:endParaRPr>
              </a:p>
            </p:txBody>
          </p:sp>
          <p:sp>
            <p:nvSpPr>
              <p:cNvPr id="22" name="Google Shape;5122;p64">
                <a:extLst>
                  <a:ext uri="{FF2B5EF4-FFF2-40B4-BE49-F238E27FC236}">
                    <a16:creationId xmlns:a16="http://schemas.microsoft.com/office/drawing/2014/main" id="{19B9AECC-515C-4614-B13F-496FE980D724}"/>
                  </a:ext>
                </a:extLst>
              </p:cNvPr>
              <p:cNvSpPr/>
              <p:nvPr/>
            </p:nvSpPr>
            <p:spPr>
              <a:xfrm>
                <a:off x="4319387"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grpSp>
          <p:nvGrpSpPr>
            <p:cNvPr id="7" name="Google Shape;5127;p64">
              <a:extLst>
                <a:ext uri="{FF2B5EF4-FFF2-40B4-BE49-F238E27FC236}">
                  <a16:creationId xmlns:a16="http://schemas.microsoft.com/office/drawing/2014/main" id="{4A764BC6-00C9-4DC1-B449-FD1A787BA59A}"/>
                </a:ext>
              </a:extLst>
            </p:cNvPr>
            <p:cNvGrpSpPr/>
            <p:nvPr/>
          </p:nvGrpSpPr>
          <p:grpSpPr>
            <a:xfrm>
              <a:off x="4900087" y="1137773"/>
              <a:ext cx="1313400" cy="1333175"/>
              <a:chOff x="4799873" y="3361302"/>
              <a:chExt cx="441300" cy="314145"/>
            </a:xfrm>
          </p:grpSpPr>
          <p:sp>
            <p:nvSpPr>
              <p:cNvPr id="15" name="Google Shape;5128;p64">
                <a:extLst>
                  <a:ext uri="{FF2B5EF4-FFF2-40B4-BE49-F238E27FC236}">
                    <a16:creationId xmlns:a16="http://schemas.microsoft.com/office/drawing/2014/main" id="{2B52FA82-EE61-4C55-B23B-71364C22E902}"/>
                  </a:ext>
                </a:extLst>
              </p:cNvPr>
              <p:cNvSpPr/>
              <p:nvPr/>
            </p:nvSpPr>
            <p:spPr>
              <a:xfrm>
                <a:off x="4799873"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Target Group</a:t>
                </a:r>
                <a:endParaRPr sz="1200" dirty="0">
                  <a:latin typeface="Poppins Medium" panose="020B0604020202020204" charset="0"/>
                  <a:cs typeface="Poppins Medium" panose="020B0604020202020204" charset="0"/>
                </a:endParaRPr>
              </a:p>
            </p:txBody>
          </p:sp>
          <p:sp>
            <p:nvSpPr>
              <p:cNvPr id="16" name="Google Shape;5129;p64">
                <a:extLst>
                  <a:ext uri="{FF2B5EF4-FFF2-40B4-BE49-F238E27FC236}">
                    <a16:creationId xmlns:a16="http://schemas.microsoft.com/office/drawing/2014/main" id="{63D1EF11-3D59-45DF-95D5-8E12B82F9B13}"/>
                  </a:ext>
                </a:extLst>
              </p:cNvPr>
              <p:cNvSpPr/>
              <p:nvPr/>
            </p:nvSpPr>
            <p:spPr>
              <a:xfrm>
                <a:off x="4799873"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grpSp>
          <p:nvGrpSpPr>
            <p:cNvPr id="8" name="Google Shape;5134;p64">
              <a:extLst>
                <a:ext uri="{FF2B5EF4-FFF2-40B4-BE49-F238E27FC236}">
                  <a16:creationId xmlns:a16="http://schemas.microsoft.com/office/drawing/2014/main" id="{374486FD-E15F-4E9A-800D-2F33F1117F7C}"/>
                </a:ext>
              </a:extLst>
            </p:cNvPr>
            <p:cNvGrpSpPr/>
            <p:nvPr/>
          </p:nvGrpSpPr>
          <p:grpSpPr>
            <a:xfrm>
              <a:off x="6330115" y="1137773"/>
              <a:ext cx="1313400" cy="1333175"/>
              <a:chOff x="5280360" y="3361302"/>
              <a:chExt cx="441300" cy="314145"/>
            </a:xfrm>
          </p:grpSpPr>
          <p:sp>
            <p:nvSpPr>
              <p:cNvPr id="9" name="Google Shape;5135;p64">
                <a:extLst>
                  <a:ext uri="{FF2B5EF4-FFF2-40B4-BE49-F238E27FC236}">
                    <a16:creationId xmlns:a16="http://schemas.microsoft.com/office/drawing/2014/main" id="{5835CF18-060D-4E69-A384-57702C716B89}"/>
                  </a:ext>
                </a:extLst>
              </p:cNvPr>
              <p:cNvSpPr/>
              <p:nvPr/>
            </p:nvSpPr>
            <p:spPr>
              <a:xfrm>
                <a:off x="5280360" y="3361302"/>
                <a:ext cx="441300" cy="136500"/>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Staff Involved</a:t>
                </a:r>
                <a:endParaRPr sz="1200" dirty="0">
                  <a:latin typeface="Poppins Medium" panose="020B0604020202020204" charset="0"/>
                  <a:cs typeface="Poppins Medium" panose="020B0604020202020204" charset="0"/>
                </a:endParaRPr>
              </a:p>
            </p:txBody>
          </p:sp>
          <p:sp>
            <p:nvSpPr>
              <p:cNvPr id="10" name="Google Shape;5136;p64">
                <a:extLst>
                  <a:ext uri="{FF2B5EF4-FFF2-40B4-BE49-F238E27FC236}">
                    <a16:creationId xmlns:a16="http://schemas.microsoft.com/office/drawing/2014/main" id="{D9DDC780-86EB-4654-B5CB-9DB041BA519E}"/>
                  </a:ext>
                </a:extLst>
              </p:cNvPr>
              <p:cNvSpPr/>
              <p:nvPr/>
            </p:nvSpPr>
            <p:spPr>
              <a:xfrm>
                <a:off x="5280360" y="3538947"/>
                <a:ext cx="441300" cy="136500"/>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sp>
          <p:nvSpPr>
            <p:cNvPr id="39" name="Google Shape;5135;p64">
              <a:extLst>
                <a:ext uri="{FF2B5EF4-FFF2-40B4-BE49-F238E27FC236}">
                  <a16:creationId xmlns:a16="http://schemas.microsoft.com/office/drawing/2014/main" id="{1FA3B030-5248-4653-B48A-BAE447152D32}"/>
                </a:ext>
              </a:extLst>
            </p:cNvPr>
            <p:cNvSpPr/>
            <p:nvPr/>
          </p:nvSpPr>
          <p:spPr>
            <a:xfrm>
              <a:off x="7760143" y="1137777"/>
              <a:ext cx="1313400" cy="579282"/>
            </a:xfrm>
            <a:prstGeom prst="flowChartAlternateProcess">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Poppins Medium" panose="020B0604020202020204" charset="0"/>
                  <a:cs typeface="Poppins Medium" panose="020B0604020202020204" charset="0"/>
                </a:rPr>
                <a:t>Overlap? Modify? Eliminate?</a:t>
              </a:r>
              <a:endParaRPr sz="1200" dirty="0">
                <a:latin typeface="Poppins Medium" panose="020B0604020202020204" charset="0"/>
                <a:cs typeface="Poppins Medium" panose="020B0604020202020204" charset="0"/>
              </a:endParaRPr>
            </a:p>
          </p:txBody>
        </p:sp>
        <p:sp>
          <p:nvSpPr>
            <p:cNvPr id="40" name="Google Shape;5136;p64">
              <a:extLst>
                <a:ext uri="{FF2B5EF4-FFF2-40B4-BE49-F238E27FC236}">
                  <a16:creationId xmlns:a16="http://schemas.microsoft.com/office/drawing/2014/main" id="{EAD59CC0-0DFA-43E1-ACF9-9A3789AE1176}"/>
                </a:ext>
              </a:extLst>
            </p:cNvPr>
            <p:cNvSpPr/>
            <p:nvPr/>
          </p:nvSpPr>
          <p:spPr>
            <a:xfrm>
              <a:off x="7760143" y="1891671"/>
              <a:ext cx="1313400" cy="579282"/>
            </a:xfrm>
            <a:prstGeom prst="flowChartAlternateProcess">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Medium" panose="020B0604020202020204" charset="0"/>
                <a:cs typeface="Poppins Medium" panose="020B0604020202020204" charset="0"/>
              </a:endParaRPr>
            </a:p>
          </p:txBody>
        </p:sp>
      </p:grpSp>
      <p:sp>
        <p:nvSpPr>
          <p:cNvPr id="48" name="Text Placeholder 4">
            <a:extLst>
              <a:ext uri="{FF2B5EF4-FFF2-40B4-BE49-F238E27FC236}">
                <a16:creationId xmlns:a16="http://schemas.microsoft.com/office/drawing/2014/main" id="{5E7423F6-A527-47E9-99FC-A9107FBD0C2F}"/>
              </a:ext>
            </a:extLst>
          </p:cNvPr>
          <p:cNvSpPr txBox="1">
            <a:spLocks/>
          </p:cNvSpPr>
          <p:nvPr/>
        </p:nvSpPr>
        <p:spPr>
          <a:xfrm>
            <a:off x="398543" y="1191260"/>
            <a:ext cx="8463531" cy="19280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4"/>
              </a:buClr>
            </a:pPr>
            <a:r>
              <a:rPr lang="en-US" u="sng" dirty="0">
                <a:solidFill>
                  <a:schemeClr val="bg1"/>
                </a:solidFill>
                <a:latin typeface="Poppins Medium" panose="020B0604020202020204" charset="0"/>
                <a:cs typeface="Poppins Medium" panose="020B0604020202020204" charset="0"/>
              </a:rPr>
              <a:t>Instructions</a:t>
            </a:r>
            <a:r>
              <a:rPr lang="en-US" dirty="0">
                <a:solidFill>
                  <a:schemeClr val="bg1"/>
                </a:solidFill>
                <a:latin typeface="Poppins Medium" panose="020B0604020202020204" charset="0"/>
                <a:cs typeface="Poppins Medium" panose="020B0604020202020204" charset="0"/>
              </a:rPr>
              <a:t>: using the Working Smarter worksheet, complete the following three steps.</a:t>
            </a:r>
          </a:p>
          <a:p>
            <a:pPr>
              <a:buClr>
                <a:schemeClr val="accent4"/>
              </a:buClr>
            </a:pPr>
            <a:endParaRPr lang="en-US" dirty="0">
              <a:solidFill>
                <a:schemeClr val="bg1"/>
              </a:solidFill>
              <a:latin typeface="Poppins Medium" panose="020B0604020202020204" charset="0"/>
              <a:cs typeface="Poppins Medium" panose="020B0604020202020204" charset="0"/>
            </a:endParaRPr>
          </a:p>
          <a:p>
            <a:pPr marL="342900" indent="-342900">
              <a:buClr>
                <a:schemeClr val="accent4"/>
              </a:buClr>
              <a:buFont typeface="+mj-lt"/>
              <a:buAutoNum type="arabicPeriod"/>
            </a:pPr>
            <a:r>
              <a:rPr lang="en-US" dirty="0">
                <a:solidFill>
                  <a:schemeClr val="bg1"/>
                </a:solidFill>
                <a:latin typeface="Poppins Medium" panose="020B0604020202020204" charset="0"/>
                <a:cs typeface="Poppins Medium" panose="020B0604020202020204" charset="0"/>
              </a:rPr>
              <a:t>Identify current teams (e.g., discipline, instruction, climate, etc.) and initiatives (e.g., Second Step, Character Counts, Spirit Committee, etc.) in place</a:t>
            </a:r>
          </a:p>
          <a:p>
            <a:pPr marL="342900" indent="-342900">
              <a:buClr>
                <a:schemeClr val="accent4"/>
              </a:buClr>
              <a:buFont typeface="+mj-lt"/>
              <a:buAutoNum type="arabicPeriod"/>
            </a:pPr>
            <a:r>
              <a:rPr lang="en-US" dirty="0">
                <a:solidFill>
                  <a:schemeClr val="bg1"/>
                </a:solidFill>
                <a:latin typeface="Poppins Medium" panose="020B0604020202020204" charset="0"/>
                <a:cs typeface="Poppins Medium" panose="020B0604020202020204" charset="0"/>
              </a:rPr>
              <a:t>Complete the Working Smarter Table (below)</a:t>
            </a:r>
          </a:p>
          <a:p>
            <a:pPr marL="342900" indent="-342900">
              <a:buClr>
                <a:schemeClr val="accent4"/>
              </a:buClr>
              <a:buFont typeface="+mj-lt"/>
              <a:buAutoNum type="arabicPeriod"/>
            </a:pPr>
            <a:r>
              <a:rPr lang="en-US" dirty="0">
                <a:solidFill>
                  <a:schemeClr val="bg1"/>
                </a:solidFill>
                <a:latin typeface="Poppins Medium" panose="020B0604020202020204" charset="0"/>
                <a:cs typeface="Poppins Medium" panose="020B0604020202020204" charset="0"/>
              </a:rPr>
              <a:t>Based on these results, what committees or initiatives can you eliminate, combine, or provide with more support? How can you infuse PBIS into your current committees or teams?</a:t>
            </a:r>
          </a:p>
        </p:txBody>
      </p:sp>
    </p:spTree>
    <p:extLst>
      <p:ext uri="{BB962C8B-B14F-4D97-AF65-F5344CB8AC3E}">
        <p14:creationId xmlns:p14="http://schemas.microsoft.com/office/powerpoint/2010/main" val="27533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wipe(left)">
                                      <p:cBhvr>
                                        <p:cTn id="7" dur="500"/>
                                        <p:tgtEl>
                                          <p:spTgt spid="4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xEl>
                                              <p:pRg st="2" end="2"/>
                                            </p:txEl>
                                          </p:spTgt>
                                        </p:tgtEl>
                                        <p:attrNameLst>
                                          <p:attrName>style.visibility</p:attrName>
                                        </p:attrNameLst>
                                      </p:cBhvr>
                                      <p:to>
                                        <p:strVal val="visible"/>
                                      </p:to>
                                    </p:set>
                                    <p:animEffect transition="in" filter="wipe(left)">
                                      <p:cBhvr>
                                        <p:cTn id="11" dur="500"/>
                                        <p:tgtEl>
                                          <p:spTgt spid="48">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xEl>
                                              <p:pRg st="3" end="3"/>
                                            </p:txEl>
                                          </p:spTgt>
                                        </p:tgtEl>
                                        <p:attrNameLst>
                                          <p:attrName>style.visibility</p:attrName>
                                        </p:attrNameLst>
                                      </p:cBhvr>
                                      <p:to>
                                        <p:strVal val="visible"/>
                                      </p:to>
                                    </p:set>
                                    <p:animEffect transition="in" filter="wipe(left)">
                                      <p:cBhvr>
                                        <p:cTn id="15" dur="500"/>
                                        <p:tgtEl>
                                          <p:spTgt spid="48">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8">
                                            <p:txEl>
                                              <p:pRg st="4" end="4"/>
                                            </p:txEl>
                                          </p:spTgt>
                                        </p:tgtEl>
                                        <p:attrNameLst>
                                          <p:attrName>style.visibility</p:attrName>
                                        </p:attrNameLst>
                                      </p:cBhvr>
                                      <p:to>
                                        <p:strVal val="visible"/>
                                      </p:to>
                                    </p:set>
                                    <p:animEffect transition="in" filter="wipe(left)">
                                      <p:cBhvr>
                                        <p:cTn id="19" dur="500"/>
                                        <p:tgtEl>
                                          <p:spTgt spid="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166B-467F-41A6-9C62-20399BDEF9B5}"/>
              </a:ext>
            </a:extLst>
          </p:cNvPr>
          <p:cNvSpPr>
            <a:spLocks noGrp="1"/>
          </p:cNvSpPr>
          <p:nvPr>
            <p:ph type="title"/>
          </p:nvPr>
        </p:nvSpPr>
        <p:spPr>
          <a:xfrm>
            <a:off x="610012" y="350597"/>
            <a:ext cx="7484834" cy="634200"/>
          </a:xfrm>
        </p:spPr>
        <p:txBody>
          <a:bodyPr/>
          <a:lstStyle/>
          <a:p>
            <a:r>
              <a:rPr lang="en-US" dirty="0"/>
              <a:t>ALIGNING TEAM STRUCTURES – </a:t>
            </a:r>
            <a:br>
              <a:rPr lang="en-US" dirty="0"/>
            </a:br>
            <a:r>
              <a:rPr lang="en-US" dirty="0"/>
              <a:t>EXAMPLE</a:t>
            </a:r>
          </a:p>
        </p:txBody>
      </p:sp>
      <p:grpSp>
        <p:nvGrpSpPr>
          <p:cNvPr id="45" name="Group 44">
            <a:extLst>
              <a:ext uri="{FF2B5EF4-FFF2-40B4-BE49-F238E27FC236}">
                <a16:creationId xmlns:a16="http://schemas.microsoft.com/office/drawing/2014/main" id="{CC4D0DD6-F3DB-47F5-9602-DB6387EFE678}"/>
              </a:ext>
            </a:extLst>
          </p:cNvPr>
          <p:cNvGrpSpPr/>
          <p:nvPr/>
        </p:nvGrpSpPr>
        <p:grpSpPr>
          <a:xfrm>
            <a:off x="275995" y="194102"/>
            <a:ext cx="8592010" cy="4755295"/>
            <a:chOff x="610012" y="1137778"/>
            <a:chExt cx="8463531" cy="3041123"/>
          </a:xfrm>
        </p:grpSpPr>
        <p:grpSp>
          <p:nvGrpSpPr>
            <p:cNvPr id="4" name="Google Shape;5106;p64">
              <a:extLst>
                <a:ext uri="{FF2B5EF4-FFF2-40B4-BE49-F238E27FC236}">
                  <a16:creationId xmlns:a16="http://schemas.microsoft.com/office/drawing/2014/main" id="{038D64C0-A1A3-44B1-BBA2-B7767CD9E691}"/>
                </a:ext>
              </a:extLst>
            </p:cNvPr>
            <p:cNvGrpSpPr/>
            <p:nvPr/>
          </p:nvGrpSpPr>
          <p:grpSpPr>
            <a:xfrm>
              <a:off x="610012" y="1137809"/>
              <a:ext cx="1313400" cy="3041092"/>
              <a:chOff x="3358415" y="3361302"/>
              <a:chExt cx="441300" cy="716591"/>
            </a:xfrm>
          </p:grpSpPr>
          <p:sp>
            <p:nvSpPr>
              <p:cNvPr id="33" name="Google Shape;5107;p64">
                <a:extLst>
                  <a:ext uri="{FF2B5EF4-FFF2-40B4-BE49-F238E27FC236}">
                    <a16:creationId xmlns:a16="http://schemas.microsoft.com/office/drawing/2014/main" id="{16E7A81E-127C-4FB7-BEB0-BB2DC3D4087E}"/>
                  </a:ext>
                </a:extLst>
              </p:cNvPr>
              <p:cNvSpPr/>
              <p:nvPr/>
            </p:nvSpPr>
            <p:spPr>
              <a:xfrm>
                <a:off x="3358415" y="3361302"/>
                <a:ext cx="441300" cy="84962"/>
              </a:xfrm>
              <a:prstGeom prst="flowChartAlternateProcess">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Initiative/</a:t>
                </a:r>
              </a:p>
              <a:p>
                <a:pPr marL="0" lvl="0" indent="0" algn="ctr" rtl="0">
                  <a:spcBef>
                    <a:spcPts val="0"/>
                  </a:spcBef>
                  <a:spcAft>
                    <a:spcPts val="0"/>
                  </a:spcAft>
                  <a:buNone/>
                </a:pPr>
                <a:r>
                  <a:rPr lang="en-US" sz="1100" dirty="0">
                    <a:latin typeface="Poppins Medium" panose="020B0604020202020204" charset="0"/>
                    <a:cs typeface="Poppins Medium" panose="020B0604020202020204" charset="0"/>
                  </a:rPr>
                  <a:t>Committee/ Team </a:t>
                </a:r>
                <a:endParaRPr sz="1100" dirty="0">
                  <a:latin typeface="Poppins Medium" panose="020B0604020202020204" charset="0"/>
                  <a:cs typeface="Poppins Medium" panose="020B0604020202020204" charset="0"/>
                </a:endParaRPr>
              </a:p>
            </p:txBody>
          </p:sp>
          <p:sp>
            <p:nvSpPr>
              <p:cNvPr id="34" name="Google Shape;5108;p64">
                <a:extLst>
                  <a:ext uri="{FF2B5EF4-FFF2-40B4-BE49-F238E27FC236}">
                    <a16:creationId xmlns:a16="http://schemas.microsoft.com/office/drawing/2014/main" id="{5BAD04FF-8CCE-4F08-9DEC-1F53A38552DD}"/>
                  </a:ext>
                </a:extLst>
              </p:cNvPr>
              <p:cNvSpPr/>
              <p:nvPr/>
            </p:nvSpPr>
            <p:spPr>
              <a:xfrm>
                <a:off x="3358415" y="3462075"/>
                <a:ext cx="441300" cy="213372"/>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PBIS</a:t>
                </a:r>
                <a:endParaRPr sz="1100" dirty="0">
                  <a:latin typeface="Poppins Medium" panose="020B0604020202020204" charset="0"/>
                  <a:cs typeface="Poppins Medium" panose="020B0604020202020204" charset="0"/>
                </a:endParaRPr>
              </a:p>
            </p:txBody>
          </p:sp>
          <p:sp>
            <p:nvSpPr>
              <p:cNvPr id="35" name="Google Shape;5109;p64">
                <a:extLst>
                  <a:ext uri="{FF2B5EF4-FFF2-40B4-BE49-F238E27FC236}">
                    <a16:creationId xmlns:a16="http://schemas.microsoft.com/office/drawing/2014/main" id="{AA428155-94DA-4F4C-83DE-CFCC81E63F9F}"/>
                  </a:ext>
                </a:extLst>
              </p:cNvPr>
              <p:cNvSpPr/>
              <p:nvPr/>
            </p:nvSpPr>
            <p:spPr>
              <a:xfrm>
                <a:off x="3358415" y="3691258"/>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Safety/Crisis Team</a:t>
                </a:r>
                <a:endParaRPr sz="1100" dirty="0">
                  <a:latin typeface="Poppins Medium" panose="020B0604020202020204" charset="0"/>
                  <a:cs typeface="Poppins Medium" panose="020B0604020202020204" charset="0"/>
                </a:endParaRPr>
              </a:p>
            </p:txBody>
          </p:sp>
          <p:sp>
            <p:nvSpPr>
              <p:cNvPr id="36" name="Google Shape;5110;p64">
                <a:extLst>
                  <a:ext uri="{FF2B5EF4-FFF2-40B4-BE49-F238E27FC236}">
                    <a16:creationId xmlns:a16="http://schemas.microsoft.com/office/drawing/2014/main" id="{9969DF82-4C3C-4F7F-8FB8-4B839814BF54}"/>
                  </a:ext>
                </a:extLst>
              </p:cNvPr>
              <p:cNvSpPr/>
              <p:nvPr/>
            </p:nvSpPr>
            <p:spPr>
              <a:xfrm>
                <a:off x="3358415" y="3892103"/>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Trauma-Informed Team</a:t>
                </a:r>
                <a:endParaRPr sz="1100" dirty="0">
                  <a:latin typeface="Poppins Medium" panose="020B0604020202020204" charset="0"/>
                  <a:cs typeface="Poppins Medium" panose="020B0604020202020204" charset="0"/>
                </a:endParaRPr>
              </a:p>
            </p:txBody>
          </p:sp>
        </p:grpSp>
        <p:grpSp>
          <p:nvGrpSpPr>
            <p:cNvPr id="5" name="Google Shape;5113;p64">
              <a:extLst>
                <a:ext uri="{FF2B5EF4-FFF2-40B4-BE49-F238E27FC236}">
                  <a16:creationId xmlns:a16="http://schemas.microsoft.com/office/drawing/2014/main" id="{A381D1A1-DEDE-48D6-8E2E-C65516D50817}"/>
                </a:ext>
              </a:extLst>
            </p:cNvPr>
            <p:cNvGrpSpPr/>
            <p:nvPr/>
          </p:nvGrpSpPr>
          <p:grpSpPr>
            <a:xfrm>
              <a:off x="2040037" y="1137809"/>
              <a:ext cx="1313400" cy="3041092"/>
              <a:chOff x="3838901" y="3361302"/>
              <a:chExt cx="441300" cy="716591"/>
            </a:xfrm>
          </p:grpSpPr>
          <p:sp>
            <p:nvSpPr>
              <p:cNvPr id="27" name="Google Shape;5114;p64">
                <a:extLst>
                  <a:ext uri="{FF2B5EF4-FFF2-40B4-BE49-F238E27FC236}">
                    <a16:creationId xmlns:a16="http://schemas.microsoft.com/office/drawing/2014/main" id="{FAB1F134-A41A-4C27-8090-73328735B8FF}"/>
                  </a:ext>
                </a:extLst>
              </p:cNvPr>
              <p:cNvSpPr/>
              <p:nvPr/>
            </p:nvSpPr>
            <p:spPr>
              <a:xfrm>
                <a:off x="3838901" y="3361302"/>
                <a:ext cx="441300" cy="84962"/>
              </a:xfrm>
              <a:prstGeom prst="flowChartAlternateProcess">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Purpose &amp; Strategic Goal Supported</a:t>
                </a:r>
                <a:endParaRPr sz="1100" dirty="0">
                  <a:latin typeface="Poppins Medium" panose="020B0604020202020204" charset="0"/>
                  <a:cs typeface="Poppins Medium" panose="020B0604020202020204" charset="0"/>
                </a:endParaRPr>
              </a:p>
            </p:txBody>
          </p:sp>
          <p:sp>
            <p:nvSpPr>
              <p:cNvPr id="28" name="Google Shape;5115;p64">
                <a:extLst>
                  <a:ext uri="{FF2B5EF4-FFF2-40B4-BE49-F238E27FC236}">
                    <a16:creationId xmlns:a16="http://schemas.microsoft.com/office/drawing/2014/main" id="{90F0D2D3-4CF2-489A-A618-A6B977986217}"/>
                  </a:ext>
                </a:extLst>
              </p:cNvPr>
              <p:cNvSpPr/>
              <p:nvPr/>
            </p:nvSpPr>
            <p:spPr>
              <a:xfrm>
                <a:off x="3838901" y="3462075"/>
                <a:ext cx="441300" cy="213372"/>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Ensure positive, safe, predictable, &amp; consistent environment</a:t>
                </a:r>
                <a:endParaRPr sz="1100" dirty="0">
                  <a:latin typeface="Poppins Medium" panose="020B0604020202020204" charset="0"/>
                  <a:cs typeface="Poppins Medium" panose="020B0604020202020204" charset="0"/>
                </a:endParaRPr>
              </a:p>
            </p:txBody>
          </p:sp>
          <p:sp>
            <p:nvSpPr>
              <p:cNvPr id="29" name="Google Shape;5116;p64">
                <a:extLst>
                  <a:ext uri="{FF2B5EF4-FFF2-40B4-BE49-F238E27FC236}">
                    <a16:creationId xmlns:a16="http://schemas.microsoft.com/office/drawing/2014/main" id="{1100B42B-9B5C-4259-B7ED-E9C30A5B76FD}"/>
                  </a:ext>
                </a:extLst>
              </p:cNvPr>
              <p:cNvSpPr/>
              <p:nvPr/>
            </p:nvSpPr>
            <p:spPr>
              <a:xfrm>
                <a:off x="3838901" y="3691258"/>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Update protocols to ensure safe environment &amp; plan for crisis</a:t>
                </a:r>
                <a:endParaRPr sz="1100" dirty="0">
                  <a:latin typeface="Poppins Medium" panose="020B0604020202020204" charset="0"/>
                  <a:cs typeface="Poppins Medium" panose="020B0604020202020204" charset="0"/>
                </a:endParaRPr>
              </a:p>
            </p:txBody>
          </p:sp>
          <p:sp>
            <p:nvSpPr>
              <p:cNvPr id="30" name="Google Shape;5117;p64">
                <a:extLst>
                  <a:ext uri="{FF2B5EF4-FFF2-40B4-BE49-F238E27FC236}">
                    <a16:creationId xmlns:a16="http://schemas.microsoft.com/office/drawing/2014/main" id="{48F637A8-1FE1-46FD-B57C-2E2C6D4FF871}"/>
                  </a:ext>
                </a:extLst>
              </p:cNvPr>
              <p:cNvSpPr/>
              <p:nvPr/>
            </p:nvSpPr>
            <p:spPr>
              <a:xfrm>
                <a:off x="3838901" y="3892103"/>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Ensure students feel safe, supported, &amp; ready to learn</a:t>
                </a:r>
                <a:endParaRPr sz="1100" dirty="0">
                  <a:latin typeface="Poppins Medium" panose="020B0604020202020204" charset="0"/>
                  <a:cs typeface="Poppins Medium" panose="020B0604020202020204" charset="0"/>
                </a:endParaRPr>
              </a:p>
            </p:txBody>
          </p:sp>
        </p:grpSp>
        <p:grpSp>
          <p:nvGrpSpPr>
            <p:cNvPr id="6" name="Google Shape;5120;p64">
              <a:extLst>
                <a:ext uri="{FF2B5EF4-FFF2-40B4-BE49-F238E27FC236}">
                  <a16:creationId xmlns:a16="http://schemas.microsoft.com/office/drawing/2014/main" id="{2AD3EB4A-A5B0-4611-8131-D4E7ECEAA920}"/>
                </a:ext>
              </a:extLst>
            </p:cNvPr>
            <p:cNvGrpSpPr/>
            <p:nvPr/>
          </p:nvGrpSpPr>
          <p:grpSpPr>
            <a:xfrm>
              <a:off x="3470062" y="1137809"/>
              <a:ext cx="1313400" cy="3041092"/>
              <a:chOff x="4319387" y="3361302"/>
              <a:chExt cx="441300" cy="716591"/>
            </a:xfrm>
          </p:grpSpPr>
          <p:sp>
            <p:nvSpPr>
              <p:cNvPr id="21" name="Google Shape;5121;p64">
                <a:extLst>
                  <a:ext uri="{FF2B5EF4-FFF2-40B4-BE49-F238E27FC236}">
                    <a16:creationId xmlns:a16="http://schemas.microsoft.com/office/drawing/2014/main" id="{ABF28476-CC08-4993-B62A-CF285EE3B1C5}"/>
                  </a:ext>
                </a:extLst>
              </p:cNvPr>
              <p:cNvSpPr/>
              <p:nvPr/>
            </p:nvSpPr>
            <p:spPr>
              <a:xfrm>
                <a:off x="4319387" y="3361302"/>
                <a:ext cx="441300" cy="84962"/>
              </a:xfrm>
              <a:prstGeom prst="flowChartAlternateProcess">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Measurable, Data-Based Outcome(s)</a:t>
                </a:r>
                <a:endParaRPr sz="1100" dirty="0">
                  <a:latin typeface="Poppins Medium" panose="020B0604020202020204" charset="0"/>
                  <a:cs typeface="Poppins Medium" panose="020B0604020202020204" charset="0"/>
                </a:endParaRPr>
              </a:p>
            </p:txBody>
          </p:sp>
          <p:sp>
            <p:nvSpPr>
              <p:cNvPr id="22" name="Google Shape;5122;p64">
                <a:extLst>
                  <a:ext uri="{FF2B5EF4-FFF2-40B4-BE49-F238E27FC236}">
                    <a16:creationId xmlns:a16="http://schemas.microsoft.com/office/drawing/2014/main" id="{19B9AECC-515C-4614-B13F-496FE980D724}"/>
                  </a:ext>
                </a:extLst>
              </p:cNvPr>
              <p:cNvSpPr/>
              <p:nvPr/>
            </p:nvSpPr>
            <p:spPr>
              <a:xfrm>
                <a:off x="4319387" y="3462075"/>
                <a:ext cx="441300" cy="213372"/>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ODRs, suspensions, attendance, universal screening, school climate survey</a:t>
                </a:r>
                <a:endParaRPr sz="1100" dirty="0">
                  <a:latin typeface="Poppins Medium" panose="020B0604020202020204" charset="0"/>
                  <a:cs typeface="Poppins Medium" panose="020B0604020202020204" charset="0"/>
                </a:endParaRPr>
              </a:p>
            </p:txBody>
          </p:sp>
          <p:sp>
            <p:nvSpPr>
              <p:cNvPr id="23" name="Google Shape;5123;p64">
                <a:extLst>
                  <a:ext uri="{FF2B5EF4-FFF2-40B4-BE49-F238E27FC236}">
                    <a16:creationId xmlns:a16="http://schemas.microsoft.com/office/drawing/2014/main" id="{130DB130-2311-4158-93D5-C4EA102C36E9}"/>
                  </a:ext>
                </a:extLst>
              </p:cNvPr>
              <p:cNvSpPr/>
              <p:nvPr/>
            </p:nvSpPr>
            <p:spPr>
              <a:xfrm>
                <a:off x="4319387" y="3691258"/>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None</a:t>
                </a:r>
                <a:endParaRPr sz="1100" dirty="0">
                  <a:latin typeface="Poppins Medium" panose="020B0604020202020204" charset="0"/>
                  <a:cs typeface="Poppins Medium" panose="020B0604020202020204" charset="0"/>
                </a:endParaRPr>
              </a:p>
            </p:txBody>
          </p:sp>
          <p:sp>
            <p:nvSpPr>
              <p:cNvPr id="24" name="Google Shape;5124;p64">
                <a:extLst>
                  <a:ext uri="{FF2B5EF4-FFF2-40B4-BE49-F238E27FC236}">
                    <a16:creationId xmlns:a16="http://schemas.microsoft.com/office/drawing/2014/main" id="{F2A78961-282A-4CDB-8588-6C49F5171B6C}"/>
                  </a:ext>
                </a:extLst>
              </p:cNvPr>
              <p:cNvSpPr/>
              <p:nvPr/>
            </p:nvSpPr>
            <p:spPr>
              <a:xfrm>
                <a:off x="4319387" y="3892103"/>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algn="ctr"/>
                <a:r>
                  <a:rPr lang="en-US" sz="1100" dirty="0">
                    <a:latin typeface="Poppins Medium" panose="020B0604020202020204" charset="0"/>
                    <a:cs typeface="Poppins Medium" panose="020B0604020202020204" charset="0"/>
                  </a:rPr>
                  <a:t>ODRs, suspensions, attendance, universal screening, school climate</a:t>
                </a:r>
              </a:p>
            </p:txBody>
          </p:sp>
        </p:grpSp>
        <p:grpSp>
          <p:nvGrpSpPr>
            <p:cNvPr id="7" name="Google Shape;5127;p64">
              <a:extLst>
                <a:ext uri="{FF2B5EF4-FFF2-40B4-BE49-F238E27FC236}">
                  <a16:creationId xmlns:a16="http://schemas.microsoft.com/office/drawing/2014/main" id="{4A764BC6-00C9-4DC1-B449-FD1A787BA59A}"/>
                </a:ext>
              </a:extLst>
            </p:cNvPr>
            <p:cNvGrpSpPr/>
            <p:nvPr/>
          </p:nvGrpSpPr>
          <p:grpSpPr>
            <a:xfrm>
              <a:off x="4900087" y="1137809"/>
              <a:ext cx="1313400" cy="3041092"/>
              <a:chOff x="4799873" y="3361302"/>
              <a:chExt cx="441300" cy="716591"/>
            </a:xfrm>
          </p:grpSpPr>
          <p:sp>
            <p:nvSpPr>
              <p:cNvPr id="15" name="Google Shape;5128;p64">
                <a:extLst>
                  <a:ext uri="{FF2B5EF4-FFF2-40B4-BE49-F238E27FC236}">
                    <a16:creationId xmlns:a16="http://schemas.microsoft.com/office/drawing/2014/main" id="{2B52FA82-EE61-4C55-B23B-71364C22E902}"/>
                  </a:ext>
                </a:extLst>
              </p:cNvPr>
              <p:cNvSpPr/>
              <p:nvPr/>
            </p:nvSpPr>
            <p:spPr>
              <a:xfrm>
                <a:off x="4799873" y="3361302"/>
                <a:ext cx="441300" cy="84962"/>
              </a:xfrm>
              <a:prstGeom prst="flowChartAlternateProcess">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Target Group</a:t>
                </a:r>
                <a:endParaRPr sz="1100" dirty="0">
                  <a:latin typeface="Poppins Medium" panose="020B0604020202020204" charset="0"/>
                  <a:cs typeface="Poppins Medium" panose="020B0604020202020204" charset="0"/>
                </a:endParaRPr>
              </a:p>
            </p:txBody>
          </p:sp>
          <p:sp>
            <p:nvSpPr>
              <p:cNvPr id="16" name="Google Shape;5129;p64">
                <a:extLst>
                  <a:ext uri="{FF2B5EF4-FFF2-40B4-BE49-F238E27FC236}">
                    <a16:creationId xmlns:a16="http://schemas.microsoft.com/office/drawing/2014/main" id="{63D1EF11-3D59-45DF-95D5-8E12B82F9B13}"/>
                  </a:ext>
                </a:extLst>
              </p:cNvPr>
              <p:cNvSpPr/>
              <p:nvPr/>
            </p:nvSpPr>
            <p:spPr>
              <a:xfrm>
                <a:off x="4799873" y="3462075"/>
                <a:ext cx="441300" cy="213372"/>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All students, staff, &amp; families</a:t>
                </a:r>
                <a:endParaRPr sz="1100" dirty="0">
                  <a:latin typeface="Poppins Medium" panose="020B0604020202020204" charset="0"/>
                  <a:cs typeface="Poppins Medium" panose="020B0604020202020204" charset="0"/>
                </a:endParaRPr>
              </a:p>
            </p:txBody>
          </p:sp>
          <p:sp>
            <p:nvSpPr>
              <p:cNvPr id="17" name="Google Shape;5130;p64">
                <a:extLst>
                  <a:ext uri="{FF2B5EF4-FFF2-40B4-BE49-F238E27FC236}">
                    <a16:creationId xmlns:a16="http://schemas.microsoft.com/office/drawing/2014/main" id="{D9D83AB0-3A0E-41EA-9841-D9524C87E4CE}"/>
                  </a:ext>
                </a:extLst>
              </p:cNvPr>
              <p:cNvSpPr/>
              <p:nvPr/>
            </p:nvSpPr>
            <p:spPr>
              <a:xfrm>
                <a:off x="4799873" y="3691250"/>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algn="ctr"/>
                <a:r>
                  <a:rPr lang="en-US" sz="1100" dirty="0">
                    <a:latin typeface="Poppins Medium" panose="020B0604020202020204" charset="0"/>
                    <a:cs typeface="Poppins Medium" panose="020B0604020202020204" charset="0"/>
                  </a:rPr>
                  <a:t>All students, staff, &amp; families</a:t>
                </a:r>
              </a:p>
            </p:txBody>
          </p:sp>
          <p:sp>
            <p:nvSpPr>
              <p:cNvPr id="18" name="Google Shape;5131;p64">
                <a:extLst>
                  <a:ext uri="{FF2B5EF4-FFF2-40B4-BE49-F238E27FC236}">
                    <a16:creationId xmlns:a16="http://schemas.microsoft.com/office/drawing/2014/main" id="{F7D9F3E8-F0D9-4D09-A550-E3A458243C5B}"/>
                  </a:ext>
                </a:extLst>
              </p:cNvPr>
              <p:cNvSpPr/>
              <p:nvPr/>
            </p:nvSpPr>
            <p:spPr>
              <a:xfrm>
                <a:off x="4799873" y="3892103"/>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lvl="1" algn="ctr"/>
                <a:r>
                  <a:rPr lang="en-US" sz="1100" dirty="0">
                    <a:latin typeface="Poppins Medium" panose="020B0604020202020204" charset="0"/>
                    <a:cs typeface="Poppins Medium" panose="020B0604020202020204" charset="0"/>
                  </a:rPr>
                  <a:t>All students, staff, &amp; families</a:t>
                </a:r>
              </a:p>
            </p:txBody>
          </p:sp>
        </p:grpSp>
        <p:grpSp>
          <p:nvGrpSpPr>
            <p:cNvPr id="8" name="Google Shape;5134;p64">
              <a:extLst>
                <a:ext uri="{FF2B5EF4-FFF2-40B4-BE49-F238E27FC236}">
                  <a16:creationId xmlns:a16="http://schemas.microsoft.com/office/drawing/2014/main" id="{374486FD-E15F-4E9A-800D-2F33F1117F7C}"/>
                </a:ext>
              </a:extLst>
            </p:cNvPr>
            <p:cNvGrpSpPr/>
            <p:nvPr/>
          </p:nvGrpSpPr>
          <p:grpSpPr>
            <a:xfrm>
              <a:off x="6330115" y="1137809"/>
              <a:ext cx="1313400" cy="3041092"/>
              <a:chOff x="5280360" y="3361302"/>
              <a:chExt cx="441300" cy="716591"/>
            </a:xfrm>
          </p:grpSpPr>
          <p:sp>
            <p:nvSpPr>
              <p:cNvPr id="9" name="Google Shape;5135;p64">
                <a:extLst>
                  <a:ext uri="{FF2B5EF4-FFF2-40B4-BE49-F238E27FC236}">
                    <a16:creationId xmlns:a16="http://schemas.microsoft.com/office/drawing/2014/main" id="{5835CF18-060D-4E69-A384-57702C716B89}"/>
                  </a:ext>
                </a:extLst>
              </p:cNvPr>
              <p:cNvSpPr/>
              <p:nvPr/>
            </p:nvSpPr>
            <p:spPr>
              <a:xfrm>
                <a:off x="5280360" y="3361302"/>
                <a:ext cx="441300" cy="84962"/>
              </a:xfrm>
              <a:prstGeom prst="flowChartAlternateProcess">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Staff Involved</a:t>
                </a:r>
                <a:endParaRPr sz="1100" dirty="0">
                  <a:latin typeface="Poppins Medium" panose="020B0604020202020204" charset="0"/>
                  <a:cs typeface="Poppins Medium" panose="020B0604020202020204" charset="0"/>
                </a:endParaRPr>
              </a:p>
            </p:txBody>
          </p:sp>
          <p:sp>
            <p:nvSpPr>
              <p:cNvPr id="10" name="Google Shape;5136;p64">
                <a:extLst>
                  <a:ext uri="{FF2B5EF4-FFF2-40B4-BE49-F238E27FC236}">
                    <a16:creationId xmlns:a16="http://schemas.microsoft.com/office/drawing/2014/main" id="{D9DDC780-86EB-4654-B5CB-9DB041BA519E}"/>
                  </a:ext>
                </a:extLst>
              </p:cNvPr>
              <p:cNvSpPr/>
              <p:nvPr/>
            </p:nvSpPr>
            <p:spPr>
              <a:xfrm>
                <a:off x="5280360" y="3462075"/>
                <a:ext cx="441300" cy="213372"/>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Principal, social worker, 3 general + 1 special ed. teachers</a:t>
                </a:r>
                <a:endParaRPr sz="1100" dirty="0">
                  <a:latin typeface="Poppins Medium" panose="020B0604020202020204" charset="0"/>
                  <a:cs typeface="Poppins Medium" panose="020B0604020202020204" charset="0"/>
                </a:endParaRPr>
              </a:p>
            </p:txBody>
          </p:sp>
          <p:sp>
            <p:nvSpPr>
              <p:cNvPr id="11" name="Google Shape;5137;p64">
                <a:extLst>
                  <a:ext uri="{FF2B5EF4-FFF2-40B4-BE49-F238E27FC236}">
                    <a16:creationId xmlns:a16="http://schemas.microsoft.com/office/drawing/2014/main" id="{B88A945E-378C-4410-83F1-7F5670C4075F}"/>
                  </a:ext>
                </a:extLst>
              </p:cNvPr>
              <p:cNvSpPr/>
              <p:nvPr/>
            </p:nvSpPr>
            <p:spPr>
              <a:xfrm>
                <a:off x="5280360" y="3691258"/>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Principal, social worker, 2 general ed. teachers</a:t>
                </a:r>
                <a:endParaRPr sz="1100" dirty="0">
                  <a:latin typeface="Poppins Medium" panose="020B0604020202020204" charset="0"/>
                  <a:cs typeface="Poppins Medium" panose="020B0604020202020204" charset="0"/>
                </a:endParaRPr>
              </a:p>
            </p:txBody>
          </p:sp>
          <p:sp>
            <p:nvSpPr>
              <p:cNvPr id="12" name="Google Shape;5138;p64">
                <a:extLst>
                  <a:ext uri="{FF2B5EF4-FFF2-40B4-BE49-F238E27FC236}">
                    <a16:creationId xmlns:a16="http://schemas.microsoft.com/office/drawing/2014/main" id="{AC35C763-E809-4F8C-8BB9-6D24593CC19F}"/>
                  </a:ext>
                </a:extLst>
              </p:cNvPr>
              <p:cNvSpPr/>
              <p:nvPr/>
            </p:nvSpPr>
            <p:spPr>
              <a:xfrm>
                <a:off x="5280360" y="3892103"/>
                <a:ext cx="441300" cy="185790"/>
              </a:xfrm>
              <a:prstGeom prst="flowChartAlternateProcess">
                <a:avLst/>
              </a:prstGeom>
              <a:solidFill>
                <a:srgbClr val="E3E9ED"/>
              </a:solidFill>
              <a:ln>
                <a:noFill/>
              </a:ln>
            </p:spPr>
            <p:txBody>
              <a:bodyPr spcFirstLastPara="1" wrap="square" lIns="91425" tIns="91425" rIns="91425" bIns="91425" anchor="ctr" anchorCtr="0">
                <a:noAutofit/>
              </a:bodyPr>
              <a:lstStyle/>
              <a:p>
                <a:pPr algn="ctr"/>
                <a:r>
                  <a:rPr lang="en-US" sz="1100" dirty="0">
                    <a:latin typeface="Poppins Medium" panose="020B0604020202020204" charset="0"/>
                    <a:cs typeface="Poppins Medium" panose="020B0604020202020204" charset="0"/>
                  </a:rPr>
                  <a:t>Principal, social worker, 2 general + 1 special ed. teachers</a:t>
                </a:r>
              </a:p>
            </p:txBody>
          </p:sp>
        </p:grpSp>
        <p:sp>
          <p:nvSpPr>
            <p:cNvPr id="39" name="Google Shape;5135;p64">
              <a:extLst>
                <a:ext uri="{FF2B5EF4-FFF2-40B4-BE49-F238E27FC236}">
                  <a16:creationId xmlns:a16="http://schemas.microsoft.com/office/drawing/2014/main" id="{1FA3B030-5248-4653-B48A-BAE447152D32}"/>
                </a:ext>
              </a:extLst>
            </p:cNvPr>
            <p:cNvSpPr/>
            <p:nvPr/>
          </p:nvSpPr>
          <p:spPr>
            <a:xfrm>
              <a:off x="7760143" y="1137778"/>
              <a:ext cx="1313400" cy="360563"/>
            </a:xfrm>
            <a:prstGeom prst="flowChartAlternateProcess">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Overlap? Modify? Eliminate?</a:t>
              </a:r>
              <a:endParaRPr sz="1100" dirty="0">
                <a:latin typeface="Poppins Medium" panose="020B0604020202020204" charset="0"/>
                <a:cs typeface="Poppins Medium" panose="020B0604020202020204" charset="0"/>
              </a:endParaRPr>
            </a:p>
          </p:txBody>
        </p:sp>
        <p:sp>
          <p:nvSpPr>
            <p:cNvPr id="40" name="Google Shape;5136;p64">
              <a:extLst>
                <a:ext uri="{FF2B5EF4-FFF2-40B4-BE49-F238E27FC236}">
                  <a16:creationId xmlns:a16="http://schemas.microsoft.com/office/drawing/2014/main" id="{EAD59CC0-0DFA-43E1-ACF9-9A3789AE1176}"/>
                </a:ext>
              </a:extLst>
            </p:cNvPr>
            <p:cNvSpPr/>
            <p:nvPr/>
          </p:nvSpPr>
          <p:spPr>
            <a:xfrm>
              <a:off x="7760143" y="1565442"/>
              <a:ext cx="1313400" cy="905507"/>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 Overlap with crisis/TI teams</a:t>
              </a:r>
            </a:p>
            <a:p>
              <a:pPr marL="0" lvl="0" indent="0" algn="ctr" rtl="0">
                <a:spcBef>
                  <a:spcPts val="0"/>
                </a:spcBef>
                <a:spcAft>
                  <a:spcPts val="0"/>
                </a:spcAft>
                <a:buNone/>
              </a:pPr>
              <a:r>
                <a:rPr lang="en-US" sz="1100" dirty="0">
                  <a:latin typeface="Poppins Medium" panose="020B0604020202020204" charset="0"/>
                  <a:cs typeface="Poppins Medium" panose="020B0604020202020204" charset="0"/>
                </a:rPr>
                <a:t>- Combine and rename </a:t>
              </a:r>
            </a:p>
            <a:p>
              <a:pPr marL="0" lvl="0" indent="0" algn="ctr" rtl="0">
                <a:spcBef>
                  <a:spcPts val="0"/>
                </a:spcBef>
                <a:spcAft>
                  <a:spcPts val="0"/>
                </a:spcAft>
                <a:buNone/>
              </a:pPr>
              <a:r>
                <a:rPr lang="en-US" sz="1100" dirty="0">
                  <a:latin typeface="Poppins Medium" panose="020B0604020202020204" charset="0"/>
                  <a:cs typeface="Poppins Medium" panose="020B0604020202020204" charset="0"/>
                </a:rPr>
                <a:t>- Add EOY meeting to revise safety protocols</a:t>
              </a:r>
              <a:endParaRPr sz="1100" dirty="0">
                <a:latin typeface="Poppins Medium" panose="020B0604020202020204" charset="0"/>
                <a:cs typeface="Poppins Medium" panose="020B0604020202020204" charset="0"/>
              </a:endParaRPr>
            </a:p>
          </p:txBody>
        </p:sp>
        <p:sp>
          <p:nvSpPr>
            <p:cNvPr id="41" name="Google Shape;5137;p64">
              <a:extLst>
                <a:ext uri="{FF2B5EF4-FFF2-40B4-BE49-F238E27FC236}">
                  <a16:creationId xmlns:a16="http://schemas.microsoft.com/office/drawing/2014/main" id="{947A091C-6BC0-4E64-BBB4-AD01FD389A39}"/>
                </a:ext>
              </a:extLst>
            </p:cNvPr>
            <p:cNvSpPr/>
            <p:nvPr/>
          </p:nvSpPr>
          <p:spPr>
            <a:xfrm>
              <a:off x="7760143" y="2538050"/>
              <a:ext cx="1313400" cy="788463"/>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 Expand use of data to monitor police contacts from school &amp; safety assessments</a:t>
              </a:r>
              <a:endParaRPr sz="1100" dirty="0">
                <a:latin typeface="Poppins Medium" panose="020B0604020202020204" charset="0"/>
                <a:cs typeface="Poppins Medium" panose="020B0604020202020204" charset="0"/>
              </a:endParaRPr>
            </a:p>
          </p:txBody>
        </p:sp>
        <p:sp>
          <p:nvSpPr>
            <p:cNvPr id="42" name="Google Shape;5138;p64">
              <a:extLst>
                <a:ext uri="{FF2B5EF4-FFF2-40B4-BE49-F238E27FC236}">
                  <a16:creationId xmlns:a16="http://schemas.microsoft.com/office/drawing/2014/main" id="{4830FAE2-1127-4A9E-AD3E-6F8549A69FA6}"/>
                </a:ext>
              </a:extLst>
            </p:cNvPr>
            <p:cNvSpPr/>
            <p:nvPr/>
          </p:nvSpPr>
          <p:spPr>
            <a:xfrm>
              <a:off x="7760143" y="3390432"/>
              <a:ext cx="1313400" cy="788458"/>
            </a:xfrm>
            <a:prstGeom prst="flowChartAlternateProcess">
              <a:avLst/>
            </a:pr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Poppins Medium" panose="020B0604020202020204" charset="0"/>
                  <a:cs typeface="Poppins Medium" panose="020B0604020202020204" charset="0"/>
                </a:rPr>
                <a:t>- Overlap with PBIS team</a:t>
              </a:r>
            </a:p>
            <a:p>
              <a:pPr marL="0" lvl="0" indent="0" algn="ctr" rtl="0">
                <a:spcBef>
                  <a:spcPts val="0"/>
                </a:spcBef>
                <a:spcAft>
                  <a:spcPts val="0"/>
                </a:spcAft>
                <a:buNone/>
              </a:pPr>
              <a:r>
                <a:rPr lang="en-US" sz="1100" dirty="0">
                  <a:latin typeface="Poppins Medium" panose="020B0604020202020204" charset="0"/>
                  <a:cs typeface="Poppins Medium" panose="020B0604020202020204" charset="0"/>
                </a:rPr>
                <a:t>Combine team</a:t>
              </a:r>
            </a:p>
            <a:p>
              <a:pPr marL="0" lvl="0" indent="0" algn="ctr" rtl="0">
                <a:spcBef>
                  <a:spcPts val="0"/>
                </a:spcBef>
                <a:spcAft>
                  <a:spcPts val="0"/>
                </a:spcAft>
                <a:buNone/>
              </a:pPr>
              <a:r>
                <a:rPr lang="en-US" sz="1100" dirty="0">
                  <a:latin typeface="Poppins Medium" panose="020B0604020202020204" charset="0"/>
                  <a:cs typeface="Poppins Medium" panose="020B0604020202020204" charset="0"/>
                </a:rPr>
                <a:t>- Make current members coaches</a:t>
              </a:r>
              <a:endParaRPr sz="1100" dirty="0">
                <a:latin typeface="Poppins Medium" panose="020B0604020202020204" charset="0"/>
                <a:cs typeface="Poppins Medium" panose="020B0604020202020204" charset="0"/>
              </a:endParaRPr>
            </a:p>
          </p:txBody>
        </p:sp>
      </p:grpSp>
    </p:spTree>
    <p:extLst>
      <p:ext uri="{BB962C8B-B14F-4D97-AF65-F5344CB8AC3E}">
        <p14:creationId xmlns:p14="http://schemas.microsoft.com/office/powerpoint/2010/main" val="726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subTitle" idx="1"/>
          </p:nvPr>
        </p:nvSpPr>
        <p:spPr>
          <a:xfrm flipH="1">
            <a:off x="943276" y="1164657"/>
            <a:ext cx="7461674" cy="2591061"/>
          </a:xfrm>
        </p:spPr>
        <p:txBody>
          <a:bodyPr/>
          <a:lstStyle/>
          <a:p>
            <a:pPr algn="l">
              <a:buFont typeface="Courier New" panose="02070309020205020404" pitchFamily="49" charset="0"/>
              <a:buChar char="o"/>
            </a:pPr>
            <a:r>
              <a:rPr lang="en-US" dirty="0"/>
              <a:t>How would our teams work more effectively if we had a single model of service delivery to address the social-emotional-behavioral needs of our students?</a:t>
            </a:r>
          </a:p>
          <a:p>
            <a:pPr algn="l">
              <a:buFont typeface="Courier New" panose="02070309020205020404" pitchFamily="49" charset="0"/>
              <a:buChar char="o"/>
            </a:pPr>
            <a:r>
              <a:rPr lang="en-US" dirty="0"/>
              <a:t>What communication loops and /or progress monitoring exists among all of these support personnel?</a:t>
            </a:r>
          </a:p>
          <a:p>
            <a:pPr algn="l">
              <a:buFont typeface="Courier New" panose="02070309020205020404" pitchFamily="49" charset="0"/>
              <a:buChar char="o"/>
            </a:pPr>
            <a:r>
              <a:rPr lang="en-US" dirty="0"/>
              <a:t>Are there other school teams with similar goals we should consider coordinating with?</a:t>
            </a: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7986281" y="155827"/>
            <a:ext cx="1046885" cy="1012896"/>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kern="1200" dirty="0">
                  <a:solidFill>
                    <a:schemeClr val="bg1"/>
                  </a:solidFill>
                  <a:latin typeface="Poppins Medium" panose="020B0604020202020204" charset="0"/>
                  <a:cs typeface="Poppins Medium" panose="020B0604020202020204" charset="0"/>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7801830" y="654621"/>
            <a:ext cx="869738" cy="869738"/>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6010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B29727A9-AB77-7A4F-A1F6-D828C329E1B9}"/>
              </a:ext>
            </a:extLst>
          </p:cNvPr>
          <p:cNvPicPr>
            <a:picLocks noChangeAspect="1"/>
          </p:cNvPicPr>
          <p:nvPr/>
        </p:nvPicPr>
        <p:blipFill>
          <a:blip r:embed="rId3"/>
          <a:stretch>
            <a:fillRect/>
          </a:stretch>
        </p:blipFill>
        <p:spPr>
          <a:xfrm>
            <a:off x="165616" y="1493075"/>
            <a:ext cx="4832569" cy="3209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4917057" y="1183800"/>
            <a:ext cx="3947763" cy="3419700"/>
          </a:xfrm>
        </p:spPr>
        <p:txBody>
          <a:bodyPr/>
          <a:lstStyle/>
          <a:p>
            <a:pPr>
              <a:lnSpc>
                <a:spcPct val="150000"/>
              </a:lnSpc>
              <a:buClr>
                <a:schemeClr val="bg1"/>
              </a:buClr>
            </a:pPr>
            <a:r>
              <a:rPr lang="en-US" sz="1300" dirty="0">
                <a:solidFill>
                  <a:schemeClr val="bg1"/>
                </a:solidFill>
              </a:rPr>
              <a:t>Work with your team in breakout rooms</a:t>
            </a:r>
          </a:p>
          <a:p>
            <a:pPr>
              <a:lnSpc>
                <a:spcPct val="150000"/>
              </a:lnSpc>
              <a:buClr>
                <a:schemeClr val="bg1"/>
              </a:buClr>
            </a:pPr>
            <a:r>
              <a:rPr lang="en-US" sz="1300" dirty="0">
                <a:solidFill>
                  <a:schemeClr val="bg1"/>
                </a:solidFill>
              </a:rPr>
              <a:t>Navigate to nepbis.org</a:t>
            </a:r>
          </a:p>
          <a:p>
            <a:pPr>
              <a:lnSpc>
                <a:spcPct val="150000"/>
              </a:lnSpc>
              <a:buClr>
                <a:schemeClr val="bg1"/>
              </a:buClr>
            </a:pPr>
            <a:r>
              <a:rPr lang="en-US" sz="1300" dirty="0">
                <a:solidFill>
                  <a:schemeClr val="bg1"/>
                </a:solidFill>
              </a:rPr>
              <a:t>Select “Tier 1 School-Wide” dropdown menu and select “Training Materials,” then select “Year 1 Syllabus &amp; Resources” Click on </a:t>
            </a:r>
            <a:r>
              <a:rPr lang="en-US" sz="1300" dirty="0">
                <a:solidFill>
                  <a:schemeClr val="accent6">
                    <a:lumMod val="50000"/>
                  </a:schemeClr>
                </a:solidFill>
                <a:hlinkClick r:id="rId4">
                  <a:extLst>
                    <a:ext uri="{A12FA001-AC4F-418D-AE19-62706E023703}">
                      <ahyp:hlinkClr xmlns:ahyp="http://schemas.microsoft.com/office/drawing/2018/hyperlinkcolor" val="tx"/>
                    </a:ext>
                  </a:extLst>
                </a:hlinkClick>
              </a:rPr>
              <a:t>Working Smarter Matrix</a:t>
            </a:r>
            <a:r>
              <a:rPr lang="en-US" sz="1300" dirty="0">
                <a:solidFill>
                  <a:schemeClr val="bg1"/>
                </a:solidFill>
              </a:rPr>
              <a:t>.</a:t>
            </a:r>
          </a:p>
          <a:p>
            <a:pPr>
              <a:lnSpc>
                <a:spcPct val="150000"/>
              </a:lnSpc>
              <a:buClr>
                <a:schemeClr val="bg1"/>
              </a:buClr>
            </a:pPr>
            <a:r>
              <a:rPr lang="en-US" sz="1300" dirty="0">
                <a:solidFill>
                  <a:schemeClr val="bg1"/>
                </a:solidFill>
              </a:rPr>
              <a:t>Review data on the matrix and use guiding questions to develop an action plan for eliminating or modifying teams as needed.</a:t>
            </a:r>
          </a:p>
          <a:p>
            <a:pPr>
              <a:lnSpc>
                <a:spcPct val="150000"/>
              </a:lnSpc>
              <a:buClr>
                <a:schemeClr val="bg1"/>
              </a:buClr>
            </a:pPr>
            <a:r>
              <a:rPr lang="en-US" sz="1300" dirty="0">
                <a:solidFill>
                  <a:schemeClr val="bg1"/>
                </a:solidFill>
              </a:rPr>
              <a:t>Be ready to report on 2 to 3 “big ideas” from your group (1 minute).</a:t>
            </a:r>
          </a:p>
          <a:p>
            <a:pPr marL="152400" indent="0" algn="r">
              <a:lnSpc>
                <a:spcPct val="150000"/>
              </a:lnSpc>
              <a:buClr>
                <a:schemeClr val="bg1"/>
              </a:buClr>
              <a:buNone/>
            </a:pPr>
            <a:r>
              <a:rPr lang="en-US" sz="1300" dirty="0">
                <a:solidFill>
                  <a:schemeClr val="bg1"/>
                </a:solidFill>
              </a:rPr>
              <a:t>15 minutes</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COMMITTEE AUDIT</a:t>
            </a:r>
            <a:br>
              <a:rPr lang="en-US" dirty="0"/>
            </a:br>
            <a:r>
              <a:rPr lang="en-US" dirty="0"/>
              <a:t>(WORKING SMARTER)</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7518728" y="4501257"/>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Rectangle: Rounded Corners 54">
            <a:extLst>
              <a:ext uri="{FF2B5EF4-FFF2-40B4-BE49-F238E27FC236}">
                <a16:creationId xmlns:a16="http://schemas.microsoft.com/office/drawing/2014/main" id="{28D69E77-D241-4E37-9DD1-47E12BC2D7A2}"/>
              </a:ext>
            </a:extLst>
          </p:cNvPr>
          <p:cNvSpPr/>
          <p:nvPr/>
        </p:nvSpPr>
        <p:spPr>
          <a:xfrm>
            <a:off x="4032251" y="4235451"/>
            <a:ext cx="673100" cy="23882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4" name="Google Shape;1577;p61">
            <a:extLst>
              <a:ext uri="{FF2B5EF4-FFF2-40B4-BE49-F238E27FC236}">
                <a16:creationId xmlns:a16="http://schemas.microsoft.com/office/drawing/2014/main" id="{E0895736-DE40-4E41-AAA4-F1DFA8E4E67C}"/>
              </a:ext>
            </a:extLst>
          </p:cNvPr>
          <p:cNvSpPr/>
          <p:nvPr/>
        </p:nvSpPr>
        <p:spPr>
          <a:xfrm rot="14329451">
            <a:off x="4664061" y="4479479"/>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6464;p67">
            <a:extLst>
              <a:ext uri="{FF2B5EF4-FFF2-40B4-BE49-F238E27FC236}">
                <a16:creationId xmlns:a16="http://schemas.microsoft.com/office/drawing/2014/main" id="{E1C339DC-D8C0-4981-9034-9234A2BB873F}"/>
              </a:ext>
            </a:extLst>
          </p:cNvPr>
          <p:cNvGrpSpPr/>
          <p:nvPr/>
        </p:nvGrpSpPr>
        <p:grpSpPr>
          <a:xfrm>
            <a:off x="5498976" y="4554316"/>
            <a:ext cx="371966" cy="371966"/>
            <a:chOff x="4674908" y="3682271"/>
            <a:chExt cx="371966" cy="371966"/>
          </a:xfrm>
        </p:grpSpPr>
        <p:sp>
          <p:nvSpPr>
            <p:cNvPr id="53" name="Google Shape;6465;p67">
              <a:extLst>
                <a:ext uri="{FF2B5EF4-FFF2-40B4-BE49-F238E27FC236}">
                  <a16:creationId xmlns:a16="http://schemas.microsoft.com/office/drawing/2014/main" id="{1EBD7335-7D13-4BAF-B458-B10B6F408FA3}"/>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466;p67">
              <a:extLst>
                <a:ext uri="{FF2B5EF4-FFF2-40B4-BE49-F238E27FC236}">
                  <a16:creationId xmlns:a16="http://schemas.microsoft.com/office/drawing/2014/main" id="{B100555A-F667-4E04-B6C6-EF07E20D5932}"/>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67;p67">
              <a:extLst>
                <a:ext uri="{FF2B5EF4-FFF2-40B4-BE49-F238E27FC236}">
                  <a16:creationId xmlns:a16="http://schemas.microsoft.com/office/drawing/2014/main" id="{950DB69D-3645-47EF-A9DD-8BB0377AB84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68;p67">
              <a:extLst>
                <a:ext uri="{FF2B5EF4-FFF2-40B4-BE49-F238E27FC236}">
                  <a16:creationId xmlns:a16="http://schemas.microsoft.com/office/drawing/2014/main" id="{BF8630E9-BC59-40EB-BECE-4D6D918196AD}"/>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 Placeholder 4">
            <a:extLst>
              <a:ext uri="{FF2B5EF4-FFF2-40B4-BE49-F238E27FC236}">
                <a16:creationId xmlns:a16="http://schemas.microsoft.com/office/drawing/2014/main" id="{F0D1EBEB-D32B-4CC6-9B12-FECA631A2B7C}"/>
              </a:ext>
            </a:extLst>
          </p:cNvPr>
          <p:cNvSpPr txBox="1">
            <a:spLocks/>
          </p:cNvSpPr>
          <p:nvPr/>
        </p:nvSpPr>
        <p:spPr>
          <a:xfrm>
            <a:off x="5741388" y="4565280"/>
            <a:ext cx="1518551"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spcBef>
                <a:spcPts val="0"/>
              </a:spcBef>
              <a:spcAft>
                <a:spcPts val="0"/>
              </a:spcAft>
              <a:buClr>
                <a:prstClr val="white"/>
              </a:buClr>
              <a:buSzPts val="1200"/>
              <a:buFont typeface="Open Sans SemiBold"/>
              <a:buNone/>
              <a:tabLst/>
              <a:defRPr/>
            </a:pPr>
            <a:r>
              <a:rPr kumimoji="0" lang="en-US" sz="1300" b="0" i="0" u="none" strike="noStrike" kern="0" cap="none" spc="0" normalizeH="0" baseline="0" noProof="0" dirty="0">
                <a:ln>
                  <a:noFill/>
                </a:ln>
                <a:solidFill>
                  <a:prstClr val="white"/>
                </a:solidFill>
                <a:effectLst/>
                <a:uLnTx/>
                <a:uFillTx/>
                <a:latin typeface="Hind Vadodara"/>
                <a:cs typeface="Hind Vadodara"/>
                <a:sym typeface="Hind Vadodara"/>
              </a:rPr>
              <a:t>Team Breakouts</a:t>
            </a:r>
          </a:p>
        </p:txBody>
      </p:sp>
    </p:spTree>
    <p:extLst>
      <p:ext uri="{BB962C8B-B14F-4D97-AF65-F5344CB8AC3E}">
        <p14:creationId xmlns:p14="http://schemas.microsoft.com/office/powerpoint/2010/main" val="36390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500"/>
                                        <p:tgtEl>
                                          <p:spTgt spid="55"/>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par>
                          <p:cTn id="11" fill="hold">
                            <p:stCondLst>
                              <p:cond delay="1500"/>
                            </p:stCondLst>
                            <p:childTnLst>
                              <p:par>
                                <p:cTn id="12" presetID="32" presetClass="emph" presetSubtype="0" fill="hold" grpId="1" nodeType="afterEffect">
                                  <p:stCondLst>
                                    <p:cond delay="0"/>
                                  </p:stCondLst>
                                  <p:childTnLst>
                                    <p:animRot by="120000">
                                      <p:cBhvr>
                                        <p:cTn id="13" dur="100" fill="hold">
                                          <p:stCondLst>
                                            <p:cond delay="0"/>
                                          </p:stCondLst>
                                        </p:cTn>
                                        <p:tgtEl>
                                          <p:spTgt spid="54"/>
                                        </p:tgtEl>
                                        <p:attrNameLst>
                                          <p:attrName>r</p:attrName>
                                        </p:attrNameLst>
                                      </p:cBhvr>
                                    </p:animRot>
                                    <p:animRot by="-240000">
                                      <p:cBhvr>
                                        <p:cTn id="14" dur="200" fill="hold">
                                          <p:stCondLst>
                                            <p:cond delay="200"/>
                                          </p:stCondLst>
                                        </p:cTn>
                                        <p:tgtEl>
                                          <p:spTgt spid="54"/>
                                        </p:tgtEl>
                                        <p:attrNameLst>
                                          <p:attrName>r</p:attrName>
                                        </p:attrNameLst>
                                      </p:cBhvr>
                                    </p:animRot>
                                    <p:animRot by="240000">
                                      <p:cBhvr>
                                        <p:cTn id="15" dur="200" fill="hold">
                                          <p:stCondLst>
                                            <p:cond delay="400"/>
                                          </p:stCondLst>
                                        </p:cTn>
                                        <p:tgtEl>
                                          <p:spTgt spid="54"/>
                                        </p:tgtEl>
                                        <p:attrNameLst>
                                          <p:attrName>r</p:attrName>
                                        </p:attrNameLst>
                                      </p:cBhvr>
                                    </p:animRot>
                                    <p:animRot by="-240000">
                                      <p:cBhvr>
                                        <p:cTn id="16" dur="200" fill="hold">
                                          <p:stCondLst>
                                            <p:cond delay="600"/>
                                          </p:stCondLst>
                                        </p:cTn>
                                        <p:tgtEl>
                                          <p:spTgt spid="54"/>
                                        </p:tgtEl>
                                        <p:attrNameLst>
                                          <p:attrName>r</p:attrName>
                                        </p:attrNameLst>
                                      </p:cBhvr>
                                    </p:animRot>
                                    <p:animRot by="120000">
                                      <p:cBhvr>
                                        <p:cTn id="17" dur="200" fill="hold">
                                          <p:stCondLst>
                                            <p:cond delay="800"/>
                                          </p:stCondLst>
                                        </p:cTn>
                                        <p:tgtEl>
                                          <p:spTgt spid="5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left)">
                                      <p:cBhvr>
                                        <p:cTn id="42" dur="500"/>
                                        <p:tgtEl>
                                          <p:spTgt spid="5">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500"/>
                                        <p:tgtEl>
                                          <p:spTgt spid="5">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0">
                                            <p:txEl>
                                              <p:pRg st="0" end="0"/>
                                            </p:txEl>
                                          </p:spTgt>
                                        </p:tgtEl>
                                        <p:attrNameLst>
                                          <p:attrName>style.visibility</p:attrName>
                                        </p:attrNameLst>
                                      </p:cBhvr>
                                      <p:to>
                                        <p:strVal val="visible"/>
                                      </p:to>
                                    </p:set>
                                    <p:animEffect transition="in" filter="wipe(left)">
                                      <p:cBhvr>
                                        <p:cTn id="55"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5" grpId="0" uiExpand="1" animBg="1"/>
      <p:bldP spid="54" grpId="0" uiExpand="1" animBg="1"/>
      <p:bldP spid="54" grpId="1" uiExpand="1" animBg="1"/>
      <p:bldP spid="60"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AGENDA &amp; FOLLOW-UP</a:t>
            </a:r>
            <a:endParaRPr dirty="0">
              <a:solidFill>
                <a:schemeClr val="lt1"/>
              </a:solidFill>
              <a:latin typeface="Poppins SemiBold"/>
              <a:ea typeface="Poppins SemiBold"/>
              <a:cs typeface="Poppins SemiBold"/>
              <a:sym typeface="Poppins SemiBold"/>
            </a:endParaRPr>
          </a:p>
        </p:txBody>
      </p:sp>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6244166" y="1096114"/>
            <a:ext cx="3151805" cy="1755977"/>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TextBox 1">
            <a:extLst>
              <a:ext uri="{FF2B5EF4-FFF2-40B4-BE49-F238E27FC236}">
                <a16:creationId xmlns:a16="http://schemas.microsoft.com/office/drawing/2014/main" id="{1512F048-BBBF-441F-9E83-30B18BC25B7A}"/>
              </a:ext>
            </a:extLst>
          </p:cNvPr>
          <p:cNvSpPr txBox="1"/>
          <p:nvPr/>
        </p:nvSpPr>
        <p:spPr>
          <a:xfrm>
            <a:off x="6393365" y="1309712"/>
            <a:ext cx="2081854" cy="923330"/>
          </a:xfrm>
          <a:prstGeom prst="rect">
            <a:avLst/>
          </a:prstGeom>
          <a:noFill/>
        </p:spPr>
        <p:txBody>
          <a:bodyPr wrap="square" rtlCol="0" anchor="ctr">
            <a:spAutoFit/>
          </a:bodyPr>
          <a:lstStyle/>
          <a:p>
            <a:pPr algn="ctr"/>
            <a:r>
              <a:rPr lang="en-US" sz="1800" dirty="0">
                <a:solidFill>
                  <a:schemeClr val="bg1"/>
                </a:solidFill>
                <a:latin typeface="Poppins Medium" panose="020B0604020202020204" charset="0"/>
                <a:cs typeface="Poppins Medium" panose="020B0604020202020204" charset="0"/>
              </a:rPr>
              <a:t>What questions do you have on today’s content?</a:t>
            </a:r>
          </a:p>
        </p:txBody>
      </p:sp>
      <p:graphicFrame>
        <p:nvGraphicFramePr>
          <p:cNvPr id="19" name="Diagram 18">
            <a:extLst>
              <a:ext uri="{FF2B5EF4-FFF2-40B4-BE49-F238E27FC236}">
                <a16:creationId xmlns:a16="http://schemas.microsoft.com/office/drawing/2014/main" id="{88837815-34F8-494D-B7FE-DC39A341BD3B}"/>
              </a:ext>
            </a:extLst>
          </p:cNvPr>
          <p:cNvGraphicFramePr/>
          <p:nvPr>
            <p:extLst>
              <p:ext uri="{D42A27DB-BD31-4B8C-83A1-F6EECF244321}">
                <p14:modId xmlns:p14="http://schemas.microsoft.com/office/powerpoint/2010/main" val="3742847305"/>
              </p:ext>
            </p:extLst>
          </p:nvPr>
        </p:nvGraphicFramePr>
        <p:xfrm>
          <a:off x="361080" y="984797"/>
          <a:ext cx="562717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5367866" y="3080635"/>
            <a:ext cx="3151805" cy="1755977"/>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5517062" y="3212806"/>
            <a:ext cx="2081854" cy="1200329"/>
          </a:xfrm>
          <a:prstGeom prst="rect">
            <a:avLst/>
          </a:prstGeom>
          <a:noFill/>
        </p:spPr>
        <p:txBody>
          <a:bodyPr wrap="square" rtlCol="0" anchor="ctr">
            <a:spAutoFit/>
          </a:bodyPr>
          <a:lstStyle/>
          <a:p>
            <a:pPr algn="ctr"/>
            <a:r>
              <a:rPr lang="en-US" sz="1800" dirty="0">
                <a:solidFill>
                  <a:schemeClr val="bg1"/>
                </a:solidFill>
                <a:latin typeface="Poppins Medium" panose="020B0604020202020204" charset="0"/>
                <a:cs typeface="Poppins Medium" panose="020B0604020202020204" charset="0"/>
              </a:rPr>
              <a:t>What questions do you have on the follow-up team tasks?</a:t>
            </a:r>
          </a:p>
        </p:txBody>
      </p:sp>
    </p:spTree>
    <p:extLst>
      <p:ext uri="{BB962C8B-B14F-4D97-AF65-F5344CB8AC3E}">
        <p14:creationId xmlns:p14="http://schemas.microsoft.com/office/powerpoint/2010/main" val="3068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54"/>
          <p:cNvGrpSpPr/>
          <p:nvPr/>
        </p:nvGrpSpPr>
        <p:grpSpPr>
          <a:xfrm>
            <a:off x="2292783" y="1511102"/>
            <a:ext cx="2335328" cy="3101688"/>
            <a:chOff x="3580725" y="2020075"/>
            <a:chExt cx="1344925" cy="1786275"/>
          </a:xfrm>
        </p:grpSpPr>
        <p:sp>
          <p:nvSpPr>
            <p:cNvPr id="1006" name="Google Shape;1006;p54"/>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1" name="Google Shape;1011;p54"/>
          <p:cNvPicPr preferRelativeResize="0"/>
          <p:nvPr/>
        </p:nvPicPr>
        <p:blipFill rotWithShape="1">
          <a:blip r:embed="rId3"/>
          <a:srcRect/>
          <a:stretch/>
        </p:blipFill>
        <p:spPr>
          <a:xfrm>
            <a:off x="2455339" y="1661334"/>
            <a:ext cx="2010217" cy="2630274"/>
          </a:xfrm>
          <a:prstGeom prst="roundRect">
            <a:avLst>
              <a:gd name="adj" fmla="val 4167"/>
            </a:avLst>
          </a:prstGeom>
          <a:solidFill>
            <a:srgbClr val="FFFFFF"/>
          </a:solidFill>
          <a:ln w="76200" cap="sq">
            <a:solidFill>
              <a:schemeClr val="accent3"/>
            </a:solidFill>
            <a:miter lim="800000"/>
          </a:ln>
          <a:effectLst/>
          <a:scene3d>
            <a:camera prst="orthographicFront"/>
            <a:lightRig rig="threePt" dir="t">
              <a:rot lat="0" lon="0" rev="2700000"/>
            </a:lightRig>
          </a:scene3d>
          <a:sp3d>
            <a:bevelT h="38100"/>
            <a:contourClr>
              <a:srgbClr val="C0C0C0"/>
            </a:contourClr>
          </a:sp3d>
        </p:spPr>
      </p:pic>
      <p:sp>
        <p:nvSpPr>
          <p:cNvPr id="1012" name="Google Shape;1012;p5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a:t>
            </a:r>
            <a:endParaRPr dirty="0"/>
          </a:p>
        </p:txBody>
      </p:sp>
      <p:sp>
        <p:nvSpPr>
          <p:cNvPr id="1013" name="Google Shape;1013;p54"/>
          <p:cNvSpPr txBox="1">
            <a:spLocks noGrp="1"/>
          </p:cNvSpPr>
          <p:nvPr>
            <p:ph type="subTitle" idx="1"/>
          </p:nvPr>
        </p:nvSpPr>
        <p:spPr>
          <a:xfrm flipH="1">
            <a:off x="4803835" y="1569758"/>
            <a:ext cx="2553598" cy="2505791"/>
          </a:xfrm>
          <a:prstGeom prst="rect">
            <a:avLst/>
          </a:prstGeom>
        </p:spPr>
        <p:txBody>
          <a:bodyPr spcFirstLastPara="1" wrap="square" lIns="91425" tIns="91425" rIns="91425" bIns="91425" anchor="ctr" anchorCtr="0">
            <a:noAutofit/>
          </a:bodyPr>
          <a:lstStyle/>
          <a:p>
            <a:pPr marL="285750" lvl="0" indent="-285750" algn="l" rtl="0">
              <a:lnSpc>
                <a:spcPct val="150000"/>
              </a:lnSpc>
              <a:spcBef>
                <a:spcPts val="0"/>
              </a:spcBef>
              <a:spcAft>
                <a:spcPts val="0"/>
              </a:spcAft>
              <a:buFont typeface="Courier New" panose="02070309020205020404" pitchFamily="49" charset="0"/>
              <a:buChar char="o"/>
            </a:pPr>
            <a:r>
              <a:rPr lang="en" dirty="0">
                <a:hlinkClick r:id="rId4"/>
              </a:rPr>
              <a:t>Mini Module: PBIS Overview</a:t>
            </a:r>
            <a:endParaRPr lang="en" dirty="0"/>
          </a:p>
          <a:p>
            <a:pPr marL="285750" lvl="0" indent="-285750" algn="l" rtl="0">
              <a:lnSpc>
                <a:spcPct val="150000"/>
              </a:lnSpc>
              <a:spcBef>
                <a:spcPts val="0"/>
              </a:spcBef>
              <a:spcAft>
                <a:spcPts val="0"/>
              </a:spcAft>
              <a:buFont typeface="Courier New" panose="02070309020205020404" pitchFamily="49" charset="0"/>
              <a:buChar char="o"/>
            </a:pPr>
            <a:r>
              <a:rPr lang="en" dirty="0">
                <a:hlinkClick r:id="rId5"/>
              </a:rPr>
              <a:t>PBIS Example Video</a:t>
            </a:r>
            <a:endParaRPr lang="en" dirty="0"/>
          </a:p>
          <a:p>
            <a:pPr marL="285750" lvl="0" indent="-285750" algn="l" rtl="0">
              <a:lnSpc>
                <a:spcPct val="150000"/>
              </a:lnSpc>
              <a:spcBef>
                <a:spcPts val="0"/>
              </a:spcBef>
              <a:spcAft>
                <a:spcPts val="0"/>
              </a:spcAft>
              <a:buFont typeface="Courier New" panose="02070309020205020404" pitchFamily="49" charset="0"/>
              <a:buChar char="o"/>
            </a:pPr>
            <a:r>
              <a:rPr lang="en" dirty="0">
                <a:hlinkClick r:id="rId6"/>
              </a:rPr>
              <a:t>Mini Module: Action Planning</a:t>
            </a:r>
            <a:endParaRPr lang="en" dirty="0"/>
          </a:p>
          <a:p>
            <a:pPr marL="285750" lvl="0" indent="-285750" algn="l" rtl="0">
              <a:lnSpc>
                <a:spcPct val="150000"/>
              </a:lnSpc>
              <a:spcBef>
                <a:spcPts val="0"/>
              </a:spcBef>
              <a:spcAft>
                <a:spcPts val="0"/>
              </a:spcAft>
              <a:buFont typeface="Courier New" panose="02070309020205020404" pitchFamily="49" charset="0"/>
              <a:buChar char="o"/>
            </a:pPr>
            <a:r>
              <a:rPr lang="en" dirty="0"/>
              <a:t>Conducting Leadership Meetings Worksheet</a:t>
            </a:r>
          </a:p>
        </p:txBody>
      </p:sp>
      <p:cxnSp>
        <p:nvCxnSpPr>
          <p:cNvPr id="1014" name="Google Shape;1014;p54"/>
          <p:cNvCxnSpPr/>
          <p:nvPr/>
        </p:nvCxnSpPr>
        <p:spPr>
          <a:xfrm>
            <a:off x="4725716" y="4153139"/>
            <a:ext cx="2553600" cy="0"/>
          </a:xfrm>
          <a:prstGeom prst="straightConnector1">
            <a:avLst/>
          </a:prstGeom>
          <a:noFill/>
          <a:ln w="9525" cap="flat" cmpd="sng">
            <a:solidFill>
              <a:schemeClr val="lt1"/>
            </a:solidFill>
            <a:prstDash val="dot"/>
            <a:round/>
            <a:headEnd type="none" w="med" len="med"/>
            <a:tailEnd type="none" w="med" len="med"/>
          </a:ln>
        </p:spPr>
      </p:cxnSp>
    </p:spTree>
    <p:extLst>
      <p:ext uri="{BB962C8B-B14F-4D97-AF65-F5344CB8AC3E}">
        <p14:creationId xmlns:p14="http://schemas.microsoft.com/office/powerpoint/2010/main" val="24552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
                                            <p:txEl>
                                              <p:pRg st="0" end="0"/>
                                            </p:txEl>
                                          </p:spTgt>
                                        </p:tgtEl>
                                        <p:attrNameLst>
                                          <p:attrName>style.visibility</p:attrName>
                                        </p:attrNameLst>
                                      </p:cBhvr>
                                      <p:to>
                                        <p:strVal val="visible"/>
                                      </p:to>
                                    </p:set>
                                    <p:animEffect transition="in" filter="wipe(left)">
                                      <p:cBhvr>
                                        <p:cTn id="7" dur="500"/>
                                        <p:tgtEl>
                                          <p:spTgt spid="101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13">
                                            <p:txEl>
                                              <p:pRg st="1" end="1"/>
                                            </p:txEl>
                                          </p:spTgt>
                                        </p:tgtEl>
                                        <p:attrNameLst>
                                          <p:attrName>style.visibility</p:attrName>
                                        </p:attrNameLst>
                                      </p:cBhvr>
                                      <p:to>
                                        <p:strVal val="visible"/>
                                      </p:to>
                                    </p:set>
                                    <p:animEffect transition="in" filter="wipe(left)">
                                      <p:cBhvr>
                                        <p:cTn id="10" dur="500"/>
                                        <p:tgtEl>
                                          <p:spTgt spid="10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13">
                                            <p:txEl>
                                              <p:pRg st="2" end="2"/>
                                            </p:txEl>
                                          </p:spTgt>
                                        </p:tgtEl>
                                        <p:attrNameLst>
                                          <p:attrName>style.visibility</p:attrName>
                                        </p:attrNameLst>
                                      </p:cBhvr>
                                      <p:to>
                                        <p:strVal val="visible"/>
                                      </p:to>
                                    </p:set>
                                    <p:animEffect transition="in" filter="wipe(left)">
                                      <p:cBhvr>
                                        <p:cTn id="15" dur="500"/>
                                        <p:tgtEl>
                                          <p:spTgt spid="10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13">
                                            <p:txEl>
                                              <p:pRg st="3" end="3"/>
                                            </p:txEl>
                                          </p:spTgt>
                                        </p:tgtEl>
                                        <p:attrNameLst>
                                          <p:attrName>style.visibility</p:attrName>
                                        </p:attrNameLst>
                                      </p:cBhvr>
                                      <p:to>
                                        <p:strVal val="visible"/>
                                      </p:to>
                                    </p:set>
                                    <p:animEffect transition="in" filter="wipe(left)">
                                      <p:cBhvr>
                                        <p:cTn id="20" dur="500"/>
                                        <p:tgtEl>
                                          <p:spTgt spid="10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13">
                                            <p:txEl>
                                              <p:pRg st="0" end="0"/>
                                            </p:txEl>
                                          </p:spTgt>
                                        </p:tgtEl>
                                      </p:cBhvr>
                                    </p:animEffect>
                                    <p:set>
                                      <p:cBhvr>
                                        <p:cTn id="25" dur="1" fill="hold">
                                          <p:stCondLst>
                                            <p:cond delay="499"/>
                                          </p:stCondLst>
                                        </p:cTn>
                                        <p:tgtEl>
                                          <p:spTgt spid="1013">
                                            <p:txEl>
                                              <p:pRg st="0" end="0"/>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13">
                                            <p:txEl>
                                              <p:pRg st="1" end="1"/>
                                            </p:txEl>
                                          </p:spTgt>
                                        </p:tgtEl>
                                      </p:cBhvr>
                                    </p:animEffect>
                                    <p:set>
                                      <p:cBhvr>
                                        <p:cTn id="28" dur="1" fill="hold">
                                          <p:stCondLst>
                                            <p:cond delay="499"/>
                                          </p:stCondLst>
                                        </p:cTn>
                                        <p:tgtEl>
                                          <p:spTgt spid="1013">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13">
                                            <p:txEl>
                                              <p:pRg st="2" end="2"/>
                                            </p:txEl>
                                          </p:spTgt>
                                        </p:tgtEl>
                                      </p:cBhvr>
                                    </p:animEffect>
                                    <p:set>
                                      <p:cBhvr>
                                        <p:cTn id="33" dur="1" fill="hold">
                                          <p:stCondLst>
                                            <p:cond delay="499"/>
                                          </p:stCondLst>
                                        </p:cTn>
                                        <p:tgtEl>
                                          <p:spTgt spid="1013">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13">
                                            <p:txEl>
                                              <p:pRg st="3" end="3"/>
                                            </p:txEl>
                                          </p:spTgt>
                                        </p:tgtEl>
                                      </p:cBhvr>
                                    </p:animEffect>
                                    <p:set>
                                      <p:cBhvr>
                                        <p:cTn id="38" dur="1" fill="hold">
                                          <p:stCondLst>
                                            <p:cond delay="499"/>
                                          </p:stCondLst>
                                        </p:cTn>
                                        <p:tgtEl>
                                          <p:spTgt spid="101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 grpId="0" uiExpand="1" build="p"/>
      <p:bldP spid="1013" grpI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54"/>
          <p:cNvGrpSpPr/>
          <p:nvPr/>
        </p:nvGrpSpPr>
        <p:grpSpPr>
          <a:xfrm>
            <a:off x="2281739" y="1502049"/>
            <a:ext cx="2335328" cy="3101688"/>
            <a:chOff x="3580725" y="2020075"/>
            <a:chExt cx="1344925" cy="1786275"/>
          </a:xfrm>
        </p:grpSpPr>
        <p:sp>
          <p:nvSpPr>
            <p:cNvPr id="1006" name="Google Shape;1006;p54"/>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4"/>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1" name="Google Shape;1011;p54"/>
          <p:cNvPicPr preferRelativeResize="0"/>
          <p:nvPr/>
        </p:nvPicPr>
        <p:blipFill rotWithShape="1">
          <a:blip r:embed="rId3"/>
          <a:srcRect/>
          <a:stretch/>
        </p:blipFill>
        <p:spPr>
          <a:xfrm>
            <a:off x="2443332" y="1687132"/>
            <a:ext cx="2010217" cy="2617179"/>
          </a:xfrm>
          <a:prstGeom prst="roundRect">
            <a:avLst>
              <a:gd name="adj" fmla="val 4167"/>
            </a:avLst>
          </a:prstGeom>
          <a:solidFill>
            <a:srgbClr val="FFFFFF"/>
          </a:solidFill>
          <a:ln w="76200" cap="sq">
            <a:solidFill>
              <a:schemeClr val="accent3"/>
            </a:solidFill>
            <a:miter lim="800000"/>
          </a:ln>
          <a:effectLst/>
          <a:scene3d>
            <a:camera prst="orthographicFront"/>
            <a:lightRig rig="threePt" dir="t">
              <a:rot lat="0" lon="0" rev="2700000"/>
            </a:lightRig>
          </a:scene3d>
          <a:sp3d>
            <a:bevelT h="38100"/>
            <a:contourClr>
              <a:srgbClr val="C0C0C0"/>
            </a:contourClr>
          </a:sp3d>
        </p:spPr>
      </p:pic>
      <p:sp>
        <p:nvSpPr>
          <p:cNvPr id="1012" name="Google Shape;1012;p54"/>
          <p:cNvSpPr txBox="1">
            <a:spLocks noGrp="1"/>
          </p:cNvSpPr>
          <p:nvPr>
            <p:ph type="title"/>
          </p:nvPr>
        </p:nvSpPr>
        <p:spPr>
          <a:xfrm>
            <a:off x="470622" y="225146"/>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READINGS</a:t>
            </a:r>
            <a:endParaRPr dirty="0"/>
          </a:p>
        </p:txBody>
      </p:sp>
      <p:cxnSp>
        <p:nvCxnSpPr>
          <p:cNvPr id="1014" name="Google Shape;1014;p54"/>
          <p:cNvCxnSpPr/>
          <p:nvPr/>
        </p:nvCxnSpPr>
        <p:spPr>
          <a:xfrm>
            <a:off x="4336219" y="4366997"/>
            <a:ext cx="2553600" cy="0"/>
          </a:xfrm>
          <a:prstGeom prst="straightConnector1">
            <a:avLst/>
          </a:prstGeom>
          <a:noFill/>
          <a:ln w="9525" cap="flat" cmpd="sng">
            <a:solidFill>
              <a:schemeClr val="lt1"/>
            </a:solidFill>
            <a:prstDash val="dot"/>
            <a:round/>
            <a:headEnd type="none" w="med" len="med"/>
            <a:tailEnd type="none" w="med" len="med"/>
          </a:ln>
        </p:spPr>
      </p:cxn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4792791" y="1701135"/>
            <a:ext cx="2430474" cy="26312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285750" lvl="0" indent="-285750">
              <a:lnSpc>
                <a:spcPct val="150000"/>
              </a:lnSpc>
              <a:buClr>
                <a:srgbClr val="FFFFFF"/>
              </a:buClr>
              <a:buFont typeface="Courier New" panose="02070309020205020404" pitchFamily="49" charset="0"/>
              <a:buChar char="o"/>
            </a:pPr>
            <a:r>
              <a:rPr lang="en" dirty="0">
                <a:solidFill>
                  <a:srgbClr val="FFFFFF"/>
                </a:solidFill>
                <a:hlinkClick r:id="rId4">
                  <a:extLst>
                    <a:ext uri="{A12FA001-AC4F-418D-AE19-62706E023703}">
                      <ahyp:hlinkClr xmlns:ahyp="http://schemas.microsoft.com/office/drawing/2018/hyperlinkcolor" val="tx"/>
                    </a:ext>
                  </a:extLst>
                </a:hlinkClick>
              </a:rPr>
              <a:t>Getting Started Website</a:t>
            </a:r>
            <a:endParaRPr lang="en" dirty="0">
              <a:solidFill>
                <a:srgbClr val="FFFFFF"/>
              </a:solidFill>
            </a:endParaRPr>
          </a:p>
          <a:p>
            <a:pPr marL="285750" lvl="0" indent="-285750">
              <a:lnSpc>
                <a:spcPct val="150000"/>
              </a:lnSpc>
              <a:buClr>
                <a:srgbClr val="FFFFFF"/>
              </a:buClr>
              <a:buFont typeface="Courier New" panose="02070309020205020404" pitchFamily="49" charset="0"/>
              <a:buChar char="o"/>
            </a:pPr>
            <a:r>
              <a:rPr lang="en" dirty="0">
                <a:solidFill>
                  <a:srgbClr val="FFFFFF"/>
                </a:solidFill>
                <a:hlinkClick r:id="rId5">
                  <a:extLst>
                    <a:ext uri="{A12FA001-AC4F-418D-AE19-62706E023703}">
                      <ahyp:hlinkClr xmlns:ahyp="http://schemas.microsoft.com/office/drawing/2018/hyperlinkcolor" val="tx"/>
                    </a:ext>
                  </a:extLst>
                </a:hlinkClick>
              </a:rPr>
              <a:t>HS PBIS Implementation: Student Voice</a:t>
            </a:r>
            <a:endParaRPr lang="en" dirty="0">
              <a:solidFill>
                <a:srgbClr val="FFFFFF"/>
              </a:solidFill>
            </a:endParaRPr>
          </a:p>
          <a:p>
            <a:pPr marL="285750" lvl="0" indent="-285750">
              <a:lnSpc>
                <a:spcPct val="150000"/>
              </a:lnSpc>
              <a:buClr>
                <a:srgbClr val="FFFFFF"/>
              </a:buClr>
              <a:buFont typeface="Courier New" panose="02070309020205020404" pitchFamily="49" charset="0"/>
              <a:buChar char="o"/>
            </a:pPr>
            <a:r>
              <a:rPr lang="en" dirty="0">
                <a:solidFill>
                  <a:srgbClr val="FFFFFF"/>
                </a:solidFill>
                <a:hlinkClick r:id="rId6">
                  <a:extLst>
                    <a:ext uri="{A12FA001-AC4F-418D-AE19-62706E023703}">
                      <ahyp:hlinkClr xmlns:ahyp="http://schemas.microsoft.com/office/drawing/2018/hyperlinkcolor" val="tx"/>
                    </a:ext>
                  </a:extLst>
                </a:hlinkClick>
              </a:rPr>
              <a:t>Context of Implementing PBIS in HS</a:t>
            </a:r>
            <a:r>
              <a:rPr lang="en" dirty="0">
                <a:solidFill>
                  <a:srgbClr val="FFFFFF"/>
                </a:solidFill>
              </a:rPr>
              <a:t> (Chapter 2)</a:t>
            </a:r>
          </a:p>
          <a:p>
            <a:pPr marL="285750" lvl="0" indent="-285750">
              <a:lnSpc>
                <a:spcPct val="150000"/>
              </a:lnSpc>
              <a:buClr>
                <a:srgbClr val="FFFFFF"/>
              </a:buClr>
              <a:buFont typeface="Courier New" panose="02070309020205020404" pitchFamily="49" charset="0"/>
              <a:buChar char="o"/>
            </a:pPr>
            <a:r>
              <a:rPr lang="en" dirty="0">
                <a:solidFill>
                  <a:srgbClr val="FFFFFF"/>
                </a:solidFill>
                <a:hlinkClick r:id="rId7">
                  <a:extLst>
                    <a:ext uri="{A12FA001-AC4F-418D-AE19-62706E023703}">
                      <ahyp:hlinkClr xmlns:ahyp="http://schemas.microsoft.com/office/drawing/2018/hyperlinkcolor" val="tx"/>
                    </a:ext>
                  </a:extLst>
                </a:hlinkClick>
              </a:rPr>
              <a:t>Returning to School During &amp; After a Crisis</a:t>
            </a:r>
            <a:endParaRPr lang="en" dirty="0">
              <a:solidFill>
                <a:srgbClr val="FFFFFF"/>
              </a:solidFill>
            </a:endParaRPr>
          </a:p>
        </p:txBody>
      </p:sp>
    </p:spTree>
    <p:extLst>
      <p:ext uri="{BB962C8B-B14F-4D97-AF65-F5344CB8AC3E}">
        <p14:creationId xmlns:p14="http://schemas.microsoft.com/office/powerpoint/2010/main" val="40421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NEXT MEETING</a:t>
            </a:r>
            <a:endParaRPr dirty="0">
              <a:solidFill>
                <a:schemeClr val="lt1"/>
              </a:solidFill>
              <a:latin typeface="Poppins SemiBold"/>
              <a:ea typeface="Poppins SemiBold"/>
              <a:cs typeface="Poppins SemiBold"/>
              <a:sym typeface="Poppins SemiBold"/>
            </a:endParaRPr>
          </a:p>
        </p:txBody>
      </p:sp>
      <p:graphicFrame>
        <p:nvGraphicFramePr>
          <p:cNvPr id="19" name="Diagram 18">
            <a:extLst>
              <a:ext uri="{FF2B5EF4-FFF2-40B4-BE49-F238E27FC236}">
                <a16:creationId xmlns:a16="http://schemas.microsoft.com/office/drawing/2014/main" id="{88837815-34F8-494D-B7FE-DC39A341BD3B}"/>
              </a:ext>
            </a:extLst>
          </p:cNvPr>
          <p:cNvGraphicFramePr/>
          <p:nvPr>
            <p:extLst>
              <p:ext uri="{D42A27DB-BD31-4B8C-83A1-F6EECF244321}">
                <p14:modId xmlns:p14="http://schemas.microsoft.com/office/powerpoint/2010/main" val="1549098927"/>
              </p:ext>
            </p:extLst>
          </p:nvPr>
        </p:nvGraphicFramePr>
        <p:xfrm>
          <a:off x="361080" y="984797"/>
          <a:ext cx="562717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67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3"/>
          <p:cNvSpPr txBox="1">
            <a:spLocks noGrp="1"/>
          </p:cNvSpPr>
          <p:nvPr>
            <p:ph type="title"/>
          </p:nvPr>
        </p:nvSpPr>
        <p:spPr>
          <a:xfrm>
            <a:off x="602953" y="350600"/>
            <a:ext cx="39234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LEGEND</a:t>
            </a:r>
            <a:endParaRPr dirty="0">
              <a:solidFill>
                <a:schemeClr val="lt1"/>
              </a:solidFill>
              <a:latin typeface="Poppins SemiBold"/>
              <a:ea typeface="Poppins SemiBold"/>
              <a:cs typeface="Poppins SemiBold"/>
              <a:sym typeface="Poppins SemiBold"/>
            </a:endParaRPr>
          </a:p>
        </p:txBody>
      </p:sp>
      <p:sp>
        <p:nvSpPr>
          <p:cNvPr id="656" name="Google Shape;656;p43"/>
          <p:cNvSpPr/>
          <p:nvPr/>
        </p:nvSpPr>
        <p:spPr>
          <a:xfrm>
            <a:off x="1922150"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4410465"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43"/>
          <p:cNvSpPr/>
          <p:nvPr/>
        </p:nvSpPr>
        <p:spPr>
          <a:xfrm>
            <a:off x="5636506" y="2878756"/>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3"/>
          <p:cNvSpPr txBox="1">
            <a:spLocks noGrp="1"/>
          </p:cNvSpPr>
          <p:nvPr>
            <p:ph type="body" idx="4294967295"/>
          </p:nvPr>
        </p:nvSpPr>
        <p:spPr>
          <a:xfrm>
            <a:off x="5872103" y="3678901"/>
            <a:ext cx="1410300" cy="44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Activity</a:t>
            </a:r>
            <a:endParaRPr sz="2000" dirty="0">
              <a:latin typeface="Poppins Medium"/>
              <a:ea typeface="Poppins Medium"/>
              <a:cs typeface="Poppins Medium"/>
              <a:sym typeface="Poppins Medium"/>
            </a:endParaRPr>
          </a:p>
        </p:txBody>
      </p:sp>
      <p:sp>
        <p:nvSpPr>
          <p:cNvPr id="669" name="Google Shape;669;p43"/>
          <p:cNvSpPr txBox="1">
            <a:spLocks noGrp="1"/>
          </p:cNvSpPr>
          <p:nvPr>
            <p:ph type="body" idx="4294967295"/>
          </p:nvPr>
        </p:nvSpPr>
        <p:spPr>
          <a:xfrm>
            <a:off x="4448296" y="1577892"/>
            <a:ext cx="1793638" cy="6742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Poppins Medium"/>
                <a:ea typeface="Poppins Medium"/>
                <a:cs typeface="Poppins Medium"/>
                <a:sym typeface="Poppins Medium"/>
              </a:rPr>
              <a:t>Discussion</a:t>
            </a:r>
            <a:endParaRPr sz="1800" dirty="0">
              <a:latin typeface="Poppins Medium"/>
              <a:ea typeface="Poppins Medium"/>
              <a:cs typeface="Poppins Medium"/>
              <a:sym typeface="Poppins Medium"/>
            </a:endParaRPr>
          </a:p>
        </p:txBody>
      </p:sp>
      <p:sp>
        <p:nvSpPr>
          <p:cNvPr id="671" name="Google Shape;671;p43"/>
          <p:cNvSpPr txBox="1">
            <a:spLocks noGrp="1"/>
          </p:cNvSpPr>
          <p:nvPr>
            <p:ph type="body" idx="4294967295"/>
          </p:nvPr>
        </p:nvSpPr>
        <p:spPr>
          <a:xfrm>
            <a:off x="2015929" y="1698126"/>
            <a:ext cx="1681741" cy="44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Poppins Medium"/>
                <a:ea typeface="Poppins Medium"/>
                <a:cs typeface="Poppins Medium"/>
                <a:sym typeface="Poppins Medium"/>
              </a:rPr>
              <a:t>Poll</a:t>
            </a:r>
            <a:endParaRPr sz="2000" dirty="0">
              <a:latin typeface="Poppins Medium"/>
              <a:ea typeface="Poppins Medium"/>
              <a:cs typeface="Poppins Medium"/>
              <a:sym typeface="Poppins Medium"/>
            </a:endParaRPr>
          </a:p>
        </p:txBody>
      </p:sp>
      <p:sp>
        <p:nvSpPr>
          <p:cNvPr id="28" name="Google Shape;655;p43">
            <a:extLst>
              <a:ext uri="{FF2B5EF4-FFF2-40B4-BE49-F238E27FC236}">
                <a16:creationId xmlns:a16="http://schemas.microsoft.com/office/drawing/2014/main" id="{8E6A481B-3466-4A66-9D76-C06D1390CEA0}"/>
              </a:ext>
            </a:extLst>
          </p:cNvPr>
          <p:cNvSpPr/>
          <p:nvPr/>
        </p:nvSpPr>
        <p:spPr>
          <a:xfrm>
            <a:off x="3171564" y="2912574"/>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664;p43">
            <a:extLst>
              <a:ext uri="{FF2B5EF4-FFF2-40B4-BE49-F238E27FC236}">
                <a16:creationId xmlns:a16="http://schemas.microsoft.com/office/drawing/2014/main" id="{1C1C44A9-6F0C-442B-8BC4-89F8DE7075D7}"/>
              </a:ext>
            </a:extLst>
          </p:cNvPr>
          <p:cNvSpPr txBox="1">
            <a:spLocks/>
          </p:cNvSpPr>
          <p:nvPr/>
        </p:nvSpPr>
        <p:spPr>
          <a:xfrm>
            <a:off x="3207576" y="3547974"/>
            <a:ext cx="1797275" cy="8032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1800" dirty="0">
                <a:latin typeface="Poppins Medium"/>
                <a:ea typeface="Poppins Medium"/>
                <a:cs typeface="Poppins Medium"/>
                <a:sym typeface="Poppins Medium"/>
              </a:rPr>
              <a:t>Positive &amp; Negative Examples</a:t>
            </a:r>
            <a:endParaRPr lang="en-US" sz="1100" i="1" dirty="0">
              <a:latin typeface="Poppins Medium"/>
              <a:ea typeface="Poppins Medium"/>
              <a:cs typeface="Poppins Medium"/>
              <a:sym typeface="Poppins Medium"/>
            </a:endParaRPr>
          </a:p>
        </p:txBody>
      </p:sp>
      <p:sp>
        <p:nvSpPr>
          <p:cNvPr id="37" name="Google Shape;673;p43">
            <a:extLst>
              <a:ext uri="{FF2B5EF4-FFF2-40B4-BE49-F238E27FC236}">
                <a16:creationId xmlns:a16="http://schemas.microsoft.com/office/drawing/2014/main" id="{B9939677-A273-496E-BFE7-33859FCA88D9}"/>
              </a:ext>
            </a:extLst>
          </p:cNvPr>
          <p:cNvSpPr txBox="1">
            <a:spLocks/>
          </p:cNvSpPr>
          <p:nvPr/>
        </p:nvSpPr>
        <p:spPr>
          <a:xfrm>
            <a:off x="1287950" y="2666859"/>
            <a:ext cx="634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endParaRPr lang="en" sz="1800" dirty="0">
              <a:latin typeface="Poppins SemiBold"/>
              <a:ea typeface="Poppins SemiBold"/>
              <a:cs typeface="Poppins SemiBold"/>
              <a:sym typeface="Poppins SemiBold"/>
            </a:endParaRPr>
          </a:p>
        </p:txBody>
      </p:sp>
      <p:sp>
        <p:nvSpPr>
          <p:cNvPr id="147" name="Google Shape;659;p43">
            <a:extLst>
              <a:ext uri="{FF2B5EF4-FFF2-40B4-BE49-F238E27FC236}">
                <a16:creationId xmlns:a16="http://schemas.microsoft.com/office/drawing/2014/main" id="{0B8EC048-DA2F-4798-A73D-14687802003A}"/>
              </a:ext>
            </a:extLst>
          </p:cNvPr>
          <p:cNvSpPr/>
          <p:nvPr/>
        </p:nvSpPr>
        <p:spPr>
          <a:xfrm>
            <a:off x="3671874" y="2579746"/>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&amp;</a:t>
            </a:r>
            <a:endParaRPr kumimoji="0" sz="1800" b="0" i="0" u="none" strike="noStrike" kern="0" cap="none" spc="0" normalizeH="0" baseline="0" noProof="0" dirty="0">
              <a:ln>
                <a:noFill/>
              </a:ln>
              <a:solidFill>
                <a:schemeClr val="bg1"/>
              </a:solidFill>
              <a:effectLst/>
              <a:uLnTx/>
              <a:uFillTx/>
            </a:endParaRPr>
          </a:p>
        </p:txBody>
      </p:sp>
      <p:grpSp>
        <p:nvGrpSpPr>
          <p:cNvPr id="126" name="Google Shape;6461;p67">
            <a:extLst>
              <a:ext uri="{FF2B5EF4-FFF2-40B4-BE49-F238E27FC236}">
                <a16:creationId xmlns:a16="http://schemas.microsoft.com/office/drawing/2014/main" id="{886F0597-687A-49F7-B45B-5DDA4C9873F6}"/>
              </a:ext>
            </a:extLst>
          </p:cNvPr>
          <p:cNvGrpSpPr>
            <a:grpSpLocks noChangeAspect="1"/>
          </p:cNvGrpSpPr>
          <p:nvPr/>
        </p:nvGrpSpPr>
        <p:grpSpPr>
          <a:xfrm>
            <a:off x="4189566" y="2860607"/>
            <a:ext cx="300279" cy="287613"/>
            <a:chOff x="4111994" y="3682455"/>
            <a:chExt cx="387992" cy="371625"/>
          </a:xfrm>
        </p:grpSpPr>
        <p:sp>
          <p:nvSpPr>
            <p:cNvPr id="127" name="Google Shape;6462;p67">
              <a:extLst>
                <a:ext uri="{FF2B5EF4-FFF2-40B4-BE49-F238E27FC236}">
                  <a16:creationId xmlns:a16="http://schemas.microsoft.com/office/drawing/2014/main" id="{2127CAB1-4BAC-413E-9B36-17E5C3CCFD2F}"/>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463;p67">
              <a:extLst>
                <a:ext uri="{FF2B5EF4-FFF2-40B4-BE49-F238E27FC236}">
                  <a16:creationId xmlns:a16="http://schemas.microsoft.com/office/drawing/2014/main" id="{4FD4147E-92D4-42B1-8194-51AB30C78C2A}"/>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6469;p67">
            <a:extLst>
              <a:ext uri="{FF2B5EF4-FFF2-40B4-BE49-F238E27FC236}">
                <a16:creationId xmlns:a16="http://schemas.microsoft.com/office/drawing/2014/main" id="{F847FC2B-8651-4648-BAD0-AE9D97839618}"/>
              </a:ext>
            </a:extLst>
          </p:cNvPr>
          <p:cNvGrpSpPr/>
          <p:nvPr/>
        </p:nvGrpSpPr>
        <p:grpSpPr>
          <a:xfrm>
            <a:off x="3730846" y="2883467"/>
            <a:ext cx="300279" cy="221533"/>
            <a:chOff x="5223609" y="3731112"/>
            <a:chExt cx="371782" cy="274285"/>
          </a:xfrm>
        </p:grpSpPr>
        <p:sp>
          <p:nvSpPr>
            <p:cNvPr id="130" name="Google Shape;6470;p67">
              <a:extLst>
                <a:ext uri="{FF2B5EF4-FFF2-40B4-BE49-F238E27FC236}">
                  <a16:creationId xmlns:a16="http://schemas.microsoft.com/office/drawing/2014/main" id="{A2C797AB-0154-4B2C-8A3A-3DC4908BEC2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471;p67">
              <a:extLst>
                <a:ext uri="{FF2B5EF4-FFF2-40B4-BE49-F238E27FC236}">
                  <a16:creationId xmlns:a16="http://schemas.microsoft.com/office/drawing/2014/main" id="{B0401794-31FF-4478-A9AF-186F0600F807}"/>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roup 172">
            <a:extLst>
              <a:ext uri="{FF2B5EF4-FFF2-40B4-BE49-F238E27FC236}">
                <a16:creationId xmlns:a16="http://schemas.microsoft.com/office/drawing/2014/main" id="{FE8D62B6-25CF-43D8-8EE2-0C3E338B334B}"/>
              </a:ext>
            </a:extLst>
          </p:cNvPr>
          <p:cNvGrpSpPr/>
          <p:nvPr/>
        </p:nvGrpSpPr>
        <p:grpSpPr>
          <a:xfrm>
            <a:off x="6136816" y="2575156"/>
            <a:ext cx="868680" cy="868680"/>
            <a:chOff x="7429182" y="2594804"/>
            <a:chExt cx="868680" cy="868680"/>
          </a:xfrm>
        </p:grpSpPr>
        <p:sp>
          <p:nvSpPr>
            <p:cNvPr id="174" name="Google Shape;662;p43">
              <a:extLst>
                <a:ext uri="{FF2B5EF4-FFF2-40B4-BE49-F238E27FC236}">
                  <a16:creationId xmlns:a16="http://schemas.microsoft.com/office/drawing/2014/main" id="{2C0ED1B6-DE49-4976-A912-7AB254EA94B8}"/>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5" name="Google Shape;7825;p68">
              <a:extLst>
                <a:ext uri="{FF2B5EF4-FFF2-40B4-BE49-F238E27FC236}">
                  <a16:creationId xmlns:a16="http://schemas.microsoft.com/office/drawing/2014/main" id="{9C7C8B08-D2C4-4CF1-8DEE-EB1F3A66C540}"/>
                </a:ext>
              </a:extLst>
            </p:cNvPr>
            <p:cNvGrpSpPr/>
            <p:nvPr/>
          </p:nvGrpSpPr>
          <p:grpSpPr>
            <a:xfrm>
              <a:off x="7695803" y="2835669"/>
              <a:ext cx="354145" cy="351869"/>
              <a:chOff x="3514900" y="1489020"/>
              <a:chExt cx="354145" cy="351869"/>
            </a:xfrm>
          </p:grpSpPr>
          <p:sp>
            <p:nvSpPr>
              <p:cNvPr id="176" name="Google Shape;7826;p68">
                <a:extLst>
                  <a:ext uri="{FF2B5EF4-FFF2-40B4-BE49-F238E27FC236}">
                    <a16:creationId xmlns:a16="http://schemas.microsoft.com/office/drawing/2014/main" id="{EC3257CF-4281-402E-8E36-ACE4D61EDC59}"/>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7827;p68">
                <a:extLst>
                  <a:ext uri="{FF2B5EF4-FFF2-40B4-BE49-F238E27FC236}">
                    <a16:creationId xmlns:a16="http://schemas.microsoft.com/office/drawing/2014/main" id="{A67072FD-20DD-4AB9-B602-3C30A7092EC0}"/>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7828;p68">
                <a:extLst>
                  <a:ext uri="{FF2B5EF4-FFF2-40B4-BE49-F238E27FC236}">
                    <a16:creationId xmlns:a16="http://schemas.microsoft.com/office/drawing/2014/main" id="{978C40DC-71ED-4EF6-9C61-E853B1200DC6}"/>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7829;p68">
                <a:extLst>
                  <a:ext uri="{FF2B5EF4-FFF2-40B4-BE49-F238E27FC236}">
                    <a16:creationId xmlns:a16="http://schemas.microsoft.com/office/drawing/2014/main" id="{232F0347-C12C-4B7F-A025-CFF06A1096C1}"/>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7830;p68">
                <a:extLst>
                  <a:ext uri="{FF2B5EF4-FFF2-40B4-BE49-F238E27FC236}">
                    <a16:creationId xmlns:a16="http://schemas.microsoft.com/office/drawing/2014/main" id="{60ECAEA9-4D1A-402C-B04D-A5F3FD95D916}"/>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7831;p68">
                <a:extLst>
                  <a:ext uri="{FF2B5EF4-FFF2-40B4-BE49-F238E27FC236}">
                    <a16:creationId xmlns:a16="http://schemas.microsoft.com/office/drawing/2014/main" id="{CC43FB74-7B04-4C14-9B7C-C473C98152F1}"/>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7832;p68">
                <a:extLst>
                  <a:ext uri="{FF2B5EF4-FFF2-40B4-BE49-F238E27FC236}">
                    <a16:creationId xmlns:a16="http://schemas.microsoft.com/office/drawing/2014/main" id="{1F69E0A4-6E06-46CC-8A03-DC6E97454BBF}"/>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7833;p68">
                <a:extLst>
                  <a:ext uri="{FF2B5EF4-FFF2-40B4-BE49-F238E27FC236}">
                    <a16:creationId xmlns:a16="http://schemas.microsoft.com/office/drawing/2014/main" id="{E7EE9DFE-2E11-4AA7-8F56-9A13CAB8AF7D}"/>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7834;p68">
                <a:extLst>
                  <a:ext uri="{FF2B5EF4-FFF2-40B4-BE49-F238E27FC236}">
                    <a16:creationId xmlns:a16="http://schemas.microsoft.com/office/drawing/2014/main" id="{51A2EAE1-C1FD-443B-AB03-064F73BEE685}"/>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7835;p68">
                <a:extLst>
                  <a:ext uri="{FF2B5EF4-FFF2-40B4-BE49-F238E27FC236}">
                    <a16:creationId xmlns:a16="http://schemas.microsoft.com/office/drawing/2014/main" id="{E722D694-B6E0-49C4-9990-AC06E3C951EE}"/>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7836;p68">
                <a:extLst>
                  <a:ext uri="{FF2B5EF4-FFF2-40B4-BE49-F238E27FC236}">
                    <a16:creationId xmlns:a16="http://schemas.microsoft.com/office/drawing/2014/main" id="{E9188FF6-F93C-4986-8237-1FD7315FC3D8}"/>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7837;p68">
                <a:extLst>
                  <a:ext uri="{FF2B5EF4-FFF2-40B4-BE49-F238E27FC236}">
                    <a16:creationId xmlns:a16="http://schemas.microsoft.com/office/drawing/2014/main" id="{03B40756-EB2C-44A0-8D89-D939A2B15811}"/>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7838;p68">
                <a:extLst>
                  <a:ext uri="{FF2B5EF4-FFF2-40B4-BE49-F238E27FC236}">
                    <a16:creationId xmlns:a16="http://schemas.microsoft.com/office/drawing/2014/main" id="{EB0FB7F2-AD1D-4DAF-876F-B23CB8DF844F}"/>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7839;p68">
                <a:extLst>
                  <a:ext uri="{FF2B5EF4-FFF2-40B4-BE49-F238E27FC236}">
                    <a16:creationId xmlns:a16="http://schemas.microsoft.com/office/drawing/2014/main" id="{816F433F-42C9-41DB-AD9E-19AAF533E7CA}"/>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7840;p68">
                <a:extLst>
                  <a:ext uri="{FF2B5EF4-FFF2-40B4-BE49-F238E27FC236}">
                    <a16:creationId xmlns:a16="http://schemas.microsoft.com/office/drawing/2014/main" id="{3C17A947-E8D1-4680-9B3D-F49614DFBF1D}"/>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7841;p68">
                <a:extLst>
                  <a:ext uri="{FF2B5EF4-FFF2-40B4-BE49-F238E27FC236}">
                    <a16:creationId xmlns:a16="http://schemas.microsoft.com/office/drawing/2014/main" id="{6C8807D2-BD9E-41B0-97BA-8F5EDD9B1AB3}"/>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7842;p68">
                <a:extLst>
                  <a:ext uri="{FF2B5EF4-FFF2-40B4-BE49-F238E27FC236}">
                    <a16:creationId xmlns:a16="http://schemas.microsoft.com/office/drawing/2014/main" id="{AE798618-788D-4F4C-A647-76401E10B3D7}"/>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7843;p68">
                <a:extLst>
                  <a:ext uri="{FF2B5EF4-FFF2-40B4-BE49-F238E27FC236}">
                    <a16:creationId xmlns:a16="http://schemas.microsoft.com/office/drawing/2014/main" id="{667882C3-725F-4849-AE2D-5965008DCF30}"/>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7844;p68">
                <a:extLst>
                  <a:ext uri="{FF2B5EF4-FFF2-40B4-BE49-F238E27FC236}">
                    <a16:creationId xmlns:a16="http://schemas.microsoft.com/office/drawing/2014/main" id="{146FE1EE-F8D1-453E-99FE-9DDDECF074DE}"/>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7845;p68">
                <a:extLst>
                  <a:ext uri="{FF2B5EF4-FFF2-40B4-BE49-F238E27FC236}">
                    <a16:creationId xmlns:a16="http://schemas.microsoft.com/office/drawing/2014/main" id="{5DA45F34-A98F-4A88-A867-694CCB6F1BC0}"/>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7846;p68">
                <a:extLst>
                  <a:ext uri="{FF2B5EF4-FFF2-40B4-BE49-F238E27FC236}">
                    <a16:creationId xmlns:a16="http://schemas.microsoft.com/office/drawing/2014/main" id="{4D8949FD-6776-45F6-B291-F265379CEB4A}"/>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7847;p68">
                <a:extLst>
                  <a:ext uri="{FF2B5EF4-FFF2-40B4-BE49-F238E27FC236}">
                    <a16:creationId xmlns:a16="http://schemas.microsoft.com/office/drawing/2014/main" id="{6D6E9C2E-3038-4E2C-8166-F74AEA645007}"/>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200" name="Google Shape;662;p43">
            <a:extLst>
              <a:ext uri="{FF2B5EF4-FFF2-40B4-BE49-F238E27FC236}">
                <a16:creationId xmlns:a16="http://schemas.microsoft.com/office/drawing/2014/main" id="{4C17618F-05F9-471F-9018-5720FB1F1E02}"/>
              </a:ext>
            </a:extLst>
          </p:cNvPr>
          <p:cNvSpPr/>
          <p:nvPr/>
        </p:nvSpPr>
        <p:spPr>
          <a:xfrm>
            <a:off x="4907669" y="2328018"/>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roup 5">
            <a:extLst>
              <a:ext uri="{FF2B5EF4-FFF2-40B4-BE49-F238E27FC236}">
                <a16:creationId xmlns:a16="http://schemas.microsoft.com/office/drawing/2014/main" id="{D9A532E1-78FC-4117-A60B-5005DBF6684A}"/>
              </a:ext>
            </a:extLst>
          </p:cNvPr>
          <p:cNvGrpSpPr/>
          <p:nvPr/>
        </p:nvGrpSpPr>
        <p:grpSpPr>
          <a:xfrm>
            <a:off x="5027097" y="2501061"/>
            <a:ext cx="604678" cy="505873"/>
            <a:chOff x="5927593" y="419031"/>
            <a:chExt cx="2451625" cy="2051026"/>
          </a:xfrm>
        </p:grpSpPr>
        <p:grpSp>
          <p:nvGrpSpPr>
            <p:cNvPr id="278" name="Google Shape;16036;p73">
              <a:extLst>
                <a:ext uri="{FF2B5EF4-FFF2-40B4-BE49-F238E27FC236}">
                  <a16:creationId xmlns:a16="http://schemas.microsoft.com/office/drawing/2014/main" id="{041E240C-3BBE-473B-9CEF-9CB2860B834C}"/>
                </a:ext>
              </a:extLst>
            </p:cNvPr>
            <p:cNvGrpSpPr/>
            <p:nvPr/>
          </p:nvGrpSpPr>
          <p:grpSpPr>
            <a:xfrm>
              <a:off x="5927593" y="1181807"/>
              <a:ext cx="1725126" cy="1286091"/>
              <a:chOff x="1798763" y="3395401"/>
              <a:chExt cx="376185" cy="280448"/>
            </a:xfrm>
          </p:grpSpPr>
          <p:sp>
            <p:nvSpPr>
              <p:cNvPr id="279" name="Google Shape;16037;p73">
                <a:extLst>
                  <a:ext uri="{FF2B5EF4-FFF2-40B4-BE49-F238E27FC236}">
                    <a16:creationId xmlns:a16="http://schemas.microsoft.com/office/drawing/2014/main" id="{469F0E22-8795-4B3F-86EE-D569C2141510}"/>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038;p73">
                <a:extLst>
                  <a:ext uri="{FF2B5EF4-FFF2-40B4-BE49-F238E27FC236}">
                    <a16:creationId xmlns:a16="http://schemas.microsoft.com/office/drawing/2014/main" id="{D7B80BD7-CC13-4047-B80E-0BC6AA83643B}"/>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039;p73">
                <a:extLst>
                  <a:ext uri="{FF2B5EF4-FFF2-40B4-BE49-F238E27FC236}">
                    <a16:creationId xmlns:a16="http://schemas.microsoft.com/office/drawing/2014/main" id="{B5781D14-C175-417F-A38A-31D722F0BCC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040;p73">
                <a:extLst>
                  <a:ext uri="{FF2B5EF4-FFF2-40B4-BE49-F238E27FC236}">
                    <a16:creationId xmlns:a16="http://schemas.microsoft.com/office/drawing/2014/main" id="{36FAAAF2-649F-48CE-96F3-BBB04E833E2F}"/>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041;p73">
                <a:extLst>
                  <a:ext uri="{FF2B5EF4-FFF2-40B4-BE49-F238E27FC236}">
                    <a16:creationId xmlns:a16="http://schemas.microsoft.com/office/drawing/2014/main" id="{F1A63DD9-361F-4458-856F-6432D703ECA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042;p73">
                <a:extLst>
                  <a:ext uri="{FF2B5EF4-FFF2-40B4-BE49-F238E27FC236}">
                    <a16:creationId xmlns:a16="http://schemas.microsoft.com/office/drawing/2014/main" id="{DC6BA793-6BE6-478A-8C41-7160E450EB7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043;p73">
                <a:extLst>
                  <a:ext uri="{FF2B5EF4-FFF2-40B4-BE49-F238E27FC236}">
                    <a16:creationId xmlns:a16="http://schemas.microsoft.com/office/drawing/2014/main" id="{D78CA6B6-1025-4F66-B60E-5C828B7702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044;p73">
                <a:extLst>
                  <a:ext uri="{FF2B5EF4-FFF2-40B4-BE49-F238E27FC236}">
                    <a16:creationId xmlns:a16="http://schemas.microsoft.com/office/drawing/2014/main" id="{74614703-B7FC-4FE7-AD7D-45876569652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045;p73">
                <a:extLst>
                  <a:ext uri="{FF2B5EF4-FFF2-40B4-BE49-F238E27FC236}">
                    <a16:creationId xmlns:a16="http://schemas.microsoft.com/office/drawing/2014/main" id="{23772BDD-9E3C-4A0C-B785-1D36724B5857}"/>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046;p73">
                <a:extLst>
                  <a:ext uri="{FF2B5EF4-FFF2-40B4-BE49-F238E27FC236}">
                    <a16:creationId xmlns:a16="http://schemas.microsoft.com/office/drawing/2014/main" id="{4AC3A158-AE6C-4F61-8FAE-68343DC8EB18}"/>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047;p73">
                <a:extLst>
                  <a:ext uri="{FF2B5EF4-FFF2-40B4-BE49-F238E27FC236}">
                    <a16:creationId xmlns:a16="http://schemas.microsoft.com/office/drawing/2014/main" id="{6CBC5497-CFE5-4BCB-B009-F79A2007BDD5}"/>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048;p73">
                <a:extLst>
                  <a:ext uri="{FF2B5EF4-FFF2-40B4-BE49-F238E27FC236}">
                    <a16:creationId xmlns:a16="http://schemas.microsoft.com/office/drawing/2014/main" id="{6F51A6E6-3EA3-4098-8AB9-5B3FD37F5EF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049;p73">
                <a:extLst>
                  <a:ext uri="{FF2B5EF4-FFF2-40B4-BE49-F238E27FC236}">
                    <a16:creationId xmlns:a16="http://schemas.microsoft.com/office/drawing/2014/main" id="{BD8806D0-A7D0-47C5-BFA4-64D8D5774E1A}"/>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050;p73">
                <a:extLst>
                  <a:ext uri="{FF2B5EF4-FFF2-40B4-BE49-F238E27FC236}">
                    <a16:creationId xmlns:a16="http://schemas.microsoft.com/office/drawing/2014/main" id="{27410E53-D7F8-4690-A196-9B95C6254D5B}"/>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051;p73">
                <a:extLst>
                  <a:ext uri="{FF2B5EF4-FFF2-40B4-BE49-F238E27FC236}">
                    <a16:creationId xmlns:a16="http://schemas.microsoft.com/office/drawing/2014/main" id="{FC7BB398-AE50-410E-AE93-141EF74498D7}"/>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052;p73">
                <a:extLst>
                  <a:ext uri="{FF2B5EF4-FFF2-40B4-BE49-F238E27FC236}">
                    <a16:creationId xmlns:a16="http://schemas.microsoft.com/office/drawing/2014/main" id="{F4856B65-6A1C-4C24-8DEA-9612B45B7B1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6053;p73">
                <a:extLst>
                  <a:ext uri="{FF2B5EF4-FFF2-40B4-BE49-F238E27FC236}">
                    <a16:creationId xmlns:a16="http://schemas.microsoft.com/office/drawing/2014/main" id="{2772A3D3-8761-4FFF-877D-E3B3A400F82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6054;p73">
                <a:extLst>
                  <a:ext uri="{FF2B5EF4-FFF2-40B4-BE49-F238E27FC236}">
                    <a16:creationId xmlns:a16="http://schemas.microsoft.com/office/drawing/2014/main" id="{B51D3DA5-E6CD-4847-9AA9-D95410E6EF9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6055;p73">
                <a:extLst>
                  <a:ext uri="{FF2B5EF4-FFF2-40B4-BE49-F238E27FC236}">
                    <a16:creationId xmlns:a16="http://schemas.microsoft.com/office/drawing/2014/main" id="{A8FDD012-982E-4997-A15E-C2D89BB5ED4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6056;p73">
                <a:extLst>
                  <a:ext uri="{FF2B5EF4-FFF2-40B4-BE49-F238E27FC236}">
                    <a16:creationId xmlns:a16="http://schemas.microsoft.com/office/drawing/2014/main" id="{BD34ED31-5C6A-4545-BEA7-5B791D3E1F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6057;p73">
                <a:extLst>
                  <a:ext uri="{FF2B5EF4-FFF2-40B4-BE49-F238E27FC236}">
                    <a16:creationId xmlns:a16="http://schemas.microsoft.com/office/drawing/2014/main" id="{3D7FCF1C-8F4F-4C06-956A-5E4FA577AE1F}"/>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6058;p73">
                <a:extLst>
                  <a:ext uri="{FF2B5EF4-FFF2-40B4-BE49-F238E27FC236}">
                    <a16:creationId xmlns:a16="http://schemas.microsoft.com/office/drawing/2014/main" id="{775B02E6-02F3-4E8E-BFD5-4EF2300BB406}"/>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6059;p73">
                <a:extLst>
                  <a:ext uri="{FF2B5EF4-FFF2-40B4-BE49-F238E27FC236}">
                    <a16:creationId xmlns:a16="http://schemas.microsoft.com/office/drawing/2014/main" id="{95EDF123-93CB-417F-AF88-3036F8385B9F}"/>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6060;p73">
                <a:extLst>
                  <a:ext uri="{FF2B5EF4-FFF2-40B4-BE49-F238E27FC236}">
                    <a16:creationId xmlns:a16="http://schemas.microsoft.com/office/drawing/2014/main" id="{357953A0-81BE-40E4-A183-AF859EF702D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6061;p73">
                <a:extLst>
                  <a:ext uri="{FF2B5EF4-FFF2-40B4-BE49-F238E27FC236}">
                    <a16:creationId xmlns:a16="http://schemas.microsoft.com/office/drawing/2014/main" id="{DF3AFF81-DAB5-4311-8758-A4DD7165F6D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6062;p73">
                <a:extLst>
                  <a:ext uri="{FF2B5EF4-FFF2-40B4-BE49-F238E27FC236}">
                    <a16:creationId xmlns:a16="http://schemas.microsoft.com/office/drawing/2014/main" id="{E5A0F472-4BFB-4AD4-A68D-547585F6CA4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6063;p73">
                <a:extLst>
                  <a:ext uri="{FF2B5EF4-FFF2-40B4-BE49-F238E27FC236}">
                    <a16:creationId xmlns:a16="http://schemas.microsoft.com/office/drawing/2014/main" id="{DF9A3D94-67C9-41A8-978C-833E60FF177B}"/>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6064;p73">
                <a:extLst>
                  <a:ext uri="{FF2B5EF4-FFF2-40B4-BE49-F238E27FC236}">
                    <a16:creationId xmlns:a16="http://schemas.microsoft.com/office/drawing/2014/main" id="{C2449851-B0E7-48B6-B11C-36A304158F93}"/>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6065;p73">
                <a:extLst>
                  <a:ext uri="{FF2B5EF4-FFF2-40B4-BE49-F238E27FC236}">
                    <a16:creationId xmlns:a16="http://schemas.microsoft.com/office/drawing/2014/main" id="{10A3B44F-CFE9-4B6A-936A-598E48ED8D0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6066;p73">
                <a:extLst>
                  <a:ext uri="{FF2B5EF4-FFF2-40B4-BE49-F238E27FC236}">
                    <a16:creationId xmlns:a16="http://schemas.microsoft.com/office/drawing/2014/main" id="{D1467168-A198-4340-9AD5-D4BEB3489EC6}"/>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6067;p73">
                <a:extLst>
                  <a:ext uri="{FF2B5EF4-FFF2-40B4-BE49-F238E27FC236}">
                    <a16:creationId xmlns:a16="http://schemas.microsoft.com/office/drawing/2014/main" id="{042DDFC0-9551-4BF8-85A0-94CEE55AEC91}"/>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0" name="Google Shape;9682;p69">
              <a:extLst>
                <a:ext uri="{FF2B5EF4-FFF2-40B4-BE49-F238E27FC236}">
                  <a16:creationId xmlns:a16="http://schemas.microsoft.com/office/drawing/2014/main" id="{6A3BB8EA-CF9B-4B80-88AE-85378CE7D64C}"/>
                </a:ext>
              </a:extLst>
            </p:cNvPr>
            <p:cNvGrpSpPr/>
            <p:nvPr/>
          </p:nvGrpSpPr>
          <p:grpSpPr>
            <a:xfrm>
              <a:off x="6661321" y="419031"/>
              <a:ext cx="1717897" cy="2051026"/>
              <a:chOff x="7159964" y="1971904"/>
              <a:chExt cx="291564" cy="348103"/>
            </a:xfrm>
          </p:grpSpPr>
          <p:sp>
            <p:nvSpPr>
              <p:cNvPr id="311" name="Google Shape;9683;p69">
                <a:extLst>
                  <a:ext uri="{FF2B5EF4-FFF2-40B4-BE49-F238E27FC236}">
                    <a16:creationId xmlns:a16="http://schemas.microsoft.com/office/drawing/2014/main" id="{5C018277-A6A1-46BC-8B87-594059BF94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9684;p69">
                <a:extLst>
                  <a:ext uri="{FF2B5EF4-FFF2-40B4-BE49-F238E27FC236}">
                    <a16:creationId xmlns:a16="http://schemas.microsoft.com/office/drawing/2014/main" id="{BEA55A16-F627-42AC-9A63-90A64B3C25E3}"/>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9694;p69">
                <a:extLst>
                  <a:ext uri="{FF2B5EF4-FFF2-40B4-BE49-F238E27FC236}">
                    <a16:creationId xmlns:a16="http://schemas.microsoft.com/office/drawing/2014/main" id="{AC98F82E-85CE-4AD0-8743-892E4D1A7111}"/>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9695;p69">
                <a:extLst>
                  <a:ext uri="{FF2B5EF4-FFF2-40B4-BE49-F238E27FC236}">
                    <a16:creationId xmlns:a16="http://schemas.microsoft.com/office/drawing/2014/main" id="{5FD3A128-88E9-4C9F-B2ED-3ABB5258088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9696;p69">
                <a:extLst>
                  <a:ext uri="{FF2B5EF4-FFF2-40B4-BE49-F238E27FC236}">
                    <a16:creationId xmlns:a16="http://schemas.microsoft.com/office/drawing/2014/main" id="{9D565AC4-E7E2-4271-A967-3D88EA66A968}"/>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9697;p69">
                <a:extLst>
                  <a:ext uri="{FF2B5EF4-FFF2-40B4-BE49-F238E27FC236}">
                    <a16:creationId xmlns:a16="http://schemas.microsoft.com/office/drawing/2014/main" id="{6A808D98-2AD3-4966-8B19-B2E38DE14F0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9698;p69">
                <a:extLst>
                  <a:ext uri="{FF2B5EF4-FFF2-40B4-BE49-F238E27FC236}">
                    <a16:creationId xmlns:a16="http://schemas.microsoft.com/office/drawing/2014/main" id="{3B08A221-6523-4FF1-AC18-DD64244FA84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9699;p69">
                <a:extLst>
                  <a:ext uri="{FF2B5EF4-FFF2-40B4-BE49-F238E27FC236}">
                    <a16:creationId xmlns:a16="http://schemas.microsoft.com/office/drawing/2014/main" id="{171E76F3-FB4A-4726-B159-00A361AFC000}"/>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9700;p69">
                <a:extLst>
                  <a:ext uri="{FF2B5EF4-FFF2-40B4-BE49-F238E27FC236}">
                    <a16:creationId xmlns:a16="http://schemas.microsoft.com/office/drawing/2014/main" id="{1F01F01F-C195-4E13-8D92-D38EE5B5860E}"/>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9701;p69">
                <a:extLst>
                  <a:ext uri="{FF2B5EF4-FFF2-40B4-BE49-F238E27FC236}">
                    <a16:creationId xmlns:a16="http://schemas.microsoft.com/office/drawing/2014/main" id="{2CAA944D-0B62-4ABA-BD96-245FE16DA93B}"/>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9702;p69">
                <a:extLst>
                  <a:ext uri="{FF2B5EF4-FFF2-40B4-BE49-F238E27FC236}">
                    <a16:creationId xmlns:a16="http://schemas.microsoft.com/office/drawing/2014/main" id="{2B7A38B5-1F2A-45B6-BBFE-50EB38D6598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9703;p69">
                <a:extLst>
                  <a:ext uri="{FF2B5EF4-FFF2-40B4-BE49-F238E27FC236}">
                    <a16:creationId xmlns:a16="http://schemas.microsoft.com/office/drawing/2014/main" id="{E16CD297-EDAD-4BBA-83A3-CF9D9DE4772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9704;p69">
                <a:extLst>
                  <a:ext uri="{FF2B5EF4-FFF2-40B4-BE49-F238E27FC236}">
                    <a16:creationId xmlns:a16="http://schemas.microsoft.com/office/drawing/2014/main" id="{A49FAF07-6455-4E61-8AB3-FC6808C51F33}"/>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9705;p69">
                <a:extLst>
                  <a:ext uri="{FF2B5EF4-FFF2-40B4-BE49-F238E27FC236}">
                    <a16:creationId xmlns:a16="http://schemas.microsoft.com/office/drawing/2014/main" id="{5FBFD0DA-0767-41ED-9B88-258538CFBBE2}"/>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9706;p69">
                <a:extLst>
                  <a:ext uri="{FF2B5EF4-FFF2-40B4-BE49-F238E27FC236}">
                    <a16:creationId xmlns:a16="http://schemas.microsoft.com/office/drawing/2014/main" id="{CDCB39F4-0429-457E-87C7-345658E281DE}"/>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9707;p69">
                <a:extLst>
                  <a:ext uri="{FF2B5EF4-FFF2-40B4-BE49-F238E27FC236}">
                    <a16:creationId xmlns:a16="http://schemas.microsoft.com/office/drawing/2014/main" id="{0B9B2BD3-14BA-4DB9-A681-A68B4FD1E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9708;p69">
                <a:extLst>
                  <a:ext uri="{FF2B5EF4-FFF2-40B4-BE49-F238E27FC236}">
                    <a16:creationId xmlns:a16="http://schemas.microsoft.com/office/drawing/2014/main" id="{386FAE36-1E29-4595-A053-E78F06186BC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9709;p69">
                <a:extLst>
                  <a:ext uri="{FF2B5EF4-FFF2-40B4-BE49-F238E27FC236}">
                    <a16:creationId xmlns:a16="http://schemas.microsoft.com/office/drawing/2014/main" id="{6B083F66-77FF-434B-A487-5CA985BD494C}"/>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9710;p69">
                <a:extLst>
                  <a:ext uri="{FF2B5EF4-FFF2-40B4-BE49-F238E27FC236}">
                    <a16:creationId xmlns:a16="http://schemas.microsoft.com/office/drawing/2014/main" id="{5FAF13F7-87AE-46AA-9194-226DB64D074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9711;p69">
                <a:extLst>
                  <a:ext uri="{FF2B5EF4-FFF2-40B4-BE49-F238E27FC236}">
                    <a16:creationId xmlns:a16="http://schemas.microsoft.com/office/drawing/2014/main" id="{1C8F63F5-22E8-4666-AFCD-5CB26B685FEA}"/>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9712;p69">
                <a:extLst>
                  <a:ext uri="{FF2B5EF4-FFF2-40B4-BE49-F238E27FC236}">
                    <a16:creationId xmlns:a16="http://schemas.microsoft.com/office/drawing/2014/main" id="{A151B0BB-7553-4C38-A2F0-035C7E16FA5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7" name="Google Shape;662;p43">
            <a:extLst>
              <a:ext uri="{FF2B5EF4-FFF2-40B4-BE49-F238E27FC236}">
                <a16:creationId xmlns:a16="http://schemas.microsoft.com/office/drawing/2014/main" id="{08F14793-B679-4CD6-A697-3733C3DC2FD2}"/>
              </a:ext>
            </a:extLst>
          </p:cNvPr>
          <p:cNvSpPr/>
          <p:nvPr/>
        </p:nvSpPr>
        <p:spPr>
          <a:xfrm>
            <a:off x="2451366" y="2327353"/>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2" name="Google Shape;8607;p69">
            <a:extLst>
              <a:ext uri="{FF2B5EF4-FFF2-40B4-BE49-F238E27FC236}">
                <a16:creationId xmlns:a16="http://schemas.microsoft.com/office/drawing/2014/main" id="{5B1F50A6-F80B-4D43-954C-F073BD36AD9E}"/>
              </a:ext>
            </a:extLst>
          </p:cNvPr>
          <p:cNvGrpSpPr/>
          <p:nvPr/>
        </p:nvGrpSpPr>
        <p:grpSpPr>
          <a:xfrm>
            <a:off x="2581857" y="2598984"/>
            <a:ext cx="550930" cy="427787"/>
            <a:chOff x="2617693" y="3817325"/>
            <a:chExt cx="420475" cy="326491"/>
          </a:xfrm>
        </p:grpSpPr>
        <p:sp>
          <p:nvSpPr>
            <p:cNvPr id="333" name="Google Shape;8608;p69">
              <a:extLst>
                <a:ext uri="{FF2B5EF4-FFF2-40B4-BE49-F238E27FC236}">
                  <a16:creationId xmlns:a16="http://schemas.microsoft.com/office/drawing/2014/main" id="{54F2566E-2A2B-4984-8CAD-D59AF087344B}"/>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609;p69">
              <a:extLst>
                <a:ext uri="{FF2B5EF4-FFF2-40B4-BE49-F238E27FC236}">
                  <a16:creationId xmlns:a16="http://schemas.microsoft.com/office/drawing/2014/main" id="{3DB5544B-40D2-425C-B3B5-E9F3611E033C}"/>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8610;p69">
              <a:extLst>
                <a:ext uri="{FF2B5EF4-FFF2-40B4-BE49-F238E27FC236}">
                  <a16:creationId xmlns:a16="http://schemas.microsoft.com/office/drawing/2014/main" id="{760A1BA4-2812-4281-9D88-41EF77CBC15D}"/>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611;p69">
              <a:extLst>
                <a:ext uri="{FF2B5EF4-FFF2-40B4-BE49-F238E27FC236}">
                  <a16:creationId xmlns:a16="http://schemas.microsoft.com/office/drawing/2014/main" id="{FD2FB56E-CA14-4C56-BB97-6E7B29D4AB0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612;p69">
              <a:extLst>
                <a:ext uri="{FF2B5EF4-FFF2-40B4-BE49-F238E27FC236}">
                  <a16:creationId xmlns:a16="http://schemas.microsoft.com/office/drawing/2014/main" id="{3546A484-A1F7-4AF6-8B04-1CA4AB905186}"/>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8613;p69">
              <a:extLst>
                <a:ext uri="{FF2B5EF4-FFF2-40B4-BE49-F238E27FC236}">
                  <a16:creationId xmlns:a16="http://schemas.microsoft.com/office/drawing/2014/main" id="{BEC4C6B3-5FF1-4556-8D81-10AF24EA3B7F}"/>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8614;p69">
              <a:extLst>
                <a:ext uri="{FF2B5EF4-FFF2-40B4-BE49-F238E27FC236}">
                  <a16:creationId xmlns:a16="http://schemas.microsoft.com/office/drawing/2014/main" id="{21667048-EA6E-4DCF-A99C-BD1D04014A88}"/>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8615;p69">
              <a:extLst>
                <a:ext uri="{FF2B5EF4-FFF2-40B4-BE49-F238E27FC236}">
                  <a16:creationId xmlns:a16="http://schemas.microsoft.com/office/drawing/2014/main" id="{87AA91EE-9368-4E61-94D4-536FC29CE08E}"/>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8616;p69">
              <a:extLst>
                <a:ext uri="{FF2B5EF4-FFF2-40B4-BE49-F238E27FC236}">
                  <a16:creationId xmlns:a16="http://schemas.microsoft.com/office/drawing/2014/main" id="{EF95C67F-6D7D-4857-A2D8-3DE238120657}"/>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617;p69">
              <a:extLst>
                <a:ext uri="{FF2B5EF4-FFF2-40B4-BE49-F238E27FC236}">
                  <a16:creationId xmlns:a16="http://schemas.microsoft.com/office/drawing/2014/main" id="{05965E51-6E5E-4B4B-B8BF-1C70E29BC89C}"/>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618;p69">
              <a:extLst>
                <a:ext uri="{FF2B5EF4-FFF2-40B4-BE49-F238E27FC236}">
                  <a16:creationId xmlns:a16="http://schemas.microsoft.com/office/drawing/2014/main" id="{4D571E5D-8AA1-4B9E-8B1D-778678B64725}"/>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8619;p69">
              <a:extLst>
                <a:ext uri="{FF2B5EF4-FFF2-40B4-BE49-F238E27FC236}">
                  <a16:creationId xmlns:a16="http://schemas.microsoft.com/office/drawing/2014/main" id="{5E71F5B3-5512-4BE9-9D61-7D629614BE59}"/>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620;p69">
              <a:extLst>
                <a:ext uri="{FF2B5EF4-FFF2-40B4-BE49-F238E27FC236}">
                  <a16:creationId xmlns:a16="http://schemas.microsoft.com/office/drawing/2014/main" id="{71FF6DC5-0549-40C9-B67B-B162514432C5}"/>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8621;p69">
              <a:extLst>
                <a:ext uri="{FF2B5EF4-FFF2-40B4-BE49-F238E27FC236}">
                  <a16:creationId xmlns:a16="http://schemas.microsoft.com/office/drawing/2014/main" id="{8CEF4C68-8C48-4545-A896-CF038EF51402}"/>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622;p69">
              <a:extLst>
                <a:ext uri="{FF2B5EF4-FFF2-40B4-BE49-F238E27FC236}">
                  <a16:creationId xmlns:a16="http://schemas.microsoft.com/office/drawing/2014/main" id="{01AB0369-409F-425B-877A-E7AB07A3FF2F}"/>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8623;p69">
              <a:extLst>
                <a:ext uri="{FF2B5EF4-FFF2-40B4-BE49-F238E27FC236}">
                  <a16:creationId xmlns:a16="http://schemas.microsoft.com/office/drawing/2014/main" id="{6D169F2D-858E-41FC-A14C-1AD37DA2C12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624;p69">
              <a:extLst>
                <a:ext uri="{FF2B5EF4-FFF2-40B4-BE49-F238E27FC236}">
                  <a16:creationId xmlns:a16="http://schemas.microsoft.com/office/drawing/2014/main" id="{AEF7D4DD-DA27-4639-857B-43FA5207B2AE}"/>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401850" y="3045259"/>
            <a:ext cx="3502500" cy="841800"/>
          </a:xfrm>
        </p:spPr>
        <p:txBody>
          <a:bodyPr/>
          <a:lstStyle/>
          <a:p>
            <a:r>
              <a:rPr lang="en-US" dirty="0"/>
              <a:t>EVALUTION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64457" y="3653355"/>
            <a:ext cx="3977286" cy="1113835"/>
          </a:xfrm>
        </p:spPr>
        <p:txBody>
          <a:bodyPr anchor="ctr"/>
          <a:lstStyle/>
          <a:p>
            <a:pPr marL="0" indent="0"/>
            <a:r>
              <a:rPr lang="en-US" dirty="0"/>
              <a:t>Please remember to complete the evaluation to </a:t>
            </a:r>
            <a:r>
              <a:rPr lang="en-US" u="sng" dirty="0"/>
              <a:t>receive your PDPs</a:t>
            </a:r>
            <a:r>
              <a:rPr lang="en-US" dirty="0"/>
              <a:t>!</a:t>
            </a:r>
          </a:p>
        </p:txBody>
      </p:sp>
      <p:pic>
        <p:nvPicPr>
          <p:cNvPr id="4" name="Picture 3">
            <a:extLst>
              <a:ext uri="{FF2B5EF4-FFF2-40B4-BE49-F238E27FC236}">
                <a16:creationId xmlns:a16="http://schemas.microsoft.com/office/drawing/2014/main" id="{07BA12B4-47CB-427C-8B86-C1E090A8009B}"/>
              </a:ext>
            </a:extLst>
          </p:cNvPr>
          <p:cNvPicPr>
            <a:picLocks noChangeAspect="1"/>
          </p:cNvPicPr>
          <p:nvPr/>
        </p:nvPicPr>
        <p:blipFill>
          <a:blip r:embed="rId3"/>
          <a:stretch>
            <a:fillRect/>
          </a:stretch>
        </p:blipFill>
        <p:spPr>
          <a:xfrm>
            <a:off x="5355887" y="2863265"/>
            <a:ext cx="2047888" cy="2047888"/>
          </a:xfrm>
          <a:prstGeom prst="roundRect">
            <a:avLst>
              <a:gd name="adj" fmla="val 8594"/>
            </a:avLst>
          </a:prstGeom>
          <a:solidFill>
            <a:srgbClr val="FFFFFF">
              <a:shade val="85000"/>
            </a:srgbClr>
          </a:solidFill>
          <a:ln>
            <a:noFill/>
          </a:ln>
          <a:effectLst/>
        </p:spPr>
      </p:pic>
      <p:sp>
        <p:nvSpPr>
          <p:cNvPr id="11" name="Teardrop 10">
            <a:extLst>
              <a:ext uri="{FF2B5EF4-FFF2-40B4-BE49-F238E27FC236}">
                <a16:creationId xmlns:a16="http://schemas.microsoft.com/office/drawing/2014/main" id="{22736F2C-8A8F-4F56-A154-8D2B6F968778}"/>
              </a:ext>
            </a:extLst>
          </p:cNvPr>
          <p:cNvSpPr/>
          <p:nvPr/>
        </p:nvSpPr>
        <p:spPr>
          <a:xfrm flipH="1">
            <a:off x="377870" y="719588"/>
            <a:ext cx="2047888" cy="202139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1">
                    <a:lumMod val="50000"/>
                  </a:schemeClr>
                </a:solidFill>
                <a:latin typeface="Poppins" panose="020B0604020202020204" charset="0"/>
                <a:cs typeface="Poppins" panose="020B0604020202020204" charset="0"/>
              </a:rPr>
              <a:t>Please send your trainers your Team Profile.</a:t>
            </a:r>
          </a:p>
        </p:txBody>
      </p:sp>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OVERVIEW</a:t>
            </a:r>
            <a:endParaRPr dirty="0"/>
          </a:p>
        </p:txBody>
      </p:sp>
      <p:sp>
        <p:nvSpPr>
          <p:cNvPr id="481" name="Google Shape;481;p38"/>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p>
            <a:pPr marL="0" lvl="0" indent="0" algn="l"/>
            <a:endParaRPr lang="en-US" dirty="0"/>
          </a:p>
          <a:p>
            <a:pPr marL="0" lvl="0" indent="0" algn="l"/>
            <a:r>
              <a:rPr lang="en-US" dirty="0"/>
              <a:t>NEPBIS School-Wide Training</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DD73693B-7F83-44BF-8026-5BDB9747B001}"/>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128783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37"/>
        <p:cNvGrpSpPr/>
        <p:nvPr/>
      </p:nvGrpSpPr>
      <p:grpSpPr>
        <a:xfrm>
          <a:off x="0" y="0"/>
          <a:ext cx="0" cy="0"/>
          <a:chOff x="0" y="0"/>
          <a:chExt cx="0" cy="0"/>
        </a:xfrm>
      </p:grpSpPr>
      <p:sp>
        <p:nvSpPr>
          <p:cNvPr id="340" name="Google Shape;340;p33"/>
          <p:cNvSpPr txBox="1">
            <a:spLocks noGrp="1"/>
          </p:cNvSpPr>
          <p:nvPr>
            <p:ph type="ctrTitle"/>
          </p:nvPr>
        </p:nvSpPr>
        <p:spPr>
          <a:xfrm flipH="1">
            <a:off x="4261594" y="981612"/>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Years</a:t>
            </a:r>
            <a:endParaRPr dirty="0"/>
          </a:p>
        </p:txBody>
      </p:sp>
      <p:sp>
        <p:nvSpPr>
          <p:cNvPr id="341" name="Google Shape;341;p33"/>
          <p:cNvSpPr txBox="1">
            <a:spLocks noGrp="1"/>
          </p:cNvSpPr>
          <p:nvPr>
            <p:ph type="subTitle" idx="1"/>
          </p:nvPr>
        </p:nvSpPr>
        <p:spPr>
          <a:xfrm flipH="1">
            <a:off x="3820265" y="2778532"/>
            <a:ext cx="2439629" cy="1535090"/>
          </a:xfrm>
          <a:prstGeom prst="rect">
            <a:avLst/>
          </a:prstGeom>
        </p:spPr>
        <p:txBody>
          <a:bodyPr spcFirstLastPara="1" wrap="square" lIns="91425" tIns="91425" rIns="91425" bIns="91425" anchor="t" anchorCtr="0">
            <a:noAutofit/>
          </a:bodyPr>
          <a:lstStyle/>
          <a:p>
            <a:pPr marL="0" lvl="0" indent="0"/>
            <a:r>
              <a:rPr lang="en-US" sz="1200" u="sng" dirty="0">
                <a:solidFill>
                  <a:schemeClr val="accent4">
                    <a:lumMod val="40000"/>
                    <a:lumOff val="60000"/>
                  </a:schemeClr>
                </a:solidFill>
              </a:rPr>
              <a:t>In-Person/Hybrid Support</a:t>
            </a:r>
          </a:p>
          <a:p>
            <a:pPr marL="0" lvl="0" indent="0" algn="l"/>
            <a:endParaRPr lang="en-US" sz="1200" dirty="0"/>
          </a:p>
          <a:p>
            <a:pPr marL="0" lvl="0" indent="0" algn="l"/>
            <a:r>
              <a:rPr lang="en-US" sz="1200" dirty="0"/>
              <a:t>Team Trainings </a:t>
            </a:r>
          </a:p>
          <a:p>
            <a:pPr marL="0" lvl="0" indent="0" algn="l"/>
            <a:r>
              <a:rPr lang="en-US" sz="1200" dirty="0"/>
              <a:t>Coaches Meetings</a:t>
            </a:r>
          </a:p>
          <a:p>
            <a:pPr marL="0" lvl="0" indent="0" algn="l"/>
            <a:r>
              <a:rPr lang="en-US" sz="1200" dirty="0"/>
              <a:t>School-based Technical Assistance</a:t>
            </a:r>
          </a:p>
          <a:p>
            <a:pPr marL="0" lvl="0" indent="0" algn="l"/>
            <a:r>
              <a:rPr lang="en-US" sz="1200" dirty="0"/>
              <a:t>SWIS Data System &amp; Training</a:t>
            </a:r>
          </a:p>
          <a:p>
            <a:pPr marL="0" lvl="0" indent="0" algn="l"/>
            <a:r>
              <a:rPr lang="en-US" sz="1200" dirty="0"/>
              <a:t>District Coordinator Support</a:t>
            </a:r>
          </a:p>
        </p:txBody>
      </p:sp>
      <p:sp>
        <p:nvSpPr>
          <p:cNvPr id="343" name="Google Shape;343;p33"/>
          <p:cNvSpPr txBox="1">
            <a:spLocks noGrp="1"/>
          </p:cNvSpPr>
          <p:nvPr>
            <p:ph type="ctrTitle" idx="4"/>
          </p:nvPr>
        </p:nvSpPr>
        <p:spPr>
          <a:xfrm flipH="1">
            <a:off x="1096200" y="981693"/>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Year</a:t>
            </a:r>
            <a:endParaRPr dirty="0"/>
          </a:p>
        </p:txBody>
      </p:sp>
      <p:sp>
        <p:nvSpPr>
          <p:cNvPr id="338" name="Google Shape;338;p33"/>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TIER 1 MEETINGS: TEAMS &amp; COACHES</a:t>
            </a:r>
            <a:endParaRPr dirty="0">
              <a:solidFill>
                <a:schemeClr val="lt1"/>
              </a:solidFill>
              <a:latin typeface="Poppins SemiBold"/>
              <a:ea typeface="Poppins SemiBold"/>
              <a:cs typeface="Poppins SemiBold"/>
              <a:sym typeface="Poppins SemiBold"/>
            </a:endParaRPr>
          </a:p>
        </p:txBody>
      </p:sp>
      <p:sp>
        <p:nvSpPr>
          <p:cNvPr id="344" name="Google Shape;344;p33"/>
          <p:cNvSpPr txBox="1">
            <a:spLocks noGrp="1"/>
          </p:cNvSpPr>
          <p:nvPr>
            <p:ph type="subTitle" idx="5"/>
          </p:nvPr>
        </p:nvSpPr>
        <p:spPr>
          <a:xfrm flipH="1">
            <a:off x="480097" y="2773870"/>
            <a:ext cx="2785745" cy="1313688"/>
          </a:xfrm>
          <a:prstGeom prst="rect">
            <a:avLst/>
          </a:prstGeom>
        </p:spPr>
        <p:txBody>
          <a:bodyPr spcFirstLastPara="1" wrap="square" lIns="91425" tIns="91425" rIns="91425" bIns="91425" anchor="t" anchorCtr="0">
            <a:noAutofit/>
          </a:bodyPr>
          <a:lstStyle/>
          <a:p>
            <a:pPr marL="0" lvl="0" indent="0" rtl="0">
              <a:spcBef>
                <a:spcPts val="0"/>
              </a:spcBef>
              <a:spcAft>
                <a:spcPts val="0"/>
              </a:spcAft>
            </a:pPr>
            <a:r>
              <a:rPr lang="en-US" sz="1200" u="sng" dirty="0">
                <a:solidFill>
                  <a:schemeClr val="accent4">
                    <a:lumMod val="40000"/>
                    <a:lumOff val="60000"/>
                  </a:schemeClr>
                </a:solidFill>
              </a:rPr>
              <a:t>Virtual Support</a:t>
            </a:r>
          </a:p>
          <a:p>
            <a:pPr marL="0" lvl="0" indent="0" algn="l" rtl="0">
              <a:spcBef>
                <a:spcPts val="0"/>
              </a:spcBef>
              <a:spcAft>
                <a:spcPts val="0"/>
              </a:spcAft>
            </a:pPr>
            <a:endParaRPr lang="en-US" sz="1200" dirty="0"/>
          </a:p>
          <a:p>
            <a:pPr marL="0" lvl="0" indent="0" algn="l" rtl="0">
              <a:spcBef>
                <a:spcPts val="0"/>
              </a:spcBef>
              <a:spcAft>
                <a:spcPts val="0"/>
              </a:spcAft>
            </a:pPr>
            <a:r>
              <a:rPr lang="en-US" sz="1200" dirty="0"/>
              <a:t>Monthly Team Trainings</a:t>
            </a:r>
          </a:p>
          <a:p>
            <a:pPr marL="0" lvl="0" indent="0" algn="l" rtl="0">
              <a:spcBef>
                <a:spcPts val="0"/>
              </a:spcBef>
              <a:spcAft>
                <a:spcPts val="0"/>
              </a:spcAft>
            </a:pPr>
            <a:r>
              <a:rPr lang="en-US" sz="1200" dirty="0"/>
              <a:t>Monthly Coaches Meetings</a:t>
            </a:r>
          </a:p>
          <a:p>
            <a:pPr marL="0" lvl="0" indent="0" algn="l" rtl="0">
              <a:spcBef>
                <a:spcPts val="0"/>
              </a:spcBef>
              <a:spcAft>
                <a:spcPts val="0"/>
              </a:spcAft>
            </a:pPr>
            <a:r>
              <a:rPr lang="en-US" sz="1200" dirty="0"/>
              <a:t>2 days Technical Assistance per school</a:t>
            </a:r>
          </a:p>
          <a:p>
            <a:pPr marL="0" lvl="0" indent="0" algn="l" rtl="0">
              <a:spcBef>
                <a:spcPts val="0"/>
              </a:spcBef>
              <a:spcAft>
                <a:spcPts val="0"/>
              </a:spcAft>
            </a:pPr>
            <a:r>
              <a:rPr lang="en-US" sz="1200" dirty="0"/>
              <a:t>SWIS Data System &amp; Training</a:t>
            </a:r>
          </a:p>
          <a:p>
            <a:pPr marL="0" lvl="0" indent="0" algn="l" rtl="0">
              <a:spcBef>
                <a:spcPts val="0"/>
              </a:spcBef>
              <a:spcAft>
                <a:spcPts val="0"/>
              </a:spcAft>
            </a:pPr>
            <a:r>
              <a:rPr lang="en-US" sz="1200" dirty="0"/>
              <a:t>District Coordinator Support</a:t>
            </a:r>
          </a:p>
        </p:txBody>
      </p:sp>
      <p:sp>
        <p:nvSpPr>
          <p:cNvPr id="345" name="Google Shape;345;p33"/>
          <p:cNvSpPr txBox="1">
            <a:spLocks noGrp="1"/>
          </p:cNvSpPr>
          <p:nvPr>
            <p:ph type="ctrTitle" idx="2"/>
          </p:nvPr>
        </p:nvSpPr>
        <p:spPr>
          <a:xfrm flipH="1">
            <a:off x="5041894" y="1763556"/>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Poppins SemiBold"/>
                <a:ea typeface="Poppins SemiBold"/>
                <a:cs typeface="Poppins SemiBold"/>
                <a:sym typeface="Poppins SemiBold"/>
              </a:rPr>
              <a:t>03</a:t>
            </a:r>
            <a:endParaRPr sz="3000" dirty="0">
              <a:solidFill>
                <a:schemeClr val="lt1"/>
              </a:solidFill>
              <a:latin typeface="Poppins SemiBold"/>
              <a:ea typeface="Poppins SemiBold"/>
              <a:cs typeface="Poppins SemiBold"/>
              <a:sym typeface="Poppins SemiBold"/>
            </a:endParaRPr>
          </a:p>
        </p:txBody>
      </p:sp>
      <p:sp>
        <p:nvSpPr>
          <p:cNvPr id="346" name="Google Shape;346;p33"/>
          <p:cNvSpPr txBox="1">
            <a:spLocks noGrp="1"/>
          </p:cNvSpPr>
          <p:nvPr>
            <p:ph type="ctrTitle"/>
          </p:nvPr>
        </p:nvSpPr>
        <p:spPr>
          <a:xfrm flipH="1">
            <a:off x="3481294" y="1763556"/>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Poppins SemiBold"/>
                <a:ea typeface="Poppins SemiBold"/>
                <a:cs typeface="Poppins SemiBold"/>
                <a:sym typeface="Poppins SemiBold"/>
              </a:rPr>
              <a:t>02</a:t>
            </a:r>
            <a:endParaRPr sz="3000" dirty="0">
              <a:solidFill>
                <a:schemeClr val="lt1"/>
              </a:solidFill>
              <a:latin typeface="Poppins SemiBold"/>
              <a:ea typeface="Poppins SemiBold"/>
              <a:cs typeface="Poppins SemiBold"/>
              <a:sym typeface="Poppins SemiBold"/>
            </a:endParaRPr>
          </a:p>
        </p:txBody>
      </p:sp>
      <p:sp>
        <p:nvSpPr>
          <p:cNvPr id="347" name="Google Shape;347;p33"/>
          <p:cNvSpPr txBox="1">
            <a:spLocks noGrp="1"/>
          </p:cNvSpPr>
          <p:nvPr>
            <p:ph type="ctrTitle" idx="4"/>
          </p:nvPr>
        </p:nvSpPr>
        <p:spPr>
          <a:xfrm flipH="1">
            <a:off x="695550" y="1735431"/>
            <a:ext cx="2361900" cy="63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1"/>
                </a:solidFill>
                <a:latin typeface="Poppins SemiBold"/>
                <a:ea typeface="Poppins SemiBold"/>
                <a:cs typeface="Poppins SemiBold"/>
                <a:sym typeface="Poppins SemiBold"/>
              </a:rPr>
              <a:t>01</a:t>
            </a:r>
            <a:endParaRPr sz="3000" dirty="0">
              <a:solidFill>
                <a:schemeClr val="lt1"/>
              </a:solidFill>
              <a:latin typeface="Poppins SemiBold"/>
              <a:ea typeface="Poppins SemiBold"/>
              <a:cs typeface="Poppins SemiBold"/>
              <a:sym typeface="Poppins SemiBold"/>
            </a:endParaRPr>
          </a:p>
        </p:txBody>
      </p:sp>
      <p:sp>
        <p:nvSpPr>
          <p:cNvPr id="348" name="Google Shape;348;p33"/>
          <p:cNvSpPr/>
          <p:nvPr/>
        </p:nvSpPr>
        <p:spPr>
          <a:xfrm>
            <a:off x="1438800" y="1614756"/>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3823894" y="1614681"/>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384494" y="1614681"/>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1" name="Google Shape;351;p33"/>
          <p:cNvCxnSpPr>
            <a:cxnSpLocks/>
          </p:cNvCxnSpPr>
          <p:nvPr/>
        </p:nvCxnSpPr>
        <p:spPr>
          <a:xfrm>
            <a:off x="3474234" y="1212684"/>
            <a:ext cx="0" cy="3639937"/>
          </a:xfrm>
          <a:prstGeom prst="straightConnector1">
            <a:avLst/>
          </a:prstGeom>
          <a:noFill/>
          <a:ln w="9525" cap="flat" cmpd="sng">
            <a:solidFill>
              <a:schemeClr val="lt1"/>
            </a:solidFill>
            <a:prstDash val="dot"/>
            <a:round/>
            <a:headEnd type="none" w="med" len="med"/>
            <a:tailEnd type="none" w="med" len="med"/>
          </a:ln>
        </p:spPr>
      </p:cxnSp>
      <p:sp>
        <p:nvSpPr>
          <p:cNvPr id="2" name="TextBox 1">
            <a:extLst>
              <a:ext uri="{FF2B5EF4-FFF2-40B4-BE49-F238E27FC236}">
                <a16:creationId xmlns:a16="http://schemas.microsoft.com/office/drawing/2014/main" id="{ADA23F9B-BA99-4228-9A4D-1D472D92CB78}"/>
              </a:ext>
            </a:extLst>
          </p:cNvPr>
          <p:cNvSpPr txBox="1"/>
          <p:nvPr/>
        </p:nvSpPr>
        <p:spPr>
          <a:xfrm>
            <a:off x="6646688" y="1559412"/>
            <a:ext cx="2182450" cy="3293209"/>
          </a:xfrm>
          <a:prstGeom prst="rect">
            <a:avLst/>
          </a:prstGeom>
          <a:noFill/>
        </p:spPr>
        <p:txBody>
          <a:bodyPr wrap="square" rtlCol="0">
            <a:spAutoFit/>
          </a:bodyPr>
          <a:lstStyle/>
          <a:p>
            <a:pPr>
              <a:buClr>
                <a:schemeClr val="accent4"/>
              </a:buClr>
            </a:pPr>
            <a:r>
              <a:rPr lang="en-US" sz="1300" dirty="0">
                <a:solidFill>
                  <a:schemeClr val="accent4">
                    <a:lumMod val="40000"/>
                    <a:lumOff val="60000"/>
                  </a:schemeClr>
                </a:solidFill>
                <a:latin typeface="Hind Vadodara" panose="020B0604020202020204" charset="0"/>
                <a:cs typeface="Hind Vadodara" panose="020B0604020202020204" charset="0"/>
              </a:rPr>
              <a:t>Team Training (Minimum): </a:t>
            </a:r>
          </a:p>
          <a:p>
            <a:pPr>
              <a:buClr>
                <a:schemeClr val="accent4"/>
              </a:buClr>
            </a:pPr>
            <a:endParaRPr lang="en-US" sz="1300" dirty="0">
              <a:solidFill>
                <a:schemeClr val="accent4">
                  <a:lumMod val="40000"/>
                  <a:lumOff val="60000"/>
                </a:schemeClr>
              </a:solidFill>
              <a:latin typeface="Hind Vadodara" panose="020B0604020202020204" charset="0"/>
              <a:cs typeface="Hind Vadodara" panose="020B0604020202020204" charset="0"/>
            </a:endParaRPr>
          </a:p>
          <a:p>
            <a:pPr marL="171450" lvl="4"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Administrator</a:t>
            </a:r>
          </a:p>
          <a:p>
            <a:pPr marL="171450" lvl="4"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Grade-Level Representatives</a:t>
            </a:r>
          </a:p>
          <a:p>
            <a:pPr marL="171450" lvl="4"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Support Staff</a:t>
            </a:r>
          </a:p>
          <a:p>
            <a:pPr>
              <a:buClr>
                <a:schemeClr val="accent4"/>
              </a:buClr>
            </a:pPr>
            <a:endParaRPr lang="en-US" sz="1300" dirty="0">
              <a:solidFill>
                <a:schemeClr val="accent4">
                  <a:lumMod val="40000"/>
                  <a:lumOff val="60000"/>
                </a:schemeClr>
              </a:solidFill>
              <a:latin typeface="Hind Vadodara" panose="020B0604020202020204" charset="0"/>
              <a:cs typeface="Hind Vadodara" panose="020B0604020202020204" charset="0"/>
            </a:endParaRPr>
          </a:p>
          <a:p>
            <a:pPr>
              <a:buClr>
                <a:schemeClr val="accent4"/>
              </a:buClr>
            </a:pPr>
            <a:r>
              <a:rPr lang="en-US" sz="1300" dirty="0">
                <a:solidFill>
                  <a:schemeClr val="accent4">
                    <a:lumMod val="40000"/>
                    <a:lumOff val="60000"/>
                  </a:schemeClr>
                </a:solidFill>
                <a:latin typeface="Hind Vadodara" panose="020B0604020202020204" charset="0"/>
                <a:cs typeface="Hind Vadodara" panose="020B0604020202020204" charset="0"/>
              </a:rPr>
              <a:t>Coaches Training:</a:t>
            </a:r>
          </a:p>
          <a:p>
            <a:pPr>
              <a:buClr>
                <a:schemeClr val="accent4"/>
              </a:buClr>
            </a:pPr>
            <a:r>
              <a:rPr lang="en-US" sz="1300" dirty="0">
                <a:solidFill>
                  <a:schemeClr val="accent4">
                    <a:lumMod val="40000"/>
                    <a:lumOff val="60000"/>
                  </a:schemeClr>
                </a:solidFill>
                <a:latin typeface="Hind Vadodara" panose="020B0604020202020204" charset="0"/>
                <a:cs typeface="Hind Vadodara" panose="020B0604020202020204" charset="0"/>
              </a:rPr>
              <a:t> </a:t>
            </a:r>
          </a:p>
          <a:p>
            <a:pPr marL="171450"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2-3 Coaches</a:t>
            </a:r>
          </a:p>
          <a:p>
            <a:pPr lvl="1">
              <a:buClr>
                <a:schemeClr val="accent4"/>
              </a:buClr>
            </a:pPr>
            <a:endParaRPr lang="en-US" sz="1300" dirty="0">
              <a:solidFill>
                <a:schemeClr val="accent4">
                  <a:lumMod val="40000"/>
                  <a:lumOff val="60000"/>
                </a:schemeClr>
              </a:solidFill>
              <a:latin typeface="Hind Vadodara" panose="020B0604020202020204" charset="0"/>
              <a:cs typeface="Hind Vadodara" panose="020B0604020202020204" charset="0"/>
            </a:endParaRPr>
          </a:p>
          <a:p>
            <a:pPr lvl="1">
              <a:buClr>
                <a:schemeClr val="accent4"/>
              </a:buClr>
            </a:pPr>
            <a:r>
              <a:rPr lang="en-US" sz="1300" dirty="0">
                <a:solidFill>
                  <a:schemeClr val="accent4">
                    <a:lumMod val="40000"/>
                    <a:lumOff val="60000"/>
                  </a:schemeClr>
                </a:solidFill>
                <a:latin typeface="Hind Vadodara" panose="020B0604020202020204" charset="0"/>
                <a:cs typeface="Hind Vadodara" panose="020B0604020202020204" charset="0"/>
              </a:rPr>
              <a:t>Technical Assistance: </a:t>
            </a:r>
          </a:p>
          <a:p>
            <a:pPr lvl="1">
              <a:buClr>
                <a:schemeClr val="accent4"/>
              </a:buClr>
            </a:pPr>
            <a:endParaRPr lang="en-US" sz="1300" dirty="0">
              <a:solidFill>
                <a:schemeClr val="accent4">
                  <a:lumMod val="40000"/>
                  <a:lumOff val="60000"/>
                </a:schemeClr>
              </a:solidFill>
              <a:latin typeface="Hind Vadodara" panose="020B0604020202020204" charset="0"/>
              <a:cs typeface="Hind Vadodara" panose="020B0604020202020204" charset="0"/>
            </a:endParaRPr>
          </a:p>
          <a:p>
            <a:pPr marL="171450" lvl="1"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Administrator</a:t>
            </a:r>
          </a:p>
          <a:p>
            <a:pPr marL="171450" lvl="1"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Coach</a:t>
            </a:r>
          </a:p>
          <a:p>
            <a:pPr marL="171450" lvl="1" indent="-171450">
              <a:buClr>
                <a:schemeClr val="accent4"/>
              </a:buClr>
              <a:buFont typeface="Wingdings" panose="05000000000000000000" pitchFamily="2" charset="2"/>
              <a:buChar char="ü"/>
            </a:pPr>
            <a:r>
              <a:rPr lang="en-US" sz="1300" dirty="0">
                <a:solidFill>
                  <a:schemeClr val="bg1"/>
                </a:solidFill>
                <a:latin typeface="Hind Vadodara" panose="020B0604020202020204" charset="0"/>
                <a:cs typeface="Hind Vadodara" panose="020B0604020202020204" charset="0"/>
              </a:rPr>
              <a:t>Data Entry Staff</a:t>
            </a:r>
          </a:p>
        </p:txBody>
      </p:sp>
      <p:sp>
        <p:nvSpPr>
          <p:cNvPr id="23" name="Google Shape;340;p33">
            <a:extLst>
              <a:ext uri="{FF2B5EF4-FFF2-40B4-BE49-F238E27FC236}">
                <a16:creationId xmlns:a16="http://schemas.microsoft.com/office/drawing/2014/main" id="{242D5540-7CB1-493F-8C61-B3F53FEB154F}"/>
              </a:ext>
            </a:extLst>
          </p:cNvPr>
          <p:cNvSpPr txBox="1">
            <a:spLocks/>
          </p:cNvSpPr>
          <p:nvPr/>
        </p:nvSpPr>
        <p:spPr>
          <a:xfrm flipH="1">
            <a:off x="6907406" y="981612"/>
            <a:ext cx="15606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r>
              <a:rPr lang="en-US" sz="1400" dirty="0"/>
              <a:t>Attendees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p:cTn id="7" dur="500" fill="hold"/>
                                        <p:tgtEl>
                                          <p:spTgt spid="347"/>
                                        </p:tgtEl>
                                        <p:attrNameLst>
                                          <p:attrName>ppt_w</p:attrName>
                                        </p:attrNameLst>
                                      </p:cBhvr>
                                      <p:tavLst>
                                        <p:tav tm="0">
                                          <p:val>
                                            <p:fltVal val="0"/>
                                          </p:val>
                                        </p:tav>
                                        <p:tav tm="100000">
                                          <p:val>
                                            <p:strVal val="#ppt_w"/>
                                          </p:val>
                                        </p:tav>
                                      </p:tavLst>
                                    </p:anim>
                                    <p:anim calcmode="lin" valueType="num">
                                      <p:cBhvr>
                                        <p:cTn id="8" dur="500" fill="hold"/>
                                        <p:tgtEl>
                                          <p:spTgt spid="347"/>
                                        </p:tgtEl>
                                        <p:attrNameLst>
                                          <p:attrName>ppt_h</p:attrName>
                                        </p:attrNameLst>
                                      </p:cBhvr>
                                      <p:tavLst>
                                        <p:tav tm="0">
                                          <p:val>
                                            <p:fltVal val="0"/>
                                          </p:val>
                                        </p:tav>
                                        <p:tav tm="100000">
                                          <p:val>
                                            <p:strVal val="#ppt_h"/>
                                          </p:val>
                                        </p:tav>
                                      </p:tavLst>
                                    </p:anim>
                                    <p:animEffect transition="in" filter="fade">
                                      <p:cBhvr>
                                        <p:cTn id="9" dur="500"/>
                                        <p:tgtEl>
                                          <p:spTgt spid="3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8"/>
                                        </p:tgtEl>
                                        <p:attrNameLst>
                                          <p:attrName>style.visibility</p:attrName>
                                        </p:attrNameLst>
                                      </p:cBhvr>
                                      <p:to>
                                        <p:strVal val="visible"/>
                                      </p:to>
                                    </p:set>
                                    <p:anim calcmode="lin" valueType="num">
                                      <p:cBhvr>
                                        <p:cTn id="12" dur="500" fill="hold"/>
                                        <p:tgtEl>
                                          <p:spTgt spid="348"/>
                                        </p:tgtEl>
                                        <p:attrNameLst>
                                          <p:attrName>ppt_w</p:attrName>
                                        </p:attrNameLst>
                                      </p:cBhvr>
                                      <p:tavLst>
                                        <p:tav tm="0">
                                          <p:val>
                                            <p:fltVal val="0"/>
                                          </p:val>
                                        </p:tav>
                                        <p:tav tm="100000">
                                          <p:val>
                                            <p:strVal val="#ppt_w"/>
                                          </p:val>
                                        </p:tav>
                                      </p:tavLst>
                                    </p:anim>
                                    <p:anim calcmode="lin" valueType="num">
                                      <p:cBhvr>
                                        <p:cTn id="13" dur="500" fill="hold"/>
                                        <p:tgtEl>
                                          <p:spTgt spid="348"/>
                                        </p:tgtEl>
                                        <p:attrNameLst>
                                          <p:attrName>ppt_h</p:attrName>
                                        </p:attrNameLst>
                                      </p:cBhvr>
                                      <p:tavLst>
                                        <p:tav tm="0">
                                          <p:val>
                                            <p:fltVal val="0"/>
                                          </p:val>
                                        </p:tav>
                                        <p:tav tm="100000">
                                          <p:val>
                                            <p:strVal val="#ppt_h"/>
                                          </p:val>
                                        </p:tav>
                                      </p:tavLst>
                                    </p:anim>
                                    <p:animEffect transition="in" filter="fade">
                                      <p:cBhvr>
                                        <p:cTn id="14" dur="500"/>
                                        <p:tgtEl>
                                          <p:spTgt spid="34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3"/>
                                        </p:tgtEl>
                                        <p:attrNameLst>
                                          <p:attrName>style.visibility</p:attrName>
                                        </p:attrNameLst>
                                      </p:cBhvr>
                                      <p:to>
                                        <p:strVal val="visible"/>
                                      </p:to>
                                    </p:set>
                                    <p:anim calcmode="lin" valueType="num">
                                      <p:cBhvr>
                                        <p:cTn id="17" dur="500" fill="hold"/>
                                        <p:tgtEl>
                                          <p:spTgt spid="343"/>
                                        </p:tgtEl>
                                        <p:attrNameLst>
                                          <p:attrName>ppt_w</p:attrName>
                                        </p:attrNameLst>
                                      </p:cBhvr>
                                      <p:tavLst>
                                        <p:tav tm="0">
                                          <p:val>
                                            <p:fltVal val="0"/>
                                          </p:val>
                                        </p:tav>
                                        <p:tav tm="100000">
                                          <p:val>
                                            <p:strVal val="#ppt_w"/>
                                          </p:val>
                                        </p:tav>
                                      </p:tavLst>
                                    </p:anim>
                                    <p:anim calcmode="lin" valueType="num">
                                      <p:cBhvr>
                                        <p:cTn id="18" dur="500" fill="hold"/>
                                        <p:tgtEl>
                                          <p:spTgt spid="343"/>
                                        </p:tgtEl>
                                        <p:attrNameLst>
                                          <p:attrName>ppt_h</p:attrName>
                                        </p:attrNameLst>
                                      </p:cBhvr>
                                      <p:tavLst>
                                        <p:tav tm="0">
                                          <p:val>
                                            <p:fltVal val="0"/>
                                          </p:val>
                                        </p:tav>
                                        <p:tav tm="100000">
                                          <p:val>
                                            <p:strVal val="#ppt_h"/>
                                          </p:val>
                                        </p:tav>
                                      </p:tavLst>
                                    </p:anim>
                                    <p:animEffect transition="in" filter="fade">
                                      <p:cBhvr>
                                        <p:cTn id="19" dur="500"/>
                                        <p:tgtEl>
                                          <p:spTgt spid="343"/>
                                        </p:tgtEl>
                                      </p:cBhvr>
                                    </p:animEffect>
                                  </p:childTnLst>
                                </p:cTn>
                              </p:par>
                            </p:childTnLst>
                          </p:cTn>
                        </p:par>
                        <p:par>
                          <p:cTn id="20" fill="hold">
                            <p:stCondLst>
                              <p:cond delay="500"/>
                            </p:stCondLst>
                            <p:childTnLst>
                              <p:par>
                                <p:cTn id="21" presetID="1" presetClass="entr" presetSubtype="0" fill="hold" grpId="0" nodeType="afterEffect">
                                  <p:stCondLst>
                                    <p:cond delay="250"/>
                                  </p:stCondLst>
                                  <p:childTnLst>
                                    <p:set>
                                      <p:cBhvr>
                                        <p:cTn id="22"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0"/>
                                          </p:stCondLst>
                                        </p:cTn>
                                        <p:tgtEl>
                                          <p:spTgt spid="344">
                                            <p:txEl>
                                              <p:pRg st="2" end="2"/>
                                            </p:txEl>
                                          </p:spTgt>
                                        </p:tgtEl>
                                        <p:attrNameLst>
                                          <p:attrName>style.visibility</p:attrName>
                                        </p:attrNameLst>
                                      </p:cBhvr>
                                      <p:to>
                                        <p:strVal val="visible"/>
                                      </p:to>
                                    </p:set>
                                  </p:childTnLst>
                                </p:cTn>
                              </p:par>
                            </p:childTnLst>
                          </p:cTn>
                        </p:par>
                        <p:par>
                          <p:cTn id="27" fill="hold">
                            <p:stCondLst>
                              <p:cond delay="250"/>
                            </p:stCondLst>
                            <p:childTnLst>
                              <p:par>
                                <p:cTn id="28" presetID="1" presetClass="entr" presetSubtype="0" fill="hold" grpId="0" nodeType="afterEffect">
                                  <p:stCondLst>
                                    <p:cond delay="250"/>
                                  </p:stCondLst>
                                  <p:childTnLst>
                                    <p:set>
                                      <p:cBhvr>
                                        <p:cTn id="29" dur="1" fill="hold">
                                          <p:stCondLst>
                                            <p:cond delay="0"/>
                                          </p:stCondLst>
                                        </p:cTn>
                                        <p:tgtEl>
                                          <p:spTgt spid="344">
                                            <p:txEl>
                                              <p:pRg st="3" end="3"/>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250"/>
                                  </p:stCondLst>
                                  <p:childTnLst>
                                    <p:set>
                                      <p:cBhvr>
                                        <p:cTn id="32" dur="1" fill="hold">
                                          <p:stCondLst>
                                            <p:cond delay="0"/>
                                          </p:stCondLst>
                                        </p:cTn>
                                        <p:tgtEl>
                                          <p:spTgt spid="34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250"/>
                                  </p:stCondLst>
                                  <p:childTnLst>
                                    <p:set>
                                      <p:cBhvr>
                                        <p:cTn id="36" dur="1" fill="hold">
                                          <p:stCondLst>
                                            <p:cond delay="0"/>
                                          </p:stCondLst>
                                        </p:cTn>
                                        <p:tgtEl>
                                          <p:spTgt spid="34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250"/>
                                  </p:stCondLst>
                                  <p:childTnLst>
                                    <p:set>
                                      <p:cBhvr>
                                        <p:cTn id="40" dur="1" fill="hold">
                                          <p:stCondLst>
                                            <p:cond delay="0"/>
                                          </p:stCondLst>
                                        </p:cTn>
                                        <p:tgtEl>
                                          <p:spTgt spid="34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40"/>
                                        </p:tgtEl>
                                        <p:attrNameLst>
                                          <p:attrName>style.visibility</p:attrName>
                                        </p:attrNameLst>
                                      </p:cBhvr>
                                      <p:to>
                                        <p:strVal val="visible"/>
                                      </p:to>
                                    </p:set>
                                    <p:anim calcmode="lin" valueType="num">
                                      <p:cBhvr>
                                        <p:cTn id="45" dur="500" fill="hold"/>
                                        <p:tgtEl>
                                          <p:spTgt spid="340"/>
                                        </p:tgtEl>
                                        <p:attrNameLst>
                                          <p:attrName>ppt_w</p:attrName>
                                        </p:attrNameLst>
                                      </p:cBhvr>
                                      <p:tavLst>
                                        <p:tav tm="0">
                                          <p:val>
                                            <p:fltVal val="0"/>
                                          </p:val>
                                        </p:tav>
                                        <p:tav tm="100000">
                                          <p:val>
                                            <p:strVal val="#ppt_w"/>
                                          </p:val>
                                        </p:tav>
                                      </p:tavLst>
                                    </p:anim>
                                    <p:anim calcmode="lin" valueType="num">
                                      <p:cBhvr>
                                        <p:cTn id="46" dur="500" fill="hold"/>
                                        <p:tgtEl>
                                          <p:spTgt spid="340"/>
                                        </p:tgtEl>
                                        <p:attrNameLst>
                                          <p:attrName>ppt_h</p:attrName>
                                        </p:attrNameLst>
                                      </p:cBhvr>
                                      <p:tavLst>
                                        <p:tav tm="0">
                                          <p:val>
                                            <p:fltVal val="0"/>
                                          </p:val>
                                        </p:tav>
                                        <p:tav tm="100000">
                                          <p:val>
                                            <p:strVal val="#ppt_h"/>
                                          </p:val>
                                        </p:tav>
                                      </p:tavLst>
                                    </p:anim>
                                    <p:animEffect transition="in" filter="fade">
                                      <p:cBhvr>
                                        <p:cTn id="47" dur="500"/>
                                        <p:tgtEl>
                                          <p:spTgt spid="3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49"/>
                                        </p:tgtEl>
                                        <p:attrNameLst>
                                          <p:attrName>style.visibility</p:attrName>
                                        </p:attrNameLst>
                                      </p:cBhvr>
                                      <p:to>
                                        <p:strVal val="visible"/>
                                      </p:to>
                                    </p:set>
                                    <p:anim calcmode="lin" valueType="num">
                                      <p:cBhvr>
                                        <p:cTn id="50" dur="500" fill="hold"/>
                                        <p:tgtEl>
                                          <p:spTgt spid="349"/>
                                        </p:tgtEl>
                                        <p:attrNameLst>
                                          <p:attrName>ppt_w</p:attrName>
                                        </p:attrNameLst>
                                      </p:cBhvr>
                                      <p:tavLst>
                                        <p:tav tm="0">
                                          <p:val>
                                            <p:fltVal val="0"/>
                                          </p:val>
                                        </p:tav>
                                        <p:tav tm="100000">
                                          <p:val>
                                            <p:strVal val="#ppt_w"/>
                                          </p:val>
                                        </p:tav>
                                      </p:tavLst>
                                    </p:anim>
                                    <p:anim calcmode="lin" valueType="num">
                                      <p:cBhvr>
                                        <p:cTn id="51" dur="500" fill="hold"/>
                                        <p:tgtEl>
                                          <p:spTgt spid="349"/>
                                        </p:tgtEl>
                                        <p:attrNameLst>
                                          <p:attrName>ppt_h</p:attrName>
                                        </p:attrNameLst>
                                      </p:cBhvr>
                                      <p:tavLst>
                                        <p:tav tm="0">
                                          <p:val>
                                            <p:fltVal val="0"/>
                                          </p:val>
                                        </p:tav>
                                        <p:tav tm="100000">
                                          <p:val>
                                            <p:strVal val="#ppt_h"/>
                                          </p:val>
                                        </p:tav>
                                      </p:tavLst>
                                    </p:anim>
                                    <p:animEffect transition="in" filter="fade">
                                      <p:cBhvr>
                                        <p:cTn id="52" dur="500"/>
                                        <p:tgtEl>
                                          <p:spTgt spid="34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46"/>
                                        </p:tgtEl>
                                        <p:attrNameLst>
                                          <p:attrName>style.visibility</p:attrName>
                                        </p:attrNameLst>
                                      </p:cBhvr>
                                      <p:to>
                                        <p:strVal val="visible"/>
                                      </p:to>
                                    </p:set>
                                    <p:anim calcmode="lin" valueType="num">
                                      <p:cBhvr>
                                        <p:cTn id="55" dur="500" fill="hold"/>
                                        <p:tgtEl>
                                          <p:spTgt spid="346"/>
                                        </p:tgtEl>
                                        <p:attrNameLst>
                                          <p:attrName>ppt_w</p:attrName>
                                        </p:attrNameLst>
                                      </p:cBhvr>
                                      <p:tavLst>
                                        <p:tav tm="0">
                                          <p:val>
                                            <p:fltVal val="0"/>
                                          </p:val>
                                        </p:tav>
                                        <p:tav tm="100000">
                                          <p:val>
                                            <p:strVal val="#ppt_w"/>
                                          </p:val>
                                        </p:tav>
                                      </p:tavLst>
                                    </p:anim>
                                    <p:anim calcmode="lin" valueType="num">
                                      <p:cBhvr>
                                        <p:cTn id="56" dur="500" fill="hold"/>
                                        <p:tgtEl>
                                          <p:spTgt spid="346"/>
                                        </p:tgtEl>
                                        <p:attrNameLst>
                                          <p:attrName>ppt_h</p:attrName>
                                        </p:attrNameLst>
                                      </p:cBhvr>
                                      <p:tavLst>
                                        <p:tav tm="0">
                                          <p:val>
                                            <p:fltVal val="0"/>
                                          </p:val>
                                        </p:tav>
                                        <p:tav tm="100000">
                                          <p:val>
                                            <p:strVal val="#ppt_h"/>
                                          </p:val>
                                        </p:tav>
                                      </p:tavLst>
                                    </p:anim>
                                    <p:animEffect transition="in" filter="fade">
                                      <p:cBhvr>
                                        <p:cTn id="57" dur="500"/>
                                        <p:tgtEl>
                                          <p:spTgt spid="346"/>
                                        </p:tgtEl>
                                      </p:cBhvr>
                                    </p:animEffect>
                                  </p:childTnLst>
                                </p:cTn>
                              </p:par>
                            </p:childTnLst>
                          </p:cTn>
                        </p:par>
                        <p:par>
                          <p:cTn id="58" fill="hold">
                            <p:stCondLst>
                              <p:cond delay="500"/>
                            </p:stCondLst>
                            <p:childTnLst>
                              <p:par>
                                <p:cTn id="59" presetID="1" presetClass="entr" presetSubtype="0" fill="hold" grpId="0" nodeType="afterEffect">
                                  <p:stCondLst>
                                    <p:cond delay="300"/>
                                  </p:stCondLst>
                                  <p:childTnLst>
                                    <p:set>
                                      <p:cBhvr>
                                        <p:cTn id="60" dur="1" fill="hold">
                                          <p:stCondLst>
                                            <p:cond delay="0"/>
                                          </p:stCondLst>
                                        </p:cTn>
                                        <p:tgtEl>
                                          <p:spTgt spid="341">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300"/>
                                  </p:stCondLst>
                                  <p:childTnLst>
                                    <p:set>
                                      <p:cBhvr>
                                        <p:cTn id="64" dur="1" fill="hold">
                                          <p:stCondLst>
                                            <p:cond delay="0"/>
                                          </p:stCondLst>
                                        </p:cTn>
                                        <p:tgtEl>
                                          <p:spTgt spid="341">
                                            <p:txEl>
                                              <p:pRg st="2" end="2"/>
                                            </p:txEl>
                                          </p:spTgt>
                                        </p:tgtEl>
                                        <p:attrNameLst>
                                          <p:attrName>style.visibility</p:attrName>
                                        </p:attrNameLst>
                                      </p:cBhvr>
                                      <p:to>
                                        <p:strVal val="visible"/>
                                      </p:to>
                                    </p:set>
                                  </p:childTnLst>
                                </p:cTn>
                              </p:par>
                            </p:childTnLst>
                          </p:cTn>
                        </p:par>
                        <p:par>
                          <p:cTn id="65" fill="hold">
                            <p:stCondLst>
                              <p:cond delay="300"/>
                            </p:stCondLst>
                            <p:childTnLst>
                              <p:par>
                                <p:cTn id="66" presetID="1" presetClass="entr" presetSubtype="0" fill="hold" grpId="0" nodeType="afterEffect">
                                  <p:stCondLst>
                                    <p:cond delay="300"/>
                                  </p:stCondLst>
                                  <p:childTnLst>
                                    <p:set>
                                      <p:cBhvr>
                                        <p:cTn id="67" dur="1" fill="hold">
                                          <p:stCondLst>
                                            <p:cond delay="0"/>
                                          </p:stCondLst>
                                        </p:cTn>
                                        <p:tgtEl>
                                          <p:spTgt spid="341">
                                            <p:txEl>
                                              <p:pRg st="3" end="3"/>
                                            </p:txEl>
                                          </p:spTgt>
                                        </p:tgtEl>
                                        <p:attrNameLst>
                                          <p:attrName>style.visibility</p:attrName>
                                        </p:attrNameLst>
                                      </p:cBhvr>
                                      <p:to>
                                        <p:strVal val="visible"/>
                                      </p:to>
                                    </p:set>
                                  </p:childTnLst>
                                </p:cTn>
                              </p:par>
                            </p:childTnLst>
                          </p:cTn>
                        </p:par>
                        <p:par>
                          <p:cTn id="68" fill="hold">
                            <p:stCondLst>
                              <p:cond delay="600"/>
                            </p:stCondLst>
                            <p:childTnLst>
                              <p:par>
                                <p:cTn id="69" presetID="1" presetClass="entr" presetSubtype="0" fill="hold" grpId="0" nodeType="afterEffect">
                                  <p:stCondLst>
                                    <p:cond delay="300"/>
                                  </p:stCondLst>
                                  <p:childTnLst>
                                    <p:set>
                                      <p:cBhvr>
                                        <p:cTn id="70" dur="1" fill="hold">
                                          <p:stCondLst>
                                            <p:cond delay="0"/>
                                          </p:stCondLst>
                                        </p:cTn>
                                        <p:tgtEl>
                                          <p:spTgt spid="341">
                                            <p:txEl>
                                              <p:pRg st="4" end="4"/>
                                            </p:txEl>
                                          </p:spTgt>
                                        </p:tgtEl>
                                        <p:attrNameLst>
                                          <p:attrName>style.visibility</p:attrName>
                                        </p:attrNameLst>
                                      </p:cBhvr>
                                      <p:to>
                                        <p:strVal val="visible"/>
                                      </p:to>
                                    </p:set>
                                  </p:childTnLst>
                                </p:cTn>
                              </p:par>
                            </p:childTnLst>
                          </p:cTn>
                        </p:par>
                        <p:par>
                          <p:cTn id="71" fill="hold">
                            <p:stCondLst>
                              <p:cond delay="900"/>
                            </p:stCondLst>
                            <p:childTnLst>
                              <p:par>
                                <p:cTn id="72" presetID="1" presetClass="entr" presetSubtype="0" fill="hold" grpId="0" nodeType="afterEffect">
                                  <p:stCondLst>
                                    <p:cond delay="300"/>
                                  </p:stCondLst>
                                  <p:childTnLst>
                                    <p:set>
                                      <p:cBhvr>
                                        <p:cTn id="73" dur="1" fill="hold">
                                          <p:stCondLst>
                                            <p:cond delay="0"/>
                                          </p:stCondLst>
                                        </p:cTn>
                                        <p:tgtEl>
                                          <p:spTgt spid="341">
                                            <p:txEl>
                                              <p:pRg st="5" end="5"/>
                                            </p:txEl>
                                          </p:spTgt>
                                        </p:tgtEl>
                                        <p:attrNameLst>
                                          <p:attrName>style.visibility</p:attrName>
                                        </p:attrNameLst>
                                      </p:cBhvr>
                                      <p:to>
                                        <p:strVal val="visible"/>
                                      </p:to>
                                    </p:set>
                                  </p:childTnLst>
                                </p:cTn>
                              </p:par>
                            </p:childTnLst>
                          </p:cTn>
                        </p:par>
                        <p:par>
                          <p:cTn id="74" fill="hold">
                            <p:stCondLst>
                              <p:cond delay="1200"/>
                            </p:stCondLst>
                            <p:childTnLst>
                              <p:par>
                                <p:cTn id="75" presetID="1" presetClass="entr" presetSubtype="0" fill="hold" grpId="0" nodeType="afterEffect">
                                  <p:stCondLst>
                                    <p:cond delay="300"/>
                                  </p:stCondLst>
                                  <p:childTnLst>
                                    <p:set>
                                      <p:cBhvr>
                                        <p:cTn id="76" dur="1" fill="hold">
                                          <p:stCondLst>
                                            <p:cond delay="0"/>
                                          </p:stCondLst>
                                        </p:cTn>
                                        <p:tgtEl>
                                          <p:spTgt spid="341">
                                            <p:txEl>
                                              <p:pRg st="6" end="6"/>
                                            </p:txEl>
                                          </p:spTgt>
                                        </p:tgtEl>
                                        <p:attrNameLst>
                                          <p:attrName>style.visibility</p:attrName>
                                        </p:attrNameLst>
                                      </p:cBhvr>
                                      <p:to>
                                        <p:strVal val="visible"/>
                                      </p:to>
                                    </p:set>
                                  </p:childTnLst>
                                </p:cTn>
                              </p:par>
                              <p:par>
                                <p:cTn id="77" presetID="53" presetClass="entr" presetSubtype="16" fill="hold" grpId="0" nodeType="withEffect">
                                  <p:stCondLst>
                                    <p:cond delay="0"/>
                                  </p:stCondLst>
                                  <p:childTnLst>
                                    <p:set>
                                      <p:cBhvr>
                                        <p:cTn id="78" dur="1" fill="hold">
                                          <p:stCondLst>
                                            <p:cond delay="0"/>
                                          </p:stCondLst>
                                        </p:cTn>
                                        <p:tgtEl>
                                          <p:spTgt spid="350"/>
                                        </p:tgtEl>
                                        <p:attrNameLst>
                                          <p:attrName>style.visibility</p:attrName>
                                        </p:attrNameLst>
                                      </p:cBhvr>
                                      <p:to>
                                        <p:strVal val="visible"/>
                                      </p:to>
                                    </p:set>
                                    <p:anim calcmode="lin" valueType="num">
                                      <p:cBhvr>
                                        <p:cTn id="79" dur="500" fill="hold"/>
                                        <p:tgtEl>
                                          <p:spTgt spid="350"/>
                                        </p:tgtEl>
                                        <p:attrNameLst>
                                          <p:attrName>ppt_w</p:attrName>
                                        </p:attrNameLst>
                                      </p:cBhvr>
                                      <p:tavLst>
                                        <p:tav tm="0">
                                          <p:val>
                                            <p:fltVal val="0"/>
                                          </p:val>
                                        </p:tav>
                                        <p:tav tm="100000">
                                          <p:val>
                                            <p:strVal val="#ppt_w"/>
                                          </p:val>
                                        </p:tav>
                                      </p:tavLst>
                                    </p:anim>
                                    <p:anim calcmode="lin" valueType="num">
                                      <p:cBhvr>
                                        <p:cTn id="80" dur="500" fill="hold"/>
                                        <p:tgtEl>
                                          <p:spTgt spid="350"/>
                                        </p:tgtEl>
                                        <p:attrNameLst>
                                          <p:attrName>ppt_h</p:attrName>
                                        </p:attrNameLst>
                                      </p:cBhvr>
                                      <p:tavLst>
                                        <p:tav tm="0">
                                          <p:val>
                                            <p:fltVal val="0"/>
                                          </p:val>
                                        </p:tav>
                                        <p:tav tm="100000">
                                          <p:val>
                                            <p:strVal val="#ppt_h"/>
                                          </p:val>
                                        </p:tav>
                                      </p:tavLst>
                                    </p:anim>
                                    <p:animEffect transition="in" filter="fade">
                                      <p:cBhvr>
                                        <p:cTn id="81" dur="500"/>
                                        <p:tgtEl>
                                          <p:spTgt spid="3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45"/>
                                        </p:tgtEl>
                                        <p:attrNameLst>
                                          <p:attrName>style.visibility</p:attrName>
                                        </p:attrNameLst>
                                      </p:cBhvr>
                                      <p:to>
                                        <p:strVal val="visible"/>
                                      </p:to>
                                    </p:set>
                                    <p:anim calcmode="lin" valueType="num">
                                      <p:cBhvr>
                                        <p:cTn id="84" dur="500" fill="hold"/>
                                        <p:tgtEl>
                                          <p:spTgt spid="345"/>
                                        </p:tgtEl>
                                        <p:attrNameLst>
                                          <p:attrName>ppt_w</p:attrName>
                                        </p:attrNameLst>
                                      </p:cBhvr>
                                      <p:tavLst>
                                        <p:tav tm="0">
                                          <p:val>
                                            <p:fltVal val="0"/>
                                          </p:val>
                                        </p:tav>
                                        <p:tav tm="100000">
                                          <p:val>
                                            <p:strVal val="#ppt_w"/>
                                          </p:val>
                                        </p:tav>
                                      </p:tavLst>
                                    </p:anim>
                                    <p:anim calcmode="lin" valueType="num">
                                      <p:cBhvr>
                                        <p:cTn id="85" dur="500" fill="hold"/>
                                        <p:tgtEl>
                                          <p:spTgt spid="345"/>
                                        </p:tgtEl>
                                        <p:attrNameLst>
                                          <p:attrName>ppt_h</p:attrName>
                                        </p:attrNameLst>
                                      </p:cBhvr>
                                      <p:tavLst>
                                        <p:tav tm="0">
                                          <p:val>
                                            <p:fltVal val="0"/>
                                          </p:val>
                                        </p:tav>
                                        <p:tav tm="100000">
                                          <p:val>
                                            <p:strVal val="#ppt_h"/>
                                          </p:val>
                                        </p:tav>
                                      </p:tavLst>
                                    </p:anim>
                                    <p:animEffect transition="in" filter="fade">
                                      <p:cBhvr>
                                        <p:cTn id="86" dur="500"/>
                                        <p:tgtEl>
                                          <p:spTgt spid="34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left)">
                                      <p:cBhvr>
                                        <p:cTn id="91" dur="500"/>
                                        <p:tgtEl>
                                          <p:spTgt spid="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P spid="341" grpId="0" uiExpand="1" build="p"/>
      <p:bldP spid="343" grpId="0"/>
      <p:bldP spid="344" grpId="0" uiExpand="1" build="p"/>
      <p:bldP spid="345" grpId="0"/>
      <p:bldP spid="346" grpId="0"/>
      <p:bldP spid="347" grpId="0"/>
      <p:bldP spid="348" grpId="0" animBg="1"/>
      <p:bldP spid="349" grpId="0" animBg="1"/>
      <p:bldP spid="350" grpId="0" animBg="1"/>
      <p:bldP spid="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1057798" y="-307342"/>
          <a:ext cx="7547260" cy="458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4439894" y="4166749"/>
            <a:ext cx="3959700" cy="63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EXPECTATIONS</a:t>
            </a:r>
            <a:endParaRPr dirty="0"/>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1054645" y="2526977"/>
            <a:ext cx="4293300" cy="2414981"/>
          </a:xfrm>
          <a:prstGeom prst="rect">
            <a:avLst/>
          </a:prstGeom>
          <a:noFill/>
          <a:ln>
            <a:noFill/>
          </a:ln>
        </p:spPr>
      </p:pic>
      <p:grpSp>
        <p:nvGrpSpPr>
          <p:cNvPr id="326" name="Google Shape;326;p32"/>
          <p:cNvGrpSpPr/>
          <p:nvPr/>
        </p:nvGrpSpPr>
        <p:grpSpPr>
          <a:xfrm>
            <a:off x="-429003" y="3190754"/>
            <a:ext cx="1754775" cy="1952746"/>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2"/>
          <p:cNvGrpSpPr/>
          <p:nvPr/>
        </p:nvGrpSpPr>
        <p:grpSpPr>
          <a:xfrm>
            <a:off x="7054140"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DEEF4213-91C0-4DFA-A1E8-D6E76A9D48BD}"/>
                                            </p:graphicEl>
                                          </p:spTgt>
                                        </p:tgtEl>
                                        <p:attrNameLst>
                                          <p:attrName>style.visibility</p:attrName>
                                        </p:attrNameLst>
                                      </p:cBhvr>
                                      <p:to>
                                        <p:strVal val="visible"/>
                                      </p:to>
                                    </p:set>
                                    <p:animEffect transition="in" filter="fade">
                                      <p:cBhvr>
                                        <p:cTn id="7" dur="1000"/>
                                        <p:tgtEl>
                                          <p:spTgt spid="3">
                                            <p:graphicEl>
                                              <a:dgm id="{DEEF4213-91C0-4DFA-A1E8-D6E76A9D48BD}"/>
                                            </p:graphicEl>
                                          </p:spTgt>
                                        </p:tgtEl>
                                      </p:cBhvr>
                                    </p:animEffect>
                                    <p:anim calcmode="lin" valueType="num">
                                      <p:cBhvr>
                                        <p:cTn id="8" dur="1000" fill="hold"/>
                                        <p:tgtEl>
                                          <p:spTgt spid="3">
                                            <p:graphicEl>
                                              <a:dgm id="{DEEF4213-91C0-4DFA-A1E8-D6E76A9D48B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DEEF4213-91C0-4DFA-A1E8-D6E76A9D48B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DEEF4213-91C0-4DFA-A1E8-D6E76A9D48BD}"/>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D5C674EC-98A5-4D45-9168-E941BC46FCF6}"/>
                                            </p:graphicEl>
                                          </p:spTgt>
                                        </p:tgtEl>
                                        <p:attrNameLst>
                                          <p:attrName>style.visibility</p:attrName>
                                        </p:attrNameLst>
                                      </p:cBhvr>
                                      <p:to>
                                        <p:strVal val="visible"/>
                                      </p:to>
                                    </p:set>
                                    <p:animEffect transition="in" filter="fade">
                                      <p:cBhvr>
                                        <p:cTn id="13" dur="1000"/>
                                        <p:tgtEl>
                                          <p:spTgt spid="3">
                                            <p:graphicEl>
                                              <a:dgm id="{D5C674EC-98A5-4D45-9168-E941BC46FCF6}"/>
                                            </p:graphicEl>
                                          </p:spTgt>
                                        </p:tgtEl>
                                      </p:cBhvr>
                                    </p:animEffect>
                                    <p:anim calcmode="lin" valueType="num">
                                      <p:cBhvr>
                                        <p:cTn id="14" dur="1000" fill="hold"/>
                                        <p:tgtEl>
                                          <p:spTgt spid="3">
                                            <p:graphicEl>
                                              <a:dgm id="{D5C674EC-98A5-4D45-9168-E941BC46FCF6}"/>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D5C674EC-98A5-4D45-9168-E941BC46FCF6}"/>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D5C674EC-98A5-4D45-9168-E941BC46FCF6}"/>
                                            </p:graphic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graphicEl>
                                              <a:dgm id="{161E2365-CB26-459A-8F0C-B10C3E646E56}"/>
                                            </p:graphicEl>
                                          </p:spTgt>
                                        </p:tgtEl>
                                        <p:attrNameLst>
                                          <p:attrName>style.visibility</p:attrName>
                                        </p:attrNameLst>
                                      </p:cBhvr>
                                      <p:to>
                                        <p:strVal val="visible"/>
                                      </p:to>
                                    </p:set>
                                    <p:animEffect transition="in" filter="fade">
                                      <p:cBhvr>
                                        <p:cTn id="19" dur="1000"/>
                                        <p:tgtEl>
                                          <p:spTgt spid="3">
                                            <p:graphicEl>
                                              <a:dgm id="{161E2365-CB26-459A-8F0C-B10C3E646E56}"/>
                                            </p:graphicEl>
                                          </p:spTgt>
                                        </p:tgtEl>
                                      </p:cBhvr>
                                    </p:animEffect>
                                    <p:anim calcmode="lin" valueType="num">
                                      <p:cBhvr>
                                        <p:cTn id="20" dur="1000" fill="hold"/>
                                        <p:tgtEl>
                                          <p:spTgt spid="3">
                                            <p:graphicEl>
                                              <a:dgm id="{161E2365-CB26-459A-8F0C-B10C3E646E56}"/>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graphicEl>
                                              <a:dgm id="{161E2365-CB26-459A-8F0C-B10C3E646E56}"/>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graphicEl>
                                              <a:dgm id="{161E2365-CB26-459A-8F0C-B10C3E646E56}"/>
                                            </p:graphic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graphicEl>
                                              <a:dgm id="{219636A1-9D00-4675-967E-CA57FCDEAB1E}"/>
                                            </p:graphicEl>
                                          </p:spTgt>
                                        </p:tgtEl>
                                        <p:attrNameLst>
                                          <p:attrName>style.visibility</p:attrName>
                                        </p:attrNameLst>
                                      </p:cBhvr>
                                      <p:to>
                                        <p:strVal val="visible"/>
                                      </p:to>
                                    </p:set>
                                    <p:animEffect transition="in" filter="fade">
                                      <p:cBhvr>
                                        <p:cTn id="25" dur="1000"/>
                                        <p:tgtEl>
                                          <p:spTgt spid="3">
                                            <p:graphicEl>
                                              <a:dgm id="{219636A1-9D00-4675-967E-CA57FCDEAB1E}"/>
                                            </p:graphicEl>
                                          </p:spTgt>
                                        </p:tgtEl>
                                      </p:cBhvr>
                                    </p:animEffect>
                                    <p:anim calcmode="lin" valueType="num">
                                      <p:cBhvr>
                                        <p:cTn id="26" dur="1000" fill="hold"/>
                                        <p:tgtEl>
                                          <p:spTgt spid="3">
                                            <p:graphicEl>
                                              <a:dgm id="{219636A1-9D00-4675-967E-CA57FCDEAB1E}"/>
                                            </p:graphic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graphicEl>
                                              <a:dgm id="{219636A1-9D00-4675-967E-CA57FCDEAB1E}"/>
                                            </p:graphic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graphicEl>
                                              <a:dgm id="{219636A1-9D00-4675-967E-CA57FCDEAB1E}"/>
                                            </p:graphic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graphicEl>
                                              <a:dgm id="{EE5FFD93-52F3-418C-BBBA-24CAF019EF16}"/>
                                            </p:graphicEl>
                                          </p:spTgt>
                                        </p:tgtEl>
                                        <p:attrNameLst>
                                          <p:attrName>style.visibility</p:attrName>
                                        </p:attrNameLst>
                                      </p:cBhvr>
                                      <p:to>
                                        <p:strVal val="visible"/>
                                      </p:to>
                                    </p:set>
                                    <p:animEffect transition="in" filter="fade">
                                      <p:cBhvr>
                                        <p:cTn id="31" dur="1000"/>
                                        <p:tgtEl>
                                          <p:spTgt spid="3">
                                            <p:graphicEl>
                                              <a:dgm id="{EE5FFD93-52F3-418C-BBBA-24CAF019EF16}"/>
                                            </p:graphicEl>
                                          </p:spTgt>
                                        </p:tgtEl>
                                      </p:cBhvr>
                                    </p:animEffect>
                                    <p:anim calcmode="lin" valueType="num">
                                      <p:cBhvr>
                                        <p:cTn id="32" dur="1000" fill="hold"/>
                                        <p:tgtEl>
                                          <p:spTgt spid="3">
                                            <p:graphicEl>
                                              <a:dgm id="{EE5FFD93-52F3-418C-BBBA-24CAF019EF16}"/>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graphicEl>
                                              <a:dgm id="{EE5FFD93-52F3-418C-BBBA-24CAF019EF16}"/>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graphicEl>
                                              <a:dgm id="{EE5FFD93-52F3-418C-BBBA-24CAF019EF16}"/>
                                            </p:graphic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graphicEl>
                                              <a:dgm id="{B634D077-9CEB-4360-83EE-5D4C6FFB98DD}"/>
                                            </p:graphicEl>
                                          </p:spTgt>
                                        </p:tgtEl>
                                        <p:attrNameLst>
                                          <p:attrName>style.visibility</p:attrName>
                                        </p:attrNameLst>
                                      </p:cBhvr>
                                      <p:to>
                                        <p:strVal val="visible"/>
                                      </p:to>
                                    </p:set>
                                    <p:animEffect transition="in" filter="fade">
                                      <p:cBhvr>
                                        <p:cTn id="37" dur="1000"/>
                                        <p:tgtEl>
                                          <p:spTgt spid="3">
                                            <p:graphicEl>
                                              <a:dgm id="{B634D077-9CEB-4360-83EE-5D4C6FFB98DD}"/>
                                            </p:graphicEl>
                                          </p:spTgt>
                                        </p:tgtEl>
                                      </p:cBhvr>
                                    </p:animEffect>
                                    <p:anim calcmode="lin" valueType="num">
                                      <p:cBhvr>
                                        <p:cTn id="38" dur="1000" fill="hold"/>
                                        <p:tgtEl>
                                          <p:spTgt spid="3">
                                            <p:graphicEl>
                                              <a:dgm id="{B634D077-9CEB-4360-83EE-5D4C6FFB98DD}"/>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graphicEl>
                                              <a:dgm id="{B634D077-9CEB-4360-83EE-5D4C6FFB98DD}"/>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graphicEl>
                                              <a:dgm id="{B634D077-9CEB-4360-83EE-5D4C6FFB98DD}"/>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graphicEl>
                                              <a:dgm id="{F51D0157-A438-46CA-8EB0-F10C3EDBB633}"/>
                                            </p:graphicEl>
                                          </p:spTgt>
                                        </p:tgtEl>
                                        <p:attrNameLst>
                                          <p:attrName>style.visibility</p:attrName>
                                        </p:attrNameLst>
                                      </p:cBhvr>
                                      <p:to>
                                        <p:strVal val="visible"/>
                                      </p:to>
                                    </p:set>
                                    <p:animEffect transition="in" filter="fade">
                                      <p:cBhvr>
                                        <p:cTn id="45" dur="1000"/>
                                        <p:tgtEl>
                                          <p:spTgt spid="3">
                                            <p:graphicEl>
                                              <a:dgm id="{F51D0157-A438-46CA-8EB0-F10C3EDBB633}"/>
                                            </p:graphicEl>
                                          </p:spTgt>
                                        </p:tgtEl>
                                      </p:cBhvr>
                                    </p:animEffect>
                                    <p:anim calcmode="lin" valueType="num">
                                      <p:cBhvr>
                                        <p:cTn id="46" dur="1000" fill="hold"/>
                                        <p:tgtEl>
                                          <p:spTgt spid="3">
                                            <p:graphicEl>
                                              <a:dgm id="{F51D0157-A438-46CA-8EB0-F10C3EDBB633}"/>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graphicEl>
                                              <a:dgm id="{F51D0157-A438-46CA-8EB0-F10C3EDBB633}"/>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graphicEl>
                                              <a:dgm id="{F51D0157-A438-46CA-8EB0-F10C3EDBB633}"/>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
                                            <p:graphicEl>
                                              <a:dgm id="{173ADCC0-45AB-4F03-8B39-78AD7803ABF7}"/>
                                            </p:graphicEl>
                                          </p:spTgt>
                                        </p:tgtEl>
                                        <p:attrNameLst>
                                          <p:attrName>style.visibility</p:attrName>
                                        </p:attrNameLst>
                                      </p:cBhvr>
                                      <p:to>
                                        <p:strVal val="visible"/>
                                      </p:to>
                                    </p:set>
                                    <p:animEffect transition="in" filter="fade">
                                      <p:cBhvr>
                                        <p:cTn id="51" dur="1000"/>
                                        <p:tgtEl>
                                          <p:spTgt spid="3">
                                            <p:graphicEl>
                                              <a:dgm id="{173ADCC0-45AB-4F03-8B39-78AD7803ABF7}"/>
                                            </p:graphicEl>
                                          </p:spTgt>
                                        </p:tgtEl>
                                      </p:cBhvr>
                                    </p:animEffect>
                                    <p:anim calcmode="lin" valueType="num">
                                      <p:cBhvr>
                                        <p:cTn id="52" dur="1000" fill="hold"/>
                                        <p:tgtEl>
                                          <p:spTgt spid="3">
                                            <p:graphicEl>
                                              <a:dgm id="{173ADCC0-45AB-4F03-8B39-78AD7803ABF7}"/>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graphicEl>
                                              <a:dgm id="{173ADCC0-45AB-4F03-8B39-78AD7803ABF7}"/>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graphicEl>
                                              <a:dgm id="{173ADCC0-45AB-4F03-8B39-78AD7803ABF7}"/>
                                            </p:graphic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graphicEl>
                                              <a:dgm id="{5F2F90E6-CF6C-47CE-A6A2-78658417800F}"/>
                                            </p:graphicEl>
                                          </p:spTgt>
                                        </p:tgtEl>
                                        <p:attrNameLst>
                                          <p:attrName>style.visibility</p:attrName>
                                        </p:attrNameLst>
                                      </p:cBhvr>
                                      <p:to>
                                        <p:strVal val="visible"/>
                                      </p:to>
                                    </p:set>
                                    <p:animEffect transition="in" filter="fade">
                                      <p:cBhvr>
                                        <p:cTn id="57" dur="1000"/>
                                        <p:tgtEl>
                                          <p:spTgt spid="3">
                                            <p:graphicEl>
                                              <a:dgm id="{5F2F90E6-CF6C-47CE-A6A2-78658417800F}"/>
                                            </p:graphicEl>
                                          </p:spTgt>
                                        </p:tgtEl>
                                      </p:cBhvr>
                                    </p:animEffect>
                                    <p:anim calcmode="lin" valueType="num">
                                      <p:cBhvr>
                                        <p:cTn id="58" dur="1000" fill="hold"/>
                                        <p:tgtEl>
                                          <p:spTgt spid="3">
                                            <p:graphicEl>
                                              <a:dgm id="{5F2F90E6-CF6C-47CE-A6A2-78658417800F}"/>
                                            </p:graphic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graphicEl>
                                              <a:dgm id="{5F2F90E6-CF6C-47CE-A6A2-78658417800F}"/>
                                            </p:graphic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graphicEl>
                                              <a:dgm id="{5F2F90E6-CF6C-47CE-A6A2-78658417800F}"/>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theme/theme1.xml><?xml version="1.0" encoding="utf-8"?>
<a:theme xmlns:a="http://schemas.openxmlformats.org/drawingml/2006/main" name="3_Ophthalmology Center by Slidesgo">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4346</TotalTime>
  <Words>5073</Words>
  <Application>Microsoft Macintosh PowerPoint</Application>
  <PresentationFormat>On-screen Show (16:9)</PresentationFormat>
  <Paragraphs>648</Paragraphs>
  <Slides>60</Slides>
  <Notes>47</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60</vt:i4>
      </vt:variant>
    </vt:vector>
  </HeadingPairs>
  <TitlesOfParts>
    <vt:vector size="82" baseType="lpstr">
      <vt:lpstr>Calibri</vt:lpstr>
      <vt:lpstr>Wingdings</vt:lpstr>
      <vt:lpstr>Raleway Thin</vt:lpstr>
      <vt:lpstr>Poppins SemiBold</vt:lpstr>
      <vt:lpstr>Poppins Medium</vt:lpstr>
      <vt:lpstr>Fira Sans Extra Condensed Medium</vt:lpstr>
      <vt:lpstr>Nunito Light</vt:lpstr>
      <vt:lpstr>Franklin Gothic Book</vt:lpstr>
      <vt:lpstr>Franklin Gothic Medium</vt:lpstr>
      <vt:lpstr>Arial</vt:lpstr>
      <vt:lpstr>Hind Vadodara</vt:lpstr>
      <vt:lpstr>Open Sans SemiBold</vt:lpstr>
      <vt:lpstr>Times New Roman</vt:lpstr>
      <vt:lpstr>Oswald</vt:lpstr>
      <vt:lpstr>Montserrat SemiBold</vt:lpstr>
      <vt:lpstr>Roboto Condensed Light</vt:lpstr>
      <vt:lpstr>Poppins</vt:lpstr>
      <vt:lpstr>Courier New</vt:lpstr>
      <vt:lpstr>3_Ophthalmology Center by Slidesgo</vt:lpstr>
      <vt:lpstr>4_Ophthalmology Center by Slidesgo</vt:lpstr>
      <vt:lpstr>Ophthalmology Center by Slidesgo</vt:lpstr>
      <vt:lpstr>1_Ophthalmology Center by Slidesgo</vt:lpstr>
      <vt:lpstr>Welcome to Day 1 of PBIS  Team Training FOR HIGH SCHOOLS!</vt:lpstr>
      <vt:lpstr>BEFORE WE GET STARTED…</vt:lpstr>
      <vt:lpstr>NEPBIS School-Wide Team Training  Year 1: October</vt:lpstr>
      <vt:lpstr>School-Wide  Positive Behavior Interventions &amp; Supports (SWPBIS)</vt:lpstr>
      <vt:lpstr>Agenda &amp; Team Tasks</vt:lpstr>
      <vt:lpstr>LEGEND</vt:lpstr>
      <vt:lpstr>OVERVIEW</vt:lpstr>
      <vt:lpstr>Years</vt:lpstr>
      <vt:lpstr>EXPECTATIONS</vt:lpstr>
      <vt:lpstr>ACTIVITY: ATTENDANCE</vt:lpstr>
      <vt:lpstr>TOOLS</vt:lpstr>
      <vt:lpstr>ACTION PLANNING</vt:lpstr>
      <vt:lpstr>ACTION PLANNING</vt:lpstr>
      <vt:lpstr>ACTION PLAN PRINCIPLES</vt:lpstr>
      <vt:lpstr>nepbis.org</vt:lpstr>
      <vt:lpstr>ACTIVITY: ACTION PLAN TEMPLATE</vt:lpstr>
      <vt:lpstr>SWPBIS</vt:lpstr>
      <vt:lpstr>WHY SWPBIS?</vt:lpstr>
      <vt:lpstr>Immediate &amp; seductive solution... “Get Tough!”</vt:lpstr>
      <vt:lpstr>SWPBIS Message!</vt:lpstr>
      <vt:lpstr>COMPETING  GOALS</vt:lpstr>
      <vt:lpstr>PBIS Works!</vt:lpstr>
      <vt:lpstr>…EVEN IN HIGH SCHOOLS!</vt:lpstr>
      <vt:lpstr>FRAMEWORK FOR EQUITY PROMOTION</vt:lpstr>
      <vt:lpstr>What is SWPBIS?</vt:lpstr>
      <vt:lpstr>SWPBIS is</vt:lpstr>
      <vt:lpstr>SWPBIS =  MTSS</vt:lpstr>
      <vt:lpstr>Continuum of School-Wide Instructional  &amp; Positive Behavior Support</vt:lpstr>
      <vt:lpstr>Guiding Principles</vt:lpstr>
      <vt:lpstr>PowerPoint Presentation</vt:lpstr>
      <vt:lpstr>PowerPoint Presentation</vt:lpstr>
      <vt:lpstr>PowerPoint Presentation</vt:lpstr>
      <vt:lpstr>PowerPoint Presentation</vt:lpstr>
      <vt:lpstr>What’s Unique About Implementing PBIS in High Schools?</vt:lpstr>
      <vt:lpstr>DISCUSSION: IMPLEMENTATION</vt:lpstr>
      <vt:lpstr>KEY FOUNDATIONAL SYSTEMS IN HS</vt:lpstr>
      <vt:lpstr>Getting Started</vt:lpstr>
      <vt:lpstr>PowerPoint Presentation</vt:lpstr>
      <vt:lpstr>ESTABLISH AN EFFECTIVE LEADERSHIP TEAM</vt:lpstr>
      <vt:lpstr>GENERAL  IMPLEMENTATION  PROCESS</vt:lpstr>
      <vt:lpstr>TEAM COMPOSITION</vt:lpstr>
      <vt:lpstr>Consider a focus on FRESHMEN</vt:lpstr>
      <vt:lpstr>Ensuring a Representative Team</vt:lpstr>
      <vt:lpstr>Navigating a Complex Administrative Structure</vt:lpstr>
      <vt:lpstr>DISCUSSION: TEAM COMPOSITION</vt:lpstr>
      <vt:lpstr>Membership</vt:lpstr>
      <vt:lpstr>ACTIVITY: TEAM PROFILE &amp; AGREEMENTS</vt:lpstr>
      <vt:lpstr>WORK SMARTER</vt:lpstr>
      <vt:lpstr>PowerPoint Presentation</vt:lpstr>
      <vt:lpstr>DISCUSSION: COMMITTEES &amp; INITIATIVES</vt:lpstr>
      <vt:lpstr>ALIGNING TEAM STRUCTURES</vt:lpstr>
      <vt:lpstr>ALIGNING TEAM STRUCTURES</vt:lpstr>
      <vt:lpstr>ALIGNING TEAM STRUCTURES –  EXAMPLE</vt:lpstr>
      <vt:lpstr>GUIDING QUESTIONS</vt:lpstr>
      <vt:lpstr>ACTIVITY: COMMITTEE AUDIT (WORKING SMARTER)</vt:lpstr>
      <vt:lpstr>AGENDA &amp; FOLLOW-UP</vt:lpstr>
      <vt:lpstr>RESOURCES</vt:lpstr>
      <vt:lpstr>READINGS</vt:lpstr>
      <vt:lpstr>NEXT MEETING</vt:lpstr>
      <vt:lpstr>EVALUTION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Positive Behavior Interventions &amp; Supports (SWPBIS)</dc:title>
  <dc:creator>Alexandra Pierce</dc:creator>
  <cp:lastModifiedBy>Meyer, Katherine</cp:lastModifiedBy>
  <cp:revision>289</cp:revision>
  <dcterms:modified xsi:type="dcterms:W3CDTF">2020-10-08T18:55:25Z</dcterms:modified>
</cp:coreProperties>
</file>