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65" r:id="rId5"/>
    <p:sldMasterId id="2147483791" r:id="rId6"/>
    <p:sldMasterId id="2147483806" r:id="rId7"/>
  </p:sldMasterIdLst>
  <p:notesMasterIdLst>
    <p:notesMasterId r:id="rId51"/>
  </p:notesMasterIdLst>
  <p:sldIdLst>
    <p:sldId id="1259" r:id="rId8"/>
    <p:sldId id="1260" r:id="rId9"/>
    <p:sldId id="1261" r:id="rId10"/>
    <p:sldId id="1262" r:id="rId11"/>
    <p:sldId id="1263" r:id="rId12"/>
    <p:sldId id="1264" r:id="rId13"/>
    <p:sldId id="1068" r:id="rId14"/>
    <p:sldId id="1216" r:id="rId15"/>
    <p:sldId id="1138" r:id="rId16"/>
    <p:sldId id="1218" r:id="rId17"/>
    <p:sldId id="1219" r:id="rId18"/>
    <p:sldId id="1220" r:id="rId19"/>
    <p:sldId id="1223" r:id="rId20"/>
    <p:sldId id="1247" r:id="rId21"/>
    <p:sldId id="1248" r:id="rId22"/>
    <p:sldId id="1228" r:id="rId23"/>
    <p:sldId id="1229" r:id="rId24"/>
    <p:sldId id="1249" r:id="rId25"/>
    <p:sldId id="1250" r:id="rId26"/>
    <p:sldId id="1251" r:id="rId27"/>
    <p:sldId id="1252" r:id="rId28"/>
    <p:sldId id="1253" r:id="rId29"/>
    <p:sldId id="1254" r:id="rId30"/>
    <p:sldId id="1237" r:id="rId31"/>
    <p:sldId id="1257" r:id="rId32"/>
    <p:sldId id="1255" r:id="rId33"/>
    <p:sldId id="1270" r:id="rId34"/>
    <p:sldId id="1271" r:id="rId35"/>
    <p:sldId id="1272" r:id="rId36"/>
    <p:sldId id="1273" r:id="rId37"/>
    <p:sldId id="1274" r:id="rId38"/>
    <p:sldId id="1242" r:id="rId39"/>
    <p:sldId id="543" r:id="rId40"/>
    <p:sldId id="1275" r:id="rId41"/>
    <p:sldId id="1284" r:id="rId42"/>
    <p:sldId id="1276" r:id="rId43"/>
    <p:sldId id="1277" r:id="rId44"/>
    <p:sldId id="1278" r:id="rId45"/>
    <p:sldId id="1279" r:id="rId46"/>
    <p:sldId id="1280" r:id="rId47"/>
    <p:sldId id="1281" r:id="rId48"/>
    <p:sldId id="1282" r:id="rId49"/>
    <p:sldId id="1283" r:id="rId50"/>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1pPr>
    <a:lvl2pPr marL="4572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2pPr>
    <a:lvl3pPr marL="9144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3pPr>
    <a:lvl4pPr marL="13716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4pPr>
    <a:lvl5pPr marL="18288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Team Training Day 11: Introduction Content" id="{F927545C-0A98-7D44-B71E-E67155FC1365}">
          <p14:sldIdLst>
            <p14:sldId id="1259"/>
            <p14:sldId id="1260"/>
            <p14:sldId id="1261"/>
            <p14:sldId id="1262"/>
            <p14:sldId id="1263"/>
            <p14:sldId id="1264"/>
            <p14:sldId id="1068"/>
          </p14:sldIdLst>
        </p14:section>
        <p14:section name="PBIS &amp; Sustainability" id="{EBEED4EA-A91C-D741-BB4B-BB0C13589561}">
          <p14:sldIdLst>
            <p14:sldId id="1216"/>
            <p14:sldId id="1138"/>
            <p14:sldId id="1218"/>
            <p14:sldId id="1219"/>
            <p14:sldId id="1220"/>
            <p14:sldId id="1223"/>
            <p14:sldId id="1247"/>
            <p14:sldId id="1248"/>
            <p14:sldId id="1228"/>
            <p14:sldId id="1229"/>
            <p14:sldId id="1249"/>
            <p14:sldId id="1250"/>
            <p14:sldId id="1251"/>
            <p14:sldId id="1252"/>
            <p14:sldId id="1253"/>
            <p14:sldId id="1254"/>
            <p14:sldId id="1237"/>
            <p14:sldId id="1257"/>
            <p14:sldId id="1255"/>
          </p14:sldIdLst>
        </p14:section>
        <p14:section name="Family Engagement" id="{0FE3921C-A70B-6343-9C10-DDC524153DE4}">
          <p14:sldIdLst>
            <p14:sldId id="1270"/>
            <p14:sldId id="1271"/>
          </p14:sldIdLst>
        </p14:section>
        <p14:section name="Poster Session" id="{AEFDF46A-48E8-5046-96C7-3404F4195C3B}">
          <p14:sldIdLst>
            <p14:sldId id="1272"/>
            <p14:sldId id="1273"/>
          </p14:sldIdLst>
        </p14:section>
        <p14:section name="TIC &amp; Action Planning" id="{D3B629DF-DFF9-134F-903C-EB87896183BF}">
          <p14:sldIdLst>
            <p14:sldId id="1274"/>
            <p14:sldId id="1242"/>
            <p14:sldId id="543"/>
            <p14:sldId id="1275"/>
          </p14:sldIdLst>
        </p14:section>
        <p14:section name="Wrap Up Content" id="{2F6D7E9D-FADB-AF42-AAA7-1C38D8AE7837}">
          <p14:sldIdLst>
            <p14:sldId id="1284"/>
            <p14:sldId id="1276"/>
            <p14:sldId id="1277"/>
            <p14:sldId id="1278"/>
            <p14:sldId id="1279"/>
            <p14:sldId id="1280"/>
            <p14:sldId id="1281"/>
            <p14:sldId id="1282"/>
            <p14:sldId id="1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Feinberg" initials="ABF" lastIdx="2" clrIdx="0"/>
  <p:cmAuthor id="2" name="Adam Feinberg" initials="ABF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FFD579"/>
    <a:srgbClr val="3366FF"/>
    <a:srgbClr val="009193"/>
    <a:srgbClr val="00CC99"/>
    <a:srgbClr val="6C8AE9"/>
    <a:srgbClr val="99CC00"/>
    <a:srgbClr val="CCFF99"/>
    <a:srgbClr val="FF0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CB8EF-7578-A84D-9D04-EA402D315221}" v="67" dt="2020-03-31T21:08:18.619"/>
    <p1510:client id="{2C83C027-0EF4-4C58-AF72-FA68B4B6247F}" v="94" dt="2020-03-31T17:41:23.566"/>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9" autoAdjust="0"/>
    <p:restoredTop sz="93539" autoAdjust="0"/>
  </p:normalViewPr>
  <p:slideViewPr>
    <p:cSldViewPr>
      <p:cViewPr varScale="1">
        <p:scale>
          <a:sx n="115" d="100"/>
          <a:sy n="115" d="100"/>
        </p:scale>
        <p:origin x="784" y="208"/>
      </p:cViewPr>
      <p:guideLst>
        <p:guide orient="horz" pos="2160"/>
        <p:guide pos="2880"/>
      </p:guideLst>
    </p:cSldViewPr>
  </p:slideViewPr>
  <p:outlineViewPr>
    <p:cViewPr>
      <p:scale>
        <a:sx n="33" d="100"/>
        <a:sy n="33" d="100"/>
      </p:scale>
      <p:origin x="0" y="-18130"/>
    </p:cViewPr>
  </p:outlineViewPr>
  <p:notesTextViewPr>
    <p:cViewPr>
      <p:scale>
        <a:sx n="100" d="100"/>
        <a:sy n="100" d="100"/>
      </p:scale>
      <p:origin x="0" y="0"/>
    </p:cViewPr>
  </p:notesTextViewPr>
  <p:sorterViewPr>
    <p:cViewPr>
      <p:scale>
        <a:sx n="200" d="100"/>
        <a:sy n="200" d="100"/>
      </p:scale>
      <p:origin x="0" y="-8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inberg, Adam" userId="S::adam.feinberg@uconn.edu::177393b2-bc5b-4b41-8d24-c053677dafcb" providerId="AD" clId="Web-{2C83C027-0EF4-4C58-AF72-FA68B4B6247F}"/>
    <pc:docChg chg="modSld">
      <pc:chgData name="Feinberg, Adam" userId="S::adam.feinberg@uconn.edu::177393b2-bc5b-4b41-8d24-c053677dafcb" providerId="AD" clId="Web-{2C83C027-0EF4-4C58-AF72-FA68B4B6247F}" dt="2020-03-31T17:41:23.566" v="75"/>
      <pc:docMkLst>
        <pc:docMk/>
      </pc:docMkLst>
      <pc:sldChg chg="delSp modSp">
        <pc:chgData name="Feinberg, Adam" userId="S::adam.feinberg@uconn.edu::177393b2-bc5b-4b41-8d24-c053677dafcb" providerId="AD" clId="Web-{2C83C027-0EF4-4C58-AF72-FA68B4B6247F}" dt="2020-03-31T17:16:29.283" v="73" actId="20577"/>
        <pc:sldMkLst>
          <pc:docMk/>
          <pc:sldMk cId="2369129820" sldId="1138"/>
        </pc:sldMkLst>
        <pc:spChg chg="mod">
          <ac:chgData name="Feinberg, Adam" userId="S::adam.feinberg@uconn.edu::177393b2-bc5b-4b41-8d24-c053677dafcb" providerId="AD" clId="Web-{2C83C027-0EF4-4C58-AF72-FA68B4B6247F}" dt="2020-03-31T17:16:29.283" v="73" actId="20577"/>
          <ac:spMkLst>
            <pc:docMk/>
            <pc:sldMk cId="2369129820" sldId="1138"/>
            <ac:spMk id="134146" creationId="{00000000-0000-0000-0000-000000000000}"/>
          </ac:spMkLst>
        </pc:spChg>
        <pc:picChg chg="del">
          <ac:chgData name="Feinberg, Adam" userId="S::adam.feinberg@uconn.edu::177393b2-bc5b-4b41-8d24-c053677dafcb" providerId="AD" clId="Web-{2C83C027-0EF4-4C58-AF72-FA68B4B6247F}" dt="2020-03-31T17:15:15.220" v="44"/>
          <ac:picMkLst>
            <pc:docMk/>
            <pc:sldMk cId="2369129820" sldId="1138"/>
            <ac:picMk id="8" creationId="{00000000-0000-0000-0000-000000000000}"/>
          </ac:picMkLst>
        </pc:picChg>
      </pc:sldChg>
      <pc:sldChg chg="delSp">
        <pc:chgData name="Feinberg, Adam" userId="S::adam.feinberg@uconn.edu::177393b2-bc5b-4b41-8d24-c053677dafcb" providerId="AD" clId="Web-{2C83C027-0EF4-4C58-AF72-FA68B4B6247F}" dt="2020-03-31T17:15:09.470" v="43"/>
        <pc:sldMkLst>
          <pc:docMk/>
          <pc:sldMk cId="1806664352" sldId="1218"/>
        </pc:sldMkLst>
        <pc:picChg chg="del">
          <ac:chgData name="Feinberg, Adam" userId="S::adam.feinberg@uconn.edu::177393b2-bc5b-4b41-8d24-c053677dafcb" providerId="AD" clId="Web-{2C83C027-0EF4-4C58-AF72-FA68B4B6247F}" dt="2020-03-31T17:15:09.470" v="43"/>
          <ac:picMkLst>
            <pc:docMk/>
            <pc:sldMk cId="1806664352" sldId="1218"/>
            <ac:picMk id="6" creationId="{00000000-0000-0000-0000-000000000000}"/>
          </ac:picMkLst>
        </pc:picChg>
      </pc:sldChg>
      <pc:sldChg chg="delSp">
        <pc:chgData name="Feinberg, Adam" userId="S::adam.feinberg@uconn.edu::177393b2-bc5b-4b41-8d24-c053677dafcb" providerId="AD" clId="Web-{2C83C027-0EF4-4C58-AF72-FA68B4B6247F}" dt="2020-03-31T17:15:05.985" v="42"/>
        <pc:sldMkLst>
          <pc:docMk/>
          <pc:sldMk cId="278800336" sldId="1223"/>
        </pc:sldMkLst>
        <pc:picChg chg="del">
          <ac:chgData name="Feinberg, Adam" userId="S::adam.feinberg@uconn.edu::177393b2-bc5b-4b41-8d24-c053677dafcb" providerId="AD" clId="Web-{2C83C027-0EF4-4C58-AF72-FA68B4B6247F}" dt="2020-03-31T17:15:05.985" v="42"/>
          <ac:picMkLst>
            <pc:docMk/>
            <pc:sldMk cId="278800336" sldId="1223"/>
            <ac:picMk id="6" creationId="{00000000-0000-0000-0000-000000000000}"/>
          </ac:picMkLst>
        </pc:picChg>
      </pc:sldChg>
      <pc:sldChg chg="delSp">
        <pc:chgData name="Feinberg, Adam" userId="S::adam.feinberg@uconn.edu::177393b2-bc5b-4b41-8d24-c053677dafcb" providerId="AD" clId="Web-{2C83C027-0EF4-4C58-AF72-FA68B4B6247F}" dt="2020-03-31T17:41:23.566" v="75"/>
        <pc:sldMkLst>
          <pc:docMk/>
          <pc:sldMk cId="1365916161" sldId="1247"/>
        </pc:sldMkLst>
        <pc:picChg chg="del">
          <ac:chgData name="Feinberg, Adam" userId="S::adam.feinberg@uconn.edu::177393b2-bc5b-4b41-8d24-c053677dafcb" providerId="AD" clId="Web-{2C83C027-0EF4-4C58-AF72-FA68B4B6247F}" dt="2020-03-31T17:41:23.566" v="75"/>
          <ac:picMkLst>
            <pc:docMk/>
            <pc:sldMk cId="1365916161" sldId="1247"/>
            <ac:picMk id="6" creationId="{00000000-0000-0000-0000-000000000000}"/>
          </ac:picMkLst>
        </pc:picChg>
      </pc:sldChg>
      <pc:sldChg chg="delSp">
        <pc:chgData name="Feinberg, Adam" userId="S::adam.feinberg@uconn.edu::177393b2-bc5b-4b41-8d24-c053677dafcb" providerId="AD" clId="Web-{2C83C027-0EF4-4C58-AF72-FA68B4B6247F}" dt="2020-03-31T17:41:20.394" v="74"/>
        <pc:sldMkLst>
          <pc:docMk/>
          <pc:sldMk cId="436316562" sldId="1248"/>
        </pc:sldMkLst>
        <pc:picChg chg="del">
          <ac:chgData name="Feinberg, Adam" userId="S::adam.feinberg@uconn.edu::177393b2-bc5b-4b41-8d24-c053677dafcb" providerId="AD" clId="Web-{2C83C027-0EF4-4C58-AF72-FA68B4B6247F}" dt="2020-03-31T17:41:20.394" v="74"/>
          <ac:picMkLst>
            <pc:docMk/>
            <pc:sldMk cId="436316562" sldId="1248"/>
            <ac:picMk id="6" creationId="{00000000-0000-0000-0000-000000000000}"/>
          </ac:picMkLst>
        </pc:picChg>
      </pc:sldChg>
      <pc:sldChg chg="modSp">
        <pc:chgData name="Feinberg, Adam" userId="S::adam.feinberg@uconn.edu::177393b2-bc5b-4b41-8d24-c053677dafcb" providerId="AD" clId="Web-{2C83C027-0EF4-4C58-AF72-FA68B4B6247F}" dt="2020-03-31T17:08:35.310" v="3" actId="20577"/>
        <pc:sldMkLst>
          <pc:docMk/>
          <pc:sldMk cId="1867459246" sldId="1259"/>
        </pc:sldMkLst>
        <pc:spChg chg="mod">
          <ac:chgData name="Feinberg, Adam" userId="S::adam.feinberg@uconn.edu::177393b2-bc5b-4b41-8d24-c053677dafcb" providerId="AD" clId="Web-{2C83C027-0EF4-4C58-AF72-FA68B4B6247F}" dt="2020-03-31T17:08:35.310" v="3" actId="20577"/>
          <ac:spMkLst>
            <pc:docMk/>
            <pc:sldMk cId="1867459246" sldId="1259"/>
            <ac:spMk id="20486" creationId="{00000000-0000-0000-0000-000000000000}"/>
          </ac:spMkLst>
        </pc:spChg>
      </pc:sldChg>
      <pc:sldChg chg="modSp">
        <pc:chgData name="Feinberg, Adam" userId="S::adam.feinberg@uconn.edu::177393b2-bc5b-4b41-8d24-c053677dafcb" providerId="AD" clId="Web-{2C83C027-0EF4-4C58-AF72-FA68B4B6247F}" dt="2020-03-31T17:09:07.639" v="39"/>
        <pc:sldMkLst>
          <pc:docMk/>
          <pc:sldMk cId="558182143" sldId="1261"/>
        </pc:sldMkLst>
        <pc:graphicFrameChg chg="mod modGraphic">
          <ac:chgData name="Feinberg, Adam" userId="S::adam.feinberg@uconn.edu::177393b2-bc5b-4b41-8d24-c053677dafcb" providerId="AD" clId="Web-{2C83C027-0EF4-4C58-AF72-FA68B4B6247F}" dt="2020-03-31T17:08:51.842" v="15"/>
          <ac:graphicFrameMkLst>
            <pc:docMk/>
            <pc:sldMk cId="558182143" sldId="1261"/>
            <ac:graphicFrameMk id="6" creationId="{00000000-0000-0000-0000-000000000000}"/>
          </ac:graphicFrameMkLst>
        </pc:graphicFrameChg>
        <pc:graphicFrameChg chg="mod modGraphic">
          <ac:chgData name="Feinberg, Adam" userId="S::adam.feinberg@uconn.edu::177393b2-bc5b-4b41-8d24-c053677dafcb" providerId="AD" clId="Web-{2C83C027-0EF4-4C58-AF72-FA68B4B6247F}" dt="2020-03-31T17:08:58.795" v="29"/>
          <ac:graphicFrameMkLst>
            <pc:docMk/>
            <pc:sldMk cId="558182143" sldId="1261"/>
            <ac:graphicFrameMk id="7" creationId="{00000000-0000-0000-0000-000000000000}"/>
          </ac:graphicFrameMkLst>
        </pc:graphicFrameChg>
        <pc:graphicFrameChg chg="mod modGraphic">
          <ac:chgData name="Feinberg, Adam" userId="S::adam.feinberg@uconn.edu::177393b2-bc5b-4b41-8d24-c053677dafcb" providerId="AD" clId="Web-{2C83C027-0EF4-4C58-AF72-FA68B4B6247F}" dt="2020-03-31T17:09:07.639" v="39"/>
          <ac:graphicFrameMkLst>
            <pc:docMk/>
            <pc:sldMk cId="558182143" sldId="1261"/>
            <ac:graphicFrameMk id="8" creationId="{00000000-0000-0000-0000-000000000000}"/>
          </ac:graphicFrameMkLst>
        </pc:graphicFrameChg>
      </pc:sldChg>
      <pc:sldChg chg="modSp">
        <pc:chgData name="Feinberg, Adam" userId="S::adam.feinberg@uconn.edu::177393b2-bc5b-4b41-8d24-c053677dafcb" providerId="AD" clId="Web-{2C83C027-0EF4-4C58-AF72-FA68B4B6247F}" dt="2020-03-31T17:09:28.576" v="41" actId="1076"/>
        <pc:sldMkLst>
          <pc:docMk/>
          <pc:sldMk cId="1011964139" sldId="1262"/>
        </pc:sldMkLst>
        <pc:spChg chg="mod">
          <ac:chgData name="Feinberg, Adam" userId="S::adam.feinberg@uconn.edu::177393b2-bc5b-4b41-8d24-c053677dafcb" providerId="AD" clId="Web-{2C83C027-0EF4-4C58-AF72-FA68B4B6247F}" dt="2020-03-31T17:09:28.576" v="41" actId="1076"/>
          <ac:spMkLst>
            <pc:docMk/>
            <pc:sldMk cId="1011964139" sldId="1262"/>
            <ac:spMk id="5" creationId="{00000000-0000-0000-0000-000000000000}"/>
          </ac:spMkLst>
        </pc:spChg>
        <pc:spChg chg="mod">
          <ac:chgData name="Feinberg, Adam" userId="S::adam.feinberg@uconn.edu::177393b2-bc5b-4b41-8d24-c053677dafcb" providerId="AD" clId="Web-{2C83C027-0EF4-4C58-AF72-FA68B4B6247F}" dt="2020-03-31T17:09:16.451" v="40" actId="20577"/>
          <ac:spMkLst>
            <pc:docMk/>
            <pc:sldMk cId="1011964139" sldId="1262"/>
            <ac:spMk id="24579" creationId="{00000000-0000-0000-0000-000000000000}"/>
          </ac:spMkLst>
        </pc:spChg>
      </pc:sldChg>
    </pc:docChg>
  </pc:docChgLst>
  <pc:docChgLst>
    <pc:chgData name="Feinberg, Adam" userId="177393b2-bc5b-4b41-8d24-c053677dafcb" providerId="ADAL" clId="{19FCB8EF-7578-A84D-9D04-EA402D315221}"/>
    <pc:docChg chg="custSel addSld modSld sldOrd">
      <pc:chgData name="Feinberg, Adam" userId="177393b2-bc5b-4b41-8d24-c053677dafcb" providerId="ADAL" clId="{19FCB8EF-7578-A84D-9D04-EA402D315221}" dt="2020-03-31T21:08:18.618" v="79"/>
      <pc:docMkLst>
        <pc:docMk/>
      </pc:docMkLst>
      <pc:sldChg chg="modSp add ord">
        <pc:chgData name="Feinberg, Adam" userId="177393b2-bc5b-4b41-8d24-c053677dafcb" providerId="ADAL" clId="{19FCB8EF-7578-A84D-9D04-EA402D315221}" dt="2020-03-31T21:07:57.965" v="78"/>
        <pc:sldMkLst>
          <pc:docMk/>
          <pc:sldMk cId="283476663" sldId="543"/>
        </pc:sldMkLst>
        <pc:spChg chg="mod">
          <ac:chgData name="Feinberg, Adam" userId="177393b2-bc5b-4b41-8d24-c053677dafcb" providerId="ADAL" clId="{19FCB8EF-7578-A84D-9D04-EA402D315221}" dt="2020-03-31T21:07:29.702" v="75" actId="27636"/>
          <ac:spMkLst>
            <pc:docMk/>
            <pc:sldMk cId="283476663" sldId="543"/>
            <ac:spMk id="3" creationId="{03E408EA-EE89-384E-B70E-2F24F2CD341D}"/>
          </ac:spMkLst>
        </pc:spChg>
      </pc:sldChg>
      <pc:sldChg chg="modSp">
        <pc:chgData name="Feinberg, Adam" userId="177393b2-bc5b-4b41-8d24-c053677dafcb" providerId="ADAL" clId="{19FCB8EF-7578-A84D-9D04-EA402D315221}" dt="2020-03-31T17:42:12.674" v="0" actId="692"/>
        <pc:sldMkLst>
          <pc:docMk/>
          <pc:sldMk cId="278800336" sldId="1223"/>
        </pc:sldMkLst>
        <pc:spChg chg="mod">
          <ac:chgData name="Feinberg, Adam" userId="177393b2-bc5b-4b41-8d24-c053677dafcb" providerId="ADAL" clId="{19FCB8EF-7578-A84D-9D04-EA402D315221}" dt="2020-03-31T17:42:12.674" v="0" actId="692"/>
          <ac:spMkLst>
            <pc:docMk/>
            <pc:sldMk cId="278800336" sldId="1223"/>
            <ac:spMk id="7" creationId="{00000000-0000-0000-0000-000000000000}"/>
          </ac:spMkLst>
        </pc:spChg>
      </pc:sldChg>
      <pc:sldChg chg="add setBg">
        <pc:chgData name="Feinberg, Adam" userId="177393b2-bc5b-4b41-8d24-c053677dafcb" providerId="ADAL" clId="{19FCB8EF-7578-A84D-9D04-EA402D315221}" dt="2020-03-31T21:07:51.304" v="77"/>
        <pc:sldMkLst>
          <pc:docMk/>
          <pc:sldMk cId="3971276525" sldId="1242"/>
        </pc:sldMkLst>
      </pc:sldChg>
      <pc:sldChg chg="modSp">
        <pc:chgData name="Feinberg, Adam" userId="177393b2-bc5b-4b41-8d24-c053677dafcb" providerId="ADAL" clId="{19FCB8EF-7578-A84D-9D04-EA402D315221}" dt="2020-03-31T17:42:30.594" v="2" actId="692"/>
        <pc:sldMkLst>
          <pc:docMk/>
          <pc:sldMk cId="436316562" sldId="1248"/>
        </pc:sldMkLst>
        <pc:graphicFrameChg chg="mod">
          <ac:chgData name="Feinberg, Adam" userId="177393b2-bc5b-4b41-8d24-c053677dafcb" providerId="ADAL" clId="{19FCB8EF-7578-A84D-9D04-EA402D315221}" dt="2020-03-31T17:42:30.594" v="2" actId="692"/>
          <ac:graphicFrameMkLst>
            <pc:docMk/>
            <pc:sldMk cId="436316562" sldId="1248"/>
            <ac:graphicFrameMk id="5" creationId="{00000000-0000-0000-0000-000000000000}"/>
          </ac:graphicFrameMkLst>
        </pc:graphicFrameChg>
      </pc:sldChg>
      <pc:sldChg chg="delSp">
        <pc:chgData name="Feinberg, Adam" userId="177393b2-bc5b-4b41-8d24-c053677dafcb" providerId="ADAL" clId="{19FCB8EF-7578-A84D-9D04-EA402D315221}" dt="2020-03-31T17:43:06.240" v="5" actId="478"/>
        <pc:sldMkLst>
          <pc:docMk/>
          <pc:sldMk cId="1083681131" sldId="1249"/>
        </pc:sldMkLst>
        <pc:picChg chg="del">
          <ac:chgData name="Feinberg, Adam" userId="177393b2-bc5b-4b41-8d24-c053677dafcb" providerId="ADAL" clId="{19FCB8EF-7578-A84D-9D04-EA402D315221}" dt="2020-03-31T17:43:06.240" v="5" actId="478"/>
          <ac:picMkLst>
            <pc:docMk/>
            <pc:sldMk cId="1083681131" sldId="1249"/>
            <ac:picMk id="6" creationId="{00000000-0000-0000-0000-000000000000}"/>
          </ac:picMkLst>
        </pc:picChg>
      </pc:sldChg>
      <pc:sldChg chg="delSp">
        <pc:chgData name="Feinberg, Adam" userId="177393b2-bc5b-4b41-8d24-c053677dafcb" providerId="ADAL" clId="{19FCB8EF-7578-A84D-9D04-EA402D315221}" dt="2020-03-31T17:43:10.258" v="6" actId="478"/>
        <pc:sldMkLst>
          <pc:docMk/>
          <pc:sldMk cId="242903302" sldId="1250"/>
        </pc:sldMkLst>
        <pc:picChg chg="del">
          <ac:chgData name="Feinberg, Adam" userId="177393b2-bc5b-4b41-8d24-c053677dafcb" providerId="ADAL" clId="{19FCB8EF-7578-A84D-9D04-EA402D315221}" dt="2020-03-31T17:43:10.258" v="6" actId="478"/>
          <ac:picMkLst>
            <pc:docMk/>
            <pc:sldMk cId="242903302" sldId="1250"/>
            <ac:picMk id="6" creationId="{00000000-0000-0000-0000-000000000000}"/>
          </ac:picMkLst>
        </pc:picChg>
      </pc:sldChg>
      <pc:sldChg chg="delSp">
        <pc:chgData name="Feinberg, Adam" userId="177393b2-bc5b-4b41-8d24-c053677dafcb" providerId="ADAL" clId="{19FCB8EF-7578-A84D-9D04-EA402D315221}" dt="2020-03-31T17:43:14.987" v="7" actId="478"/>
        <pc:sldMkLst>
          <pc:docMk/>
          <pc:sldMk cId="1991409260" sldId="1251"/>
        </pc:sldMkLst>
        <pc:picChg chg="del">
          <ac:chgData name="Feinberg, Adam" userId="177393b2-bc5b-4b41-8d24-c053677dafcb" providerId="ADAL" clId="{19FCB8EF-7578-A84D-9D04-EA402D315221}" dt="2020-03-31T17:43:14.987" v="7" actId="478"/>
          <ac:picMkLst>
            <pc:docMk/>
            <pc:sldMk cId="1991409260" sldId="1251"/>
            <ac:picMk id="6" creationId="{00000000-0000-0000-0000-000000000000}"/>
          </ac:picMkLst>
        </pc:picChg>
      </pc:sldChg>
      <pc:sldChg chg="delSp modSp">
        <pc:chgData name="Feinberg, Adam" userId="177393b2-bc5b-4b41-8d24-c053677dafcb" providerId="ADAL" clId="{19FCB8EF-7578-A84D-9D04-EA402D315221}" dt="2020-03-31T17:43:02.202" v="4" actId="478"/>
        <pc:sldMkLst>
          <pc:docMk/>
          <pc:sldMk cId="175095793" sldId="1252"/>
        </pc:sldMkLst>
        <pc:graphicFrameChg chg="mod">
          <ac:chgData name="Feinberg, Adam" userId="177393b2-bc5b-4b41-8d24-c053677dafcb" providerId="ADAL" clId="{19FCB8EF-7578-A84D-9D04-EA402D315221}" dt="2020-03-31T17:42:58.187" v="3" actId="692"/>
          <ac:graphicFrameMkLst>
            <pc:docMk/>
            <pc:sldMk cId="175095793" sldId="1252"/>
            <ac:graphicFrameMk id="5" creationId="{00000000-0000-0000-0000-000000000000}"/>
          </ac:graphicFrameMkLst>
        </pc:graphicFrameChg>
        <pc:picChg chg="del">
          <ac:chgData name="Feinberg, Adam" userId="177393b2-bc5b-4b41-8d24-c053677dafcb" providerId="ADAL" clId="{19FCB8EF-7578-A84D-9D04-EA402D315221}" dt="2020-03-31T17:43:02.202" v="4" actId="478"/>
          <ac:picMkLst>
            <pc:docMk/>
            <pc:sldMk cId="175095793" sldId="1252"/>
            <ac:picMk id="6" creationId="{00000000-0000-0000-0000-000000000000}"/>
          </ac:picMkLst>
        </pc:picChg>
      </pc:sldChg>
      <pc:sldChg chg="modSp">
        <pc:chgData name="Feinberg, Adam" userId="177393b2-bc5b-4b41-8d24-c053677dafcb" providerId="ADAL" clId="{19FCB8EF-7578-A84D-9D04-EA402D315221}" dt="2020-03-31T17:43:45.939" v="55" actId="20577"/>
        <pc:sldMkLst>
          <pc:docMk/>
          <pc:sldMk cId="1168906" sldId="1253"/>
        </pc:sldMkLst>
        <pc:graphicFrameChg chg="modGraphic">
          <ac:chgData name="Feinberg, Adam" userId="177393b2-bc5b-4b41-8d24-c053677dafcb" providerId="ADAL" clId="{19FCB8EF-7578-A84D-9D04-EA402D315221}" dt="2020-03-31T17:43:45.939" v="55" actId="20577"/>
          <ac:graphicFrameMkLst>
            <pc:docMk/>
            <pc:sldMk cId="1168906" sldId="1253"/>
            <ac:graphicFrameMk id="4" creationId="{00000000-0000-0000-0000-000000000000}"/>
          </ac:graphicFrameMkLst>
        </pc:graphicFrameChg>
      </pc:sldChg>
      <pc:sldChg chg="modSp">
        <pc:chgData name="Feinberg, Adam" userId="177393b2-bc5b-4b41-8d24-c053677dafcb" providerId="ADAL" clId="{19FCB8EF-7578-A84D-9D04-EA402D315221}" dt="2020-03-31T17:43:59.933" v="56" actId="692"/>
        <pc:sldMkLst>
          <pc:docMk/>
          <pc:sldMk cId="1471414795" sldId="1254"/>
        </pc:sldMkLst>
        <pc:graphicFrameChg chg="mod">
          <ac:chgData name="Feinberg, Adam" userId="177393b2-bc5b-4b41-8d24-c053677dafcb" providerId="ADAL" clId="{19FCB8EF-7578-A84D-9D04-EA402D315221}" dt="2020-03-31T17:43:59.933" v="56" actId="692"/>
          <ac:graphicFrameMkLst>
            <pc:docMk/>
            <pc:sldMk cId="1471414795" sldId="1254"/>
            <ac:graphicFrameMk id="5" creationId="{00000000-0000-0000-0000-000000000000}"/>
          </ac:graphicFrameMkLst>
        </pc:graphicFrameChg>
      </pc:sldChg>
      <pc:sldChg chg="delSp modSp">
        <pc:chgData name="Feinberg, Adam" userId="177393b2-bc5b-4b41-8d24-c053677dafcb" providerId="ADAL" clId="{19FCB8EF-7578-A84D-9D04-EA402D315221}" dt="2020-03-31T17:46:39.446" v="58" actId="208"/>
        <pc:sldMkLst>
          <pc:docMk/>
          <pc:sldMk cId="1820579132" sldId="1257"/>
        </pc:sldMkLst>
        <pc:graphicFrameChg chg="mod">
          <ac:chgData name="Feinberg, Adam" userId="177393b2-bc5b-4b41-8d24-c053677dafcb" providerId="ADAL" clId="{19FCB8EF-7578-A84D-9D04-EA402D315221}" dt="2020-03-31T17:46:39.446" v="58" actId="208"/>
          <ac:graphicFrameMkLst>
            <pc:docMk/>
            <pc:sldMk cId="1820579132" sldId="1257"/>
            <ac:graphicFrameMk id="5" creationId="{00000000-0000-0000-0000-000000000000}"/>
          </ac:graphicFrameMkLst>
        </pc:graphicFrameChg>
        <pc:picChg chg="del">
          <ac:chgData name="Feinberg, Adam" userId="177393b2-bc5b-4b41-8d24-c053677dafcb" providerId="ADAL" clId="{19FCB8EF-7578-A84D-9D04-EA402D315221}" dt="2020-03-31T17:44:16.243" v="57" actId="478"/>
          <ac:picMkLst>
            <pc:docMk/>
            <pc:sldMk cId="1820579132" sldId="1257"/>
            <ac:picMk id="6" creationId="{00000000-0000-0000-0000-000000000000}"/>
          </ac:picMkLst>
        </pc:picChg>
      </pc:sldChg>
      <pc:sldChg chg="ord">
        <pc:chgData name="Feinberg, Adam" userId="177393b2-bc5b-4b41-8d24-c053677dafcb" providerId="ADAL" clId="{19FCB8EF-7578-A84D-9D04-EA402D315221}" dt="2020-03-31T21:08:18.618" v="79"/>
        <pc:sldMkLst>
          <pc:docMk/>
          <pc:sldMk cId="1277487219" sldId="1274"/>
        </pc:sldMkLst>
      </pc:sldChg>
      <pc:sldChg chg="addSp delSp modSp">
        <pc:chgData name="Feinberg, Adam" userId="177393b2-bc5b-4b41-8d24-c053677dafcb" providerId="ADAL" clId="{19FCB8EF-7578-A84D-9D04-EA402D315221}" dt="2020-03-31T21:06:26.208" v="73" actId="1076"/>
        <pc:sldMkLst>
          <pc:docMk/>
          <pc:sldMk cId="72539036" sldId="1284"/>
        </pc:sldMkLst>
        <pc:spChg chg="mod">
          <ac:chgData name="Feinberg, Adam" userId="177393b2-bc5b-4b41-8d24-c053677dafcb" providerId="ADAL" clId="{19FCB8EF-7578-A84D-9D04-EA402D315221}" dt="2020-03-31T21:06:26.208" v="73" actId="1076"/>
          <ac:spMkLst>
            <pc:docMk/>
            <pc:sldMk cId="72539036" sldId="1284"/>
            <ac:spMk id="9" creationId="{00000000-0000-0000-0000-000000000000}"/>
          </ac:spMkLst>
        </pc:spChg>
        <pc:spChg chg="mod">
          <ac:chgData name="Feinberg, Adam" userId="177393b2-bc5b-4b41-8d24-c053677dafcb" providerId="ADAL" clId="{19FCB8EF-7578-A84D-9D04-EA402D315221}" dt="2020-03-31T21:06:17.959" v="72" actId="1076"/>
          <ac:spMkLst>
            <pc:docMk/>
            <pc:sldMk cId="72539036" sldId="1284"/>
            <ac:spMk id="11" creationId="{00000000-0000-0000-0000-000000000000}"/>
          </ac:spMkLst>
        </pc:spChg>
        <pc:picChg chg="del">
          <ac:chgData name="Feinberg, Adam" userId="177393b2-bc5b-4b41-8d24-c053677dafcb" providerId="ADAL" clId="{19FCB8EF-7578-A84D-9D04-EA402D315221}" dt="2020-03-31T21:04:38.978" v="59" actId="478"/>
          <ac:picMkLst>
            <pc:docMk/>
            <pc:sldMk cId="72539036" sldId="1284"/>
            <ac:picMk id="2" creationId="{00000000-0000-0000-0000-000000000000}"/>
          </ac:picMkLst>
        </pc:picChg>
        <pc:picChg chg="add mod">
          <ac:chgData name="Feinberg, Adam" userId="177393b2-bc5b-4b41-8d24-c053677dafcb" providerId="ADAL" clId="{19FCB8EF-7578-A84D-9D04-EA402D315221}" dt="2020-03-31T21:05:27.060" v="69" actId="171"/>
          <ac:picMkLst>
            <pc:docMk/>
            <pc:sldMk cId="72539036" sldId="1284"/>
            <ac:picMk id="4" creationId="{C4DEA357-4A42-0440-9D40-A814E6F82BAB}"/>
          </ac:picMkLst>
        </pc:picChg>
      </pc:sldChg>
    </pc:docChg>
  </pc:docChgLst>
</pc:chgInfo>
</file>

<file path=ppt/diagrams/_rels/data5.xml.rels><?xml version="1.0" encoding="UTF-8" standalone="yes"?>
<Relationships xmlns="http://schemas.openxmlformats.org/package/2006/relationships"><Relationship Id="rId1" Type="http://schemas.openxmlformats.org/officeDocument/2006/relationships/hyperlink" Target="http://www.pbismaryland.org/"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www.pbismaryland.org/"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D22C841E-A08A-4F4E-A332-6289634D744D}" type="presOf" srcId="{7ABF3CFF-019E-4A09-B197-CF0920AF7E62}" destId="{B07BA4AB-9C9A-482B-8183-E23712585A12}" srcOrd="0" destOrd="0" presId="urn:microsoft.com/office/officeart/2005/8/layout/vList5"/>
    <dgm:cxn modelId="{2095DD25-9AA3-4062-85E9-1B50F364C982}" srcId="{7ABF3CFF-019E-4A09-B197-CF0920AF7E62}" destId="{0B004381-5F6F-462D-806D-A87F56CA9BB0}" srcOrd="0" destOrd="0" parTransId="{82B8BAA3-AB11-4CA1-89B5-2B4BF6037BCF}" sibTransId="{F676F31F-2124-4D4B-8774-7C30D9E81FB0}"/>
    <dgm:cxn modelId="{EC9D4A2B-69C4-4846-BD89-7929D269E330}" type="presOf" srcId="{00DDD286-32BC-4E5F-A7F4-34675297FD88}" destId="{F4B4F11E-D463-4351-8E0E-A4D33BFB8F78}" srcOrd="0" destOrd="0" presId="urn:microsoft.com/office/officeart/2005/8/layout/vList5"/>
    <dgm:cxn modelId="{974C9E2C-158C-D441-9AEE-A0980102FF8F}" type="presOf" srcId="{9B7C389F-29D8-4A65-97D5-D993500DDE1B}" destId="{8D309314-6CF2-442B-9C70-6BF1DCB0DB03}" srcOrd="0" destOrd="1" presId="urn:microsoft.com/office/officeart/2005/8/layout/vList5"/>
    <dgm:cxn modelId="{EAA9ED4F-0285-2245-89F7-D251C536A920}" type="presOf" srcId="{9ADDCAEC-1D78-4949-908C-25CD2ABB84E9}" destId="{38A38705-5C12-4DC9-AF98-210868F22923}" srcOrd="0" destOrd="1" presId="urn:microsoft.com/office/officeart/2005/8/layout/vList5"/>
    <dgm:cxn modelId="{86B66857-3DAD-1341-B51A-2AD1486ED5EC}" type="presOf" srcId="{706E71D6-CAFE-4EAD-9C57-0307F64B494D}" destId="{3C485D32-904F-4F36-BE55-B91C3119B42E}"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74538B69-5ABB-B84D-8ECB-F8C2E7663403}" type="presOf" srcId="{0F8927F6-BE80-4596-9BAA-1A6006FC9A19}" destId="{8D309314-6CF2-442B-9C70-6BF1DCB0DB03}" srcOrd="0" destOrd="0" presId="urn:microsoft.com/office/officeart/2005/8/layout/vList5"/>
    <dgm:cxn modelId="{F283DA6B-8CC3-4EB5-B048-B5DC7DC9F832}" srcId="{706E71D6-CAFE-4EAD-9C57-0307F64B494D}" destId="{9B7C389F-29D8-4A65-97D5-D993500DDE1B}" srcOrd="1" destOrd="0" parTransId="{9EE345E2-3B59-4EEF-8E8C-497E28885814}" sibTransId="{AF2C7B60-C1E0-44B5-A25A-B84AAEE3EF6D}"/>
    <dgm:cxn modelId="{40F9B97D-2460-423C-94AE-0CAA08C03683}" srcId="{706E71D6-CAFE-4EAD-9C57-0307F64B494D}" destId="{0F8927F6-BE80-4596-9BAA-1A6006FC9A19}" srcOrd="0" destOrd="0" parTransId="{A0ACF76A-1343-45DD-9C4A-5BB84A0F5E73}" sibTransId="{3E9B103D-85D3-419C-9A5E-BF0A42AF98FD}"/>
    <dgm:cxn modelId="{8572BE7E-0790-9244-A3C6-A3D385F8017F}" type="presOf" srcId="{02608EF9-02DE-4A7B-A461-EEDFB09DC0E4}" destId="{38A38705-5C12-4DC9-AF98-210868F22923}" srcOrd="0" destOrd="0" presId="urn:microsoft.com/office/officeart/2005/8/layout/vList5"/>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0C17278A-CB0A-5040-8F54-C03784E0F0EC}" type="presOf" srcId="{90BB7C8E-C886-40C7-B54F-2F1274C488B6}" destId="{73B8297C-E026-4F7A-A91D-6D63AE093033}" srcOrd="0" destOrd="0" presId="urn:microsoft.com/office/officeart/2005/8/layout/vList5"/>
    <dgm:cxn modelId="{37565993-3766-AB48-9A62-4B8C0E7250F7}" type="presOf" srcId="{E7452455-03DA-4E14-8C7C-2BE3261DA132}" destId="{708B5073-F319-4E3C-87A3-3AB41F2EB2D1}" srcOrd="0" destOrd="1" presId="urn:microsoft.com/office/officeart/2005/8/layout/vList5"/>
    <dgm:cxn modelId="{D2CDD9B7-71B8-44D8-A625-2A3CA17A5414}" srcId="{90BB7C8E-C886-40C7-B54F-2F1274C488B6}" destId="{00DDD286-32BC-4E5F-A7F4-34675297FD88}" srcOrd="1" destOrd="0" parTransId="{2AEAF446-16F0-4A42-A381-979A84168679}" sibTransId="{9129805C-A7A5-4D62-B711-DF0E6F87A837}"/>
    <dgm:cxn modelId="{ECC81BCA-CF39-4D2A-8D6D-1C01F92A3758}" srcId="{7ABF3CFF-019E-4A09-B197-CF0920AF7E62}" destId="{E7452455-03DA-4E14-8C7C-2BE3261DA132}" srcOrd="1" destOrd="0" parTransId="{BB013D8D-AF52-40FA-BEF5-894593C1E5EA}" sibTransId="{B963269D-AC38-4F9A-B370-38B4AB8DFD22}"/>
    <dgm:cxn modelId="{C19986D3-8190-D14E-87CB-41F07BD7E125}" type="presOf" srcId="{0B004381-5F6F-462D-806D-A87F56CA9BB0}" destId="{708B5073-F319-4E3C-87A3-3AB41F2EB2D1}" srcOrd="0" destOrd="0" presId="urn:microsoft.com/office/officeart/2005/8/layout/vList5"/>
    <dgm:cxn modelId="{0B984121-52C4-9F4B-896B-206FB8874E8F}" type="presParOf" srcId="{73B8297C-E026-4F7A-A91D-6D63AE093033}" destId="{EC78A059-77B8-43F5-AC87-6EC05C703A1E}" srcOrd="0" destOrd="0" presId="urn:microsoft.com/office/officeart/2005/8/layout/vList5"/>
    <dgm:cxn modelId="{0A695453-5D79-6440-989F-425DD06F411C}" type="presParOf" srcId="{EC78A059-77B8-43F5-AC87-6EC05C703A1E}" destId="{B07BA4AB-9C9A-482B-8183-E23712585A12}" srcOrd="0" destOrd="0" presId="urn:microsoft.com/office/officeart/2005/8/layout/vList5"/>
    <dgm:cxn modelId="{B3FCCB2D-B440-CE40-AADC-D7B91601CE89}" type="presParOf" srcId="{EC78A059-77B8-43F5-AC87-6EC05C703A1E}" destId="{708B5073-F319-4E3C-87A3-3AB41F2EB2D1}" srcOrd="1" destOrd="0" presId="urn:microsoft.com/office/officeart/2005/8/layout/vList5"/>
    <dgm:cxn modelId="{FDBEF516-B1D7-CE49-8F5E-641E189ADE6A}" type="presParOf" srcId="{73B8297C-E026-4F7A-A91D-6D63AE093033}" destId="{5C92703D-679B-4BED-B0CB-706AD20CE916}" srcOrd="1" destOrd="0" presId="urn:microsoft.com/office/officeart/2005/8/layout/vList5"/>
    <dgm:cxn modelId="{B924ED5A-C4D2-EE4E-B470-F111CBB5F3F8}" type="presParOf" srcId="{73B8297C-E026-4F7A-A91D-6D63AE093033}" destId="{F6F6BD18-C830-401B-AC53-6AA7ED8EEFC5}" srcOrd="2" destOrd="0" presId="urn:microsoft.com/office/officeart/2005/8/layout/vList5"/>
    <dgm:cxn modelId="{D4FC5BCE-D020-AD43-BC28-31CD1E48459B}" type="presParOf" srcId="{F6F6BD18-C830-401B-AC53-6AA7ED8EEFC5}" destId="{F4B4F11E-D463-4351-8E0E-A4D33BFB8F78}" srcOrd="0" destOrd="0" presId="urn:microsoft.com/office/officeart/2005/8/layout/vList5"/>
    <dgm:cxn modelId="{35FC5C62-7D22-674B-BC6D-747DE69CBBF2}" type="presParOf" srcId="{F6F6BD18-C830-401B-AC53-6AA7ED8EEFC5}" destId="{38A38705-5C12-4DC9-AF98-210868F22923}" srcOrd="1" destOrd="0" presId="urn:microsoft.com/office/officeart/2005/8/layout/vList5"/>
    <dgm:cxn modelId="{B1894CED-CF07-7E46-BF20-30A88EB3359B}" type="presParOf" srcId="{73B8297C-E026-4F7A-A91D-6D63AE093033}" destId="{DDB50D69-068B-4B31-A3D8-EA4F6C301606}" srcOrd="3" destOrd="0" presId="urn:microsoft.com/office/officeart/2005/8/layout/vList5"/>
    <dgm:cxn modelId="{1B9515EC-6A51-AB4A-9FFA-F01B45D6561A}" type="presParOf" srcId="{73B8297C-E026-4F7A-A91D-6D63AE093033}" destId="{B1AF7DE5-97BA-4E99-B2B1-55A67D809CA8}" srcOrd="4" destOrd="0" presId="urn:microsoft.com/office/officeart/2005/8/layout/vList5"/>
    <dgm:cxn modelId="{3906D492-308B-1F47-A2A7-0A01FA2BA4D2}" type="presParOf" srcId="{B1AF7DE5-97BA-4E99-B2B1-55A67D809CA8}" destId="{3C485D32-904F-4F36-BE55-B91C3119B42E}" srcOrd="0" destOrd="0" presId="urn:microsoft.com/office/officeart/2005/8/layout/vList5"/>
    <dgm:cxn modelId="{C4688E7E-6BB7-E54E-9222-153A4896E13C}"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4" qsCatId="simple" csTypeId="urn:microsoft.com/office/officeart/2005/8/colors/accent1_1" csCatId="accent1" phldr="1"/>
      <dgm:spPr/>
      <dgm:t>
        <a:bodyPr/>
        <a:lstStyle/>
        <a:p>
          <a:endParaRPr lang="en-US"/>
        </a:p>
      </dgm:t>
    </dgm:pt>
    <dgm:pt modelId="{FA1DE59C-CC74-7241-B23D-5EA8A3F108CB}">
      <dgm:prSet phldrT="[Text]"/>
      <dgm:spPr>
        <a:solidFill>
          <a:schemeClr val="bg1"/>
        </a:solidFill>
        <a:ln w="34925">
          <a:solidFill>
            <a:srgbClr val="009051"/>
          </a:solidFill>
        </a:ln>
      </dgm:spPr>
      <dgm:t>
        <a:bodyPr/>
        <a:lstStyle/>
        <a:p>
          <a:r>
            <a:rPr lang="en-CA" dirty="0"/>
            <a:t>Adjust practices for a changing environment</a:t>
          </a:r>
          <a:endParaRPr lang="en-US" dirty="0"/>
        </a:p>
      </dgm:t>
    </dgm:pt>
    <dgm:pt modelId="{22BB808A-68EC-0443-BB8B-404CCEB1E7F4}" type="parTrans" cxnId="{F8720124-86F3-CC4D-B4B1-D295BFD2A505}">
      <dgm:prSet/>
      <dgm:spPr/>
      <dgm:t>
        <a:bodyPr/>
        <a:lstStyle/>
        <a:p>
          <a:endParaRPr lang="en-US"/>
        </a:p>
      </dgm:t>
    </dgm:pt>
    <dgm:pt modelId="{B8775E90-562E-7F43-AA22-82A945B3AD3C}" type="sibTrans" cxnId="{F8720124-86F3-CC4D-B4B1-D295BFD2A505}">
      <dgm:prSet/>
      <dgm:spPr/>
      <dgm:t>
        <a:bodyPr/>
        <a:lstStyle/>
        <a:p>
          <a:endParaRPr lang="en-US"/>
        </a:p>
      </dgm:t>
    </dgm:pt>
    <dgm:pt modelId="{5DEC87DB-5C04-D241-BFB9-E13FF979AE01}">
      <dgm:prSet phldrT="[Text]"/>
      <dgm:spPr>
        <a:solidFill>
          <a:schemeClr val="bg1"/>
        </a:solidFill>
        <a:ln w="34925">
          <a:solidFill>
            <a:srgbClr val="009051"/>
          </a:solidFill>
        </a:ln>
      </dgm:spPr>
      <dgm:t>
        <a:bodyPr/>
        <a:lstStyle/>
        <a:p>
          <a:r>
            <a:rPr lang="en-US" dirty="0"/>
            <a:t>Connect with a community practice</a:t>
          </a:r>
        </a:p>
      </dgm:t>
    </dgm:pt>
    <dgm:pt modelId="{D6649D55-AEA9-3240-9265-C0F77582A03E}" type="parTrans" cxnId="{B2D09202-A56A-E244-9BAE-508B725DE439}">
      <dgm:prSet/>
      <dgm:spPr/>
      <dgm:t>
        <a:bodyPr/>
        <a:lstStyle/>
        <a:p>
          <a:endParaRPr lang="en-US"/>
        </a:p>
      </dgm:t>
    </dgm:pt>
    <dgm:pt modelId="{9D1B7A06-A23A-6242-9970-E138409344E3}" type="sibTrans" cxnId="{B2D09202-A56A-E244-9BAE-508B725DE439}">
      <dgm:prSet/>
      <dgm:spPr/>
      <dgm:t>
        <a:bodyPr/>
        <a:lstStyle/>
        <a:p>
          <a:endParaRPr lang="en-US"/>
        </a:p>
      </dgm:t>
    </dgm:pt>
    <dgm:pt modelId="{5EBD572C-D458-B54C-A1EE-A5FDBB3403A8}">
      <dgm:prSet/>
      <dgm:spPr/>
      <dgm:t>
        <a:bodyPr/>
        <a:lstStyle/>
        <a:p>
          <a:r>
            <a:rPr lang="en-US" dirty="0"/>
            <a:t>Priority</a:t>
          </a:r>
        </a:p>
      </dgm:t>
    </dgm:pt>
    <dgm:pt modelId="{B7203224-708D-8740-9694-10BC0F5A62B7}" type="parTrans" cxnId="{831CACF9-EB16-C744-A657-443A4F6E161D}">
      <dgm:prSet/>
      <dgm:spPr/>
      <dgm:t>
        <a:bodyPr/>
        <a:lstStyle/>
        <a:p>
          <a:endParaRPr lang="en-US"/>
        </a:p>
      </dgm:t>
    </dgm:pt>
    <dgm:pt modelId="{12B36915-CC79-CC4A-B027-814338C960CA}" type="sibTrans" cxnId="{831CACF9-EB16-C744-A657-443A4F6E161D}">
      <dgm:prSet/>
      <dgm:spPr/>
      <dgm:t>
        <a:bodyPr/>
        <a:lstStyle/>
        <a:p>
          <a:endParaRPr lang="en-US"/>
        </a:p>
      </dgm:t>
    </dgm:pt>
    <dgm:pt modelId="{0AFB1385-C0E3-CD41-9F52-C195D279592E}">
      <dgm:prSet phldrT="[Text]"/>
      <dgm:spPr>
        <a:solidFill>
          <a:schemeClr val="bg1"/>
        </a:solidFill>
        <a:ln w="34925">
          <a:solidFill>
            <a:srgbClr val="FFC000"/>
          </a:solidFill>
        </a:ln>
      </dgm:spPr>
      <dgm:t>
        <a:bodyPr/>
        <a:lstStyle/>
        <a:p>
          <a:r>
            <a:rPr lang="en-US" dirty="0"/>
            <a:t>Effectiveness</a:t>
          </a:r>
        </a:p>
      </dgm:t>
    </dgm:pt>
    <dgm:pt modelId="{9E801B72-62D2-6D46-9A6B-65890137F09C}" type="parTrans" cxnId="{7DD017D7-F895-8040-A19C-EAFD686F26AF}">
      <dgm:prSet/>
      <dgm:spPr/>
      <dgm:t>
        <a:bodyPr/>
        <a:lstStyle/>
        <a:p>
          <a:endParaRPr lang="en-US"/>
        </a:p>
      </dgm:t>
    </dgm:pt>
    <dgm:pt modelId="{36D6FBEA-20AF-AB4C-98A3-E9C7B200C4DF}" type="sibTrans" cxnId="{7DD017D7-F895-8040-A19C-EAFD686F26AF}">
      <dgm:prSet/>
      <dgm:spPr/>
      <dgm:t>
        <a:bodyPr/>
        <a:lstStyle/>
        <a:p>
          <a:endParaRPr lang="en-US"/>
        </a:p>
      </dgm:t>
    </dgm:pt>
    <dgm:pt modelId="{361488E9-1CF0-2B49-BB54-FE69AC7888D8}">
      <dgm:prSet phldrT="[Text]"/>
      <dgm:spPr>
        <a:solidFill>
          <a:schemeClr val="bg1"/>
        </a:solidFill>
        <a:ln w="34925">
          <a:solidFill>
            <a:srgbClr val="FFC000"/>
          </a:solidFill>
        </a:ln>
      </dgm:spPr>
      <dgm:t>
        <a:bodyPr/>
        <a:lstStyle/>
        <a:p>
          <a:r>
            <a:rPr lang="en-US" dirty="0"/>
            <a:t>Efficiency</a:t>
          </a:r>
        </a:p>
      </dgm:t>
    </dgm:pt>
    <dgm:pt modelId="{C699897C-9805-5143-8523-F84EA9F3C5B0}" type="parTrans" cxnId="{F9C556D4-0C24-9C4A-B704-4F877F7DF177}">
      <dgm:prSet/>
      <dgm:spPr/>
      <dgm:t>
        <a:bodyPr/>
        <a:lstStyle/>
        <a:p>
          <a:endParaRPr lang="en-US"/>
        </a:p>
      </dgm:t>
    </dgm:pt>
    <dgm:pt modelId="{316959BF-4E19-E546-A38C-361C70E7E891}" type="sibTrans" cxnId="{F9C556D4-0C24-9C4A-B704-4F877F7DF177}">
      <dgm:prSet/>
      <dgm:spPr/>
      <dgm:t>
        <a:bodyPr/>
        <a:lstStyle/>
        <a:p>
          <a:endParaRPr lang="en-US"/>
        </a:p>
      </dgm:t>
    </dgm:pt>
    <dgm:pt modelId="{9A175F38-57E3-924A-A724-BA64E27EE61B}" type="pres">
      <dgm:prSet presAssocID="{B50373FD-C3C7-A143-8A20-293B2CE52AF5}" presName="linear" presStyleCnt="0">
        <dgm:presLayoutVars>
          <dgm:animLvl val="lvl"/>
          <dgm:resizeHandles val="exact"/>
        </dgm:presLayoutVars>
      </dgm:prSet>
      <dgm:spPr/>
    </dgm:pt>
    <dgm:pt modelId="{5BC63364-55A1-1C47-84AB-DA0E437B4594}" type="pres">
      <dgm:prSet presAssocID="{FA1DE59C-CC74-7241-B23D-5EA8A3F108CB}" presName="parentText" presStyleLbl="node1" presStyleIdx="0" presStyleCnt="2">
        <dgm:presLayoutVars>
          <dgm:chMax val="0"/>
          <dgm:bulletEnabled val="1"/>
        </dgm:presLayoutVars>
      </dgm:prSet>
      <dgm:spPr/>
    </dgm:pt>
    <dgm:pt modelId="{4AE9922A-F3C0-C042-91B1-20B0936595A9}" type="pres">
      <dgm:prSet presAssocID="{FA1DE59C-CC74-7241-B23D-5EA8A3F108CB}" presName="childText" presStyleLbl="revTx" presStyleIdx="0" presStyleCnt="1">
        <dgm:presLayoutVars>
          <dgm:bulletEnabled val="1"/>
        </dgm:presLayoutVars>
      </dgm:prSet>
      <dgm:spPr/>
    </dgm:pt>
    <dgm:pt modelId="{685CC178-0D09-ED44-88FF-0E5D841AAE88}" type="pres">
      <dgm:prSet presAssocID="{5DEC87DB-5C04-D241-BFB9-E13FF979AE01}" presName="parentText" presStyleLbl="node1" presStyleIdx="1" presStyleCnt="2">
        <dgm:presLayoutVars>
          <dgm:chMax val="0"/>
          <dgm:bulletEnabled val="1"/>
        </dgm:presLayoutVars>
      </dgm:prSet>
      <dgm:spPr/>
    </dgm:pt>
  </dgm:ptLst>
  <dgm:cxnLst>
    <dgm:cxn modelId="{EA89BF00-E864-414E-8E91-B6D8BAF15632}" type="presOf" srcId="{361488E9-1CF0-2B49-BB54-FE69AC7888D8}" destId="{4AE9922A-F3C0-C042-91B1-20B0936595A9}" srcOrd="0" destOrd="2" presId="urn:microsoft.com/office/officeart/2005/8/layout/vList2"/>
    <dgm:cxn modelId="{B2D09202-A56A-E244-9BAE-508B725DE439}" srcId="{B50373FD-C3C7-A143-8A20-293B2CE52AF5}" destId="{5DEC87DB-5C04-D241-BFB9-E13FF979AE01}" srcOrd="1" destOrd="0" parTransId="{D6649D55-AEA9-3240-9265-C0F77582A03E}" sibTransId="{9D1B7A06-A23A-6242-9970-E138409344E3}"/>
    <dgm:cxn modelId="{F8A3F116-271E-4943-BC7B-A7BDFAB96077}" type="presOf" srcId="{0AFB1385-C0E3-CD41-9F52-C195D279592E}" destId="{4AE9922A-F3C0-C042-91B1-20B0936595A9}" srcOrd="0" destOrd="1" presId="urn:microsoft.com/office/officeart/2005/8/layout/vList2"/>
    <dgm:cxn modelId="{87C4251A-CDAD-3D4E-AAB5-DFD5B192A138}" type="presOf" srcId="{5EBD572C-D458-B54C-A1EE-A5FDBB3403A8}" destId="{4AE9922A-F3C0-C042-91B1-20B0936595A9}" srcOrd="0" destOrd="0" presId="urn:microsoft.com/office/officeart/2005/8/layout/vList2"/>
    <dgm:cxn modelId="{F8720124-86F3-CC4D-B4B1-D295BFD2A505}" srcId="{B50373FD-C3C7-A143-8A20-293B2CE52AF5}" destId="{FA1DE59C-CC74-7241-B23D-5EA8A3F108CB}" srcOrd="0" destOrd="0" parTransId="{22BB808A-68EC-0443-BB8B-404CCEB1E7F4}" sibTransId="{B8775E90-562E-7F43-AA22-82A945B3AD3C}"/>
    <dgm:cxn modelId="{57AF559C-CDDD-004C-9A67-94FC3E7FBCE6}" type="presOf" srcId="{FA1DE59C-CC74-7241-B23D-5EA8A3F108CB}" destId="{5BC63364-55A1-1C47-84AB-DA0E437B4594}" srcOrd="0" destOrd="0" presId="urn:microsoft.com/office/officeart/2005/8/layout/vList2"/>
    <dgm:cxn modelId="{23C417D2-659C-6D42-B9CF-CA2473116A25}" type="presOf" srcId="{B50373FD-C3C7-A143-8A20-293B2CE52AF5}" destId="{9A175F38-57E3-924A-A724-BA64E27EE61B}" srcOrd="0" destOrd="0" presId="urn:microsoft.com/office/officeart/2005/8/layout/vList2"/>
    <dgm:cxn modelId="{F9C556D4-0C24-9C4A-B704-4F877F7DF177}" srcId="{FA1DE59C-CC74-7241-B23D-5EA8A3F108CB}" destId="{361488E9-1CF0-2B49-BB54-FE69AC7888D8}" srcOrd="2" destOrd="0" parTransId="{C699897C-9805-5143-8523-F84EA9F3C5B0}" sibTransId="{316959BF-4E19-E546-A38C-361C70E7E891}"/>
    <dgm:cxn modelId="{7DD017D7-F895-8040-A19C-EAFD686F26AF}" srcId="{FA1DE59C-CC74-7241-B23D-5EA8A3F108CB}" destId="{0AFB1385-C0E3-CD41-9F52-C195D279592E}" srcOrd="1" destOrd="0" parTransId="{9E801B72-62D2-6D46-9A6B-65890137F09C}" sibTransId="{36D6FBEA-20AF-AB4C-98A3-E9C7B200C4DF}"/>
    <dgm:cxn modelId="{8A5637F8-27FF-9347-938A-D26697473495}" type="presOf" srcId="{5DEC87DB-5C04-D241-BFB9-E13FF979AE01}" destId="{685CC178-0D09-ED44-88FF-0E5D841AAE88}" srcOrd="0" destOrd="0" presId="urn:microsoft.com/office/officeart/2005/8/layout/vList2"/>
    <dgm:cxn modelId="{831CACF9-EB16-C744-A657-443A4F6E161D}" srcId="{FA1DE59C-CC74-7241-B23D-5EA8A3F108CB}" destId="{5EBD572C-D458-B54C-A1EE-A5FDBB3403A8}" srcOrd="0" destOrd="0" parTransId="{B7203224-708D-8740-9694-10BC0F5A62B7}" sibTransId="{12B36915-CC79-CC4A-B027-814338C960CA}"/>
    <dgm:cxn modelId="{CBAA4641-3CE5-5944-9ABB-4ED0E5A02819}" type="presParOf" srcId="{9A175F38-57E3-924A-A724-BA64E27EE61B}" destId="{5BC63364-55A1-1C47-84AB-DA0E437B4594}" srcOrd="0" destOrd="0" presId="urn:microsoft.com/office/officeart/2005/8/layout/vList2"/>
    <dgm:cxn modelId="{491F7225-152D-BE44-AF34-D9E95206B4C2}" type="presParOf" srcId="{9A175F38-57E3-924A-A724-BA64E27EE61B}" destId="{4AE9922A-F3C0-C042-91B1-20B0936595A9}" srcOrd="1" destOrd="0" presId="urn:microsoft.com/office/officeart/2005/8/layout/vList2"/>
    <dgm:cxn modelId="{06A02F47-F14D-A04E-AC8B-508FB4B999DE}" type="presParOf" srcId="{9A175F38-57E3-924A-A724-BA64E27EE61B}" destId="{685CC178-0D09-ED44-88FF-0E5D841AAE8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50373FD-C3C7-A143-8A20-293B2CE52AF5}" type="doc">
      <dgm:prSet loTypeId="urn:microsoft.com/office/officeart/2005/8/layout/default" loCatId="" qsTypeId="urn:microsoft.com/office/officeart/2005/8/quickstyle/simple4" qsCatId="simple" csTypeId="urn:microsoft.com/office/officeart/2005/8/colors/accent1_1" csCatId="accent1" phldr="1"/>
      <dgm:spPr/>
      <dgm:t>
        <a:bodyPr/>
        <a:lstStyle/>
        <a:p>
          <a:endParaRPr lang="en-US"/>
        </a:p>
      </dgm:t>
    </dgm:pt>
    <dgm:pt modelId="{FA1DE59C-CC74-7241-B23D-5EA8A3F108CB}">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Administrator Support</a:t>
          </a:r>
        </a:p>
      </dgm:t>
    </dgm:pt>
    <dgm:pt modelId="{22BB808A-68EC-0443-BB8B-404CCEB1E7F4}" type="parTrans" cxnId="{F8720124-86F3-CC4D-B4B1-D295BFD2A505}">
      <dgm:prSet/>
      <dgm:spPr/>
      <dgm:t>
        <a:bodyPr/>
        <a:lstStyle/>
        <a:p>
          <a:endParaRPr lang="en-US"/>
        </a:p>
      </dgm:t>
    </dgm:pt>
    <dgm:pt modelId="{B8775E90-562E-7F43-AA22-82A945B3AD3C}" type="sibTrans" cxnId="{F8720124-86F3-CC4D-B4B1-D295BFD2A505}">
      <dgm:prSet/>
      <dgm:spPr/>
      <dgm:t>
        <a:bodyPr/>
        <a:lstStyle/>
        <a:p>
          <a:endParaRPr lang="en-US"/>
        </a:p>
      </dgm:t>
    </dgm:pt>
    <dgm:pt modelId="{2032BEC3-3662-1146-9B16-9474105B010A}">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Staff Buy-in</a:t>
          </a:r>
        </a:p>
      </dgm:t>
    </dgm:pt>
    <dgm:pt modelId="{66949AC5-EE5B-594E-96E2-0BD7EB8CCAB8}" type="parTrans" cxnId="{67E228BB-9BBF-5C45-AB1C-D6901FC7FD96}">
      <dgm:prSet/>
      <dgm:spPr/>
      <dgm:t>
        <a:bodyPr/>
        <a:lstStyle/>
        <a:p>
          <a:endParaRPr lang="en-US"/>
        </a:p>
      </dgm:t>
    </dgm:pt>
    <dgm:pt modelId="{387F29F7-2C89-044F-B489-938312517874}" type="sibTrans" cxnId="{67E228BB-9BBF-5C45-AB1C-D6901FC7FD96}">
      <dgm:prSet/>
      <dgm:spPr/>
      <dgm:t>
        <a:bodyPr/>
        <a:lstStyle/>
        <a:p>
          <a:endParaRPr lang="en-US"/>
        </a:p>
      </dgm:t>
    </dgm:pt>
    <dgm:pt modelId="{DEB41362-BFDF-C546-BAF6-1FC368AEF3EA}">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Fidelity</a:t>
          </a:r>
        </a:p>
      </dgm:t>
    </dgm:pt>
    <dgm:pt modelId="{86655DD2-1BF8-444B-9C50-233175396748}" type="parTrans" cxnId="{2288651A-C851-F24E-AC2D-7C0241A9F86D}">
      <dgm:prSet/>
      <dgm:spPr/>
      <dgm:t>
        <a:bodyPr/>
        <a:lstStyle/>
        <a:p>
          <a:endParaRPr lang="en-US"/>
        </a:p>
      </dgm:t>
    </dgm:pt>
    <dgm:pt modelId="{A368F3BE-2E5E-0B4A-9FE6-C62A341D2A69}" type="sibTrans" cxnId="{2288651A-C851-F24E-AC2D-7C0241A9F86D}">
      <dgm:prSet/>
      <dgm:spPr/>
      <dgm:t>
        <a:bodyPr/>
        <a:lstStyle/>
        <a:p>
          <a:endParaRPr lang="en-US"/>
        </a:p>
      </dgm:t>
    </dgm:pt>
    <dgm:pt modelId="{B99B0E7E-97F6-8E40-A33A-DF3A1218AAAE}">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Data</a:t>
          </a:r>
        </a:p>
      </dgm:t>
    </dgm:pt>
    <dgm:pt modelId="{0111EE4D-5408-AC40-A8CF-FD3DCDF55733}" type="parTrans" cxnId="{A4A6796F-9965-E74B-89E0-E6B6EE70CE0C}">
      <dgm:prSet/>
      <dgm:spPr/>
      <dgm:t>
        <a:bodyPr/>
        <a:lstStyle/>
        <a:p>
          <a:endParaRPr lang="en-US"/>
        </a:p>
      </dgm:t>
    </dgm:pt>
    <dgm:pt modelId="{5445F826-2D4E-974B-BE60-7E6F9BA17171}" type="sibTrans" cxnId="{A4A6796F-9965-E74B-89E0-E6B6EE70CE0C}">
      <dgm:prSet/>
      <dgm:spPr/>
      <dgm:t>
        <a:bodyPr/>
        <a:lstStyle/>
        <a:p>
          <a:endParaRPr lang="en-US"/>
        </a:p>
      </dgm:t>
    </dgm:pt>
    <dgm:pt modelId="{5B33F493-AF58-2F4E-B84F-A9CFC46A1A1F}">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Teaming</a:t>
          </a:r>
        </a:p>
      </dgm:t>
    </dgm:pt>
    <dgm:pt modelId="{CA07FA6C-721D-F64C-A024-53FE23DA0ACC}" type="parTrans" cxnId="{582BDBD9-6405-FB4C-AF4F-EBBED2825EF7}">
      <dgm:prSet/>
      <dgm:spPr/>
      <dgm:t>
        <a:bodyPr/>
        <a:lstStyle/>
        <a:p>
          <a:endParaRPr lang="en-US"/>
        </a:p>
      </dgm:t>
    </dgm:pt>
    <dgm:pt modelId="{876C4469-0D8D-854C-8A13-B2D1FC06C372}" type="sibTrans" cxnId="{582BDBD9-6405-FB4C-AF4F-EBBED2825EF7}">
      <dgm:prSet/>
      <dgm:spPr/>
      <dgm:t>
        <a:bodyPr/>
        <a:lstStyle/>
        <a:p>
          <a:endParaRPr lang="en-US"/>
        </a:p>
      </dgm:t>
    </dgm:pt>
    <dgm:pt modelId="{F9167A35-D351-F542-8B95-4A4A82DD5BBA}">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Resources</a:t>
          </a:r>
        </a:p>
      </dgm:t>
    </dgm:pt>
    <dgm:pt modelId="{605DDD20-CDBE-E54C-A793-4B311C656099}" type="parTrans" cxnId="{5FA4DC18-5DCD-0246-BA2D-FD14728F1BFE}">
      <dgm:prSet/>
      <dgm:spPr/>
      <dgm:t>
        <a:bodyPr/>
        <a:lstStyle/>
        <a:p>
          <a:endParaRPr lang="en-US"/>
        </a:p>
      </dgm:t>
    </dgm:pt>
    <dgm:pt modelId="{8E0954D3-8BC0-974E-BBDE-86BD560CCF84}" type="sibTrans" cxnId="{5FA4DC18-5DCD-0246-BA2D-FD14728F1BFE}">
      <dgm:prSet/>
      <dgm:spPr/>
      <dgm:t>
        <a:bodyPr/>
        <a:lstStyle/>
        <a:p>
          <a:endParaRPr lang="en-US"/>
        </a:p>
      </dgm:t>
    </dgm:pt>
    <dgm:pt modelId="{7C457CD5-79D8-0343-BCD6-47EDA44D8EB8}">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Stakeholder Involvement</a:t>
          </a:r>
        </a:p>
      </dgm:t>
    </dgm:pt>
    <dgm:pt modelId="{7EDBA320-F603-1640-A2E8-5B36BA97821C}" type="parTrans" cxnId="{1DEA53BE-3B68-464B-953B-AF4C9F9FEA16}">
      <dgm:prSet/>
      <dgm:spPr/>
      <dgm:t>
        <a:bodyPr/>
        <a:lstStyle/>
        <a:p>
          <a:endParaRPr lang="en-US"/>
        </a:p>
      </dgm:t>
    </dgm:pt>
    <dgm:pt modelId="{5F947BA0-D505-4841-BEDC-317E8572FC89}" type="sibTrans" cxnId="{1DEA53BE-3B68-464B-953B-AF4C9F9FEA16}">
      <dgm:prSet/>
      <dgm:spPr/>
      <dgm:t>
        <a:bodyPr/>
        <a:lstStyle/>
        <a:p>
          <a:endParaRPr lang="en-US"/>
        </a:p>
      </dgm:t>
    </dgm:pt>
    <dgm:pt modelId="{441B71F9-8BEB-E34F-BDDF-5F31B672D7FC}">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Training</a:t>
          </a:r>
        </a:p>
      </dgm:t>
    </dgm:pt>
    <dgm:pt modelId="{61431C46-93DB-A04A-9170-854677BA0C34}" type="parTrans" cxnId="{BF78BF3C-956C-E141-ABE2-5019AE445EFB}">
      <dgm:prSet/>
      <dgm:spPr/>
      <dgm:t>
        <a:bodyPr/>
        <a:lstStyle/>
        <a:p>
          <a:endParaRPr lang="en-US"/>
        </a:p>
      </dgm:t>
    </dgm:pt>
    <dgm:pt modelId="{57FE8A0F-4699-5942-AB8D-1CB752206F7D}" type="sibTrans" cxnId="{BF78BF3C-956C-E141-ABE2-5019AE445EFB}">
      <dgm:prSet/>
      <dgm:spPr/>
      <dgm:t>
        <a:bodyPr/>
        <a:lstStyle/>
        <a:p>
          <a:endParaRPr lang="en-US"/>
        </a:p>
      </dgm:t>
    </dgm:pt>
    <dgm:pt modelId="{89E02C2F-3E76-B14A-84DF-44FDBD454F12}">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SWPBS Philosophy</a:t>
          </a:r>
        </a:p>
      </dgm:t>
    </dgm:pt>
    <dgm:pt modelId="{0AF4B373-74D9-B145-BFB1-F50F8BC6066C}" type="parTrans" cxnId="{6D166AFB-7C0C-6743-971E-D0126A56B86F}">
      <dgm:prSet/>
      <dgm:spPr/>
      <dgm:t>
        <a:bodyPr/>
        <a:lstStyle/>
        <a:p>
          <a:endParaRPr lang="en-US"/>
        </a:p>
      </dgm:t>
    </dgm:pt>
    <dgm:pt modelId="{A0FA6CF6-D34E-214E-9DE3-D850EEC61512}" type="sibTrans" cxnId="{6D166AFB-7C0C-6743-971E-D0126A56B86F}">
      <dgm:prSet/>
      <dgm:spPr/>
      <dgm:t>
        <a:bodyPr/>
        <a:lstStyle/>
        <a:p>
          <a:endParaRPr lang="en-US"/>
        </a:p>
      </dgm:t>
    </dgm:pt>
    <dgm:pt modelId="{02E06D64-D307-1E4F-ABB5-794D0339A63D}">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Motivation</a:t>
          </a:r>
        </a:p>
      </dgm:t>
    </dgm:pt>
    <dgm:pt modelId="{40AA6371-54C6-1B41-9E08-73F939C7BCCE}" type="parTrans" cxnId="{6EE72D03-DCC6-F245-9D6C-4BBF2CC83343}">
      <dgm:prSet/>
      <dgm:spPr/>
      <dgm:t>
        <a:bodyPr/>
        <a:lstStyle/>
        <a:p>
          <a:endParaRPr lang="en-US"/>
        </a:p>
      </dgm:t>
    </dgm:pt>
    <dgm:pt modelId="{4D985A3F-8BB9-0049-AEB7-A1A32F69DBDC}" type="sibTrans" cxnId="{6EE72D03-DCC6-F245-9D6C-4BBF2CC83343}">
      <dgm:prSet/>
      <dgm:spPr/>
      <dgm:t>
        <a:bodyPr/>
        <a:lstStyle/>
        <a:p>
          <a:endParaRPr lang="en-US"/>
        </a:p>
      </dgm:t>
    </dgm:pt>
    <dgm:pt modelId="{BE23A581-A8E5-6B40-8868-A8BAA7931DF8}">
      <dgm:prSet phldrT="[Text]"/>
      <dgm:spPr>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dgm:spPr>
      <dgm:t>
        <a:bodyPr/>
        <a:lstStyle/>
        <a:p>
          <a:r>
            <a:rPr lang="en-US" dirty="0"/>
            <a:t>District Support</a:t>
          </a:r>
        </a:p>
      </dgm:t>
    </dgm:pt>
    <dgm:pt modelId="{55E93B27-6B42-7947-B1E6-4AAAE4C0DCF0}" type="parTrans" cxnId="{F8DF24EF-FB4C-4D44-9843-147EFED3CABB}">
      <dgm:prSet/>
      <dgm:spPr/>
      <dgm:t>
        <a:bodyPr/>
        <a:lstStyle/>
        <a:p>
          <a:endParaRPr lang="en-US"/>
        </a:p>
      </dgm:t>
    </dgm:pt>
    <dgm:pt modelId="{E856F4EC-F5FB-F842-AFFA-BEE7387F7575}" type="sibTrans" cxnId="{F8DF24EF-FB4C-4D44-9843-147EFED3CABB}">
      <dgm:prSet/>
      <dgm:spPr/>
      <dgm:t>
        <a:bodyPr/>
        <a:lstStyle/>
        <a:p>
          <a:endParaRPr lang="en-US"/>
        </a:p>
      </dgm:t>
    </dgm:pt>
    <dgm:pt modelId="{1FF36220-4371-EC44-9E78-7E14DA93EC96}" type="pres">
      <dgm:prSet presAssocID="{B50373FD-C3C7-A143-8A20-293B2CE52AF5}" presName="diagram" presStyleCnt="0">
        <dgm:presLayoutVars>
          <dgm:dir/>
          <dgm:resizeHandles val="exact"/>
        </dgm:presLayoutVars>
      </dgm:prSet>
      <dgm:spPr/>
    </dgm:pt>
    <dgm:pt modelId="{8BF9DD81-443E-D248-BD62-458DF3598E3E}" type="pres">
      <dgm:prSet presAssocID="{FA1DE59C-CC74-7241-B23D-5EA8A3F108CB}" presName="node" presStyleLbl="node1" presStyleIdx="0" presStyleCnt="11">
        <dgm:presLayoutVars>
          <dgm:bulletEnabled val="1"/>
        </dgm:presLayoutVars>
      </dgm:prSet>
      <dgm:spPr/>
    </dgm:pt>
    <dgm:pt modelId="{BC966E37-D188-8B46-9104-E13CC75E6C6A}" type="pres">
      <dgm:prSet presAssocID="{B8775E90-562E-7F43-AA22-82A945B3AD3C}" presName="sibTrans" presStyleCnt="0"/>
      <dgm:spPr/>
    </dgm:pt>
    <dgm:pt modelId="{2C4CF12E-70D8-8043-81BB-B3AEBFCD8ADD}" type="pres">
      <dgm:prSet presAssocID="{2032BEC3-3662-1146-9B16-9474105B010A}" presName="node" presStyleLbl="node1" presStyleIdx="1" presStyleCnt="11">
        <dgm:presLayoutVars>
          <dgm:bulletEnabled val="1"/>
        </dgm:presLayoutVars>
      </dgm:prSet>
      <dgm:spPr/>
    </dgm:pt>
    <dgm:pt modelId="{680447D7-0CA6-5646-A561-4776BA0AA773}" type="pres">
      <dgm:prSet presAssocID="{387F29F7-2C89-044F-B489-938312517874}" presName="sibTrans" presStyleCnt="0"/>
      <dgm:spPr/>
    </dgm:pt>
    <dgm:pt modelId="{30681098-D39C-8F43-A2D5-BDCC848E7B6D}" type="pres">
      <dgm:prSet presAssocID="{DEB41362-BFDF-C546-BAF6-1FC368AEF3EA}" presName="node" presStyleLbl="node1" presStyleIdx="2" presStyleCnt="11">
        <dgm:presLayoutVars>
          <dgm:bulletEnabled val="1"/>
        </dgm:presLayoutVars>
      </dgm:prSet>
      <dgm:spPr/>
    </dgm:pt>
    <dgm:pt modelId="{76BCB43A-4ED2-D74D-8611-ADC83D23CAC4}" type="pres">
      <dgm:prSet presAssocID="{A368F3BE-2E5E-0B4A-9FE6-C62A341D2A69}" presName="sibTrans" presStyleCnt="0"/>
      <dgm:spPr/>
    </dgm:pt>
    <dgm:pt modelId="{9650A619-A75F-FA48-965E-F0CB0D477CA6}" type="pres">
      <dgm:prSet presAssocID="{B99B0E7E-97F6-8E40-A33A-DF3A1218AAAE}" presName="node" presStyleLbl="node1" presStyleIdx="3" presStyleCnt="11">
        <dgm:presLayoutVars>
          <dgm:bulletEnabled val="1"/>
        </dgm:presLayoutVars>
      </dgm:prSet>
      <dgm:spPr/>
    </dgm:pt>
    <dgm:pt modelId="{B3FE38E1-CB50-F846-A7AC-624E85C27428}" type="pres">
      <dgm:prSet presAssocID="{5445F826-2D4E-974B-BE60-7E6F9BA17171}" presName="sibTrans" presStyleCnt="0"/>
      <dgm:spPr/>
    </dgm:pt>
    <dgm:pt modelId="{7ECB80D8-EA62-5B4C-8FC9-447380CD8313}" type="pres">
      <dgm:prSet presAssocID="{5B33F493-AF58-2F4E-B84F-A9CFC46A1A1F}" presName="node" presStyleLbl="node1" presStyleIdx="4" presStyleCnt="11">
        <dgm:presLayoutVars>
          <dgm:bulletEnabled val="1"/>
        </dgm:presLayoutVars>
      </dgm:prSet>
      <dgm:spPr/>
    </dgm:pt>
    <dgm:pt modelId="{48DDFA85-FAD7-7448-943B-91038C3C07FF}" type="pres">
      <dgm:prSet presAssocID="{876C4469-0D8D-854C-8A13-B2D1FC06C372}" presName="sibTrans" presStyleCnt="0"/>
      <dgm:spPr/>
    </dgm:pt>
    <dgm:pt modelId="{4CEE6D92-6793-7A47-AE89-8C23489D3552}" type="pres">
      <dgm:prSet presAssocID="{F9167A35-D351-F542-8B95-4A4A82DD5BBA}" presName="node" presStyleLbl="node1" presStyleIdx="5" presStyleCnt="11">
        <dgm:presLayoutVars>
          <dgm:bulletEnabled val="1"/>
        </dgm:presLayoutVars>
      </dgm:prSet>
      <dgm:spPr/>
    </dgm:pt>
    <dgm:pt modelId="{CCB2A65D-B604-AA40-9598-B6C30C8E9874}" type="pres">
      <dgm:prSet presAssocID="{8E0954D3-8BC0-974E-BBDE-86BD560CCF84}" presName="sibTrans" presStyleCnt="0"/>
      <dgm:spPr/>
    </dgm:pt>
    <dgm:pt modelId="{985A3C94-CF03-6244-9BB0-0248C66306C0}" type="pres">
      <dgm:prSet presAssocID="{7C457CD5-79D8-0343-BCD6-47EDA44D8EB8}" presName="node" presStyleLbl="node1" presStyleIdx="6" presStyleCnt="11">
        <dgm:presLayoutVars>
          <dgm:bulletEnabled val="1"/>
        </dgm:presLayoutVars>
      </dgm:prSet>
      <dgm:spPr/>
    </dgm:pt>
    <dgm:pt modelId="{EFA6A1E0-EB62-9D41-AB02-10F520C08ABE}" type="pres">
      <dgm:prSet presAssocID="{5F947BA0-D505-4841-BEDC-317E8572FC89}" presName="sibTrans" presStyleCnt="0"/>
      <dgm:spPr/>
    </dgm:pt>
    <dgm:pt modelId="{04D91BC3-1A45-F54D-BCE6-537027B6EEE4}" type="pres">
      <dgm:prSet presAssocID="{441B71F9-8BEB-E34F-BDDF-5F31B672D7FC}" presName="node" presStyleLbl="node1" presStyleIdx="7" presStyleCnt="11">
        <dgm:presLayoutVars>
          <dgm:bulletEnabled val="1"/>
        </dgm:presLayoutVars>
      </dgm:prSet>
      <dgm:spPr/>
    </dgm:pt>
    <dgm:pt modelId="{4E580F4B-53EB-604F-B279-B465638B25DF}" type="pres">
      <dgm:prSet presAssocID="{57FE8A0F-4699-5942-AB8D-1CB752206F7D}" presName="sibTrans" presStyleCnt="0"/>
      <dgm:spPr/>
    </dgm:pt>
    <dgm:pt modelId="{727045BA-7A28-BC46-9C79-D18A734F5FBF}" type="pres">
      <dgm:prSet presAssocID="{89E02C2F-3E76-B14A-84DF-44FDBD454F12}" presName="node" presStyleLbl="node1" presStyleIdx="8" presStyleCnt="11">
        <dgm:presLayoutVars>
          <dgm:bulletEnabled val="1"/>
        </dgm:presLayoutVars>
      </dgm:prSet>
      <dgm:spPr/>
    </dgm:pt>
    <dgm:pt modelId="{A3B0A40F-6DA8-BE4C-ACBE-43B385431606}" type="pres">
      <dgm:prSet presAssocID="{A0FA6CF6-D34E-214E-9DE3-D850EEC61512}" presName="sibTrans" presStyleCnt="0"/>
      <dgm:spPr/>
    </dgm:pt>
    <dgm:pt modelId="{AB9E886B-F8AB-0C4B-8812-C8976B171933}" type="pres">
      <dgm:prSet presAssocID="{02E06D64-D307-1E4F-ABB5-794D0339A63D}" presName="node" presStyleLbl="node1" presStyleIdx="9" presStyleCnt="11">
        <dgm:presLayoutVars>
          <dgm:bulletEnabled val="1"/>
        </dgm:presLayoutVars>
      </dgm:prSet>
      <dgm:spPr/>
    </dgm:pt>
    <dgm:pt modelId="{7D67C583-86B6-9C40-BC4D-2A86E8BC08E5}" type="pres">
      <dgm:prSet presAssocID="{4D985A3F-8BB9-0049-AEB7-A1A32F69DBDC}" presName="sibTrans" presStyleCnt="0"/>
      <dgm:spPr/>
    </dgm:pt>
    <dgm:pt modelId="{70FC50B8-80BB-574D-9DD9-74B6E1C53C53}" type="pres">
      <dgm:prSet presAssocID="{BE23A581-A8E5-6B40-8868-A8BAA7931DF8}" presName="node" presStyleLbl="node1" presStyleIdx="10" presStyleCnt="11">
        <dgm:presLayoutVars>
          <dgm:bulletEnabled val="1"/>
        </dgm:presLayoutVars>
      </dgm:prSet>
      <dgm:spPr/>
    </dgm:pt>
  </dgm:ptLst>
  <dgm:cxnLst>
    <dgm:cxn modelId="{6EE72D03-DCC6-F245-9D6C-4BBF2CC83343}" srcId="{B50373FD-C3C7-A143-8A20-293B2CE52AF5}" destId="{02E06D64-D307-1E4F-ABB5-794D0339A63D}" srcOrd="9" destOrd="0" parTransId="{40AA6371-54C6-1B41-9E08-73F939C7BCCE}" sibTransId="{4D985A3F-8BB9-0049-AEB7-A1A32F69DBDC}"/>
    <dgm:cxn modelId="{5FA4DC18-5DCD-0246-BA2D-FD14728F1BFE}" srcId="{B50373FD-C3C7-A143-8A20-293B2CE52AF5}" destId="{F9167A35-D351-F542-8B95-4A4A82DD5BBA}" srcOrd="5" destOrd="0" parTransId="{605DDD20-CDBE-E54C-A793-4B311C656099}" sibTransId="{8E0954D3-8BC0-974E-BBDE-86BD560CCF84}"/>
    <dgm:cxn modelId="{2288651A-C851-F24E-AC2D-7C0241A9F86D}" srcId="{B50373FD-C3C7-A143-8A20-293B2CE52AF5}" destId="{DEB41362-BFDF-C546-BAF6-1FC368AEF3EA}" srcOrd="2" destOrd="0" parTransId="{86655DD2-1BF8-444B-9C50-233175396748}" sibTransId="{A368F3BE-2E5E-0B4A-9FE6-C62A341D2A69}"/>
    <dgm:cxn modelId="{F8720124-86F3-CC4D-B4B1-D295BFD2A505}" srcId="{B50373FD-C3C7-A143-8A20-293B2CE52AF5}" destId="{FA1DE59C-CC74-7241-B23D-5EA8A3F108CB}" srcOrd="0" destOrd="0" parTransId="{22BB808A-68EC-0443-BB8B-404CCEB1E7F4}" sibTransId="{B8775E90-562E-7F43-AA22-82A945B3AD3C}"/>
    <dgm:cxn modelId="{B3427029-B572-4246-9D7D-D1F922C9F163}" type="presOf" srcId="{5B33F493-AF58-2F4E-B84F-A9CFC46A1A1F}" destId="{7ECB80D8-EA62-5B4C-8FC9-447380CD8313}" srcOrd="0" destOrd="0" presId="urn:microsoft.com/office/officeart/2005/8/layout/default"/>
    <dgm:cxn modelId="{208E5C31-4D9A-3E48-B5CE-4FD72ADC355B}" type="presOf" srcId="{FA1DE59C-CC74-7241-B23D-5EA8A3F108CB}" destId="{8BF9DD81-443E-D248-BD62-458DF3598E3E}" srcOrd="0" destOrd="0" presId="urn:microsoft.com/office/officeart/2005/8/layout/default"/>
    <dgm:cxn modelId="{BF78BF3C-956C-E141-ABE2-5019AE445EFB}" srcId="{B50373FD-C3C7-A143-8A20-293B2CE52AF5}" destId="{441B71F9-8BEB-E34F-BDDF-5F31B672D7FC}" srcOrd="7" destOrd="0" parTransId="{61431C46-93DB-A04A-9170-854677BA0C34}" sibTransId="{57FE8A0F-4699-5942-AB8D-1CB752206F7D}"/>
    <dgm:cxn modelId="{24B9F23D-2680-D245-815A-D75B1238161F}" type="presOf" srcId="{B50373FD-C3C7-A143-8A20-293B2CE52AF5}" destId="{1FF36220-4371-EC44-9E78-7E14DA93EC96}" srcOrd="0" destOrd="0" presId="urn:microsoft.com/office/officeart/2005/8/layout/default"/>
    <dgm:cxn modelId="{FCEC2248-2C3E-544F-8A83-73743D7FC643}" type="presOf" srcId="{B99B0E7E-97F6-8E40-A33A-DF3A1218AAAE}" destId="{9650A619-A75F-FA48-965E-F0CB0D477CA6}" srcOrd="0" destOrd="0" presId="urn:microsoft.com/office/officeart/2005/8/layout/default"/>
    <dgm:cxn modelId="{DF11DA69-AB51-BB45-AA00-20FB80C8B11F}" type="presOf" srcId="{7C457CD5-79D8-0343-BCD6-47EDA44D8EB8}" destId="{985A3C94-CF03-6244-9BB0-0248C66306C0}" srcOrd="0" destOrd="0" presId="urn:microsoft.com/office/officeart/2005/8/layout/default"/>
    <dgm:cxn modelId="{A4A6796F-9965-E74B-89E0-E6B6EE70CE0C}" srcId="{B50373FD-C3C7-A143-8A20-293B2CE52AF5}" destId="{B99B0E7E-97F6-8E40-A33A-DF3A1218AAAE}" srcOrd="3" destOrd="0" parTransId="{0111EE4D-5408-AC40-A8CF-FD3DCDF55733}" sibTransId="{5445F826-2D4E-974B-BE60-7E6F9BA17171}"/>
    <dgm:cxn modelId="{6858AA7E-7133-304A-BE91-478DDC5AC0F8}" type="presOf" srcId="{BE23A581-A8E5-6B40-8868-A8BAA7931DF8}" destId="{70FC50B8-80BB-574D-9DD9-74B6E1C53C53}" srcOrd="0" destOrd="0" presId="urn:microsoft.com/office/officeart/2005/8/layout/default"/>
    <dgm:cxn modelId="{7F5D8A9C-A12C-6D4B-89C0-F4C139A357C9}" type="presOf" srcId="{02E06D64-D307-1E4F-ABB5-794D0339A63D}" destId="{AB9E886B-F8AB-0C4B-8812-C8976B171933}" srcOrd="0" destOrd="0" presId="urn:microsoft.com/office/officeart/2005/8/layout/default"/>
    <dgm:cxn modelId="{A29C02AE-31E6-9742-9C9F-5D3F09BF9BCA}" type="presOf" srcId="{89E02C2F-3E76-B14A-84DF-44FDBD454F12}" destId="{727045BA-7A28-BC46-9C79-D18A734F5FBF}" srcOrd="0" destOrd="0" presId="urn:microsoft.com/office/officeart/2005/8/layout/default"/>
    <dgm:cxn modelId="{A99391B9-5508-7044-9F9B-2063741E43E7}" type="presOf" srcId="{F9167A35-D351-F542-8B95-4A4A82DD5BBA}" destId="{4CEE6D92-6793-7A47-AE89-8C23489D3552}" srcOrd="0" destOrd="0" presId="urn:microsoft.com/office/officeart/2005/8/layout/default"/>
    <dgm:cxn modelId="{67E228BB-9BBF-5C45-AB1C-D6901FC7FD96}" srcId="{B50373FD-C3C7-A143-8A20-293B2CE52AF5}" destId="{2032BEC3-3662-1146-9B16-9474105B010A}" srcOrd="1" destOrd="0" parTransId="{66949AC5-EE5B-594E-96E2-0BD7EB8CCAB8}" sibTransId="{387F29F7-2C89-044F-B489-938312517874}"/>
    <dgm:cxn modelId="{1DEA53BE-3B68-464B-953B-AF4C9F9FEA16}" srcId="{B50373FD-C3C7-A143-8A20-293B2CE52AF5}" destId="{7C457CD5-79D8-0343-BCD6-47EDA44D8EB8}" srcOrd="6" destOrd="0" parTransId="{7EDBA320-F603-1640-A2E8-5B36BA97821C}" sibTransId="{5F947BA0-D505-4841-BEDC-317E8572FC89}"/>
    <dgm:cxn modelId="{7F1E39D5-B098-1F45-8825-30244E3768BE}" type="presOf" srcId="{441B71F9-8BEB-E34F-BDDF-5F31B672D7FC}" destId="{04D91BC3-1A45-F54D-BCE6-537027B6EEE4}" srcOrd="0" destOrd="0" presId="urn:microsoft.com/office/officeart/2005/8/layout/default"/>
    <dgm:cxn modelId="{582BDBD9-6405-FB4C-AF4F-EBBED2825EF7}" srcId="{B50373FD-C3C7-A143-8A20-293B2CE52AF5}" destId="{5B33F493-AF58-2F4E-B84F-A9CFC46A1A1F}" srcOrd="4" destOrd="0" parTransId="{CA07FA6C-721D-F64C-A024-53FE23DA0ACC}" sibTransId="{876C4469-0D8D-854C-8A13-B2D1FC06C372}"/>
    <dgm:cxn modelId="{F61684E5-003D-1F42-B01D-D83F8B084976}" type="presOf" srcId="{DEB41362-BFDF-C546-BAF6-1FC368AEF3EA}" destId="{30681098-D39C-8F43-A2D5-BDCC848E7B6D}" srcOrd="0" destOrd="0" presId="urn:microsoft.com/office/officeart/2005/8/layout/default"/>
    <dgm:cxn modelId="{F8DF24EF-FB4C-4D44-9843-147EFED3CABB}" srcId="{B50373FD-C3C7-A143-8A20-293B2CE52AF5}" destId="{BE23A581-A8E5-6B40-8868-A8BAA7931DF8}" srcOrd="10" destOrd="0" parTransId="{55E93B27-6B42-7947-B1E6-4AAAE4C0DCF0}" sibTransId="{E856F4EC-F5FB-F842-AFFA-BEE7387F7575}"/>
    <dgm:cxn modelId="{347492EF-B0B3-4042-9118-0E871EB7E12F}" type="presOf" srcId="{2032BEC3-3662-1146-9B16-9474105B010A}" destId="{2C4CF12E-70D8-8043-81BB-B3AEBFCD8ADD}" srcOrd="0" destOrd="0" presId="urn:microsoft.com/office/officeart/2005/8/layout/default"/>
    <dgm:cxn modelId="{6D166AFB-7C0C-6743-971E-D0126A56B86F}" srcId="{B50373FD-C3C7-A143-8A20-293B2CE52AF5}" destId="{89E02C2F-3E76-B14A-84DF-44FDBD454F12}" srcOrd="8" destOrd="0" parTransId="{0AF4B373-74D9-B145-BFB1-F50F8BC6066C}" sibTransId="{A0FA6CF6-D34E-214E-9DE3-D850EEC61512}"/>
    <dgm:cxn modelId="{A1D0CAC1-86DF-1A45-97C5-6C3F89337FCA}" type="presParOf" srcId="{1FF36220-4371-EC44-9E78-7E14DA93EC96}" destId="{8BF9DD81-443E-D248-BD62-458DF3598E3E}" srcOrd="0" destOrd="0" presId="urn:microsoft.com/office/officeart/2005/8/layout/default"/>
    <dgm:cxn modelId="{BCB1C0BF-C401-984D-BDDC-39150270C10F}" type="presParOf" srcId="{1FF36220-4371-EC44-9E78-7E14DA93EC96}" destId="{BC966E37-D188-8B46-9104-E13CC75E6C6A}" srcOrd="1" destOrd="0" presId="urn:microsoft.com/office/officeart/2005/8/layout/default"/>
    <dgm:cxn modelId="{878B2447-19BF-EE4F-9EDE-EDBCE43DED25}" type="presParOf" srcId="{1FF36220-4371-EC44-9E78-7E14DA93EC96}" destId="{2C4CF12E-70D8-8043-81BB-B3AEBFCD8ADD}" srcOrd="2" destOrd="0" presId="urn:microsoft.com/office/officeart/2005/8/layout/default"/>
    <dgm:cxn modelId="{9539F0C6-2FC3-5745-9D92-7382893C040A}" type="presParOf" srcId="{1FF36220-4371-EC44-9E78-7E14DA93EC96}" destId="{680447D7-0CA6-5646-A561-4776BA0AA773}" srcOrd="3" destOrd="0" presId="urn:microsoft.com/office/officeart/2005/8/layout/default"/>
    <dgm:cxn modelId="{C801031C-E8D8-9D43-B33B-5C0BBE6B02AC}" type="presParOf" srcId="{1FF36220-4371-EC44-9E78-7E14DA93EC96}" destId="{30681098-D39C-8F43-A2D5-BDCC848E7B6D}" srcOrd="4" destOrd="0" presId="urn:microsoft.com/office/officeart/2005/8/layout/default"/>
    <dgm:cxn modelId="{D1261F42-1870-3043-AE9C-9D407FE49A94}" type="presParOf" srcId="{1FF36220-4371-EC44-9E78-7E14DA93EC96}" destId="{76BCB43A-4ED2-D74D-8611-ADC83D23CAC4}" srcOrd="5" destOrd="0" presId="urn:microsoft.com/office/officeart/2005/8/layout/default"/>
    <dgm:cxn modelId="{9EC924E5-B354-3242-B8B4-5DA102F8AD9D}" type="presParOf" srcId="{1FF36220-4371-EC44-9E78-7E14DA93EC96}" destId="{9650A619-A75F-FA48-965E-F0CB0D477CA6}" srcOrd="6" destOrd="0" presId="urn:microsoft.com/office/officeart/2005/8/layout/default"/>
    <dgm:cxn modelId="{D03023E6-632B-AC4B-A999-C51D7A79779D}" type="presParOf" srcId="{1FF36220-4371-EC44-9E78-7E14DA93EC96}" destId="{B3FE38E1-CB50-F846-A7AC-624E85C27428}" srcOrd="7" destOrd="0" presId="urn:microsoft.com/office/officeart/2005/8/layout/default"/>
    <dgm:cxn modelId="{0C5F291F-D0A6-304F-B0CE-827EA023F9C4}" type="presParOf" srcId="{1FF36220-4371-EC44-9E78-7E14DA93EC96}" destId="{7ECB80D8-EA62-5B4C-8FC9-447380CD8313}" srcOrd="8" destOrd="0" presId="urn:microsoft.com/office/officeart/2005/8/layout/default"/>
    <dgm:cxn modelId="{2A5F7835-BD56-FE48-B132-F6C0F8EB7739}" type="presParOf" srcId="{1FF36220-4371-EC44-9E78-7E14DA93EC96}" destId="{48DDFA85-FAD7-7448-943B-91038C3C07FF}" srcOrd="9" destOrd="0" presId="urn:microsoft.com/office/officeart/2005/8/layout/default"/>
    <dgm:cxn modelId="{EEF34504-2610-E54B-9298-07CA1861284E}" type="presParOf" srcId="{1FF36220-4371-EC44-9E78-7E14DA93EC96}" destId="{4CEE6D92-6793-7A47-AE89-8C23489D3552}" srcOrd="10" destOrd="0" presId="urn:microsoft.com/office/officeart/2005/8/layout/default"/>
    <dgm:cxn modelId="{06511A2C-0F70-8545-BECA-2BE65B7C9586}" type="presParOf" srcId="{1FF36220-4371-EC44-9E78-7E14DA93EC96}" destId="{CCB2A65D-B604-AA40-9598-B6C30C8E9874}" srcOrd="11" destOrd="0" presId="urn:microsoft.com/office/officeart/2005/8/layout/default"/>
    <dgm:cxn modelId="{ABC0CED1-00BB-1846-8078-9DB656856BFB}" type="presParOf" srcId="{1FF36220-4371-EC44-9E78-7E14DA93EC96}" destId="{985A3C94-CF03-6244-9BB0-0248C66306C0}" srcOrd="12" destOrd="0" presId="urn:microsoft.com/office/officeart/2005/8/layout/default"/>
    <dgm:cxn modelId="{508147E9-ED5F-B446-8B8E-9F9366012450}" type="presParOf" srcId="{1FF36220-4371-EC44-9E78-7E14DA93EC96}" destId="{EFA6A1E0-EB62-9D41-AB02-10F520C08ABE}" srcOrd="13" destOrd="0" presId="urn:microsoft.com/office/officeart/2005/8/layout/default"/>
    <dgm:cxn modelId="{0A6538E2-06E1-324C-8042-8DDF36F4D2E4}" type="presParOf" srcId="{1FF36220-4371-EC44-9E78-7E14DA93EC96}" destId="{04D91BC3-1A45-F54D-BCE6-537027B6EEE4}" srcOrd="14" destOrd="0" presId="urn:microsoft.com/office/officeart/2005/8/layout/default"/>
    <dgm:cxn modelId="{118D0E86-0D98-9D4E-B7A7-02E7AA7C66CA}" type="presParOf" srcId="{1FF36220-4371-EC44-9E78-7E14DA93EC96}" destId="{4E580F4B-53EB-604F-B279-B465638B25DF}" srcOrd="15" destOrd="0" presId="urn:microsoft.com/office/officeart/2005/8/layout/default"/>
    <dgm:cxn modelId="{43FDDF62-3143-0148-B0F2-2E5212CB18A5}" type="presParOf" srcId="{1FF36220-4371-EC44-9E78-7E14DA93EC96}" destId="{727045BA-7A28-BC46-9C79-D18A734F5FBF}" srcOrd="16" destOrd="0" presId="urn:microsoft.com/office/officeart/2005/8/layout/default"/>
    <dgm:cxn modelId="{5B276C57-1FDD-6749-965F-80942A87F0AC}" type="presParOf" srcId="{1FF36220-4371-EC44-9E78-7E14DA93EC96}" destId="{A3B0A40F-6DA8-BE4C-ACBE-43B385431606}" srcOrd="17" destOrd="0" presId="urn:microsoft.com/office/officeart/2005/8/layout/default"/>
    <dgm:cxn modelId="{8A100757-55C1-634C-90AC-F90FDFB74D0E}" type="presParOf" srcId="{1FF36220-4371-EC44-9E78-7E14DA93EC96}" destId="{AB9E886B-F8AB-0C4B-8812-C8976B171933}" srcOrd="18" destOrd="0" presId="urn:microsoft.com/office/officeart/2005/8/layout/default"/>
    <dgm:cxn modelId="{A9DA3547-F189-7644-AB84-D44F3DC089C0}" type="presParOf" srcId="{1FF36220-4371-EC44-9E78-7E14DA93EC96}" destId="{7D67C583-86B6-9C40-BC4D-2A86E8BC08E5}" srcOrd="19" destOrd="0" presId="urn:microsoft.com/office/officeart/2005/8/layout/default"/>
    <dgm:cxn modelId="{8075C878-5E17-6146-9337-A02AAD92A2C4}" type="presParOf" srcId="{1FF36220-4371-EC44-9E78-7E14DA93EC96}" destId="{70FC50B8-80BB-574D-9DD9-74B6E1C53C53}"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50373FD-C3C7-A143-8A20-293B2CE52AF5}" type="doc">
      <dgm:prSet loTypeId="urn:microsoft.com/office/officeart/2005/8/layout/default" loCatId="" qsTypeId="urn:microsoft.com/office/officeart/2005/8/quickstyle/simple4" qsCatId="simple" csTypeId="urn:microsoft.com/office/officeart/2005/8/colors/accent1_1" csCatId="accent1" phldr="1"/>
      <dgm:spPr/>
      <dgm:t>
        <a:bodyPr/>
        <a:lstStyle/>
        <a:p>
          <a:endParaRPr lang="en-US"/>
        </a:p>
      </dgm:t>
    </dgm:pt>
    <dgm:pt modelId="{FA1DE59C-CC74-7241-B23D-5EA8A3F108CB}">
      <dgm:prSet phldrT="[Text]"/>
      <dgm:spPr>
        <a:solidFill>
          <a:srgbClr val="C00000"/>
        </a:solidFill>
        <a:ln w="34925">
          <a:solidFill>
            <a:srgbClr val="C00000"/>
          </a:solidFill>
        </a:ln>
      </dgm:spPr>
      <dgm:t>
        <a:bodyPr/>
        <a:lstStyle/>
        <a:p>
          <a:r>
            <a:rPr lang="en-US" dirty="0">
              <a:solidFill>
                <a:schemeClr val="bg1"/>
              </a:solidFill>
            </a:rPr>
            <a:t>Promote Priority</a:t>
          </a:r>
        </a:p>
      </dgm:t>
    </dgm:pt>
    <dgm:pt modelId="{22BB808A-68EC-0443-BB8B-404CCEB1E7F4}" type="parTrans" cxnId="{F8720124-86F3-CC4D-B4B1-D295BFD2A505}">
      <dgm:prSet/>
      <dgm:spPr/>
      <dgm:t>
        <a:bodyPr/>
        <a:lstStyle/>
        <a:p>
          <a:endParaRPr lang="en-US"/>
        </a:p>
      </dgm:t>
    </dgm:pt>
    <dgm:pt modelId="{B8775E90-562E-7F43-AA22-82A945B3AD3C}" type="sibTrans" cxnId="{F8720124-86F3-CC4D-B4B1-D295BFD2A505}">
      <dgm:prSet/>
      <dgm:spPr/>
      <dgm:t>
        <a:bodyPr/>
        <a:lstStyle/>
        <a:p>
          <a:endParaRPr lang="en-US"/>
        </a:p>
      </dgm:t>
    </dgm:pt>
    <dgm:pt modelId="{C156D574-EE5E-8A47-B3DF-00DFF0417D71}">
      <dgm:prSet phldrT="[Text]"/>
      <dgm:spPr>
        <a:solidFill>
          <a:srgbClr val="FFC000"/>
        </a:solidFill>
        <a:ln w="34925">
          <a:solidFill>
            <a:srgbClr val="FFFF00"/>
          </a:solidFill>
        </a:ln>
      </dgm:spPr>
      <dgm:t>
        <a:bodyPr/>
        <a:lstStyle/>
        <a:p>
          <a:r>
            <a:rPr lang="en-US" dirty="0">
              <a:solidFill>
                <a:schemeClr val="tx1"/>
              </a:solidFill>
            </a:rPr>
            <a:t>Ensure Effectiveness</a:t>
          </a:r>
        </a:p>
      </dgm:t>
    </dgm:pt>
    <dgm:pt modelId="{B6DF9F47-7F0F-7847-A233-BA6E98B71C0A}" type="parTrans" cxnId="{59F80FFF-834C-5449-9E3B-B4A3DF75BD9B}">
      <dgm:prSet/>
      <dgm:spPr/>
      <dgm:t>
        <a:bodyPr/>
        <a:lstStyle/>
        <a:p>
          <a:endParaRPr lang="en-US"/>
        </a:p>
      </dgm:t>
    </dgm:pt>
    <dgm:pt modelId="{8C4833D8-32CC-554D-A503-BA3A7430E619}" type="sibTrans" cxnId="{59F80FFF-834C-5449-9E3B-B4A3DF75BD9B}">
      <dgm:prSet/>
      <dgm:spPr/>
      <dgm:t>
        <a:bodyPr/>
        <a:lstStyle/>
        <a:p>
          <a:endParaRPr lang="en-US"/>
        </a:p>
      </dgm:t>
    </dgm:pt>
    <dgm:pt modelId="{1EA4DC6E-697E-D04D-8687-0AEB16FD0648}">
      <dgm:prSet phldrT="[Text]"/>
      <dgm:spPr>
        <a:solidFill>
          <a:srgbClr val="CCFF99"/>
        </a:solidFill>
        <a:ln w="34925">
          <a:solidFill>
            <a:schemeClr val="accent1"/>
          </a:solidFill>
        </a:ln>
      </dgm:spPr>
      <dgm:t>
        <a:bodyPr/>
        <a:lstStyle/>
        <a:p>
          <a:r>
            <a:rPr lang="en-US" dirty="0">
              <a:solidFill>
                <a:schemeClr val="tx1"/>
              </a:solidFill>
            </a:rPr>
            <a:t>Increase Efficiency</a:t>
          </a:r>
        </a:p>
      </dgm:t>
    </dgm:pt>
    <dgm:pt modelId="{FC9C1EA0-A1DA-8947-AD1F-F66F4ADCC106}" type="parTrans" cxnId="{FAB64342-CC3A-7F4D-B888-D103D6F8F12F}">
      <dgm:prSet/>
      <dgm:spPr/>
      <dgm:t>
        <a:bodyPr/>
        <a:lstStyle/>
        <a:p>
          <a:endParaRPr lang="en-US"/>
        </a:p>
      </dgm:t>
    </dgm:pt>
    <dgm:pt modelId="{F97929F3-1A6A-8C40-898A-C161945A0F15}" type="sibTrans" cxnId="{FAB64342-CC3A-7F4D-B888-D103D6F8F12F}">
      <dgm:prSet/>
      <dgm:spPr/>
      <dgm:t>
        <a:bodyPr/>
        <a:lstStyle/>
        <a:p>
          <a:endParaRPr lang="en-US"/>
        </a:p>
      </dgm:t>
    </dgm:pt>
    <dgm:pt modelId="{6E80BFC3-AF7A-BA45-9F10-342C975E48F8}">
      <dgm:prSet phldrT="[Text]"/>
      <dgm:spPr>
        <a:solidFill>
          <a:srgbClr val="009051"/>
        </a:solidFill>
        <a:ln w="34925">
          <a:solidFill>
            <a:srgbClr val="009193"/>
          </a:solidFill>
        </a:ln>
      </dgm:spPr>
      <dgm:t>
        <a:bodyPr/>
        <a:lstStyle/>
        <a:p>
          <a:r>
            <a:rPr lang="en-US" dirty="0">
              <a:solidFill>
                <a:schemeClr val="bg1"/>
              </a:solidFill>
            </a:rPr>
            <a:t>Use data for Continuous Regeneration</a:t>
          </a:r>
        </a:p>
      </dgm:t>
    </dgm:pt>
    <dgm:pt modelId="{6ABF1FB2-7310-3E43-AE86-A04328E3F8C1}" type="parTrans" cxnId="{3F5711E3-8C31-7A45-A2DC-EE068A90D555}">
      <dgm:prSet/>
      <dgm:spPr/>
      <dgm:t>
        <a:bodyPr/>
        <a:lstStyle/>
        <a:p>
          <a:endParaRPr lang="en-US"/>
        </a:p>
      </dgm:t>
    </dgm:pt>
    <dgm:pt modelId="{B68CD59F-F973-544A-9B4E-503713170B7A}" type="sibTrans" cxnId="{3F5711E3-8C31-7A45-A2DC-EE068A90D555}">
      <dgm:prSet/>
      <dgm:spPr/>
      <dgm:t>
        <a:bodyPr/>
        <a:lstStyle/>
        <a:p>
          <a:endParaRPr lang="en-US"/>
        </a:p>
      </dgm:t>
    </dgm:pt>
    <dgm:pt modelId="{1FF36220-4371-EC44-9E78-7E14DA93EC96}" type="pres">
      <dgm:prSet presAssocID="{B50373FD-C3C7-A143-8A20-293B2CE52AF5}" presName="diagram" presStyleCnt="0">
        <dgm:presLayoutVars>
          <dgm:dir/>
          <dgm:resizeHandles val="exact"/>
        </dgm:presLayoutVars>
      </dgm:prSet>
      <dgm:spPr/>
    </dgm:pt>
    <dgm:pt modelId="{8BF9DD81-443E-D248-BD62-458DF3598E3E}" type="pres">
      <dgm:prSet presAssocID="{FA1DE59C-CC74-7241-B23D-5EA8A3F108CB}" presName="node" presStyleLbl="node1" presStyleIdx="0" presStyleCnt="4">
        <dgm:presLayoutVars>
          <dgm:bulletEnabled val="1"/>
        </dgm:presLayoutVars>
      </dgm:prSet>
      <dgm:spPr/>
    </dgm:pt>
    <dgm:pt modelId="{BC966E37-D188-8B46-9104-E13CC75E6C6A}" type="pres">
      <dgm:prSet presAssocID="{B8775E90-562E-7F43-AA22-82A945B3AD3C}" presName="sibTrans" presStyleCnt="0"/>
      <dgm:spPr/>
    </dgm:pt>
    <dgm:pt modelId="{1A79CBCE-095A-6943-B80A-CC17F6DC5E60}" type="pres">
      <dgm:prSet presAssocID="{C156D574-EE5E-8A47-B3DF-00DFF0417D71}" presName="node" presStyleLbl="node1" presStyleIdx="1" presStyleCnt="4">
        <dgm:presLayoutVars>
          <dgm:bulletEnabled val="1"/>
        </dgm:presLayoutVars>
      </dgm:prSet>
      <dgm:spPr/>
    </dgm:pt>
    <dgm:pt modelId="{26C1F6BD-735E-0A45-BA68-3FAEAA980076}" type="pres">
      <dgm:prSet presAssocID="{8C4833D8-32CC-554D-A503-BA3A7430E619}" presName="sibTrans" presStyleCnt="0"/>
      <dgm:spPr/>
    </dgm:pt>
    <dgm:pt modelId="{8154C07B-AD37-BF40-93DF-85C9407FC03F}" type="pres">
      <dgm:prSet presAssocID="{1EA4DC6E-697E-D04D-8687-0AEB16FD0648}" presName="node" presStyleLbl="node1" presStyleIdx="2" presStyleCnt="4">
        <dgm:presLayoutVars>
          <dgm:bulletEnabled val="1"/>
        </dgm:presLayoutVars>
      </dgm:prSet>
      <dgm:spPr/>
    </dgm:pt>
    <dgm:pt modelId="{FF96B8C3-17CC-794E-A29E-C7A7FAC6A6AF}" type="pres">
      <dgm:prSet presAssocID="{F97929F3-1A6A-8C40-898A-C161945A0F15}" presName="sibTrans" presStyleCnt="0"/>
      <dgm:spPr/>
    </dgm:pt>
    <dgm:pt modelId="{6C52ACCC-E0B3-434A-B0FB-78EDAD8730F3}" type="pres">
      <dgm:prSet presAssocID="{6E80BFC3-AF7A-BA45-9F10-342C975E48F8}" presName="node" presStyleLbl="node1" presStyleIdx="3" presStyleCnt="4">
        <dgm:presLayoutVars>
          <dgm:bulletEnabled val="1"/>
        </dgm:presLayoutVars>
      </dgm:prSet>
      <dgm:spPr/>
    </dgm:pt>
  </dgm:ptLst>
  <dgm:cxnLst>
    <dgm:cxn modelId="{F8720124-86F3-CC4D-B4B1-D295BFD2A505}" srcId="{B50373FD-C3C7-A143-8A20-293B2CE52AF5}" destId="{FA1DE59C-CC74-7241-B23D-5EA8A3F108CB}" srcOrd="0" destOrd="0" parTransId="{22BB808A-68EC-0443-BB8B-404CCEB1E7F4}" sibTransId="{B8775E90-562E-7F43-AA22-82A945B3AD3C}"/>
    <dgm:cxn modelId="{FAB64342-CC3A-7F4D-B888-D103D6F8F12F}" srcId="{B50373FD-C3C7-A143-8A20-293B2CE52AF5}" destId="{1EA4DC6E-697E-D04D-8687-0AEB16FD0648}" srcOrd="2" destOrd="0" parTransId="{FC9C1EA0-A1DA-8947-AD1F-F66F4ADCC106}" sibTransId="{F97929F3-1A6A-8C40-898A-C161945A0F15}"/>
    <dgm:cxn modelId="{38DA979A-A562-5E4E-BDC9-A3FDC5064E39}" type="presOf" srcId="{C156D574-EE5E-8A47-B3DF-00DFF0417D71}" destId="{1A79CBCE-095A-6943-B80A-CC17F6DC5E60}" srcOrd="0" destOrd="0" presId="urn:microsoft.com/office/officeart/2005/8/layout/default"/>
    <dgm:cxn modelId="{E5FB50BF-2B55-4F4A-A6FA-889DCEDBA035}" type="presOf" srcId="{FA1DE59C-CC74-7241-B23D-5EA8A3F108CB}" destId="{8BF9DD81-443E-D248-BD62-458DF3598E3E}" srcOrd="0" destOrd="0" presId="urn:microsoft.com/office/officeart/2005/8/layout/default"/>
    <dgm:cxn modelId="{ACF9A2C2-FFFE-5D4C-967B-35695B226C02}" type="presOf" srcId="{6E80BFC3-AF7A-BA45-9F10-342C975E48F8}" destId="{6C52ACCC-E0B3-434A-B0FB-78EDAD8730F3}" srcOrd="0" destOrd="0" presId="urn:microsoft.com/office/officeart/2005/8/layout/default"/>
    <dgm:cxn modelId="{5C90B6C3-73D5-1244-9E57-B96E28021F86}" type="presOf" srcId="{1EA4DC6E-697E-D04D-8687-0AEB16FD0648}" destId="{8154C07B-AD37-BF40-93DF-85C9407FC03F}" srcOrd="0" destOrd="0" presId="urn:microsoft.com/office/officeart/2005/8/layout/default"/>
    <dgm:cxn modelId="{3F5711E3-8C31-7A45-A2DC-EE068A90D555}" srcId="{B50373FD-C3C7-A143-8A20-293B2CE52AF5}" destId="{6E80BFC3-AF7A-BA45-9F10-342C975E48F8}" srcOrd="3" destOrd="0" parTransId="{6ABF1FB2-7310-3E43-AE86-A04328E3F8C1}" sibTransId="{B68CD59F-F973-544A-9B4E-503713170B7A}"/>
    <dgm:cxn modelId="{0070C9EF-A6CE-1845-8713-B5B2701D8A4D}" type="presOf" srcId="{B50373FD-C3C7-A143-8A20-293B2CE52AF5}" destId="{1FF36220-4371-EC44-9E78-7E14DA93EC96}" srcOrd="0" destOrd="0" presId="urn:microsoft.com/office/officeart/2005/8/layout/default"/>
    <dgm:cxn modelId="{59F80FFF-834C-5449-9E3B-B4A3DF75BD9B}" srcId="{B50373FD-C3C7-A143-8A20-293B2CE52AF5}" destId="{C156D574-EE5E-8A47-B3DF-00DFF0417D71}" srcOrd="1" destOrd="0" parTransId="{B6DF9F47-7F0F-7847-A233-BA6E98B71C0A}" sibTransId="{8C4833D8-32CC-554D-A503-BA3A7430E619}"/>
    <dgm:cxn modelId="{5CA8AA3A-47BB-AB41-906E-42D51A948211}" type="presParOf" srcId="{1FF36220-4371-EC44-9E78-7E14DA93EC96}" destId="{8BF9DD81-443E-D248-BD62-458DF3598E3E}" srcOrd="0" destOrd="0" presId="urn:microsoft.com/office/officeart/2005/8/layout/default"/>
    <dgm:cxn modelId="{4A2FBE74-820B-534E-93EB-0AA5361C0AFB}" type="presParOf" srcId="{1FF36220-4371-EC44-9E78-7E14DA93EC96}" destId="{BC966E37-D188-8B46-9104-E13CC75E6C6A}" srcOrd="1" destOrd="0" presId="urn:microsoft.com/office/officeart/2005/8/layout/default"/>
    <dgm:cxn modelId="{1DD10F13-679F-F04C-8DDE-BD9C55C1183C}" type="presParOf" srcId="{1FF36220-4371-EC44-9E78-7E14DA93EC96}" destId="{1A79CBCE-095A-6943-B80A-CC17F6DC5E60}" srcOrd="2" destOrd="0" presId="urn:microsoft.com/office/officeart/2005/8/layout/default"/>
    <dgm:cxn modelId="{74004D86-1EF5-084B-90D0-3CDBE8CF889B}" type="presParOf" srcId="{1FF36220-4371-EC44-9E78-7E14DA93EC96}" destId="{26C1F6BD-735E-0A45-BA68-3FAEAA980076}" srcOrd="3" destOrd="0" presId="urn:microsoft.com/office/officeart/2005/8/layout/default"/>
    <dgm:cxn modelId="{3C54701A-1501-B743-BAF6-CCD13295A757}" type="presParOf" srcId="{1FF36220-4371-EC44-9E78-7E14DA93EC96}" destId="{8154C07B-AD37-BF40-93DF-85C9407FC03F}" srcOrd="4" destOrd="0" presId="urn:microsoft.com/office/officeart/2005/8/layout/default"/>
    <dgm:cxn modelId="{C9088355-DB4C-C94F-B4CD-89A161E8CC1D}" type="presParOf" srcId="{1FF36220-4371-EC44-9E78-7E14DA93EC96}" destId="{FF96B8C3-17CC-794E-A29E-C7A7FAC6A6AF}" srcOrd="5" destOrd="0" presId="urn:microsoft.com/office/officeart/2005/8/layout/default"/>
    <dgm:cxn modelId="{B6AC9DDF-C44E-F342-9410-5173163B4794}" type="presParOf" srcId="{1FF36220-4371-EC44-9E78-7E14DA93EC96}" destId="{6C52ACCC-E0B3-434A-B0FB-78EDAD8730F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4" qsCatId="simple" csTypeId="urn:microsoft.com/office/officeart/2005/8/colors/accent1_1" csCatId="accent1" phldr="1"/>
      <dgm:spPr/>
      <dgm:t>
        <a:bodyPr/>
        <a:lstStyle/>
        <a:p>
          <a:endParaRPr lang="en-US"/>
        </a:p>
      </dgm:t>
    </dgm:pt>
    <dgm:pt modelId="{FA1DE59C-CC74-7241-B23D-5EA8A3F108CB}">
      <dgm:prSet phldrT="[Text]"/>
      <dgm:spPr>
        <a:solidFill>
          <a:schemeClr val="bg1"/>
        </a:solidFill>
        <a:ln w="34925">
          <a:solidFill>
            <a:srgbClr val="009051"/>
          </a:solidFill>
        </a:ln>
      </dgm:spPr>
      <dgm:t>
        <a:bodyPr/>
        <a:lstStyle/>
        <a:p>
          <a:r>
            <a:rPr lang="en-US" dirty="0"/>
            <a:t>Maximize Visibility</a:t>
          </a:r>
        </a:p>
      </dgm:t>
    </dgm:pt>
    <dgm:pt modelId="{22BB808A-68EC-0443-BB8B-404CCEB1E7F4}" type="parTrans" cxnId="{F8720124-86F3-CC4D-B4B1-D295BFD2A505}">
      <dgm:prSet/>
      <dgm:spPr/>
      <dgm:t>
        <a:bodyPr/>
        <a:lstStyle/>
        <a:p>
          <a:endParaRPr lang="en-US"/>
        </a:p>
      </dgm:t>
    </dgm:pt>
    <dgm:pt modelId="{B8775E90-562E-7F43-AA22-82A945B3AD3C}" type="sibTrans" cxnId="{F8720124-86F3-CC4D-B4B1-D295BFD2A505}">
      <dgm:prSet/>
      <dgm:spPr/>
      <dgm:t>
        <a:bodyPr/>
        <a:lstStyle/>
        <a:p>
          <a:endParaRPr lang="en-US"/>
        </a:p>
      </dgm:t>
    </dgm:pt>
    <dgm:pt modelId="{6F598AB5-D604-CB47-8542-3A5DF9A8CE24}">
      <dgm:prSet phldrT="[Text]"/>
      <dgm:spPr>
        <a:ln w="34925">
          <a:solidFill>
            <a:srgbClr val="009051"/>
          </a:solidFill>
        </a:ln>
      </dgm:spPr>
      <dgm:t>
        <a:bodyPr/>
        <a:lstStyle/>
        <a:p>
          <a:r>
            <a:rPr lang="en-US" dirty="0"/>
            <a:t>Get into written policy</a:t>
          </a:r>
        </a:p>
      </dgm:t>
    </dgm:pt>
    <dgm:pt modelId="{F5F0591C-32CB-5345-A470-8BF1B76696E2}" type="parTrans" cxnId="{E0DC506D-C05F-D14F-956B-44C4C003BE8E}">
      <dgm:prSet/>
      <dgm:spPr/>
      <dgm:t>
        <a:bodyPr/>
        <a:lstStyle/>
        <a:p>
          <a:endParaRPr lang="en-US"/>
        </a:p>
      </dgm:t>
    </dgm:pt>
    <dgm:pt modelId="{74FE1AA2-16DC-FF49-B6B5-C8C397D14BC2}" type="sibTrans" cxnId="{E0DC506D-C05F-D14F-956B-44C4C003BE8E}">
      <dgm:prSet/>
      <dgm:spPr/>
      <dgm:t>
        <a:bodyPr/>
        <a:lstStyle/>
        <a:p>
          <a:endParaRPr lang="en-US"/>
        </a:p>
      </dgm:t>
    </dgm:pt>
    <dgm:pt modelId="{13F03815-AAB9-FF46-B25E-1EAA6CD6A8B2}">
      <dgm:prSet/>
      <dgm:spPr/>
      <dgm:t>
        <a:bodyPr/>
        <a:lstStyle/>
        <a:p>
          <a:r>
            <a:rPr lang="en-US" dirty="0"/>
            <a:t>Present data to people with resources</a:t>
          </a:r>
        </a:p>
      </dgm:t>
    </dgm:pt>
    <dgm:pt modelId="{2E092667-6844-EA4B-B8AA-BE981D715CAD}" type="parTrans" cxnId="{83A8EB30-2272-4A4E-90A1-BA1492E95CD0}">
      <dgm:prSet/>
      <dgm:spPr/>
      <dgm:t>
        <a:bodyPr/>
        <a:lstStyle/>
        <a:p>
          <a:endParaRPr lang="en-US"/>
        </a:p>
      </dgm:t>
    </dgm:pt>
    <dgm:pt modelId="{35380510-2B45-7E4D-B32E-1FA5B0DC39E6}" type="sibTrans" cxnId="{83A8EB30-2272-4A4E-90A1-BA1492E95CD0}">
      <dgm:prSet/>
      <dgm:spPr/>
      <dgm:t>
        <a:bodyPr/>
        <a:lstStyle/>
        <a:p>
          <a:endParaRPr lang="en-US"/>
        </a:p>
      </dgm:t>
    </dgm:pt>
    <dgm:pt modelId="{E9D4A9BC-3914-3D4D-8D39-7ED77EDD95E1}">
      <dgm:prSet/>
      <dgm:spPr/>
      <dgm:t>
        <a:bodyPr/>
        <a:lstStyle/>
        <a:p>
          <a:r>
            <a:rPr lang="en-US" dirty="0"/>
            <a:t>Describe effects of abandoning support for the practice</a:t>
          </a:r>
        </a:p>
      </dgm:t>
    </dgm:pt>
    <dgm:pt modelId="{147E363F-AD70-D848-85D8-9C2FA2DD38A8}" type="parTrans" cxnId="{E1E8AA73-80C8-8B44-943E-DCDD321C0872}">
      <dgm:prSet/>
      <dgm:spPr/>
      <dgm:t>
        <a:bodyPr/>
        <a:lstStyle/>
        <a:p>
          <a:endParaRPr lang="en-US"/>
        </a:p>
      </dgm:t>
    </dgm:pt>
    <dgm:pt modelId="{4E18F37A-EDCA-AD43-9C41-400B31D93E83}" type="sibTrans" cxnId="{E1E8AA73-80C8-8B44-943E-DCDD321C0872}">
      <dgm:prSet/>
      <dgm:spPr/>
      <dgm:t>
        <a:bodyPr/>
        <a:lstStyle/>
        <a:p>
          <a:endParaRPr lang="en-US"/>
        </a:p>
      </dgm:t>
    </dgm:pt>
    <dgm:pt modelId="{647454E8-41AD-C74F-84D9-055013265386}">
      <dgm:prSet phldrT="[Text]"/>
      <dgm:spPr>
        <a:ln w="34925">
          <a:solidFill>
            <a:srgbClr val="009051"/>
          </a:solidFill>
        </a:ln>
      </dgm:spPr>
      <dgm:t>
        <a:bodyPr/>
        <a:lstStyle/>
        <a:p>
          <a:r>
            <a:rPr lang="en-US" dirty="0"/>
            <a:t>Braid project with other initiatives</a:t>
          </a:r>
        </a:p>
      </dgm:t>
    </dgm:pt>
    <dgm:pt modelId="{59B8C0C7-814A-3C4C-BD9E-003518CC3422}" type="parTrans" cxnId="{F45CF534-5561-9F43-8D0A-5E577CA4144C}">
      <dgm:prSet/>
      <dgm:spPr/>
      <dgm:t>
        <a:bodyPr/>
        <a:lstStyle/>
        <a:p>
          <a:endParaRPr lang="en-US"/>
        </a:p>
      </dgm:t>
    </dgm:pt>
    <dgm:pt modelId="{35FE249A-D394-BD41-ACAA-142119382287}" type="sibTrans" cxnId="{F45CF534-5561-9F43-8D0A-5E577CA4144C}">
      <dgm:prSet/>
      <dgm:spPr/>
      <dgm:t>
        <a:bodyPr/>
        <a:lstStyle/>
        <a:p>
          <a:endParaRPr lang="en-US"/>
        </a:p>
      </dgm:t>
    </dgm:pt>
    <dgm:pt modelId="{1A9EE83A-D471-5F4F-8EDB-C09CC86F3876}">
      <dgm:prSet/>
      <dgm:spPr/>
      <dgm:t>
        <a:bodyPr/>
        <a:lstStyle/>
        <a:p>
          <a:r>
            <a:rPr lang="en-US" dirty="0"/>
            <a:t>Show how practice can lead to outcomes of new initiatives</a:t>
          </a:r>
        </a:p>
        <a:p>
          <a:endParaRPr lang="en-US" dirty="0"/>
        </a:p>
        <a:p>
          <a:endParaRPr lang="en-US" dirty="0"/>
        </a:p>
      </dgm:t>
    </dgm:pt>
    <dgm:pt modelId="{C33D33F9-9A0D-044E-9194-626FE971B319}" type="parTrans" cxnId="{D8C6AF7D-47C3-C44E-BA78-02B472C8F093}">
      <dgm:prSet/>
      <dgm:spPr/>
      <dgm:t>
        <a:bodyPr/>
        <a:lstStyle/>
        <a:p>
          <a:endParaRPr lang="en-US"/>
        </a:p>
      </dgm:t>
    </dgm:pt>
    <dgm:pt modelId="{DE253DF8-7C7D-8244-9065-ECCBB70F3DF6}" type="sibTrans" cxnId="{D8C6AF7D-47C3-C44E-BA78-02B472C8F093}">
      <dgm:prSet/>
      <dgm:spPr/>
      <dgm:t>
        <a:bodyPr/>
        <a:lstStyle/>
        <a:p>
          <a:endParaRPr lang="en-US"/>
        </a:p>
      </dgm:t>
    </dgm:pt>
    <dgm:pt modelId="{9A175F38-57E3-924A-A724-BA64E27EE61B}" type="pres">
      <dgm:prSet presAssocID="{B50373FD-C3C7-A143-8A20-293B2CE52AF5}" presName="linear" presStyleCnt="0">
        <dgm:presLayoutVars>
          <dgm:animLvl val="lvl"/>
          <dgm:resizeHandles val="exact"/>
        </dgm:presLayoutVars>
      </dgm:prSet>
      <dgm:spPr/>
    </dgm:pt>
    <dgm:pt modelId="{5BC63364-55A1-1C47-84AB-DA0E437B4594}" type="pres">
      <dgm:prSet presAssocID="{FA1DE59C-CC74-7241-B23D-5EA8A3F108CB}" presName="parentText" presStyleLbl="node1" presStyleIdx="0" presStyleCnt="3">
        <dgm:presLayoutVars>
          <dgm:chMax val="0"/>
          <dgm:bulletEnabled val="1"/>
        </dgm:presLayoutVars>
      </dgm:prSet>
      <dgm:spPr/>
    </dgm:pt>
    <dgm:pt modelId="{4AE9922A-F3C0-C042-91B1-20B0936595A9}" type="pres">
      <dgm:prSet presAssocID="{FA1DE59C-CC74-7241-B23D-5EA8A3F108CB}" presName="childText" presStyleLbl="revTx" presStyleIdx="0" presStyleCnt="2">
        <dgm:presLayoutVars>
          <dgm:bulletEnabled val="1"/>
        </dgm:presLayoutVars>
      </dgm:prSet>
      <dgm:spPr/>
    </dgm:pt>
    <dgm:pt modelId="{10D16CFA-6FFC-C943-B7CE-6400C5E2CE04}" type="pres">
      <dgm:prSet presAssocID="{6F598AB5-D604-CB47-8542-3A5DF9A8CE24}" presName="parentText" presStyleLbl="node1" presStyleIdx="1" presStyleCnt="3">
        <dgm:presLayoutVars>
          <dgm:chMax val="0"/>
          <dgm:bulletEnabled val="1"/>
        </dgm:presLayoutVars>
      </dgm:prSet>
      <dgm:spPr/>
    </dgm:pt>
    <dgm:pt modelId="{5C14918B-DA1C-8A45-9EF9-E50C5AC1B379}" type="pres">
      <dgm:prSet presAssocID="{74FE1AA2-16DC-FF49-B6B5-C8C397D14BC2}" presName="spacer" presStyleCnt="0"/>
      <dgm:spPr/>
    </dgm:pt>
    <dgm:pt modelId="{D6198C4E-DA80-DD4E-AC76-CEB1FE10E22A}" type="pres">
      <dgm:prSet presAssocID="{647454E8-41AD-C74F-84D9-055013265386}" presName="parentText" presStyleLbl="node1" presStyleIdx="2" presStyleCnt="3">
        <dgm:presLayoutVars>
          <dgm:chMax val="0"/>
          <dgm:bulletEnabled val="1"/>
        </dgm:presLayoutVars>
      </dgm:prSet>
      <dgm:spPr/>
    </dgm:pt>
    <dgm:pt modelId="{8C5C3C74-589C-DC40-BA48-A51A511D8EF0}" type="pres">
      <dgm:prSet presAssocID="{647454E8-41AD-C74F-84D9-055013265386}" presName="childText" presStyleLbl="revTx" presStyleIdx="1" presStyleCnt="2">
        <dgm:presLayoutVars>
          <dgm:bulletEnabled val="1"/>
        </dgm:presLayoutVars>
      </dgm:prSet>
      <dgm:spPr/>
    </dgm:pt>
  </dgm:ptLst>
  <dgm:cxnLst>
    <dgm:cxn modelId="{F8720124-86F3-CC4D-B4B1-D295BFD2A505}" srcId="{B50373FD-C3C7-A143-8A20-293B2CE52AF5}" destId="{FA1DE59C-CC74-7241-B23D-5EA8A3F108CB}" srcOrd="0" destOrd="0" parTransId="{22BB808A-68EC-0443-BB8B-404CCEB1E7F4}" sibTransId="{B8775E90-562E-7F43-AA22-82A945B3AD3C}"/>
    <dgm:cxn modelId="{83A8EB30-2272-4A4E-90A1-BA1492E95CD0}" srcId="{FA1DE59C-CC74-7241-B23D-5EA8A3F108CB}" destId="{13F03815-AAB9-FF46-B25E-1EAA6CD6A8B2}" srcOrd="0" destOrd="0" parTransId="{2E092667-6844-EA4B-B8AA-BE981D715CAD}" sibTransId="{35380510-2B45-7E4D-B32E-1FA5B0DC39E6}"/>
    <dgm:cxn modelId="{F45CF534-5561-9F43-8D0A-5E577CA4144C}" srcId="{B50373FD-C3C7-A143-8A20-293B2CE52AF5}" destId="{647454E8-41AD-C74F-84D9-055013265386}" srcOrd="2" destOrd="0" parTransId="{59B8C0C7-814A-3C4C-BD9E-003518CC3422}" sibTransId="{35FE249A-D394-BD41-ACAA-142119382287}"/>
    <dgm:cxn modelId="{839B6769-ECC1-FB41-AA89-75A4A980617B}" type="presOf" srcId="{FA1DE59C-CC74-7241-B23D-5EA8A3F108CB}" destId="{5BC63364-55A1-1C47-84AB-DA0E437B4594}" srcOrd="0" destOrd="0" presId="urn:microsoft.com/office/officeart/2005/8/layout/vList2"/>
    <dgm:cxn modelId="{E0DC506D-C05F-D14F-956B-44C4C003BE8E}" srcId="{B50373FD-C3C7-A143-8A20-293B2CE52AF5}" destId="{6F598AB5-D604-CB47-8542-3A5DF9A8CE24}" srcOrd="1" destOrd="0" parTransId="{F5F0591C-32CB-5345-A470-8BF1B76696E2}" sibTransId="{74FE1AA2-16DC-FF49-B6B5-C8C397D14BC2}"/>
    <dgm:cxn modelId="{E1E8AA73-80C8-8B44-943E-DCDD321C0872}" srcId="{FA1DE59C-CC74-7241-B23D-5EA8A3F108CB}" destId="{E9D4A9BC-3914-3D4D-8D39-7ED77EDD95E1}" srcOrd="1" destOrd="0" parTransId="{147E363F-AD70-D848-85D8-9C2FA2DD38A8}" sibTransId="{4E18F37A-EDCA-AD43-9C41-400B31D93E83}"/>
    <dgm:cxn modelId="{D8C6AF7D-47C3-C44E-BA78-02B472C8F093}" srcId="{647454E8-41AD-C74F-84D9-055013265386}" destId="{1A9EE83A-D471-5F4F-8EDB-C09CC86F3876}" srcOrd="0" destOrd="0" parTransId="{C33D33F9-9A0D-044E-9194-626FE971B319}" sibTransId="{DE253DF8-7C7D-8244-9065-ECCBB70F3DF6}"/>
    <dgm:cxn modelId="{D75EDE93-970B-6949-8DF0-C4316D480E0C}" type="presOf" srcId="{647454E8-41AD-C74F-84D9-055013265386}" destId="{D6198C4E-DA80-DD4E-AC76-CEB1FE10E22A}" srcOrd="0" destOrd="0" presId="urn:microsoft.com/office/officeart/2005/8/layout/vList2"/>
    <dgm:cxn modelId="{1CCF82B4-CCC9-4F49-9296-0B0DA2505AF2}" type="presOf" srcId="{1A9EE83A-D471-5F4F-8EDB-C09CC86F3876}" destId="{8C5C3C74-589C-DC40-BA48-A51A511D8EF0}" srcOrd="0" destOrd="0" presId="urn:microsoft.com/office/officeart/2005/8/layout/vList2"/>
    <dgm:cxn modelId="{2BB36BB9-62F9-4C44-9B09-90D626C80984}" type="presOf" srcId="{E9D4A9BC-3914-3D4D-8D39-7ED77EDD95E1}" destId="{4AE9922A-F3C0-C042-91B1-20B0936595A9}" srcOrd="0" destOrd="1" presId="urn:microsoft.com/office/officeart/2005/8/layout/vList2"/>
    <dgm:cxn modelId="{5DB0EABD-A5D9-1146-9A71-F747F98CF8F5}" type="presOf" srcId="{6F598AB5-D604-CB47-8542-3A5DF9A8CE24}" destId="{10D16CFA-6FFC-C943-B7CE-6400C5E2CE04}" srcOrd="0" destOrd="0" presId="urn:microsoft.com/office/officeart/2005/8/layout/vList2"/>
    <dgm:cxn modelId="{3AD666D9-350D-F540-8E95-DEEC80E6CE01}" type="presOf" srcId="{13F03815-AAB9-FF46-B25E-1EAA6CD6A8B2}" destId="{4AE9922A-F3C0-C042-91B1-20B0936595A9}" srcOrd="0" destOrd="0" presId="urn:microsoft.com/office/officeart/2005/8/layout/vList2"/>
    <dgm:cxn modelId="{5925ACF2-E07A-9C4B-8880-7BBA05474F70}" type="presOf" srcId="{B50373FD-C3C7-A143-8A20-293B2CE52AF5}" destId="{9A175F38-57E3-924A-A724-BA64E27EE61B}" srcOrd="0" destOrd="0" presId="urn:microsoft.com/office/officeart/2005/8/layout/vList2"/>
    <dgm:cxn modelId="{2B24454A-3413-3643-A6BA-02A41A105B6E}" type="presParOf" srcId="{9A175F38-57E3-924A-A724-BA64E27EE61B}" destId="{5BC63364-55A1-1C47-84AB-DA0E437B4594}" srcOrd="0" destOrd="0" presId="urn:microsoft.com/office/officeart/2005/8/layout/vList2"/>
    <dgm:cxn modelId="{885CFD9C-2F7A-CD40-8A40-6E4749808836}" type="presParOf" srcId="{9A175F38-57E3-924A-A724-BA64E27EE61B}" destId="{4AE9922A-F3C0-C042-91B1-20B0936595A9}" srcOrd="1" destOrd="0" presId="urn:microsoft.com/office/officeart/2005/8/layout/vList2"/>
    <dgm:cxn modelId="{7C4AC75B-D463-1D47-9B6C-7A52EDCD2020}" type="presParOf" srcId="{9A175F38-57E3-924A-A724-BA64E27EE61B}" destId="{10D16CFA-6FFC-C943-B7CE-6400C5E2CE04}" srcOrd="2" destOrd="0" presId="urn:microsoft.com/office/officeart/2005/8/layout/vList2"/>
    <dgm:cxn modelId="{1F780B61-852D-7A41-9BE0-08CD8B2C522B}" type="presParOf" srcId="{9A175F38-57E3-924A-A724-BA64E27EE61B}" destId="{5C14918B-DA1C-8A45-9EF9-E50C5AC1B379}" srcOrd="3" destOrd="0" presId="urn:microsoft.com/office/officeart/2005/8/layout/vList2"/>
    <dgm:cxn modelId="{9146F159-A200-4845-8648-A735BB23C1EB}" type="presParOf" srcId="{9A175F38-57E3-924A-A724-BA64E27EE61B}" destId="{D6198C4E-DA80-DD4E-AC76-CEB1FE10E22A}" srcOrd="4" destOrd="0" presId="urn:microsoft.com/office/officeart/2005/8/layout/vList2"/>
    <dgm:cxn modelId="{E152B073-6CA5-134D-AA85-5BAD2CDFD741}" type="presParOf" srcId="{9A175F38-57E3-924A-A724-BA64E27EE61B}" destId="{8C5C3C74-589C-DC40-BA48-A51A511D8EF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97AA8F87-22C1-D74B-BE18-AD9D7E51F036}">
      <dgm:prSet custT="1"/>
      <dgm:spPr/>
      <dgm:t>
        <a:bodyPr/>
        <a:lstStyle/>
        <a:p>
          <a:r>
            <a:rPr lang="en-US" sz="2400" dirty="0">
              <a:solidFill>
                <a:srgbClr val="00B050"/>
              </a:solidFill>
            </a:rPr>
            <a:t>Keep</a:t>
          </a:r>
          <a:r>
            <a:rPr lang="en-US" sz="2400" baseline="0" dirty="0">
              <a:solidFill>
                <a:srgbClr val="00B050"/>
              </a:solidFill>
            </a:rPr>
            <a:t> the practices fresh!</a:t>
          </a:r>
          <a:r>
            <a:rPr lang="en-US" sz="2400" dirty="0">
              <a:solidFill>
                <a:srgbClr val="00B050"/>
              </a:solidFill>
            </a:rPr>
            <a:t> </a:t>
          </a:r>
          <a:endParaRPr lang="en-US" sz="2400" dirty="0"/>
        </a:p>
      </dgm:t>
    </dgm:pt>
    <dgm:pt modelId="{1ED9A303-E60C-8A4E-BCD4-AC719835E883}" type="parTrans" cxnId="{C0577F2D-5C4C-F746-ADC9-D07B4AC0DCE4}">
      <dgm:prSet/>
      <dgm:spPr/>
      <dgm:t>
        <a:bodyPr/>
        <a:lstStyle/>
        <a:p>
          <a:endParaRPr lang="en-US"/>
        </a:p>
      </dgm:t>
    </dgm:pt>
    <dgm:pt modelId="{33E2269B-7A9C-7E44-BE29-AD456DB8C62C}" type="sibTrans" cxnId="{C0577F2D-5C4C-F746-ADC9-D07B4AC0DCE4}">
      <dgm:prSet/>
      <dgm:spPr/>
      <dgm:t>
        <a:bodyPr/>
        <a:lstStyle/>
        <a:p>
          <a:endParaRPr lang="en-US"/>
        </a:p>
      </dgm:t>
    </dgm:pt>
    <dgm:pt modelId="{71B1703F-EB65-6F44-A2D9-6CAF8B471E76}">
      <dgm:prSet custT="1"/>
      <dgm:spPr/>
      <dgm:t>
        <a:bodyPr/>
        <a:lstStyle/>
        <a:p>
          <a:r>
            <a:rPr lang="en-US" sz="2000" dirty="0"/>
            <a:t>Especially</a:t>
          </a:r>
          <a:r>
            <a:rPr lang="en-US" sz="2000" baseline="0" dirty="0"/>
            <a:t> the acknowledgement system</a:t>
          </a:r>
          <a:endParaRPr lang="en-US" sz="2000" dirty="0"/>
        </a:p>
      </dgm:t>
    </dgm:pt>
    <dgm:pt modelId="{06570761-C93B-8E4F-844D-1CCE16A322AC}" type="parTrans" cxnId="{C37DE86F-2419-A847-959B-3600AC6EF0EC}">
      <dgm:prSet/>
      <dgm:spPr/>
      <dgm:t>
        <a:bodyPr/>
        <a:lstStyle/>
        <a:p>
          <a:endParaRPr lang="en-US"/>
        </a:p>
      </dgm:t>
    </dgm:pt>
    <dgm:pt modelId="{411B3E3C-38AD-4247-95F0-1903A714FD18}" type="sibTrans" cxnId="{C37DE86F-2419-A847-959B-3600AC6EF0EC}">
      <dgm:prSet/>
      <dgm:spPr/>
      <dgm:t>
        <a:bodyPr/>
        <a:lstStyle/>
        <a:p>
          <a:endParaRPr lang="en-US"/>
        </a:p>
      </dgm:t>
    </dgm:pt>
    <dgm:pt modelId="{300D1754-086C-A04D-9FC5-699E801A9FE4}">
      <dgm:prSet custT="1"/>
      <dgm:spPr/>
      <dgm:t>
        <a:bodyPr/>
        <a:lstStyle/>
        <a:p>
          <a:r>
            <a:rPr lang="en-US" sz="2000" dirty="0"/>
            <a:t>Learn tips from others</a:t>
          </a:r>
        </a:p>
      </dgm:t>
    </dgm:pt>
    <dgm:pt modelId="{595044AB-F2B5-B744-B3FF-70CC7147DEF4}" type="sibTrans" cxnId="{AEBFD600-D6A5-A346-B926-6D92B88FE591}">
      <dgm:prSet/>
      <dgm:spPr/>
      <dgm:t>
        <a:bodyPr/>
        <a:lstStyle/>
        <a:p>
          <a:endParaRPr lang="en-US"/>
        </a:p>
      </dgm:t>
    </dgm:pt>
    <dgm:pt modelId="{1F98A0D2-922B-A04D-88F2-3ACE18E4994A}" type="parTrans" cxnId="{AEBFD600-D6A5-A346-B926-6D92B88FE591}">
      <dgm:prSet/>
      <dgm:spPr/>
      <dgm:t>
        <a:bodyPr/>
        <a:lstStyle/>
        <a:p>
          <a:endParaRPr lang="en-US"/>
        </a:p>
      </dgm:t>
    </dgm:pt>
    <dgm:pt modelId="{E6D61885-BA54-8542-BFFA-17A57A9B3364}">
      <dgm:prSet custT="1"/>
      <dgm:spPr/>
      <dgm:t>
        <a:bodyPr/>
        <a:lstStyle/>
        <a:p>
          <a:r>
            <a:rPr lang="en-US" sz="2000" dirty="0"/>
            <a:t>Other Schools in District / Conferences</a:t>
          </a:r>
        </a:p>
      </dgm:t>
    </dgm:pt>
    <dgm:pt modelId="{BD82F307-7846-2F43-9C63-BAEF06249B9C}" type="sibTrans" cxnId="{49D70D57-FC83-8A4A-B54B-606C898C4CE9}">
      <dgm:prSet/>
      <dgm:spPr/>
      <dgm:t>
        <a:bodyPr/>
        <a:lstStyle/>
        <a:p>
          <a:endParaRPr lang="en-US"/>
        </a:p>
      </dgm:t>
    </dgm:pt>
    <dgm:pt modelId="{EE7F71F8-14BA-E24E-9F80-03A5D1BDEA81}" type="parTrans" cxnId="{49D70D57-FC83-8A4A-B54B-606C898C4CE9}">
      <dgm:prSet/>
      <dgm:spPr/>
      <dgm:t>
        <a:bodyPr/>
        <a:lstStyle/>
        <a:p>
          <a:endParaRPr lang="en-US"/>
        </a:p>
      </dgm:t>
    </dgm:pt>
    <dgm:pt modelId="{CFF04032-1C99-B84F-A05C-019F3FB905B8}">
      <dgm:prSet custT="1"/>
      <dgm:spPr/>
      <dgm:t>
        <a:bodyPr/>
        <a:lstStyle/>
        <a:p>
          <a:r>
            <a:rPr lang="en-US" sz="2000" dirty="0"/>
            <a:t>Websites from other places (e.g., </a:t>
          </a:r>
          <a:r>
            <a:rPr lang="en-US" sz="2000" dirty="0" err="1">
              <a:hlinkClick xmlns:r="http://schemas.openxmlformats.org/officeDocument/2006/relationships" r:id="rId1"/>
            </a:rPr>
            <a:t>pbismaryland.org</a:t>
          </a:r>
          <a:r>
            <a:rPr lang="en-US" sz="2000" dirty="0"/>
            <a:t>)</a:t>
          </a:r>
        </a:p>
      </dgm:t>
    </dgm:pt>
    <dgm:pt modelId="{F435DDE4-F8A5-D14C-85EB-E600EFE7ECE5}" type="parTrans" cxnId="{9F409789-F3D2-4F47-AC30-5B9A84CDB3A5}">
      <dgm:prSet/>
      <dgm:spPr/>
      <dgm:t>
        <a:bodyPr/>
        <a:lstStyle/>
        <a:p>
          <a:endParaRPr lang="en-US"/>
        </a:p>
      </dgm:t>
    </dgm:pt>
    <dgm:pt modelId="{D586B0BF-0BEF-F246-AD95-3697A32A6095}" type="sibTrans" cxnId="{9F409789-F3D2-4F47-AC30-5B9A84CDB3A5}">
      <dgm:prSet/>
      <dgm:spPr/>
      <dgm:t>
        <a:bodyPr/>
        <a:lstStyle/>
        <a:p>
          <a:endParaRPr lang="en-US"/>
        </a:p>
      </dgm:t>
    </dgm:pt>
    <dgm:pt modelId="{8CE26524-7DCE-D64F-A880-5CE957533033}">
      <dgm:prSet custT="1"/>
      <dgm:spPr/>
      <dgm:t>
        <a:bodyPr/>
        <a:lstStyle/>
        <a:p>
          <a:r>
            <a:rPr lang="en-US" sz="2000" dirty="0"/>
            <a:t>Share your struggles with others (e.g., District team support?)</a:t>
          </a:r>
        </a:p>
      </dgm:t>
    </dgm:pt>
    <dgm:pt modelId="{022FFAD8-BAA9-614C-ABA1-63768B3B9516}" type="parTrans" cxnId="{F1AAADAD-42EF-634B-8DAB-C168102E5EE2}">
      <dgm:prSet/>
      <dgm:spPr/>
      <dgm:t>
        <a:bodyPr/>
        <a:lstStyle/>
        <a:p>
          <a:endParaRPr lang="en-US"/>
        </a:p>
      </dgm:t>
    </dgm:pt>
    <dgm:pt modelId="{87B8A7A8-F20F-5443-A3DE-FC94D73FD812}" type="sibTrans" cxnId="{F1AAADAD-42EF-634B-8DAB-C168102E5EE2}">
      <dgm:prSet/>
      <dgm:spPr/>
      <dgm:t>
        <a:bodyPr/>
        <a:lstStyle/>
        <a:p>
          <a:endParaRPr lang="en-US"/>
        </a:p>
      </dgm:t>
    </dgm:pt>
    <dgm:pt modelId="{1B5344F9-8B90-164D-9D8A-2B8A4D09B712}">
      <dgm:prSet custT="1"/>
      <dgm:spPr/>
      <dgm:t>
        <a:bodyPr/>
        <a:lstStyle/>
        <a:p>
          <a:r>
            <a:rPr lang="en-US" sz="2000" dirty="0"/>
            <a:t>Other teachers and staff, parents</a:t>
          </a:r>
        </a:p>
      </dgm:t>
    </dgm:pt>
    <dgm:pt modelId="{5EC356EA-F74B-CF4A-B563-043C68E0893B}" type="parTrans" cxnId="{95C751D8-FAA9-CE4B-BBE6-15062DD69D48}">
      <dgm:prSet/>
      <dgm:spPr/>
      <dgm:t>
        <a:bodyPr/>
        <a:lstStyle/>
        <a:p>
          <a:endParaRPr lang="en-US"/>
        </a:p>
      </dgm:t>
    </dgm:pt>
    <dgm:pt modelId="{B50071E8-0469-4241-87FC-5411B63AC82C}" type="sibTrans" cxnId="{95C751D8-FAA9-CE4B-BBE6-15062DD69D48}">
      <dgm:prSet/>
      <dgm:spPr/>
      <dgm:t>
        <a:bodyPr/>
        <a:lstStyle/>
        <a:p>
          <a:endParaRPr lang="en-US"/>
        </a:p>
      </dgm:t>
    </dgm:pt>
    <dgm:pt modelId="{1FA7B9C7-2752-2247-B21B-05B63BEB334B}">
      <dgm:prSet custT="1"/>
      <dgm:spPr/>
      <dgm:t>
        <a:bodyPr/>
        <a:lstStyle/>
        <a:p>
          <a:r>
            <a:rPr lang="en-US" sz="2400" dirty="0">
              <a:solidFill>
                <a:srgbClr val="00B050"/>
              </a:solidFill>
            </a:rPr>
            <a:t>Celebrate successes of PBIS efforts!</a:t>
          </a:r>
        </a:p>
      </dgm:t>
    </dgm:pt>
    <dgm:pt modelId="{F6360B3E-CB99-C048-8065-801077DA6E5D}" type="parTrans" cxnId="{27B12EB0-8995-7941-AE7E-7CAD99F787FD}">
      <dgm:prSet/>
      <dgm:spPr/>
      <dgm:t>
        <a:bodyPr/>
        <a:lstStyle/>
        <a:p>
          <a:endParaRPr lang="en-US"/>
        </a:p>
      </dgm:t>
    </dgm:pt>
    <dgm:pt modelId="{79BCF881-A15F-5049-9149-21D6C170AF4C}" type="sibTrans" cxnId="{27B12EB0-8995-7941-AE7E-7CAD99F787FD}">
      <dgm:prSet/>
      <dgm:spPr/>
      <dgm:t>
        <a:bodyPr/>
        <a:lstStyle/>
        <a:p>
          <a:endParaRPr lang="en-US"/>
        </a:p>
      </dgm:t>
    </dgm:pt>
    <dgm:pt modelId="{A9D619D3-7337-384C-BD41-B500004A475B}">
      <dgm:prSet custT="1"/>
      <dgm:spPr/>
      <dgm:t>
        <a:bodyPr/>
        <a:lstStyle/>
        <a:p>
          <a:r>
            <a:rPr lang="en-US" sz="2400" dirty="0">
              <a:solidFill>
                <a:srgbClr val="00B050"/>
              </a:solidFill>
            </a:rPr>
            <a:t>Bring data to every team meeting and use it to guide action planning!</a:t>
          </a:r>
        </a:p>
      </dgm:t>
    </dgm:pt>
    <dgm:pt modelId="{3CBEE6BD-7D00-C442-BF25-0FA92B6BC97F}" type="parTrans" cxnId="{1B314233-8312-1C4F-B66C-BFC0CDC5EA87}">
      <dgm:prSet/>
      <dgm:spPr/>
      <dgm:t>
        <a:bodyPr/>
        <a:lstStyle/>
        <a:p>
          <a:endParaRPr lang="en-US"/>
        </a:p>
      </dgm:t>
    </dgm:pt>
    <dgm:pt modelId="{515F46D1-E327-3246-8410-310CB7630815}" type="sibTrans" cxnId="{1B314233-8312-1C4F-B66C-BFC0CDC5EA87}">
      <dgm:prSet/>
      <dgm:spPr/>
      <dgm:t>
        <a:bodyPr/>
        <a:lstStyle/>
        <a:p>
          <a:endParaRPr lang="en-US"/>
        </a:p>
      </dgm:t>
    </dgm:pt>
    <dgm:pt modelId="{7664EDB0-F507-1649-A0F1-7D4582C5C6BF}">
      <dgm:prSet custT="1"/>
      <dgm:spPr/>
      <dgm:t>
        <a:bodyPr/>
        <a:lstStyle/>
        <a:p>
          <a:r>
            <a:rPr lang="en-US" sz="2400" dirty="0">
              <a:solidFill>
                <a:srgbClr val="00B050"/>
              </a:solidFill>
            </a:rPr>
            <a:t>Share data with staff</a:t>
          </a:r>
        </a:p>
      </dgm:t>
    </dgm:pt>
    <dgm:pt modelId="{EAECEF92-46AC-D04A-922A-987EAFF1D5C9}" type="parTrans" cxnId="{A3F9AB5E-E77F-9041-8893-F4916EE1D006}">
      <dgm:prSet/>
      <dgm:spPr/>
      <dgm:t>
        <a:bodyPr/>
        <a:lstStyle/>
        <a:p>
          <a:endParaRPr lang="en-US"/>
        </a:p>
      </dgm:t>
    </dgm:pt>
    <dgm:pt modelId="{42074A64-76D1-8043-94CA-F46701A78612}" type="sibTrans" cxnId="{A3F9AB5E-E77F-9041-8893-F4916EE1D006}">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E413FB02-564D-B84C-B16F-0490FF3673B4}" type="pres">
      <dgm:prSet presAssocID="{97AA8F87-22C1-D74B-BE18-AD9D7E51F036}" presName="parentText" presStyleLbl="node1" presStyleIdx="0" presStyleCnt="4">
        <dgm:presLayoutVars>
          <dgm:chMax val="0"/>
          <dgm:bulletEnabled val="1"/>
        </dgm:presLayoutVars>
      </dgm:prSet>
      <dgm:spPr/>
    </dgm:pt>
    <dgm:pt modelId="{D58F8046-7750-044A-AE2D-7EA32CBFBD07}" type="pres">
      <dgm:prSet presAssocID="{97AA8F87-22C1-D74B-BE18-AD9D7E51F036}" presName="childText" presStyleLbl="revTx" presStyleIdx="0" presStyleCnt="1">
        <dgm:presLayoutVars>
          <dgm:bulletEnabled val="1"/>
        </dgm:presLayoutVars>
      </dgm:prSet>
      <dgm:spPr/>
    </dgm:pt>
    <dgm:pt modelId="{27392315-E8C4-5848-935C-BA8FC2C753AD}" type="pres">
      <dgm:prSet presAssocID="{1FA7B9C7-2752-2247-B21B-05B63BEB334B}" presName="parentText" presStyleLbl="node1" presStyleIdx="1" presStyleCnt="4">
        <dgm:presLayoutVars>
          <dgm:chMax val="0"/>
          <dgm:bulletEnabled val="1"/>
        </dgm:presLayoutVars>
      </dgm:prSet>
      <dgm:spPr/>
    </dgm:pt>
    <dgm:pt modelId="{7FFBB7D7-AEF4-1440-8CCF-9D636E2108C7}" type="pres">
      <dgm:prSet presAssocID="{79BCF881-A15F-5049-9149-21D6C170AF4C}" presName="spacer" presStyleCnt="0"/>
      <dgm:spPr/>
    </dgm:pt>
    <dgm:pt modelId="{14D2D3A7-408D-2743-87DC-08CE673DFA3D}" type="pres">
      <dgm:prSet presAssocID="{A9D619D3-7337-384C-BD41-B500004A475B}" presName="parentText" presStyleLbl="node1" presStyleIdx="2" presStyleCnt="4">
        <dgm:presLayoutVars>
          <dgm:chMax val="0"/>
          <dgm:bulletEnabled val="1"/>
        </dgm:presLayoutVars>
      </dgm:prSet>
      <dgm:spPr/>
    </dgm:pt>
    <dgm:pt modelId="{D8D075B2-DFD7-1148-AA3B-6D1BA41B17CA}" type="pres">
      <dgm:prSet presAssocID="{515F46D1-E327-3246-8410-310CB7630815}" presName="spacer" presStyleCnt="0"/>
      <dgm:spPr/>
    </dgm:pt>
    <dgm:pt modelId="{AF52A77F-793E-BA44-8540-427C8C4639DC}" type="pres">
      <dgm:prSet presAssocID="{7664EDB0-F507-1649-A0F1-7D4582C5C6BF}" presName="parentText" presStyleLbl="node1" presStyleIdx="3" presStyleCnt="4">
        <dgm:presLayoutVars>
          <dgm:chMax val="0"/>
          <dgm:bulletEnabled val="1"/>
        </dgm:presLayoutVars>
      </dgm:prSet>
      <dgm:spPr/>
    </dgm:pt>
  </dgm:ptLst>
  <dgm:cxnLst>
    <dgm:cxn modelId="{AEBFD600-D6A5-A346-B926-6D92B88FE591}" srcId="{97AA8F87-22C1-D74B-BE18-AD9D7E51F036}" destId="{300D1754-086C-A04D-9FC5-699E801A9FE4}" srcOrd="1" destOrd="0" parTransId="{1F98A0D2-922B-A04D-88F2-3ACE18E4994A}" sibTransId="{595044AB-F2B5-B744-B3FF-70CC7147DEF4}"/>
    <dgm:cxn modelId="{F875DF0A-7BE0-0A45-8D65-93D168E7CAC3}" type="presOf" srcId="{1B5344F9-8B90-164D-9D8A-2B8A4D09B712}" destId="{D58F8046-7750-044A-AE2D-7EA32CBFBD07}" srcOrd="0" destOrd="5" presId="urn:microsoft.com/office/officeart/2005/8/layout/vList2"/>
    <dgm:cxn modelId="{9C675014-9591-2041-BBB9-17C257303F79}" type="presOf" srcId="{71B1703F-EB65-6F44-A2D9-6CAF8B471E76}" destId="{D58F8046-7750-044A-AE2D-7EA32CBFBD07}" srcOrd="0" destOrd="0" presId="urn:microsoft.com/office/officeart/2005/8/layout/vList2"/>
    <dgm:cxn modelId="{50837417-F68D-F74D-9C0F-33BC0DCB64CB}" type="presOf" srcId="{A9D619D3-7337-384C-BD41-B500004A475B}" destId="{14D2D3A7-408D-2743-87DC-08CE673DFA3D}" srcOrd="0" destOrd="0" presId="urn:microsoft.com/office/officeart/2005/8/layout/vList2"/>
    <dgm:cxn modelId="{75759D25-A665-5C47-BD08-DF41B2F3BE4A}" type="presOf" srcId="{97AA8F87-22C1-D74B-BE18-AD9D7E51F036}" destId="{E413FB02-564D-B84C-B16F-0490FF3673B4}" srcOrd="0" destOrd="0" presId="urn:microsoft.com/office/officeart/2005/8/layout/vList2"/>
    <dgm:cxn modelId="{C0577F2D-5C4C-F746-ADC9-D07B4AC0DCE4}" srcId="{B50373FD-C3C7-A143-8A20-293B2CE52AF5}" destId="{97AA8F87-22C1-D74B-BE18-AD9D7E51F036}" srcOrd="0" destOrd="0" parTransId="{1ED9A303-E60C-8A4E-BCD4-AC719835E883}" sibTransId="{33E2269B-7A9C-7E44-BE29-AD456DB8C62C}"/>
    <dgm:cxn modelId="{3A7E4C2F-158E-584D-B0BA-EDBCBDAA61CB}" type="presOf" srcId="{B50373FD-C3C7-A143-8A20-293B2CE52AF5}" destId="{FDA12508-CD4F-2844-82CF-72EFF15B0825}" srcOrd="0" destOrd="0" presId="urn:microsoft.com/office/officeart/2005/8/layout/vList2"/>
    <dgm:cxn modelId="{1B314233-8312-1C4F-B66C-BFC0CDC5EA87}" srcId="{B50373FD-C3C7-A143-8A20-293B2CE52AF5}" destId="{A9D619D3-7337-384C-BD41-B500004A475B}" srcOrd="2" destOrd="0" parTransId="{3CBEE6BD-7D00-C442-BF25-0FA92B6BC97F}" sibTransId="{515F46D1-E327-3246-8410-310CB7630815}"/>
    <dgm:cxn modelId="{49D70D57-FC83-8A4A-B54B-606C898C4CE9}" srcId="{300D1754-086C-A04D-9FC5-699E801A9FE4}" destId="{E6D61885-BA54-8542-BFFA-17A57A9B3364}" srcOrd="0" destOrd="0" parTransId="{EE7F71F8-14BA-E24E-9F80-03A5D1BDEA81}" sibTransId="{BD82F307-7846-2F43-9C63-BAEF06249B9C}"/>
    <dgm:cxn modelId="{A3F9AB5E-E77F-9041-8893-F4916EE1D006}" srcId="{B50373FD-C3C7-A143-8A20-293B2CE52AF5}" destId="{7664EDB0-F507-1649-A0F1-7D4582C5C6BF}" srcOrd="3" destOrd="0" parTransId="{EAECEF92-46AC-D04A-922A-987EAFF1D5C9}" sibTransId="{42074A64-76D1-8043-94CA-F46701A78612}"/>
    <dgm:cxn modelId="{64C31E64-48A9-5A42-9E70-F6A7B70AD3AE}" type="presOf" srcId="{7664EDB0-F507-1649-A0F1-7D4582C5C6BF}" destId="{AF52A77F-793E-BA44-8540-427C8C4639DC}" srcOrd="0" destOrd="0" presId="urn:microsoft.com/office/officeart/2005/8/layout/vList2"/>
    <dgm:cxn modelId="{C37DE86F-2419-A847-959B-3600AC6EF0EC}" srcId="{97AA8F87-22C1-D74B-BE18-AD9D7E51F036}" destId="{71B1703F-EB65-6F44-A2D9-6CAF8B471E76}" srcOrd="0" destOrd="0" parTransId="{06570761-C93B-8E4F-844D-1CCE16A322AC}" sibTransId="{411B3E3C-38AD-4247-95F0-1903A714FD18}"/>
    <dgm:cxn modelId="{31EE447C-254C-674D-9BC5-EB36BC84D2DD}" type="presOf" srcId="{8CE26524-7DCE-D64F-A880-5CE957533033}" destId="{D58F8046-7750-044A-AE2D-7EA32CBFBD07}" srcOrd="0" destOrd="4" presId="urn:microsoft.com/office/officeart/2005/8/layout/vList2"/>
    <dgm:cxn modelId="{9F409789-F3D2-4F47-AC30-5B9A84CDB3A5}" srcId="{300D1754-086C-A04D-9FC5-699E801A9FE4}" destId="{CFF04032-1C99-B84F-A05C-019F3FB905B8}" srcOrd="1" destOrd="0" parTransId="{F435DDE4-F8A5-D14C-85EB-E600EFE7ECE5}" sibTransId="{D586B0BF-0BEF-F246-AD95-3697A32A6095}"/>
    <dgm:cxn modelId="{88BB3590-F289-364A-A48D-D4C7B6C260F4}" type="presOf" srcId="{E6D61885-BA54-8542-BFFA-17A57A9B3364}" destId="{D58F8046-7750-044A-AE2D-7EA32CBFBD07}" srcOrd="0" destOrd="2" presId="urn:microsoft.com/office/officeart/2005/8/layout/vList2"/>
    <dgm:cxn modelId="{FCCBC2A6-018B-BB42-A796-86965587ACFA}" type="presOf" srcId="{300D1754-086C-A04D-9FC5-699E801A9FE4}" destId="{D58F8046-7750-044A-AE2D-7EA32CBFBD07}" srcOrd="0" destOrd="1" presId="urn:microsoft.com/office/officeart/2005/8/layout/vList2"/>
    <dgm:cxn modelId="{F1AAADAD-42EF-634B-8DAB-C168102E5EE2}" srcId="{97AA8F87-22C1-D74B-BE18-AD9D7E51F036}" destId="{8CE26524-7DCE-D64F-A880-5CE957533033}" srcOrd="2" destOrd="0" parTransId="{022FFAD8-BAA9-614C-ABA1-63768B3B9516}" sibTransId="{87B8A7A8-F20F-5443-A3DE-FC94D73FD812}"/>
    <dgm:cxn modelId="{27B12EB0-8995-7941-AE7E-7CAD99F787FD}" srcId="{B50373FD-C3C7-A143-8A20-293B2CE52AF5}" destId="{1FA7B9C7-2752-2247-B21B-05B63BEB334B}" srcOrd="1" destOrd="0" parTransId="{F6360B3E-CB99-C048-8065-801077DA6E5D}" sibTransId="{79BCF881-A15F-5049-9149-21D6C170AF4C}"/>
    <dgm:cxn modelId="{DE8557B8-ACF9-B847-AF09-597DCFB1960A}" type="presOf" srcId="{1FA7B9C7-2752-2247-B21B-05B63BEB334B}" destId="{27392315-E8C4-5848-935C-BA8FC2C753AD}" srcOrd="0" destOrd="0" presId="urn:microsoft.com/office/officeart/2005/8/layout/vList2"/>
    <dgm:cxn modelId="{95C751D8-FAA9-CE4B-BBE6-15062DD69D48}" srcId="{8CE26524-7DCE-D64F-A880-5CE957533033}" destId="{1B5344F9-8B90-164D-9D8A-2B8A4D09B712}" srcOrd="0" destOrd="0" parTransId="{5EC356EA-F74B-CF4A-B563-043C68E0893B}" sibTransId="{B50071E8-0469-4241-87FC-5411B63AC82C}"/>
    <dgm:cxn modelId="{C61769F2-A913-8547-89CE-01F91160B253}" type="presOf" srcId="{CFF04032-1C99-B84F-A05C-019F3FB905B8}" destId="{D58F8046-7750-044A-AE2D-7EA32CBFBD07}" srcOrd="0" destOrd="3" presId="urn:microsoft.com/office/officeart/2005/8/layout/vList2"/>
    <dgm:cxn modelId="{596B32F3-365F-BD4C-9E08-167AFBC6DD24}" type="presParOf" srcId="{FDA12508-CD4F-2844-82CF-72EFF15B0825}" destId="{E413FB02-564D-B84C-B16F-0490FF3673B4}" srcOrd="0" destOrd="0" presId="urn:microsoft.com/office/officeart/2005/8/layout/vList2"/>
    <dgm:cxn modelId="{C7415078-1C1A-D64D-A245-0AA5B62B7C93}" type="presParOf" srcId="{FDA12508-CD4F-2844-82CF-72EFF15B0825}" destId="{D58F8046-7750-044A-AE2D-7EA32CBFBD07}" srcOrd="1" destOrd="0" presId="urn:microsoft.com/office/officeart/2005/8/layout/vList2"/>
    <dgm:cxn modelId="{B2E532DD-E326-2A4A-874B-9980331A3E11}" type="presParOf" srcId="{FDA12508-CD4F-2844-82CF-72EFF15B0825}" destId="{27392315-E8C4-5848-935C-BA8FC2C753AD}" srcOrd="2" destOrd="0" presId="urn:microsoft.com/office/officeart/2005/8/layout/vList2"/>
    <dgm:cxn modelId="{A1AE92EC-DD64-924D-89C4-F4C3818C45E0}" type="presParOf" srcId="{FDA12508-CD4F-2844-82CF-72EFF15B0825}" destId="{7FFBB7D7-AEF4-1440-8CCF-9D636E2108C7}" srcOrd="3" destOrd="0" presId="urn:microsoft.com/office/officeart/2005/8/layout/vList2"/>
    <dgm:cxn modelId="{A7897104-2EFC-9E4E-896A-F2F2A761F036}" type="presParOf" srcId="{FDA12508-CD4F-2844-82CF-72EFF15B0825}" destId="{14D2D3A7-408D-2743-87DC-08CE673DFA3D}" srcOrd="4" destOrd="0" presId="urn:microsoft.com/office/officeart/2005/8/layout/vList2"/>
    <dgm:cxn modelId="{B87A3363-04A9-5B45-B653-CF8DD606B058}" type="presParOf" srcId="{FDA12508-CD4F-2844-82CF-72EFF15B0825}" destId="{D8D075B2-DFD7-1148-AA3B-6D1BA41B17CA}" srcOrd="5" destOrd="0" presId="urn:microsoft.com/office/officeart/2005/8/layout/vList2"/>
    <dgm:cxn modelId="{1EEC9851-11D9-1448-84E4-FE9E2BEC16A6}" type="presParOf" srcId="{FDA12508-CD4F-2844-82CF-72EFF15B0825}" destId="{AF52A77F-793E-BA44-8540-427C8C4639D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97AA8F87-22C1-D74B-BE18-AD9D7E51F036}">
      <dgm:prSet/>
      <dgm:spPr/>
      <dgm:t>
        <a:bodyPr/>
        <a:lstStyle/>
        <a:p>
          <a:r>
            <a:rPr lang="en-US" dirty="0">
              <a:solidFill>
                <a:srgbClr val="00B050"/>
              </a:solidFill>
            </a:rPr>
            <a:t>Promote PBIS across multiple settings</a:t>
          </a:r>
          <a:endParaRPr lang="en-US" dirty="0"/>
        </a:p>
      </dgm:t>
    </dgm:pt>
    <dgm:pt modelId="{1ED9A303-E60C-8A4E-BCD4-AC719835E883}" type="parTrans" cxnId="{C0577F2D-5C4C-F746-ADC9-D07B4AC0DCE4}">
      <dgm:prSet/>
      <dgm:spPr/>
      <dgm:t>
        <a:bodyPr/>
        <a:lstStyle/>
        <a:p>
          <a:endParaRPr lang="en-US"/>
        </a:p>
      </dgm:t>
    </dgm:pt>
    <dgm:pt modelId="{33E2269B-7A9C-7E44-BE29-AD456DB8C62C}" type="sibTrans" cxnId="{C0577F2D-5C4C-F746-ADC9-D07B4AC0DCE4}">
      <dgm:prSet/>
      <dgm:spPr/>
      <dgm:t>
        <a:bodyPr/>
        <a:lstStyle/>
        <a:p>
          <a:endParaRPr lang="en-US"/>
        </a:p>
      </dgm:t>
    </dgm:pt>
    <dgm:pt modelId="{71B1703F-EB65-6F44-A2D9-6CAF8B471E76}">
      <dgm:prSet custT="1"/>
      <dgm:spPr/>
      <dgm:t>
        <a:bodyPr/>
        <a:lstStyle/>
        <a:p>
          <a:r>
            <a:rPr lang="en-US" sz="2000" dirty="0"/>
            <a:t>Share PBIS with parents &amp; parents groups</a:t>
          </a:r>
        </a:p>
      </dgm:t>
    </dgm:pt>
    <dgm:pt modelId="{06570761-C93B-8E4F-844D-1CCE16A322AC}" type="parTrans" cxnId="{C37DE86F-2419-A847-959B-3600AC6EF0EC}">
      <dgm:prSet/>
      <dgm:spPr/>
      <dgm:t>
        <a:bodyPr/>
        <a:lstStyle/>
        <a:p>
          <a:endParaRPr lang="en-US"/>
        </a:p>
      </dgm:t>
    </dgm:pt>
    <dgm:pt modelId="{411B3E3C-38AD-4247-95F0-1903A714FD18}" type="sibTrans" cxnId="{C37DE86F-2419-A847-959B-3600AC6EF0EC}">
      <dgm:prSet/>
      <dgm:spPr/>
      <dgm:t>
        <a:bodyPr/>
        <a:lstStyle/>
        <a:p>
          <a:endParaRPr lang="en-US"/>
        </a:p>
      </dgm:t>
    </dgm:pt>
    <dgm:pt modelId="{300D1754-086C-A04D-9FC5-699E801A9FE4}">
      <dgm:prSet custT="1"/>
      <dgm:spPr/>
      <dgm:t>
        <a:bodyPr/>
        <a:lstStyle/>
        <a:p>
          <a:r>
            <a:rPr lang="en-US" sz="2000" dirty="0"/>
            <a:t>Acknowledge PBIS efforts regularly</a:t>
          </a:r>
        </a:p>
      </dgm:t>
    </dgm:pt>
    <dgm:pt modelId="{595044AB-F2B5-B744-B3FF-70CC7147DEF4}" type="sibTrans" cxnId="{AEBFD600-D6A5-A346-B926-6D92B88FE591}">
      <dgm:prSet/>
      <dgm:spPr/>
      <dgm:t>
        <a:bodyPr/>
        <a:lstStyle/>
        <a:p>
          <a:endParaRPr lang="en-US"/>
        </a:p>
      </dgm:t>
    </dgm:pt>
    <dgm:pt modelId="{1F98A0D2-922B-A04D-88F2-3ACE18E4994A}" type="parTrans" cxnId="{AEBFD600-D6A5-A346-B926-6D92B88FE591}">
      <dgm:prSet/>
      <dgm:spPr/>
      <dgm:t>
        <a:bodyPr/>
        <a:lstStyle/>
        <a:p>
          <a:endParaRPr lang="en-US"/>
        </a:p>
      </dgm:t>
    </dgm:pt>
    <dgm:pt modelId="{1FA7B9C7-2752-2247-B21B-05B63BEB334B}">
      <dgm:prSet custT="1"/>
      <dgm:spPr/>
      <dgm:t>
        <a:bodyPr/>
        <a:lstStyle/>
        <a:p>
          <a:r>
            <a:rPr lang="en-US" sz="2400" dirty="0">
              <a:solidFill>
                <a:srgbClr val="00B050"/>
              </a:solidFill>
            </a:rPr>
            <a:t>Be an active participant of the PBIS team</a:t>
          </a:r>
        </a:p>
      </dgm:t>
    </dgm:pt>
    <dgm:pt modelId="{F6360B3E-CB99-C048-8065-801077DA6E5D}" type="parTrans" cxnId="{27B12EB0-8995-7941-AE7E-7CAD99F787FD}">
      <dgm:prSet/>
      <dgm:spPr/>
      <dgm:t>
        <a:bodyPr/>
        <a:lstStyle/>
        <a:p>
          <a:endParaRPr lang="en-US"/>
        </a:p>
      </dgm:t>
    </dgm:pt>
    <dgm:pt modelId="{79BCF881-A15F-5049-9149-21D6C170AF4C}" type="sibTrans" cxnId="{27B12EB0-8995-7941-AE7E-7CAD99F787FD}">
      <dgm:prSet/>
      <dgm:spPr/>
      <dgm:t>
        <a:bodyPr/>
        <a:lstStyle/>
        <a:p>
          <a:endParaRPr lang="en-US"/>
        </a:p>
      </dgm:t>
    </dgm:pt>
    <dgm:pt modelId="{A9D619D3-7337-384C-BD41-B500004A475B}">
      <dgm:prSet/>
      <dgm:spPr/>
      <dgm:t>
        <a:bodyPr/>
        <a:lstStyle/>
        <a:p>
          <a:r>
            <a:rPr lang="en-US" dirty="0">
              <a:solidFill>
                <a:srgbClr val="00B050"/>
              </a:solidFill>
            </a:rPr>
            <a:t>Protect from competing initiatives</a:t>
          </a:r>
        </a:p>
      </dgm:t>
    </dgm:pt>
    <dgm:pt modelId="{3CBEE6BD-7D00-C442-BF25-0FA92B6BC97F}" type="parTrans" cxnId="{1B314233-8312-1C4F-B66C-BFC0CDC5EA87}">
      <dgm:prSet/>
      <dgm:spPr/>
      <dgm:t>
        <a:bodyPr/>
        <a:lstStyle/>
        <a:p>
          <a:endParaRPr lang="en-US"/>
        </a:p>
      </dgm:t>
    </dgm:pt>
    <dgm:pt modelId="{515F46D1-E327-3246-8410-310CB7630815}" type="sibTrans" cxnId="{1B314233-8312-1C4F-B66C-BFC0CDC5EA87}">
      <dgm:prSet/>
      <dgm:spPr/>
      <dgm:t>
        <a:bodyPr/>
        <a:lstStyle/>
        <a:p>
          <a:endParaRPr lang="en-US"/>
        </a:p>
      </dgm:t>
    </dgm:pt>
    <dgm:pt modelId="{41E0B2CF-EFEE-C644-94BA-8317C6CCB92F}">
      <dgm:prSet/>
      <dgm:spPr/>
      <dgm:t>
        <a:bodyPr/>
        <a:lstStyle/>
        <a:p>
          <a:r>
            <a:rPr lang="en-US" dirty="0">
              <a:solidFill>
                <a:schemeClr val="tx1"/>
              </a:solidFill>
            </a:rPr>
            <a:t>Attend team meetings and join in action planning implementation</a:t>
          </a:r>
        </a:p>
      </dgm:t>
    </dgm:pt>
    <dgm:pt modelId="{209BF02B-52F2-7346-8448-A5B9E6FE7B80}" type="parTrans" cxnId="{A108EAF7-6B54-9842-AFEB-3519B8F432D0}">
      <dgm:prSet/>
      <dgm:spPr/>
      <dgm:t>
        <a:bodyPr/>
        <a:lstStyle/>
        <a:p>
          <a:endParaRPr lang="en-US"/>
        </a:p>
      </dgm:t>
    </dgm:pt>
    <dgm:pt modelId="{C1B4039D-4C99-ED42-A6EE-298A757BDF95}" type="sibTrans" cxnId="{A108EAF7-6B54-9842-AFEB-3519B8F432D0}">
      <dgm:prSet/>
      <dgm:spPr/>
      <dgm:t>
        <a:bodyPr/>
        <a:lstStyle/>
        <a:p>
          <a:endParaRPr lang="en-US"/>
        </a:p>
      </dgm:t>
    </dgm:pt>
    <dgm:pt modelId="{AE23ADFE-904B-7949-8232-8A0133DF40FE}">
      <dgm:prSet/>
      <dgm:spPr/>
      <dgm:t>
        <a:bodyPr/>
        <a:lstStyle/>
        <a:p>
          <a:r>
            <a:rPr lang="en-US" dirty="0">
              <a:solidFill>
                <a:schemeClr val="tx1"/>
              </a:solidFill>
            </a:rPr>
            <a:t>Encourage data-based decision making</a:t>
          </a:r>
        </a:p>
      </dgm:t>
    </dgm:pt>
    <dgm:pt modelId="{2C249845-AD1A-6240-A056-F30FD41C94EC}" type="parTrans" cxnId="{32FDD1B1-4AE5-254E-B27F-2D42DC4556F2}">
      <dgm:prSet/>
      <dgm:spPr/>
      <dgm:t>
        <a:bodyPr/>
        <a:lstStyle/>
        <a:p>
          <a:endParaRPr lang="en-US"/>
        </a:p>
      </dgm:t>
    </dgm:pt>
    <dgm:pt modelId="{F295E7E2-D71F-EF49-A219-05BF981E8122}" type="sibTrans" cxnId="{32FDD1B1-4AE5-254E-B27F-2D42DC4556F2}">
      <dgm:prSet/>
      <dgm:spPr/>
      <dgm:t>
        <a:bodyPr/>
        <a:lstStyle/>
        <a:p>
          <a:endParaRPr lang="en-US"/>
        </a:p>
      </dgm:t>
    </dgm:pt>
    <dgm:pt modelId="{792942B7-F56D-9A41-BC40-EFFD9A8E72B0}">
      <dgm:prSet/>
      <dgm:spPr/>
      <dgm:t>
        <a:bodyPr/>
        <a:lstStyle/>
        <a:p>
          <a:r>
            <a:rPr lang="en-US" dirty="0">
              <a:solidFill>
                <a:schemeClr val="tx1"/>
              </a:solidFill>
            </a:rPr>
            <a:t>Braid and buffer team from too many initiatives</a:t>
          </a:r>
        </a:p>
      </dgm:t>
    </dgm:pt>
    <dgm:pt modelId="{7D3DA35B-0E81-C241-8ED2-818B671B1524}" type="parTrans" cxnId="{BA9083B2-20C4-114A-8920-F5CA7F4CFAF0}">
      <dgm:prSet/>
      <dgm:spPr/>
      <dgm:t>
        <a:bodyPr/>
        <a:lstStyle/>
        <a:p>
          <a:endParaRPr lang="en-US"/>
        </a:p>
      </dgm:t>
    </dgm:pt>
    <dgm:pt modelId="{0B8EA732-A70F-104F-8995-885BB7612704}" type="sibTrans" cxnId="{BA9083B2-20C4-114A-8920-F5CA7F4CFAF0}">
      <dgm:prSet/>
      <dgm:spPr/>
      <dgm:t>
        <a:bodyPr/>
        <a:lstStyle/>
        <a:p>
          <a:endParaRPr lang="en-US"/>
        </a:p>
      </dgm:t>
    </dgm:pt>
    <dgm:pt modelId="{C9129BD6-9723-3E49-9E31-66436DA4D25D}">
      <dgm:prSet/>
      <dgm:spPr/>
      <dgm:t>
        <a:bodyPr/>
        <a:lstStyle/>
        <a:p>
          <a:r>
            <a:rPr lang="en-US" dirty="0">
              <a:solidFill>
                <a:schemeClr val="tx1"/>
              </a:solidFill>
            </a:rPr>
            <a:t>Allocate resources to the PBIS effort</a:t>
          </a:r>
        </a:p>
      </dgm:t>
    </dgm:pt>
    <dgm:pt modelId="{639F8171-EC70-FA45-AA1C-D84A68970F2E}" type="parTrans" cxnId="{841510DA-FC4F-BB4C-9EA2-A5DAA6A4B401}">
      <dgm:prSet/>
      <dgm:spPr/>
      <dgm:t>
        <a:bodyPr/>
        <a:lstStyle/>
        <a:p>
          <a:endParaRPr lang="en-US"/>
        </a:p>
      </dgm:t>
    </dgm:pt>
    <dgm:pt modelId="{32A68A6B-B013-D249-BF77-340140F1EFA5}" type="sibTrans" cxnId="{841510DA-FC4F-BB4C-9EA2-A5DAA6A4B401}">
      <dgm:prSet/>
      <dgm:spPr/>
      <dgm:t>
        <a:bodyPr/>
        <a:lstStyle/>
        <a:p>
          <a:endParaRPr lang="en-US"/>
        </a:p>
      </dgm:t>
    </dgm:pt>
    <dgm:pt modelId="{38066E37-148E-3749-8996-ED0B3B9D6FDE}">
      <dgm:prSet/>
      <dgm:spPr/>
      <dgm:t>
        <a:bodyPr/>
        <a:lstStyle/>
        <a:p>
          <a:r>
            <a:rPr lang="en-US" dirty="0">
              <a:solidFill>
                <a:schemeClr val="tx1"/>
              </a:solidFill>
            </a:rPr>
            <a:t>Make time for teams to meet, and teams to update school staff</a:t>
          </a:r>
        </a:p>
      </dgm:t>
    </dgm:pt>
    <dgm:pt modelId="{B0025B0B-9098-114B-AAD1-C49333894FA2}" type="parTrans" cxnId="{65ACD403-1F6D-7542-8508-A7B53328A5C5}">
      <dgm:prSet/>
      <dgm:spPr/>
      <dgm:t>
        <a:bodyPr/>
        <a:lstStyle/>
        <a:p>
          <a:endParaRPr lang="en-US"/>
        </a:p>
      </dgm:t>
    </dgm:pt>
    <dgm:pt modelId="{E796EACE-217A-F04E-AF83-B76F1AEDF703}" type="sibTrans" cxnId="{65ACD403-1F6D-7542-8508-A7B53328A5C5}">
      <dgm:prSet/>
      <dgm:spPr/>
      <dgm:t>
        <a:bodyPr/>
        <a:lstStyle/>
        <a:p>
          <a:endParaRPr lang="en-US"/>
        </a:p>
      </dgm:t>
    </dgm:pt>
    <dgm:pt modelId="{28D40647-FE4B-EC4D-BEA3-2E2F379A8752}">
      <dgm:prSet/>
      <dgm:spPr/>
      <dgm:t>
        <a:bodyPr/>
        <a:lstStyle/>
        <a:p>
          <a:r>
            <a:rPr lang="en-US" dirty="0">
              <a:solidFill>
                <a:srgbClr val="00B050"/>
              </a:solidFill>
            </a:rPr>
            <a:t>Share with parent groups</a:t>
          </a:r>
        </a:p>
      </dgm:t>
    </dgm:pt>
    <dgm:pt modelId="{86F9A6BD-1CA4-3E46-9FB7-0E29DB55943D}" type="parTrans" cxnId="{CCE7DD49-583D-FA4C-A7E7-558F1686D7B7}">
      <dgm:prSet/>
      <dgm:spPr/>
      <dgm:t>
        <a:bodyPr/>
        <a:lstStyle/>
        <a:p>
          <a:endParaRPr lang="en-US"/>
        </a:p>
      </dgm:t>
    </dgm:pt>
    <dgm:pt modelId="{1320034F-A4C0-B14E-B6F7-314241264889}" type="sibTrans" cxnId="{CCE7DD49-583D-FA4C-A7E7-558F1686D7B7}">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E413FB02-564D-B84C-B16F-0490FF3673B4}" type="pres">
      <dgm:prSet presAssocID="{97AA8F87-22C1-D74B-BE18-AD9D7E51F036}" presName="parentText" presStyleLbl="node1" presStyleIdx="0" presStyleCnt="4">
        <dgm:presLayoutVars>
          <dgm:chMax val="0"/>
          <dgm:bulletEnabled val="1"/>
        </dgm:presLayoutVars>
      </dgm:prSet>
      <dgm:spPr/>
    </dgm:pt>
    <dgm:pt modelId="{D58F8046-7750-044A-AE2D-7EA32CBFBD07}" type="pres">
      <dgm:prSet presAssocID="{97AA8F87-22C1-D74B-BE18-AD9D7E51F036}" presName="childText" presStyleLbl="revTx" presStyleIdx="0" presStyleCnt="3">
        <dgm:presLayoutVars>
          <dgm:bulletEnabled val="1"/>
        </dgm:presLayoutVars>
      </dgm:prSet>
      <dgm:spPr/>
    </dgm:pt>
    <dgm:pt modelId="{27392315-E8C4-5848-935C-BA8FC2C753AD}" type="pres">
      <dgm:prSet presAssocID="{1FA7B9C7-2752-2247-B21B-05B63BEB334B}" presName="parentText" presStyleLbl="node1" presStyleIdx="1" presStyleCnt="4">
        <dgm:presLayoutVars>
          <dgm:chMax val="0"/>
          <dgm:bulletEnabled val="1"/>
        </dgm:presLayoutVars>
      </dgm:prSet>
      <dgm:spPr/>
    </dgm:pt>
    <dgm:pt modelId="{E7651FA4-7B7A-0F42-A889-6773C2E023EB}" type="pres">
      <dgm:prSet presAssocID="{1FA7B9C7-2752-2247-B21B-05B63BEB334B}" presName="childText" presStyleLbl="revTx" presStyleIdx="1" presStyleCnt="3">
        <dgm:presLayoutVars>
          <dgm:bulletEnabled val="1"/>
        </dgm:presLayoutVars>
      </dgm:prSet>
      <dgm:spPr/>
    </dgm:pt>
    <dgm:pt modelId="{14D2D3A7-408D-2743-87DC-08CE673DFA3D}" type="pres">
      <dgm:prSet presAssocID="{A9D619D3-7337-384C-BD41-B500004A475B}" presName="parentText" presStyleLbl="node1" presStyleIdx="2" presStyleCnt="4">
        <dgm:presLayoutVars>
          <dgm:chMax val="0"/>
          <dgm:bulletEnabled val="1"/>
        </dgm:presLayoutVars>
      </dgm:prSet>
      <dgm:spPr/>
    </dgm:pt>
    <dgm:pt modelId="{A6A75E52-820A-1A4E-A36F-D83F5F9FD6F8}" type="pres">
      <dgm:prSet presAssocID="{A9D619D3-7337-384C-BD41-B500004A475B}" presName="childText" presStyleLbl="revTx" presStyleIdx="2" presStyleCnt="3">
        <dgm:presLayoutVars>
          <dgm:bulletEnabled val="1"/>
        </dgm:presLayoutVars>
      </dgm:prSet>
      <dgm:spPr/>
    </dgm:pt>
    <dgm:pt modelId="{ECB461BE-06FD-6643-BABD-D83F3B1B9622}" type="pres">
      <dgm:prSet presAssocID="{28D40647-FE4B-EC4D-BEA3-2E2F379A8752}" presName="parentText" presStyleLbl="node1" presStyleIdx="3" presStyleCnt="4">
        <dgm:presLayoutVars>
          <dgm:chMax val="0"/>
          <dgm:bulletEnabled val="1"/>
        </dgm:presLayoutVars>
      </dgm:prSet>
      <dgm:spPr/>
    </dgm:pt>
  </dgm:ptLst>
  <dgm:cxnLst>
    <dgm:cxn modelId="{AEBFD600-D6A5-A346-B926-6D92B88FE591}" srcId="{97AA8F87-22C1-D74B-BE18-AD9D7E51F036}" destId="{300D1754-086C-A04D-9FC5-699E801A9FE4}" srcOrd="1" destOrd="0" parTransId="{1F98A0D2-922B-A04D-88F2-3ACE18E4994A}" sibTransId="{595044AB-F2B5-B744-B3FF-70CC7147DEF4}"/>
    <dgm:cxn modelId="{65ACD403-1F6D-7542-8508-A7B53328A5C5}" srcId="{C9129BD6-9723-3E49-9E31-66436DA4D25D}" destId="{38066E37-148E-3749-8996-ED0B3B9D6FDE}" srcOrd="0" destOrd="0" parTransId="{B0025B0B-9098-114B-AAD1-C49333894FA2}" sibTransId="{E796EACE-217A-F04E-AF83-B76F1AEDF703}"/>
    <dgm:cxn modelId="{C0577F2D-5C4C-F746-ADC9-D07B4AC0DCE4}" srcId="{B50373FD-C3C7-A143-8A20-293B2CE52AF5}" destId="{97AA8F87-22C1-D74B-BE18-AD9D7E51F036}" srcOrd="0" destOrd="0" parTransId="{1ED9A303-E60C-8A4E-BCD4-AC719835E883}" sibTransId="{33E2269B-7A9C-7E44-BE29-AD456DB8C62C}"/>
    <dgm:cxn modelId="{1B314233-8312-1C4F-B66C-BFC0CDC5EA87}" srcId="{B50373FD-C3C7-A143-8A20-293B2CE52AF5}" destId="{A9D619D3-7337-384C-BD41-B500004A475B}" srcOrd="2" destOrd="0" parTransId="{3CBEE6BD-7D00-C442-BF25-0FA92B6BC97F}" sibTransId="{515F46D1-E327-3246-8410-310CB7630815}"/>
    <dgm:cxn modelId="{231EB240-6F57-4147-AD4A-BC093D5D160E}" type="presOf" srcId="{C9129BD6-9723-3E49-9E31-66436DA4D25D}" destId="{A6A75E52-820A-1A4E-A36F-D83F5F9FD6F8}" srcOrd="0" destOrd="1" presId="urn:microsoft.com/office/officeart/2005/8/layout/vList2"/>
    <dgm:cxn modelId="{C7973245-16FE-F94E-BCFE-55456C7CF4FE}" type="presOf" srcId="{AE23ADFE-904B-7949-8232-8A0133DF40FE}" destId="{E7651FA4-7B7A-0F42-A889-6773C2E023EB}" srcOrd="0" destOrd="1" presId="urn:microsoft.com/office/officeart/2005/8/layout/vList2"/>
    <dgm:cxn modelId="{CCE7DD49-583D-FA4C-A7E7-558F1686D7B7}" srcId="{B50373FD-C3C7-A143-8A20-293B2CE52AF5}" destId="{28D40647-FE4B-EC4D-BEA3-2E2F379A8752}" srcOrd="3" destOrd="0" parTransId="{86F9A6BD-1CA4-3E46-9FB7-0E29DB55943D}" sibTransId="{1320034F-A4C0-B14E-B6F7-314241264889}"/>
    <dgm:cxn modelId="{C37DE86F-2419-A847-959B-3600AC6EF0EC}" srcId="{97AA8F87-22C1-D74B-BE18-AD9D7E51F036}" destId="{71B1703F-EB65-6F44-A2D9-6CAF8B471E76}" srcOrd="0" destOrd="0" parTransId="{06570761-C93B-8E4F-844D-1CCE16A322AC}" sibTransId="{411B3E3C-38AD-4247-95F0-1903A714FD18}"/>
    <dgm:cxn modelId="{9D28958C-8C69-834A-B365-46BFAB3867B5}" type="presOf" srcId="{41E0B2CF-EFEE-C644-94BA-8317C6CCB92F}" destId="{E7651FA4-7B7A-0F42-A889-6773C2E023EB}" srcOrd="0" destOrd="0" presId="urn:microsoft.com/office/officeart/2005/8/layout/vList2"/>
    <dgm:cxn modelId="{A372B59E-2068-3F48-9462-7C44C6B64E81}" type="presOf" srcId="{97AA8F87-22C1-D74B-BE18-AD9D7E51F036}" destId="{E413FB02-564D-B84C-B16F-0490FF3673B4}" srcOrd="0" destOrd="0" presId="urn:microsoft.com/office/officeart/2005/8/layout/vList2"/>
    <dgm:cxn modelId="{27B12EB0-8995-7941-AE7E-7CAD99F787FD}" srcId="{B50373FD-C3C7-A143-8A20-293B2CE52AF5}" destId="{1FA7B9C7-2752-2247-B21B-05B63BEB334B}" srcOrd="1" destOrd="0" parTransId="{F6360B3E-CB99-C048-8065-801077DA6E5D}" sibTransId="{79BCF881-A15F-5049-9149-21D6C170AF4C}"/>
    <dgm:cxn modelId="{32FDD1B1-4AE5-254E-B27F-2D42DC4556F2}" srcId="{1FA7B9C7-2752-2247-B21B-05B63BEB334B}" destId="{AE23ADFE-904B-7949-8232-8A0133DF40FE}" srcOrd="1" destOrd="0" parTransId="{2C249845-AD1A-6240-A056-F30FD41C94EC}" sibTransId="{F295E7E2-D71F-EF49-A219-05BF981E8122}"/>
    <dgm:cxn modelId="{BA9083B2-20C4-114A-8920-F5CA7F4CFAF0}" srcId="{A9D619D3-7337-384C-BD41-B500004A475B}" destId="{792942B7-F56D-9A41-BC40-EFFD9A8E72B0}" srcOrd="0" destOrd="0" parTransId="{7D3DA35B-0E81-C241-8ED2-818B671B1524}" sibTransId="{0B8EA732-A70F-104F-8995-885BB7612704}"/>
    <dgm:cxn modelId="{6ECDB7B5-90B2-5040-AE0A-15BDBB2EECC9}" type="presOf" srcId="{71B1703F-EB65-6F44-A2D9-6CAF8B471E76}" destId="{D58F8046-7750-044A-AE2D-7EA32CBFBD07}" srcOrd="0" destOrd="0" presId="urn:microsoft.com/office/officeart/2005/8/layout/vList2"/>
    <dgm:cxn modelId="{87C2E0B6-E76C-384B-8702-645D151E4221}" type="presOf" srcId="{B50373FD-C3C7-A143-8A20-293B2CE52AF5}" destId="{FDA12508-CD4F-2844-82CF-72EFF15B0825}" srcOrd="0" destOrd="0" presId="urn:microsoft.com/office/officeart/2005/8/layout/vList2"/>
    <dgm:cxn modelId="{F00628C1-1561-8945-A90B-B072E2603DEC}" type="presOf" srcId="{300D1754-086C-A04D-9FC5-699E801A9FE4}" destId="{D58F8046-7750-044A-AE2D-7EA32CBFBD07}" srcOrd="0" destOrd="1" presId="urn:microsoft.com/office/officeart/2005/8/layout/vList2"/>
    <dgm:cxn modelId="{806B93CB-7542-AE4C-B4BE-889F0BAB4E5B}" type="presOf" srcId="{1FA7B9C7-2752-2247-B21B-05B63BEB334B}" destId="{27392315-E8C4-5848-935C-BA8FC2C753AD}" srcOrd="0" destOrd="0" presId="urn:microsoft.com/office/officeart/2005/8/layout/vList2"/>
    <dgm:cxn modelId="{B5C592D0-4D13-B947-BC10-24221DC04447}" type="presOf" srcId="{38066E37-148E-3749-8996-ED0B3B9D6FDE}" destId="{A6A75E52-820A-1A4E-A36F-D83F5F9FD6F8}" srcOrd="0" destOrd="2" presId="urn:microsoft.com/office/officeart/2005/8/layout/vList2"/>
    <dgm:cxn modelId="{52AA8CD1-1D07-8D46-BB77-93F7217AD709}" type="presOf" srcId="{28D40647-FE4B-EC4D-BEA3-2E2F379A8752}" destId="{ECB461BE-06FD-6643-BABD-D83F3B1B9622}" srcOrd="0" destOrd="0" presId="urn:microsoft.com/office/officeart/2005/8/layout/vList2"/>
    <dgm:cxn modelId="{841510DA-FC4F-BB4C-9EA2-A5DAA6A4B401}" srcId="{A9D619D3-7337-384C-BD41-B500004A475B}" destId="{C9129BD6-9723-3E49-9E31-66436DA4D25D}" srcOrd="1" destOrd="0" parTransId="{639F8171-EC70-FA45-AA1C-D84A68970F2E}" sibTransId="{32A68A6B-B013-D249-BF77-340140F1EFA5}"/>
    <dgm:cxn modelId="{73CA40F2-8EF1-D24E-AD7D-68AA0CCC7D1C}" type="presOf" srcId="{A9D619D3-7337-384C-BD41-B500004A475B}" destId="{14D2D3A7-408D-2743-87DC-08CE673DFA3D}" srcOrd="0" destOrd="0" presId="urn:microsoft.com/office/officeart/2005/8/layout/vList2"/>
    <dgm:cxn modelId="{FADD00F6-DC35-A940-AA95-265D9CD17C4C}" type="presOf" srcId="{792942B7-F56D-9A41-BC40-EFFD9A8E72B0}" destId="{A6A75E52-820A-1A4E-A36F-D83F5F9FD6F8}" srcOrd="0" destOrd="0" presId="urn:microsoft.com/office/officeart/2005/8/layout/vList2"/>
    <dgm:cxn modelId="{A108EAF7-6B54-9842-AFEB-3519B8F432D0}" srcId="{1FA7B9C7-2752-2247-B21B-05B63BEB334B}" destId="{41E0B2CF-EFEE-C644-94BA-8317C6CCB92F}" srcOrd="0" destOrd="0" parTransId="{209BF02B-52F2-7346-8448-A5B9E6FE7B80}" sibTransId="{C1B4039D-4C99-ED42-A6EE-298A757BDF95}"/>
    <dgm:cxn modelId="{8D207AEF-757F-D741-B760-2E2844538635}" type="presParOf" srcId="{FDA12508-CD4F-2844-82CF-72EFF15B0825}" destId="{E413FB02-564D-B84C-B16F-0490FF3673B4}" srcOrd="0" destOrd="0" presId="urn:microsoft.com/office/officeart/2005/8/layout/vList2"/>
    <dgm:cxn modelId="{BFCEE9EF-2E6C-A54D-8F1B-66DB19FA62BB}" type="presParOf" srcId="{FDA12508-CD4F-2844-82CF-72EFF15B0825}" destId="{D58F8046-7750-044A-AE2D-7EA32CBFBD07}" srcOrd="1" destOrd="0" presId="urn:microsoft.com/office/officeart/2005/8/layout/vList2"/>
    <dgm:cxn modelId="{E8F469E9-26A6-1B46-A479-7978B3DE167F}" type="presParOf" srcId="{FDA12508-CD4F-2844-82CF-72EFF15B0825}" destId="{27392315-E8C4-5848-935C-BA8FC2C753AD}" srcOrd="2" destOrd="0" presId="urn:microsoft.com/office/officeart/2005/8/layout/vList2"/>
    <dgm:cxn modelId="{20D11D62-2B1A-F04D-BBEA-1D7B7A3FCEA7}" type="presParOf" srcId="{FDA12508-CD4F-2844-82CF-72EFF15B0825}" destId="{E7651FA4-7B7A-0F42-A889-6773C2E023EB}" srcOrd="3" destOrd="0" presId="urn:microsoft.com/office/officeart/2005/8/layout/vList2"/>
    <dgm:cxn modelId="{97475157-F709-EA43-8E7B-FC2897B1726C}" type="presParOf" srcId="{FDA12508-CD4F-2844-82CF-72EFF15B0825}" destId="{14D2D3A7-408D-2743-87DC-08CE673DFA3D}" srcOrd="4" destOrd="0" presId="urn:microsoft.com/office/officeart/2005/8/layout/vList2"/>
    <dgm:cxn modelId="{9225B488-563D-EF43-AA3E-80B2BFBD3326}" type="presParOf" srcId="{FDA12508-CD4F-2844-82CF-72EFF15B0825}" destId="{A6A75E52-820A-1A4E-A36F-D83F5F9FD6F8}" srcOrd="5" destOrd="0" presId="urn:microsoft.com/office/officeart/2005/8/layout/vList2"/>
    <dgm:cxn modelId="{5978981E-73F0-8946-AE6C-DA047CCB3576}" type="presParOf" srcId="{FDA12508-CD4F-2844-82CF-72EFF15B0825}" destId="{ECB461BE-06FD-6643-BABD-D83F3B1B962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97AA8F87-22C1-D74B-BE18-AD9D7E51F036}">
      <dgm:prSet custT="1"/>
      <dgm:spPr>
        <a:ln>
          <a:solidFill>
            <a:srgbClr val="00B050"/>
          </a:solidFill>
        </a:ln>
      </dgm:spPr>
      <dgm:t>
        <a:bodyPr/>
        <a:lstStyle/>
        <a:p>
          <a:r>
            <a:rPr lang="en-CA" sz="2600" dirty="0">
              <a:solidFill>
                <a:srgbClr val="00B050"/>
              </a:solidFill>
            </a:rPr>
            <a:t>Share successes</a:t>
          </a:r>
          <a:endParaRPr lang="en-US" sz="2600" dirty="0">
            <a:solidFill>
              <a:srgbClr val="00B050"/>
            </a:solidFill>
          </a:endParaRPr>
        </a:p>
      </dgm:t>
    </dgm:pt>
    <dgm:pt modelId="{1ED9A303-E60C-8A4E-BCD4-AC719835E883}" type="parTrans" cxnId="{C0577F2D-5C4C-F746-ADC9-D07B4AC0DCE4}">
      <dgm:prSet/>
      <dgm:spPr/>
      <dgm:t>
        <a:bodyPr/>
        <a:lstStyle/>
        <a:p>
          <a:endParaRPr lang="en-US"/>
        </a:p>
      </dgm:t>
    </dgm:pt>
    <dgm:pt modelId="{33E2269B-7A9C-7E44-BE29-AD456DB8C62C}" type="sibTrans" cxnId="{C0577F2D-5C4C-F746-ADC9-D07B4AC0DCE4}">
      <dgm:prSet/>
      <dgm:spPr/>
      <dgm:t>
        <a:bodyPr/>
        <a:lstStyle/>
        <a:p>
          <a:endParaRPr lang="en-US"/>
        </a:p>
      </dgm:t>
    </dgm:pt>
    <dgm:pt modelId="{F98724F0-F6F5-A944-AC10-D4B3CB24F99C}">
      <dgm:prSet custT="1"/>
      <dgm:spPr/>
      <dgm:t>
        <a:bodyPr/>
        <a:lstStyle/>
        <a:p>
          <a:r>
            <a:rPr lang="en-US" sz="2000" dirty="0"/>
            <a:t>Provide presentations to school board, community agencies, local businesses, news crews</a:t>
          </a:r>
        </a:p>
      </dgm:t>
    </dgm:pt>
    <dgm:pt modelId="{D1ED056C-A733-CE4E-A5B6-784D084928D4}" type="parTrans" cxnId="{40B979C2-0912-464C-A4EF-1EC196D6C158}">
      <dgm:prSet/>
      <dgm:spPr/>
      <dgm:t>
        <a:bodyPr/>
        <a:lstStyle/>
        <a:p>
          <a:endParaRPr lang="en-US"/>
        </a:p>
      </dgm:t>
    </dgm:pt>
    <dgm:pt modelId="{D9403BA2-D5A4-7B42-AEE2-57DEE9FC4302}" type="sibTrans" cxnId="{40B979C2-0912-464C-A4EF-1EC196D6C158}">
      <dgm:prSet/>
      <dgm:spPr/>
      <dgm:t>
        <a:bodyPr/>
        <a:lstStyle/>
        <a:p>
          <a:endParaRPr lang="en-US"/>
        </a:p>
      </dgm:t>
    </dgm:pt>
    <dgm:pt modelId="{9527AD29-2276-A34D-BFB0-1F4777FBECE1}">
      <dgm:prSet custT="1"/>
      <dgm:spPr/>
      <dgm:t>
        <a:bodyPr/>
        <a:lstStyle/>
        <a:p>
          <a:r>
            <a:rPr lang="en-US" sz="2000" dirty="0"/>
            <a:t>Emphasize outcomes and threats</a:t>
          </a:r>
        </a:p>
      </dgm:t>
    </dgm:pt>
    <dgm:pt modelId="{199BD91B-8301-E844-8FDF-81A735633636}" type="parTrans" cxnId="{7117D48F-613C-4044-9E4D-DEA0564F04CA}">
      <dgm:prSet/>
      <dgm:spPr/>
      <dgm:t>
        <a:bodyPr/>
        <a:lstStyle/>
        <a:p>
          <a:endParaRPr lang="en-US"/>
        </a:p>
      </dgm:t>
    </dgm:pt>
    <dgm:pt modelId="{CA5C69EC-EDE4-894C-8EB2-A2356DC8D949}" type="sibTrans" cxnId="{7117D48F-613C-4044-9E4D-DEA0564F04CA}">
      <dgm:prSet/>
      <dgm:spPr/>
      <dgm:t>
        <a:bodyPr/>
        <a:lstStyle/>
        <a:p>
          <a:endParaRPr lang="en-US"/>
        </a:p>
      </dgm:t>
    </dgm:pt>
    <dgm:pt modelId="{09A0B5E2-2196-E243-B8F7-D3F397410EA9}">
      <dgm:prSet custT="1"/>
      <dgm:spPr/>
      <dgm:t>
        <a:bodyPr/>
        <a:lstStyle/>
        <a:p>
          <a:r>
            <a:rPr lang="en-US" sz="2000" dirty="0"/>
            <a:t>Provide regular acknowledgements for PBIS efforts</a:t>
          </a:r>
        </a:p>
      </dgm:t>
    </dgm:pt>
    <dgm:pt modelId="{AF837535-8FA9-6543-8B27-9EA5EEC3DC93}" type="parTrans" cxnId="{3C25E445-981D-1344-86B2-F9AA2D2E30CB}">
      <dgm:prSet/>
      <dgm:spPr/>
      <dgm:t>
        <a:bodyPr/>
        <a:lstStyle/>
        <a:p>
          <a:endParaRPr lang="en-US"/>
        </a:p>
      </dgm:t>
    </dgm:pt>
    <dgm:pt modelId="{E0C213FA-1218-CA43-9AC5-1A9EE37A067D}" type="sibTrans" cxnId="{3C25E445-981D-1344-86B2-F9AA2D2E30CB}">
      <dgm:prSet/>
      <dgm:spPr/>
      <dgm:t>
        <a:bodyPr/>
        <a:lstStyle/>
        <a:p>
          <a:endParaRPr lang="en-US"/>
        </a:p>
      </dgm:t>
    </dgm:pt>
    <dgm:pt modelId="{177546B9-36A5-E446-9476-233169828AB6}">
      <dgm:prSet custT="1"/>
      <dgm:spPr/>
      <dgm:t>
        <a:bodyPr/>
        <a:lstStyle/>
        <a:p>
          <a:r>
            <a:rPr lang="en-US" sz="2000" dirty="0"/>
            <a:t>Facilitate sharing among school team facilitators</a:t>
          </a:r>
        </a:p>
      </dgm:t>
    </dgm:pt>
    <dgm:pt modelId="{05041340-1B1D-7647-9CE7-78C2A5399AF3}" type="parTrans" cxnId="{29136CC2-A39C-7F47-820D-EC44AA2851A0}">
      <dgm:prSet/>
      <dgm:spPr/>
      <dgm:t>
        <a:bodyPr/>
        <a:lstStyle/>
        <a:p>
          <a:endParaRPr lang="en-US"/>
        </a:p>
      </dgm:t>
    </dgm:pt>
    <dgm:pt modelId="{BF351900-8071-C44F-A644-03DD25A0F95F}" type="sibTrans" cxnId="{29136CC2-A39C-7F47-820D-EC44AA2851A0}">
      <dgm:prSet/>
      <dgm:spPr/>
      <dgm:t>
        <a:bodyPr/>
        <a:lstStyle/>
        <a:p>
          <a:endParaRPr lang="en-US"/>
        </a:p>
      </dgm:t>
    </dgm:pt>
    <dgm:pt modelId="{4076D05A-124A-4343-A570-1E3C2FD23281}">
      <dgm:prSet custT="1"/>
      <dgm:spPr/>
      <dgm:t>
        <a:bodyPr/>
        <a:lstStyle/>
        <a:p>
          <a:r>
            <a:rPr lang="en-US" sz="2000" dirty="0"/>
            <a:t>Connect school teams with similar PBIS schools</a:t>
          </a:r>
        </a:p>
      </dgm:t>
    </dgm:pt>
    <dgm:pt modelId="{94661134-EE64-C747-BA2A-4EE234A47D68}" type="parTrans" cxnId="{424C7A0F-4AFF-144E-9016-06D9F7D57F86}">
      <dgm:prSet/>
      <dgm:spPr/>
      <dgm:t>
        <a:bodyPr/>
        <a:lstStyle/>
        <a:p>
          <a:endParaRPr lang="en-US"/>
        </a:p>
      </dgm:t>
    </dgm:pt>
    <dgm:pt modelId="{459FFD8F-E115-0145-9725-8B18D4EE6EC6}" type="sibTrans" cxnId="{424C7A0F-4AFF-144E-9016-06D9F7D57F86}">
      <dgm:prSet/>
      <dgm:spPr/>
      <dgm:t>
        <a:bodyPr/>
        <a:lstStyle/>
        <a:p>
          <a:endParaRPr lang="en-US"/>
        </a:p>
      </dgm:t>
    </dgm:pt>
    <dgm:pt modelId="{09629255-3925-6947-A923-A73A232207D4}">
      <dgm:prSet custT="1"/>
      <dgm:spPr>
        <a:ln>
          <a:solidFill>
            <a:srgbClr val="00B050"/>
          </a:solidFill>
        </a:ln>
      </dgm:spPr>
      <dgm:t>
        <a:bodyPr/>
        <a:lstStyle/>
        <a:p>
          <a:r>
            <a:rPr lang="en-US" sz="2600" dirty="0">
              <a:solidFill>
                <a:srgbClr val="00B050"/>
              </a:solidFill>
            </a:rPr>
            <a:t>Encourage data-based decision making</a:t>
          </a:r>
        </a:p>
      </dgm:t>
    </dgm:pt>
    <dgm:pt modelId="{26C958CC-300C-414F-8E96-32705780E66B}" type="parTrans" cxnId="{2DB1E885-BDAD-AC40-9686-057450E4457D}">
      <dgm:prSet/>
      <dgm:spPr/>
      <dgm:t>
        <a:bodyPr/>
        <a:lstStyle/>
        <a:p>
          <a:endParaRPr lang="en-US"/>
        </a:p>
      </dgm:t>
    </dgm:pt>
    <dgm:pt modelId="{BE0D53ED-9D6C-2F44-A977-A286DF869D11}" type="sibTrans" cxnId="{2DB1E885-BDAD-AC40-9686-057450E4457D}">
      <dgm:prSet/>
      <dgm:spPr/>
      <dgm:t>
        <a:bodyPr/>
        <a:lstStyle/>
        <a:p>
          <a:endParaRPr lang="en-US"/>
        </a:p>
      </dgm:t>
    </dgm:pt>
    <dgm:pt modelId="{325F7805-06F0-EE4C-8289-BE883AD6106E}">
      <dgm:prSet custT="1"/>
      <dgm:spPr/>
      <dgm:t>
        <a:bodyPr/>
        <a:lstStyle/>
        <a:p>
          <a:r>
            <a:rPr lang="en-CA" sz="2000" dirty="0"/>
            <a:t>Set accountability for data collection and reporting</a:t>
          </a:r>
        </a:p>
      </dgm:t>
    </dgm:pt>
    <dgm:pt modelId="{85A25E73-78C7-7848-82E5-C59A11CD6456}" type="parTrans" cxnId="{BC07E15D-C10B-B246-9BBF-6BB37774CC22}">
      <dgm:prSet/>
      <dgm:spPr/>
      <dgm:t>
        <a:bodyPr/>
        <a:lstStyle/>
        <a:p>
          <a:endParaRPr lang="en-US"/>
        </a:p>
      </dgm:t>
    </dgm:pt>
    <dgm:pt modelId="{616F8A14-17A8-5045-AF60-2B299FE9A2B9}" type="sibTrans" cxnId="{BC07E15D-C10B-B246-9BBF-6BB37774CC22}">
      <dgm:prSet/>
      <dgm:spPr/>
      <dgm:t>
        <a:bodyPr/>
        <a:lstStyle/>
        <a:p>
          <a:endParaRPr lang="en-US"/>
        </a:p>
      </dgm:t>
    </dgm:pt>
    <dgm:pt modelId="{89A7B7A4-B19F-8846-8648-153A01669B4B}">
      <dgm:prSet custT="1"/>
      <dgm:spPr/>
      <dgm:t>
        <a:bodyPr/>
        <a:lstStyle/>
        <a:p>
          <a:r>
            <a:rPr lang="en-CA" sz="2000" dirty="0"/>
            <a:t>Model good uses of data</a:t>
          </a:r>
          <a:endParaRPr lang="en-US" sz="2000" dirty="0"/>
        </a:p>
      </dgm:t>
    </dgm:pt>
    <dgm:pt modelId="{22A4816D-9090-2D41-AA5F-DDD6F4DE8EE4}" type="parTrans" cxnId="{F623BDA1-4C44-DF47-8E37-33753F6980B1}">
      <dgm:prSet/>
      <dgm:spPr/>
      <dgm:t>
        <a:bodyPr/>
        <a:lstStyle/>
        <a:p>
          <a:endParaRPr lang="en-US"/>
        </a:p>
      </dgm:t>
    </dgm:pt>
    <dgm:pt modelId="{82964511-C543-F840-9A61-27E1085D6138}" type="sibTrans" cxnId="{F623BDA1-4C44-DF47-8E37-33753F6980B1}">
      <dgm:prSet/>
      <dgm:spPr/>
      <dgm:t>
        <a:bodyPr/>
        <a:lstStyle/>
        <a:p>
          <a:endParaRPr lang="en-US"/>
        </a:p>
      </dgm:t>
    </dgm:pt>
    <dgm:pt modelId="{E280EF9F-3020-6947-832E-712D0023EC27}">
      <dgm:prSet custT="1"/>
      <dgm:spPr/>
      <dgm:t>
        <a:bodyPr/>
        <a:lstStyle/>
        <a:p>
          <a:r>
            <a:rPr lang="en-CA" sz="2600" dirty="0">
              <a:solidFill>
                <a:srgbClr val="00B050"/>
              </a:solidFill>
            </a:rPr>
            <a:t>Plan for the future</a:t>
          </a:r>
          <a:endParaRPr lang="en-US" sz="2600" dirty="0">
            <a:solidFill>
              <a:srgbClr val="00B050"/>
            </a:solidFill>
          </a:endParaRPr>
        </a:p>
      </dgm:t>
    </dgm:pt>
    <dgm:pt modelId="{2A4802C7-F185-B847-8173-797FA459D44E}" type="parTrans" cxnId="{8CC8FE9A-6DCE-5F42-BE80-CC3CEB01568D}">
      <dgm:prSet/>
      <dgm:spPr/>
      <dgm:t>
        <a:bodyPr/>
        <a:lstStyle/>
        <a:p>
          <a:endParaRPr lang="en-US"/>
        </a:p>
      </dgm:t>
    </dgm:pt>
    <dgm:pt modelId="{019EC3C2-6FBB-F04D-B5BD-2977F3592B03}" type="sibTrans" cxnId="{8CC8FE9A-6DCE-5F42-BE80-CC3CEB01568D}">
      <dgm:prSet/>
      <dgm:spPr/>
      <dgm:t>
        <a:bodyPr/>
        <a:lstStyle/>
        <a:p>
          <a:endParaRPr lang="en-US"/>
        </a:p>
      </dgm:t>
    </dgm:pt>
    <dgm:pt modelId="{9C4F2796-68AD-0C4A-A749-DC8798E4CC65}">
      <dgm:prSet custT="1"/>
      <dgm:spPr/>
      <dgm:t>
        <a:bodyPr/>
        <a:lstStyle/>
        <a:p>
          <a:r>
            <a:rPr lang="en-US" sz="2000" dirty="0"/>
            <a:t>Create an action plan with short &amp; long term goals</a:t>
          </a:r>
        </a:p>
      </dgm:t>
    </dgm:pt>
    <dgm:pt modelId="{EB8F21CF-C779-CE4F-B319-2B39E9096DF1}" type="parTrans" cxnId="{D0ECAD81-2590-F141-B446-AB5AF55C7C57}">
      <dgm:prSet/>
      <dgm:spPr/>
      <dgm:t>
        <a:bodyPr/>
        <a:lstStyle/>
        <a:p>
          <a:endParaRPr lang="en-US"/>
        </a:p>
      </dgm:t>
    </dgm:pt>
    <dgm:pt modelId="{C9EB2071-2DAC-B74E-B551-A7780C3C9BF6}" type="sibTrans" cxnId="{D0ECAD81-2590-F141-B446-AB5AF55C7C57}">
      <dgm:prSet/>
      <dgm:spPr/>
      <dgm:t>
        <a:bodyPr/>
        <a:lstStyle/>
        <a:p>
          <a:endParaRPr lang="en-US"/>
        </a:p>
      </dgm:t>
    </dgm:pt>
    <dgm:pt modelId="{97ADA8F3-E226-AC44-B243-5C83DB8B45BF}">
      <dgm:prSet custT="1"/>
      <dgm:spPr/>
      <dgm:t>
        <a:bodyPr/>
        <a:lstStyle/>
        <a:p>
          <a:r>
            <a:rPr lang="en-US" sz="2000" dirty="0"/>
            <a:t>Identify and pursue short &amp; long term funding</a:t>
          </a:r>
        </a:p>
      </dgm:t>
    </dgm:pt>
    <dgm:pt modelId="{80FAF828-F4B2-864F-9519-E3B140063C51}" type="parTrans" cxnId="{2A102456-AAE5-BA45-9098-64FEA03FF8CF}">
      <dgm:prSet/>
      <dgm:spPr/>
      <dgm:t>
        <a:bodyPr/>
        <a:lstStyle/>
        <a:p>
          <a:endParaRPr lang="en-US"/>
        </a:p>
      </dgm:t>
    </dgm:pt>
    <dgm:pt modelId="{5AEAC7DE-FE4D-E140-BCDD-B414E07C3462}" type="sibTrans" cxnId="{2A102456-AAE5-BA45-9098-64FEA03FF8CF}">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E413FB02-564D-B84C-B16F-0490FF3673B4}" type="pres">
      <dgm:prSet presAssocID="{97AA8F87-22C1-D74B-BE18-AD9D7E51F036}" presName="parentText" presStyleLbl="node1" presStyleIdx="0" presStyleCnt="3">
        <dgm:presLayoutVars>
          <dgm:chMax val="0"/>
          <dgm:bulletEnabled val="1"/>
        </dgm:presLayoutVars>
      </dgm:prSet>
      <dgm:spPr/>
    </dgm:pt>
    <dgm:pt modelId="{D58F8046-7750-044A-AE2D-7EA32CBFBD07}" type="pres">
      <dgm:prSet presAssocID="{97AA8F87-22C1-D74B-BE18-AD9D7E51F036}" presName="childText" presStyleLbl="revTx" presStyleIdx="0" presStyleCnt="3">
        <dgm:presLayoutVars>
          <dgm:bulletEnabled val="1"/>
        </dgm:presLayoutVars>
      </dgm:prSet>
      <dgm:spPr/>
    </dgm:pt>
    <dgm:pt modelId="{6794AE20-1D67-D94A-B3E4-C99A0E30BB31}" type="pres">
      <dgm:prSet presAssocID="{09629255-3925-6947-A923-A73A232207D4}" presName="parentText" presStyleLbl="node1" presStyleIdx="1" presStyleCnt="3">
        <dgm:presLayoutVars>
          <dgm:chMax val="0"/>
          <dgm:bulletEnabled val="1"/>
        </dgm:presLayoutVars>
      </dgm:prSet>
      <dgm:spPr/>
    </dgm:pt>
    <dgm:pt modelId="{D6B34FB4-8336-5B44-BD9B-80D25B3F5968}" type="pres">
      <dgm:prSet presAssocID="{09629255-3925-6947-A923-A73A232207D4}" presName="childText" presStyleLbl="revTx" presStyleIdx="1" presStyleCnt="3">
        <dgm:presLayoutVars>
          <dgm:bulletEnabled val="1"/>
        </dgm:presLayoutVars>
      </dgm:prSet>
      <dgm:spPr/>
    </dgm:pt>
    <dgm:pt modelId="{561271F8-A4F8-F94A-BE8F-EDA5A01751F8}" type="pres">
      <dgm:prSet presAssocID="{E280EF9F-3020-6947-832E-712D0023EC27}" presName="parentText" presStyleLbl="node1" presStyleIdx="2" presStyleCnt="3">
        <dgm:presLayoutVars>
          <dgm:chMax val="0"/>
          <dgm:bulletEnabled val="1"/>
        </dgm:presLayoutVars>
      </dgm:prSet>
      <dgm:spPr/>
    </dgm:pt>
    <dgm:pt modelId="{9DC741B2-F079-B746-8554-C736C71CF3D7}" type="pres">
      <dgm:prSet presAssocID="{E280EF9F-3020-6947-832E-712D0023EC27}" presName="childText" presStyleLbl="revTx" presStyleIdx="2" presStyleCnt="3">
        <dgm:presLayoutVars>
          <dgm:bulletEnabled val="1"/>
        </dgm:presLayoutVars>
      </dgm:prSet>
      <dgm:spPr/>
    </dgm:pt>
  </dgm:ptLst>
  <dgm:cxnLst>
    <dgm:cxn modelId="{424C7A0F-4AFF-144E-9016-06D9F7D57F86}" srcId="{97AA8F87-22C1-D74B-BE18-AD9D7E51F036}" destId="{4076D05A-124A-4343-A570-1E3C2FD23281}" srcOrd="3" destOrd="0" parTransId="{94661134-EE64-C747-BA2A-4EE234A47D68}" sibTransId="{459FFD8F-E115-0145-9725-8B18D4EE6EC6}"/>
    <dgm:cxn modelId="{D224EC0F-4CC9-6D46-995A-91FCD4621BDC}" type="presOf" srcId="{89A7B7A4-B19F-8846-8648-153A01669B4B}" destId="{D6B34FB4-8336-5B44-BD9B-80D25B3F5968}" srcOrd="0" destOrd="1" presId="urn:microsoft.com/office/officeart/2005/8/layout/vList2"/>
    <dgm:cxn modelId="{04586C29-6DF3-3E41-B2F9-345BEE796DF7}" type="presOf" srcId="{97ADA8F3-E226-AC44-B243-5C83DB8B45BF}" destId="{9DC741B2-F079-B746-8554-C736C71CF3D7}" srcOrd="0" destOrd="1" presId="urn:microsoft.com/office/officeart/2005/8/layout/vList2"/>
    <dgm:cxn modelId="{C0577F2D-5C4C-F746-ADC9-D07B4AC0DCE4}" srcId="{B50373FD-C3C7-A143-8A20-293B2CE52AF5}" destId="{97AA8F87-22C1-D74B-BE18-AD9D7E51F036}" srcOrd="0" destOrd="0" parTransId="{1ED9A303-E60C-8A4E-BCD4-AC719835E883}" sibTransId="{33E2269B-7A9C-7E44-BE29-AD456DB8C62C}"/>
    <dgm:cxn modelId="{0147A739-E629-E043-ADBE-D475DA2B56E0}" type="presOf" srcId="{9C4F2796-68AD-0C4A-A749-DC8798E4CC65}" destId="{9DC741B2-F079-B746-8554-C736C71CF3D7}" srcOrd="0" destOrd="0" presId="urn:microsoft.com/office/officeart/2005/8/layout/vList2"/>
    <dgm:cxn modelId="{B958893C-8712-1541-AEEB-83CF68360D48}" type="presOf" srcId="{177546B9-36A5-E446-9476-233169828AB6}" destId="{D58F8046-7750-044A-AE2D-7EA32CBFBD07}" srcOrd="0" destOrd="3" presId="urn:microsoft.com/office/officeart/2005/8/layout/vList2"/>
    <dgm:cxn modelId="{86A65F40-9A4B-BC40-B4CC-7052E407D778}" type="presOf" srcId="{97AA8F87-22C1-D74B-BE18-AD9D7E51F036}" destId="{E413FB02-564D-B84C-B16F-0490FF3673B4}" srcOrd="0" destOrd="0" presId="urn:microsoft.com/office/officeart/2005/8/layout/vList2"/>
    <dgm:cxn modelId="{7F808B40-EE93-B24B-9F55-25E109ED2F8A}" type="presOf" srcId="{9527AD29-2276-A34D-BFB0-1F4777FBECE1}" destId="{D58F8046-7750-044A-AE2D-7EA32CBFBD07}" srcOrd="0" destOrd="1" presId="urn:microsoft.com/office/officeart/2005/8/layout/vList2"/>
    <dgm:cxn modelId="{3C25E445-981D-1344-86B2-F9AA2D2E30CB}" srcId="{97AA8F87-22C1-D74B-BE18-AD9D7E51F036}" destId="{09A0B5E2-2196-E243-B8F7-D3F397410EA9}" srcOrd="1" destOrd="0" parTransId="{AF837535-8FA9-6543-8B27-9EA5EEC3DC93}" sibTransId="{E0C213FA-1218-CA43-9AC5-1A9EE37A067D}"/>
    <dgm:cxn modelId="{7F233146-419B-3848-9EFC-FA477C4F3FCC}" type="presOf" srcId="{E280EF9F-3020-6947-832E-712D0023EC27}" destId="{561271F8-A4F8-F94A-BE8F-EDA5A01751F8}" srcOrd="0" destOrd="0" presId="urn:microsoft.com/office/officeart/2005/8/layout/vList2"/>
    <dgm:cxn modelId="{2A102456-AAE5-BA45-9098-64FEA03FF8CF}" srcId="{E280EF9F-3020-6947-832E-712D0023EC27}" destId="{97ADA8F3-E226-AC44-B243-5C83DB8B45BF}" srcOrd="1" destOrd="0" parTransId="{80FAF828-F4B2-864F-9519-E3B140063C51}" sibTransId="{5AEAC7DE-FE4D-E140-BCDD-B414E07C3462}"/>
    <dgm:cxn modelId="{BC07E15D-C10B-B246-9BBF-6BB37774CC22}" srcId="{09629255-3925-6947-A923-A73A232207D4}" destId="{325F7805-06F0-EE4C-8289-BE883AD6106E}" srcOrd="0" destOrd="0" parTransId="{85A25E73-78C7-7848-82E5-C59A11CD6456}" sibTransId="{616F8A14-17A8-5045-AF60-2B299FE9A2B9}"/>
    <dgm:cxn modelId="{63E1F75F-18F8-074D-826D-242960DCCC70}" type="presOf" srcId="{09A0B5E2-2196-E243-B8F7-D3F397410EA9}" destId="{D58F8046-7750-044A-AE2D-7EA32CBFBD07}" srcOrd="0" destOrd="2" presId="urn:microsoft.com/office/officeart/2005/8/layout/vList2"/>
    <dgm:cxn modelId="{5A55A966-584C-174D-B4FB-F42F85CD2F7B}" type="presOf" srcId="{B50373FD-C3C7-A143-8A20-293B2CE52AF5}" destId="{FDA12508-CD4F-2844-82CF-72EFF15B0825}" srcOrd="0" destOrd="0" presId="urn:microsoft.com/office/officeart/2005/8/layout/vList2"/>
    <dgm:cxn modelId="{D0ECAD81-2590-F141-B446-AB5AF55C7C57}" srcId="{E280EF9F-3020-6947-832E-712D0023EC27}" destId="{9C4F2796-68AD-0C4A-A749-DC8798E4CC65}" srcOrd="0" destOrd="0" parTransId="{EB8F21CF-C779-CE4F-B319-2B39E9096DF1}" sibTransId="{C9EB2071-2DAC-B74E-B551-A7780C3C9BF6}"/>
    <dgm:cxn modelId="{2DB1E885-BDAD-AC40-9686-057450E4457D}" srcId="{B50373FD-C3C7-A143-8A20-293B2CE52AF5}" destId="{09629255-3925-6947-A923-A73A232207D4}" srcOrd="1" destOrd="0" parTransId="{26C958CC-300C-414F-8E96-32705780E66B}" sibTransId="{BE0D53ED-9D6C-2F44-A977-A286DF869D11}"/>
    <dgm:cxn modelId="{76AB118B-E8DE-994B-A303-C40330BA2A49}" type="presOf" srcId="{4076D05A-124A-4343-A570-1E3C2FD23281}" destId="{D58F8046-7750-044A-AE2D-7EA32CBFBD07}" srcOrd="0" destOrd="4" presId="urn:microsoft.com/office/officeart/2005/8/layout/vList2"/>
    <dgm:cxn modelId="{7117D48F-613C-4044-9E4D-DEA0564F04CA}" srcId="{F98724F0-F6F5-A944-AC10-D4B3CB24F99C}" destId="{9527AD29-2276-A34D-BFB0-1F4777FBECE1}" srcOrd="0" destOrd="0" parTransId="{199BD91B-8301-E844-8FDF-81A735633636}" sibTransId="{CA5C69EC-EDE4-894C-8EB2-A2356DC8D949}"/>
    <dgm:cxn modelId="{8CC8FE9A-6DCE-5F42-BE80-CC3CEB01568D}" srcId="{B50373FD-C3C7-A143-8A20-293B2CE52AF5}" destId="{E280EF9F-3020-6947-832E-712D0023EC27}" srcOrd="2" destOrd="0" parTransId="{2A4802C7-F185-B847-8173-797FA459D44E}" sibTransId="{019EC3C2-6FBB-F04D-B5BD-2977F3592B03}"/>
    <dgm:cxn modelId="{F623BDA1-4C44-DF47-8E37-33753F6980B1}" srcId="{09629255-3925-6947-A923-A73A232207D4}" destId="{89A7B7A4-B19F-8846-8648-153A01669B4B}" srcOrd="1" destOrd="0" parTransId="{22A4816D-9090-2D41-AA5F-DDD6F4DE8EE4}" sibTransId="{82964511-C543-F840-9A61-27E1085D6138}"/>
    <dgm:cxn modelId="{87ABE4AA-FFE4-A349-944B-3F94C4BF7095}" type="presOf" srcId="{09629255-3925-6947-A923-A73A232207D4}" destId="{6794AE20-1D67-D94A-B3E4-C99A0E30BB31}" srcOrd="0" destOrd="0" presId="urn:microsoft.com/office/officeart/2005/8/layout/vList2"/>
    <dgm:cxn modelId="{32071BB9-AF1D-2F4E-9526-0725EC994528}" type="presOf" srcId="{325F7805-06F0-EE4C-8289-BE883AD6106E}" destId="{D6B34FB4-8336-5B44-BD9B-80D25B3F5968}" srcOrd="0" destOrd="0" presId="urn:microsoft.com/office/officeart/2005/8/layout/vList2"/>
    <dgm:cxn modelId="{29136CC2-A39C-7F47-820D-EC44AA2851A0}" srcId="{97AA8F87-22C1-D74B-BE18-AD9D7E51F036}" destId="{177546B9-36A5-E446-9476-233169828AB6}" srcOrd="2" destOrd="0" parTransId="{05041340-1B1D-7647-9CE7-78C2A5399AF3}" sibTransId="{BF351900-8071-C44F-A644-03DD25A0F95F}"/>
    <dgm:cxn modelId="{40B979C2-0912-464C-A4EF-1EC196D6C158}" srcId="{97AA8F87-22C1-D74B-BE18-AD9D7E51F036}" destId="{F98724F0-F6F5-A944-AC10-D4B3CB24F99C}" srcOrd="0" destOrd="0" parTransId="{D1ED056C-A733-CE4E-A5B6-784D084928D4}" sibTransId="{D9403BA2-D5A4-7B42-AEE2-57DEE9FC4302}"/>
    <dgm:cxn modelId="{F7C139D3-28E2-A64E-8DEE-F578E9C47F65}" type="presOf" srcId="{F98724F0-F6F5-A944-AC10-D4B3CB24F99C}" destId="{D58F8046-7750-044A-AE2D-7EA32CBFBD07}" srcOrd="0" destOrd="0" presId="urn:microsoft.com/office/officeart/2005/8/layout/vList2"/>
    <dgm:cxn modelId="{B9ABCB44-7491-AB4D-AF8D-70E086A81FE1}" type="presParOf" srcId="{FDA12508-CD4F-2844-82CF-72EFF15B0825}" destId="{E413FB02-564D-B84C-B16F-0490FF3673B4}" srcOrd="0" destOrd="0" presId="urn:microsoft.com/office/officeart/2005/8/layout/vList2"/>
    <dgm:cxn modelId="{C9F29180-D5AF-6046-B583-50A1DBAE64A6}" type="presParOf" srcId="{FDA12508-CD4F-2844-82CF-72EFF15B0825}" destId="{D58F8046-7750-044A-AE2D-7EA32CBFBD07}" srcOrd="1" destOrd="0" presId="urn:microsoft.com/office/officeart/2005/8/layout/vList2"/>
    <dgm:cxn modelId="{E954ACD3-DCE1-7247-A701-3E31DD6FE7D2}" type="presParOf" srcId="{FDA12508-CD4F-2844-82CF-72EFF15B0825}" destId="{6794AE20-1D67-D94A-B3E4-C99A0E30BB31}" srcOrd="2" destOrd="0" presId="urn:microsoft.com/office/officeart/2005/8/layout/vList2"/>
    <dgm:cxn modelId="{8BB063A7-54AD-4948-A31A-D2A271EAD374}" type="presParOf" srcId="{FDA12508-CD4F-2844-82CF-72EFF15B0825}" destId="{D6B34FB4-8336-5B44-BD9B-80D25B3F5968}" srcOrd="3" destOrd="0" presId="urn:microsoft.com/office/officeart/2005/8/layout/vList2"/>
    <dgm:cxn modelId="{D7EE3334-C425-6741-A342-BFA45F3C2818}" type="presParOf" srcId="{FDA12508-CD4F-2844-82CF-72EFF15B0825}" destId="{561271F8-A4F8-F94A-BE8F-EDA5A01751F8}" srcOrd="4" destOrd="0" presId="urn:microsoft.com/office/officeart/2005/8/layout/vList2"/>
    <dgm:cxn modelId="{B2F7EC4D-4728-B846-8214-912F738FFA4D}" type="presParOf" srcId="{FDA12508-CD4F-2844-82CF-72EFF15B0825}" destId="{9DC741B2-F079-B746-8554-C736C71CF3D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4" qsCatId="simple" csTypeId="urn:microsoft.com/office/officeart/2005/8/colors/accent1_1" csCatId="accent1" phldr="1"/>
      <dgm:spPr/>
      <dgm:t>
        <a:bodyPr/>
        <a:lstStyle/>
        <a:p>
          <a:endParaRPr lang="en-US"/>
        </a:p>
      </dgm:t>
    </dgm:pt>
    <dgm:pt modelId="{FA1DE59C-CC74-7241-B23D-5EA8A3F108CB}">
      <dgm:prSet phldrT="[Text]"/>
      <dgm:spPr>
        <a:solidFill>
          <a:schemeClr val="bg1"/>
        </a:solidFill>
        <a:ln w="34925">
          <a:solidFill>
            <a:srgbClr val="009051"/>
          </a:solidFill>
        </a:ln>
      </dgm:spPr>
      <dgm:t>
        <a:bodyPr/>
        <a:lstStyle/>
        <a:p>
          <a:r>
            <a:rPr lang="en-CA" dirty="0"/>
            <a:t>Focus on </a:t>
          </a:r>
          <a:r>
            <a:rPr lang="en-CA" dirty="0">
              <a:solidFill>
                <a:srgbClr val="00CC00"/>
              </a:solidFill>
            </a:rPr>
            <a:t>FIDELITY OF</a:t>
          </a:r>
          <a:r>
            <a:rPr lang="en-CA" baseline="0" dirty="0">
              <a:solidFill>
                <a:srgbClr val="00CC00"/>
              </a:solidFill>
            </a:rPr>
            <a:t> </a:t>
          </a:r>
          <a:r>
            <a:rPr lang="en-CA" dirty="0">
              <a:solidFill>
                <a:srgbClr val="00CC00"/>
              </a:solidFill>
            </a:rPr>
            <a:t>IMPLEMENTATION</a:t>
          </a:r>
          <a:endParaRPr lang="en-US" dirty="0"/>
        </a:p>
      </dgm:t>
    </dgm:pt>
    <dgm:pt modelId="{22BB808A-68EC-0443-BB8B-404CCEB1E7F4}" type="parTrans" cxnId="{F8720124-86F3-CC4D-B4B1-D295BFD2A505}">
      <dgm:prSet/>
      <dgm:spPr/>
      <dgm:t>
        <a:bodyPr/>
        <a:lstStyle/>
        <a:p>
          <a:endParaRPr lang="en-US"/>
        </a:p>
      </dgm:t>
    </dgm:pt>
    <dgm:pt modelId="{B8775E90-562E-7F43-AA22-82A945B3AD3C}" type="sibTrans" cxnId="{F8720124-86F3-CC4D-B4B1-D295BFD2A505}">
      <dgm:prSet/>
      <dgm:spPr/>
      <dgm:t>
        <a:bodyPr/>
        <a:lstStyle/>
        <a:p>
          <a:endParaRPr lang="en-US"/>
        </a:p>
      </dgm:t>
    </dgm:pt>
    <dgm:pt modelId="{5733991D-0214-CD4E-8FB3-469F70A68081}">
      <dgm:prSet phldrT="[Text]"/>
      <dgm:spPr>
        <a:solidFill>
          <a:schemeClr val="bg1"/>
        </a:solidFill>
        <a:ln w="34925">
          <a:solidFill>
            <a:srgbClr val="009051"/>
          </a:solidFill>
        </a:ln>
      </dgm:spPr>
      <dgm:t>
        <a:bodyPr/>
        <a:lstStyle/>
        <a:p>
          <a:r>
            <a:rPr lang="en-US" dirty="0"/>
            <a:t>Implement in all settings</a:t>
          </a:r>
        </a:p>
      </dgm:t>
    </dgm:pt>
    <dgm:pt modelId="{34EBF79A-8EDE-F148-A881-3EBE8216A120}" type="parTrans" cxnId="{62E8FB34-0735-9E46-9A0F-6FB027DBD72D}">
      <dgm:prSet/>
      <dgm:spPr/>
      <dgm:t>
        <a:bodyPr/>
        <a:lstStyle/>
        <a:p>
          <a:endParaRPr lang="en-US"/>
        </a:p>
      </dgm:t>
    </dgm:pt>
    <dgm:pt modelId="{1B67D8BE-E001-584F-A29F-6B94B3809FDF}" type="sibTrans" cxnId="{62E8FB34-0735-9E46-9A0F-6FB027DBD72D}">
      <dgm:prSet/>
      <dgm:spPr/>
      <dgm:t>
        <a:bodyPr/>
        <a:lstStyle/>
        <a:p>
          <a:endParaRPr lang="en-US"/>
        </a:p>
      </dgm:t>
    </dgm:pt>
    <dgm:pt modelId="{73F15FA0-309C-F343-BB67-0E902A7BBA9B}">
      <dgm:prSet phldrT="[Text]"/>
      <dgm:spPr>
        <a:solidFill>
          <a:schemeClr val="bg1"/>
        </a:solidFill>
        <a:ln w="34925">
          <a:solidFill>
            <a:srgbClr val="009051"/>
          </a:solidFill>
        </a:ln>
      </dgm:spPr>
      <dgm:t>
        <a:bodyPr/>
        <a:lstStyle/>
        <a:p>
          <a:r>
            <a:rPr lang="en-US" dirty="0"/>
            <a:t>Implement in all tiers of support</a:t>
          </a:r>
        </a:p>
      </dgm:t>
    </dgm:pt>
    <dgm:pt modelId="{34519196-9A3C-F64F-B432-C3FD71407BE4}" type="parTrans" cxnId="{27D11B31-D2B9-D84C-9073-141B57222657}">
      <dgm:prSet/>
      <dgm:spPr/>
      <dgm:t>
        <a:bodyPr/>
        <a:lstStyle/>
        <a:p>
          <a:endParaRPr lang="en-US"/>
        </a:p>
      </dgm:t>
    </dgm:pt>
    <dgm:pt modelId="{1CCA190C-10D9-2D45-BAA2-7CB5F72C405A}" type="sibTrans" cxnId="{27D11B31-D2B9-D84C-9073-141B57222657}">
      <dgm:prSet/>
      <dgm:spPr/>
      <dgm:t>
        <a:bodyPr/>
        <a:lstStyle/>
        <a:p>
          <a:endParaRPr lang="en-US"/>
        </a:p>
      </dgm:t>
    </dgm:pt>
    <dgm:pt modelId="{9DD9D379-93B6-5444-80F9-96630FF99A54}">
      <dgm:prSet phldrT="[Text]"/>
      <dgm:spPr>
        <a:solidFill>
          <a:schemeClr val="bg1"/>
        </a:solidFill>
        <a:ln w="34925">
          <a:solidFill>
            <a:srgbClr val="009051"/>
          </a:solidFill>
        </a:ln>
      </dgm:spPr>
      <dgm:t>
        <a:bodyPr/>
        <a:lstStyle/>
        <a:p>
          <a:r>
            <a:rPr lang="en-US" dirty="0"/>
            <a:t>Consider family trainings</a:t>
          </a:r>
        </a:p>
      </dgm:t>
    </dgm:pt>
    <dgm:pt modelId="{5F171CC7-6414-5947-9104-4EC9387619C6}" type="parTrans" cxnId="{FE9184A3-D96E-274E-AFB0-12E34C5A08CF}">
      <dgm:prSet/>
      <dgm:spPr/>
      <dgm:t>
        <a:bodyPr/>
        <a:lstStyle/>
        <a:p>
          <a:endParaRPr lang="en-US"/>
        </a:p>
      </dgm:t>
    </dgm:pt>
    <dgm:pt modelId="{A9176D81-9BC7-B54C-A228-28208BFF5994}" type="sibTrans" cxnId="{FE9184A3-D96E-274E-AFB0-12E34C5A08CF}">
      <dgm:prSet/>
      <dgm:spPr/>
      <dgm:t>
        <a:bodyPr/>
        <a:lstStyle/>
        <a:p>
          <a:endParaRPr lang="en-US"/>
        </a:p>
      </dgm:t>
    </dgm:pt>
    <dgm:pt modelId="{F4BB7512-C015-764F-A2C3-6E8C757EAFBD}">
      <dgm:prSet phldrT="[Text]"/>
      <dgm:spPr>
        <a:solidFill>
          <a:schemeClr val="bg1"/>
        </a:solidFill>
        <a:ln w="34925">
          <a:solidFill>
            <a:srgbClr val="009051"/>
          </a:solidFill>
        </a:ln>
      </dgm:spPr>
      <dgm:t>
        <a:bodyPr/>
        <a:lstStyle/>
        <a:p>
          <a:r>
            <a:rPr lang="en-US" dirty="0"/>
            <a:t>Share data showing how fidelity is related to effectiveness</a:t>
          </a:r>
        </a:p>
      </dgm:t>
    </dgm:pt>
    <dgm:pt modelId="{0A31FF5B-1130-4342-951A-A00C1CA68C20}" type="parTrans" cxnId="{D02D0A8E-94D6-3A47-A2FA-3E36E7F21C5B}">
      <dgm:prSet/>
      <dgm:spPr/>
      <dgm:t>
        <a:bodyPr/>
        <a:lstStyle/>
        <a:p>
          <a:endParaRPr lang="en-US"/>
        </a:p>
      </dgm:t>
    </dgm:pt>
    <dgm:pt modelId="{F3CED6B7-2A69-674B-97D4-F779421E83C9}" type="sibTrans" cxnId="{D02D0A8E-94D6-3A47-A2FA-3E36E7F21C5B}">
      <dgm:prSet/>
      <dgm:spPr/>
      <dgm:t>
        <a:bodyPr/>
        <a:lstStyle/>
        <a:p>
          <a:endParaRPr lang="en-US"/>
        </a:p>
      </dgm:t>
    </dgm:pt>
    <dgm:pt modelId="{B43F72FA-A03A-3745-A292-2F9EA359FE9A}">
      <dgm:prSet phldrT="[Text]"/>
      <dgm:spPr>
        <a:solidFill>
          <a:schemeClr val="bg1"/>
        </a:solidFill>
        <a:ln w="34925">
          <a:solidFill>
            <a:srgbClr val="009051"/>
          </a:solidFill>
        </a:ln>
      </dgm:spPr>
      <dgm:t>
        <a:bodyPr/>
        <a:lstStyle/>
        <a:p>
          <a:r>
            <a:rPr lang="en-US" dirty="0"/>
            <a:t>Regular evaluation of fidelity data</a:t>
          </a:r>
        </a:p>
      </dgm:t>
    </dgm:pt>
    <dgm:pt modelId="{1B6F25EB-1B73-D641-AA02-F36BB052ACB2}" type="parTrans" cxnId="{01BC8FB3-C646-6C4B-8C12-C9704168C2C7}">
      <dgm:prSet/>
      <dgm:spPr/>
      <dgm:t>
        <a:bodyPr/>
        <a:lstStyle/>
        <a:p>
          <a:endParaRPr lang="en-US"/>
        </a:p>
      </dgm:t>
    </dgm:pt>
    <dgm:pt modelId="{C0E1C3BB-2E7D-4344-A066-31E5E59EB991}" type="sibTrans" cxnId="{01BC8FB3-C646-6C4B-8C12-C9704168C2C7}">
      <dgm:prSet/>
      <dgm:spPr/>
      <dgm:t>
        <a:bodyPr/>
        <a:lstStyle/>
        <a:p>
          <a:endParaRPr lang="en-US"/>
        </a:p>
      </dgm:t>
    </dgm:pt>
    <dgm:pt modelId="{9A175F38-57E3-924A-A724-BA64E27EE61B}" type="pres">
      <dgm:prSet presAssocID="{B50373FD-C3C7-A143-8A20-293B2CE52AF5}" presName="linear" presStyleCnt="0">
        <dgm:presLayoutVars>
          <dgm:animLvl val="lvl"/>
          <dgm:resizeHandles val="exact"/>
        </dgm:presLayoutVars>
      </dgm:prSet>
      <dgm:spPr/>
    </dgm:pt>
    <dgm:pt modelId="{5BC63364-55A1-1C47-84AB-DA0E437B4594}" type="pres">
      <dgm:prSet presAssocID="{FA1DE59C-CC74-7241-B23D-5EA8A3F108CB}" presName="parentText" presStyleLbl="node1" presStyleIdx="0" presStyleCnt="6">
        <dgm:presLayoutVars>
          <dgm:chMax val="0"/>
          <dgm:bulletEnabled val="1"/>
        </dgm:presLayoutVars>
      </dgm:prSet>
      <dgm:spPr/>
    </dgm:pt>
    <dgm:pt modelId="{ABA3825A-1970-B040-9988-A90F84AC2E11}" type="pres">
      <dgm:prSet presAssocID="{B8775E90-562E-7F43-AA22-82A945B3AD3C}" presName="spacer" presStyleCnt="0"/>
      <dgm:spPr/>
    </dgm:pt>
    <dgm:pt modelId="{480A37B1-15E6-9A4F-A995-D20F4C6F933A}" type="pres">
      <dgm:prSet presAssocID="{5733991D-0214-CD4E-8FB3-469F70A68081}" presName="parentText" presStyleLbl="node1" presStyleIdx="1" presStyleCnt="6">
        <dgm:presLayoutVars>
          <dgm:chMax val="0"/>
          <dgm:bulletEnabled val="1"/>
        </dgm:presLayoutVars>
      </dgm:prSet>
      <dgm:spPr/>
    </dgm:pt>
    <dgm:pt modelId="{EE927359-B794-F242-BAFA-41AD5915E3F9}" type="pres">
      <dgm:prSet presAssocID="{1B67D8BE-E001-584F-A29F-6B94B3809FDF}" presName="spacer" presStyleCnt="0"/>
      <dgm:spPr/>
    </dgm:pt>
    <dgm:pt modelId="{6855B928-9ADD-3743-8D53-0C5E0C51874A}" type="pres">
      <dgm:prSet presAssocID="{73F15FA0-309C-F343-BB67-0E902A7BBA9B}" presName="parentText" presStyleLbl="node1" presStyleIdx="2" presStyleCnt="6">
        <dgm:presLayoutVars>
          <dgm:chMax val="0"/>
          <dgm:bulletEnabled val="1"/>
        </dgm:presLayoutVars>
      </dgm:prSet>
      <dgm:spPr/>
    </dgm:pt>
    <dgm:pt modelId="{26A4CCC3-C562-344B-A06A-8353FFE11C9C}" type="pres">
      <dgm:prSet presAssocID="{1CCA190C-10D9-2D45-BAA2-7CB5F72C405A}" presName="spacer" presStyleCnt="0"/>
      <dgm:spPr/>
    </dgm:pt>
    <dgm:pt modelId="{811AED8B-C6FF-6E4D-8CAF-0644E0172119}" type="pres">
      <dgm:prSet presAssocID="{9DD9D379-93B6-5444-80F9-96630FF99A54}" presName="parentText" presStyleLbl="node1" presStyleIdx="3" presStyleCnt="6">
        <dgm:presLayoutVars>
          <dgm:chMax val="0"/>
          <dgm:bulletEnabled val="1"/>
        </dgm:presLayoutVars>
      </dgm:prSet>
      <dgm:spPr/>
    </dgm:pt>
    <dgm:pt modelId="{BB93A81F-1BF8-7040-9007-38FE65078D13}" type="pres">
      <dgm:prSet presAssocID="{A9176D81-9BC7-B54C-A228-28208BFF5994}" presName="spacer" presStyleCnt="0"/>
      <dgm:spPr/>
    </dgm:pt>
    <dgm:pt modelId="{678F5923-C79A-D74D-9CE8-D7C6D6CE97B5}" type="pres">
      <dgm:prSet presAssocID="{F4BB7512-C015-764F-A2C3-6E8C757EAFBD}" presName="parentText" presStyleLbl="node1" presStyleIdx="4" presStyleCnt="6">
        <dgm:presLayoutVars>
          <dgm:chMax val="0"/>
          <dgm:bulletEnabled val="1"/>
        </dgm:presLayoutVars>
      </dgm:prSet>
      <dgm:spPr/>
    </dgm:pt>
    <dgm:pt modelId="{9A7FC59D-B531-BA48-960D-1025206D96DA}" type="pres">
      <dgm:prSet presAssocID="{F3CED6B7-2A69-674B-97D4-F779421E83C9}" presName="spacer" presStyleCnt="0"/>
      <dgm:spPr/>
    </dgm:pt>
    <dgm:pt modelId="{D2C159F9-E9B4-D54C-80CE-1D0FBA317837}" type="pres">
      <dgm:prSet presAssocID="{B43F72FA-A03A-3745-A292-2F9EA359FE9A}" presName="parentText" presStyleLbl="node1" presStyleIdx="5" presStyleCnt="6">
        <dgm:presLayoutVars>
          <dgm:chMax val="0"/>
          <dgm:bulletEnabled val="1"/>
        </dgm:presLayoutVars>
      </dgm:prSet>
      <dgm:spPr/>
    </dgm:pt>
  </dgm:ptLst>
  <dgm:cxnLst>
    <dgm:cxn modelId="{C5FC7104-D8D2-774E-AF5F-77770A92D2BF}" type="presOf" srcId="{9DD9D379-93B6-5444-80F9-96630FF99A54}" destId="{811AED8B-C6FF-6E4D-8CAF-0644E0172119}" srcOrd="0" destOrd="0" presId="urn:microsoft.com/office/officeart/2005/8/layout/vList2"/>
    <dgm:cxn modelId="{5FAF1314-D73F-E840-9480-BCE98937C045}" type="presOf" srcId="{B50373FD-C3C7-A143-8A20-293B2CE52AF5}" destId="{9A175F38-57E3-924A-A724-BA64E27EE61B}" srcOrd="0" destOrd="0" presId="urn:microsoft.com/office/officeart/2005/8/layout/vList2"/>
    <dgm:cxn modelId="{F8720124-86F3-CC4D-B4B1-D295BFD2A505}" srcId="{B50373FD-C3C7-A143-8A20-293B2CE52AF5}" destId="{FA1DE59C-CC74-7241-B23D-5EA8A3F108CB}" srcOrd="0" destOrd="0" parTransId="{22BB808A-68EC-0443-BB8B-404CCEB1E7F4}" sibTransId="{B8775E90-562E-7F43-AA22-82A945B3AD3C}"/>
    <dgm:cxn modelId="{501D162E-633C-FA4A-90D6-746AFB2AB146}" type="presOf" srcId="{F4BB7512-C015-764F-A2C3-6E8C757EAFBD}" destId="{678F5923-C79A-D74D-9CE8-D7C6D6CE97B5}" srcOrd="0" destOrd="0" presId="urn:microsoft.com/office/officeart/2005/8/layout/vList2"/>
    <dgm:cxn modelId="{27D11B31-D2B9-D84C-9073-141B57222657}" srcId="{B50373FD-C3C7-A143-8A20-293B2CE52AF5}" destId="{73F15FA0-309C-F343-BB67-0E902A7BBA9B}" srcOrd="2" destOrd="0" parTransId="{34519196-9A3C-F64F-B432-C3FD71407BE4}" sibTransId="{1CCA190C-10D9-2D45-BAA2-7CB5F72C405A}"/>
    <dgm:cxn modelId="{62E8FB34-0735-9E46-9A0F-6FB027DBD72D}" srcId="{B50373FD-C3C7-A143-8A20-293B2CE52AF5}" destId="{5733991D-0214-CD4E-8FB3-469F70A68081}" srcOrd="1" destOrd="0" parTransId="{34EBF79A-8EDE-F148-A881-3EBE8216A120}" sibTransId="{1B67D8BE-E001-584F-A29F-6B94B3809FDF}"/>
    <dgm:cxn modelId="{DFB3964F-AEA3-F244-A6DE-303592AB6C47}" type="presOf" srcId="{73F15FA0-309C-F343-BB67-0E902A7BBA9B}" destId="{6855B928-9ADD-3743-8D53-0C5E0C51874A}" srcOrd="0" destOrd="0" presId="urn:microsoft.com/office/officeart/2005/8/layout/vList2"/>
    <dgm:cxn modelId="{319EF559-2261-AA4C-A683-8F1B5F07B010}" type="presOf" srcId="{FA1DE59C-CC74-7241-B23D-5EA8A3F108CB}" destId="{5BC63364-55A1-1C47-84AB-DA0E437B4594}" srcOrd="0" destOrd="0" presId="urn:microsoft.com/office/officeart/2005/8/layout/vList2"/>
    <dgm:cxn modelId="{8413F45D-DA57-A345-B812-5E537A158237}" type="presOf" srcId="{B43F72FA-A03A-3745-A292-2F9EA359FE9A}" destId="{D2C159F9-E9B4-D54C-80CE-1D0FBA317837}" srcOrd="0" destOrd="0" presId="urn:microsoft.com/office/officeart/2005/8/layout/vList2"/>
    <dgm:cxn modelId="{D02D0A8E-94D6-3A47-A2FA-3E36E7F21C5B}" srcId="{B50373FD-C3C7-A143-8A20-293B2CE52AF5}" destId="{F4BB7512-C015-764F-A2C3-6E8C757EAFBD}" srcOrd="4" destOrd="0" parTransId="{0A31FF5B-1130-4342-951A-A00C1CA68C20}" sibTransId="{F3CED6B7-2A69-674B-97D4-F779421E83C9}"/>
    <dgm:cxn modelId="{FE9184A3-D96E-274E-AFB0-12E34C5A08CF}" srcId="{B50373FD-C3C7-A143-8A20-293B2CE52AF5}" destId="{9DD9D379-93B6-5444-80F9-96630FF99A54}" srcOrd="3" destOrd="0" parTransId="{5F171CC7-6414-5947-9104-4EC9387619C6}" sibTransId="{A9176D81-9BC7-B54C-A228-28208BFF5994}"/>
    <dgm:cxn modelId="{01BC8FB3-C646-6C4B-8C12-C9704168C2C7}" srcId="{B50373FD-C3C7-A143-8A20-293B2CE52AF5}" destId="{B43F72FA-A03A-3745-A292-2F9EA359FE9A}" srcOrd="5" destOrd="0" parTransId="{1B6F25EB-1B73-D641-AA02-F36BB052ACB2}" sibTransId="{C0E1C3BB-2E7D-4344-A066-31E5E59EB991}"/>
    <dgm:cxn modelId="{D74249DA-97C2-7240-8041-D9C1DC946714}" type="presOf" srcId="{5733991D-0214-CD4E-8FB3-469F70A68081}" destId="{480A37B1-15E6-9A4F-A995-D20F4C6F933A}" srcOrd="0" destOrd="0" presId="urn:microsoft.com/office/officeart/2005/8/layout/vList2"/>
    <dgm:cxn modelId="{397DA674-4F11-404C-B111-8115DF240ECC}" type="presParOf" srcId="{9A175F38-57E3-924A-A724-BA64E27EE61B}" destId="{5BC63364-55A1-1C47-84AB-DA0E437B4594}" srcOrd="0" destOrd="0" presId="urn:microsoft.com/office/officeart/2005/8/layout/vList2"/>
    <dgm:cxn modelId="{8B9624F3-7F0A-8744-8D92-275922CBAF9B}" type="presParOf" srcId="{9A175F38-57E3-924A-A724-BA64E27EE61B}" destId="{ABA3825A-1970-B040-9988-A90F84AC2E11}" srcOrd="1" destOrd="0" presId="urn:microsoft.com/office/officeart/2005/8/layout/vList2"/>
    <dgm:cxn modelId="{91663232-3801-4349-B6A1-E9D022650104}" type="presParOf" srcId="{9A175F38-57E3-924A-A724-BA64E27EE61B}" destId="{480A37B1-15E6-9A4F-A995-D20F4C6F933A}" srcOrd="2" destOrd="0" presId="urn:microsoft.com/office/officeart/2005/8/layout/vList2"/>
    <dgm:cxn modelId="{371D4BAE-841F-6541-874C-5BCA85322C5C}" type="presParOf" srcId="{9A175F38-57E3-924A-A724-BA64E27EE61B}" destId="{EE927359-B794-F242-BAFA-41AD5915E3F9}" srcOrd="3" destOrd="0" presId="urn:microsoft.com/office/officeart/2005/8/layout/vList2"/>
    <dgm:cxn modelId="{7BAF478D-447B-644E-A93F-8CEE592F2FCD}" type="presParOf" srcId="{9A175F38-57E3-924A-A724-BA64E27EE61B}" destId="{6855B928-9ADD-3743-8D53-0C5E0C51874A}" srcOrd="4" destOrd="0" presId="urn:microsoft.com/office/officeart/2005/8/layout/vList2"/>
    <dgm:cxn modelId="{49A71CB4-B4D6-7146-8592-FE18327BD2C2}" type="presParOf" srcId="{9A175F38-57E3-924A-A724-BA64E27EE61B}" destId="{26A4CCC3-C562-344B-A06A-8353FFE11C9C}" srcOrd="5" destOrd="0" presId="urn:microsoft.com/office/officeart/2005/8/layout/vList2"/>
    <dgm:cxn modelId="{F350A981-40FD-D640-9449-068CD5114B5E}" type="presParOf" srcId="{9A175F38-57E3-924A-A724-BA64E27EE61B}" destId="{811AED8B-C6FF-6E4D-8CAF-0644E0172119}" srcOrd="6" destOrd="0" presId="urn:microsoft.com/office/officeart/2005/8/layout/vList2"/>
    <dgm:cxn modelId="{FD1DAB94-4A73-9B4A-B976-9DFC2E1185A8}" type="presParOf" srcId="{9A175F38-57E3-924A-A724-BA64E27EE61B}" destId="{BB93A81F-1BF8-7040-9007-38FE65078D13}" srcOrd="7" destOrd="0" presId="urn:microsoft.com/office/officeart/2005/8/layout/vList2"/>
    <dgm:cxn modelId="{D2F719B3-C154-AE4A-B127-7DDC1F89951E}" type="presParOf" srcId="{9A175F38-57E3-924A-A724-BA64E27EE61B}" destId="{678F5923-C79A-D74D-9CE8-D7C6D6CE97B5}" srcOrd="8" destOrd="0" presId="urn:microsoft.com/office/officeart/2005/8/layout/vList2"/>
    <dgm:cxn modelId="{0D05F3BD-4171-6342-81F9-7DDF912BF721}" type="presParOf" srcId="{9A175F38-57E3-924A-A724-BA64E27EE61B}" destId="{9A7FC59D-B531-BA48-960D-1025206D96DA}" srcOrd="9" destOrd="0" presId="urn:microsoft.com/office/officeart/2005/8/layout/vList2"/>
    <dgm:cxn modelId="{DD031DCC-3029-904C-A553-22C2ACCABC24}" type="presParOf" srcId="{9A175F38-57E3-924A-A724-BA64E27EE61B}" destId="{D2C159F9-E9B4-D54C-80CE-1D0FBA31783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97AA8F87-22C1-D74B-BE18-AD9D7E51F036}">
      <dgm:prSet/>
      <dgm:spPr>
        <a:ln>
          <a:solidFill>
            <a:srgbClr val="009051"/>
          </a:solidFill>
        </a:ln>
      </dgm:spPr>
      <dgm:t>
        <a:bodyPr/>
        <a:lstStyle/>
        <a:p>
          <a:r>
            <a:rPr lang="en-CA" dirty="0">
              <a:solidFill>
                <a:schemeClr val="tx1"/>
              </a:solidFill>
            </a:rPr>
            <a:t>Get it down on paper</a:t>
          </a:r>
          <a:endParaRPr lang="en-US" dirty="0">
            <a:solidFill>
              <a:schemeClr val="tx1"/>
            </a:solidFill>
          </a:endParaRPr>
        </a:p>
      </dgm:t>
    </dgm:pt>
    <dgm:pt modelId="{1ED9A303-E60C-8A4E-BCD4-AC719835E883}" type="parTrans" cxnId="{C0577F2D-5C4C-F746-ADC9-D07B4AC0DCE4}">
      <dgm:prSet/>
      <dgm:spPr/>
      <dgm:t>
        <a:bodyPr/>
        <a:lstStyle/>
        <a:p>
          <a:endParaRPr lang="en-US"/>
        </a:p>
      </dgm:t>
    </dgm:pt>
    <dgm:pt modelId="{33E2269B-7A9C-7E44-BE29-AD456DB8C62C}" type="sibTrans" cxnId="{C0577F2D-5C4C-F746-ADC9-D07B4AC0DCE4}">
      <dgm:prSet/>
      <dgm:spPr/>
      <dgm:t>
        <a:bodyPr/>
        <a:lstStyle/>
        <a:p>
          <a:endParaRPr lang="en-US"/>
        </a:p>
      </dgm:t>
    </dgm:pt>
    <dgm:pt modelId="{80AC2CFE-B889-9844-A0EB-C744BC4FF8DD}">
      <dgm:prSet/>
      <dgm:spPr/>
      <dgm:t>
        <a:bodyPr/>
        <a:lstStyle/>
        <a:p>
          <a:r>
            <a:rPr lang="en-CA"/>
            <a:t>Lesson plans</a:t>
          </a:r>
          <a:endParaRPr lang="en-CA" dirty="0"/>
        </a:p>
      </dgm:t>
    </dgm:pt>
    <dgm:pt modelId="{CA2A1D56-5EDE-6D40-957F-56C942BA636E}" type="parTrans" cxnId="{71FC7917-639F-6B47-B090-A7468B002B3F}">
      <dgm:prSet/>
      <dgm:spPr/>
      <dgm:t>
        <a:bodyPr/>
        <a:lstStyle/>
        <a:p>
          <a:endParaRPr lang="en-US"/>
        </a:p>
      </dgm:t>
    </dgm:pt>
    <dgm:pt modelId="{B515A4E5-E39E-C447-A468-743A3B3E2CD1}" type="sibTrans" cxnId="{71FC7917-639F-6B47-B090-A7468B002B3F}">
      <dgm:prSet/>
      <dgm:spPr/>
      <dgm:t>
        <a:bodyPr/>
        <a:lstStyle/>
        <a:p>
          <a:endParaRPr lang="en-US"/>
        </a:p>
      </dgm:t>
    </dgm:pt>
    <dgm:pt modelId="{FCE47B05-99D3-7F4F-8910-F01B35DDC4C8}">
      <dgm:prSet/>
      <dgm:spPr/>
      <dgm:t>
        <a:bodyPr/>
        <a:lstStyle/>
        <a:p>
          <a:r>
            <a:rPr lang="en-CA"/>
            <a:t>Schedules</a:t>
          </a:r>
          <a:endParaRPr lang="en-CA" dirty="0"/>
        </a:p>
      </dgm:t>
    </dgm:pt>
    <dgm:pt modelId="{E37C7A78-AF88-4D46-ACDE-1C937CA2BDC1}" type="parTrans" cxnId="{7A3EE28D-E29B-2443-95DB-4398DA15878B}">
      <dgm:prSet/>
      <dgm:spPr/>
      <dgm:t>
        <a:bodyPr/>
        <a:lstStyle/>
        <a:p>
          <a:endParaRPr lang="en-US"/>
        </a:p>
      </dgm:t>
    </dgm:pt>
    <dgm:pt modelId="{ED37FE3F-FF69-0E47-9086-7B2923E880EE}" type="sibTrans" cxnId="{7A3EE28D-E29B-2443-95DB-4398DA15878B}">
      <dgm:prSet/>
      <dgm:spPr/>
      <dgm:t>
        <a:bodyPr/>
        <a:lstStyle/>
        <a:p>
          <a:endParaRPr lang="en-US"/>
        </a:p>
      </dgm:t>
    </dgm:pt>
    <dgm:pt modelId="{39CA52B2-887C-2342-96AB-A029EF725916}">
      <dgm:prSet/>
      <dgm:spPr/>
      <dgm:t>
        <a:bodyPr/>
        <a:lstStyle/>
        <a:p>
          <a:r>
            <a:rPr lang="en-CA"/>
            <a:t>Agendas</a:t>
          </a:r>
          <a:endParaRPr lang="en-CA" dirty="0"/>
        </a:p>
      </dgm:t>
    </dgm:pt>
    <dgm:pt modelId="{315E86F9-5721-3046-8E5B-AA7620A4FE5B}" type="parTrans" cxnId="{155A462E-8432-4C4F-AE9D-C345C1F8D78D}">
      <dgm:prSet/>
      <dgm:spPr/>
      <dgm:t>
        <a:bodyPr/>
        <a:lstStyle/>
        <a:p>
          <a:endParaRPr lang="en-US"/>
        </a:p>
      </dgm:t>
    </dgm:pt>
    <dgm:pt modelId="{D2C963C4-F5C5-1141-9A32-DEA83F17F3F9}" type="sibTrans" cxnId="{155A462E-8432-4C4F-AE9D-C345C1F8D78D}">
      <dgm:prSet/>
      <dgm:spPr/>
      <dgm:t>
        <a:bodyPr/>
        <a:lstStyle/>
        <a:p>
          <a:endParaRPr lang="en-US"/>
        </a:p>
      </dgm:t>
    </dgm:pt>
    <dgm:pt modelId="{043E0770-A533-8845-8A4B-B2936913B4E2}">
      <dgm:prSet/>
      <dgm:spPr>
        <a:ln>
          <a:solidFill>
            <a:srgbClr val="009051"/>
          </a:solidFill>
        </a:ln>
      </dgm:spPr>
      <dgm:t>
        <a:bodyPr/>
        <a:lstStyle/>
        <a:p>
          <a:r>
            <a:rPr lang="en-CA" dirty="0">
              <a:solidFill>
                <a:schemeClr val="tx1"/>
              </a:solidFill>
            </a:rPr>
            <a:t>Focus on efficient team meetings</a:t>
          </a:r>
        </a:p>
      </dgm:t>
    </dgm:pt>
    <dgm:pt modelId="{EB644B98-1D96-304B-BBC4-7DFE9A42668B}" type="parTrans" cxnId="{C4CE9EBB-AB19-5B40-98F7-91BBCFA24A58}">
      <dgm:prSet/>
      <dgm:spPr/>
      <dgm:t>
        <a:bodyPr/>
        <a:lstStyle/>
        <a:p>
          <a:endParaRPr lang="en-US"/>
        </a:p>
      </dgm:t>
    </dgm:pt>
    <dgm:pt modelId="{4BAD1E09-2A74-4140-8ACA-70ED6689710D}" type="sibTrans" cxnId="{C4CE9EBB-AB19-5B40-98F7-91BBCFA24A58}">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E413FB02-564D-B84C-B16F-0490FF3673B4}" type="pres">
      <dgm:prSet presAssocID="{97AA8F87-22C1-D74B-BE18-AD9D7E51F036}" presName="parentText" presStyleLbl="node1" presStyleIdx="0" presStyleCnt="2">
        <dgm:presLayoutVars>
          <dgm:chMax val="0"/>
          <dgm:bulletEnabled val="1"/>
        </dgm:presLayoutVars>
      </dgm:prSet>
      <dgm:spPr/>
    </dgm:pt>
    <dgm:pt modelId="{D58F8046-7750-044A-AE2D-7EA32CBFBD07}" type="pres">
      <dgm:prSet presAssocID="{97AA8F87-22C1-D74B-BE18-AD9D7E51F036}" presName="childText" presStyleLbl="revTx" presStyleIdx="0" presStyleCnt="1">
        <dgm:presLayoutVars>
          <dgm:bulletEnabled val="1"/>
        </dgm:presLayoutVars>
      </dgm:prSet>
      <dgm:spPr/>
    </dgm:pt>
    <dgm:pt modelId="{9AE73423-A660-0744-819F-A00DC1D7D1FD}" type="pres">
      <dgm:prSet presAssocID="{043E0770-A533-8845-8A4B-B2936913B4E2}" presName="parentText" presStyleLbl="node1" presStyleIdx="1" presStyleCnt="2">
        <dgm:presLayoutVars>
          <dgm:chMax val="0"/>
          <dgm:bulletEnabled val="1"/>
        </dgm:presLayoutVars>
      </dgm:prSet>
      <dgm:spPr/>
    </dgm:pt>
  </dgm:ptLst>
  <dgm:cxnLst>
    <dgm:cxn modelId="{71FC7917-639F-6B47-B090-A7468B002B3F}" srcId="{97AA8F87-22C1-D74B-BE18-AD9D7E51F036}" destId="{80AC2CFE-B889-9844-A0EB-C744BC4FF8DD}" srcOrd="0" destOrd="0" parTransId="{CA2A1D56-5EDE-6D40-957F-56C942BA636E}" sibTransId="{B515A4E5-E39E-C447-A468-743A3B3E2CD1}"/>
    <dgm:cxn modelId="{BE0FE220-9ED3-374C-84A0-997E147968C5}" type="presOf" srcId="{80AC2CFE-B889-9844-A0EB-C744BC4FF8DD}" destId="{D58F8046-7750-044A-AE2D-7EA32CBFBD07}" srcOrd="0" destOrd="0" presId="urn:microsoft.com/office/officeart/2005/8/layout/vList2"/>
    <dgm:cxn modelId="{C0577F2D-5C4C-F746-ADC9-D07B4AC0DCE4}" srcId="{B50373FD-C3C7-A143-8A20-293B2CE52AF5}" destId="{97AA8F87-22C1-D74B-BE18-AD9D7E51F036}" srcOrd="0" destOrd="0" parTransId="{1ED9A303-E60C-8A4E-BCD4-AC719835E883}" sibTransId="{33E2269B-7A9C-7E44-BE29-AD456DB8C62C}"/>
    <dgm:cxn modelId="{155A462E-8432-4C4F-AE9D-C345C1F8D78D}" srcId="{97AA8F87-22C1-D74B-BE18-AD9D7E51F036}" destId="{39CA52B2-887C-2342-96AB-A029EF725916}" srcOrd="2" destOrd="0" parTransId="{315E86F9-5721-3046-8E5B-AA7620A4FE5B}" sibTransId="{D2C963C4-F5C5-1141-9A32-DEA83F17F3F9}"/>
    <dgm:cxn modelId="{840EE960-D322-AF43-AA83-4C3C82A8DD46}" type="presOf" srcId="{043E0770-A533-8845-8A4B-B2936913B4E2}" destId="{9AE73423-A660-0744-819F-A00DC1D7D1FD}" srcOrd="0" destOrd="0" presId="urn:microsoft.com/office/officeart/2005/8/layout/vList2"/>
    <dgm:cxn modelId="{67D06A8A-E549-0241-8DF6-0B20F4B5239B}" type="presOf" srcId="{B50373FD-C3C7-A143-8A20-293B2CE52AF5}" destId="{FDA12508-CD4F-2844-82CF-72EFF15B0825}" srcOrd="0" destOrd="0" presId="urn:microsoft.com/office/officeart/2005/8/layout/vList2"/>
    <dgm:cxn modelId="{7A3EE28D-E29B-2443-95DB-4398DA15878B}" srcId="{97AA8F87-22C1-D74B-BE18-AD9D7E51F036}" destId="{FCE47B05-99D3-7F4F-8910-F01B35DDC4C8}" srcOrd="1" destOrd="0" parTransId="{E37C7A78-AF88-4D46-ACDE-1C937CA2BDC1}" sibTransId="{ED37FE3F-FF69-0E47-9086-7B2923E880EE}"/>
    <dgm:cxn modelId="{C4CE9EBB-AB19-5B40-98F7-91BBCFA24A58}" srcId="{B50373FD-C3C7-A143-8A20-293B2CE52AF5}" destId="{043E0770-A533-8845-8A4B-B2936913B4E2}" srcOrd="1" destOrd="0" parTransId="{EB644B98-1D96-304B-BBC4-7DFE9A42668B}" sibTransId="{4BAD1E09-2A74-4140-8ACA-70ED6689710D}"/>
    <dgm:cxn modelId="{2D56D3C2-96A9-804E-A55E-876B84E7B117}" type="presOf" srcId="{39CA52B2-887C-2342-96AB-A029EF725916}" destId="{D58F8046-7750-044A-AE2D-7EA32CBFBD07}" srcOrd="0" destOrd="2" presId="urn:microsoft.com/office/officeart/2005/8/layout/vList2"/>
    <dgm:cxn modelId="{AF8B1BD6-2EC6-F24D-841B-1AFAD90EAEE9}" type="presOf" srcId="{97AA8F87-22C1-D74B-BE18-AD9D7E51F036}" destId="{E413FB02-564D-B84C-B16F-0490FF3673B4}" srcOrd="0" destOrd="0" presId="urn:microsoft.com/office/officeart/2005/8/layout/vList2"/>
    <dgm:cxn modelId="{F5CF94E9-85C9-1D4D-8981-C500E5991D8F}" type="presOf" srcId="{FCE47B05-99D3-7F4F-8910-F01B35DDC4C8}" destId="{D58F8046-7750-044A-AE2D-7EA32CBFBD07}" srcOrd="0" destOrd="1" presId="urn:microsoft.com/office/officeart/2005/8/layout/vList2"/>
    <dgm:cxn modelId="{296C2649-B076-8A42-A21B-782E9ACD09D6}" type="presParOf" srcId="{FDA12508-CD4F-2844-82CF-72EFF15B0825}" destId="{E413FB02-564D-B84C-B16F-0490FF3673B4}" srcOrd="0" destOrd="0" presId="urn:microsoft.com/office/officeart/2005/8/layout/vList2"/>
    <dgm:cxn modelId="{BE420F53-5813-474D-8D0A-4D7B768F376D}" type="presParOf" srcId="{FDA12508-CD4F-2844-82CF-72EFF15B0825}" destId="{D58F8046-7750-044A-AE2D-7EA32CBFBD07}" srcOrd="1" destOrd="0" presId="urn:microsoft.com/office/officeart/2005/8/layout/vList2"/>
    <dgm:cxn modelId="{5062B594-086A-8D45-AF2B-395529E0E06D}" type="presParOf" srcId="{FDA12508-CD4F-2844-82CF-72EFF15B0825}" destId="{9AE73423-A660-0744-819F-A00DC1D7D1F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63364-55A1-1C47-84AB-DA0E437B4594}">
      <dsp:nvSpPr>
        <dsp:cNvPr id="0" name=""/>
        <dsp:cNvSpPr/>
      </dsp:nvSpPr>
      <dsp:spPr>
        <a:xfrm>
          <a:off x="0" y="524099"/>
          <a:ext cx="8000999" cy="730079"/>
        </a:xfrm>
        <a:prstGeom prst="roundRect">
          <a:avLst/>
        </a:prstGeom>
        <a:solidFill>
          <a:schemeClr val="bg1"/>
        </a:soli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dirty="0"/>
            <a:t>Adjust practices for a changing environment</a:t>
          </a:r>
          <a:endParaRPr lang="en-US" sz="3200" kern="1200" dirty="0"/>
        </a:p>
      </dsp:txBody>
      <dsp:txXfrm>
        <a:off x="35640" y="559739"/>
        <a:ext cx="7929719" cy="658799"/>
      </dsp:txXfrm>
    </dsp:sp>
    <dsp:sp modelId="{4AE9922A-F3C0-C042-91B1-20B0936595A9}">
      <dsp:nvSpPr>
        <dsp:cNvPr id="0" name=""/>
        <dsp:cNvSpPr/>
      </dsp:nvSpPr>
      <dsp:spPr>
        <a:xfrm>
          <a:off x="0" y="1254179"/>
          <a:ext cx="8000999"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Priority</a:t>
          </a:r>
        </a:p>
        <a:p>
          <a:pPr marL="228600" lvl="1" indent="-228600" algn="l" defTabSz="1111250">
            <a:lnSpc>
              <a:spcPct val="90000"/>
            </a:lnSpc>
            <a:spcBef>
              <a:spcPct val="0"/>
            </a:spcBef>
            <a:spcAft>
              <a:spcPct val="20000"/>
            </a:spcAft>
            <a:buChar char="•"/>
          </a:pPr>
          <a:r>
            <a:rPr lang="en-US" sz="2500" kern="1200" dirty="0"/>
            <a:t>Effectiveness</a:t>
          </a:r>
        </a:p>
        <a:p>
          <a:pPr marL="228600" lvl="1" indent="-228600" algn="l" defTabSz="1111250">
            <a:lnSpc>
              <a:spcPct val="90000"/>
            </a:lnSpc>
            <a:spcBef>
              <a:spcPct val="0"/>
            </a:spcBef>
            <a:spcAft>
              <a:spcPct val="20000"/>
            </a:spcAft>
            <a:buChar char="•"/>
          </a:pPr>
          <a:r>
            <a:rPr lang="en-US" sz="2500" kern="1200" dirty="0"/>
            <a:t>Efficiency</a:t>
          </a:r>
        </a:p>
      </dsp:txBody>
      <dsp:txXfrm>
        <a:off x="0" y="1254179"/>
        <a:ext cx="8000999" cy="1225440"/>
      </dsp:txXfrm>
    </dsp:sp>
    <dsp:sp modelId="{685CC178-0D09-ED44-88FF-0E5D841AAE88}">
      <dsp:nvSpPr>
        <dsp:cNvPr id="0" name=""/>
        <dsp:cNvSpPr/>
      </dsp:nvSpPr>
      <dsp:spPr>
        <a:xfrm>
          <a:off x="0" y="2479620"/>
          <a:ext cx="8000999" cy="730079"/>
        </a:xfrm>
        <a:prstGeom prst="roundRect">
          <a:avLst/>
        </a:prstGeom>
        <a:solidFill>
          <a:schemeClr val="bg1"/>
        </a:soli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Connect with a community practice</a:t>
          </a:r>
        </a:p>
      </dsp:txBody>
      <dsp:txXfrm>
        <a:off x="35640" y="2515260"/>
        <a:ext cx="7929719" cy="658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9DD81-443E-D248-BD62-458DF3598E3E}">
      <dsp:nvSpPr>
        <dsp:cNvPr id="0" name=""/>
        <dsp:cNvSpPr/>
      </dsp:nvSpPr>
      <dsp:spPr>
        <a:xfrm>
          <a:off x="2277" y="98524"/>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Administrator Support</a:t>
          </a:r>
        </a:p>
      </dsp:txBody>
      <dsp:txXfrm>
        <a:off x="2277" y="98524"/>
        <a:ext cx="1806475" cy="1083885"/>
      </dsp:txXfrm>
    </dsp:sp>
    <dsp:sp modelId="{2C4CF12E-70D8-8043-81BB-B3AEBFCD8ADD}">
      <dsp:nvSpPr>
        <dsp:cNvPr id="0" name=""/>
        <dsp:cNvSpPr/>
      </dsp:nvSpPr>
      <dsp:spPr>
        <a:xfrm>
          <a:off x="1989400" y="98524"/>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Staff Buy-in</a:t>
          </a:r>
        </a:p>
      </dsp:txBody>
      <dsp:txXfrm>
        <a:off x="1989400" y="98524"/>
        <a:ext cx="1806475" cy="1083885"/>
      </dsp:txXfrm>
    </dsp:sp>
    <dsp:sp modelId="{30681098-D39C-8F43-A2D5-BDCC848E7B6D}">
      <dsp:nvSpPr>
        <dsp:cNvPr id="0" name=""/>
        <dsp:cNvSpPr/>
      </dsp:nvSpPr>
      <dsp:spPr>
        <a:xfrm>
          <a:off x="3976523" y="98524"/>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Fidelity</a:t>
          </a:r>
        </a:p>
      </dsp:txBody>
      <dsp:txXfrm>
        <a:off x="3976523" y="98524"/>
        <a:ext cx="1806475" cy="1083885"/>
      </dsp:txXfrm>
    </dsp:sp>
    <dsp:sp modelId="{9650A619-A75F-FA48-965E-F0CB0D477CA6}">
      <dsp:nvSpPr>
        <dsp:cNvPr id="0" name=""/>
        <dsp:cNvSpPr/>
      </dsp:nvSpPr>
      <dsp:spPr>
        <a:xfrm>
          <a:off x="5963647" y="98524"/>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Data</a:t>
          </a:r>
        </a:p>
      </dsp:txBody>
      <dsp:txXfrm>
        <a:off x="5963647" y="98524"/>
        <a:ext cx="1806475" cy="1083885"/>
      </dsp:txXfrm>
    </dsp:sp>
    <dsp:sp modelId="{7ECB80D8-EA62-5B4C-8FC9-447380CD8313}">
      <dsp:nvSpPr>
        <dsp:cNvPr id="0" name=""/>
        <dsp:cNvSpPr/>
      </dsp:nvSpPr>
      <dsp:spPr>
        <a:xfrm>
          <a:off x="2277" y="1363057"/>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Teaming</a:t>
          </a:r>
        </a:p>
      </dsp:txBody>
      <dsp:txXfrm>
        <a:off x="2277" y="1363057"/>
        <a:ext cx="1806475" cy="1083885"/>
      </dsp:txXfrm>
    </dsp:sp>
    <dsp:sp modelId="{4CEE6D92-6793-7A47-AE89-8C23489D3552}">
      <dsp:nvSpPr>
        <dsp:cNvPr id="0" name=""/>
        <dsp:cNvSpPr/>
      </dsp:nvSpPr>
      <dsp:spPr>
        <a:xfrm>
          <a:off x="1989400" y="1363057"/>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Resources</a:t>
          </a:r>
        </a:p>
      </dsp:txBody>
      <dsp:txXfrm>
        <a:off x="1989400" y="1363057"/>
        <a:ext cx="1806475" cy="1083885"/>
      </dsp:txXfrm>
    </dsp:sp>
    <dsp:sp modelId="{985A3C94-CF03-6244-9BB0-0248C66306C0}">
      <dsp:nvSpPr>
        <dsp:cNvPr id="0" name=""/>
        <dsp:cNvSpPr/>
      </dsp:nvSpPr>
      <dsp:spPr>
        <a:xfrm>
          <a:off x="3976523" y="1363057"/>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Stakeholder Involvement</a:t>
          </a:r>
        </a:p>
      </dsp:txBody>
      <dsp:txXfrm>
        <a:off x="3976523" y="1363057"/>
        <a:ext cx="1806475" cy="1083885"/>
      </dsp:txXfrm>
    </dsp:sp>
    <dsp:sp modelId="{04D91BC3-1A45-F54D-BCE6-537027B6EEE4}">
      <dsp:nvSpPr>
        <dsp:cNvPr id="0" name=""/>
        <dsp:cNvSpPr/>
      </dsp:nvSpPr>
      <dsp:spPr>
        <a:xfrm>
          <a:off x="5963647" y="1363057"/>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Training</a:t>
          </a:r>
        </a:p>
      </dsp:txBody>
      <dsp:txXfrm>
        <a:off x="5963647" y="1363057"/>
        <a:ext cx="1806475" cy="1083885"/>
      </dsp:txXfrm>
    </dsp:sp>
    <dsp:sp modelId="{727045BA-7A28-BC46-9C79-D18A734F5FBF}">
      <dsp:nvSpPr>
        <dsp:cNvPr id="0" name=""/>
        <dsp:cNvSpPr/>
      </dsp:nvSpPr>
      <dsp:spPr>
        <a:xfrm>
          <a:off x="995838" y="2627590"/>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SWPBS Philosophy</a:t>
          </a:r>
        </a:p>
      </dsp:txBody>
      <dsp:txXfrm>
        <a:off x="995838" y="2627590"/>
        <a:ext cx="1806475" cy="1083885"/>
      </dsp:txXfrm>
    </dsp:sp>
    <dsp:sp modelId="{AB9E886B-F8AB-0C4B-8812-C8976B171933}">
      <dsp:nvSpPr>
        <dsp:cNvPr id="0" name=""/>
        <dsp:cNvSpPr/>
      </dsp:nvSpPr>
      <dsp:spPr>
        <a:xfrm>
          <a:off x="2982962" y="2627590"/>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Motivation</a:t>
          </a:r>
        </a:p>
      </dsp:txBody>
      <dsp:txXfrm>
        <a:off x="2982962" y="2627590"/>
        <a:ext cx="1806475" cy="1083885"/>
      </dsp:txXfrm>
    </dsp:sp>
    <dsp:sp modelId="{70FC50B8-80BB-574D-9DD9-74B6E1C53C53}">
      <dsp:nvSpPr>
        <dsp:cNvPr id="0" name=""/>
        <dsp:cNvSpPr/>
      </dsp:nvSpPr>
      <dsp:spPr>
        <a:xfrm>
          <a:off x="4970085" y="2627590"/>
          <a:ext cx="1806475" cy="108388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gradFill>
            <a:gsLst>
              <a:gs pos="0">
                <a:schemeClr val="accent1">
                  <a:lumMod val="50000"/>
                </a:schemeClr>
              </a:gs>
              <a:gs pos="74000">
                <a:schemeClr val="accent5">
                  <a:lumMod val="40000"/>
                  <a:lumOff val="60000"/>
                </a:schemeClr>
              </a:gs>
              <a:gs pos="83000">
                <a:schemeClr val="accent5">
                  <a:lumMod val="40000"/>
                  <a:lumOff val="60000"/>
                </a:schemeClr>
              </a:gs>
              <a:gs pos="100000">
                <a:schemeClr val="accent1">
                  <a:lumMod val="75000"/>
                </a:schemeClr>
              </a:gs>
            </a:gsLst>
            <a:lin ang="5400000" scaled="1"/>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District Support</a:t>
          </a:r>
        </a:p>
      </dsp:txBody>
      <dsp:txXfrm>
        <a:off x="4970085" y="2627590"/>
        <a:ext cx="1806475" cy="1083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9DD81-443E-D248-BD62-458DF3598E3E}">
      <dsp:nvSpPr>
        <dsp:cNvPr id="0" name=""/>
        <dsp:cNvSpPr/>
      </dsp:nvSpPr>
      <dsp:spPr>
        <a:xfrm>
          <a:off x="132449" y="349"/>
          <a:ext cx="3575000" cy="2145000"/>
        </a:xfrm>
        <a:prstGeom prst="rect">
          <a:avLst/>
        </a:prstGeom>
        <a:solidFill>
          <a:srgbClr val="C00000"/>
        </a:solidFill>
        <a:ln w="34925">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bg1"/>
              </a:solidFill>
            </a:rPr>
            <a:t>Promote Priority</a:t>
          </a:r>
        </a:p>
      </dsp:txBody>
      <dsp:txXfrm>
        <a:off x="132449" y="349"/>
        <a:ext cx="3575000" cy="2145000"/>
      </dsp:txXfrm>
    </dsp:sp>
    <dsp:sp modelId="{1A79CBCE-095A-6943-B80A-CC17F6DC5E60}">
      <dsp:nvSpPr>
        <dsp:cNvPr id="0" name=""/>
        <dsp:cNvSpPr/>
      </dsp:nvSpPr>
      <dsp:spPr>
        <a:xfrm>
          <a:off x="4064950" y="349"/>
          <a:ext cx="3575000" cy="2145000"/>
        </a:xfrm>
        <a:prstGeom prst="rect">
          <a:avLst/>
        </a:prstGeom>
        <a:solidFill>
          <a:srgbClr val="FFC000"/>
        </a:solidFill>
        <a:ln w="34925">
          <a:solidFill>
            <a:srgbClr val="FFFF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rPr>
            <a:t>Ensure Effectiveness</a:t>
          </a:r>
        </a:p>
      </dsp:txBody>
      <dsp:txXfrm>
        <a:off x="4064950" y="349"/>
        <a:ext cx="3575000" cy="2145000"/>
      </dsp:txXfrm>
    </dsp:sp>
    <dsp:sp modelId="{8154C07B-AD37-BF40-93DF-85C9407FC03F}">
      <dsp:nvSpPr>
        <dsp:cNvPr id="0" name=""/>
        <dsp:cNvSpPr/>
      </dsp:nvSpPr>
      <dsp:spPr>
        <a:xfrm>
          <a:off x="132449" y="2502850"/>
          <a:ext cx="3575000" cy="2145000"/>
        </a:xfrm>
        <a:prstGeom prst="rect">
          <a:avLst/>
        </a:prstGeom>
        <a:solidFill>
          <a:srgbClr val="CCFF99"/>
        </a:solidFill>
        <a:ln w="34925">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rPr>
            <a:t>Increase Efficiency</a:t>
          </a:r>
        </a:p>
      </dsp:txBody>
      <dsp:txXfrm>
        <a:off x="132449" y="2502850"/>
        <a:ext cx="3575000" cy="2145000"/>
      </dsp:txXfrm>
    </dsp:sp>
    <dsp:sp modelId="{6C52ACCC-E0B3-434A-B0FB-78EDAD8730F3}">
      <dsp:nvSpPr>
        <dsp:cNvPr id="0" name=""/>
        <dsp:cNvSpPr/>
      </dsp:nvSpPr>
      <dsp:spPr>
        <a:xfrm>
          <a:off x="4064950" y="2502850"/>
          <a:ext cx="3575000" cy="2145000"/>
        </a:xfrm>
        <a:prstGeom prst="rect">
          <a:avLst/>
        </a:prstGeom>
        <a:solidFill>
          <a:srgbClr val="009051"/>
        </a:solidFill>
        <a:ln w="34925">
          <a:solidFill>
            <a:srgbClr val="00919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bg1"/>
              </a:solidFill>
            </a:rPr>
            <a:t>Use data for Continuous Regeneration</a:t>
          </a:r>
        </a:p>
      </dsp:txBody>
      <dsp:txXfrm>
        <a:off x="4064950" y="2502850"/>
        <a:ext cx="3575000" cy="214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63364-55A1-1C47-84AB-DA0E437B4594}">
      <dsp:nvSpPr>
        <dsp:cNvPr id="0" name=""/>
        <dsp:cNvSpPr/>
      </dsp:nvSpPr>
      <dsp:spPr>
        <a:xfrm>
          <a:off x="0" y="167474"/>
          <a:ext cx="7772400" cy="684450"/>
        </a:xfrm>
        <a:prstGeom prst="roundRect">
          <a:avLst/>
        </a:prstGeom>
        <a:solidFill>
          <a:schemeClr val="bg1"/>
        </a:soli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Maximize Visibility</a:t>
          </a:r>
        </a:p>
      </dsp:txBody>
      <dsp:txXfrm>
        <a:off x="33412" y="200886"/>
        <a:ext cx="7705576" cy="617626"/>
      </dsp:txXfrm>
    </dsp:sp>
    <dsp:sp modelId="{4AE9922A-F3C0-C042-91B1-20B0936595A9}">
      <dsp:nvSpPr>
        <dsp:cNvPr id="0" name=""/>
        <dsp:cNvSpPr/>
      </dsp:nvSpPr>
      <dsp:spPr>
        <a:xfrm>
          <a:off x="0" y="851924"/>
          <a:ext cx="77724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Present data to people with resources</a:t>
          </a:r>
        </a:p>
        <a:p>
          <a:pPr marL="228600" lvl="1" indent="-228600" algn="l" defTabSz="1022350">
            <a:lnSpc>
              <a:spcPct val="90000"/>
            </a:lnSpc>
            <a:spcBef>
              <a:spcPct val="0"/>
            </a:spcBef>
            <a:spcAft>
              <a:spcPct val="20000"/>
            </a:spcAft>
            <a:buChar char="•"/>
          </a:pPr>
          <a:r>
            <a:rPr lang="en-US" sz="2300" kern="1200" dirty="0"/>
            <a:t>Describe effects of abandoning support for the practice</a:t>
          </a:r>
        </a:p>
      </dsp:txBody>
      <dsp:txXfrm>
        <a:off x="0" y="851924"/>
        <a:ext cx="7772400" cy="745200"/>
      </dsp:txXfrm>
    </dsp:sp>
    <dsp:sp modelId="{10D16CFA-6FFC-C943-B7CE-6400C5E2CE04}">
      <dsp:nvSpPr>
        <dsp:cNvPr id="0" name=""/>
        <dsp:cNvSpPr/>
      </dsp:nvSpPr>
      <dsp:spPr>
        <a:xfrm>
          <a:off x="0" y="1597124"/>
          <a:ext cx="7772400" cy="68445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Get into written policy</a:t>
          </a:r>
        </a:p>
      </dsp:txBody>
      <dsp:txXfrm>
        <a:off x="33412" y="1630536"/>
        <a:ext cx="7705576" cy="617626"/>
      </dsp:txXfrm>
    </dsp:sp>
    <dsp:sp modelId="{D6198C4E-DA80-DD4E-AC76-CEB1FE10E22A}">
      <dsp:nvSpPr>
        <dsp:cNvPr id="0" name=""/>
        <dsp:cNvSpPr/>
      </dsp:nvSpPr>
      <dsp:spPr>
        <a:xfrm>
          <a:off x="0" y="2367975"/>
          <a:ext cx="7772400" cy="68445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Braid project with other initiatives</a:t>
          </a:r>
        </a:p>
      </dsp:txBody>
      <dsp:txXfrm>
        <a:off x="33412" y="2401387"/>
        <a:ext cx="7705576" cy="617626"/>
      </dsp:txXfrm>
    </dsp:sp>
    <dsp:sp modelId="{8C5C3C74-589C-DC40-BA48-A51A511D8EF0}">
      <dsp:nvSpPr>
        <dsp:cNvPr id="0" name=""/>
        <dsp:cNvSpPr/>
      </dsp:nvSpPr>
      <dsp:spPr>
        <a:xfrm>
          <a:off x="0" y="3052425"/>
          <a:ext cx="7772400" cy="142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Show how practice can lead to outcomes of new initiatives</a:t>
          </a:r>
        </a:p>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dsp:txBody>
      <dsp:txXfrm>
        <a:off x="0" y="3052425"/>
        <a:ext cx="7772400" cy="1428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FB02-564D-B84C-B16F-0490FF3673B4}">
      <dsp:nvSpPr>
        <dsp:cNvPr id="0" name=""/>
        <dsp:cNvSpPr/>
      </dsp:nvSpPr>
      <dsp:spPr>
        <a:xfrm>
          <a:off x="0" y="4572"/>
          <a:ext cx="8686800" cy="863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B050"/>
              </a:solidFill>
            </a:rPr>
            <a:t>Keep</a:t>
          </a:r>
          <a:r>
            <a:rPr lang="en-US" sz="2400" kern="1200" baseline="0" dirty="0">
              <a:solidFill>
                <a:srgbClr val="00B050"/>
              </a:solidFill>
            </a:rPr>
            <a:t> the practices fresh!</a:t>
          </a:r>
          <a:r>
            <a:rPr lang="en-US" sz="2400" kern="1200" dirty="0">
              <a:solidFill>
                <a:srgbClr val="00B050"/>
              </a:solidFill>
            </a:rPr>
            <a:t> </a:t>
          </a:r>
          <a:endParaRPr lang="en-US" sz="2400" kern="1200" dirty="0"/>
        </a:p>
      </dsp:txBody>
      <dsp:txXfrm>
        <a:off x="42174" y="46746"/>
        <a:ext cx="8602452" cy="779597"/>
      </dsp:txXfrm>
    </dsp:sp>
    <dsp:sp modelId="{D58F8046-7750-044A-AE2D-7EA32CBFBD07}">
      <dsp:nvSpPr>
        <dsp:cNvPr id="0" name=""/>
        <dsp:cNvSpPr/>
      </dsp:nvSpPr>
      <dsp:spPr>
        <a:xfrm>
          <a:off x="0" y="868517"/>
          <a:ext cx="8686800" cy="18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Especially</a:t>
          </a:r>
          <a:r>
            <a:rPr lang="en-US" sz="2000" kern="1200" baseline="0" dirty="0"/>
            <a:t> the acknowledgement system</a:t>
          </a:r>
          <a:endParaRPr lang="en-US" sz="2000" kern="1200" dirty="0"/>
        </a:p>
        <a:p>
          <a:pPr marL="228600" lvl="1" indent="-228600" algn="l" defTabSz="889000">
            <a:lnSpc>
              <a:spcPct val="90000"/>
            </a:lnSpc>
            <a:spcBef>
              <a:spcPct val="0"/>
            </a:spcBef>
            <a:spcAft>
              <a:spcPct val="20000"/>
            </a:spcAft>
            <a:buChar char="•"/>
          </a:pPr>
          <a:r>
            <a:rPr lang="en-US" sz="2000" kern="1200" dirty="0"/>
            <a:t>Learn tips from others</a:t>
          </a:r>
        </a:p>
        <a:p>
          <a:pPr marL="457200" lvl="2" indent="-228600" algn="l" defTabSz="889000">
            <a:lnSpc>
              <a:spcPct val="90000"/>
            </a:lnSpc>
            <a:spcBef>
              <a:spcPct val="0"/>
            </a:spcBef>
            <a:spcAft>
              <a:spcPct val="20000"/>
            </a:spcAft>
            <a:buChar char="•"/>
          </a:pPr>
          <a:r>
            <a:rPr lang="en-US" sz="2000" kern="1200" dirty="0"/>
            <a:t>Other Schools in District / Conferences</a:t>
          </a:r>
        </a:p>
        <a:p>
          <a:pPr marL="457200" lvl="2" indent="-228600" algn="l" defTabSz="889000">
            <a:lnSpc>
              <a:spcPct val="90000"/>
            </a:lnSpc>
            <a:spcBef>
              <a:spcPct val="0"/>
            </a:spcBef>
            <a:spcAft>
              <a:spcPct val="20000"/>
            </a:spcAft>
            <a:buChar char="•"/>
          </a:pPr>
          <a:r>
            <a:rPr lang="en-US" sz="2000" kern="1200" dirty="0"/>
            <a:t>Websites from other places (e.g., </a:t>
          </a:r>
          <a:r>
            <a:rPr lang="en-US" sz="2000" kern="1200" dirty="0" err="1">
              <a:hlinkClick xmlns:r="http://schemas.openxmlformats.org/officeDocument/2006/relationships" r:id="rId1"/>
            </a:rPr>
            <a:t>pbismaryland.org</a:t>
          </a:r>
          <a:r>
            <a:rPr lang="en-US" sz="2000" kern="1200" dirty="0"/>
            <a:t>)</a:t>
          </a:r>
        </a:p>
        <a:p>
          <a:pPr marL="228600" lvl="1" indent="-228600" algn="l" defTabSz="889000">
            <a:lnSpc>
              <a:spcPct val="90000"/>
            </a:lnSpc>
            <a:spcBef>
              <a:spcPct val="0"/>
            </a:spcBef>
            <a:spcAft>
              <a:spcPct val="20000"/>
            </a:spcAft>
            <a:buChar char="•"/>
          </a:pPr>
          <a:r>
            <a:rPr lang="en-US" sz="2000" kern="1200" dirty="0"/>
            <a:t>Share your struggles with others (e.g., District team support?)</a:t>
          </a:r>
        </a:p>
        <a:p>
          <a:pPr marL="457200" lvl="2" indent="-228600" algn="l" defTabSz="889000">
            <a:lnSpc>
              <a:spcPct val="90000"/>
            </a:lnSpc>
            <a:spcBef>
              <a:spcPct val="0"/>
            </a:spcBef>
            <a:spcAft>
              <a:spcPct val="20000"/>
            </a:spcAft>
            <a:buChar char="•"/>
          </a:pPr>
          <a:r>
            <a:rPr lang="en-US" sz="2000" kern="1200" dirty="0"/>
            <a:t>Other teachers and staff, parents</a:t>
          </a:r>
        </a:p>
      </dsp:txBody>
      <dsp:txXfrm>
        <a:off x="0" y="868517"/>
        <a:ext cx="8686800" cy="1841227"/>
      </dsp:txXfrm>
    </dsp:sp>
    <dsp:sp modelId="{27392315-E8C4-5848-935C-BA8FC2C753AD}">
      <dsp:nvSpPr>
        <dsp:cNvPr id="0" name=""/>
        <dsp:cNvSpPr/>
      </dsp:nvSpPr>
      <dsp:spPr>
        <a:xfrm>
          <a:off x="0" y="2709745"/>
          <a:ext cx="8686800" cy="863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B050"/>
              </a:solidFill>
            </a:rPr>
            <a:t>Celebrate successes of PBIS efforts!</a:t>
          </a:r>
        </a:p>
      </dsp:txBody>
      <dsp:txXfrm>
        <a:off x="42174" y="2751919"/>
        <a:ext cx="8602452" cy="779597"/>
      </dsp:txXfrm>
    </dsp:sp>
    <dsp:sp modelId="{14D2D3A7-408D-2743-87DC-08CE673DFA3D}">
      <dsp:nvSpPr>
        <dsp:cNvPr id="0" name=""/>
        <dsp:cNvSpPr/>
      </dsp:nvSpPr>
      <dsp:spPr>
        <a:xfrm>
          <a:off x="0" y="3587613"/>
          <a:ext cx="8686800" cy="863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B050"/>
              </a:solidFill>
            </a:rPr>
            <a:t>Bring data to every team meeting and use it to guide action planning!</a:t>
          </a:r>
        </a:p>
      </dsp:txBody>
      <dsp:txXfrm>
        <a:off x="42174" y="3629787"/>
        <a:ext cx="8602452" cy="779597"/>
      </dsp:txXfrm>
    </dsp:sp>
    <dsp:sp modelId="{AF52A77F-793E-BA44-8540-427C8C4639DC}">
      <dsp:nvSpPr>
        <dsp:cNvPr id="0" name=""/>
        <dsp:cNvSpPr/>
      </dsp:nvSpPr>
      <dsp:spPr>
        <a:xfrm>
          <a:off x="0" y="4465482"/>
          <a:ext cx="8686800" cy="863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B050"/>
              </a:solidFill>
            </a:rPr>
            <a:t>Share data with staff</a:t>
          </a:r>
        </a:p>
      </dsp:txBody>
      <dsp:txXfrm>
        <a:off x="42174" y="4507656"/>
        <a:ext cx="8602452" cy="779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FB02-564D-B84C-B16F-0490FF3673B4}">
      <dsp:nvSpPr>
        <dsp:cNvPr id="0" name=""/>
        <dsp:cNvSpPr/>
      </dsp:nvSpPr>
      <dsp:spPr>
        <a:xfrm>
          <a:off x="0" y="14227"/>
          <a:ext cx="7772400" cy="5931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rgbClr val="00B050"/>
              </a:solidFill>
            </a:rPr>
            <a:t>Promote PBIS across multiple settings</a:t>
          </a:r>
          <a:endParaRPr lang="en-US" sz="2600" kern="1200" dirty="0"/>
        </a:p>
      </dsp:txBody>
      <dsp:txXfrm>
        <a:off x="28957" y="43184"/>
        <a:ext cx="7714486" cy="535276"/>
      </dsp:txXfrm>
    </dsp:sp>
    <dsp:sp modelId="{D58F8046-7750-044A-AE2D-7EA32CBFBD07}">
      <dsp:nvSpPr>
        <dsp:cNvPr id="0" name=""/>
        <dsp:cNvSpPr/>
      </dsp:nvSpPr>
      <dsp:spPr>
        <a:xfrm>
          <a:off x="0" y="607417"/>
          <a:ext cx="7772400"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Share PBIS with parents &amp; parents groups</a:t>
          </a:r>
        </a:p>
        <a:p>
          <a:pPr marL="228600" lvl="1" indent="-228600" algn="l" defTabSz="889000">
            <a:lnSpc>
              <a:spcPct val="90000"/>
            </a:lnSpc>
            <a:spcBef>
              <a:spcPct val="0"/>
            </a:spcBef>
            <a:spcAft>
              <a:spcPct val="20000"/>
            </a:spcAft>
            <a:buChar char="•"/>
          </a:pPr>
          <a:r>
            <a:rPr lang="en-US" sz="2000" kern="1200" dirty="0"/>
            <a:t>Acknowledge PBIS efforts regularly</a:t>
          </a:r>
        </a:p>
      </dsp:txBody>
      <dsp:txXfrm>
        <a:off x="0" y="607417"/>
        <a:ext cx="7772400" cy="632385"/>
      </dsp:txXfrm>
    </dsp:sp>
    <dsp:sp modelId="{27392315-E8C4-5848-935C-BA8FC2C753AD}">
      <dsp:nvSpPr>
        <dsp:cNvPr id="0" name=""/>
        <dsp:cNvSpPr/>
      </dsp:nvSpPr>
      <dsp:spPr>
        <a:xfrm>
          <a:off x="0" y="1239802"/>
          <a:ext cx="7772400" cy="5931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B050"/>
              </a:solidFill>
            </a:rPr>
            <a:t>Be an active participant of the PBIS team</a:t>
          </a:r>
        </a:p>
      </dsp:txBody>
      <dsp:txXfrm>
        <a:off x="28957" y="1268759"/>
        <a:ext cx="7714486" cy="535276"/>
      </dsp:txXfrm>
    </dsp:sp>
    <dsp:sp modelId="{E7651FA4-7B7A-0F42-A889-6773C2E023EB}">
      <dsp:nvSpPr>
        <dsp:cNvPr id="0" name=""/>
        <dsp:cNvSpPr/>
      </dsp:nvSpPr>
      <dsp:spPr>
        <a:xfrm>
          <a:off x="0" y="1832992"/>
          <a:ext cx="77724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solidFill>
            </a:rPr>
            <a:t>Attend team meetings and join in action planning implementation</a:t>
          </a:r>
        </a:p>
        <a:p>
          <a:pPr marL="228600" lvl="1" indent="-228600" algn="l" defTabSz="889000">
            <a:lnSpc>
              <a:spcPct val="90000"/>
            </a:lnSpc>
            <a:spcBef>
              <a:spcPct val="0"/>
            </a:spcBef>
            <a:spcAft>
              <a:spcPct val="20000"/>
            </a:spcAft>
            <a:buChar char="•"/>
          </a:pPr>
          <a:r>
            <a:rPr lang="en-US" sz="2000" kern="1200" dirty="0">
              <a:solidFill>
                <a:schemeClr val="tx1"/>
              </a:solidFill>
            </a:rPr>
            <a:t>Encourage data-based decision making</a:t>
          </a:r>
        </a:p>
      </dsp:txBody>
      <dsp:txXfrm>
        <a:off x="0" y="1832992"/>
        <a:ext cx="7772400" cy="645840"/>
      </dsp:txXfrm>
    </dsp:sp>
    <dsp:sp modelId="{14D2D3A7-408D-2743-87DC-08CE673DFA3D}">
      <dsp:nvSpPr>
        <dsp:cNvPr id="0" name=""/>
        <dsp:cNvSpPr/>
      </dsp:nvSpPr>
      <dsp:spPr>
        <a:xfrm>
          <a:off x="0" y="2478832"/>
          <a:ext cx="7772400" cy="5931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rgbClr val="00B050"/>
              </a:solidFill>
            </a:rPr>
            <a:t>Protect from competing initiatives</a:t>
          </a:r>
        </a:p>
      </dsp:txBody>
      <dsp:txXfrm>
        <a:off x="28957" y="2507789"/>
        <a:ext cx="7714486" cy="535276"/>
      </dsp:txXfrm>
    </dsp:sp>
    <dsp:sp modelId="{A6A75E52-820A-1A4E-A36F-D83F5F9FD6F8}">
      <dsp:nvSpPr>
        <dsp:cNvPr id="0" name=""/>
        <dsp:cNvSpPr/>
      </dsp:nvSpPr>
      <dsp:spPr>
        <a:xfrm>
          <a:off x="0" y="3072022"/>
          <a:ext cx="77724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solidFill>
            </a:rPr>
            <a:t>Braid and buffer team from too many initiatives</a:t>
          </a:r>
        </a:p>
        <a:p>
          <a:pPr marL="228600" lvl="1" indent="-228600" algn="l" defTabSz="889000">
            <a:lnSpc>
              <a:spcPct val="90000"/>
            </a:lnSpc>
            <a:spcBef>
              <a:spcPct val="0"/>
            </a:spcBef>
            <a:spcAft>
              <a:spcPct val="20000"/>
            </a:spcAft>
            <a:buChar char="•"/>
          </a:pPr>
          <a:r>
            <a:rPr lang="en-US" sz="2000" kern="1200" dirty="0">
              <a:solidFill>
                <a:schemeClr val="tx1"/>
              </a:solidFill>
            </a:rPr>
            <a:t>Allocate resources to the PBIS effort</a:t>
          </a:r>
        </a:p>
        <a:p>
          <a:pPr marL="457200" lvl="2" indent="-228600" algn="l" defTabSz="889000">
            <a:lnSpc>
              <a:spcPct val="90000"/>
            </a:lnSpc>
            <a:spcBef>
              <a:spcPct val="0"/>
            </a:spcBef>
            <a:spcAft>
              <a:spcPct val="20000"/>
            </a:spcAft>
            <a:buChar char="•"/>
          </a:pPr>
          <a:r>
            <a:rPr lang="en-US" sz="2000" kern="1200" dirty="0">
              <a:solidFill>
                <a:schemeClr val="tx1"/>
              </a:solidFill>
            </a:rPr>
            <a:t>Make time for teams to meet, and teams to update school staff</a:t>
          </a:r>
        </a:p>
      </dsp:txBody>
      <dsp:txXfrm>
        <a:off x="0" y="3072022"/>
        <a:ext cx="7772400" cy="968760"/>
      </dsp:txXfrm>
    </dsp:sp>
    <dsp:sp modelId="{ECB461BE-06FD-6643-BABD-D83F3B1B9622}">
      <dsp:nvSpPr>
        <dsp:cNvPr id="0" name=""/>
        <dsp:cNvSpPr/>
      </dsp:nvSpPr>
      <dsp:spPr>
        <a:xfrm>
          <a:off x="0" y="4040782"/>
          <a:ext cx="7772400" cy="5931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rgbClr val="00B050"/>
              </a:solidFill>
            </a:rPr>
            <a:t>Share with parent groups</a:t>
          </a:r>
        </a:p>
      </dsp:txBody>
      <dsp:txXfrm>
        <a:off x="28957" y="4069739"/>
        <a:ext cx="7714486" cy="535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FB02-564D-B84C-B16F-0490FF3673B4}">
      <dsp:nvSpPr>
        <dsp:cNvPr id="0" name=""/>
        <dsp:cNvSpPr/>
      </dsp:nvSpPr>
      <dsp:spPr>
        <a:xfrm>
          <a:off x="0" y="8325"/>
          <a:ext cx="8763000" cy="711360"/>
        </a:xfrm>
        <a:prstGeom prst="round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dirty="0">
              <a:solidFill>
                <a:srgbClr val="00B050"/>
              </a:solidFill>
            </a:rPr>
            <a:t>Share successes</a:t>
          </a:r>
          <a:endParaRPr lang="en-US" sz="2600" kern="1200" dirty="0">
            <a:solidFill>
              <a:srgbClr val="00B050"/>
            </a:solidFill>
          </a:endParaRPr>
        </a:p>
      </dsp:txBody>
      <dsp:txXfrm>
        <a:off x="34726" y="43051"/>
        <a:ext cx="8693548" cy="641908"/>
      </dsp:txXfrm>
    </dsp:sp>
    <dsp:sp modelId="{D58F8046-7750-044A-AE2D-7EA32CBFBD07}">
      <dsp:nvSpPr>
        <dsp:cNvPr id="0" name=""/>
        <dsp:cNvSpPr/>
      </dsp:nvSpPr>
      <dsp:spPr>
        <a:xfrm>
          <a:off x="0" y="719685"/>
          <a:ext cx="8763000" cy="184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Provide presentations to school board, community agencies, local businesses, news crews</a:t>
          </a:r>
        </a:p>
        <a:p>
          <a:pPr marL="457200" lvl="2" indent="-228600" algn="l" defTabSz="889000">
            <a:lnSpc>
              <a:spcPct val="90000"/>
            </a:lnSpc>
            <a:spcBef>
              <a:spcPct val="0"/>
            </a:spcBef>
            <a:spcAft>
              <a:spcPct val="20000"/>
            </a:spcAft>
            <a:buChar char="•"/>
          </a:pPr>
          <a:r>
            <a:rPr lang="en-US" sz="2000" kern="1200" dirty="0"/>
            <a:t>Emphasize outcomes and threats</a:t>
          </a:r>
        </a:p>
        <a:p>
          <a:pPr marL="228600" lvl="1" indent="-228600" algn="l" defTabSz="889000">
            <a:lnSpc>
              <a:spcPct val="90000"/>
            </a:lnSpc>
            <a:spcBef>
              <a:spcPct val="0"/>
            </a:spcBef>
            <a:spcAft>
              <a:spcPct val="20000"/>
            </a:spcAft>
            <a:buChar char="•"/>
          </a:pPr>
          <a:r>
            <a:rPr lang="en-US" sz="2000" kern="1200" dirty="0"/>
            <a:t>Provide regular acknowledgements for PBIS efforts</a:t>
          </a:r>
        </a:p>
        <a:p>
          <a:pPr marL="228600" lvl="1" indent="-228600" algn="l" defTabSz="889000">
            <a:lnSpc>
              <a:spcPct val="90000"/>
            </a:lnSpc>
            <a:spcBef>
              <a:spcPct val="0"/>
            </a:spcBef>
            <a:spcAft>
              <a:spcPct val="20000"/>
            </a:spcAft>
            <a:buChar char="•"/>
          </a:pPr>
          <a:r>
            <a:rPr lang="en-US" sz="2000" kern="1200" dirty="0"/>
            <a:t>Facilitate sharing among school team facilitators</a:t>
          </a:r>
        </a:p>
        <a:p>
          <a:pPr marL="228600" lvl="1" indent="-228600" algn="l" defTabSz="889000">
            <a:lnSpc>
              <a:spcPct val="90000"/>
            </a:lnSpc>
            <a:spcBef>
              <a:spcPct val="0"/>
            </a:spcBef>
            <a:spcAft>
              <a:spcPct val="20000"/>
            </a:spcAft>
            <a:buChar char="•"/>
          </a:pPr>
          <a:r>
            <a:rPr lang="en-US" sz="2000" kern="1200" dirty="0"/>
            <a:t>Connect school teams with similar PBIS schools</a:t>
          </a:r>
        </a:p>
      </dsp:txBody>
      <dsp:txXfrm>
        <a:off x="0" y="719685"/>
        <a:ext cx="8763000" cy="1848510"/>
      </dsp:txXfrm>
    </dsp:sp>
    <dsp:sp modelId="{6794AE20-1D67-D94A-B3E4-C99A0E30BB31}">
      <dsp:nvSpPr>
        <dsp:cNvPr id="0" name=""/>
        <dsp:cNvSpPr/>
      </dsp:nvSpPr>
      <dsp:spPr>
        <a:xfrm>
          <a:off x="0" y="2568195"/>
          <a:ext cx="8763000" cy="711360"/>
        </a:xfrm>
        <a:prstGeom prst="round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rgbClr val="00B050"/>
              </a:solidFill>
            </a:rPr>
            <a:t>Encourage data-based decision making</a:t>
          </a:r>
        </a:p>
      </dsp:txBody>
      <dsp:txXfrm>
        <a:off x="34726" y="2602921"/>
        <a:ext cx="8693548" cy="641908"/>
      </dsp:txXfrm>
    </dsp:sp>
    <dsp:sp modelId="{D6B34FB4-8336-5B44-BD9B-80D25B3F5968}">
      <dsp:nvSpPr>
        <dsp:cNvPr id="0" name=""/>
        <dsp:cNvSpPr/>
      </dsp:nvSpPr>
      <dsp:spPr>
        <a:xfrm>
          <a:off x="0" y="3279555"/>
          <a:ext cx="876300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CA" sz="2000" kern="1200" dirty="0"/>
            <a:t>Set accountability for data collection and reporting</a:t>
          </a:r>
        </a:p>
        <a:p>
          <a:pPr marL="228600" lvl="1" indent="-228600" algn="l" defTabSz="889000">
            <a:lnSpc>
              <a:spcPct val="90000"/>
            </a:lnSpc>
            <a:spcBef>
              <a:spcPct val="0"/>
            </a:spcBef>
            <a:spcAft>
              <a:spcPct val="20000"/>
            </a:spcAft>
            <a:buChar char="•"/>
          </a:pPr>
          <a:r>
            <a:rPr lang="en-CA" sz="2000" kern="1200" dirty="0"/>
            <a:t>Model good uses of data</a:t>
          </a:r>
          <a:endParaRPr lang="en-US" sz="2000" kern="1200" dirty="0"/>
        </a:p>
      </dsp:txBody>
      <dsp:txXfrm>
        <a:off x="0" y="3279555"/>
        <a:ext cx="8763000" cy="629280"/>
      </dsp:txXfrm>
    </dsp:sp>
    <dsp:sp modelId="{561271F8-A4F8-F94A-BE8F-EDA5A01751F8}">
      <dsp:nvSpPr>
        <dsp:cNvPr id="0" name=""/>
        <dsp:cNvSpPr/>
      </dsp:nvSpPr>
      <dsp:spPr>
        <a:xfrm>
          <a:off x="0" y="3908835"/>
          <a:ext cx="8763000" cy="7113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dirty="0">
              <a:solidFill>
                <a:srgbClr val="00B050"/>
              </a:solidFill>
            </a:rPr>
            <a:t>Plan for the future</a:t>
          </a:r>
          <a:endParaRPr lang="en-US" sz="2600" kern="1200" dirty="0">
            <a:solidFill>
              <a:srgbClr val="00B050"/>
            </a:solidFill>
          </a:endParaRPr>
        </a:p>
      </dsp:txBody>
      <dsp:txXfrm>
        <a:off x="34726" y="3943561"/>
        <a:ext cx="8693548" cy="641908"/>
      </dsp:txXfrm>
    </dsp:sp>
    <dsp:sp modelId="{9DC741B2-F079-B746-8554-C736C71CF3D7}">
      <dsp:nvSpPr>
        <dsp:cNvPr id="0" name=""/>
        <dsp:cNvSpPr/>
      </dsp:nvSpPr>
      <dsp:spPr>
        <a:xfrm>
          <a:off x="0" y="4620195"/>
          <a:ext cx="876300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Create an action plan with short &amp; long term goals</a:t>
          </a:r>
        </a:p>
        <a:p>
          <a:pPr marL="228600" lvl="1" indent="-228600" algn="l" defTabSz="889000">
            <a:lnSpc>
              <a:spcPct val="90000"/>
            </a:lnSpc>
            <a:spcBef>
              <a:spcPct val="0"/>
            </a:spcBef>
            <a:spcAft>
              <a:spcPct val="20000"/>
            </a:spcAft>
            <a:buChar char="•"/>
          </a:pPr>
          <a:r>
            <a:rPr lang="en-US" sz="2000" kern="1200" dirty="0"/>
            <a:t>Identify and pursue short &amp; long term funding</a:t>
          </a:r>
        </a:p>
      </dsp:txBody>
      <dsp:txXfrm>
        <a:off x="0" y="4620195"/>
        <a:ext cx="8763000" cy="6292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63364-55A1-1C47-84AB-DA0E437B4594}">
      <dsp:nvSpPr>
        <dsp:cNvPr id="0" name=""/>
        <dsp:cNvSpPr/>
      </dsp:nvSpPr>
      <dsp:spPr>
        <a:xfrm>
          <a:off x="0" y="33421"/>
          <a:ext cx="5715000" cy="717959"/>
        </a:xfrm>
        <a:prstGeom prst="roundRect">
          <a:avLst/>
        </a:prstGeom>
        <a:solidFill>
          <a:schemeClr val="bg1"/>
        </a:soli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Focus on </a:t>
          </a:r>
          <a:r>
            <a:rPr lang="en-CA" sz="1900" kern="1200" dirty="0">
              <a:solidFill>
                <a:srgbClr val="00CC00"/>
              </a:solidFill>
            </a:rPr>
            <a:t>FIDELITY OF</a:t>
          </a:r>
          <a:r>
            <a:rPr lang="en-CA" sz="1900" kern="1200" baseline="0" dirty="0">
              <a:solidFill>
                <a:srgbClr val="00CC00"/>
              </a:solidFill>
            </a:rPr>
            <a:t> </a:t>
          </a:r>
          <a:r>
            <a:rPr lang="en-CA" sz="1900" kern="1200" dirty="0">
              <a:solidFill>
                <a:srgbClr val="00CC00"/>
              </a:solidFill>
            </a:rPr>
            <a:t>IMPLEMENTATION</a:t>
          </a:r>
          <a:endParaRPr lang="en-US" sz="1900" kern="1200" dirty="0"/>
        </a:p>
      </dsp:txBody>
      <dsp:txXfrm>
        <a:off x="35048" y="68469"/>
        <a:ext cx="5644904" cy="647863"/>
      </dsp:txXfrm>
    </dsp:sp>
    <dsp:sp modelId="{480A37B1-15E6-9A4F-A995-D20F4C6F933A}">
      <dsp:nvSpPr>
        <dsp:cNvPr id="0" name=""/>
        <dsp:cNvSpPr/>
      </dsp:nvSpPr>
      <dsp:spPr>
        <a:xfrm>
          <a:off x="0" y="806100"/>
          <a:ext cx="5715000" cy="717959"/>
        </a:xfrm>
        <a:prstGeom prst="roundRect">
          <a:avLst/>
        </a:prstGeom>
        <a:solidFill>
          <a:schemeClr val="bg1"/>
        </a:soli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Implement in all settings</a:t>
          </a:r>
        </a:p>
      </dsp:txBody>
      <dsp:txXfrm>
        <a:off x="35048" y="841148"/>
        <a:ext cx="5644904" cy="647863"/>
      </dsp:txXfrm>
    </dsp:sp>
    <dsp:sp modelId="{6855B928-9ADD-3743-8D53-0C5E0C51874A}">
      <dsp:nvSpPr>
        <dsp:cNvPr id="0" name=""/>
        <dsp:cNvSpPr/>
      </dsp:nvSpPr>
      <dsp:spPr>
        <a:xfrm>
          <a:off x="0" y="1578780"/>
          <a:ext cx="5715000" cy="717959"/>
        </a:xfrm>
        <a:prstGeom prst="roundRect">
          <a:avLst/>
        </a:prstGeom>
        <a:solidFill>
          <a:schemeClr val="bg1"/>
        </a:soli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Implement in all tiers of support</a:t>
          </a:r>
        </a:p>
      </dsp:txBody>
      <dsp:txXfrm>
        <a:off x="35048" y="1613828"/>
        <a:ext cx="5644904" cy="647863"/>
      </dsp:txXfrm>
    </dsp:sp>
    <dsp:sp modelId="{811AED8B-C6FF-6E4D-8CAF-0644E0172119}">
      <dsp:nvSpPr>
        <dsp:cNvPr id="0" name=""/>
        <dsp:cNvSpPr/>
      </dsp:nvSpPr>
      <dsp:spPr>
        <a:xfrm>
          <a:off x="0" y="2351459"/>
          <a:ext cx="5715000" cy="717959"/>
        </a:xfrm>
        <a:prstGeom prst="roundRect">
          <a:avLst/>
        </a:prstGeom>
        <a:solidFill>
          <a:schemeClr val="bg1"/>
        </a:soli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Consider family trainings</a:t>
          </a:r>
        </a:p>
      </dsp:txBody>
      <dsp:txXfrm>
        <a:off x="35048" y="2386507"/>
        <a:ext cx="5644904" cy="647863"/>
      </dsp:txXfrm>
    </dsp:sp>
    <dsp:sp modelId="{678F5923-C79A-D74D-9CE8-D7C6D6CE97B5}">
      <dsp:nvSpPr>
        <dsp:cNvPr id="0" name=""/>
        <dsp:cNvSpPr/>
      </dsp:nvSpPr>
      <dsp:spPr>
        <a:xfrm>
          <a:off x="0" y="3124139"/>
          <a:ext cx="5715000" cy="717959"/>
        </a:xfrm>
        <a:prstGeom prst="roundRect">
          <a:avLst/>
        </a:prstGeom>
        <a:solidFill>
          <a:schemeClr val="bg1"/>
        </a:soli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Share data showing how fidelity is related to effectiveness</a:t>
          </a:r>
        </a:p>
      </dsp:txBody>
      <dsp:txXfrm>
        <a:off x="35048" y="3159187"/>
        <a:ext cx="5644904" cy="647863"/>
      </dsp:txXfrm>
    </dsp:sp>
    <dsp:sp modelId="{D2C159F9-E9B4-D54C-80CE-1D0FBA317837}">
      <dsp:nvSpPr>
        <dsp:cNvPr id="0" name=""/>
        <dsp:cNvSpPr/>
      </dsp:nvSpPr>
      <dsp:spPr>
        <a:xfrm>
          <a:off x="0" y="3896819"/>
          <a:ext cx="5715000" cy="717959"/>
        </a:xfrm>
        <a:prstGeom prst="roundRect">
          <a:avLst/>
        </a:prstGeom>
        <a:solidFill>
          <a:schemeClr val="bg1"/>
        </a:solidFill>
        <a:ln w="34925">
          <a:solidFill>
            <a:srgbClr val="00905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Regular evaluation of fidelity data</a:t>
          </a:r>
        </a:p>
      </dsp:txBody>
      <dsp:txXfrm>
        <a:off x="35048" y="3931867"/>
        <a:ext cx="5644904" cy="6478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FB02-564D-B84C-B16F-0490FF3673B4}">
      <dsp:nvSpPr>
        <dsp:cNvPr id="0" name=""/>
        <dsp:cNvSpPr/>
      </dsp:nvSpPr>
      <dsp:spPr>
        <a:xfrm>
          <a:off x="0" y="603637"/>
          <a:ext cx="7772400" cy="935415"/>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CA" sz="4100" kern="1200" dirty="0">
              <a:solidFill>
                <a:schemeClr val="tx1"/>
              </a:solidFill>
            </a:rPr>
            <a:t>Get it down on paper</a:t>
          </a:r>
          <a:endParaRPr lang="en-US" sz="4100" kern="1200" dirty="0">
            <a:solidFill>
              <a:schemeClr val="tx1"/>
            </a:solidFill>
          </a:endParaRPr>
        </a:p>
      </dsp:txBody>
      <dsp:txXfrm>
        <a:off x="45663" y="649300"/>
        <a:ext cx="7681074" cy="844089"/>
      </dsp:txXfrm>
    </dsp:sp>
    <dsp:sp modelId="{D58F8046-7750-044A-AE2D-7EA32CBFBD07}">
      <dsp:nvSpPr>
        <dsp:cNvPr id="0" name=""/>
        <dsp:cNvSpPr/>
      </dsp:nvSpPr>
      <dsp:spPr>
        <a:xfrm>
          <a:off x="0" y="1539052"/>
          <a:ext cx="7772400" cy="157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CA" sz="3200" kern="1200"/>
            <a:t>Lesson plans</a:t>
          </a:r>
          <a:endParaRPr lang="en-CA" sz="3200" kern="1200" dirty="0"/>
        </a:p>
        <a:p>
          <a:pPr marL="285750" lvl="1" indent="-285750" algn="l" defTabSz="1422400">
            <a:lnSpc>
              <a:spcPct val="90000"/>
            </a:lnSpc>
            <a:spcBef>
              <a:spcPct val="0"/>
            </a:spcBef>
            <a:spcAft>
              <a:spcPct val="20000"/>
            </a:spcAft>
            <a:buChar char="•"/>
          </a:pPr>
          <a:r>
            <a:rPr lang="en-CA" sz="3200" kern="1200"/>
            <a:t>Schedules</a:t>
          </a:r>
          <a:endParaRPr lang="en-CA" sz="3200" kern="1200" dirty="0"/>
        </a:p>
        <a:p>
          <a:pPr marL="285750" lvl="1" indent="-285750" algn="l" defTabSz="1422400">
            <a:lnSpc>
              <a:spcPct val="90000"/>
            </a:lnSpc>
            <a:spcBef>
              <a:spcPct val="0"/>
            </a:spcBef>
            <a:spcAft>
              <a:spcPct val="20000"/>
            </a:spcAft>
            <a:buChar char="•"/>
          </a:pPr>
          <a:r>
            <a:rPr lang="en-CA" sz="3200" kern="1200"/>
            <a:t>Agendas</a:t>
          </a:r>
          <a:endParaRPr lang="en-CA" sz="3200" kern="1200" dirty="0"/>
        </a:p>
      </dsp:txBody>
      <dsp:txXfrm>
        <a:off x="0" y="1539052"/>
        <a:ext cx="7772400" cy="1570095"/>
      </dsp:txXfrm>
    </dsp:sp>
    <dsp:sp modelId="{9AE73423-A660-0744-819F-A00DC1D7D1FD}">
      <dsp:nvSpPr>
        <dsp:cNvPr id="0" name=""/>
        <dsp:cNvSpPr/>
      </dsp:nvSpPr>
      <dsp:spPr>
        <a:xfrm>
          <a:off x="0" y="3109147"/>
          <a:ext cx="7772400" cy="935415"/>
        </a:xfrm>
        <a:prstGeom prst="roundRect">
          <a:avLst/>
        </a:prstGeom>
        <a:solidFill>
          <a:schemeClr val="lt1">
            <a:hueOff val="0"/>
            <a:satOff val="0"/>
            <a:lumOff val="0"/>
            <a:alphaOff val="0"/>
          </a:schemeClr>
        </a:solidFill>
        <a:ln w="25400" cap="flat" cmpd="sng" algn="ctr">
          <a:solidFill>
            <a:srgbClr val="0090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CA" sz="4100" kern="1200" dirty="0">
              <a:solidFill>
                <a:schemeClr val="tx1"/>
              </a:solidFill>
            </a:rPr>
            <a:t>Focus on efficient team meetings</a:t>
          </a:r>
        </a:p>
      </dsp:txBody>
      <dsp:txXfrm>
        <a:off x="45663" y="3154810"/>
        <a:ext cx="7681074" cy="84408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fld id="{6E532E49-F89D-E342-BAEF-9A4CFB470C31}" type="slidenum">
              <a:rPr lang="en-US"/>
              <a:pPr/>
              <a:t>‹#›</a:t>
            </a:fld>
            <a:endParaRPr lang="en-US"/>
          </a:p>
        </p:txBody>
      </p:sp>
    </p:spTree>
    <p:extLst>
      <p:ext uri="{BB962C8B-B14F-4D97-AF65-F5344CB8AC3E}">
        <p14:creationId xmlns:p14="http://schemas.microsoft.com/office/powerpoint/2010/main" val="118316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conn.co1.qualtrics.com/jfe/form/SV_4U9QPw9ASvLr83z"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91404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2619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4A3DA1-BBC7-4145-8AB9-7FE542B32E46}" type="slidenum">
              <a:rPr lang="en-CA" smtClean="0"/>
              <a:pPr/>
              <a:t>17</a:t>
            </a:fld>
            <a:endParaRPr lang="en-CA"/>
          </a:p>
        </p:txBody>
      </p:sp>
    </p:spTree>
    <p:extLst>
      <p:ext uri="{BB962C8B-B14F-4D97-AF65-F5344CB8AC3E}">
        <p14:creationId xmlns:p14="http://schemas.microsoft.com/office/powerpoint/2010/main" val="206713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18</a:t>
            </a:fld>
            <a:endParaRPr lang="en-US"/>
          </a:p>
        </p:txBody>
      </p:sp>
    </p:spTree>
    <p:extLst>
      <p:ext uri="{BB962C8B-B14F-4D97-AF65-F5344CB8AC3E}">
        <p14:creationId xmlns:p14="http://schemas.microsoft.com/office/powerpoint/2010/main" val="169055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20</a:t>
            </a:fld>
            <a:endParaRPr lang="en-US"/>
          </a:p>
        </p:txBody>
      </p:sp>
    </p:spTree>
    <p:extLst>
      <p:ext uri="{BB962C8B-B14F-4D97-AF65-F5344CB8AC3E}">
        <p14:creationId xmlns:p14="http://schemas.microsoft.com/office/powerpoint/2010/main" val="2318238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83" charset="0"/>
              <a:ea typeface="ＭＳ Ｐゴシック" pitchFamily="-108" charset="-128"/>
              <a:cs typeface="ＭＳ Ｐゴシック" pitchFamily="-108" charset="-128"/>
            </a:endParaRPr>
          </a:p>
        </p:txBody>
      </p:sp>
      <p:sp>
        <p:nvSpPr>
          <p:cNvPr id="181252" name="Slide Number Placeholder 3"/>
          <p:cNvSpPr>
            <a:spLocks noGrp="1"/>
          </p:cNvSpPr>
          <p:nvPr>
            <p:ph type="sldNum" sz="quarter" idx="5"/>
          </p:nvPr>
        </p:nvSpPr>
        <p:spPr>
          <a:noFill/>
        </p:spPr>
        <p:txBody>
          <a:bodyPr/>
          <a:lstStyle/>
          <a:p>
            <a:fld id="{92D4C6AF-A613-0E4D-8A5A-DD9B1D0FB63E}" type="slidenum">
              <a:rPr lang="en-US"/>
              <a:pPr/>
              <a:t>22</a:t>
            </a:fld>
            <a:endParaRPr lang="en-US"/>
          </a:p>
        </p:txBody>
      </p:sp>
    </p:spTree>
    <p:extLst>
      <p:ext uri="{BB962C8B-B14F-4D97-AF65-F5344CB8AC3E}">
        <p14:creationId xmlns:p14="http://schemas.microsoft.com/office/powerpoint/2010/main" val="31845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3EB76-1F26-41EC-A95D-AC259DB0D5A4}" type="slidenum">
              <a:rPr lang="en-US"/>
              <a:pPr/>
              <a:t>24</a:t>
            </a:fld>
            <a:endParaRPr 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a:xfrm>
            <a:off x="974725" y="4560888"/>
            <a:ext cx="5365750" cy="4319587"/>
          </a:xfrm>
        </p:spPr>
        <p:txBody>
          <a:bodyPr/>
          <a:lstStyle/>
          <a:p>
            <a:endParaRPr lang="en-CA" dirty="0"/>
          </a:p>
        </p:txBody>
      </p:sp>
    </p:spTree>
    <p:extLst>
      <p:ext uri="{BB962C8B-B14F-4D97-AF65-F5344CB8AC3E}">
        <p14:creationId xmlns:p14="http://schemas.microsoft.com/office/powerpoint/2010/main" val="29516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26</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dirty="0">
                <a:latin typeface="Arial" pitchFamily="-1" charset="0"/>
              </a:rPr>
              <a:t>ACTIVITY FOR TEAM TRAINING IN</a:t>
            </a:r>
            <a:r>
              <a:rPr lang="en-US" baseline="0" dirty="0">
                <a:latin typeface="Arial" pitchFamily="-1" charset="0"/>
              </a:rPr>
              <a:t> THE SPRING!</a:t>
            </a:r>
            <a:endParaRPr lang="en-US" dirty="0">
              <a:latin typeface="Arial" pitchFamily="-1" charset="0"/>
            </a:endParaRPr>
          </a:p>
        </p:txBody>
      </p:sp>
    </p:spTree>
    <p:extLst>
      <p:ext uri="{BB962C8B-B14F-4D97-AF65-F5344CB8AC3E}">
        <p14:creationId xmlns:p14="http://schemas.microsoft.com/office/powerpoint/2010/main" val="66376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30</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45191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32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106607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family-school practices survey was designed for school teams to use as a self-assessment and action planning tool. </a:t>
            </a:r>
          </a:p>
          <a:p>
            <a:pPr marL="228600" indent="-228600">
              <a:buAutoNum type="arabicPeriod"/>
            </a:pPr>
            <a:r>
              <a:rPr lang="en-US" dirty="0"/>
              <a:t>The tool allows school teams to rate implementation of school approaches to engaging families in PBIS across several dimensions</a:t>
            </a:r>
          </a:p>
          <a:p>
            <a:pPr marL="228600" indent="-228600">
              <a:buAutoNum type="arabicPeriod"/>
            </a:pPr>
            <a:r>
              <a:rPr lang="en-US" dirty="0"/>
              <a:t>Dimensions on the tool include</a:t>
            </a:r>
          </a:p>
          <a:p>
            <a:pPr marL="685800" lvl="1" indent="-228600">
              <a:buAutoNum type="arabicPeriod"/>
            </a:pPr>
            <a:r>
              <a:rPr lang="en-US" dirty="0"/>
              <a:t>Systems-level problem solving, which assesses team activities to promote family engagement</a:t>
            </a:r>
          </a:p>
          <a:p>
            <a:pPr marL="685800" lvl="1" indent="-228600">
              <a:buAutoNum type="arabicPeriod"/>
            </a:pPr>
            <a:r>
              <a:rPr lang="en-US" dirty="0"/>
              <a:t>Data-based decision making</a:t>
            </a:r>
          </a:p>
          <a:p>
            <a:pPr marL="685800" lvl="1" indent="-228600">
              <a:buAutoNum type="arabicPeriod"/>
            </a:pPr>
            <a:r>
              <a:rPr lang="en-US" dirty="0"/>
              <a:t>School-home communication about PBIS</a:t>
            </a:r>
          </a:p>
          <a:p>
            <a:pPr marL="685800" lvl="1" indent="-228600">
              <a:buAutoNum type="arabicPeriod"/>
            </a:pPr>
            <a:r>
              <a:rPr lang="en-US" dirty="0"/>
              <a:t>Resources to support family engagement, and</a:t>
            </a:r>
          </a:p>
          <a:p>
            <a:pPr marL="685800" lvl="1" indent="-228600">
              <a:buAutoNum type="arabicPeriod"/>
            </a:pPr>
            <a:r>
              <a:rPr lang="en-US" dirty="0"/>
              <a:t>PBIS practices at home and school</a:t>
            </a:r>
          </a:p>
          <a:p>
            <a:pPr marL="228600" lvl="0" indent="-228600">
              <a:buAutoNum type="arabicPeriod"/>
            </a:pPr>
            <a:r>
              <a:rPr lang="en-US" dirty="0"/>
              <a:t>Take a few minutes to complete the self-assessment, identify areas of strength and need, and complete the action plan at the end of the tool to target areas of need that build on strengths</a:t>
            </a:r>
          </a:p>
          <a:p>
            <a:pPr marL="228600" lvl="0" indent="-228600">
              <a:buAutoNum type="arabicPeriod"/>
            </a:pPr>
            <a:endParaRPr lang="en-US" dirty="0"/>
          </a:p>
          <a:p>
            <a:pPr marL="228600" lvl="0" indent="-228600">
              <a:buAutoNum type="arabicPeriod"/>
            </a:pPr>
            <a:r>
              <a:rPr lang="en-US" dirty="0"/>
              <a:t>Link to assessment: </a:t>
            </a:r>
            <a:r>
              <a:rPr lang="en-US" sz="1200" b="0" i="0" u="none" strike="noStrike" kern="1200" dirty="0">
                <a:solidFill>
                  <a:schemeClr val="tx1"/>
                </a:solidFill>
                <a:effectLst/>
                <a:latin typeface="Arial" pitchFamily="-108" charset="0"/>
                <a:ea typeface="ＭＳ Ｐゴシック" pitchFamily="-65" charset="-128"/>
                <a:cs typeface="ＭＳ Ｐゴシック" pitchFamily="-65" charset="-128"/>
                <a:hlinkClick r:id="rId3"/>
              </a:rPr>
              <a:t>https://uconn.co1.qualtrics.com/jfe/form/SV_4U9QPw9ASvLr83z</a:t>
            </a:r>
            <a:endParaRPr lang="en-US" dirty="0"/>
          </a:p>
        </p:txBody>
      </p:sp>
      <p:sp>
        <p:nvSpPr>
          <p:cNvPr id="4" name="Slide Number Placeholder 3"/>
          <p:cNvSpPr>
            <a:spLocks noGrp="1"/>
          </p:cNvSpPr>
          <p:nvPr>
            <p:ph type="sldNum" sz="quarter" idx="5"/>
          </p:nvPr>
        </p:nvSpPr>
        <p:spPr/>
        <p:txBody>
          <a:bodyPr/>
          <a:lstStyle/>
          <a:p>
            <a:fld id="{B1DF0A18-DDC8-CC47-A980-D73890B96B34}" type="slidenum">
              <a:rPr lang="en-US" smtClean="0"/>
              <a:t>33</a:t>
            </a:fld>
            <a:endParaRPr lang="en-US"/>
          </a:p>
        </p:txBody>
      </p:sp>
    </p:spTree>
    <p:extLst>
      <p:ext uri="{BB962C8B-B14F-4D97-AF65-F5344CB8AC3E}">
        <p14:creationId xmlns:p14="http://schemas.microsoft.com/office/powerpoint/2010/main" val="339080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0660" name="Slide Number Placeholder 3"/>
          <p:cNvSpPr>
            <a:spLocks noGrp="1"/>
          </p:cNvSpPr>
          <p:nvPr>
            <p:ph type="sldNum" sz="quarter" idx="5"/>
          </p:nvPr>
        </p:nvSpPr>
        <p:spPr>
          <a:noFill/>
        </p:spPr>
        <p:txBody>
          <a:bodyPr/>
          <a:lstStyle/>
          <a:p>
            <a:fld id="{92B02EF1-07F5-9B4B-B939-BC8F171F663F}" type="slidenum">
              <a:rPr lang="en-US"/>
              <a:pPr/>
              <a:t>3</a:t>
            </a:fld>
            <a:endParaRPr lang="en-US"/>
          </a:p>
        </p:txBody>
      </p:sp>
    </p:spTree>
    <p:extLst>
      <p:ext uri="{BB962C8B-B14F-4D97-AF65-F5344CB8AC3E}">
        <p14:creationId xmlns:p14="http://schemas.microsoft.com/office/powerpoint/2010/main" val="1158707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34</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6168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35</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540350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37</a:t>
            </a:fld>
            <a:endParaRPr lang="en-US"/>
          </a:p>
        </p:txBody>
      </p:sp>
    </p:spTree>
    <p:extLst>
      <p:ext uri="{BB962C8B-B14F-4D97-AF65-F5344CB8AC3E}">
        <p14:creationId xmlns:p14="http://schemas.microsoft.com/office/powerpoint/2010/main" val="828571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EF15C51F-73BD-2247-B446-0E0135FFE519}" type="slidenum">
              <a:rPr lang="en-US">
                <a:latin typeface="Arial" pitchFamily="-1" charset="0"/>
              </a:rPr>
              <a:pPr/>
              <a:t>40</a:t>
            </a:fld>
            <a:endParaRPr lang="en-US">
              <a:latin typeface="Arial" pitchFamily="-1"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681501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CE09CE8A-ECEC-2C4B-A235-5A8F45BC5259}" type="slidenum">
              <a:rPr lang="en-US">
                <a:latin typeface="Arial" pitchFamily="-1" charset="0"/>
              </a:rPr>
              <a:pPr/>
              <a:t>41</a:t>
            </a:fld>
            <a:endParaRPr lang="en-US">
              <a:latin typeface="Arial" pitchFamily="-1"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976343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latin typeface="Times New Roman" pitchFamily="-1" charset="0"/>
              <a:ea typeface="ＭＳ Ｐゴシック" pitchFamily="-108" charset="-128"/>
              <a:cs typeface="ＭＳ Ｐゴシック" pitchFamily="-108" charset="-128"/>
            </a:endParaRPr>
          </a:p>
        </p:txBody>
      </p:sp>
      <p:sp>
        <p:nvSpPr>
          <p:cNvPr id="59396" name="Slide Number Placeholder 3"/>
          <p:cNvSpPr>
            <a:spLocks noGrp="1"/>
          </p:cNvSpPr>
          <p:nvPr>
            <p:ph type="sldNum" sz="quarter" idx="5"/>
          </p:nvPr>
        </p:nvSpPr>
        <p:spPr>
          <a:noFill/>
        </p:spPr>
        <p:txBody>
          <a:bodyPr/>
          <a:lstStyle/>
          <a:p>
            <a:fld id="{978858E2-2B0F-D84F-BCCB-183C5C9B2DB7}" type="slidenum">
              <a:rPr lang="en-US">
                <a:solidFill>
                  <a:srgbClr val="000000"/>
                </a:solidFill>
                <a:latin typeface="Times New Roman" pitchFamily="-1" charset="0"/>
                <a:ea typeface="Arial" pitchFamily="-1" charset="0"/>
                <a:cs typeface="Arial" pitchFamily="-1" charset="0"/>
              </a:rPr>
              <a:pPr/>
              <a:t>43</a:t>
            </a:fld>
            <a:endParaRPr lang="en-US">
              <a:solidFill>
                <a:srgbClr val="000000"/>
              </a:solidFill>
              <a:latin typeface="Times New Roman" pitchFamily="-1" charset="0"/>
              <a:ea typeface="Arial" pitchFamily="-1" charset="0"/>
              <a:cs typeface="Arial" pitchFamily="-1" charset="0"/>
            </a:endParaRPr>
          </a:p>
        </p:txBody>
      </p:sp>
    </p:spTree>
    <p:extLst>
      <p:ext uri="{BB962C8B-B14F-4D97-AF65-F5344CB8AC3E}">
        <p14:creationId xmlns:p14="http://schemas.microsoft.com/office/powerpoint/2010/main" val="19942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079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5</a:t>
            </a:fld>
            <a:endParaRPr lang="en-US"/>
          </a:p>
        </p:txBody>
      </p:sp>
    </p:spTree>
    <p:extLst>
      <p:ext uri="{BB962C8B-B14F-4D97-AF65-F5344CB8AC3E}">
        <p14:creationId xmlns:p14="http://schemas.microsoft.com/office/powerpoint/2010/main" val="64191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6</a:t>
            </a:fld>
            <a:endParaRPr lang="en-US"/>
          </a:p>
        </p:txBody>
      </p:sp>
    </p:spTree>
    <p:extLst>
      <p:ext uri="{BB962C8B-B14F-4D97-AF65-F5344CB8AC3E}">
        <p14:creationId xmlns:p14="http://schemas.microsoft.com/office/powerpoint/2010/main" val="149296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84552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10</a:t>
            </a:fld>
            <a:endParaRPr lang="en-US"/>
          </a:p>
        </p:txBody>
      </p:sp>
    </p:spTree>
    <p:extLst>
      <p:ext uri="{BB962C8B-B14F-4D97-AF65-F5344CB8AC3E}">
        <p14:creationId xmlns:p14="http://schemas.microsoft.com/office/powerpoint/2010/main" val="3872542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C4BBF-41C2-46DA-BA09-FF6D62B9B4C2}" type="slidenum">
              <a:rPr lang="en-US"/>
              <a:pPr/>
              <a:t>11</a:t>
            </a:fld>
            <a:endParaRPr lang="en-US"/>
          </a:p>
        </p:txBody>
      </p:sp>
      <p:sp>
        <p:nvSpPr>
          <p:cNvPr id="987138" name="Rectangle 2"/>
          <p:cNvSpPr>
            <a:spLocks noGrp="1" noRot="1" noChangeAspect="1" noChangeArrowheads="1" noTextEdit="1"/>
          </p:cNvSpPr>
          <p:nvPr>
            <p:ph type="sldImg"/>
          </p:nvPr>
        </p:nvSpPr>
        <p:spPr>
          <a:ln/>
        </p:spPr>
      </p:sp>
      <p:sp>
        <p:nvSpPr>
          <p:cNvPr id="987139" name="Rectangle 3"/>
          <p:cNvSpPr>
            <a:spLocks noGrp="1" noChangeArrowheads="1"/>
          </p:cNvSpPr>
          <p:nvPr>
            <p:ph type="body" idx="1"/>
          </p:nvPr>
        </p:nvSpPr>
        <p:spPr>
          <a:xfrm>
            <a:off x="974725" y="4560888"/>
            <a:ext cx="5365750" cy="4319587"/>
          </a:xfrm>
        </p:spPr>
        <p:txBody>
          <a:bodyPr/>
          <a:lstStyle/>
          <a:p>
            <a:endParaRPr lang="en-CA" dirty="0"/>
          </a:p>
        </p:txBody>
      </p:sp>
    </p:spTree>
    <p:extLst>
      <p:ext uri="{BB962C8B-B14F-4D97-AF65-F5344CB8AC3E}">
        <p14:creationId xmlns:p14="http://schemas.microsoft.com/office/powerpoint/2010/main" val="170676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7018C-EE1D-451B-8662-66FC2302AC16}" type="slidenum">
              <a:rPr lang="en-US"/>
              <a:pPr/>
              <a:t>12</a:t>
            </a:fld>
            <a:endParaRPr lang="en-US"/>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620504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0"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lvl1pPr>
          </a:lstStyle>
          <a:p>
            <a:endParaRPr lang="en-CA"/>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3AFF9413-782B-4558-90D5-535251021DF9}" type="slidenum">
              <a:rPr lang="en-CA"/>
              <a:pPr/>
              <a:t>‹#›</a:t>
            </a:fld>
            <a:endParaRPr lang="en-CA"/>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a:lvl1pPr>
          </a:lstStyle>
          <a:p>
            <a:endParaRPr lang="en-CA"/>
          </a:p>
        </p:txBody>
      </p:sp>
    </p:spTree>
    <p:extLst>
      <p:ext uri="{BB962C8B-B14F-4D97-AF65-F5344CB8AC3E}">
        <p14:creationId xmlns:p14="http://schemas.microsoft.com/office/powerpoint/2010/main" val="9365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20DCE5-37FA-1140-978F-70BB5287141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04CBDB-F0C6-BC41-8EAF-E64156CDA61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011D-0B94-534E-B01E-DEE2E7F41C6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104AB4-6075-C144-8739-C422C6C93A5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ABE4D9-636D-DD40-8B78-1B192D99849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26F2AE-B844-3745-AB40-FC62681ED58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64E937-D174-0D4B-9D35-2DF286388AA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F7D75-BD66-574D-A64F-DD9C485118B8}"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5243EE-280A-CD4B-8841-A95037D920F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A332-8624-D446-9316-6016714DADD2}"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A1C8D7-97DF-9546-8A6C-DF293452E33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55434432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358467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3830427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6250391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28140864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94232687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57992555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00127324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54324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75503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5921726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F2940B-B494-4452-839E-4C2F28218B47}" type="datetimeFigureOut">
              <a:rPr lang="en-US" smtClean="0"/>
              <a:t>3/31/20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789730-AE0C-469D-A061-14C86E5CB910}"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41630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extLst>
      <p:ext uri="{BB962C8B-B14F-4D97-AF65-F5344CB8AC3E}">
        <p14:creationId xmlns:p14="http://schemas.microsoft.com/office/powerpoint/2010/main" val="419038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2349546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2993680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extLst>
      <p:ext uri="{BB962C8B-B14F-4D97-AF65-F5344CB8AC3E}">
        <p14:creationId xmlns:p14="http://schemas.microsoft.com/office/powerpoint/2010/main" val="1120943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extLst>
      <p:ext uri="{BB962C8B-B14F-4D97-AF65-F5344CB8AC3E}">
        <p14:creationId xmlns:p14="http://schemas.microsoft.com/office/powerpoint/2010/main" val="1251729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extLst>
      <p:ext uri="{BB962C8B-B14F-4D97-AF65-F5344CB8AC3E}">
        <p14:creationId xmlns:p14="http://schemas.microsoft.com/office/powerpoint/2010/main" val="2269198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extLst>
      <p:ext uri="{BB962C8B-B14F-4D97-AF65-F5344CB8AC3E}">
        <p14:creationId xmlns:p14="http://schemas.microsoft.com/office/powerpoint/2010/main" val="2954223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extLst>
      <p:ext uri="{BB962C8B-B14F-4D97-AF65-F5344CB8AC3E}">
        <p14:creationId xmlns:p14="http://schemas.microsoft.com/office/powerpoint/2010/main" val="3125171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extLst>
      <p:ext uri="{BB962C8B-B14F-4D97-AF65-F5344CB8AC3E}">
        <p14:creationId xmlns:p14="http://schemas.microsoft.com/office/powerpoint/2010/main" val="2642059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extLst>
      <p:ext uri="{BB962C8B-B14F-4D97-AF65-F5344CB8AC3E}">
        <p14:creationId xmlns:p14="http://schemas.microsoft.com/office/powerpoint/2010/main" val="3295801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extLst>
      <p:ext uri="{BB962C8B-B14F-4D97-AF65-F5344CB8AC3E}">
        <p14:creationId xmlns:p14="http://schemas.microsoft.com/office/powerpoint/2010/main" val="249787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8.png"/><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6.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9.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image" Target="../media/image4.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16"/>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17"/>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18"/>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19"/>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788"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90" r:id="rId13"/>
    <p:sldLayoutId id="2147483805" r:id="rId14"/>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08" charset="-128"/>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 charset="0"/>
              </a:defRPr>
            </a:lvl1pPr>
          </a:lstStyle>
          <a:p>
            <a:fld id="{2DE7D398-4F27-FB49-A277-572528790F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88450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6"/>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42266381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tif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neswpbs.org/?q=coaches" TargetMode="Externa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2.tif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4.tif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uconn.co1.qualtrics.com/jfe/form/SV_4U9QPw9ASvLr83z"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Family%20Engagement%20Content/PBIS%20Family-School%20Practices%20Self%20Assessment%20v.1.1.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914400" y="685800"/>
            <a:ext cx="75438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School-Wide Team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Day </a:t>
            </a:r>
            <a:r>
              <a:rPr lang="en-US" sz="3600" b="1" dirty="0">
                <a:solidFill>
                  <a:srgbClr val="008000"/>
                </a:solidFill>
                <a:latin typeface="+mj-lt"/>
                <a:cs typeface="ＭＳ Ｐゴシック" pitchFamily="-108" charset="-128"/>
              </a:rPr>
              <a:t>11</a:t>
            </a:r>
            <a:endParaRPr lang="en-US" sz="3600" b="1" dirty="0">
              <a:solidFill>
                <a:srgbClr val="008000"/>
              </a:solidFill>
              <a:latin typeface="+mj-lt"/>
              <a:ea typeface="ＭＳ Ｐゴシック" pitchFamily="-108" charset="-128"/>
              <a:cs typeface="ＭＳ Ｐゴシック" pitchFamily="-108" charset="-128"/>
            </a:endParaRP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 NAMES</a:t>
            </a:r>
          </a:p>
          <a:p>
            <a:pPr eaLnBrk="1" hangingPunct="1">
              <a:lnSpc>
                <a:spcPct val="80000"/>
              </a:lnSpc>
            </a:pPr>
            <a:r>
              <a:rPr lang="en-US" sz="1900" i="1" dirty="0">
                <a:latin typeface="+mj-lt"/>
                <a:ea typeface="ＭＳ Ｐゴシック"/>
              </a:rPr>
              <a:t>Guest Speakers</a:t>
            </a:r>
            <a:r>
              <a:rPr lang="en-US" sz="1900" dirty="0">
                <a:latin typeface="+mj-lt"/>
                <a:ea typeface="ＭＳ Ｐゴシック"/>
              </a:rPr>
              <a:t>: Sarah Fefer, University of Massachusetts-Amherst</a:t>
            </a:r>
          </a:p>
          <a:p>
            <a:pPr eaLnBrk="1" hangingPunct="1">
              <a:lnSpc>
                <a:spcPct val="80000"/>
              </a:lnSpc>
            </a:pPr>
            <a:r>
              <a:rPr lang="en-US" sz="1900" dirty="0">
                <a:latin typeface="+mj-lt"/>
              </a:rPr>
              <a:t>Adam Feinberg, University of Connecticut</a:t>
            </a:r>
          </a:p>
          <a:p>
            <a:pPr eaLnBrk="1" hangingPunct="1">
              <a:spcBef>
                <a:spcPts val="0"/>
              </a:spcBef>
              <a:spcAft>
                <a:spcPts val="0"/>
              </a:spcAft>
            </a:pPr>
            <a:r>
              <a:rPr lang="en-US" sz="1900" i="1" dirty="0">
                <a:latin typeface="+mj-lt"/>
                <a:ea typeface="ＭＳ Ｐゴシック"/>
              </a:rPr>
              <a:t>with support from Brandi Simonsen, Jen Freeman, </a:t>
            </a:r>
            <a:endParaRPr lang="en-US" sz="1900" i="1" dirty="0">
              <a:latin typeface="+mj-lt"/>
              <a:ea typeface="ＭＳ Ｐゴシック" pitchFamily="-108" charset="-128"/>
              <a:cs typeface="ＭＳ Ｐゴシック" pitchFamily="-108" charset="-128"/>
            </a:endParaRPr>
          </a:p>
          <a:p>
            <a:pPr eaLnBrk="1" hangingPunct="1">
              <a:spcBef>
                <a:spcPts val="0"/>
              </a:spcBef>
              <a:spcAft>
                <a:spcPts val="0"/>
              </a:spcAft>
            </a:pPr>
            <a:r>
              <a:rPr lang="en-US" sz="1900" i="1" dirty="0">
                <a:latin typeface="+mj-lt"/>
                <a:ea typeface="ＭＳ Ｐゴシック"/>
              </a:rPr>
              <a:t>Susannah Everett, Adam Feinberg, &amp; George Sugai</a:t>
            </a:r>
          </a:p>
        </p:txBody>
      </p:sp>
    </p:spTree>
    <p:extLst>
      <p:ext uri="{BB962C8B-B14F-4D97-AF65-F5344CB8AC3E}">
        <p14:creationId xmlns:p14="http://schemas.microsoft.com/office/powerpoint/2010/main" val="186745924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solidFill>
                  <a:srgbClr val="00B050"/>
                </a:solidFill>
              </a:rPr>
              <a:t>What experiences have you had with initiative abandonment? </a:t>
            </a:r>
          </a:p>
          <a:p>
            <a:pPr lvl="1"/>
            <a:r>
              <a:rPr lang="en-US" sz="2000" dirty="0"/>
              <a:t>What school factors often lead to initiatives going away in your schools?</a:t>
            </a:r>
          </a:p>
          <a:p>
            <a:pPr lvl="1"/>
            <a:r>
              <a:rPr lang="en-US" sz="2000" dirty="0"/>
              <a:t>What factors help initiatives stay in place over the long term?</a:t>
            </a:r>
            <a:endParaRPr lang="en-U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kern="0" dirty="0">
                <a:solidFill>
                  <a:srgbClr val="FFFFFF"/>
                </a:solidFill>
              </a:rPr>
              <a:t>School Program Implementation</a:t>
            </a:r>
          </a:p>
        </p:txBody>
      </p:sp>
      <p:sp>
        <p:nvSpPr>
          <p:cNvPr id="7" name="Rounded Rectangle 6"/>
          <p:cNvSpPr/>
          <p:nvPr/>
        </p:nvSpPr>
        <p:spPr bwMode="auto">
          <a:xfrm>
            <a:off x="457200" y="4343400"/>
            <a:ext cx="8305800" cy="1066800"/>
          </a:xfrm>
          <a:prstGeom prst="roundRect">
            <a:avLst/>
          </a:prstGeom>
          <a:solidFill>
            <a:srgbClr val="FFFF0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rPr>
              <a:t>Talk with your neighbor</a:t>
            </a:r>
            <a:r>
              <a:rPr kumimoji="0" lang="en-US" sz="2000" b="0" i="0" u="none" strike="noStrike" cap="none" normalizeH="0" dirty="0">
                <a:ln>
                  <a:noFill/>
                </a:ln>
                <a:solidFill>
                  <a:schemeClr val="tx1"/>
                </a:solidFill>
                <a:effectLst/>
                <a:latin typeface="+mn-lt"/>
              </a:rPr>
              <a:t> for 3 minutes about your experiences. Be prepared to share out.</a:t>
            </a:r>
            <a:endParaRPr kumimoji="0" 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80666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Oval 2"/>
          <p:cNvSpPr>
            <a:spLocks noChangeArrowheads="1"/>
          </p:cNvSpPr>
          <p:nvPr/>
        </p:nvSpPr>
        <p:spPr bwMode="auto">
          <a:xfrm>
            <a:off x="152400" y="1982788"/>
            <a:ext cx="2516188" cy="2286000"/>
          </a:xfrm>
          <a:prstGeom prst="ellipse">
            <a:avLst/>
          </a:prstGeom>
          <a:solidFill>
            <a:srgbClr val="99CC00"/>
          </a:solidFill>
          <a:ln w="9525">
            <a:solidFill>
              <a:schemeClr val="tx1"/>
            </a:solidFill>
            <a:round/>
            <a:headEnd/>
            <a:tailEnd/>
          </a:ln>
        </p:spPr>
        <p:txBody>
          <a:bodyPr wrap="none" anchor="ctr"/>
          <a:lstStyle/>
          <a:p>
            <a:pPr algn="ctr" eaLnBrk="0" hangingPunct="0"/>
            <a:r>
              <a:rPr lang="en-US" sz="2400">
                <a:ea typeface="ＭＳ Ｐゴシック" pitchFamily="1" charset="-128"/>
              </a:rPr>
              <a:t>Ongoing</a:t>
            </a:r>
          </a:p>
          <a:p>
            <a:pPr algn="ctr" eaLnBrk="0" hangingPunct="0"/>
            <a:r>
              <a:rPr lang="en-US" sz="2400">
                <a:ea typeface="ＭＳ Ｐゴシック" pitchFamily="1" charset="-128"/>
              </a:rPr>
              <a:t>Challenge</a:t>
            </a:r>
          </a:p>
        </p:txBody>
      </p:sp>
      <p:sp>
        <p:nvSpPr>
          <p:cNvPr id="986115" name="Oval 3"/>
          <p:cNvSpPr>
            <a:spLocks noChangeArrowheads="1"/>
          </p:cNvSpPr>
          <p:nvPr/>
        </p:nvSpPr>
        <p:spPr bwMode="auto">
          <a:xfrm>
            <a:off x="6400800" y="1982788"/>
            <a:ext cx="2516188" cy="2286000"/>
          </a:xfrm>
          <a:prstGeom prst="ellipse">
            <a:avLst/>
          </a:prstGeom>
          <a:solidFill>
            <a:srgbClr val="99CC00"/>
          </a:solidFill>
          <a:ln w="9525">
            <a:solidFill>
              <a:schemeClr val="tx1"/>
            </a:solidFill>
            <a:round/>
            <a:headEnd/>
            <a:tailEnd/>
          </a:ln>
        </p:spPr>
        <p:txBody>
          <a:bodyPr wrap="none" anchor="ctr"/>
          <a:lstStyle/>
          <a:p>
            <a:pPr algn="ctr" eaLnBrk="0" hangingPunct="0"/>
            <a:r>
              <a:rPr lang="en-US" sz="2400">
                <a:ea typeface="ＭＳ Ｐゴシック" pitchFamily="1" charset="-128"/>
              </a:rPr>
              <a:t>Student</a:t>
            </a:r>
          </a:p>
          <a:p>
            <a:pPr algn="ctr" eaLnBrk="0" hangingPunct="0"/>
            <a:r>
              <a:rPr lang="en-US" sz="2400">
                <a:ea typeface="ＭＳ Ｐゴシック" pitchFamily="1" charset="-128"/>
              </a:rPr>
              <a:t>Outcomes</a:t>
            </a:r>
          </a:p>
        </p:txBody>
      </p:sp>
      <p:sp>
        <p:nvSpPr>
          <p:cNvPr id="986116" name="Oval 4"/>
          <p:cNvSpPr>
            <a:spLocks noChangeArrowheads="1"/>
          </p:cNvSpPr>
          <p:nvPr/>
        </p:nvSpPr>
        <p:spPr bwMode="auto">
          <a:xfrm>
            <a:off x="3276600" y="1981200"/>
            <a:ext cx="2514600" cy="2286000"/>
          </a:xfrm>
          <a:prstGeom prst="ellipse">
            <a:avLst/>
          </a:prstGeom>
          <a:solidFill>
            <a:srgbClr val="99CC00"/>
          </a:solidFill>
          <a:ln w="9525">
            <a:solidFill>
              <a:schemeClr val="tx1"/>
            </a:solidFill>
            <a:round/>
            <a:headEnd/>
            <a:tailEnd/>
          </a:ln>
        </p:spPr>
        <p:txBody>
          <a:bodyPr wrap="none" anchor="ctr"/>
          <a:lstStyle/>
          <a:p>
            <a:pPr algn="ctr"/>
            <a:r>
              <a:rPr lang="en-US" sz="2400"/>
              <a:t>Select Practices</a:t>
            </a:r>
          </a:p>
          <a:p>
            <a:pPr algn="ctr"/>
            <a:r>
              <a:rPr lang="en-US" sz="2400"/>
              <a:t>&amp; Implement </a:t>
            </a:r>
          </a:p>
          <a:p>
            <a:pPr algn="ctr"/>
            <a:r>
              <a:rPr lang="en-US" sz="2400"/>
              <a:t>with Fidelity</a:t>
            </a:r>
            <a:endParaRPr lang="en-US" sz="2400">
              <a:ea typeface="ＭＳ Ｐゴシック" pitchFamily="1" charset="-128"/>
            </a:endParaRPr>
          </a:p>
        </p:txBody>
      </p:sp>
      <p:sp>
        <p:nvSpPr>
          <p:cNvPr id="986117" name="AutoShape 5"/>
          <p:cNvSpPr>
            <a:spLocks noChangeArrowheads="1"/>
          </p:cNvSpPr>
          <p:nvPr/>
        </p:nvSpPr>
        <p:spPr bwMode="auto">
          <a:xfrm>
            <a:off x="2484438" y="2817813"/>
            <a:ext cx="914400" cy="609600"/>
          </a:xfrm>
          <a:prstGeom prst="rightArrow">
            <a:avLst>
              <a:gd name="adj1" fmla="val 50000"/>
              <a:gd name="adj2" fmla="val 37500"/>
            </a:avLst>
          </a:prstGeom>
          <a:solidFill>
            <a:srgbClr val="FFFF99"/>
          </a:solidFill>
          <a:ln w="9525">
            <a:solidFill>
              <a:schemeClr val="tx1"/>
            </a:solidFill>
            <a:miter lim="800000"/>
            <a:headEnd/>
            <a:tailEnd/>
          </a:ln>
          <a:effectLst/>
        </p:spPr>
        <p:txBody>
          <a:bodyPr wrap="none" anchor="ctr"/>
          <a:lstStyle/>
          <a:p>
            <a:endParaRPr lang="en-US"/>
          </a:p>
        </p:txBody>
      </p:sp>
      <p:sp>
        <p:nvSpPr>
          <p:cNvPr id="986118" name="AutoShape 6"/>
          <p:cNvSpPr>
            <a:spLocks noChangeArrowheads="1"/>
          </p:cNvSpPr>
          <p:nvPr/>
        </p:nvSpPr>
        <p:spPr bwMode="auto">
          <a:xfrm>
            <a:off x="5638800" y="2819400"/>
            <a:ext cx="914400" cy="609600"/>
          </a:xfrm>
          <a:prstGeom prst="rightArrow">
            <a:avLst>
              <a:gd name="adj1" fmla="val 50000"/>
              <a:gd name="adj2" fmla="val 37500"/>
            </a:avLst>
          </a:prstGeom>
          <a:solidFill>
            <a:srgbClr val="FFFF99"/>
          </a:solidFill>
          <a:ln w="9525">
            <a:solidFill>
              <a:schemeClr val="tx1"/>
            </a:solidFill>
            <a:miter lim="800000"/>
            <a:headEnd/>
            <a:tailEnd/>
          </a:ln>
          <a:effectLst/>
        </p:spPr>
        <p:txBody>
          <a:bodyPr wrap="none" anchor="ctr"/>
          <a:lstStyle/>
          <a:p>
            <a:endParaRPr lang="en-US"/>
          </a:p>
        </p:txBody>
      </p:sp>
      <p:sp>
        <p:nvSpPr>
          <p:cNvPr id="986119" name="Text Box 7"/>
          <p:cNvSpPr txBox="1">
            <a:spLocks noChangeArrowheads="1"/>
          </p:cNvSpPr>
          <p:nvPr/>
        </p:nvSpPr>
        <p:spPr bwMode="auto">
          <a:xfrm>
            <a:off x="457200" y="1446213"/>
            <a:ext cx="18288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dirty="0">
                <a:ea typeface="ＭＳ Ｐゴシック" pitchFamily="1" charset="-128"/>
              </a:rPr>
              <a:t>Antecedent</a:t>
            </a:r>
          </a:p>
        </p:txBody>
      </p:sp>
      <p:sp>
        <p:nvSpPr>
          <p:cNvPr id="986120" name="Text Box 8"/>
          <p:cNvSpPr txBox="1">
            <a:spLocks noChangeArrowheads="1"/>
          </p:cNvSpPr>
          <p:nvPr/>
        </p:nvSpPr>
        <p:spPr bwMode="auto">
          <a:xfrm>
            <a:off x="3711575" y="1447800"/>
            <a:ext cx="16002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dirty="0">
                <a:ea typeface="ＭＳ Ｐゴシック" pitchFamily="1" charset="-128"/>
              </a:rPr>
              <a:t>Behavior</a:t>
            </a:r>
          </a:p>
        </p:txBody>
      </p:sp>
      <p:sp>
        <p:nvSpPr>
          <p:cNvPr id="986121" name="Text Box 9"/>
          <p:cNvSpPr txBox="1">
            <a:spLocks noChangeArrowheads="1"/>
          </p:cNvSpPr>
          <p:nvPr/>
        </p:nvSpPr>
        <p:spPr bwMode="auto">
          <a:xfrm>
            <a:off x="6516688" y="1446213"/>
            <a:ext cx="22098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a:ea typeface="ＭＳ Ｐゴシック" pitchFamily="1" charset="-128"/>
              </a:rPr>
              <a:t>Consequence</a:t>
            </a:r>
          </a:p>
        </p:txBody>
      </p:sp>
      <p:sp>
        <p:nvSpPr>
          <p:cNvPr id="986122" name="Text Box 10"/>
          <p:cNvSpPr txBox="1">
            <a:spLocks noChangeArrowheads="1"/>
          </p:cNvSpPr>
          <p:nvPr/>
        </p:nvSpPr>
        <p:spPr bwMode="auto">
          <a:xfrm>
            <a:off x="450273" y="300117"/>
            <a:ext cx="8353425" cy="1107996"/>
          </a:xfrm>
          <a:prstGeom prst="rect">
            <a:avLst/>
          </a:prstGeom>
          <a:noFill/>
          <a:ln w="9525">
            <a:noFill/>
            <a:miter lim="800000"/>
            <a:headEnd/>
            <a:tailEnd/>
          </a:ln>
          <a:effectLst/>
        </p:spPr>
        <p:txBody>
          <a:bodyPr tIns="0" bIns="0">
            <a:spAutoFit/>
          </a:bodyPr>
          <a:lstStyle/>
          <a:p>
            <a:pPr algn="ctr" eaLnBrk="0" hangingPunct="0">
              <a:spcBef>
                <a:spcPts val="0"/>
              </a:spcBef>
            </a:pPr>
            <a:r>
              <a:rPr lang="en-US" sz="3600" b="1" dirty="0">
                <a:ea typeface="ＭＳ Ｐゴシック" pitchFamily="1" charset="-128"/>
              </a:rPr>
              <a:t>Barriers to Sustainability:               </a:t>
            </a:r>
          </a:p>
          <a:p>
            <a:pPr algn="ctr" eaLnBrk="0" hangingPunct="0">
              <a:spcBef>
                <a:spcPts val="0"/>
              </a:spcBef>
            </a:pPr>
            <a:r>
              <a:rPr lang="en-US" sz="3600" b="1" dirty="0">
                <a:ea typeface="ＭＳ Ｐゴシック" pitchFamily="1" charset="-128"/>
              </a:rPr>
              <a:t>The Three Cs</a:t>
            </a:r>
          </a:p>
        </p:txBody>
      </p:sp>
      <p:sp>
        <p:nvSpPr>
          <p:cNvPr id="986123" name="Text Box 11"/>
          <p:cNvSpPr txBox="1">
            <a:spLocks noChangeArrowheads="1"/>
          </p:cNvSpPr>
          <p:nvPr/>
        </p:nvSpPr>
        <p:spPr bwMode="auto">
          <a:xfrm>
            <a:off x="179388" y="4343400"/>
            <a:ext cx="2520950" cy="1785104"/>
          </a:xfrm>
          <a:prstGeom prst="rect">
            <a:avLst/>
          </a:prstGeom>
          <a:noFill/>
          <a:ln w="9525">
            <a:noFill/>
            <a:miter lim="800000"/>
            <a:headEnd/>
            <a:tailEnd/>
          </a:ln>
          <a:effectLst/>
        </p:spPr>
        <p:txBody>
          <a:bodyPr>
            <a:spAutoFit/>
          </a:bodyPr>
          <a:lstStyle/>
          <a:p>
            <a:pPr eaLnBrk="0" hangingPunct="0">
              <a:spcBef>
                <a:spcPct val="50000"/>
              </a:spcBef>
            </a:pPr>
            <a:r>
              <a:rPr lang="en-US" sz="2000" u="sng" dirty="0">
                <a:ea typeface="ＭＳ Ｐゴシック" pitchFamily="1" charset="-128"/>
              </a:rPr>
              <a:t>Changes in Context</a:t>
            </a:r>
          </a:p>
          <a:p>
            <a:pPr eaLnBrk="0" hangingPunct="0">
              <a:spcBef>
                <a:spcPct val="50000"/>
              </a:spcBef>
            </a:pPr>
            <a:r>
              <a:rPr lang="en-US" sz="2000" dirty="0">
                <a:ea typeface="ＭＳ Ｐゴシック" pitchFamily="1" charset="-128"/>
              </a:rPr>
              <a:t>- Lack of contextual fit</a:t>
            </a:r>
          </a:p>
          <a:p>
            <a:pPr eaLnBrk="0" hangingPunct="0">
              <a:spcBef>
                <a:spcPct val="50000"/>
              </a:spcBef>
            </a:pPr>
            <a:r>
              <a:rPr lang="en-US" sz="2000" dirty="0">
                <a:ea typeface="ＭＳ Ｐゴシック" pitchFamily="1" charset="-128"/>
              </a:rPr>
              <a:t>- New challenges exist</a:t>
            </a:r>
          </a:p>
          <a:p>
            <a:pPr eaLnBrk="0" hangingPunct="0">
              <a:spcBef>
                <a:spcPct val="50000"/>
              </a:spcBef>
            </a:pPr>
            <a:r>
              <a:rPr lang="en-US" sz="2000" dirty="0">
                <a:ea typeface="ＭＳ Ｐゴシック" pitchFamily="1" charset="-128"/>
              </a:rPr>
              <a:t>- Competing initiatives</a:t>
            </a:r>
          </a:p>
        </p:txBody>
      </p:sp>
      <p:sp>
        <p:nvSpPr>
          <p:cNvPr id="986124" name="Text Box 12"/>
          <p:cNvSpPr txBox="1">
            <a:spLocks noChangeArrowheads="1"/>
          </p:cNvSpPr>
          <p:nvPr/>
        </p:nvSpPr>
        <p:spPr bwMode="auto">
          <a:xfrm>
            <a:off x="3424238" y="4343400"/>
            <a:ext cx="2519362" cy="1631216"/>
          </a:xfrm>
          <a:prstGeom prst="rect">
            <a:avLst/>
          </a:prstGeom>
          <a:noFill/>
          <a:ln w="9525">
            <a:noFill/>
            <a:miter lim="800000"/>
            <a:headEnd/>
            <a:tailEnd/>
          </a:ln>
          <a:effectLst/>
        </p:spPr>
        <p:txBody>
          <a:bodyPr>
            <a:spAutoFit/>
          </a:bodyPr>
          <a:lstStyle/>
          <a:p>
            <a:pPr eaLnBrk="0" hangingPunct="0">
              <a:spcBef>
                <a:spcPct val="50000"/>
              </a:spcBef>
            </a:pPr>
            <a:r>
              <a:rPr lang="en-US" sz="2000" u="sng" dirty="0">
                <a:ea typeface="ＭＳ Ｐゴシック" pitchFamily="1" charset="-128"/>
              </a:rPr>
              <a:t>Changes in Capacity</a:t>
            </a:r>
          </a:p>
          <a:p>
            <a:pPr eaLnBrk="0" hangingPunct="0">
              <a:spcBef>
                <a:spcPct val="50000"/>
              </a:spcBef>
            </a:pPr>
            <a:r>
              <a:rPr lang="en-US" sz="2000" dirty="0">
                <a:ea typeface="ＭＳ Ｐゴシック" pitchFamily="1" charset="-128"/>
              </a:rPr>
              <a:t>- Loss of funding</a:t>
            </a:r>
          </a:p>
          <a:p>
            <a:pPr eaLnBrk="0" hangingPunct="0">
              <a:spcBef>
                <a:spcPct val="50000"/>
              </a:spcBef>
            </a:pPr>
            <a:r>
              <a:rPr lang="en-US" sz="2000" dirty="0">
                <a:ea typeface="ＭＳ Ｐゴシック" pitchFamily="1" charset="-128"/>
              </a:rPr>
              <a:t>- Attrition of key   </a:t>
            </a:r>
            <a:r>
              <a:rPr lang="en-US" sz="2000" dirty="0">
                <a:solidFill>
                  <a:schemeClr val="bg1"/>
                </a:solidFill>
                <a:ea typeface="ＭＳ Ｐゴシック" pitchFamily="1" charset="-128"/>
              </a:rPr>
              <a:t>o</a:t>
            </a:r>
            <a:r>
              <a:rPr lang="en-US" sz="2000" dirty="0">
                <a:ea typeface="ＭＳ Ｐゴシック" pitchFamily="1" charset="-128"/>
              </a:rPr>
              <a:t>personnel</a:t>
            </a:r>
          </a:p>
        </p:txBody>
      </p:sp>
      <p:sp>
        <p:nvSpPr>
          <p:cNvPr id="986125" name="Text Box 13"/>
          <p:cNvSpPr txBox="1">
            <a:spLocks noChangeArrowheads="1"/>
          </p:cNvSpPr>
          <p:nvPr/>
        </p:nvSpPr>
        <p:spPr bwMode="auto">
          <a:xfrm>
            <a:off x="6156325" y="4357688"/>
            <a:ext cx="2987675" cy="1938992"/>
          </a:xfrm>
          <a:prstGeom prst="rect">
            <a:avLst/>
          </a:prstGeom>
          <a:noFill/>
          <a:ln w="9525">
            <a:noFill/>
            <a:miter lim="800000"/>
            <a:headEnd/>
            <a:tailEnd/>
          </a:ln>
          <a:effectLst/>
        </p:spPr>
        <p:txBody>
          <a:bodyPr>
            <a:spAutoFit/>
          </a:bodyPr>
          <a:lstStyle/>
          <a:p>
            <a:pPr eaLnBrk="0" hangingPunct="0">
              <a:spcBef>
                <a:spcPct val="50000"/>
              </a:spcBef>
            </a:pPr>
            <a:r>
              <a:rPr lang="en-US" sz="2000" u="sng" dirty="0">
                <a:ea typeface="ＭＳ Ｐゴシック" pitchFamily="1" charset="-128"/>
              </a:rPr>
              <a:t>Changes in Consequences</a:t>
            </a:r>
          </a:p>
          <a:p>
            <a:pPr eaLnBrk="0" hangingPunct="0">
              <a:spcBef>
                <a:spcPct val="50000"/>
              </a:spcBef>
            </a:pPr>
            <a:r>
              <a:rPr lang="en-US" sz="2000" dirty="0">
                <a:ea typeface="ＭＳ Ｐゴシック" pitchFamily="1" charset="-128"/>
              </a:rPr>
              <a:t>- Diminished effectiveness     </a:t>
            </a:r>
            <a:r>
              <a:rPr lang="en-US" sz="2000" dirty="0">
                <a:solidFill>
                  <a:schemeClr val="bg1"/>
                </a:solidFill>
                <a:ea typeface="ＭＳ Ｐゴシック" pitchFamily="1" charset="-128"/>
              </a:rPr>
              <a:t>o</a:t>
            </a:r>
            <a:r>
              <a:rPr lang="en-US" sz="2000" dirty="0">
                <a:ea typeface="ＭＳ Ｐゴシック" pitchFamily="1" charset="-128"/>
              </a:rPr>
              <a:t>due to poor fidelity </a:t>
            </a:r>
          </a:p>
          <a:p>
            <a:pPr eaLnBrk="0" hangingPunct="0">
              <a:spcBef>
                <a:spcPct val="50000"/>
              </a:spcBef>
            </a:pPr>
            <a:r>
              <a:rPr lang="en-US" sz="2000" dirty="0">
                <a:ea typeface="ＭＳ Ｐゴシック" pitchFamily="1" charset="-128"/>
              </a:rPr>
              <a:t>- Outcomes no longer </a:t>
            </a:r>
            <a:r>
              <a:rPr lang="en-US" sz="2000" dirty="0">
                <a:solidFill>
                  <a:schemeClr val="bg1"/>
                </a:solidFill>
                <a:ea typeface="ＭＳ Ｐゴシック" pitchFamily="1" charset="-128"/>
              </a:rPr>
              <a:t>o</a:t>
            </a:r>
            <a:r>
              <a:rPr lang="en-US" sz="2000" dirty="0">
                <a:ea typeface="ＭＳ Ｐゴシック" pitchFamily="1" charset="-128"/>
              </a:rPr>
              <a:t>perceived as important</a:t>
            </a:r>
          </a:p>
        </p:txBody>
      </p:sp>
    </p:spTree>
    <p:extLst>
      <p:ext uri="{BB962C8B-B14F-4D97-AF65-F5344CB8AC3E}">
        <p14:creationId xmlns:p14="http://schemas.microsoft.com/office/powerpoint/2010/main" val="453057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6123"/>
                                        </p:tgtEl>
                                        <p:attrNameLst>
                                          <p:attrName>style.visibility</p:attrName>
                                        </p:attrNameLst>
                                      </p:cBhvr>
                                      <p:to>
                                        <p:strVal val="visible"/>
                                      </p:to>
                                    </p:set>
                                    <p:animEffect transition="in" filter="dissolve">
                                      <p:cBhvr>
                                        <p:cTn id="7" dur="500"/>
                                        <p:tgtEl>
                                          <p:spTgt spid="9861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6124"/>
                                        </p:tgtEl>
                                        <p:attrNameLst>
                                          <p:attrName>style.visibility</p:attrName>
                                        </p:attrNameLst>
                                      </p:cBhvr>
                                      <p:to>
                                        <p:strVal val="visible"/>
                                      </p:to>
                                    </p:set>
                                    <p:animEffect transition="in" filter="dissolve">
                                      <p:cBhvr>
                                        <p:cTn id="12" dur="500"/>
                                        <p:tgtEl>
                                          <p:spTgt spid="9861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6125"/>
                                        </p:tgtEl>
                                        <p:attrNameLst>
                                          <p:attrName>style.visibility</p:attrName>
                                        </p:attrNameLst>
                                      </p:cBhvr>
                                      <p:to>
                                        <p:strVal val="visible"/>
                                      </p:to>
                                    </p:set>
                                    <p:animEffect transition="in" filter="dissolve">
                                      <p:cBhvr>
                                        <p:cTn id="17" dur="500"/>
                                        <p:tgtEl>
                                          <p:spTgt spid="986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23" grpId="0"/>
      <p:bldP spid="986124" grpId="0"/>
      <p:bldP spid="9861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457200" y="457200"/>
            <a:ext cx="8507413" cy="1371600"/>
          </a:xfrm>
        </p:spPr>
        <p:txBody>
          <a:bodyPr/>
          <a:lstStyle/>
          <a:p>
            <a:r>
              <a:rPr lang="en-US" sz="4000"/>
              <a:t>Barriers to Sustainability Worksheet</a:t>
            </a:r>
          </a:p>
        </p:txBody>
      </p:sp>
      <p:graphicFrame>
        <p:nvGraphicFramePr>
          <p:cNvPr id="904229" name="Group 37"/>
          <p:cNvGraphicFramePr>
            <a:graphicFrameLocks noGrp="1"/>
          </p:cNvGraphicFramePr>
          <p:nvPr>
            <p:ph type="tbl" idx="1"/>
          </p:nvPr>
        </p:nvGraphicFramePr>
        <p:xfrm>
          <a:off x="323850" y="1557338"/>
          <a:ext cx="8569325" cy="5111750"/>
        </p:xfrm>
        <a:graphic>
          <a:graphicData uri="http://schemas.openxmlformats.org/drawingml/2006/table">
            <a:tbl>
              <a:tblPr/>
              <a:tblGrid>
                <a:gridCol w="2592388">
                  <a:extLst>
                    <a:ext uri="{9D8B030D-6E8A-4147-A177-3AD203B41FA5}">
                      <a16:colId xmlns:a16="http://schemas.microsoft.com/office/drawing/2014/main" val="20000"/>
                    </a:ext>
                  </a:extLst>
                </a:gridCol>
                <a:gridCol w="2951162">
                  <a:extLst>
                    <a:ext uri="{9D8B030D-6E8A-4147-A177-3AD203B41FA5}">
                      <a16:colId xmlns:a16="http://schemas.microsoft.com/office/drawing/2014/main" val="20001"/>
                    </a:ext>
                  </a:extLst>
                </a:gridCol>
                <a:gridCol w="3025775">
                  <a:extLst>
                    <a:ext uri="{9D8B030D-6E8A-4147-A177-3AD203B41FA5}">
                      <a16:colId xmlns:a16="http://schemas.microsoft.com/office/drawing/2014/main" val="20002"/>
                    </a:ext>
                  </a:extLst>
                </a:gridCol>
              </a:tblGrid>
              <a:tr h="12795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Risk Factors/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Barriers</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Plan to Address Barriers</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63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Changes in Context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95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Changes in Capacity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63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rPr>
                        <a:t>Changes in Consequences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1084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2823999"/>
              </p:ext>
            </p:extLst>
          </p:nvPr>
        </p:nvGraphicFramePr>
        <p:xfrm>
          <a:off x="685800" y="1447800"/>
          <a:ext cx="77724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000" kern="0" dirty="0">
                <a:solidFill>
                  <a:srgbClr val="FFFFFF"/>
                </a:solidFill>
              </a:rPr>
              <a:t>What are enablers of sustainability?</a:t>
            </a:r>
          </a:p>
        </p:txBody>
      </p:sp>
      <p:sp>
        <p:nvSpPr>
          <p:cNvPr id="7" name="Rounded Rectangle 6"/>
          <p:cNvSpPr/>
          <p:nvPr/>
        </p:nvSpPr>
        <p:spPr bwMode="auto">
          <a:xfrm>
            <a:off x="685800" y="5486400"/>
            <a:ext cx="7772400" cy="457200"/>
          </a:xfrm>
          <a:prstGeom prst="roundRect">
            <a:avLst/>
          </a:prstGeom>
          <a:noFill/>
          <a:ln w="317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9051"/>
                </a:solidFill>
                <a:latin typeface="Times New Roman" pitchFamily="-108" charset="0"/>
              </a:rPr>
              <a:t>What are the most important factors? Turn to your neighbor and discuss?</a:t>
            </a:r>
            <a:endParaRPr kumimoji="0" lang="en-US" sz="1800" b="0" i="0" u="none" strike="noStrike" cap="none" normalizeH="0" baseline="0" dirty="0">
              <a:ln>
                <a:noFill/>
              </a:ln>
              <a:solidFill>
                <a:srgbClr val="009051"/>
              </a:solidFill>
              <a:effectLst/>
              <a:latin typeface="Times New Roman" pitchFamily="-108" charset="0"/>
            </a:endParaRPr>
          </a:p>
        </p:txBody>
      </p:sp>
      <p:sp>
        <p:nvSpPr>
          <p:cNvPr id="3" name="TextBox 2"/>
          <p:cNvSpPr txBox="1"/>
          <p:nvPr/>
        </p:nvSpPr>
        <p:spPr>
          <a:xfrm>
            <a:off x="0" y="6144658"/>
            <a:ext cx="7467600" cy="954107"/>
          </a:xfrm>
          <a:prstGeom prst="rect">
            <a:avLst/>
          </a:prstGeom>
          <a:noFill/>
        </p:spPr>
        <p:txBody>
          <a:bodyPr wrap="square" rtlCol="0">
            <a:spAutoFit/>
          </a:bodyPr>
          <a:lstStyle/>
          <a:p>
            <a:pPr algn="l"/>
            <a:r>
              <a:rPr lang="en-US" sz="1400" dirty="0"/>
              <a:t>McIntosh, K., </a:t>
            </a:r>
            <a:r>
              <a:rPr lang="en-US" sz="1400" dirty="0" err="1"/>
              <a:t>Predy</a:t>
            </a:r>
            <a:r>
              <a:rPr lang="en-US" sz="1400" dirty="0"/>
              <a:t>, L., </a:t>
            </a:r>
            <a:r>
              <a:rPr lang="en-US" sz="1400" dirty="0" err="1"/>
              <a:t>Upreti</a:t>
            </a:r>
            <a:r>
              <a:rPr lang="en-US" sz="1400" dirty="0"/>
              <a:t>, G., Hume, A. E. &amp; Mathews, S. (2014). Perceptions of contextual features related to implementation and sustainability of School-wide Positive Behavior Support.  </a:t>
            </a:r>
            <a:r>
              <a:rPr lang="en-US" sz="1400" i="1" dirty="0"/>
              <a:t>Journal of Positive behavior Interventions, 16, </a:t>
            </a:r>
            <a:r>
              <a:rPr lang="en-US" sz="1400" dirty="0"/>
              <a:t>29-41.</a:t>
            </a:r>
          </a:p>
          <a:p>
            <a:pPr algn="l"/>
            <a:endParaRPr lang="en-US" sz="1400" dirty="0"/>
          </a:p>
        </p:txBody>
      </p:sp>
    </p:spTree>
    <p:extLst>
      <p:ext uri="{BB962C8B-B14F-4D97-AF65-F5344CB8AC3E}">
        <p14:creationId xmlns:p14="http://schemas.microsoft.com/office/powerpoint/2010/main" val="27880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922079"/>
              </p:ext>
            </p:extLst>
          </p:nvPr>
        </p:nvGraphicFramePr>
        <p:xfrm>
          <a:off x="685800" y="1447800"/>
          <a:ext cx="7772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2800" kern="0" dirty="0">
                <a:solidFill>
                  <a:srgbClr val="FFFFFF"/>
                </a:solidFill>
              </a:rPr>
              <a:t>Four Principles for Enhancing the </a:t>
            </a:r>
            <a:r>
              <a:rPr lang="en-US" sz="2800" kern="0" dirty="0">
                <a:solidFill>
                  <a:srgbClr val="FFC000"/>
                </a:solidFill>
              </a:rPr>
              <a:t>Sustainability </a:t>
            </a:r>
            <a:r>
              <a:rPr lang="en-US" sz="2800" kern="0" dirty="0">
                <a:solidFill>
                  <a:srgbClr val="FFFFFF"/>
                </a:solidFill>
              </a:rPr>
              <a:t>of PBIS</a:t>
            </a:r>
          </a:p>
        </p:txBody>
      </p:sp>
    </p:spTree>
    <p:extLst>
      <p:ext uri="{BB962C8B-B14F-4D97-AF65-F5344CB8AC3E}">
        <p14:creationId xmlns:p14="http://schemas.microsoft.com/office/powerpoint/2010/main" val="136591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8669273"/>
              </p:ext>
            </p:extLst>
          </p:nvPr>
        </p:nvGraphicFramePr>
        <p:xfrm>
          <a:off x="685800" y="1447800"/>
          <a:ext cx="7772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000" kern="0" dirty="0">
                <a:solidFill>
                  <a:srgbClr val="FFFFFF"/>
                </a:solidFill>
              </a:rPr>
              <a:t>Promoting </a:t>
            </a:r>
            <a:r>
              <a:rPr lang="en-US" sz="4000" kern="0" dirty="0">
                <a:solidFill>
                  <a:srgbClr val="FFC000"/>
                </a:solidFill>
              </a:rPr>
              <a:t>Priority</a:t>
            </a:r>
          </a:p>
        </p:txBody>
      </p:sp>
      <p:pic>
        <p:nvPicPr>
          <p:cNvPr id="11" name="Picture 10"/>
          <p:cNvPicPr>
            <a:picLocks noChangeAspect="1"/>
          </p:cNvPicPr>
          <p:nvPr/>
        </p:nvPicPr>
        <p:blipFill>
          <a:blip r:embed="rId7"/>
          <a:stretch>
            <a:fillRect/>
          </a:stretch>
        </p:blipFill>
        <p:spPr>
          <a:xfrm>
            <a:off x="2438400" y="5181600"/>
            <a:ext cx="3937000" cy="2057400"/>
          </a:xfrm>
          <a:prstGeom prst="rect">
            <a:avLst/>
          </a:prstGeom>
        </p:spPr>
      </p:pic>
    </p:spTree>
    <p:extLst>
      <p:ext uri="{BB962C8B-B14F-4D97-AF65-F5344CB8AC3E}">
        <p14:creationId xmlns:p14="http://schemas.microsoft.com/office/powerpoint/2010/main" val="43631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raid Initiatives.jpg"/>
          <p:cNvPicPr>
            <a:picLocks noGrp="1" noChangeAspect="1"/>
          </p:cNvPicPr>
          <p:nvPr>
            <p:ph idx="1"/>
          </p:nvPr>
        </p:nvPicPr>
        <p:blipFill>
          <a:blip r:embed="rId3" cstate="print"/>
          <a:stretch>
            <a:fillRect/>
          </a:stretch>
        </p:blipFill>
        <p:spPr>
          <a:xfrm>
            <a:off x="1979712" y="1628800"/>
            <a:ext cx="4992657" cy="4774532"/>
          </a:xfrm>
        </p:spPr>
      </p:pic>
      <p:sp>
        <p:nvSpPr>
          <p:cNvPr id="6" name="TextBox 5"/>
          <p:cNvSpPr txBox="1"/>
          <p:nvPr/>
        </p:nvSpPr>
        <p:spPr>
          <a:xfrm>
            <a:off x="1524000" y="6372036"/>
            <a:ext cx="7440488" cy="369332"/>
          </a:xfrm>
          <a:prstGeom prst="rect">
            <a:avLst/>
          </a:prstGeom>
          <a:noFill/>
        </p:spPr>
        <p:txBody>
          <a:bodyPr wrap="square" rtlCol="0">
            <a:spAutoFit/>
          </a:bodyPr>
          <a:lstStyle/>
          <a:p>
            <a:r>
              <a:rPr lang="en-US" dirty="0">
                <a:solidFill>
                  <a:srgbClr val="000000"/>
                </a:solidFill>
              </a:rPr>
              <a:t>(</a:t>
            </a:r>
            <a:r>
              <a:rPr lang="en-US" dirty="0" err="1">
                <a:solidFill>
                  <a:srgbClr val="000000"/>
                </a:solidFill>
              </a:rPr>
              <a:t>Bohanon</a:t>
            </a:r>
            <a:r>
              <a:rPr lang="en-US" dirty="0">
                <a:solidFill>
                  <a:srgbClr val="000000"/>
                </a:solidFill>
              </a:rPr>
              <a:t>, Goodman, &amp; McIntosh, 2009)</a:t>
            </a:r>
          </a:p>
        </p:txBody>
      </p:sp>
      <p:sp>
        <p:nvSpPr>
          <p:cNvPr id="3" name="Title 2"/>
          <p:cNvSpPr>
            <a:spLocks noGrp="1"/>
          </p:cNvSpPr>
          <p:nvPr>
            <p:ph type="title"/>
          </p:nvPr>
        </p:nvSpPr>
        <p:spPr/>
        <p:txBody>
          <a:bodyPr/>
          <a:lstStyle/>
          <a:p>
            <a:endParaRPr lang="en-US"/>
          </a:p>
        </p:txBody>
      </p:sp>
      <p:sp>
        <p:nvSpPr>
          <p:cNvPr id="7"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000" kern="0" dirty="0">
                <a:solidFill>
                  <a:srgbClr val="FFFFFF"/>
                </a:solidFill>
              </a:rPr>
              <a:t>What is </a:t>
            </a:r>
            <a:r>
              <a:rPr lang="en-US" sz="4000" kern="0" dirty="0">
                <a:solidFill>
                  <a:srgbClr val="FFC000"/>
                </a:solidFill>
              </a:rPr>
              <a:t>Braiding?</a:t>
            </a:r>
          </a:p>
        </p:txBody>
      </p:sp>
    </p:spTree>
    <p:extLst>
      <p:ext uri="{BB962C8B-B14F-4D97-AF65-F5344CB8AC3E}">
        <p14:creationId xmlns:p14="http://schemas.microsoft.com/office/powerpoint/2010/main" val="5578028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Rectangle 3"/>
          <p:cNvSpPr>
            <a:spLocks noChangeArrowheads="1"/>
          </p:cNvSpPr>
          <p:nvPr/>
        </p:nvSpPr>
        <p:spPr bwMode="auto">
          <a:xfrm>
            <a:off x="1847850" y="76204"/>
            <a:ext cx="9144000" cy="466280"/>
          </a:xfrm>
          <a:prstGeom prst="rect">
            <a:avLst/>
          </a:prstGeom>
          <a:noFill/>
          <a:ln w="9525">
            <a:noFill/>
            <a:miter lim="800000"/>
            <a:headEnd/>
            <a:tailEnd/>
          </a:ln>
          <a:effectLst/>
        </p:spPr>
        <p:txBody>
          <a:bodyPr lIns="91436" tIns="45716" rIns="91436" bIns="45716">
            <a:spAutoFit/>
          </a:bodyPr>
          <a:lstStyle/>
          <a:p>
            <a:endParaRPr lang="en-US" sz="2400">
              <a:solidFill>
                <a:srgbClr val="000000"/>
              </a:solidFill>
              <a:latin typeface="Times New Roman" pitchFamily="1" charset="0"/>
            </a:endParaRPr>
          </a:p>
        </p:txBody>
      </p:sp>
      <p:graphicFrame>
        <p:nvGraphicFramePr>
          <p:cNvPr id="587776" name="Object 0"/>
          <p:cNvGraphicFramePr>
            <a:graphicFrameLocks noChangeAspect="1"/>
          </p:cNvGraphicFramePr>
          <p:nvPr/>
        </p:nvGraphicFramePr>
        <p:xfrm>
          <a:off x="1847855" y="76204"/>
          <a:ext cx="5448300" cy="6705600"/>
        </p:xfrm>
        <a:graphic>
          <a:graphicData uri="http://schemas.openxmlformats.org/presentationml/2006/ole">
            <mc:AlternateContent xmlns:mc="http://schemas.openxmlformats.org/markup-compatibility/2006">
              <mc:Choice xmlns:v="urn:schemas-microsoft-com:vml" Requires="v">
                <p:oleObj spid="_x0000_s1025" r:id="rId4" imgW="5446166" imgH="6704076" progId="">
                  <p:embed/>
                </p:oleObj>
              </mc:Choice>
              <mc:Fallback>
                <p:oleObj r:id="rId4" imgW="5446166" imgH="6704076" progId="">
                  <p:embed/>
                  <p:pic>
                    <p:nvPicPr>
                      <p:cNvPr id="587776"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5" y="76204"/>
                        <a:ext cx="5448300" cy="670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684" name="Text Box 4"/>
          <p:cNvSpPr txBox="1">
            <a:spLocks noChangeArrowheads="1"/>
          </p:cNvSpPr>
          <p:nvPr/>
        </p:nvSpPr>
        <p:spPr bwMode="auto">
          <a:xfrm>
            <a:off x="6084168" y="294874"/>
            <a:ext cx="2590800" cy="1754318"/>
          </a:xfrm>
          <a:prstGeom prst="rect">
            <a:avLst/>
          </a:prstGeom>
          <a:noFill/>
          <a:ln w="9525">
            <a:noFill/>
            <a:miter lim="800000"/>
            <a:headEnd/>
            <a:tailEnd/>
          </a:ln>
          <a:effectLst/>
        </p:spPr>
        <p:txBody>
          <a:bodyPr lIns="91436" tIns="45716" rIns="91436" bIns="45716">
            <a:spAutoFit/>
          </a:bodyPr>
          <a:lstStyle/>
          <a:p>
            <a:pPr>
              <a:spcBef>
                <a:spcPct val="50000"/>
              </a:spcBef>
            </a:pPr>
            <a:r>
              <a:rPr lang="en-US" sz="3600" dirty="0">
                <a:solidFill>
                  <a:srgbClr val="000000"/>
                </a:solidFill>
                <a:latin typeface="Arial" pitchFamily="34" charset="0"/>
                <a:cs typeface="Arial" pitchFamily="34" charset="0"/>
              </a:rPr>
              <a:t>Practices Evaluation Flowchart</a:t>
            </a:r>
          </a:p>
        </p:txBody>
      </p:sp>
      <p:sp>
        <p:nvSpPr>
          <p:cNvPr id="5" name="Rounded Rectangle 4">
            <a:hlinkClick r:id="rId6"/>
          </p:cNvPr>
          <p:cNvSpPr/>
          <p:nvPr/>
        </p:nvSpPr>
        <p:spPr bwMode="auto">
          <a:xfrm>
            <a:off x="228600" y="3048000"/>
            <a:ext cx="3200399" cy="2057400"/>
          </a:xfrm>
          <a:prstGeom prst="roundRect">
            <a:avLst>
              <a:gd name="adj" fmla="val 50000"/>
            </a:avLst>
          </a:prstGeom>
          <a:gradFill>
            <a:gsLst>
              <a:gs pos="0">
                <a:srgbClr val="00B050"/>
              </a:gs>
              <a:gs pos="100000">
                <a:srgbClr val="92D050"/>
              </a:gs>
            </a:gsLst>
            <a:lin ang="162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2"/>
            <a:r>
              <a:rPr lang="is-IS" sz="2000" dirty="0">
                <a:solidFill>
                  <a:schemeClr val="bg1"/>
                </a:solidFill>
                <a:latin typeface="+mn-lt"/>
              </a:rPr>
              <a:t>Available as handout on www.neswpbis.org</a:t>
            </a:r>
          </a:p>
        </p:txBody>
      </p:sp>
    </p:spTree>
    <p:extLst>
      <p:ext uri="{BB962C8B-B14F-4D97-AF65-F5344CB8AC3E}">
        <p14:creationId xmlns:p14="http://schemas.microsoft.com/office/powerpoint/2010/main" val="125894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6382863"/>
              </p:ext>
            </p:extLst>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How to enhance priority? </a:t>
            </a:r>
            <a:r>
              <a:rPr lang="en-US" sz="3200" kern="0" dirty="0">
                <a:solidFill>
                  <a:srgbClr val="FFC000"/>
                </a:solidFill>
              </a:rPr>
              <a:t>SCHOOL PERSONNEL</a:t>
            </a:r>
          </a:p>
        </p:txBody>
      </p:sp>
    </p:spTree>
    <p:extLst>
      <p:ext uri="{BB962C8B-B14F-4D97-AF65-F5344CB8AC3E}">
        <p14:creationId xmlns:p14="http://schemas.microsoft.com/office/powerpoint/2010/main" val="108368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3072690"/>
              </p:ext>
            </p:extLst>
          </p:nvPr>
        </p:nvGraphicFramePr>
        <p:xfrm>
          <a:off x="685800" y="1447800"/>
          <a:ext cx="7772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2800" kern="0" dirty="0">
                <a:solidFill>
                  <a:srgbClr val="FFFFFF"/>
                </a:solidFill>
              </a:rPr>
              <a:t>How to enhance priority? </a:t>
            </a:r>
            <a:r>
              <a:rPr lang="en-US" sz="2800" kern="0" dirty="0">
                <a:solidFill>
                  <a:srgbClr val="FFC000"/>
                </a:solidFill>
              </a:rPr>
              <a:t>SCHOOL ADMINISTRATORS</a:t>
            </a:r>
          </a:p>
        </p:txBody>
      </p:sp>
    </p:spTree>
    <p:extLst>
      <p:ext uri="{BB962C8B-B14F-4D97-AF65-F5344CB8AC3E}">
        <p14:creationId xmlns:p14="http://schemas.microsoft.com/office/powerpoint/2010/main" val="24290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lnSpc>
                <a:spcPct val="150000"/>
              </a:lnSpc>
            </a:pPr>
            <a:r>
              <a:rPr lang="en-US" sz="2800" dirty="0">
                <a:latin typeface="+mj-lt"/>
              </a:rPr>
              <a:t>Quick Recap of Day 7-10 Training</a:t>
            </a:r>
          </a:p>
          <a:p>
            <a:pPr eaLnBrk="1" hangingPunct="1">
              <a:lnSpc>
                <a:spcPct val="150000"/>
              </a:lnSpc>
            </a:pPr>
            <a:endParaRPr lang="en-US" sz="900" dirty="0">
              <a:latin typeface="+mj-lt"/>
            </a:endParaRPr>
          </a:p>
          <a:p>
            <a:pPr eaLnBrk="1" hangingPunct="1">
              <a:lnSpc>
                <a:spcPct val="150000"/>
              </a:lnSpc>
            </a:pPr>
            <a:r>
              <a:rPr lang="en-US" sz="2800" dirty="0">
                <a:latin typeface="+mj-lt"/>
              </a:rPr>
              <a:t>Guest Speakers</a:t>
            </a:r>
          </a:p>
          <a:p>
            <a:pPr eaLnBrk="1" hangingPunct="1">
              <a:lnSpc>
                <a:spcPct val="150000"/>
              </a:lnSpc>
            </a:pPr>
            <a:endParaRPr lang="en-US" sz="900" dirty="0">
              <a:latin typeface="+mj-lt"/>
            </a:endParaRPr>
          </a:p>
          <a:p>
            <a:pPr eaLnBrk="1" hangingPunct="1">
              <a:lnSpc>
                <a:spcPct val="150000"/>
              </a:lnSpc>
            </a:pPr>
            <a:r>
              <a:rPr lang="en-US" sz="2800" dirty="0">
                <a:latin typeface="+mj-lt"/>
              </a:rPr>
              <a:t>Poster Session</a:t>
            </a:r>
            <a:endParaRPr lang="en-US" sz="2400" dirty="0">
              <a:latin typeface="+mj-lt"/>
            </a:endParaRPr>
          </a:p>
          <a:p>
            <a:pPr marL="0" indent="0" eaLnBrk="1" hangingPunct="1">
              <a:lnSpc>
                <a:spcPct val="150000"/>
              </a:lnSpc>
              <a:buNone/>
            </a:pPr>
            <a:endParaRPr lang="en-US" sz="900" dirty="0">
              <a:latin typeface="+mj-lt"/>
            </a:endParaRPr>
          </a:p>
          <a:p>
            <a:pPr eaLnBrk="1" hangingPunct="1">
              <a:lnSpc>
                <a:spcPct val="150000"/>
              </a:lnSpc>
            </a:pPr>
            <a:r>
              <a:rPr lang="en-US" sz="2800" dirty="0">
                <a:latin typeface="+mj-lt"/>
              </a:rPr>
              <a:t>TIC &amp; Action Planning</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309649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9502728"/>
              </p:ext>
            </p:extLst>
          </p:nvPr>
        </p:nvGraphicFramePr>
        <p:xfrm>
          <a:off x="228600" y="14478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2800" kern="0" dirty="0">
                <a:solidFill>
                  <a:srgbClr val="FFFFFF"/>
                </a:solidFill>
              </a:rPr>
              <a:t>How to enhance priority? </a:t>
            </a:r>
            <a:r>
              <a:rPr lang="en-US" sz="2800" kern="0" dirty="0">
                <a:solidFill>
                  <a:srgbClr val="FFC000"/>
                </a:solidFill>
              </a:rPr>
              <a:t>DISTRICT ADMINISTRATORS</a:t>
            </a:r>
          </a:p>
        </p:txBody>
      </p:sp>
    </p:spTree>
    <p:extLst>
      <p:ext uri="{BB962C8B-B14F-4D97-AF65-F5344CB8AC3E}">
        <p14:creationId xmlns:p14="http://schemas.microsoft.com/office/powerpoint/2010/main" val="199140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7404013"/>
              </p:ext>
            </p:extLst>
          </p:nvPr>
        </p:nvGraphicFramePr>
        <p:xfrm>
          <a:off x="685801" y="1447800"/>
          <a:ext cx="5715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000" kern="0" dirty="0">
                <a:solidFill>
                  <a:srgbClr val="FFFFFF"/>
                </a:solidFill>
              </a:rPr>
              <a:t>Ensuring </a:t>
            </a:r>
            <a:r>
              <a:rPr lang="en-US" sz="4000" kern="0" dirty="0">
                <a:solidFill>
                  <a:srgbClr val="FFC000"/>
                </a:solidFill>
              </a:rPr>
              <a:t>Effectiveness</a:t>
            </a:r>
          </a:p>
        </p:txBody>
      </p:sp>
      <p:pic>
        <p:nvPicPr>
          <p:cNvPr id="3" name="Picture 2"/>
          <p:cNvPicPr>
            <a:picLocks noChangeAspect="1"/>
          </p:cNvPicPr>
          <p:nvPr/>
        </p:nvPicPr>
        <p:blipFill>
          <a:blip r:embed="rId7"/>
          <a:stretch>
            <a:fillRect/>
          </a:stretch>
        </p:blipFill>
        <p:spPr>
          <a:xfrm>
            <a:off x="6513819" y="2233808"/>
            <a:ext cx="2461080" cy="3609584"/>
          </a:xfrm>
          <a:prstGeom prst="rect">
            <a:avLst/>
          </a:prstGeom>
        </p:spPr>
      </p:pic>
    </p:spTree>
    <p:extLst>
      <p:ext uri="{BB962C8B-B14F-4D97-AF65-F5344CB8AC3E}">
        <p14:creationId xmlns:p14="http://schemas.microsoft.com/office/powerpoint/2010/main" val="17509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6910848"/>
              </p:ext>
            </p:extLst>
          </p:nvPr>
        </p:nvGraphicFramePr>
        <p:xfrm>
          <a:off x="609600" y="1725437"/>
          <a:ext cx="7924800" cy="4570922"/>
        </p:xfrm>
        <a:graphic>
          <a:graphicData uri="http://schemas.openxmlformats.org/drawingml/2006/table">
            <a:tbl>
              <a:tblPr/>
              <a:tblGrid>
                <a:gridCol w="1111250">
                  <a:extLst>
                    <a:ext uri="{9D8B030D-6E8A-4147-A177-3AD203B41FA5}">
                      <a16:colId xmlns:a16="http://schemas.microsoft.com/office/drawing/2014/main" val="20000"/>
                    </a:ext>
                  </a:extLst>
                </a:gridCol>
                <a:gridCol w="1068388">
                  <a:extLst>
                    <a:ext uri="{9D8B030D-6E8A-4147-A177-3AD203B41FA5}">
                      <a16:colId xmlns:a16="http://schemas.microsoft.com/office/drawing/2014/main" val="20001"/>
                    </a:ext>
                  </a:extLst>
                </a:gridCol>
                <a:gridCol w="2065337">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693738">
                  <a:extLst>
                    <a:ext uri="{9D8B030D-6E8A-4147-A177-3AD203B41FA5}">
                      <a16:colId xmlns:a16="http://schemas.microsoft.com/office/drawing/2014/main" val="20005"/>
                    </a:ext>
                  </a:extLst>
                </a:gridCol>
                <a:gridCol w="692150">
                  <a:extLst>
                    <a:ext uri="{9D8B030D-6E8A-4147-A177-3AD203B41FA5}">
                      <a16:colId xmlns:a16="http://schemas.microsoft.com/office/drawing/2014/main" val="20006"/>
                    </a:ext>
                  </a:extLst>
                </a:gridCol>
                <a:gridCol w="693737">
                  <a:extLst>
                    <a:ext uri="{9D8B030D-6E8A-4147-A177-3AD203B41FA5}">
                      <a16:colId xmlns:a16="http://schemas.microsoft.com/office/drawing/2014/main" val="20007"/>
                    </a:ext>
                  </a:extLst>
                </a:gridCol>
              </a:tblGrid>
              <a:tr h="162357">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DISTRICTS/SCHOOLS IN TRAINING</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8AE9"/>
                    </a:solid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SCHEDULE</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8A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4408">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Purpose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8AE9"/>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Measure</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Function</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1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2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96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Fall</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4283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Capacity Building—District Level</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8AE9"/>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District Systems Fidelity Inventory (DSFI)</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Completed by district leadership team (with the support of a trained facilitator) to assess district capacity and to guide Action Planning.</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4935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Fidelity of Implementation—Building Level </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8AE9"/>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PBIS Tiered Fidelity Inventory (TFI)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Leadership team self-evaluation (with support of external coach) to assess the critical features of PBIS across Tiers I, II, and III.</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4283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Monitoring—Building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8AE9"/>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Self-Assessment Survey (SAS)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Used by school staff for initial and annual assessment of effective behavior support systems in their school and to guide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4935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Monitoring—Team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8AE9"/>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Team Implementation Checklist (TIC)</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A self-assessment tool that serves as a multi-level guide for creating School-Wide PBIS Action Plans and evaluating the status of implementation activities.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17932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School Climate</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8AE9"/>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Georgia School Climate Surveys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 </a:t>
                      </a:r>
                      <a:endParaRPr kumimoji="0" lang="en-US" sz="900" b="0" i="0" u="none" strike="noStrike" cap="none" normalizeH="0" baseline="0" dirty="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53627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Student Outcomes</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8AE9"/>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School-wide Information System (SWIS)</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Office discipline referrals (ODR) provide data for monthly team reviews and decision-making by teachers, administrators, and other staff to guide prevention efforts and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864708" y="76200"/>
            <a:ext cx="7364892" cy="1446550"/>
          </a:xfrm>
          <a:prstGeom prst="rect">
            <a:avLst/>
          </a:prstGeom>
          <a:noFill/>
        </p:spPr>
        <p:txBody>
          <a:bodyPr wrap="none" rtlCol="0">
            <a:spAutoFit/>
          </a:bodyPr>
          <a:lstStyle/>
          <a:p>
            <a:pPr algn="ctr"/>
            <a:r>
              <a:rPr lang="en-US" sz="4400" b="1" dirty="0"/>
              <a:t>To effectively use data…</a:t>
            </a:r>
          </a:p>
          <a:p>
            <a:pPr algn="ctr"/>
            <a:r>
              <a:rPr lang="en-US" sz="4400" b="1" dirty="0"/>
              <a:t>…use your evaluation plan</a:t>
            </a:r>
          </a:p>
        </p:txBody>
      </p:sp>
      <p:sp>
        <p:nvSpPr>
          <p:cNvPr id="5" name="TextBox 4"/>
          <p:cNvSpPr txBox="1"/>
          <p:nvPr/>
        </p:nvSpPr>
        <p:spPr>
          <a:xfrm>
            <a:off x="228600" y="6088559"/>
            <a:ext cx="6643866" cy="769441"/>
          </a:xfrm>
          <a:prstGeom prst="rect">
            <a:avLst/>
          </a:prstGeom>
          <a:noFill/>
        </p:spPr>
        <p:txBody>
          <a:bodyPr wrap="none" rtlCol="0">
            <a:spAutoFit/>
          </a:bodyPr>
          <a:lstStyle/>
          <a:p>
            <a:r>
              <a:rPr lang="en-US" sz="4400" b="1" dirty="0"/>
              <a:t>…and tools available at: </a:t>
            </a:r>
          </a:p>
        </p:txBody>
      </p:sp>
      <p:sp>
        <p:nvSpPr>
          <p:cNvPr id="2" name="Rounded Rectangle 1"/>
          <p:cNvSpPr/>
          <p:nvPr/>
        </p:nvSpPr>
        <p:spPr>
          <a:xfrm>
            <a:off x="609600" y="2819400"/>
            <a:ext cx="7924800" cy="5334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02974" y="3339331"/>
            <a:ext cx="7924800" cy="5334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29478" y="3841688"/>
            <a:ext cx="7924800" cy="5334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99661" y="5795883"/>
            <a:ext cx="7924800" cy="5334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90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0275838"/>
              </p:ext>
            </p:extLst>
          </p:nvPr>
        </p:nvGraphicFramePr>
        <p:xfrm>
          <a:off x="685800" y="1447800"/>
          <a:ext cx="7772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000" kern="0" dirty="0">
                <a:solidFill>
                  <a:srgbClr val="FFFFFF"/>
                </a:solidFill>
              </a:rPr>
              <a:t>Increasing </a:t>
            </a:r>
            <a:r>
              <a:rPr lang="en-US" sz="4000" kern="0" dirty="0">
                <a:solidFill>
                  <a:srgbClr val="FFC000"/>
                </a:solidFill>
              </a:rPr>
              <a:t>Efficiency</a:t>
            </a:r>
            <a:endParaRPr lang="en-US" sz="2800" kern="0" dirty="0">
              <a:solidFill>
                <a:srgbClr val="FFC000"/>
              </a:solidFill>
            </a:endParaRPr>
          </a:p>
        </p:txBody>
      </p:sp>
      <p:pic>
        <p:nvPicPr>
          <p:cNvPr id="6" name="Picture 5"/>
          <p:cNvPicPr>
            <a:picLocks noChangeAspect="1"/>
          </p:cNvPicPr>
          <p:nvPr/>
        </p:nvPicPr>
        <p:blipFill>
          <a:blip r:embed="rId7"/>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471414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6023" name="Group 71"/>
          <p:cNvGraphicFramePr>
            <a:graphicFrameLocks noGrp="1"/>
          </p:cNvGraphicFramePr>
          <p:nvPr>
            <p:ph type="tbl" idx="1"/>
            <p:extLst>
              <p:ext uri="{D42A27DB-BD31-4B8C-83A1-F6EECF244321}">
                <p14:modId xmlns:p14="http://schemas.microsoft.com/office/powerpoint/2010/main" val="489223119"/>
              </p:ext>
            </p:extLst>
          </p:nvPr>
        </p:nvGraphicFramePr>
        <p:xfrm>
          <a:off x="228600" y="1125538"/>
          <a:ext cx="8534400" cy="5423536"/>
        </p:xfrm>
        <a:graphic>
          <a:graphicData uri="http://schemas.openxmlformats.org/drawingml/2006/table">
            <a:tbl>
              <a:tblPr/>
              <a:tblGrid>
                <a:gridCol w="1751013">
                  <a:extLst>
                    <a:ext uri="{9D8B030D-6E8A-4147-A177-3AD203B41FA5}">
                      <a16:colId xmlns:a16="http://schemas.microsoft.com/office/drawing/2014/main" val="20000"/>
                    </a:ext>
                  </a:extLst>
                </a:gridCol>
                <a:gridCol w="1373187">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7318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Initiative,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Target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Staff Involved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SIP/SID/</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a:ln>
                            <a:noFill/>
                          </a:ln>
                          <a:solidFill>
                            <a:schemeClr val="tx1"/>
                          </a:solidFill>
                          <a:effectLst/>
                          <a:latin typeface="Arial" charset="0"/>
                        </a:rPr>
                        <a:t>etc</a:t>
                      </a:r>
                      <a:endParaRPr kumimoji="0" lang="en-US"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6397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Attendance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Character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7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Safety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School Spirit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5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Discipline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8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DARE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8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charset="0"/>
                        </a:rPr>
                        <a:t>PBS </a:t>
                      </a:r>
                      <a:r>
                        <a:rPr kumimoji="0" lang="en-US" sz="1800" b="0" i="0" u="none" strike="noStrike" cap="none" normalizeH="0" baseline="0" dirty="0">
                          <a:ln>
                            <a:noFill/>
                          </a:ln>
                          <a:solidFill>
                            <a:schemeClr val="tx1"/>
                          </a:solidFill>
                          <a:effectLst/>
                          <a:latin typeface="Arial" charset="0"/>
                        </a:rPr>
                        <a:t>Team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66019" name="Text Box 67"/>
          <p:cNvSpPr txBox="1">
            <a:spLocks noChangeArrowheads="1"/>
          </p:cNvSpPr>
          <p:nvPr/>
        </p:nvSpPr>
        <p:spPr bwMode="auto">
          <a:xfrm>
            <a:off x="1835150" y="476250"/>
            <a:ext cx="5226050" cy="519113"/>
          </a:xfrm>
          <a:prstGeom prst="rect">
            <a:avLst/>
          </a:prstGeom>
          <a:noFill/>
          <a:ln w="9525">
            <a:noFill/>
            <a:miter lim="800000"/>
            <a:headEnd/>
            <a:tailEnd/>
          </a:ln>
          <a:effectLst/>
        </p:spPr>
        <p:txBody>
          <a:bodyPr wrap="none">
            <a:spAutoFit/>
          </a:bodyPr>
          <a:lstStyle/>
          <a:p>
            <a:r>
              <a:rPr lang="en-US" sz="2800" b="1"/>
              <a:t>Working Smarter Team Matrix</a:t>
            </a:r>
          </a:p>
        </p:txBody>
      </p:sp>
      <p:sp>
        <p:nvSpPr>
          <p:cNvPr id="766024" name="Rectangle 72"/>
          <p:cNvSpPr>
            <a:spLocks noChangeArrowheads="1"/>
          </p:cNvSpPr>
          <p:nvPr/>
        </p:nvSpPr>
        <p:spPr bwMode="auto">
          <a:xfrm>
            <a:off x="2362200" y="2438400"/>
            <a:ext cx="5867400" cy="3132138"/>
          </a:xfrm>
          <a:prstGeom prst="rect">
            <a:avLst/>
          </a:prstGeom>
          <a:solidFill>
            <a:srgbClr val="009051"/>
          </a:solidFill>
          <a:ln w="19050" algn="ctr">
            <a:solidFill>
              <a:schemeClr val="tx1"/>
            </a:solidFill>
            <a:miter lim="800000"/>
            <a:headEnd/>
            <a:tailEnd/>
          </a:ln>
          <a:effectLst/>
        </p:spPr>
        <p:txBody>
          <a:bodyPr anchor="ctr">
            <a:spAutoFit/>
          </a:bodyPr>
          <a:lstStyle/>
          <a:p>
            <a:pPr marL="342900" indent="-342900" eaLnBrk="0" hangingPunct="0">
              <a:buFontTx/>
              <a:buAutoNum type="arabicPeriod"/>
            </a:pPr>
            <a:r>
              <a:rPr lang="en-US" dirty="0">
                <a:solidFill>
                  <a:schemeClr val="bg1"/>
                </a:solidFill>
              </a:rPr>
              <a:t>Eliminate all initiatives that do NOT have a defined purpose and outcome measure</a:t>
            </a:r>
          </a:p>
          <a:p>
            <a:pPr marL="342900" indent="-342900" eaLnBrk="0" hangingPunct="0">
              <a:buFontTx/>
              <a:buAutoNum type="arabicPeriod"/>
            </a:pPr>
            <a:endParaRPr lang="en-US" dirty="0">
              <a:solidFill>
                <a:schemeClr val="bg1"/>
              </a:solidFill>
            </a:endParaRPr>
          </a:p>
          <a:p>
            <a:pPr marL="342900" indent="-342900" eaLnBrk="0" hangingPunct="0"/>
            <a:r>
              <a:rPr lang="en-US" dirty="0">
                <a:solidFill>
                  <a:schemeClr val="bg1"/>
                </a:solidFill>
              </a:rPr>
              <a:t>2. Combine initiatives that have the same outcome measure and same target group</a:t>
            </a:r>
          </a:p>
          <a:p>
            <a:pPr marL="342900" indent="-342900" eaLnBrk="0" hangingPunct="0"/>
            <a:endParaRPr lang="en-US" dirty="0">
              <a:solidFill>
                <a:schemeClr val="bg1"/>
              </a:solidFill>
            </a:endParaRPr>
          </a:p>
          <a:p>
            <a:pPr marL="342900" indent="-342900" eaLnBrk="0" hangingPunct="0"/>
            <a:r>
              <a:rPr lang="en-US" dirty="0">
                <a:solidFill>
                  <a:schemeClr val="bg1"/>
                </a:solidFill>
              </a:rPr>
              <a:t>3. Combine initiatives that have 75% of the same staff</a:t>
            </a:r>
          </a:p>
          <a:p>
            <a:pPr marL="342900" indent="-342900" eaLnBrk="0" hangingPunct="0"/>
            <a:endParaRPr lang="en-US" dirty="0">
              <a:solidFill>
                <a:schemeClr val="bg1"/>
              </a:solidFill>
            </a:endParaRPr>
          </a:p>
          <a:p>
            <a:pPr marL="342900" indent="-342900" eaLnBrk="0" hangingPunct="0"/>
            <a:r>
              <a:rPr lang="en-US" dirty="0">
                <a:solidFill>
                  <a:schemeClr val="bg1"/>
                </a:solidFill>
              </a:rPr>
              <a:t>4. Eliminate initiatives that are not tied to School Improvement Goals</a:t>
            </a:r>
          </a:p>
          <a:p>
            <a:pPr marL="342900" indent="-342900" algn="ctr" eaLnBrk="0" hangingPunct="0"/>
            <a:endParaRPr lang="en-US" dirty="0">
              <a:solidFill>
                <a:schemeClr val="bg1"/>
              </a:solidFill>
            </a:endParaRPr>
          </a:p>
        </p:txBody>
      </p:sp>
      <p:sp>
        <p:nvSpPr>
          <p:cNvPr id="2" name="Rounded Rectangle 1"/>
          <p:cNvSpPr/>
          <p:nvPr/>
        </p:nvSpPr>
        <p:spPr bwMode="auto">
          <a:xfrm>
            <a:off x="2438400" y="2518569"/>
            <a:ext cx="5715000" cy="2971800"/>
          </a:xfrm>
          <a:prstGeom prst="roundRect">
            <a:avLst/>
          </a:prstGeom>
          <a:solidFill>
            <a:srgbClr val="FFD57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a:solidFill>
                  <a:srgbClr val="00B050"/>
                </a:solidFill>
                <a:latin typeface="Times New Roman" pitchFamily="-108" charset="0"/>
              </a:rPr>
              <a:t>Review and revise your Working Smarter Team Matrix!</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B050"/>
                </a:solidFill>
                <a:effectLst/>
                <a:latin typeface="Times New Roman" pitchFamily="-108" charset="0"/>
              </a:rPr>
              <a:t>How</a:t>
            </a:r>
            <a:r>
              <a:rPr kumimoji="0" lang="en-US" sz="3200" b="0" i="0" u="none" strike="noStrike" cap="none" normalizeH="0" dirty="0">
                <a:ln>
                  <a:noFill/>
                </a:ln>
                <a:solidFill>
                  <a:srgbClr val="00B050"/>
                </a:solidFill>
                <a:effectLst/>
                <a:latin typeface="Times New Roman" pitchFamily="-108" charset="0"/>
              </a:rPr>
              <a:t> is your PBIS Team braided into other school school programs</a:t>
            </a:r>
            <a:r>
              <a:rPr lang="en-US" sz="3200" dirty="0">
                <a:solidFill>
                  <a:srgbClr val="00B050"/>
                </a:solidFill>
                <a:latin typeface="Times New Roman" pitchFamily="-108" charset="0"/>
              </a:rPr>
              <a:t>!</a:t>
            </a:r>
            <a:endParaRPr kumimoji="0" lang="en-US" sz="3200" b="0" i="0" u="none" strike="noStrike" cap="none" normalizeH="0" baseline="0" dirty="0">
              <a:ln>
                <a:noFill/>
              </a:ln>
              <a:solidFill>
                <a:srgbClr val="00B050"/>
              </a:solidFill>
              <a:effectLst/>
              <a:latin typeface="Times New Roman" pitchFamily="-108" charset="0"/>
            </a:endParaRPr>
          </a:p>
        </p:txBody>
      </p:sp>
    </p:spTree>
    <p:extLst>
      <p:ext uri="{BB962C8B-B14F-4D97-AF65-F5344CB8AC3E}">
        <p14:creationId xmlns:p14="http://schemas.microsoft.com/office/powerpoint/2010/main" val="639650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602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602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60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602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60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024"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7292095"/>
              </p:ext>
            </p:extLst>
          </p:nvPr>
        </p:nvGraphicFramePr>
        <p:xfrm>
          <a:off x="685800" y="1143000"/>
          <a:ext cx="8000999"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000" kern="0" dirty="0">
                <a:solidFill>
                  <a:srgbClr val="FFFFFF"/>
                </a:solidFill>
              </a:rPr>
              <a:t>Use Data for </a:t>
            </a:r>
            <a:r>
              <a:rPr lang="en-US" sz="4000" kern="0" dirty="0">
                <a:solidFill>
                  <a:srgbClr val="FFC000"/>
                </a:solidFill>
              </a:rPr>
              <a:t>Continuous Regeneration</a:t>
            </a:r>
          </a:p>
        </p:txBody>
      </p:sp>
      <p:pic>
        <p:nvPicPr>
          <p:cNvPr id="8" name="Picture 7"/>
          <p:cNvPicPr>
            <a:picLocks noChangeAspect="1"/>
          </p:cNvPicPr>
          <p:nvPr/>
        </p:nvPicPr>
        <p:blipFill>
          <a:blip r:embed="rId7"/>
          <a:stretch>
            <a:fillRect/>
          </a:stretch>
        </p:blipFill>
        <p:spPr>
          <a:xfrm>
            <a:off x="2461886" y="4648200"/>
            <a:ext cx="4220227" cy="2110114"/>
          </a:xfrm>
          <a:prstGeom prst="rect">
            <a:avLst/>
          </a:prstGeom>
        </p:spPr>
      </p:pic>
    </p:spTree>
    <p:extLst>
      <p:ext uri="{BB962C8B-B14F-4D97-AF65-F5344CB8AC3E}">
        <p14:creationId xmlns:p14="http://schemas.microsoft.com/office/powerpoint/2010/main" val="1820579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with team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Sustainability Review</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267200"/>
          </a:xfrm>
          <a:solidFill>
            <a:srgbClr val="FFFFFF"/>
          </a:solidFill>
        </p:spPr>
        <p:txBody>
          <a:bodyPr/>
          <a:lstStyle/>
          <a:p>
            <a:pPr eaLnBrk="1" hangingPunct="1">
              <a:lnSpc>
                <a:spcPct val="90000"/>
              </a:lnSpc>
            </a:pPr>
            <a:r>
              <a:rPr lang="en-US" sz="2400" dirty="0">
                <a:latin typeface="+mj-lt"/>
              </a:rPr>
              <a:t>Review sustainability guidelines slides just presented.</a:t>
            </a:r>
          </a:p>
          <a:p>
            <a:pPr eaLnBrk="1" hangingPunct="1">
              <a:lnSpc>
                <a:spcPct val="90000"/>
              </a:lnSpc>
            </a:pPr>
            <a:endParaRPr lang="en-US" sz="1050" dirty="0">
              <a:latin typeface="+mj-lt"/>
            </a:endParaRPr>
          </a:p>
          <a:p>
            <a:pPr eaLnBrk="1" hangingPunct="1">
              <a:lnSpc>
                <a:spcPct val="90000"/>
              </a:lnSpc>
            </a:pPr>
            <a:r>
              <a:rPr lang="en-US" sz="2400" dirty="0">
                <a:latin typeface="+mj-lt"/>
              </a:rPr>
              <a:t>Discuss above with your team how you can</a:t>
            </a:r>
            <a:r>
              <a:rPr lang="is-IS" sz="2400" dirty="0">
                <a:latin typeface="+mj-lt"/>
              </a:rPr>
              <a:t>…</a:t>
            </a:r>
            <a:endParaRPr lang="en-US" sz="2400" dirty="0">
              <a:latin typeface="+mj-lt"/>
            </a:endParaRPr>
          </a:p>
          <a:p>
            <a:pPr lvl="1" eaLnBrk="1" hangingPunct="1">
              <a:lnSpc>
                <a:spcPct val="90000"/>
              </a:lnSpc>
            </a:pPr>
            <a:r>
              <a:rPr lang="en-US" sz="2400" dirty="0">
                <a:latin typeface="+mj-lt"/>
              </a:rPr>
              <a:t>Promote </a:t>
            </a:r>
            <a:r>
              <a:rPr lang="en-US" sz="2400" dirty="0">
                <a:solidFill>
                  <a:srgbClr val="009051"/>
                </a:solidFill>
                <a:latin typeface="+mj-lt"/>
              </a:rPr>
              <a:t>Priority</a:t>
            </a:r>
          </a:p>
          <a:p>
            <a:pPr lvl="1" eaLnBrk="1" hangingPunct="1">
              <a:lnSpc>
                <a:spcPct val="90000"/>
              </a:lnSpc>
            </a:pPr>
            <a:r>
              <a:rPr lang="en-US" sz="2400" dirty="0">
                <a:latin typeface="+mj-lt"/>
              </a:rPr>
              <a:t>Ensure </a:t>
            </a:r>
            <a:r>
              <a:rPr lang="en-US" sz="2400" dirty="0">
                <a:solidFill>
                  <a:srgbClr val="009051"/>
                </a:solidFill>
                <a:latin typeface="+mj-lt"/>
              </a:rPr>
              <a:t>Effectiveness</a:t>
            </a:r>
          </a:p>
          <a:p>
            <a:pPr lvl="1" eaLnBrk="1" hangingPunct="1">
              <a:lnSpc>
                <a:spcPct val="90000"/>
              </a:lnSpc>
            </a:pPr>
            <a:r>
              <a:rPr lang="en-US" sz="2400" dirty="0">
                <a:latin typeface="+mj-lt"/>
              </a:rPr>
              <a:t>Increase </a:t>
            </a:r>
            <a:r>
              <a:rPr lang="en-US" sz="2400" dirty="0">
                <a:solidFill>
                  <a:srgbClr val="009051"/>
                </a:solidFill>
                <a:latin typeface="+mj-lt"/>
              </a:rPr>
              <a:t>Efficiency</a:t>
            </a:r>
          </a:p>
          <a:p>
            <a:pPr lvl="1" eaLnBrk="1" hangingPunct="1">
              <a:lnSpc>
                <a:spcPct val="90000"/>
              </a:lnSpc>
            </a:pPr>
            <a:r>
              <a:rPr lang="en-US" sz="2400" dirty="0">
                <a:latin typeface="+mj-lt"/>
              </a:rPr>
              <a:t>Use Data for </a:t>
            </a:r>
            <a:r>
              <a:rPr lang="en-US" sz="2400" dirty="0">
                <a:solidFill>
                  <a:srgbClr val="009051"/>
                </a:solidFill>
                <a:latin typeface="+mj-lt"/>
              </a:rPr>
              <a:t>Continuous Regeneration</a:t>
            </a:r>
          </a:p>
          <a:p>
            <a:pPr eaLnBrk="1" hangingPunct="1">
              <a:lnSpc>
                <a:spcPct val="90000"/>
              </a:lnSpc>
            </a:pPr>
            <a:r>
              <a:rPr lang="en-US" sz="2400" dirty="0">
                <a:latin typeface="+mj-lt"/>
              </a:rPr>
              <a:t>Modify building Action Plan</a:t>
            </a:r>
          </a:p>
          <a:p>
            <a:pPr eaLnBrk="1" hangingPunct="1">
              <a:lnSpc>
                <a:spcPct val="90000"/>
              </a:lnSpc>
            </a:pPr>
            <a:r>
              <a:rPr lang="en-US" sz="2400" dirty="0">
                <a:latin typeface="+mj-lt"/>
              </a:rPr>
              <a:t>Share key highlights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4923023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Guest Speaker</a:t>
            </a:r>
          </a:p>
        </p:txBody>
      </p:sp>
    </p:spTree>
    <p:extLst>
      <p:ext uri="{BB962C8B-B14F-4D97-AF65-F5344CB8AC3E}">
        <p14:creationId xmlns:p14="http://schemas.microsoft.com/office/powerpoint/2010/main" val="2779543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70C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chemeClr val="bg1"/>
                </a:solidFill>
                <a:effectLst>
                  <a:outerShdw blurRad="38100" dist="38100" dir="2700000" algn="tl">
                    <a:srgbClr val="000000"/>
                  </a:outerShdw>
                </a:effectLst>
                <a:latin typeface="+mj-lt"/>
                <a:ea typeface="Britannic Bold" pitchFamily="-108" charset="0"/>
                <a:cs typeface="Britannic Bold" pitchFamily="-108" charset="0"/>
              </a:rPr>
              <a:t>Guest Speaker Activity &amp; Action Planning</a:t>
            </a:r>
          </a:p>
        </p:txBody>
      </p:sp>
    </p:spTree>
    <p:extLst>
      <p:ext uri="{BB962C8B-B14F-4D97-AF65-F5344CB8AC3E}">
        <p14:creationId xmlns:p14="http://schemas.microsoft.com/office/powerpoint/2010/main" val="8012735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Poster Session</a:t>
            </a:r>
          </a:p>
        </p:txBody>
      </p:sp>
    </p:spTree>
    <p:extLst>
      <p:ext uri="{BB962C8B-B14F-4D97-AF65-F5344CB8AC3E}">
        <p14:creationId xmlns:p14="http://schemas.microsoft.com/office/powerpoint/2010/main" val="1353440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98488"/>
          </a:xfrm>
        </p:spPr>
        <p:txBody>
          <a:bodyPr/>
          <a:lstStyle/>
          <a:p>
            <a:pPr eaLnBrk="1" fontAlgn="auto" hangingPunct="1">
              <a:spcAft>
                <a:spcPts val="0"/>
              </a:spcAft>
              <a:defRPr/>
            </a:pPr>
            <a:r>
              <a:rPr lang="en-US" sz="3200" b="1" cap="small" dirty="0">
                <a:ea typeface="+mj-ea"/>
                <a:cs typeface="+mj-cs"/>
              </a:rPr>
              <a:t>Tier 1 Leadership Team &amp; Coaches Meetings</a:t>
            </a:r>
          </a:p>
        </p:txBody>
      </p:sp>
      <p:graphicFrame>
        <p:nvGraphicFramePr>
          <p:cNvPr id="3" name="Table 2"/>
          <p:cNvGraphicFramePr>
            <a:graphicFrameLocks noGrp="1"/>
          </p:cNvGraphicFramePr>
          <p:nvPr/>
        </p:nvGraphicFramePr>
        <p:xfrm>
          <a:off x="520700" y="517526"/>
          <a:ext cx="8077200" cy="427037"/>
        </p:xfrm>
        <a:graphic>
          <a:graphicData uri="http://schemas.openxmlformats.org/drawingml/2006/table">
            <a:tbl>
              <a:tblPr firstRow="1" bandRow="1">
                <a:tableStyleId>{85BE263C-DBD7-4A20-BB59-AAB30ACAA65A}</a:tableStyleId>
              </a:tblPr>
              <a:tblGrid>
                <a:gridCol w="37338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27037">
                <a:tc>
                  <a:txBody>
                    <a:bodyPr/>
                    <a:lstStyle/>
                    <a:p>
                      <a:pPr algn="ctr"/>
                      <a:r>
                        <a:rPr lang="en-US" sz="2200" dirty="0"/>
                        <a:t>WHAT</a:t>
                      </a:r>
                    </a:p>
                  </a:txBody>
                  <a:tcPr marT="45725" marB="45725">
                    <a:solidFill>
                      <a:srgbClr val="000090"/>
                    </a:solidFill>
                  </a:tcPr>
                </a:tc>
                <a:tc>
                  <a:txBody>
                    <a:bodyPr/>
                    <a:lstStyle/>
                    <a:p>
                      <a:pPr algn="ctr"/>
                      <a:r>
                        <a:rPr lang="en-US" sz="2200" dirty="0"/>
                        <a:t>WHO</a:t>
                      </a:r>
                    </a:p>
                  </a:txBody>
                  <a:tcPr marT="45725" marB="45725">
                    <a:solidFill>
                      <a:srgbClr val="00009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64615881"/>
              </p:ext>
            </p:extLst>
          </p:nvPr>
        </p:nvGraphicFramePr>
        <p:xfrm>
          <a:off x="520700" y="1022351"/>
          <a:ext cx="8083550" cy="1826144"/>
        </p:xfrm>
        <a:graphic>
          <a:graphicData uri="http://schemas.openxmlformats.org/drawingml/2006/table">
            <a:tbl>
              <a:tblPr/>
              <a:tblGrid>
                <a:gridCol w="4087813">
                  <a:extLst>
                    <a:ext uri="{9D8B030D-6E8A-4147-A177-3AD203B41FA5}">
                      <a16:colId xmlns:a16="http://schemas.microsoft.com/office/drawing/2014/main" val="20000"/>
                    </a:ext>
                  </a:extLst>
                </a:gridCol>
                <a:gridCol w="3995737">
                  <a:extLst>
                    <a:ext uri="{9D8B030D-6E8A-4147-A177-3AD203B41FA5}">
                      <a16:colId xmlns:a16="http://schemas.microsoft.com/office/drawing/2014/main" val="20001"/>
                    </a:ext>
                  </a:extLst>
                </a:gridCol>
              </a:tblGrid>
              <a:tr h="615950">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6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Minimum membership: administrator, grade level representatives, support staff</a:t>
                      </a:r>
                    </a:p>
                  </a:txBody>
                  <a:tcPr marL="91432" marR="91432" marT="40214" marB="402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46088">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Coaches</a:t>
                      </a:r>
                    </a:p>
                  </a:txBody>
                  <a:tcPr marL="91432" marR="91432" marT="40214" marB="402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369888">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lang="en-US" sz="2000" b="0" i="0" u="none" strike="noStrike" cap="none" normalizeH="0" baseline="0" dirty="0">
                          <a:ln>
                            <a:noFill/>
                          </a:ln>
                          <a:solidFill>
                            <a:srgbClr val="000000"/>
                          </a:solidFill>
                          <a:effectLst/>
                          <a:latin typeface="Arial"/>
                          <a:ea typeface="ＭＳ Ｐゴシック"/>
                          <a:cs typeface="ＭＳ Ｐゴシック" pitchFamily="-108" charset="-128"/>
                        </a:rPr>
                        <a:t>1day</a:t>
                      </a:r>
                      <a:r>
                        <a:rPr kumimoji="0" lang="en-US" sz="2000" b="0" i="0" u="none" strike="noStrike" cap="none" normalizeH="0" baseline="0" dirty="0">
                          <a:ln>
                            <a:noFill/>
                          </a:ln>
                          <a:solidFill>
                            <a:srgbClr val="000000"/>
                          </a:solidFill>
                          <a:effectLst/>
                          <a:latin typeface="Arial"/>
                          <a:ea typeface="ＭＳ Ｐゴシック"/>
                          <a:cs typeface="ＭＳ Ｐゴシック" pitchFamily="-108" charset="-128"/>
                        </a:rPr>
                        <a:t> of TA per </a:t>
                      </a:r>
                      <a:r>
                        <a:rPr lang="en-US" sz="2000" b="0" i="0" u="none" strike="noStrike" cap="none" normalizeH="0" baseline="0" dirty="0">
                          <a:ln>
                            <a:noFill/>
                          </a:ln>
                          <a:solidFill>
                            <a:srgbClr val="000000"/>
                          </a:solidFill>
                          <a:effectLst/>
                          <a:latin typeface="Arial"/>
                          <a:ea typeface="ＭＳ Ｐゴシック"/>
                          <a:cs typeface="ＭＳ Ｐゴシック" pitchFamily="-108" charset="-128"/>
                        </a:rPr>
                        <a:t>school</a:t>
                      </a:r>
                      <a:endPar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endParaRPr>
                    </a:p>
                  </a:txBody>
                  <a:tcPr marL="91432" marR="91432" marT="40214" marB="402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Admin, Coach, Data Entry</a:t>
                      </a:r>
                    </a:p>
                  </a:txBody>
                  <a:tcPr marL="91432" marR="91432" marT="40214" marB="402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38155174"/>
              </p:ext>
            </p:extLst>
          </p:nvPr>
        </p:nvGraphicFramePr>
        <p:xfrm>
          <a:off x="520700" y="3200400"/>
          <a:ext cx="8137525" cy="1381126"/>
        </p:xfrm>
        <a:graphic>
          <a:graphicData uri="http://schemas.openxmlformats.org/drawingml/2006/table">
            <a:tbl>
              <a:tblPr/>
              <a:tblGrid>
                <a:gridCol w="4087813">
                  <a:extLst>
                    <a:ext uri="{9D8B030D-6E8A-4147-A177-3AD203B41FA5}">
                      <a16:colId xmlns:a16="http://schemas.microsoft.com/office/drawing/2014/main" val="20000"/>
                    </a:ext>
                  </a:extLst>
                </a:gridCol>
                <a:gridCol w="4049712">
                  <a:extLst>
                    <a:ext uri="{9D8B030D-6E8A-4147-A177-3AD203B41FA5}">
                      <a16:colId xmlns:a16="http://schemas.microsoft.com/office/drawing/2014/main" val="20001"/>
                    </a:ext>
                  </a:extLst>
                </a:gridCol>
              </a:tblGrid>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520700">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lang="en-US" sz="2000" b="0" i="0" u="none" strike="noStrike" cap="none" normalizeH="0" baseline="0" dirty="0">
                          <a:ln>
                            <a:noFill/>
                          </a:ln>
                          <a:solidFill>
                            <a:srgbClr val="000000"/>
                          </a:solidFill>
                          <a:effectLst/>
                          <a:latin typeface="Arial"/>
                          <a:ea typeface="ＭＳ Ｐゴシック"/>
                          <a:cs typeface="ＭＳ Ｐゴシック" pitchFamily="-108" charset="-128"/>
                        </a:rPr>
                        <a:t>1day</a:t>
                      </a:r>
                      <a:r>
                        <a:rPr kumimoji="0" lang="en-US" sz="2000" b="0" i="0" u="none" strike="noStrike" cap="none" normalizeH="0" baseline="0" dirty="0">
                          <a:ln>
                            <a:noFill/>
                          </a:ln>
                          <a:solidFill>
                            <a:srgbClr val="000000"/>
                          </a:solidFill>
                          <a:effectLst/>
                          <a:latin typeface="Arial"/>
                          <a:ea typeface="ＭＳ Ｐゴシック"/>
                          <a:cs typeface="ＭＳ Ｐゴシック" pitchFamily="-108" charset="-128"/>
                        </a:rPr>
                        <a:t> of TA per </a:t>
                      </a:r>
                      <a:r>
                        <a:rPr lang="en-US" sz="2000" b="0" i="0" u="none" strike="noStrike" cap="none" normalizeH="0" baseline="0" dirty="0">
                          <a:ln>
                            <a:noFill/>
                          </a:ln>
                          <a:solidFill>
                            <a:srgbClr val="000000"/>
                          </a:solidFill>
                          <a:effectLst/>
                          <a:latin typeface="Arial"/>
                          <a:ea typeface="ＭＳ Ｐゴシック"/>
                          <a:cs typeface="ＭＳ Ｐゴシック" pitchFamily="-108" charset="-128"/>
                        </a:rPr>
                        <a:t>school</a:t>
                      </a:r>
                      <a:endParaRPr kumimoji="0" lang="en-US" sz="2000" b="0" i="0" u="none" strike="noStrike" cap="none" normalizeH="0" baseline="0" dirty="0">
                        <a:ln>
                          <a:noFill/>
                        </a:ln>
                        <a:solidFill>
                          <a:srgbClr val="000000"/>
                        </a:solidFill>
                        <a:effectLst/>
                        <a:latin typeface="Arial"/>
                        <a:ea typeface="ＭＳ Ｐゴシック"/>
                        <a:cs typeface="ＭＳ Ｐゴシック" pitchFamily="-108" charset="-128"/>
                      </a:endParaRP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34121805"/>
              </p:ext>
            </p:extLst>
          </p:nvPr>
        </p:nvGraphicFramePr>
        <p:xfrm>
          <a:off x="538163" y="4849813"/>
          <a:ext cx="8137525" cy="1439864"/>
        </p:xfrm>
        <a:graphic>
          <a:graphicData uri="http://schemas.openxmlformats.org/drawingml/2006/table">
            <a:tbl>
              <a:tblPr/>
              <a:tblGrid>
                <a:gridCol w="4068762">
                  <a:extLst>
                    <a:ext uri="{9D8B030D-6E8A-4147-A177-3AD203B41FA5}">
                      <a16:colId xmlns:a16="http://schemas.microsoft.com/office/drawing/2014/main" val="20000"/>
                    </a:ext>
                  </a:extLst>
                </a:gridCol>
                <a:gridCol w="4068763">
                  <a:extLst>
                    <a:ext uri="{9D8B030D-6E8A-4147-A177-3AD203B41FA5}">
                      <a16:colId xmlns:a16="http://schemas.microsoft.com/office/drawing/2014/main" val="20001"/>
                    </a:ext>
                  </a:extLst>
                </a:gridCol>
              </a:tblGrid>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579438">
                <a:tc>
                  <a:txBody>
                    <a:bodyPr/>
                    <a:lstStyle/>
                    <a:p>
                      <a:pPr marL="285750" marR="0" lvl="0" indent="-285750" algn="l" rtl="0" eaLnBrk="1" fontAlgn="base" latinLnBrk="0" hangingPunct="1">
                        <a:lnSpc>
                          <a:spcPct val="100000"/>
                        </a:lnSpc>
                        <a:spcBef>
                          <a:spcPct val="0"/>
                        </a:spcBef>
                        <a:spcAft>
                          <a:spcPct val="0"/>
                        </a:spcAft>
                        <a:buFont typeface="Arial" pitchFamily="-1" charset="0"/>
                        <a:buChar char="•"/>
                      </a:pPr>
                      <a:r>
                        <a:rPr lang="en-US" sz="2000" b="0" i="0" u="none" strike="noStrike" cap="none" normalizeH="0" baseline="0" dirty="0">
                          <a:ln>
                            <a:noFill/>
                          </a:ln>
                          <a:solidFill>
                            <a:srgbClr val="000000"/>
                          </a:solidFill>
                          <a:effectLst/>
                          <a:latin typeface="Arial"/>
                          <a:ea typeface="ＭＳ Ｐゴシック"/>
                          <a:cs typeface="ＭＳ Ｐゴシック" pitchFamily="-108" charset="-128"/>
                        </a:rPr>
                        <a:t>1 day</a:t>
                      </a:r>
                      <a:r>
                        <a:rPr kumimoji="0" lang="en-US" sz="2000" b="0" i="0" u="none" strike="noStrike" cap="none" normalizeH="0" baseline="0" dirty="0">
                          <a:ln>
                            <a:noFill/>
                          </a:ln>
                          <a:solidFill>
                            <a:srgbClr val="000000"/>
                          </a:solidFill>
                          <a:effectLst/>
                          <a:latin typeface="Arial"/>
                          <a:ea typeface="ＭＳ Ｐゴシック"/>
                          <a:cs typeface="ＭＳ Ｐゴシック" pitchFamily="-108" charset="-128"/>
                        </a:rPr>
                        <a:t> of TA per </a:t>
                      </a:r>
                      <a:r>
                        <a:rPr lang="en-US" sz="2000" b="0" i="0" u="none" strike="noStrike" cap="none" normalizeH="0" baseline="0" dirty="0">
                          <a:ln>
                            <a:noFill/>
                          </a:ln>
                          <a:solidFill>
                            <a:srgbClr val="000000"/>
                          </a:solidFill>
                          <a:effectLst/>
                          <a:latin typeface="Arial"/>
                          <a:ea typeface="ＭＳ Ｐゴシック"/>
                          <a:cs typeface="ＭＳ Ｐゴシック" pitchFamily="-108" charset="-128"/>
                        </a:rPr>
                        <a:t>school</a:t>
                      </a:r>
                      <a:endParaRPr kumimoji="0" lang="en-US" sz="2000" b="0" i="0" u="none" strike="noStrike" cap="none" normalizeH="0" baseline="0" dirty="0">
                        <a:ln>
                          <a:noFill/>
                        </a:ln>
                        <a:solidFill>
                          <a:srgbClr val="000000"/>
                        </a:solidFill>
                        <a:effectLst/>
                        <a:latin typeface="Arial"/>
                        <a:ea typeface="ＭＳ Ｐゴシック"/>
                        <a:cs typeface="ＭＳ Ｐゴシック" pitchFamily="-108" charset="-128"/>
                      </a:endParaRP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sp>
        <p:nvSpPr>
          <p:cNvPr id="9" name="Rectangle 8"/>
          <p:cNvSpPr/>
          <p:nvPr/>
        </p:nvSpPr>
        <p:spPr>
          <a:xfrm rot="16200000">
            <a:off x="-382102" y="1573820"/>
            <a:ext cx="1309273" cy="461665"/>
          </a:xfrm>
          <a:prstGeom prst="rect">
            <a:avLst/>
          </a:prstGeom>
        </p:spPr>
        <p:txBody>
          <a:bodyPr wrap="none">
            <a:spAutoFit/>
          </a:bodyPr>
          <a:lstStyle/>
          <a:p>
            <a:pPr lvl="0" defTabSz="457200"/>
            <a:r>
              <a:rPr lang="en-US" sz="2400" b="1" dirty="0">
                <a:solidFill>
                  <a:srgbClr val="000000"/>
                </a:solidFill>
              </a:rPr>
              <a:t>YEAR 1</a:t>
            </a:r>
          </a:p>
        </p:txBody>
      </p:sp>
      <p:sp>
        <p:nvSpPr>
          <p:cNvPr id="10" name="Rectangle 9"/>
          <p:cNvSpPr/>
          <p:nvPr/>
        </p:nvSpPr>
        <p:spPr>
          <a:xfrm rot="16200000">
            <a:off x="-423804" y="3700404"/>
            <a:ext cx="1309273" cy="461665"/>
          </a:xfrm>
          <a:prstGeom prst="rect">
            <a:avLst/>
          </a:prstGeom>
        </p:spPr>
        <p:txBody>
          <a:bodyPr wrap="none">
            <a:spAutoFit/>
          </a:bodyPr>
          <a:lstStyle/>
          <a:p>
            <a:pPr lvl="0" defTabSz="457200"/>
            <a:r>
              <a:rPr lang="en-US" sz="2400" b="1" dirty="0">
                <a:solidFill>
                  <a:srgbClr val="000000"/>
                </a:solidFill>
              </a:rPr>
              <a:t>YEAR 2</a:t>
            </a:r>
          </a:p>
        </p:txBody>
      </p:sp>
      <p:sp>
        <p:nvSpPr>
          <p:cNvPr id="11" name="Rectangle 10"/>
          <p:cNvSpPr/>
          <p:nvPr/>
        </p:nvSpPr>
        <p:spPr>
          <a:xfrm rot="16200000">
            <a:off x="-513672" y="5376804"/>
            <a:ext cx="1489009" cy="461665"/>
          </a:xfrm>
          <a:prstGeom prst="rect">
            <a:avLst/>
          </a:prstGeom>
        </p:spPr>
        <p:txBody>
          <a:bodyPr wrap="none">
            <a:spAutoFit/>
          </a:bodyPr>
          <a:lstStyle/>
          <a:p>
            <a:pPr lvl="0" defTabSz="457200"/>
            <a:r>
              <a:rPr lang="en-US" sz="2400" b="1" dirty="0">
                <a:solidFill>
                  <a:srgbClr val="000000"/>
                </a:solidFill>
              </a:rPr>
              <a:t>YEAR 3+</a:t>
            </a:r>
          </a:p>
        </p:txBody>
      </p:sp>
      <p:sp>
        <p:nvSpPr>
          <p:cNvPr id="12" name="Rectangle 11"/>
          <p:cNvSpPr/>
          <p:nvPr/>
        </p:nvSpPr>
        <p:spPr>
          <a:xfrm>
            <a:off x="0" y="6396335"/>
            <a:ext cx="9144000" cy="400110"/>
          </a:xfrm>
          <a:prstGeom prst="rect">
            <a:avLst/>
          </a:prstGeom>
        </p:spPr>
        <p:txBody>
          <a:bodyPr wrap="square">
            <a:spAutoFit/>
          </a:bodyPr>
          <a:lstStyle/>
          <a:p>
            <a:pPr lvl="0" algn="ctr" defTabSz="457200"/>
            <a:r>
              <a:rPr lang="en-US" sz="2000" b="1" dirty="0">
                <a:solidFill>
                  <a:srgbClr val="000000"/>
                </a:solidFill>
              </a:rPr>
              <a:t>Tier 2 Training </a:t>
            </a:r>
            <a:r>
              <a:rPr lang="en-US" sz="2000" dirty="0">
                <a:solidFill>
                  <a:srgbClr val="000000"/>
                </a:solidFill>
              </a:rPr>
              <a:t>will also be offered to schools implementing Tier 1 with fidelity. </a:t>
            </a:r>
          </a:p>
        </p:txBody>
      </p:sp>
    </p:spTree>
    <p:extLst>
      <p:ext uri="{BB962C8B-B14F-4D97-AF65-F5344CB8AC3E}">
        <p14:creationId xmlns:p14="http://schemas.microsoft.com/office/powerpoint/2010/main" val="5581821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90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Poster Session</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ea typeface="ＭＳ Ｐゴシック" pitchFamily="-111" charset="-128"/>
              </a:rPr>
              <a:t>First 10 minutes:</a:t>
            </a:r>
          </a:p>
          <a:p>
            <a:pPr lvl="1" eaLnBrk="1" hangingPunct="1">
              <a:lnSpc>
                <a:spcPct val="90000"/>
              </a:lnSpc>
            </a:pPr>
            <a:r>
              <a:rPr lang="en-US" sz="2000" dirty="0">
                <a:ea typeface="ＭＳ Ｐゴシック" pitchFamily="-111" charset="-128"/>
              </a:rPr>
              <a:t>Set up your poster so that it is visible.</a:t>
            </a:r>
            <a:endParaRPr lang="en-US" sz="2000" b="1" dirty="0">
              <a:ea typeface="ＭＳ Ｐゴシック" pitchFamily="-111" charset="-128"/>
            </a:endParaRP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Second 80 minutes:</a:t>
            </a:r>
          </a:p>
          <a:p>
            <a:pPr lvl="1" eaLnBrk="1" hangingPunct="1">
              <a:lnSpc>
                <a:spcPct val="90000"/>
              </a:lnSpc>
            </a:pPr>
            <a:r>
              <a:rPr lang="en-US" sz="2000" dirty="0">
                <a:ea typeface="ＭＳ Ｐゴシック" pitchFamily="-111" charset="-128"/>
              </a:rPr>
              <a:t>Have at least one team member stand by your poster the entire time.</a:t>
            </a:r>
          </a:p>
          <a:p>
            <a:pPr lvl="1" eaLnBrk="1" hangingPunct="1">
              <a:lnSpc>
                <a:spcPct val="90000"/>
              </a:lnSpc>
            </a:pPr>
            <a:r>
              <a:rPr lang="en-US" sz="2000" dirty="0">
                <a:ea typeface="ＭＳ Ｐゴシック" pitchFamily="-111" charset="-128"/>
              </a:rPr>
              <a:t>Take turns walking around and reviewing other school’s posters.</a:t>
            </a:r>
          </a:p>
          <a:p>
            <a:pPr lvl="1" eaLnBrk="1" hangingPunct="1">
              <a:lnSpc>
                <a:spcPct val="90000"/>
              </a:lnSpc>
            </a:pPr>
            <a:r>
              <a:rPr lang="en-US" sz="2000" dirty="0">
                <a:ea typeface="ＭＳ Ｐゴシック" pitchFamily="-111" charset="-128"/>
              </a:rPr>
              <a:t>Ask questions / collect ideas</a:t>
            </a:r>
          </a:p>
          <a:p>
            <a:pPr lvl="1" eaLnBrk="1" hangingPunct="1">
              <a:lnSpc>
                <a:spcPct val="90000"/>
              </a:lnSpc>
            </a:pPr>
            <a:r>
              <a:rPr lang="en-US" sz="2000" dirty="0">
                <a:ea typeface="ＭＳ Ｐゴシック" pitchFamily="-111" charset="-128"/>
              </a:rPr>
              <a:t>Bring information back for discussions with your team during action planning time.</a:t>
            </a:r>
          </a:p>
        </p:txBody>
      </p:sp>
    </p:spTree>
    <p:extLst>
      <p:ext uri="{BB962C8B-B14F-4D97-AF65-F5344CB8AC3E}">
        <p14:creationId xmlns:p14="http://schemas.microsoft.com/office/powerpoint/2010/main" val="5417787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 Action Planning with the TIC</a:t>
            </a:r>
          </a:p>
        </p:txBody>
      </p:sp>
      <p:pic>
        <p:nvPicPr>
          <p:cNvPr id="200707" name="Picture 4"/>
          <p:cNvPicPr>
            <a:picLocks noChangeAspect="1"/>
          </p:cNvPicPr>
          <p:nvPr/>
        </p:nvPicPr>
        <p:blipFill>
          <a:blip r:embed="rId2"/>
          <a:srcRect/>
          <a:stretch>
            <a:fillRect/>
          </a:stretch>
        </p:blipFill>
        <p:spPr bwMode="auto">
          <a:xfrm>
            <a:off x="6465888" y="4495800"/>
            <a:ext cx="2678112" cy="2362200"/>
          </a:xfrm>
          <a:prstGeom prst="rect">
            <a:avLst/>
          </a:prstGeom>
          <a:noFill/>
          <a:ln w="9525">
            <a:noFill/>
            <a:miter lim="800000"/>
            <a:headEnd/>
            <a:tailEnd/>
          </a:ln>
        </p:spPr>
      </p:pic>
    </p:spTree>
    <p:extLst>
      <p:ext uri="{BB962C8B-B14F-4D97-AF65-F5344CB8AC3E}">
        <p14:creationId xmlns:p14="http://schemas.microsoft.com/office/powerpoint/2010/main" val="12774872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20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Examine your Family-School Practices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120000"/>
              </a:lnSpc>
            </a:pPr>
            <a:r>
              <a:rPr lang="en-US" sz="2400" dirty="0">
                <a:latin typeface="+mj-lt"/>
              </a:rPr>
              <a:t>Review all content </a:t>
            </a:r>
          </a:p>
          <a:p>
            <a:pPr eaLnBrk="1" hangingPunct="1">
              <a:lnSpc>
                <a:spcPct val="120000"/>
              </a:lnSpc>
            </a:pPr>
            <a:r>
              <a:rPr lang="en-US" sz="2400" dirty="0">
                <a:latin typeface="+mj-lt"/>
              </a:rPr>
              <a:t>Complete and use the </a:t>
            </a:r>
            <a:r>
              <a:rPr lang="en-US" sz="2400" dirty="0">
                <a:latin typeface="+mj-lt"/>
                <a:hlinkClick r:id="rId3"/>
              </a:rPr>
              <a:t>Family-School Practices Survey</a:t>
            </a:r>
            <a:endParaRPr lang="en-US" sz="2400" dirty="0">
              <a:latin typeface="+mj-lt"/>
            </a:endParaRPr>
          </a:p>
          <a:p>
            <a:pPr eaLnBrk="1" hangingPunct="1">
              <a:lnSpc>
                <a:spcPct val="120000"/>
              </a:lnSpc>
            </a:pPr>
            <a:r>
              <a:rPr lang="en-US" sz="2400" dirty="0">
                <a:latin typeface="+mj-lt"/>
              </a:rPr>
              <a:t>Add 2 to 3 items to your action plan based on priorities discussed while completing the survey</a:t>
            </a:r>
          </a:p>
          <a:p>
            <a:pPr eaLnBrk="1" hangingPunct="1">
              <a:lnSpc>
                <a:spcPct val="120000"/>
              </a:lnSpc>
            </a:pPr>
            <a:r>
              <a:rPr lang="en-US" sz="2400" dirty="0">
                <a:latin typeface="+mj-lt"/>
              </a:rPr>
              <a:t>Identify one person who will present big ideas from action planning for your group</a:t>
            </a:r>
          </a:p>
          <a:p>
            <a:pPr eaLnBrk="1" hangingPunct="1">
              <a:lnSpc>
                <a:spcPct val="120000"/>
              </a:lnSpc>
            </a:pPr>
            <a:endParaRPr lang="en-US" sz="2400" dirty="0">
              <a:latin typeface="+mj-lt"/>
            </a:endParaRPr>
          </a:p>
        </p:txBody>
      </p:sp>
      <p:pic>
        <p:nvPicPr>
          <p:cNvPr id="10" name="Picture 9"/>
          <p:cNvPicPr>
            <a:picLocks noChangeAspect="1"/>
          </p:cNvPicPr>
          <p:nvPr/>
        </p:nvPicPr>
        <p:blipFill>
          <a:blip r:embed="rId4"/>
          <a:stretch>
            <a:fillRect/>
          </a:stretch>
        </p:blipFill>
        <p:spPr>
          <a:xfrm>
            <a:off x="8105775" y="1295400"/>
            <a:ext cx="1066800" cy="1066800"/>
          </a:xfrm>
          <a:prstGeom prst="rect">
            <a:avLst/>
          </a:prstGeom>
        </p:spPr>
      </p:pic>
    </p:spTree>
    <p:extLst>
      <p:ext uri="{BB962C8B-B14F-4D97-AF65-F5344CB8AC3E}">
        <p14:creationId xmlns:p14="http://schemas.microsoft.com/office/powerpoint/2010/main" val="39712765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E408EA-EE89-384E-B70E-2F24F2CD341D}"/>
              </a:ext>
            </a:extLst>
          </p:cNvPr>
          <p:cNvSpPr>
            <a:spLocks noGrp="1"/>
          </p:cNvSpPr>
          <p:nvPr>
            <p:ph idx="1"/>
          </p:nvPr>
        </p:nvSpPr>
        <p:spPr>
          <a:xfrm>
            <a:off x="503257" y="2042812"/>
            <a:ext cx="5135543" cy="3263504"/>
          </a:xfrm>
        </p:spPr>
        <p:txBody>
          <a:bodyPr>
            <a:normAutofit fontScale="55000" lnSpcReduction="20000"/>
          </a:bodyPr>
          <a:lstStyle/>
          <a:p>
            <a:r>
              <a:rPr lang="en-US" dirty="0"/>
              <a:t>The family-school practices survey for school teams is a self-assessment and action planning tool.</a:t>
            </a:r>
          </a:p>
          <a:p>
            <a:r>
              <a:rPr lang="en-US" dirty="0"/>
              <a:t>Implementation of school approaches to family engagement are assessed in several areas:</a:t>
            </a:r>
          </a:p>
          <a:p>
            <a:pPr lvl="1"/>
            <a:r>
              <a:rPr lang="en-US" dirty="0"/>
              <a:t>Communication</a:t>
            </a:r>
          </a:p>
          <a:p>
            <a:pPr lvl="1"/>
            <a:r>
              <a:rPr lang="en-US" dirty="0"/>
              <a:t>Family-School Activities</a:t>
            </a:r>
          </a:p>
          <a:p>
            <a:pPr lvl="1"/>
            <a:r>
              <a:rPr lang="en-US" dirty="0"/>
              <a:t>PBIS Practices at Home and School</a:t>
            </a:r>
          </a:p>
          <a:p>
            <a:pPr lvl="1"/>
            <a:r>
              <a:rPr lang="en-US" dirty="0"/>
              <a:t>Decision-Making/Shared-Ownership</a:t>
            </a:r>
          </a:p>
          <a:p>
            <a:pPr lvl="1"/>
            <a:r>
              <a:rPr lang="en-US" dirty="0"/>
              <a:t>Resources</a:t>
            </a:r>
          </a:p>
        </p:txBody>
      </p:sp>
      <p:pic>
        <p:nvPicPr>
          <p:cNvPr id="4" name="Picture 3">
            <a:hlinkClick r:id="rId3"/>
            <a:extLst>
              <a:ext uri="{FF2B5EF4-FFF2-40B4-BE49-F238E27FC236}">
                <a16:creationId xmlns:a16="http://schemas.microsoft.com/office/drawing/2014/main" id="{337CACB4-50F3-434C-B468-7D0F6E586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856186"/>
            <a:ext cx="3145302" cy="3636756"/>
          </a:xfrm>
          <a:prstGeom prst="rect">
            <a:avLst/>
          </a:prstGeom>
        </p:spPr>
      </p:pic>
      <p:sp>
        <p:nvSpPr>
          <p:cNvPr id="5" name="TextBox 4">
            <a:extLst>
              <a:ext uri="{FF2B5EF4-FFF2-40B4-BE49-F238E27FC236}">
                <a16:creationId xmlns:a16="http://schemas.microsoft.com/office/drawing/2014/main" id="{1D3F58F8-A1F2-9C4F-80A9-D71E2AA2DE6C}"/>
              </a:ext>
            </a:extLst>
          </p:cNvPr>
          <p:cNvSpPr txBox="1"/>
          <p:nvPr/>
        </p:nvSpPr>
        <p:spPr>
          <a:xfrm>
            <a:off x="5248759" y="5769040"/>
            <a:ext cx="3535343" cy="230832"/>
          </a:xfrm>
          <a:prstGeom prst="rect">
            <a:avLst/>
          </a:prstGeom>
          <a:noFill/>
        </p:spPr>
        <p:txBody>
          <a:bodyPr wrap="square" rtlCol="0">
            <a:spAutoFit/>
          </a:bodyPr>
          <a:lstStyle/>
          <a:p>
            <a:pPr algn="ctr"/>
            <a:r>
              <a:rPr lang="en-US" sz="900" dirty="0"/>
              <a:t>Garbacz, McIntosh, &amp; Eagle (2014)</a:t>
            </a:r>
          </a:p>
        </p:txBody>
      </p:sp>
      <p:sp>
        <p:nvSpPr>
          <p:cNvPr id="6" name="Title 1">
            <a:extLst>
              <a:ext uri="{FF2B5EF4-FFF2-40B4-BE49-F238E27FC236}">
                <a16:creationId xmlns:a16="http://schemas.microsoft.com/office/drawing/2014/main" id="{A40A8A87-A142-944A-86F3-5432908156E8}"/>
              </a:ext>
            </a:extLst>
          </p:cNvPr>
          <p:cNvSpPr txBox="1">
            <a:spLocks/>
          </p:cNvSpPr>
          <p:nvPr/>
        </p:nvSpPr>
        <p:spPr bwMode="auto">
          <a:xfrm>
            <a:off x="406088" y="289937"/>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Examining School Approaches to Family Engagement in PBIS</a:t>
            </a:r>
          </a:p>
        </p:txBody>
      </p:sp>
      <p:pic>
        <p:nvPicPr>
          <p:cNvPr id="10" name="Picture 9">
            <a:extLst>
              <a:ext uri="{FF2B5EF4-FFF2-40B4-BE49-F238E27FC236}">
                <a16:creationId xmlns:a16="http://schemas.microsoft.com/office/drawing/2014/main" id="{F3066C47-77D2-744C-9B73-F97189E2F3FD}"/>
              </a:ext>
            </a:extLst>
          </p:cNvPr>
          <p:cNvPicPr>
            <a:picLocks noChangeAspect="1"/>
          </p:cNvPicPr>
          <p:nvPr/>
        </p:nvPicPr>
        <p:blipFill>
          <a:blip r:embed="rId5"/>
          <a:stretch>
            <a:fillRect/>
          </a:stretch>
        </p:blipFill>
        <p:spPr>
          <a:xfrm>
            <a:off x="3581400" y="5105400"/>
            <a:ext cx="1752600" cy="1752600"/>
          </a:xfrm>
          <a:prstGeom prst="rect">
            <a:avLst/>
          </a:prstGeom>
        </p:spPr>
      </p:pic>
    </p:spTree>
    <p:extLst>
      <p:ext uri="{BB962C8B-B14F-4D97-AF65-F5344CB8AC3E}">
        <p14:creationId xmlns:p14="http://schemas.microsoft.com/office/powerpoint/2010/main" val="28347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75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ea typeface="ＭＳ Ｐゴシック" pitchFamily="-111" charset="-128"/>
              </a:rPr>
              <a:t>Complete the </a:t>
            </a:r>
            <a:r>
              <a:rPr lang="en-US" sz="2400" b="1" dirty="0">
                <a:ea typeface="ＭＳ Ｐゴシック" pitchFamily="-111" charset="-128"/>
              </a:rPr>
              <a:t>Team Implementation Checklist</a:t>
            </a: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Return to your </a:t>
            </a:r>
            <a:r>
              <a:rPr lang="en-US" sz="2400" b="1" dirty="0">
                <a:ea typeface="ＭＳ Ｐゴシック" pitchFamily="-111" charset="-128"/>
              </a:rPr>
              <a:t>Action Plan</a:t>
            </a:r>
            <a:endParaRPr lang="en-US" sz="2400" dirty="0">
              <a:ea typeface="ＭＳ Ｐゴシック" pitchFamily="-111" charset="-128"/>
            </a:endParaRPr>
          </a:p>
          <a:p>
            <a:pPr eaLnBrk="1" hangingPunct="1">
              <a:lnSpc>
                <a:spcPct val="90000"/>
              </a:lnSpc>
              <a:buNone/>
            </a:pPr>
            <a:endParaRPr lang="en-US" sz="900" dirty="0">
              <a:ea typeface="ＭＳ Ｐゴシック" pitchFamily="-111" charset="-128"/>
            </a:endParaRPr>
          </a:p>
          <a:p>
            <a:pPr eaLnBrk="1" hangingPunct="1">
              <a:lnSpc>
                <a:spcPct val="90000"/>
              </a:lnSpc>
            </a:pPr>
            <a:r>
              <a:rPr lang="en-US" sz="2400" dirty="0">
                <a:ea typeface="ＭＳ Ｐゴシック" pitchFamily="-111" charset="-128"/>
              </a:rPr>
              <a:t>Focus on items in your action plan, new ideas from roundtable discussions, as well as content reviewed today.  </a:t>
            </a:r>
          </a:p>
          <a:p>
            <a:pPr eaLnBrk="1" hangingPunct="1">
              <a:lnSpc>
                <a:spcPct val="90000"/>
              </a:lnSpc>
            </a:pPr>
            <a:endParaRPr lang="en-US" sz="900" dirty="0">
              <a:ea typeface="ＭＳ Ｐゴシック" pitchFamily="-111" charset="-128"/>
            </a:endParaRPr>
          </a:p>
          <a:p>
            <a:pPr eaLnBrk="1" hangingPunct="1">
              <a:lnSpc>
                <a:spcPct val="90000"/>
              </a:lnSpc>
            </a:pPr>
            <a:r>
              <a:rPr lang="en-US" sz="2400" dirty="0">
                <a:ea typeface="ＭＳ Ｐゴシック" pitchFamily="-111" charset="-128"/>
              </a:rPr>
              <a:t>Identify relevant resources and steps to help move your school forward.</a:t>
            </a: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Present 2-3 “</a:t>
            </a:r>
            <a:r>
              <a:rPr lang="en-US" sz="2400" b="1" dirty="0">
                <a:ea typeface="ＭＳ Ｐゴシック" pitchFamily="-111" charset="-128"/>
              </a:rPr>
              <a:t>big ideas</a:t>
            </a:r>
            <a:r>
              <a:rPr lang="en-US" sz="2400" dirty="0">
                <a:ea typeface="ＭＳ Ｐゴシック" pitchFamily="-111" charset="-128"/>
              </a:rPr>
              <a:t>” from your group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861870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54000" y="1446530"/>
            <a:ext cx="1428750" cy="1485900"/>
          </a:xfrm>
          <a:prstGeom prst="rect">
            <a:avLst/>
          </a:prstGeom>
          <a:solidFill>
            <a:srgbClr val="FFFFFF"/>
          </a:solidFill>
          <a:ln w="9525">
            <a:noFill/>
            <a:miter lim="800000"/>
            <a:headEnd/>
            <a:tailEnd/>
          </a:ln>
        </p:spPr>
        <p:txBody>
          <a:bodyPr>
            <a:prstTxWarp prst="textNoShape">
              <a:avLst/>
            </a:prstTxWarp>
          </a:bodyPr>
          <a:lstStyle/>
          <a:p>
            <a:pPr marL="257175" indent="-257175">
              <a:lnSpc>
                <a:spcPct val="90000"/>
              </a:lnSpc>
              <a:spcBef>
                <a:spcPct val="20000"/>
              </a:spcBef>
              <a:buFontTx/>
              <a:buChar char="•"/>
            </a:pPr>
            <a:r>
              <a:rPr lang="en-US" sz="1650" dirty="0">
                <a:solidFill>
                  <a:srgbClr val="000000"/>
                </a:solidFill>
                <a:latin typeface="Franklin Gothic Medium"/>
              </a:rPr>
              <a:t>5 min</a:t>
            </a:r>
          </a:p>
        </p:txBody>
      </p:sp>
      <p:sp>
        <p:nvSpPr>
          <p:cNvPr id="139267" name="Rectangle 2"/>
          <p:cNvSpPr>
            <a:spLocks noGrp="1" noChangeArrowheads="1"/>
          </p:cNvSpPr>
          <p:nvPr>
            <p:ph type="title"/>
          </p:nvPr>
        </p:nvSpPr>
        <p:spPr>
          <a:xfrm>
            <a:off x="228600" y="344629"/>
            <a:ext cx="8686800" cy="914400"/>
          </a:xfrm>
          <a:solidFill>
            <a:srgbClr val="FFFFFF"/>
          </a:solidFill>
        </p:spPr>
        <p:txBody>
          <a:bodyPr/>
          <a:lstStyle/>
          <a:p>
            <a:pPr eaLnBrk="1" hangingPunct="1"/>
            <a:r>
              <a:rPr lang="en-US" sz="2800" dirty="0">
                <a:solidFill>
                  <a:srgbClr val="3366FF"/>
                </a:solidFill>
              </a:rPr>
              <a:t>Activity:</a:t>
            </a:r>
            <a:br>
              <a:rPr lang="en-US" sz="2800" dirty="0">
                <a:solidFill>
                  <a:srgbClr val="3366FF"/>
                </a:solidFill>
              </a:rPr>
            </a:br>
            <a:r>
              <a:rPr lang="en-US" sz="2800" dirty="0">
                <a:solidFill>
                  <a:srgbClr val="3366FF"/>
                </a:solidFill>
              </a:rPr>
              <a:t>Please Complete Brief Training Evaluation</a:t>
            </a:r>
            <a:endParaRPr lang="en-US" sz="2800" i="1" dirty="0">
              <a:solidFill>
                <a:srgbClr val="3366FF"/>
              </a:solidFill>
            </a:endParaRPr>
          </a:p>
        </p:txBody>
      </p:sp>
      <p:sp>
        <p:nvSpPr>
          <p:cNvPr id="139268" name="Rectangle 3"/>
          <p:cNvSpPr>
            <a:spLocks noGrp="1" noChangeArrowheads="1"/>
          </p:cNvSpPr>
          <p:nvPr>
            <p:ph type="body" idx="1"/>
          </p:nvPr>
        </p:nvSpPr>
        <p:spPr>
          <a:xfrm>
            <a:off x="1886584" y="1446530"/>
            <a:ext cx="7028815" cy="4497070"/>
          </a:xfrm>
          <a:solidFill>
            <a:srgbClr val="FFFFFF"/>
          </a:solidFill>
        </p:spPr>
        <p:txBody>
          <a:bodyPr/>
          <a:lstStyle/>
          <a:p>
            <a:pPr eaLnBrk="1" hangingPunct="1">
              <a:lnSpc>
                <a:spcPct val="90000"/>
              </a:lnSpc>
            </a:pPr>
            <a:endParaRPr lang="en-US" sz="375" dirty="0">
              <a:latin typeface="+mj-lt"/>
            </a:endParaRPr>
          </a:p>
          <a:p>
            <a:pPr eaLnBrk="1" hangingPunct="1">
              <a:lnSpc>
                <a:spcPct val="90000"/>
              </a:lnSpc>
            </a:pPr>
            <a:r>
              <a:rPr lang="en-US" sz="2000" dirty="0">
                <a:latin typeface="+mj-lt"/>
              </a:rPr>
              <a:t>Please go to nepbis.org, find upcoming events on the right, and click on today’s training event. On the event page, under evaluation, click on the link and complete the brief evaluation of today’s training.  </a:t>
            </a: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43900" y="1066800"/>
            <a:ext cx="800100" cy="8001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4DEA357-4A42-0440-9D40-A814E6F82BAB}"/>
              </a:ext>
            </a:extLst>
          </p:cNvPr>
          <p:cNvPicPr>
            <a:picLocks noChangeAspect="1"/>
          </p:cNvPicPr>
          <p:nvPr/>
        </p:nvPicPr>
        <p:blipFill>
          <a:blip r:embed="rId4"/>
          <a:stretch>
            <a:fillRect/>
          </a:stretch>
        </p:blipFill>
        <p:spPr>
          <a:xfrm>
            <a:off x="2057400" y="3021065"/>
            <a:ext cx="6743382" cy="2693935"/>
          </a:xfrm>
          <a:prstGeom prst="rect">
            <a:avLst/>
          </a:prstGeom>
          <a:ln>
            <a:solidFill>
              <a:schemeClr val="accent6">
                <a:lumMod val="50000"/>
              </a:schemeClr>
            </a:solidFill>
          </a:ln>
        </p:spPr>
      </p:pic>
      <p:sp>
        <p:nvSpPr>
          <p:cNvPr id="9" name="Left Arrow 8"/>
          <p:cNvSpPr/>
          <p:nvPr/>
        </p:nvSpPr>
        <p:spPr>
          <a:xfrm rot="19578596">
            <a:off x="4365241" y="3105607"/>
            <a:ext cx="402688" cy="32322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rot="19578596">
            <a:off x="4639682" y="3779607"/>
            <a:ext cx="402688" cy="32322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390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579">
            <a:alpha val="49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SWPBIS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800600"/>
            <a:ext cx="1092200" cy="1092200"/>
          </a:xfrm>
          <a:prstGeom prst="rect">
            <a:avLst/>
          </a:prstGeom>
          <a:noFill/>
          <a:ln>
            <a:noFill/>
          </a:ln>
        </p:spPr>
      </p:pic>
    </p:spTree>
    <p:extLst>
      <p:ext uri="{BB962C8B-B14F-4D97-AF65-F5344CB8AC3E}">
        <p14:creationId xmlns:p14="http://schemas.microsoft.com/office/powerpoint/2010/main" val="35625596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579">
            <a:alpha val="49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Arial" pitchFamily="-83" charset="0"/>
                <a:ea typeface="ヒラギノ角ゴ Pro W3" pitchFamily="-83" charset="-128"/>
                <a:cs typeface="ヒラギノ角ゴ Pro W3" pitchFamily="-83" charset="-128"/>
              </a:rPr>
              <a:t>(Vincent, Randal, </a:t>
            </a:r>
            <a:r>
              <a:rPr lang="en-US" sz="1680" dirty="0" err="1">
                <a:solidFill>
                  <a:schemeClr val="bg2"/>
                </a:solidFill>
                <a:latin typeface="Arial" pitchFamily="-83" charset="0"/>
                <a:ea typeface="ヒラギノ角ゴ Pro W3" pitchFamily="-83" charset="-128"/>
                <a:cs typeface="ヒラギノ角ゴ Pro W3" pitchFamily="-83" charset="-128"/>
              </a:rPr>
              <a:t>Cartledge</a:t>
            </a:r>
            <a:r>
              <a:rPr lang="en-US" sz="1680" dirty="0">
                <a:solidFill>
                  <a:schemeClr val="bg2"/>
                </a:solidFill>
                <a:latin typeface="Arial" pitchFamily="-83" charset="0"/>
                <a:ea typeface="ヒラギノ角ゴ Pro W3" pitchFamily="-83" charset="-128"/>
                <a:cs typeface="ヒラギノ角ゴ Pro W3" pitchFamily="-83" charset="-128"/>
              </a:rPr>
              <a:t>, Tobin, &amp; Swain-</a:t>
            </a:r>
            <a:r>
              <a:rPr lang="en-US" sz="1680" dirty="0" err="1">
                <a:solidFill>
                  <a:schemeClr val="bg2"/>
                </a:solidFill>
                <a:latin typeface="Arial" pitchFamily="-83" charset="0"/>
                <a:ea typeface="ヒラギノ角ゴ Pro W3" pitchFamily="-83" charset="-128"/>
                <a:cs typeface="ヒラギノ角ゴ Pro W3" pitchFamily="-83" charset="-128"/>
              </a:rPr>
              <a:t>Bradway</a:t>
            </a:r>
            <a:r>
              <a:rPr lang="en-US" sz="1680" dirty="0">
                <a:solidFill>
                  <a:schemeClr val="bg2"/>
                </a:solidFill>
                <a:latin typeface="Arial" pitchFamily="-83" charset="0"/>
                <a:ea typeface="ヒラギノ角ゴ Pro W3" pitchFamily="-83" charset="-128"/>
                <a:cs typeface="ヒラギノ角ゴ Pro W3" pitchFamily="-83" charset="-128"/>
              </a:rPr>
              <a:t>, 2011; </a:t>
            </a:r>
            <a:r>
              <a:rPr lang="en-US" sz="1680" dirty="0" err="1">
                <a:solidFill>
                  <a:schemeClr val="bg2"/>
                </a:solidFill>
                <a:latin typeface="Arial" pitchFamily="-83" charset="0"/>
                <a:ea typeface="ヒラギノ角ゴ Pro W3" pitchFamily="-83" charset="-128"/>
                <a:cs typeface="ヒラギノ角ゴ Pro W3" pitchFamily="-83" charset="-128"/>
              </a:rPr>
              <a:t>Sugai</a:t>
            </a:r>
            <a:r>
              <a:rPr lang="en-US" sz="1680" dirty="0">
                <a:solidFill>
                  <a:schemeClr val="bg2"/>
                </a:solidFill>
                <a:latin typeface="Arial" pitchFamily="-83" charset="0"/>
                <a:ea typeface="ヒラギノ角ゴ Pro W3" pitchFamily="-83" charset="-128"/>
                <a:cs typeface="ヒラギノ角ゴ Pro W3" pitchFamily="-83" charset="-128"/>
              </a:rPr>
              <a:t>, O’Keefe, &amp; Fallon 2012 </a:t>
            </a:r>
            <a:r>
              <a:rPr lang="en-US" sz="1680" dirty="0" err="1">
                <a:solidFill>
                  <a:schemeClr val="bg2"/>
                </a:solidFill>
                <a:latin typeface="Arial" pitchFamily="-83" charset="0"/>
                <a:ea typeface="ヒラギノ角ゴ Pro W3" pitchFamily="-83" charset="-128"/>
                <a:cs typeface="ヒラギノ角ゴ Pro W3" pitchFamily="-83" charset="-128"/>
              </a:rPr>
              <a:t>ab</a:t>
            </a:r>
            <a:r>
              <a:rPr lang="en-US" sz="1680" dirty="0">
                <a:solidFill>
                  <a:schemeClr val="bg2"/>
                </a:solidFill>
                <a:latin typeface="Arial" pitchFamily="-83" charset="0"/>
                <a:ea typeface="ヒラギノ角ゴ Pro W3" pitchFamily="-83" charset="-128"/>
                <a:cs typeface="ヒラギノ角ゴ Pro W3" pitchFamily="-83" charset="-128"/>
              </a:rPr>
              <a:t>)</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1092200" cy="1092200"/>
          </a:xfrm>
          <a:prstGeom prst="rect">
            <a:avLst/>
          </a:prstGeom>
          <a:noFill/>
          <a:ln>
            <a:noFill/>
          </a:ln>
        </p:spPr>
      </p:pic>
    </p:spTree>
    <p:extLst>
      <p:ext uri="{BB962C8B-B14F-4D97-AF65-F5344CB8AC3E}">
        <p14:creationId xmlns:p14="http://schemas.microsoft.com/office/powerpoint/2010/main" val="40956230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579">
            <a:alpha val="49000"/>
          </a:srgb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8000" dirty="0">
                <a:ea typeface="Britannic Bold" pitchFamily="-108" charset="0"/>
                <a:cs typeface="Britannic Bold" pitchFamily="-108" charset="0"/>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2736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22736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2736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22736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sz="1800">
                <a:latin typeface="+mj-lt"/>
              </a:endParaRPr>
            </a:p>
          </p:txBody>
        </p:sp>
        <p:sp>
          <p:nvSpPr>
            <p:cNvPr id="22736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2736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2736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2736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2736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2737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2737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2737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2734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2734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2734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2735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2735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2735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27359" name="AutoShape 32"/>
            <p:cNvCxnSpPr>
              <a:cxnSpLocks noChangeShapeType="1"/>
              <a:stCxn id="227355" idx="1"/>
              <a:endCxn id="22734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27360" name="AutoShape 33"/>
            <p:cNvCxnSpPr>
              <a:cxnSpLocks noChangeShapeType="1"/>
              <a:stCxn id="227354" idx="1"/>
              <a:endCxn id="22734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27336" name="Group 42"/>
          <p:cNvGrpSpPr>
            <a:grpSpLocks/>
          </p:cNvGrpSpPr>
          <p:nvPr/>
        </p:nvGrpSpPr>
        <p:grpSpPr bwMode="auto">
          <a:xfrm>
            <a:off x="6324600" y="2438400"/>
            <a:ext cx="2497138" cy="2438400"/>
            <a:chOff x="474663" y="304800"/>
            <a:chExt cx="6934200" cy="6324600"/>
          </a:xfrm>
        </p:grpSpPr>
        <p:sp>
          <p:nvSpPr>
            <p:cNvPr id="22733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22733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22733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Classroom</a:t>
              </a:r>
            </a:p>
          </p:txBody>
        </p:sp>
        <p:sp>
          <p:nvSpPr>
            <p:cNvPr id="22734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22734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Non-classroom</a:t>
              </a:r>
            </a:p>
          </p:txBody>
        </p:sp>
        <p:sp>
          <p:nvSpPr>
            <p:cNvPr id="22734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Family</a:t>
              </a:r>
            </a:p>
          </p:txBody>
        </p:sp>
        <p:sp>
          <p:nvSpPr>
            <p:cNvPr id="22734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Student</a:t>
              </a:r>
            </a:p>
          </p:txBody>
        </p:sp>
        <p:sp>
          <p:nvSpPr>
            <p:cNvPr id="22734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ea typeface="Britannic Bold" pitchFamily="-108" charset="0"/>
                  <a:cs typeface="Britannic Bold" pitchFamily="-108" charset="0"/>
                </a:rPr>
                <a:t>School-wide</a:t>
              </a:r>
            </a:p>
          </p:txBody>
        </p:sp>
      </p:grpSp>
      <p:pic>
        <p:nvPicPr>
          <p:cNvPr id="45" name="Picture 4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1092200" cy="1092200"/>
          </a:xfrm>
          <a:prstGeom prst="rect">
            <a:avLst/>
          </a:prstGeom>
          <a:noFill/>
          <a:ln>
            <a:noFill/>
          </a:ln>
        </p:spPr>
      </p:pic>
    </p:spTree>
    <p:extLst>
      <p:ext uri="{BB962C8B-B14F-4D97-AF65-F5344CB8AC3E}">
        <p14:creationId xmlns:p14="http://schemas.microsoft.com/office/powerpoint/2010/main" val="151723335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579">
            <a:alpha val="49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11" charset="0"/>
                <a:cs typeface="Britannic Bold" pitchFamily="-111" charset="0"/>
              </a:rPr>
              <a:t>Next Steps</a:t>
            </a:r>
          </a:p>
        </p:txBody>
      </p:sp>
    </p:spTree>
    <p:extLst>
      <p:ext uri="{BB962C8B-B14F-4D97-AF65-F5344CB8AC3E}">
        <p14:creationId xmlns:p14="http://schemas.microsoft.com/office/powerpoint/2010/main" val="9201225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3400" b="1" dirty="0">
                <a:latin typeface="+mj-lt"/>
                <a:ea typeface="ＭＳ Ｐゴシック" pitchFamily="-108" charset="-128"/>
                <a:cs typeface="ＭＳ Ｐゴシック" pitchFamily="-108" charset="-128"/>
              </a:rPr>
              <a:t>MAIN TRAINING OBJECTIVES in YEAR 3</a:t>
            </a:r>
          </a:p>
        </p:txBody>
      </p:sp>
      <p:sp>
        <p:nvSpPr>
          <p:cNvPr id="24579" name="Rectangle 3"/>
          <p:cNvSpPr>
            <a:spLocks noGrp="1" noChangeArrowheads="1"/>
          </p:cNvSpPr>
          <p:nvPr>
            <p:ph idx="1"/>
          </p:nvPr>
        </p:nvSpPr>
        <p:spPr>
          <a:xfrm>
            <a:off x="685800" y="1371600"/>
            <a:ext cx="7772400" cy="4800600"/>
          </a:xfrm>
        </p:spPr>
        <p:txBody>
          <a:bodyPr/>
          <a:lstStyle/>
          <a:p>
            <a:pPr eaLnBrk="1" hangingPunct="1">
              <a:lnSpc>
                <a:spcPct val="90000"/>
              </a:lnSpc>
              <a:spcAft>
                <a:spcPts val="2400"/>
              </a:spcAft>
            </a:pPr>
            <a:r>
              <a:rPr lang="en-US" sz="3200" b="1" dirty="0">
                <a:latin typeface="+mj-lt"/>
                <a:ea typeface="ＭＳ Ｐゴシック"/>
              </a:rPr>
              <a:t>Enhance leadership </a:t>
            </a:r>
            <a:r>
              <a:rPr lang="en-US" sz="3200" b="1" dirty="0">
                <a:solidFill>
                  <a:srgbClr val="FF0000"/>
                </a:solidFill>
                <a:latin typeface="+mj-lt"/>
                <a:ea typeface="ＭＳ Ｐゴシック"/>
              </a:rPr>
              <a:t>team</a:t>
            </a:r>
          </a:p>
          <a:p>
            <a:pPr eaLnBrk="1" hangingPunct="1">
              <a:lnSpc>
                <a:spcPct val="90000"/>
              </a:lnSpc>
              <a:spcAft>
                <a:spcPts val="2400"/>
              </a:spcAft>
            </a:pPr>
            <a:r>
              <a:rPr lang="en-US" sz="3200" b="1" dirty="0">
                <a:latin typeface="+mj-lt"/>
                <a:ea typeface="ＭＳ Ｐゴシック"/>
              </a:rPr>
              <a:t>Maintain staff </a:t>
            </a:r>
            <a:r>
              <a:rPr lang="en-US" sz="3200" b="1" dirty="0">
                <a:solidFill>
                  <a:srgbClr val="FF0000"/>
                </a:solidFill>
                <a:latin typeface="+mj-lt"/>
                <a:ea typeface="ＭＳ Ｐゴシック"/>
              </a:rPr>
              <a:t>agreements</a:t>
            </a:r>
          </a:p>
          <a:p>
            <a:pPr eaLnBrk="1" hangingPunct="1">
              <a:lnSpc>
                <a:spcPct val="90000"/>
              </a:lnSpc>
              <a:spcAft>
                <a:spcPts val="2400"/>
              </a:spcAft>
            </a:pPr>
            <a:r>
              <a:rPr lang="en-US" sz="3200" b="1" dirty="0">
                <a:latin typeface="+mj-lt"/>
                <a:ea typeface="ＭＳ Ｐゴシック"/>
              </a:rPr>
              <a:t>Enhance knowledge of SWPBIS </a:t>
            </a:r>
            <a:r>
              <a:rPr lang="en-US" sz="3200" b="1" dirty="0">
                <a:solidFill>
                  <a:srgbClr val="FF0000"/>
                </a:solidFill>
                <a:latin typeface="+mj-lt"/>
                <a:ea typeface="ＭＳ Ｐゴシック"/>
              </a:rPr>
              <a:t>outcomes, data, practices, and systems</a:t>
            </a:r>
          </a:p>
          <a:p>
            <a:pPr eaLnBrk="1" hangingPunct="1">
              <a:lnSpc>
                <a:spcPct val="90000"/>
              </a:lnSpc>
              <a:spcAft>
                <a:spcPts val="2400"/>
              </a:spcAft>
            </a:pPr>
            <a:r>
              <a:rPr lang="en-US" sz="3200" b="1" dirty="0">
                <a:latin typeface="+mj-lt"/>
                <a:ea typeface="ＭＳ Ｐゴシック"/>
              </a:rPr>
              <a:t>Refine </a:t>
            </a:r>
            <a:r>
              <a:rPr lang="en-US" sz="3200" b="1" dirty="0">
                <a:solidFill>
                  <a:srgbClr val="FF0000"/>
                </a:solidFill>
                <a:latin typeface="+mj-lt"/>
                <a:ea typeface="ＭＳ Ｐゴシック"/>
              </a:rPr>
              <a:t>individualized action plan </a:t>
            </a:r>
            <a:r>
              <a:rPr lang="en-US" sz="3200" b="1" dirty="0">
                <a:latin typeface="+mj-lt"/>
                <a:ea typeface="ＭＳ Ｐゴシック"/>
              </a:rPr>
              <a:t>for SWPBIS</a:t>
            </a:r>
          </a:p>
          <a:p>
            <a:pPr eaLnBrk="1" hangingPunct="1">
              <a:lnSpc>
                <a:spcPct val="90000"/>
              </a:lnSpc>
              <a:spcAft>
                <a:spcPts val="2400"/>
              </a:spcAft>
            </a:pPr>
            <a:r>
              <a:rPr lang="en-US" sz="3200" b="1" dirty="0">
                <a:solidFill>
                  <a:srgbClr val="FF0000"/>
                </a:solidFill>
                <a:latin typeface="+mj-lt"/>
                <a:ea typeface="ＭＳ Ｐゴシック"/>
              </a:rPr>
              <a:t>Enhance and sustain </a:t>
            </a:r>
            <a:r>
              <a:rPr lang="en-US" sz="3200" b="1" dirty="0">
                <a:latin typeface="+mj-lt"/>
                <a:ea typeface="ＭＳ Ｐゴシック"/>
              </a:rPr>
              <a:t>implementation in future years</a:t>
            </a:r>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
        <p:nvSpPr>
          <p:cNvPr id="5" name="Rounded Rectangle 4"/>
          <p:cNvSpPr/>
          <p:nvPr/>
        </p:nvSpPr>
        <p:spPr bwMode="auto">
          <a:xfrm>
            <a:off x="476655" y="5656634"/>
            <a:ext cx="7696200" cy="914400"/>
          </a:xfrm>
          <a:prstGeom prst="round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011964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579">
            <a:alpha val="49000"/>
          </a:srgbClr>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0"/>
            <a:ext cx="9144000" cy="1143000"/>
          </a:xfrm>
          <a:solidFill>
            <a:srgbClr val="008000"/>
          </a:solidFill>
        </p:spPr>
        <p:txBody>
          <a:bodyPr/>
          <a:lstStyle/>
          <a:p>
            <a:pPr eaLnBrk="1" hangingPunct="1"/>
            <a:r>
              <a:rPr lang="en-US" sz="5400" b="1">
                <a:solidFill>
                  <a:schemeClr val="bg1"/>
                </a:solidFill>
              </a:rPr>
              <a:t>Implement Action Plan</a:t>
            </a:r>
          </a:p>
        </p:txBody>
      </p:sp>
      <p:sp>
        <p:nvSpPr>
          <p:cNvPr id="281603" name="Rectangle 3"/>
          <p:cNvSpPr>
            <a:spLocks noGrp="1" noChangeArrowheads="1"/>
          </p:cNvSpPr>
          <p:nvPr>
            <p:ph type="body" idx="1"/>
          </p:nvPr>
        </p:nvSpPr>
        <p:spPr/>
        <p:txBody>
          <a:bodyPr/>
          <a:lstStyle/>
          <a:p>
            <a:pPr eaLnBrk="1" hangingPunct="1"/>
            <a:endParaRPr lang="en-US"/>
          </a:p>
        </p:txBody>
      </p:sp>
      <p:sp>
        <p:nvSpPr>
          <p:cNvPr id="552964" name="Rectangle 4"/>
          <p:cNvSpPr>
            <a:spLocks noChangeArrowheads="1"/>
          </p:cNvSpPr>
          <p:nvPr/>
        </p:nvSpPr>
        <p:spPr bwMode="auto">
          <a:xfrm>
            <a:off x="0" y="1219200"/>
            <a:ext cx="9144000" cy="5638800"/>
          </a:xfrm>
          <a:prstGeom prst="rect">
            <a:avLst/>
          </a:prstGeom>
          <a:solidFill>
            <a:schemeClr val="bg1"/>
          </a:solidFill>
          <a:ln w="57150">
            <a:noFill/>
            <a:miter lim="800000"/>
            <a:headEnd/>
            <a:tailEnd/>
          </a:ln>
        </p:spPr>
        <p:txBody>
          <a:bodyPr>
            <a:prstTxWarp prst="textNoShape">
              <a:avLst/>
            </a:prstTxWarp>
          </a:bodyPr>
          <a:lstStyle/>
          <a:p>
            <a:pPr marL="342900" indent="-342900">
              <a:spcBef>
                <a:spcPct val="20000"/>
              </a:spcBef>
              <a:buFontTx/>
              <a:buChar char="•"/>
            </a:pPr>
            <a:r>
              <a:rPr lang="en-US" sz="3200" dirty="0">
                <a:latin typeface="+mj-lt"/>
              </a:rPr>
              <a:t>Communicate information to staff</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Meet monthly with team</a:t>
            </a:r>
          </a:p>
          <a:p>
            <a:pPr marL="742950" lvl="1" indent="-285750">
              <a:spcBef>
                <a:spcPct val="20000"/>
              </a:spcBef>
              <a:buFontTx/>
              <a:buChar char="–"/>
            </a:pPr>
            <a:r>
              <a:rPr lang="en-US" sz="2600" dirty="0">
                <a:latin typeface="+mj-lt"/>
              </a:rPr>
              <a:t>Review school </a:t>
            </a:r>
            <a:r>
              <a:rPr lang="en-US" sz="2600" b="1" dirty="0">
                <a:solidFill>
                  <a:srgbClr val="FF0000"/>
                </a:solidFill>
                <a:latin typeface="+mj-lt"/>
              </a:rPr>
              <a:t>data</a:t>
            </a:r>
            <a:endParaRPr lang="en-US" sz="2600" b="1" dirty="0">
              <a:latin typeface="+mj-lt"/>
            </a:endParaRPr>
          </a:p>
          <a:p>
            <a:pPr marL="742950" lvl="1" indent="-285750">
              <a:spcBef>
                <a:spcPct val="20000"/>
              </a:spcBef>
              <a:buFontTx/>
              <a:buChar char="–"/>
            </a:pPr>
            <a:r>
              <a:rPr lang="en-US" sz="2600" dirty="0">
                <a:latin typeface="+mj-lt"/>
              </a:rPr>
              <a:t>Review/update </a:t>
            </a:r>
            <a:r>
              <a:rPr lang="en-US" sz="2600" b="1" dirty="0">
                <a:solidFill>
                  <a:srgbClr val="FF0000"/>
                </a:solidFill>
                <a:latin typeface="+mj-lt"/>
              </a:rPr>
              <a:t>action</a:t>
            </a:r>
            <a:r>
              <a:rPr lang="en-US" sz="2600" dirty="0">
                <a:solidFill>
                  <a:srgbClr val="FF0000"/>
                </a:solidFill>
                <a:latin typeface="+mj-lt"/>
              </a:rPr>
              <a:t> </a:t>
            </a:r>
            <a:r>
              <a:rPr lang="en-US" sz="2600" b="1" dirty="0">
                <a:solidFill>
                  <a:srgbClr val="FF0000"/>
                </a:solidFill>
                <a:latin typeface="+mj-lt"/>
              </a:rPr>
              <a:t>plan </a:t>
            </a:r>
            <a:r>
              <a:rPr lang="en-US" sz="2600" b="1" dirty="0">
                <a:latin typeface="+mj-lt"/>
              </a:rPr>
              <a:t>including aspects of sustainability.</a:t>
            </a:r>
            <a:endParaRPr lang="en-US" sz="3200" dirty="0">
              <a:latin typeface="+mj-lt"/>
            </a:endParaRPr>
          </a:p>
          <a:p>
            <a:pPr marL="342900" indent="-342900">
              <a:spcBef>
                <a:spcPct val="20000"/>
              </a:spcBef>
              <a:buFontTx/>
              <a:buChar char="•"/>
            </a:pPr>
            <a:r>
              <a:rPr lang="en-US" sz="3200" dirty="0">
                <a:latin typeface="+mj-lt"/>
              </a:rPr>
              <a:t>Implement activities on action plan</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Use fidelity (e.g., TFI) and outcome (e.g., ODR) data to guide your decision making</a:t>
            </a:r>
          </a:p>
        </p:txBody>
      </p:sp>
    </p:spTree>
    <p:extLst>
      <p:ext uri="{BB962C8B-B14F-4D97-AF65-F5344CB8AC3E}">
        <p14:creationId xmlns:p14="http://schemas.microsoft.com/office/powerpoint/2010/main" val="470560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D579">
            <a:alpha val="49000"/>
          </a:srgbClr>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9144000" cy="1143000"/>
          </a:xfrm>
          <a:solidFill>
            <a:srgbClr val="008000"/>
          </a:solidFill>
          <a:ln>
            <a:noFill/>
          </a:ln>
        </p:spPr>
        <p:txBody>
          <a:bodyPr/>
          <a:lstStyle/>
          <a:p>
            <a:pPr eaLnBrk="1" hangingPunct="1"/>
            <a:r>
              <a:rPr lang="en-US" sz="5400" b="1">
                <a:solidFill>
                  <a:srgbClr val="FFFFFF"/>
                </a:solidFill>
              </a:rPr>
              <a:t>Future Support</a:t>
            </a:r>
          </a:p>
        </p:txBody>
      </p:sp>
      <p:sp>
        <p:nvSpPr>
          <p:cNvPr id="283651" name="Rectangle 3"/>
          <p:cNvSpPr>
            <a:spLocks noGrp="1" noChangeArrowheads="1"/>
          </p:cNvSpPr>
          <p:nvPr>
            <p:ph type="body" idx="1"/>
          </p:nvPr>
        </p:nvSpPr>
        <p:spPr/>
        <p:txBody>
          <a:bodyPr/>
          <a:lstStyle/>
          <a:p>
            <a:pPr eaLnBrk="1" hangingPunct="1"/>
            <a:endParaRPr lang="en-US"/>
          </a:p>
        </p:txBody>
      </p:sp>
      <p:sp>
        <p:nvSpPr>
          <p:cNvPr id="994308" name="Rectangle 4"/>
          <p:cNvSpPr>
            <a:spLocks noChangeArrowheads="1"/>
          </p:cNvSpPr>
          <p:nvPr/>
        </p:nvSpPr>
        <p:spPr bwMode="auto">
          <a:xfrm>
            <a:off x="0" y="1219200"/>
            <a:ext cx="9144000" cy="5638800"/>
          </a:xfrm>
          <a:prstGeom prst="rect">
            <a:avLst/>
          </a:prstGeom>
          <a:solidFill>
            <a:schemeClr val="bg1"/>
          </a:solidFill>
          <a:ln w="57150">
            <a:noFill/>
            <a:miter lim="800000"/>
            <a:headEnd/>
            <a:tailEnd/>
          </a:ln>
        </p:spPr>
        <p:txBody>
          <a:bodyPr>
            <a:prstTxWarp prst="textNoShape">
              <a:avLst/>
            </a:prstTxWarp>
          </a:bodyPr>
          <a:lstStyle/>
          <a:p>
            <a:pPr marL="342900" indent="-342900">
              <a:spcBef>
                <a:spcPct val="20000"/>
              </a:spcBef>
              <a:buFontTx/>
              <a:buChar char="•"/>
            </a:pPr>
            <a:r>
              <a:rPr lang="en-US" sz="3200" dirty="0">
                <a:latin typeface="+mj-lt"/>
              </a:rPr>
              <a:t>Use your action plan, data, TIC, and TFI to hold your team accountable (and share info with us).</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Keep in touch with us.</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Share your examples with other schools in your district(s)</a:t>
            </a:r>
          </a:p>
          <a:p>
            <a:pPr marL="342900" indent="-342900">
              <a:spcBef>
                <a:spcPct val="20000"/>
              </a:spcBef>
              <a:buFontTx/>
              <a:buChar char="•"/>
            </a:pPr>
            <a:r>
              <a:rPr lang="en-US" sz="3200" dirty="0">
                <a:latin typeface="+mj-lt"/>
              </a:rPr>
              <a:t>Advocate for and start a District MTSS / PBIS Team to share / compare with other schools locally</a:t>
            </a:r>
          </a:p>
        </p:txBody>
      </p:sp>
    </p:spTree>
    <p:extLst>
      <p:ext uri="{BB962C8B-B14F-4D97-AF65-F5344CB8AC3E}">
        <p14:creationId xmlns:p14="http://schemas.microsoft.com/office/powerpoint/2010/main" val="114798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579">
            <a:alpha val="49000"/>
          </a:srgbClr>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sz="8000" dirty="0">
                <a:ea typeface="ＭＳ Ｐゴシック" pitchFamily="-108" charset="-128"/>
                <a:cs typeface="ＭＳ Ｐゴシック" pitchFamily="-108" charset="-128"/>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1200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a:latin typeface="+mj-lt"/>
              </a:endParaRPr>
            </a:p>
          </p:txBody>
        </p:sp>
        <p:sp>
          <p:nvSpPr>
            <p:cNvPr id="21200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1200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a:latin typeface="+mj-lt"/>
              </a:endParaRPr>
            </a:p>
          </p:txBody>
        </p:sp>
        <p:sp>
          <p:nvSpPr>
            <p:cNvPr id="21200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a:latin typeface="+mj-lt"/>
              </a:endParaRPr>
            </a:p>
          </p:txBody>
        </p:sp>
        <p:sp>
          <p:nvSpPr>
            <p:cNvPr id="21200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1200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1200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1200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1200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1201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1201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1201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1198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1198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1198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1199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1199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1199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11999" name="AutoShape 32"/>
            <p:cNvCxnSpPr>
              <a:cxnSpLocks noChangeShapeType="1"/>
              <a:stCxn id="211995" idx="1"/>
              <a:endCxn id="21198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12000" name="AutoShape 33"/>
            <p:cNvCxnSpPr>
              <a:cxnSpLocks noChangeShapeType="1"/>
              <a:stCxn id="211994" idx="1"/>
              <a:endCxn id="21198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11976" name="Group 42"/>
          <p:cNvGrpSpPr>
            <a:grpSpLocks/>
          </p:cNvGrpSpPr>
          <p:nvPr/>
        </p:nvGrpSpPr>
        <p:grpSpPr bwMode="auto">
          <a:xfrm>
            <a:off x="6324600" y="2438400"/>
            <a:ext cx="2497138" cy="2438400"/>
            <a:chOff x="474663" y="304800"/>
            <a:chExt cx="6934200" cy="6324600"/>
          </a:xfrm>
        </p:grpSpPr>
        <p:sp>
          <p:nvSpPr>
            <p:cNvPr id="21197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7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a:solidFill>
                  <a:srgbClr val="000000"/>
                </a:solidFill>
                <a:latin typeface="+mj-lt"/>
              </a:endParaRPr>
            </a:p>
          </p:txBody>
        </p:sp>
        <p:sp>
          <p:nvSpPr>
            <p:cNvPr id="21197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Classroom</a:t>
              </a:r>
            </a:p>
          </p:txBody>
        </p:sp>
        <p:sp>
          <p:nvSpPr>
            <p:cNvPr id="21198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8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8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a:solidFill>
                  <a:srgbClr val="000000"/>
                </a:solidFill>
                <a:latin typeface="+mj-lt"/>
              </a:endParaRPr>
            </a:p>
          </p:txBody>
        </p:sp>
        <p:sp>
          <p:nvSpPr>
            <p:cNvPr id="21198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Non-classroom</a:t>
              </a:r>
            </a:p>
          </p:txBody>
        </p:sp>
        <p:sp>
          <p:nvSpPr>
            <p:cNvPr id="21198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Family</a:t>
              </a:r>
            </a:p>
          </p:txBody>
        </p:sp>
        <p:sp>
          <p:nvSpPr>
            <p:cNvPr id="21198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Student</a:t>
              </a:r>
            </a:p>
          </p:txBody>
        </p:sp>
        <p:sp>
          <p:nvSpPr>
            <p:cNvPr id="21198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rPr>
                <a:t>School-wide</a:t>
              </a:r>
            </a:p>
          </p:txBody>
        </p:sp>
      </p:grpSp>
      <p:pic>
        <p:nvPicPr>
          <p:cNvPr id="45" name="Picture 4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939800" cy="990600"/>
          </a:xfrm>
          <a:prstGeom prst="rect">
            <a:avLst/>
          </a:prstGeom>
          <a:noFill/>
          <a:ln>
            <a:noFill/>
          </a:ln>
        </p:spPr>
      </p:pic>
    </p:spTree>
    <p:extLst>
      <p:ext uri="{BB962C8B-B14F-4D97-AF65-F5344CB8AC3E}">
        <p14:creationId xmlns:p14="http://schemas.microsoft.com/office/powerpoint/2010/main" val="48052328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D579">
            <a:alpha val="49000"/>
          </a:srgbClr>
        </a:solidFill>
        <a:effectLst/>
      </p:bgPr>
    </p:bg>
    <p:spTree>
      <p:nvGrpSpPr>
        <p:cNvPr id="1" name=""/>
        <p:cNvGrpSpPr/>
        <p:nvPr/>
      </p:nvGrpSpPr>
      <p:grpSpPr>
        <a:xfrm>
          <a:off x="0" y="0"/>
          <a:ext cx="0" cy="0"/>
          <a:chOff x="0" y="0"/>
          <a:chExt cx="0" cy="0"/>
        </a:xfrm>
      </p:grpSpPr>
      <p:sp>
        <p:nvSpPr>
          <p:cNvPr id="4" name="Left Arrow 3"/>
          <p:cNvSpPr>
            <a:spLocks noChangeArrowheads="1"/>
          </p:cNvSpPr>
          <p:nvPr/>
        </p:nvSpPr>
        <p:spPr bwMode="auto">
          <a:xfrm rot="-872082">
            <a:off x="4189534" y="4961763"/>
            <a:ext cx="3234651" cy="1008063"/>
          </a:xfrm>
          <a:prstGeom prst="leftArrow">
            <a:avLst>
              <a:gd name="adj1" fmla="val 50000"/>
              <a:gd name="adj2" fmla="val 50004"/>
            </a:avLst>
          </a:prstGeom>
          <a:gradFill rotWithShape="1">
            <a:gsLst>
              <a:gs pos="0">
                <a:srgbClr val="B5E5E9"/>
              </a:gs>
              <a:gs pos="100000">
                <a:srgbClr val="CBFFFF"/>
              </a:gs>
            </a:gsLst>
            <a:lin ang="16200000"/>
          </a:gra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3200" b="1" dirty="0" err="1">
                <a:solidFill>
                  <a:srgbClr val="FF0000"/>
                </a:solidFill>
                <a:latin typeface="Calibri"/>
                <a:ea typeface="+mn-ea"/>
                <a:cs typeface="+mn-cs"/>
              </a:rPr>
              <a:t>neswpbs.org</a:t>
            </a:r>
            <a:endParaRPr lang="en-US" sz="3200" b="1" dirty="0">
              <a:solidFill>
                <a:srgbClr val="FF0000"/>
              </a:solidFill>
              <a:latin typeface="Calibri"/>
              <a:ea typeface="+mn-ea"/>
              <a:cs typeface="+mn-cs"/>
            </a:endParaRPr>
          </a:p>
        </p:txBody>
      </p:sp>
      <p:pic>
        <p:nvPicPr>
          <p:cNvPr id="58371" name="Picture 1"/>
          <p:cNvPicPr>
            <a:picLocks noChangeAspect="1"/>
          </p:cNvPicPr>
          <p:nvPr/>
        </p:nvPicPr>
        <p:blipFill>
          <a:blip r:embed="rId3"/>
          <a:srcRect/>
          <a:stretch>
            <a:fillRect/>
          </a:stretch>
        </p:blipFill>
        <p:spPr bwMode="auto">
          <a:xfrm>
            <a:off x="4168775" y="381000"/>
            <a:ext cx="4975225" cy="3757613"/>
          </a:xfrm>
          <a:prstGeom prst="rect">
            <a:avLst/>
          </a:prstGeom>
          <a:noFill/>
          <a:ln w="9525">
            <a:noFill/>
            <a:miter lim="800000"/>
            <a:headEnd/>
            <a:tailEnd/>
          </a:ln>
        </p:spPr>
      </p:pic>
      <p:sp>
        <p:nvSpPr>
          <p:cNvPr id="3" name="Right Arrow 2"/>
          <p:cNvSpPr>
            <a:spLocks noChangeArrowheads="1"/>
          </p:cNvSpPr>
          <p:nvPr/>
        </p:nvSpPr>
        <p:spPr bwMode="auto">
          <a:xfrm rot="648524">
            <a:off x="919525" y="306758"/>
            <a:ext cx="3383875" cy="1187450"/>
          </a:xfrm>
          <a:prstGeom prst="rightArrow">
            <a:avLst>
              <a:gd name="adj1" fmla="val 50000"/>
              <a:gd name="adj2" fmla="val 50001"/>
            </a:avLst>
          </a:prstGeom>
          <a:gradFill rotWithShape="1">
            <a:gsLst>
              <a:gs pos="0">
                <a:srgbClr val="B5E5E9"/>
              </a:gs>
              <a:gs pos="100000">
                <a:srgbClr val="CBFFFF"/>
              </a:gs>
            </a:gsLst>
            <a:lin ang="16200000"/>
          </a:gra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3200" b="1" dirty="0" err="1">
                <a:solidFill>
                  <a:srgbClr val="FF0000"/>
                </a:solidFill>
                <a:latin typeface="Calibri"/>
                <a:ea typeface="+mn-ea"/>
                <a:cs typeface="+mn-cs"/>
              </a:rPr>
              <a:t>pbis.org</a:t>
            </a:r>
            <a:endParaRPr lang="en-US" sz="3200" b="1" dirty="0">
              <a:solidFill>
                <a:srgbClr val="FF0000"/>
              </a:solidFill>
              <a:latin typeface="Calibri"/>
              <a:ea typeface="+mn-ea"/>
              <a:cs typeface="+mn-cs"/>
            </a:endParaRPr>
          </a:p>
        </p:txBody>
      </p:sp>
      <p:pic>
        <p:nvPicPr>
          <p:cNvPr id="58373" name="Content Placeholder 3"/>
          <p:cNvPicPr>
            <a:picLocks noChangeAspect="1"/>
          </p:cNvPicPr>
          <p:nvPr/>
        </p:nvPicPr>
        <p:blipFill>
          <a:blip r:embed="rId4"/>
          <a:srcRect/>
          <a:stretch>
            <a:fillRect/>
          </a:stretch>
        </p:blipFill>
        <p:spPr bwMode="auto">
          <a:xfrm>
            <a:off x="304800" y="2667000"/>
            <a:ext cx="3863975" cy="3505200"/>
          </a:xfrm>
          <a:prstGeom prst="rect">
            <a:avLst/>
          </a:prstGeom>
          <a:noFill/>
          <a:ln w="9525">
            <a:noFill/>
            <a:miter lim="800000"/>
            <a:headEnd/>
            <a:tailEnd/>
          </a:ln>
        </p:spPr>
      </p:pic>
    </p:spTree>
    <p:extLst>
      <p:ext uri="{BB962C8B-B14F-4D97-AF65-F5344CB8AC3E}">
        <p14:creationId xmlns:p14="http://schemas.microsoft.com/office/powerpoint/2010/main" val="1616321468"/>
      </p:ext>
    </p:extLst>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extLst>
      <p:ext uri="{BB962C8B-B14F-4D97-AF65-F5344CB8AC3E}">
        <p14:creationId xmlns:p14="http://schemas.microsoft.com/office/powerpoint/2010/main" val="1125847583"/>
      </p:ext>
    </p:ext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rot="629489">
            <a:off x="3124200" y="3886200"/>
            <a:ext cx="3200400" cy="3200400"/>
          </a:xfrm>
          <a:prstGeom prst="rect">
            <a:avLst/>
          </a:prstGeom>
        </p:spPr>
      </p:pic>
      <p:pic>
        <p:nvPicPr>
          <p:cNvPr id="11" name="Content Placeholder 3"/>
          <p:cNvPicPr>
            <a:picLocks noChangeAspect="1"/>
          </p:cNvPicPr>
          <p:nvPr/>
        </p:nvPicPr>
        <p:blipFill>
          <a:blip r:embed="rId4"/>
          <a:srcRect l="-14630" t="-1331" r="-15973" b="-5609"/>
          <a:stretch>
            <a:fillRect/>
          </a:stretch>
        </p:blipFill>
        <p:spPr bwMode="auto">
          <a:xfrm rot="20565071">
            <a:off x="304800" y="1295400"/>
            <a:ext cx="2887599" cy="3048000"/>
          </a:xfrm>
          <a:prstGeom prst="rect">
            <a:avLst/>
          </a:prstGeom>
          <a:noFill/>
          <a:ln w="9525">
            <a:noFill/>
            <a:miter lim="800000"/>
            <a:headEnd/>
            <a:tailEnd/>
          </a:ln>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b="1" dirty="0"/>
          </a:p>
          <a:p>
            <a:pPr algn="ctr">
              <a:lnSpc>
                <a:spcPct val="90000"/>
              </a:lnSpc>
            </a:pPr>
            <a:r>
              <a:rPr lang="en-US" sz="3200" b="1" dirty="0"/>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School-wide 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16"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18" name="Picture 17"/>
          <p:cNvPicPr>
            <a:picLocks noChangeAspect="1"/>
          </p:cNvPicPr>
          <p:nvPr/>
        </p:nvPicPr>
        <p:blipFill>
          <a:blip r:embed="rId7"/>
          <a:stretch>
            <a:fillRect/>
          </a:stretch>
        </p:blipFill>
        <p:spPr>
          <a:xfrm>
            <a:off x="8077200" y="609600"/>
            <a:ext cx="1066800" cy="1066800"/>
          </a:xfrm>
          <a:prstGeom prst="rect">
            <a:avLst/>
          </a:prstGeom>
        </p:spPr>
      </p:pic>
    </p:spTree>
    <p:extLst>
      <p:ext uri="{BB962C8B-B14F-4D97-AF65-F5344CB8AC3E}">
        <p14:creationId xmlns:p14="http://schemas.microsoft.com/office/powerpoint/2010/main" val="1834272667"/>
      </p:ext>
    </p:extLst>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tretch>
            <a:fillRect/>
          </a:stretch>
        </p:blipFill>
        <p:spPr>
          <a:xfrm>
            <a:off x="2971800" y="2895255"/>
            <a:ext cx="5029200" cy="3372901"/>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1608012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Year 3 training activities</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Share information on implementation of the PBIS Framework</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Sustaining the PBIS Framework in your school</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Congratulations!</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5" name="Rounded Rectangle 4"/>
          <p:cNvSpPr/>
          <p:nvPr/>
        </p:nvSpPr>
        <p:spPr bwMode="auto">
          <a:xfrm>
            <a:off x="457200" y="43434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686144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wrap="none" anchor="ctr">
            <a:prstTxWarp prst="textNoShape">
              <a:avLst/>
            </a:prstTxWarp>
          </a:bodyPr>
          <a:lstStyle/>
          <a:p>
            <a:pPr>
              <a:defRPr/>
            </a:pPr>
            <a:r>
              <a:rPr lang="en-US" sz="8000" dirty="0">
                <a:solidFill>
                  <a:srgbClr val="FFFF00"/>
                </a:solidFill>
                <a:effectLst>
                  <a:outerShdw blurRad="38100" dist="38100" dir="2700000" algn="tl">
                    <a:srgbClr val="000000"/>
                  </a:outerShdw>
                </a:effectLst>
                <a:latin typeface="+mj-lt"/>
                <a:ea typeface="ＭＳ Ｐゴシック"/>
              </a:rPr>
              <a:t>PBIS Framework</a:t>
            </a:r>
          </a:p>
          <a:p>
            <a:pPr>
              <a:defRPr/>
            </a:pPr>
            <a:r>
              <a:rPr lang="en-US" sz="8000" dirty="0">
                <a:solidFill>
                  <a:srgbClr val="FFFF00"/>
                </a:solidFill>
                <a:effectLst>
                  <a:outerShdw blurRad="38100" dist="38100" dir="2700000" algn="tl">
                    <a:srgbClr val="000000"/>
                  </a:outerShdw>
                </a:effectLst>
                <a:latin typeface="+mj-lt"/>
              </a:rPr>
              <a:t>Sustainability</a:t>
            </a:r>
            <a:endParaRPr lang="en-US" dirty="0"/>
          </a:p>
          <a:p>
            <a:pPr algn="ctr">
              <a:defRPr/>
            </a:pPr>
            <a:r>
              <a:rPr lang="en-US" sz="2400" b="1"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(Adapted from the work of Kent McIntosh)</a:t>
            </a:r>
          </a:p>
        </p:txBody>
      </p:sp>
    </p:spTree>
    <p:extLst>
      <p:ext uri="{BB962C8B-B14F-4D97-AF65-F5344CB8AC3E}">
        <p14:creationId xmlns:p14="http://schemas.microsoft.com/office/powerpoint/2010/main" val="2369129820"/>
      </p:ext>
    </p:extLst>
  </p:cSld>
  <p:clrMapOvr>
    <a:masterClrMapping/>
  </p:clrMapOvr>
  <p:transition/>
</p:sld>
</file>

<file path=ppt/theme/theme1.xml><?xml version="1.0" encoding="utf-8"?>
<a:theme xmlns:a="http://schemas.openxmlformats.org/drawingml/2006/main" name="PBIS">
  <a:themeElements>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4" ma:contentTypeDescription="Create a new document." ma:contentTypeScope="" ma:versionID="331b423e04d82da3cbdd38c64dac53ee">
  <xsd:schema xmlns:xsd="http://www.w3.org/2001/XMLSchema" xmlns:xs="http://www.w3.org/2001/XMLSchema" xmlns:p="http://schemas.microsoft.com/office/2006/metadata/properties" xmlns:ns2="fa4c7253-cea3-4165-8b8a-856476806840" targetNamespace="http://schemas.microsoft.com/office/2006/metadata/properties" ma:root="true" ma:fieldsID="9dd6347f156edbac24f5f4e1ca8a0d32" ns2:_="">
    <xsd:import namespace="fa4c7253-cea3-4165-8b8a-8564768068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DA3189-3D23-40A0-B4B5-537E538B6232}">
  <ds:schemaRefs>
    <ds:schemaRef ds:uri="http://schemas.openxmlformats.org/package/2006/metadata/core-properties"/>
    <ds:schemaRef ds:uri="http://schemas.microsoft.com/office/2006/metadata/properties"/>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 ds:uri="fa4c7253-cea3-4165-8b8a-856476806840"/>
  </ds:schemaRefs>
</ds:datastoreItem>
</file>

<file path=customXml/itemProps2.xml><?xml version="1.0" encoding="utf-8"?>
<ds:datastoreItem xmlns:ds="http://schemas.openxmlformats.org/officeDocument/2006/customXml" ds:itemID="{C35290CA-2C5D-4889-BA8E-B62C71FACE7E}">
  <ds:schemaRefs>
    <ds:schemaRef ds:uri="http://schemas.microsoft.com/sharepoint/v3/contenttype/forms"/>
  </ds:schemaRefs>
</ds:datastoreItem>
</file>

<file path=customXml/itemProps3.xml><?xml version="1.0" encoding="utf-8"?>
<ds:datastoreItem xmlns:ds="http://schemas.openxmlformats.org/officeDocument/2006/customXml" ds:itemID="{1A4EAECF-5FE8-4A83-8090-FAC5B117B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7841</TotalTime>
  <Words>2362</Words>
  <Application>Microsoft Macintosh PowerPoint</Application>
  <PresentationFormat>On-screen Show (4:3)</PresentationFormat>
  <Paragraphs>519</Paragraphs>
  <Slides>43</Slides>
  <Notes>25</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0</vt:i4>
      </vt:variant>
      <vt:variant>
        <vt:lpstr>Slide Titles</vt:lpstr>
      </vt:variant>
      <vt:variant>
        <vt:i4>43</vt:i4>
      </vt:variant>
    </vt:vector>
  </HeadingPairs>
  <TitlesOfParts>
    <vt:vector size="54" baseType="lpstr">
      <vt:lpstr>Arial</vt:lpstr>
      <vt:lpstr>Britannic Bold</vt:lpstr>
      <vt:lpstr>Calibri</vt:lpstr>
      <vt:lpstr>Franklin Gothic Book</vt:lpstr>
      <vt:lpstr>Franklin Gothic Medium</vt:lpstr>
      <vt:lpstr>Times New Roman</vt:lpstr>
      <vt:lpstr>Wingdings</vt:lpstr>
      <vt:lpstr>PBIS</vt:lpstr>
      <vt:lpstr>Custom Design</vt:lpstr>
      <vt:lpstr>SWIS 5.0 Look and Feel</vt:lpstr>
      <vt:lpstr>1_Default Design</vt:lpstr>
      <vt:lpstr>School-Wide Positive Behavioral Interventions and Supports (SWPBIS)</vt:lpstr>
      <vt:lpstr>Advance Organizer</vt:lpstr>
      <vt:lpstr>Tier 1 Leadership Team &amp; Coaches Meetings</vt:lpstr>
      <vt:lpstr>MAIN TRAINING OBJECTIVES in YEAR 3</vt:lpstr>
      <vt:lpstr>Training Expectations:</vt:lpstr>
      <vt:lpstr>PowerPoint Presentation</vt:lpstr>
      <vt:lpstr>Activity: Please Enter Attendance</vt:lpstr>
      <vt:lpstr>Advance Organizer</vt:lpstr>
      <vt:lpstr>PowerPoint Presentation</vt:lpstr>
      <vt:lpstr>PowerPoint Presentation</vt:lpstr>
      <vt:lpstr>PowerPoint Presentation</vt:lpstr>
      <vt:lpstr>Barriers to Sustainability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Sustainability Review</vt:lpstr>
      <vt:lpstr>PowerPoint Presentation</vt:lpstr>
      <vt:lpstr>PowerPoint Presentation</vt:lpstr>
      <vt:lpstr>PowerPoint Presentation</vt:lpstr>
      <vt:lpstr>Activity: Poster Session</vt:lpstr>
      <vt:lpstr>PowerPoint Presentation</vt:lpstr>
      <vt:lpstr>Activity: Examine your Family-School Practices</vt:lpstr>
      <vt:lpstr>PowerPoint Presentation</vt:lpstr>
      <vt:lpstr>Activity: Action Planning</vt:lpstr>
      <vt:lpstr>Activity: Please Complete Brief Training Evaluation</vt:lpstr>
      <vt:lpstr>PowerPoint Presentation</vt:lpstr>
      <vt:lpstr>PowerPoint Presentation</vt:lpstr>
      <vt:lpstr>Consider Tattoos!</vt:lpstr>
      <vt:lpstr>PowerPoint Presentation</vt:lpstr>
      <vt:lpstr>Implement Action Plan</vt:lpstr>
      <vt:lpstr>Future Support</vt:lpstr>
      <vt:lpstr>Consider Tattoos!</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 Simonsen</dc:creator>
  <cp:lastModifiedBy>Feinberg, Adam</cp:lastModifiedBy>
  <cp:revision>428</cp:revision>
  <dcterms:created xsi:type="dcterms:W3CDTF">2014-11-11T16:26:18Z</dcterms:created>
  <dcterms:modified xsi:type="dcterms:W3CDTF">2020-03-31T21:08:28Z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