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7.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8.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9.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7" r:id="rId5"/>
    <p:sldMasterId id="2147483681" r:id="rId6"/>
    <p:sldMasterId id="2147483754" r:id="rId7"/>
    <p:sldMasterId id="2147483775" r:id="rId8"/>
    <p:sldMasterId id="2147483787" r:id="rId9"/>
    <p:sldMasterId id="2147483799" r:id="rId10"/>
    <p:sldMasterId id="2147483817" r:id="rId11"/>
    <p:sldMasterId id="2147483834" r:id="rId12"/>
    <p:sldMasterId id="2147483850" r:id="rId13"/>
  </p:sldMasterIdLst>
  <p:notesMasterIdLst>
    <p:notesMasterId r:id="rId130"/>
  </p:notesMasterIdLst>
  <p:handoutMasterIdLst>
    <p:handoutMasterId r:id="rId131"/>
  </p:handoutMasterIdLst>
  <p:sldIdLst>
    <p:sldId id="1076" r:id="rId14"/>
    <p:sldId id="965" r:id="rId15"/>
    <p:sldId id="981" r:id="rId16"/>
    <p:sldId id="982" r:id="rId17"/>
    <p:sldId id="983" r:id="rId18"/>
    <p:sldId id="984" r:id="rId19"/>
    <p:sldId id="3196" r:id="rId20"/>
    <p:sldId id="838" r:id="rId21"/>
    <p:sldId id="839" r:id="rId22"/>
    <p:sldId id="985" r:id="rId23"/>
    <p:sldId id="986" r:id="rId24"/>
    <p:sldId id="987" r:id="rId25"/>
    <p:sldId id="995" r:id="rId26"/>
    <p:sldId id="1000" r:id="rId27"/>
    <p:sldId id="991" r:id="rId28"/>
    <p:sldId id="988" r:id="rId29"/>
    <p:sldId id="996" r:id="rId30"/>
    <p:sldId id="989" r:id="rId31"/>
    <p:sldId id="997" r:id="rId32"/>
    <p:sldId id="998" r:id="rId33"/>
    <p:sldId id="847" r:id="rId34"/>
    <p:sldId id="3133" r:id="rId35"/>
    <p:sldId id="992" r:id="rId36"/>
    <p:sldId id="993" r:id="rId37"/>
    <p:sldId id="994" r:id="rId38"/>
    <p:sldId id="1001" r:id="rId39"/>
    <p:sldId id="1002" r:id="rId40"/>
    <p:sldId id="1003" r:id="rId41"/>
    <p:sldId id="1004" r:id="rId42"/>
    <p:sldId id="1005" r:id="rId43"/>
    <p:sldId id="1006" r:id="rId44"/>
    <p:sldId id="1007" r:id="rId45"/>
    <p:sldId id="1112" r:id="rId46"/>
    <p:sldId id="1124" r:id="rId47"/>
    <p:sldId id="1115" r:id="rId48"/>
    <p:sldId id="321" r:id="rId49"/>
    <p:sldId id="1125" r:id="rId50"/>
    <p:sldId id="1126" r:id="rId51"/>
    <p:sldId id="1008" r:id="rId52"/>
    <p:sldId id="1136" r:id="rId53"/>
    <p:sldId id="1137" r:id="rId54"/>
    <p:sldId id="1138" r:id="rId55"/>
    <p:sldId id="1144" r:id="rId56"/>
    <p:sldId id="1082" r:id="rId57"/>
    <p:sldId id="1142" r:id="rId58"/>
    <p:sldId id="1143" r:id="rId59"/>
    <p:sldId id="1127" r:id="rId60"/>
    <p:sldId id="1128" r:id="rId61"/>
    <p:sldId id="1012" r:id="rId62"/>
    <p:sldId id="462" r:id="rId63"/>
    <p:sldId id="1140" r:id="rId64"/>
    <p:sldId id="525" r:id="rId65"/>
    <p:sldId id="429" r:id="rId66"/>
    <p:sldId id="492" r:id="rId67"/>
    <p:sldId id="493" r:id="rId68"/>
    <p:sldId id="1010" r:id="rId69"/>
    <p:sldId id="1129" r:id="rId70"/>
    <p:sldId id="1130" r:id="rId71"/>
    <p:sldId id="465" r:id="rId72"/>
    <p:sldId id="537" r:id="rId73"/>
    <p:sldId id="466" r:id="rId74"/>
    <p:sldId id="1145" r:id="rId75"/>
    <p:sldId id="1151" r:id="rId76"/>
    <p:sldId id="1152" r:id="rId77"/>
    <p:sldId id="1153" r:id="rId78"/>
    <p:sldId id="940" r:id="rId79"/>
    <p:sldId id="1011" r:id="rId80"/>
    <p:sldId id="1150" r:id="rId81"/>
    <p:sldId id="955" r:id="rId82"/>
    <p:sldId id="1013" r:id="rId83"/>
    <p:sldId id="1155" r:id="rId84"/>
    <p:sldId id="290" r:id="rId85"/>
    <p:sldId id="1156" r:id="rId86"/>
    <p:sldId id="1157" r:id="rId87"/>
    <p:sldId id="1158" r:id="rId88"/>
    <p:sldId id="1159" r:id="rId89"/>
    <p:sldId id="1160" r:id="rId90"/>
    <p:sldId id="262" r:id="rId91"/>
    <p:sldId id="264" r:id="rId92"/>
    <p:sldId id="263" r:id="rId93"/>
    <p:sldId id="265" r:id="rId94"/>
    <p:sldId id="266" r:id="rId95"/>
    <p:sldId id="1168" r:id="rId96"/>
    <p:sldId id="1161" r:id="rId97"/>
    <p:sldId id="1162" r:id="rId98"/>
    <p:sldId id="828" r:id="rId99"/>
    <p:sldId id="1087" r:id="rId100"/>
    <p:sldId id="1114" r:id="rId101"/>
    <p:sldId id="257" r:id="rId102"/>
    <p:sldId id="1166" r:id="rId103"/>
    <p:sldId id="258" r:id="rId104"/>
    <p:sldId id="270" r:id="rId105"/>
    <p:sldId id="271" r:id="rId106"/>
    <p:sldId id="1163" r:id="rId107"/>
    <p:sldId id="261" r:id="rId108"/>
    <p:sldId id="1017" r:id="rId109"/>
    <p:sldId id="902" r:id="rId110"/>
    <p:sldId id="1055" r:id="rId111"/>
    <p:sldId id="267" r:id="rId112"/>
    <p:sldId id="3163" r:id="rId113"/>
    <p:sldId id="3167" r:id="rId114"/>
    <p:sldId id="3193" r:id="rId115"/>
    <p:sldId id="1071" r:id="rId116"/>
    <p:sldId id="1075" r:id="rId117"/>
    <p:sldId id="1074" r:id="rId118"/>
    <p:sldId id="3195" r:id="rId119"/>
    <p:sldId id="1056" r:id="rId120"/>
    <p:sldId id="869" r:id="rId121"/>
    <p:sldId id="837" r:id="rId122"/>
    <p:sldId id="870" r:id="rId123"/>
    <p:sldId id="3135" r:id="rId124"/>
    <p:sldId id="1057" r:id="rId125"/>
    <p:sldId id="3134" r:id="rId126"/>
    <p:sldId id="1122" r:id="rId127"/>
    <p:sldId id="1123" r:id="rId128"/>
    <p:sldId id="1062" r:id="rId12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1" charset="0"/>
        <a:ea typeface="ＭＳ Ｐゴシック" pitchFamily="-108" charset="-128"/>
        <a:cs typeface="ＭＳ Ｐゴシック" pitchFamily="-108" charset="-128"/>
      </a:defRPr>
    </a:lvl1pPr>
    <a:lvl2pPr marL="457200" algn="l" rtl="0" fontAlgn="base">
      <a:spcBef>
        <a:spcPct val="0"/>
      </a:spcBef>
      <a:spcAft>
        <a:spcPct val="0"/>
      </a:spcAft>
      <a:defRPr kern="1200">
        <a:solidFill>
          <a:schemeClr val="tx1"/>
        </a:solidFill>
        <a:latin typeface="Arial" pitchFamily="-1" charset="0"/>
        <a:ea typeface="ＭＳ Ｐゴシック" pitchFamily="-108" charset="-128"/>
        <a:cs typeface="ＭＳ Ｐゴシック" pitchFamily="-108" charset="-128"/>
      </a:defRPr>
    </a:lvl2pPr>
    <a:lvl3pPr marL="914400" algn="l" rtl="0" fontAlgn="base">
      <a:spcBef>
        <a:spcPct val="0"/>
      </a:spcBef>
      <a:spcAft>
        <a:spcPct val="0"/>
      </a:spcAft>
      <a:defRPr kern="1200">
        <a:solidFill>
          <a:schemeClr val="tx1"/>
        </a:solidFill>
        <a:latin typeface="Arial" pitchFamily="-1" charset="0"/>
        <a:ea typeface="ＭＳ Ｐゴシック" pitchFamily="-108" charset="-128"/>
        <a:cs typeface="ＭＳ Ｐゴシック" pitchFamily="-108" charset="-128"/>
      </a:defRPr>
    </a:lvl3pPr>
    <a:lvl4pPr marL="1371600" algn="l" rtl="0" fontAlgn="base">
      <a:spcBef>
        <a:spcPct val="0"/>
      </a:spcBef>
      <a:spcAft>
        <a:spcPct val="0"/>
      </a:spcAft>
      <a:defRPr kern="1200">
        <a:solidFill>
          <a:schemeClr val="tx1"/>
        </a:solidFill>
        <a:latin typeface="Arial" pitchFamily="-1" charset="0"/>
        <a:ea typeface="ＭＳ Ｐゴシック" pitchFamily="-108" charset="-128"/>
        <a:cs typeface="ＭＳ Ｐゴシック" pitchFamily="-108" charset="-128"/>
      </a:defRPr>
    </a:lvl4pPr>
    <a:lvl5pPr marL="1828800" algn="l" rtl="0" fontAlgn="base">
      <a:spcBef>
        <a:spcPct val="0"/>
      </a:spcBef>
      <a:spcAft>
        <a:spcPct val="0"/>
      </a:spcAft>
      <a:defRPr kern="1200">
        <a:solidFill>
          <a:schemeClr val="tx1"/>
        </a:solidFill>
        <a:latin typeface="Arial" pitchFamily="-1" charset="0"/>
        <a:ea typeface="ＭＳ Ｐゴシック" pitchFamily="-108" charset="-128"/>
        <a:cs typeface="ＭＳ Ｐゴシック" pitchFamily="-108" charset="-128"/>
      </a:defRPr>
    </a:lvl5pPr>
    <a:lvl6pPr marL="2286000" algn="l" defTabSz="457200" rtl="0" eaLnBrk="1" latinLnBrk="0" hangingPunct="1">
      <a:defRPr kern="1200">
        <a:solidFill>
          <a:schemeClr val="tx1"/>
        </a:solidFill>
        <a:latin typeface="Arial" pitchFamily="-1" charset="0"/>
        <a:ea typeface="ＭＳ Ｐゴシック" pitchFamily="-108" charset="-128"/>
        <a:cs typeface="ＭＳ Ｐゴシック" pitchFamily="-108" charset="-128"/>
      </a:defRPr>
    </a:lvl6pPr>
    <a:lvl7pPr marL="2743200" algn="l" defTabSz="457200" rtl="0" eaLnBrk="1" latinLnBrk="0" hangingPunct="1">
      <a:defRPr kern="1200">
        <a:solidFill>
          <a:schemeClr val="tx1"/>
        </a:solidFill>
        <a:latin typeface="Arial" pitchFamily="-1" charset="0"/>
        <a:ea typeface="ＭＳ Ｐゴシック" pitchFamily="-108" charset="-128"/>
        <a:cs typeface="ＭＳ Ｐゴシック" pitchFamily="-108" charset="-128"/>
      </a:defRPr>
    </a:lvl7pPr>
    <a:lvl8pPr marL="3200400" algn="l" defTabSz="457200" rtl="0" eaLnBrk="1" latinLnBrk="0" hangingPunct="1">
      <a:defRPr kern="1200">
        <a:solidFill>
          <a:schemeClr val="tx1"/>
        </a:solidFill>
        <a:latin typeface="Arial" pitchFamily="-1" charset="0"/>
        <a:ea typeface="ＭＳ Ｐゴシック" pitchFamily="-108" charset="-128"/>
        <a:cs typeface="ＭＳ Ｐゴシック" pitchFamily="-108" charset="-128"/>
      </a:defRPr>
    </a:lvl8pPr>
    <a:lvl9pPr marL="3657600" algn="l" defTabSz="457200" rtl="0" eaLnBrk="1" latinLnBrk="0" hangingPunct="1">
      <a:defRPr kern="1200">
        <a:solidFill>
          <a:schemeClr val="tx1"/>
        </a:solidFill>
        <a:latin typeface="Arial" pitchFamily="-1" charset="0"/>
        <a:ea typeface="ＭＳ Ｐゴシック" pitchFamily="-108" charset="-128"/>
        <a:cs typeface="ＭＳ Ｐゴシック" pitchFamily="-108" charset="-128"/>
      </a:defRPr>
    </a:lvl9pPr>
  </p:defaultTextStyle>
  <p:extLst>
    <p:ext uri="{521415D9-36F7-43E2-AB2F-B90AF26B5E84}">
      <p14:sectionLst xmlns:p14="http://schemas.microsoft.com/office/powerpoint/2010/main">
        <p14:section name="Default Section" id="{9ABCAC74-1C95-2845-9CF8-656A0C9FBF46}">
          <p14:sldIdLst>
            <p14:sldId id="1076"/>
            <p14:sldId id="965"/>
            <p14:sldId id="981"/>
            <p14:sldId id="982"/>
            <p14:sldId id="983"/>
            <p14:sldId id="984"/>
            <p14:sldId id="3196"/>
            <p14:sldId id="838"/>
            <p14:sldId id="839"/>
            <p14:sldId id="985"/>
            <p14:sldId id="986"/>
            <p14:sldId id="987"/>
            <p14:sldId id="995"/>
            <p14:sldId id="1000"/>
            <p14:sldId id="991"/>
            <p14:sldId id="988"/>
            <p14:sldId id="996"/>
            <p14:sldId id="989"/>
            <p14:sldId id="997"/>
            <p14:sldId id="998"/>
            <p14:sldId id="847"/>
            <p14:sldId id="3133"/>
            <p14:sldId id="992"/>
            <p14:sldId id="993"/>
            <p14:sldId id="994"/>
            <p14:sldId id="1001"/>
            <p14:sldId id="1002"/>
            <p14:sldId id="1003"/>
            <p14:sldId id="1004"/>
            <p14:sldId id="1005"/>
            <p14:sldId id="1006"/>
          </p14:sldIdLst>
        </p14:section>
        <p14:section name="Steps 7 &amp; 8" id="{E0864F2F-0D6D-9D48-9269-30F3C0927032}">
          <p14:sldIdLst>
            <p14:sldId id="1007"/>
            <p14:sldId id="1112"/>
            <p14:sldId id="1124"/>
            <p14:sldId id="1115"/>
            <p14:sldId id="321"/>
            <p14:sldId id="1125"/>
            <p14:sldId id="1126"/>
            <p14:sldId id="1008"/>
            <p14:sldId id="1136"/>
            <p14:sldId id="1137"/>
            <p14:sldId id="1138"/>
            <p14:sldId id="1144"/>
            <p14:sldId id="1082"/>
            <p14:sldId id="1142"/>
            <p14:sldId id="1143"/>
            <p14:sldId id="1127"/>
            <p14:sldId id="1128"/>
            <p14:sldId id="1012"/>
            <p14:sldId id="462"/>
            <p14:sldId id="1140"/>
            <p14:sldId id="525"/>
            <p14:sldId id="429"/>
            <p14:sldId id="492"/>
            <p14:sldId id="493"/>
            <p14:sldId id="1010"/>
            <p14:sldId id="1129"/>
            <p14:sldId id="1130"/>
            <p14:sldId id="465"/>
            <p14:sldId id="537"/>
            <p14:sldId id="466"/>
            <p14:sldId id="1145"/>
            <p14:sldId id="1151"/>
            <p14:sldId id="1152"/>
            <p14:sldId id="1153"/>
            <p14:sldId id="940"/>
            <p14:sldId id="1011"/>
            <p14:sldId id="1150"/>
            <p14:sldId id="955"/>
            <p14:sldId id="1013"/>
            <p14:sldId id="1155"/>
            <p14:sldId id="290"/>
            <p14:sldId id="1156"/>
            <p14:sldId id="1157"/>
            <p14:sldId id="1158"/>
            <p14:sldId id="1159"/>
            <p14:sldId id="1160"/>
            <p14:sldId id="262"/>
            <p14:sldId id="264"/>
            <p14:sldId id="263"/>
            <p14:sldId id="265"/>
            <p14:sldId id="266"/>
            <p14:sldId id="1168"/>
            <p14:sldId id="1161"/>
            <p14:sldId id="1162"/>
            <p14:sldId id="828"/>
            <p14:sldId id="1087"/>
            <p14:sldId id="1114"/>
            <p14:sldId id="257"/>
            <p14:sldId id="1166"/>
            <p14:sldId id="258"/>
            <p14:sldId id="270"/>
            <p14:sldId id="271"/>
            <p14:sldId id="1163"/>
            <p14:sldId id="261"/>
            <p14:sldId id="1017"/>
            <p14:sldId id="902"/>
          </p14:sldIdLst>
        </p14:section>
        <p14:section name="SWPBIS Evaluation" id="{806320AD-7F6F-C94C-AA79-C7BFC2ACEBCE}">
          <p14:sldIdLst>
            <p14:sldId id="1055"/>
            <p14:sldId id="267"/>
            <p14:sldId id="3163"/>
            <p14:sldId id="3167"/>
            <p14:sldId id="3193"/>
            <p14:sldId id="1071"/>
            <p14:sldId id="1075"/>
            <p14:sldId id="1074"/>
          </p14:sldIdLst>
        </p14:section>
        <p14:section name="Action Planning" id="{32A4979F-B0F9-7A42-80B2-8573A93E10C8}">
          <p14:sldIdLst>
            <p14:sldId id="3195"/>
            <p14:sldId id="1056"/>
            <p14:sldId id="869"/>
            <p14:sldId id="837"/>
            <p14:sldId id="870"/>
            <p14:sldId id="3135"/>
          </p14:sldIdLst>
        </p14:section>
        <p14:section name="Optional Review" id="{2A33C070-07D5-EB4B-A76A-CF88B96A2D96}">
          <p14:sldIdLst>
            <p14:sldId id="1057"/>
            <p14:sldId id="3134"/>
            <p14:sldId id="1122"/>
            <p14:sldId id="1123"/>
            <p14:sldId id="106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einberg, Adam" initials="FA" lastIdx="46" clrIdx="0">
    <p:extLst>
      <p:ext uri="{19B8F6BF-5375-455C-9EA6-DF929625EA0E}">
        <p15:presenceInfo xmlns:p15="http://schemas.microsoft.com/office/powerpoint/2012/main" userId="S::adam.feinberg@uconn.edu::177393b2-bc5b-4b41-8d24-c053677dafcb" providerId="AD"/>
      </p:ext>
    </p:extLst>
  </p:cmAuthor>
  <p:cmAuthor id="2" name="Li, Michael" initials="LM" lastIdx="7" clrIdx="1">
    <p:extLst>
      <p:ext uri="{19B8F6BF-5375-455C-9EA6-DF929625EA0E}">
        <p15:presenceInfo xmlns:p15="http://schemas.microsoft.com/office/powerpoint/2012/main" userId="Li, Michael" providerId="None"/>
      </p:ext>
    </p:extLst>
  </p:cmAuthor>
  <p:cmAuthor id="3" name="Everett, Susannah" initials="ES" lastIdx="39" clrIdx="2">
    <p:extLst>
      <p:ext uri="{19B8F6BF-5375-455C-9EA6-DF929625EA0E}">
        <p15:presenceInfo xmlns:p15="http://schemas.microsoft.com/office/powerpoint/2012/main" userId="S::susannah.everett@uconn.edu::21047c91-5e71-467d-a101-05b0dd81cc51" providerId="AD"/>
      </p:ext>
    </p:extLst>
  </p:cmAuthor>
  <p:cmAuthor id="4" name="Katie Meyer" initials="KM" lastIdx="42" clrIdx="3">
    <p:extLst>
      <p:ext uri="{19B8F6BF-5375-455C-9EA6-DF929625EA0E}">
        <p15:presenceInfo xmlns:p15="http://schemas.microsoft.com/office/powerpoint/2012/main" userId="S::kmeyer@mayinstitute.org::3a9fa68d-82da-4505-b9ec-d573cd67705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F00"/>
    <a:srgbClr val="0033CC"/>
    <a:srgbClr val="FF6FCF"/>
    <a:srgbClr val="FFFFCC"/>
    <a:srgbClr val="EAEAEA"/>
    <a:srgbClr val="CAC0DE"/>
    <a:srgbClr val="B2ECC4"/>
    <a:srgbClr val="9999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2091" autoAdjust="0"/>
    <p:restoredTop sz="83427" autoAdjust="0"/>
  </p:normalViewPr>
  <p:slideViewPr>
    <p:cSldViewPr>
      <p:cViewPr varScale="1">
        <p:scale>
          <a:sx n="102" d="100"/>
          <a:sy n="102" d="100"/>
        </p:scale>
        <p:origin x="1552" y="18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7664"/>
    </p:cViewPr>
  </p:sorterViewPr>
  <p:notesViewPr>
    <p:cSldViewPr>
      <p:cViewPr varScale="1">
        <p:scale>
          <a:sx n="54" d="100"/>
          <a:sy n="54" d="100"/>
        </p:scale>
        <p:origin x="-1902"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4.xml"/><Relationship Id="rId21" Type="http://schemas.openxmlformats.org/officeDocument/2006/relationships/slide" Target="slides/slide8.xml"/><Relationship Id="rId42" Type="http://schemas.openxmlformats.org/officeDocument/2006/relationships/slide" Target="slides/slide29.xml"/><Relationship Id="rId63" Type="http://schemas.openxmlformats.org/officeDocument/2006/relationships/slide" Target="slides/slide50.xml"/><Relationship Id="rId84" Type="http://schemas.openxmlformats.org/officeDocument/2006/relationships/slide" Target="slides/slide71.xml"/><Relationship Id="rId16" Type="http://schemas.openxmlformats.org/officeDocument/2006/relationships/slide" Target="slides/slide3.xml"/><Relationship Id="rId107" Type="http://schemas.openxmlformats.org/officeDocument/2006/relationships/slide" Target="slides/slide94.xml"/><Relationship Id="rId11" Type="http://schemas.openxmlformats.org/officeDocument/2006/relationships/slideMaster" Target="slideMasters/slideMaster8.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slide" Target="slides/slide110.xml"/><Relationship Id="rId128" Type="http://schemas.openxmlformats.org/officeDocument/2006/relationships/slide" Target="slides/slide115.xml"/><Relationship Id="rId5" Type="http://schemas.openxmlformats.org/officeDocument/2006/relationships/slideMaster" Target="slideMasters/slideMaster2.xml"/><Relationship Id="rId90" Type="http://schemas.openxmlformats.org/officeDocument/2006/relationships/slide" Target="slides/slide77.xml"/><Relationship Id="rId95" Type="http://schemas.openxmlformats.org/officeDocument/2006/relationships/slide" Target="slides/slide82.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113" Type="http://schemas.openxmlformats.org/officeDocument/2006/relationships/slide" Target="slides/slide100.xml"/><Relationship Id="rId118" Type="http://schemas.openxmlformats.org/officeDocument/2006/relationships/slide" Target="slides/slide105.xml"/><Relationship Id="rId134" Type="http://schemas.openxmlformats.org/officeDocument/2006/relationships/viewProps" Target="viewProps.xml"/><Relationship Id="rId80" Type="http://schemas.openxmlformats.org/officeDocument/2006/relationships/slide" Target="slides/slide67.xml"/><Relationship Id="rId85" Type="http://schemas.openxmlformats.org/officeDocument/2006/relationships/slide" Target="slides/slide72.xml"/><Relationship Id="rId12" Type="http://schemas.openxmlformats.org/officeDocument/2006/relationships/slideMaster" Target="slideMasters/slideMaster9.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08" Type="http://schemas.openxmlformats.org/officeDocument/2006/relationships/slide" Target="slides/slide95.xml"/><Relationship Id="rId124" Type="http://schemas.openxmlformats.org/officeDocument/2006/relationships/slide" Target="slides/slide111.xml"/><Relationship Id="rId129" Type="http://schemas.openxmlformats.org/officeDocument/2006/relationships/slide" Target="slides/slide116.xml"/><Relationship Id="rId54" Type="http://schemas.openxmlformats.org/officeDocument/2006/relationships/slide" Target="slides/slide41.xml"/><Relationship Id="rId70" Type="http://schemas.openxmlformats.org/officeDocument/2006/relationships/slide" Target="slides/slide57.xml"/><Relationship Id="rId75" Type="http://schemas.openxmlformats.org/officeDocument/2006/relationships/slide" Target="slides/slide62.xml"/><Relationship Id="rId91" Type="http://schemas.openxmlformats.org/officeDocument/2006/relationships/slide" Target="slides/slide78.xml"/><Relationship Id="rId96" Type="http://schemas.openxmlformats.org/officeDocument/2006/relationships/slide" Target="slides/slide83.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0.xml"/><Relationship Id="rId28" Type="http://schemas.openxmlformats.org/officeDocument/2006/relationships/slide" Target="slides/slide15.xml"/><Relationship Id="rId49" Type="http://schemas.openxmlformats.org/officeDocument/2006/relationships/slide" Target="slides/slide36.xml"/><Relationship Id="rId114" Type="http://schemas.openxmlformats.org/officeDocument/2006/relationships/slide" Target="slides/slide101.xml"/><Relationship Id="rId119" Type="http://schemas.openxmlformats.org/officeDocument/2006/relationships/slide" Target="slides/slide106.xml"/><Relationship Id="rId44" Type="http://schemas.openxmlformats.org/officeDocument/2006/relationships/slide" Target="slides/slide31.xml"/><Relationship Id="rId60" Type="http://schemas.openxmlformats.org/officeDocument/2006/relationships/slide" Target="slides/slide47.xml"/><Relationship Id="rId65" Type="http://schemas.openxmlformats.org/officeDocument/2006/relationships/slide" Target="slides/slide52.xml"/><Relationship Id="rId81" Type="http://schemas.openxmlformats.org/officeDocument/2006/relationships/slide" Target="slides/slide68.xml"/><Relationship Id="rId86" Type="http://schemas.openxmlformats.org/officeDocument/2006/relationships/slide" Target="slides/slide73.xml"/><Relationship Id="rId130" Type="http://schemas.openxmlformats.org/officeDocument/2006/relationships/notesMaster" Target="notesMasters/notesMaster1.xml"/><Relationship Id="rId135" Type="http://schemas.openxmlformats.org/officeDocument/2006/relationships/theme" Target="theme/theme1.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120" Type="http://schemas.openxmlformats.org/officeDocument/2006/relationships/slide" Target="slides/slide107.xml"/><Relationship Id="rId125" Type="http://schemas.openxmlformats.org/officeDocument/2006/relationships/slide" Target="slides/slide112.xml"/><Relationship Id="rId7" Type="http://schemas.openxmlformats.org/officeDocument/2006/relationships/slideMaster" Target="slideMasters/slideMaster4.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customXml" Target="../customXml/item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slide" Target="slides/slide102.xml"/><Relationship Id="rId131" Type="http://schemas.openxmlformats.org/officeDocument/2006/relationships/handoutMaster" Target="handoutMasters/handoutMaster1.xml"/><Relationship Id="rId136" Type="http://schemas.openxmlformats.org/officeDocument/2006/relationships/tableStyles" Target="tableStyles.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26" Type="http://schemas.openxmlformats.org/officeDocument/2006/relationships/slide" Target="slides/slide113.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slide" Target="slides/slide108.xml"/><Relationship Id="rId3" Type="http://schemas.openxmlformats.org/officeDocument/2006/relationships/customXml" Target="../customXml/item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slide" Target="slides/slide103.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slide" Target="slides/slide98.xml"/><Relationship Id="rId132" Type="http://schemas.openxmlformats.org/officeDocument/2006/relationships/commentAuthors" Target="commentAuthors.xml"/><Relationship Id="rId15" Type="http://schemas.openxmlformats.org/officeDocument/2006/relationships/slide" Target="slides/slide2.xml"/><Relationship Id="rId36" Type="http://schemas.openxmlformats.org/officeDocument/2006/relationships/slide" Target="slides/slide23.xml"/><Relationship Id="rId57" Type="http://schemas.openxmlformats.org/officeDocument/2006/relationships/slide" Target="slides/slide44.xml"/><Relationship Id="rId106" Type="http://schemas.openxmlformats.org/officeDocument/2006/relationships/slide" Target="slides/slide93.xml"/><Relationship Id="rId127" Type="http://schemas.openxmlformats.org/officeDocument/2006/relationships/slide" Target="slides/slide114.xml"/><Relationship Id="rId10" Type="http://schemas.openxmlformats.org/officeDocument/2006/relationships/slideMaster" Target="slideMasters/slideMaster7.xml"/><Relationship Id="rId31" Type="http://schemas.openxmlformats.org/officeDocument/2006/relationships/slide" Target="slides/slide18.xml"/><Relationship Id="rId52" Type="http://schemas.openxmlformats.org/officeDocument/2006/relationships/slide" Target="slides/slide39.xml"/><Relationship Id="rId73" Type="http://schemas.openxmlformats.org/officeDocument/2006/relationships/slide" Target="slides/slide60.xml"/><Relationship Id="rId78" Type="http://schemas.openxmlformats.org/officeDocument/2006/relationships/slide" Target="slides/slide65.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slide" Target="slides/slide109.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3.xml"/><Relationship Id="rId47" Type="http://schemas.openxmlformats.org/officeDocument/2006/relationships/slide" Target="slides/slide34.xml"/><Relationship Id="rId68" Type="http://schemas.openxmlformats.org/officeDocument/2006/relationships/slide" Target="slides/slide55.xml"/><Relationship Id="rId89" Type="http://schemas.openxmlformats.org/officeDocument/2006/relationships/slide" Target="slides/slide76.xml"/><Relationship Id="rId112" Type="http://schemas.openxmlformats.org/officeDocument/2006/relationships/slide" Target="slides/slide99.xml"/><Relationship Id="rId13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BB7C8E-C886-40C7-B54F-2F1274C488B6}" type="doc">
      <dgm:prSet loTypeId="urn:microsoft.com/office/officeart/2005/8/layout/vList5" loCatId="list" qsTypeId="urn:microsoft.com/office/officeart/2005/8/quickstyle/simple1" qsCatId="simple" csTypeId="urn:microsoft.com/office/officeart/2005/8/colors/accent6_5" csCatId="accent6" phldr="1"/>
      <dgm:spPr/>
      <dgm:t>
        <a:bodyPr/>
        <a:lstStyle/>
        <a:p>
          <a:endParaRPr lang="en-US"/>
        </a:p>
      </dgm:t>
    </dgm:pt>
    <dgm:pt modelId="{7ABF3CFF-019E-4A09-B197-CF0920AF7E62}">
      <dgm:prSet phldrT="[Text]" custT="1"/>
      <dgm:spPr>
        <a:solidFill>
          <a:srgbClr val="008000"/>
        </a:solidFill>
      </dgm:spPr>
      <dgm:t>
        <a:bodyPr/>
        <a:lstStyle/>
        <a:p>
          <a:r>
            <a:rPr lang="en-US" sz="2800" b="1" dirty="0">
              <a:solidFill>
                <a:schemeClr val="bg1"/>
              </a:solidFill>
              <a:latin typeface="+mj-lt"/>
            </a:rPr>
            <a:t>SELF</a:t>
          </a:r>
        </a:p>
      </dgm:t>
    </dgm:pt>
    <dgm:pt modelId="{A3E855E8-ADF9-4FE1-ACB3-E766F9979ED9}" type="parTrans" cxnId="{B8207083-1AAF-4747-9E9A-2982942399EE}">
      <dgm:prSet/>
      <dgm:spPr/>
      <dgm:t>
        <a:bodyPr/>
        <a:lstStyle/>
        <a:p>
          <a:endParaRPr lang="en-US" sz="2000">
            <a:latin typeface="+mj-lt"/>
          </a:endParaRPr>
        </a:p>
      </dgm:t>
    </dgm:pt>
    <dgm:pt modelId="{73A51555-675E-4BF8-AAF2-4CCF1A062A6F}" type="sibTrans" cxnId="{B8207083-1AAF-4747-9E9A-2982942399EE}">
      <dgm:prSet/>
      <dgm:spPr/>
      <dgm:t>
        <a:bodyPr/>
        <a:lstStyle/>
        <a:p>
          <a:endParaRPr lang="en-US" sz="2000">
            <a:latin typeface="+mj-lt"/>
          </a:endParaRPr>
        </a:p>
      </dgm:t>
    </dgm:pt>
    <dgm:pt modelId="{0B004381-5F6F-462D-806D-A87F56CA9BB0}">
      <dgm:prSet phldrT="[Text]" custT="1"/>
      <dgm:spPr>
        <a:noFill/>
        <a:ln>
          <a:solidFill>
            <a:srgbClr val="008000">
              <a:alpha val="90000"/>
            </a:srgbClr>
          </a:solidFill>
        </a:ln>
      </dgm:spPr>
      <dgm:t>
        <a:bodyPr/>
        <a:lstStyle/>
        <a:p>
          <a:r>
            <a:rPr lang="en-US" sz="2000" dirty="0">
              <a:latin typeface="+mj-lt"/>
            </a:rPr>
            <a:t>Self-monitor (Are you participating? Engaged as a learner? Talking during allotted times?)</a:t>
          </a:r>
        </a:p>
      </dgm:t>
    </dgm:pt>
    <dgm:pt modelId="{82B8BAA3-AB11-4CA1-89B5-2B4BF6037BCF}" type="parTrans" cxnId="{2095DD25-9AA3-4062-85E9-1B50F364C982}">
      <dgm:prSet/>
      <dgm:spPr/>
      <dgm:t>
        <a:bodyPr/>
        <a:lstStyle/>
        <a:p>
          <a:endParaRPr lang="en-US" sz="2000">
            <a:latin typeface="+mj-lt"/>
          </a:endParaRPr>
        </a:p>
      </dgm:t>
    </dgm:pt>
    <dgm:pt modelId="{F676F31F-2124-4D4B-8774-7C30D9E81FB0}" type="sibTrans" cxnId="{2095DD25-9AA3-4062-85E9-1B50F364C982}">
      <dgm:prSet/>
      <dgm:spPr/>
      <dgm:t>
        <a:bodyPr/>
        <a:lstStyle/>
        <a:p>
          <a:endParaRPr lang="en-US" sz="2000">
            <a:latin typeface="+mj-lt"/>
          </a:endParaRPr>
        </a:p>
      </dgm:t>
    </dgm:pt>
    <dgm:pt modelId="{E7452455-03DA-4E14-8C7C-2BE3261DA132}">
      <dgm:prSet phldrT="[Text]" custT="1"/>
      <dgm:spPr>
        <a:noFill/>
        <a:ln>
          <a:solidFill>
            <a:srgbClr val="008000">
              <a:alpha val="90000"/>
            </a:srgbClr>
          </a:solidFill>
        </a:ln>
      </dgm:spPr>
      <dgm:t>
        <a:bodyPr/>
        <a:lstStyle/>
        <a:p>
          <a:r>
            <a:rPr lang="en-US" sz="2000" dirty="0">
              <a:latin typeface="+mj-lt"/>
            </a:rPr>
            <a:t>Stretch, break, stand as needed</a:t>
          </a:r>
        </a:p>
      </dgm:t>
    </dgm:pt>
    <dgm:pt modelId="{BB013D8D-AF52-40FA-BEF5-894593C1E5EA}" type="parTrans" cxnId="{ECC81BCA-CF39-4D2A-8D6D-1C01F92A3758}">
      <dgm:prSet/>
      <dgm:spPr/>
      <dgm:t>
        <a:bodyPr/>
        <a:lstStyle/>
        <a:p>
          <a:endParaRPr lang="en-US" sz="2000">
            <a:latin typeface="+mj-lt"/>
          </a:endParaRPr>
        </a:p>
      </dgm:t>
    </dgm:pt>
    <dgm:pt modelId="{B963269D-AC38-4F9A-B370-38B4AB8DFD22}" type="sibTrans" cxnId="{ECC81BCA-CF39-4D2A-8D6D-1C01F92A3758}">
      <dgm:prSet/>
      <dgm:spPr/>
      <dgm:t>
        <a:bodyPr/>
        <a:lstStyle/>
        <a:p>
          <a:endParaRPr lang="en-US" sz="2000">
            <a:latin typeface="+mj-lt"/>
          </a:endParaRPr>
        </a:p>
      </dgm:t>
    </dgm:pt>
    <dgm:pt modelId="{00DDD286-32BC-4E5F-A7F4-34675297FD88}">
      <dgm:prSet phldrT="[Text]" custT="1"/>
      <dgm:spPr>
        <a:solidFill>
          <a:srgbClr val="008000"/>
        </a:solidFill>
      </dgm:spPr>
      <dgm:t>
        <a:bodyPr/>
        <a:lstStyle/>
        <a:p>
          <a:r>
            <a:rPr lang="en-US" sz="2800" b="1" dirty="0">
              <a:solidFill>
                <a:schemeClr val="bg1"/>
              </a:solidFill>
              <a:latin typeface="+mj-lt"/>
            </a:rPr>
            <a:t>OTHERS</a:t>
          </a:r>
        </a:p>
      </dgm:t>
    </dgm:pt>
    <dgm:pt modelId="{2AEAF446-16F0-4A42-A381-979A84168679}" type="parTrans" cxnId="{D2CDD9B7-71B8-44D8-A625-2A3CA17A5414}">
      <dgm:prSet/>
      <dgm:spPr/>
      <dgm:t>
        <a:bodyPr/>
        <a:lstStyle/>
        <a:p>
          <a:endParaRPr lang="en-US" sz="2000">
            <a:latin typeface="+mj-lt"/>
          </a:endParaRPr>
        </a:p>
      </dgm:t>
    </dgm:pt>
    <dgm:pt modelId="{9129805C-A7A5-4D62-B711-DF0E6F87A837}" type="sibTrans" cxnId="{D2CDD9B7-71B8-44D8-A625-2A3CA17A5414}">
      <dgm:prSet/>
      <dgm:spPr/>
      <dgm:t>
        <a:bodyPr/>
        <a:lstStyle/>
        <a:p>
          <a:endParaRPr lang="en-US" sz="2000">
            <a:latin typeface="+mj-lt"/>
          </a:endParaRPr>
        </a:p>
      </dgm:t>
    </dgm:pt>
    <dgm:pt modelId="{02608EF9-02DE-4A7B-A461-EEDFB09DC0E4}">
      <dgm:prSet phldrT="[Text]" custT="1"/>
      <dgm:spPr>
        <a:noFill/>
        <a:ln>
          <a:solidFill>
            <a:srgbClr val="008000">
              <a:alpha val="90000"/>
            </a:srgbClr>
          </a:solidFill>
        </a:ln>
      </dgm:spPr>
      <dgm:t>
        <a:bodyPr/>
        <a:lstStyle/>
        <a:p>
          <a:r>
            <a:rPr lang="en-US" sz="2000" dirty="0">
              <a:latin typeface="+mj-lt"/>
            </a:rPr>
            <a:t>Cell phones (inaudible): Converse in lobbies and breaks</a:t>
          </a:r>
        </a:p>
      </dgm:t>
    </dgm:pt>
    <dgm:pt modelId="{E0D1859D-0DCE-44C0-AC3F-76E6D55B473F}" type="parTrans" cxnId="{92A3B07F-3765-4E48-B77F-0B7428DE0C2E}">
      <dgm:prSet/>
      <dgm:spPr/>
      <dgm:t>
        <a:bodyPr/>
        <a:lstStyle/>
        <a:p>
          <a:endParaRPr lang="en-US" sz="2000">
            <a:latin typeface="+mj-lt"/>
          </a:endParaRPr>
        </a:p>
      </dgm:t>
    </dgm:pt>
    <dgm:pt modelId="{807A51B3-414F-400D-BC18-AFB672002CE9}" type="sibTrans" cxnId="{92A3B07F-3765-4E48-B77F-0B7428DE0C2E}">
      <dgm:prSet/>
      <dgm:spPr/>
      <dgm:t>
        <a:bodyPr/>
        <a:lstStyle/>
        <a:p>
          <a:endParaRPr lang="en-US" sz="2000">
            <a:latin typeface="+mj-lt"/>
          </a:endParaRPr>
        </a:p>
      </dgm:t>
    </dgm:pt>
    <dgm:pt modelId="{706E71D6-CAFE-4EAD-9C57-0307F64B494D}">
      <dgm:prSet phldrT="[Text]" custT="1"/>
      <dgm:spPr>
        <a:solidFill>
          <a:srgbClr val="008000"/>
        </a:solidFill>
      </dgm:spPr>
      <dgm:t>
        <a:bodyPr/>
        <a:lstStyle/>
        <a:p>
          <a:r>
            <a:rPr lang="en-US" sz="2800" b="1" dirty="0">
              <a:solidFill>
                <a:schemeClr val="bg1"/>
              </a:solidFill>
              <a:latin typeface="+mj-lt"/>
            </a:rPr>
            <a:t>ENVIRONMENT</a:t>
          </a:r>
        </a:p>
      </dgm:t>
    </dgm:pt>
    <dgm:pt modelId="{A08CDEF2-1989-4D98-BB08-0DDDFABBD9CB}" type="parTrans" cxnId="{94DD3768-BAEC-4E28-83A3-65ADFFE17DFE}">
      <dgm:prSet/>
      <dgm:spPr/>
      <dgm:t>
        <a:bodyPr/>
        <a:lstStyle/>
        <a:p>
          <a:endParaRPr lang="en-US" sz="2000">
            <a:latin typeface="+mj-lt"/>
          </a:endParaRPr>
        </a:p>
      </dgm:t>
    </dgm:pt>
    <dgm:pt modelId="{76CF6B7B-5D08-49B3-BB30-6F31F0653523}" type="sibTrans" cxnId="{94DD3768-BAEC-4E28-83A3-65ADFFE17DFE}">
      <dgm:prSet/>
      <dgm:spPr/>
      <dgm:t>
        <a:bodyPr/>
        <a:lstStyle/>
        <a:p>
          <a:endParaRPr lang="en-US" sz="2000">
            <a:latin typeface="+mj-lt"/>
          </a:endParaRPr>
        </a:p>
      </dgm:t>
    </dgm:pt>
    <dgm:pt modelId="{0F8927F6-BE80-4596-9BAA-1A6006FC9A19}">
      <dgm:prSet phldrT="[Text]" custT="1"/>
      <dgm:spPr>
        <a:noFill/>
        <a:ln>
          <a:solidFill>
            <a:srgbClr val="008000">
              <a:alpha val="90000"/>
            </a:srgbClr>
          </a:solidFill>
        </a:ln>
      </dgm:spPr>
      <dgm:t>
        <a:bodyPr/>
        <a:lstStyle/>
        <a:p>
          <a:r>
            <a:rPr lang="en-US" sz="2000" dirty="0">
              <a:latin typeface="+mj-lt"/>
            </a:rPr>
            <a:t>Recycle</a:t>
          </a:r>
        </a:p>
      </dgm:t>
    </dgm:pt>
    <dgm:pt modelId="{A0ACF76A-1343-45DD-9C4A-5BB84A0F5E73}" type="parTrans" cxnId="{40F9B97D-2460-423C-94AE-0CAA08C03683}">
      <dgm:prSet/>
      <dgm:spPr/>
      <dgm:t>
        <a:bodyPr/>
        <a:lstStyle/>
        <a:p>
          <a:endParaRPr lang="en-US" sz="2000">
            <a:latin typeface="+mj-lt"/>
          </a:endParaRPr>
        </a:p>
      </dgm:t>
    </dgm:pt>
    <dgm:pt modelId="{3E9B103D-85D3-419C-9A5E-BF0A42AF98FD}" type="sibTrans" cxnId="{40F9B97D-2460-423C-94AE-0CAA08C03683}">
      <dgm:prSet/>
      <dgm:spPr/>
      <dgm:t>
        <a:bodyPr/>
        <a:lstStyle/>
        <a:p>
          <a:endParaRPr lang="en-US" sz="2000">
            <a:latin typeface="+mj-lt"/>
          </a:endParaRPr>
        </a:p>
      </dgm:t>
    </dgm:pt>
    <dgm:pt modelId="{9ADDCAEC-1D78-4949-908C-25CD2ABB84E9}">
      <dgm:prSet phldrT="[Text]" custT="1"/>
      <dgm:spPr>
        <a:noFill/>
        <a:ln>
          <a:solidFill>
            <a:srgbClr val="008000">
              <a:alpha val="90000"/>
            </a:srgbClr>
          </a:solidFill>
        </a:ln>
      </dgm:spPr>
      <dgm:t>
        <a:bodyPr/>
        <a:lstStyle/>
        <a:p>
          <a:r>
            <a:rPr lang="en-US" sz="2000" dirty="0">
              <a:latin typeface="+mj-lt"/>
            </a:rPr>
            <a:t>Work as a team: Room for every voice, reinforce participation</a:t>
          </a:r>
        </a:p>
      </dgm:t>
    </dgm:pt>
    <dgm:pt modelId="{4D8C6E70-C24C-4A4C-9280-D561EF827752}" type="parTrans" cxnId="{87ECFA67-BC78-40D3-9D19-98D7313B84AE}">
      <dgm:prSet/>
      <dgm:spPr/>
      <dgm:t>
        <a:bodyPr/>
        <a:lstStyle/>
        <a:p>
          <a:endParaRPr lang="en-US" sz="2000">
            <a:latin typeface="+mj-lt"/>
          </a:endParaRPr>
        </a:p>
      </dgm:t>
    </dgm:pt>
    <dgm:pt modelId="{1FD1D884-2655-413F-A8DB-2F399D2946B3}" type="sibTrans" cxnId="{87ECFA67-BC78-40D3-9D19-98D7313B84AE}">
      <dgm:prSet/>
      <dgm:spPr/>
      <dgm:t>
        <a:bodyPr/>
        <a:lstStyle/>
        <a:p>
          <a:endParaRPr lang="en-US" sz="2000">
            <a:latin typeface="+mj-lt"/>
          </a:endParaRPr>
        </a:p>
      </dgm:t>
    </dgm:pt>
    <dgm:pt modelId="{9B7C389F-29D8-4A65-97D5-D993500DDE1B}">
      <dgm:prSet phldrT="[Text]" custT="1"/>
      <dgm:spPr>
        <a:noFill/>
        <a:ln>
          <a:solidFill>
            <a:srgbClr val="008000">
              <a:alpha val="90000"/>
            </a:srgbClr>
          </a:solidFill>
        </a:ln>
      </dgm:spPr>
      <dgm:t>
        <a:bodyPr/>
        <a:lstStyle/>
        <a:p>
          <a:r>
            <a:rPr lang="en-US" sz="2000" dirty="0">
              <a:latin typeface="+mj-lt"/>
            </a:rPr>
            <a:t>Maintain neat working area</a:t>
          </a:r>
        </a:p>
      </dgm:t>
    </dgm:pt>
    <dgm:pt modelId="{9EE345E2-3B59-4EEF-8E8C-497E28885814}" type="parTrans" cxnId="{F283DA6B-8CC3-4EB5-B048-B5DC7DC9F832}">
      <dgm:prSet/>
      <dgm:spPr/>
      <dgm:t>
        <a:bodyPr/>
        <a:lstStyle/>
        <a:p>
          <a:endParaRPr lang="en-US" sz="2000">
            <a:latin typeface="+mj-lt"/>
          </a:endParaRPr>
        </a:p>
      </dgm:t>
    </dgm:pt>
    <dgm:pt modelId="{AF2C7B60-C1E0-44B5-A25A-B84AAEE3EF6D}" type="sibTrans" cxnId="{F283DA6B-8CC3-4EB5-B048-B5DC7DC9F832}">
      <dgm:prSet/>
      <dgm:spPr/>
      <dgm:t>
        <a:bodyPr/>
        <a:lstStyle/>
        <a:p>
          <a:endParaRPr lang="en-US" sz="2000">
            <a:latin typeface="+mj-lt"/>
          </a:endParaRPr>
        </a:p>
      </dgm:t>
    </dgm:pt>
    <dgm:pt modelId="{73B8297C-E026-4F7A-A91D-6D63AE093033}" type="pres">
      <dgm:prSet presAssocID="{90BB7C8E-C886-40C7-B54F-2F1274C488B6}" presName="Name0" presStyleCnt="0">
        <dgm:presLayoutVars>
          <dgm:dir/>
          <dgm:animLvl val="lvl"/>
          <dgm:resizeHandles val="exact"/>
        </dgm:presLayoutVars>
      </dgm:prSet>
      <dgm:spPr/>
    </dgm:pt>
    <dgm:pt modelId="{EC78A059-77B8-43F5-AC87-6EC05C703A1E}" type="pres">
      <dgm:prSet presAssocID="{7ABF3CFF-019E-4A09-B197-CF0920AF7E62}" presName="linNode" presStyleCnt="0"/>
      <dgm:spPr/>
    </dgm:pt>
    <dgm:pt modelId="{B07BA4AB-9C9A-482B-8183-E23712585A12}" type="pres">
      <dgm:prSet presAssocID="{7ABF3CFF-019E-4A09-B197-CF0920AF7E62}" presName="parentText" presStyleLbl="node1" presStyleIdx="0" presStyleCnt="3" custScaleX="99120" custLinFactNeighborY="-152">
        <dgm:presLayoutVars>
          <dgm:chMax val="1"/>
          <dgm:bulletEnabled val="1"/>
        </dgm:presLayoutVars>
      </dgm:prSet>
      <dgm:spPr/>
    </dgm:pt>
    <dgm:pt modelId="{708B5073-F319-4E3C-87A3-3AB41F2EB2D1}" type="pres">
      <dgm:prSet presAssocID="{7ABF3CFF-019E-4A09-B197-CF0920AF7E62}" presName="descendantText" presStyleLbl="alignAccFollowNode1" presStyleIdx="0" presStyleCnt="3" custLinFactNeighborX="694" custLinFactNeighborY="-568">
        <dgm:presLayoutVars>
          <dgm:bulletEnabled val="1"/>
        </dgm:presLayoutVars>
      </dgm:prSet>
      <dgm:spPr/>
    </dgm:pt>
    <dgm:pt modelId="{5C92703D-679B-4BED-B0CB-706AD20CE916}" type="pres">
      <dgm:prSet presAssocID="{73A51555-675E-4BF8-AAF2-4CCF1A062A6F}" presName="sp" presStyleCnt="0"/>
      <dgm:spPr/>
    </dgm:pt>
    <dgm:pt modelId="{F6F6BD18-C830-401B-AC53-6AA7ED8EEFC5}" type="pres">
      <dgm:prSet presAssocID="{00DDD286-32BC-4E5F-A7F4-34675297FD88}" presName="linNode" presStyleCnt="0"/>
      <dgm:spPr/>
    </dgm:pt>
    <dgm:pt modelId="{F4B4F11E-D463-4351-8E0E-A4D33BFB8F78}" type="pres">
      <dgm:prSet presAssocID="{00DDD286-32BC-4E5F-A7F4-34675297FD88}" presName="parentText" presStyleLbl="node1" presStyleIdx="1" presStyleCnt="3" custScaleX="99120" custLinFactNeighborY="3455">
        <dgm:presLayoutVars>
          <dgm:chMax val="1"/>
          <dgm:bulletEnabled val="1"/>
        </dgm:presLayoutVars>
      </dgm:prSet>
      <dgm:spPr/>
    </dgm:pt>
    <dgm:pt modelId="{38A38705-5C12-4DC9-AF98-210868F22923}" type="pres">
      <dgm:prSet presAssocID="{00DDD286-32BC-4E5F-A7F4-34675297FD88}" presName="descendantText" presStyleLbl="alignAccFollowNode1" presStyleIdx="1" presStyleCnt="3">
        <dgm:presLayoutVars>
          <dgm:bulletEnabled val="1"/>
        </dgm:presLayoutVars>
      </dgm:prSet>
      <dgm:spPr/>
    </dgm:pt>
    <dgm:pt modelId="{DDB50D69-068B-4B31-A3D8-EA4F6C301606}" type="pres">
      <dgm:prSet presAssocID="{9129805C-A7A5-4D62-B711-DF0E6F87A837}" presName="sp" presStyleCnt="0"/>
      <dgm:spPr/>
    </dgm:pt>
    <dgm:pt modelId="{B1AF7DE5-97BA-4E99-B2B1-55A67D809CA8}" type="pres">
      <dgm:prSet presAssocID="{706E71D6-CAFE-4EAD-9C57-0307F64B494D}" presName="linNode" presStyleCnt="0"/>
      <dgm:spPr/>
    </dgm:pt>
    <dgm:pt modelId="{3C485D32-904F-4F36-BE55-B91C3119B42E}" type="pres">
      <dgm:prSet presAssocID="{706E71D6-CAFE-4EAD-9C57-0307F64B494D}" presName="parentText" presStyleLbl="node1" presStyleIdx="2" presStyleCnt="3" custScaleX="99120">
        <dgm:presLayoutVars>
          <dgm:chMax val="1"/>
          <dgm:bulletEnabled val="1"/>
        </dgm:presLayoutVars>
      </dgm:prSet>
      <dgm:spPr/>
    </dgm:pt>
    <dgm:pt modelId="{8D309314-6CF2-442B-9C70-6BF1DCB0DB03}" type="pres">
      <dgm:prSet presAssocID="{706E71D6-CAFE-4EAD-9C57-0307F64B494D}" presName="descendantText" presStyleLbl="alignAccFollowNode1" presStyleIdx="2" presStyleCnt="3">
        <dgm:presLayoutVars>
          <dgm:bulletEnabled val="1"/>
        </dgm:presLayoutVars>
      </dgm:prSet>
      <dgm:spPr/>
    </dgm:pt>
  </dgm:ptLst>
  <dgm:cxnLst>
    <dgm:cxn modelId="{67151B02-AC88-6A41-BB48-1E28793415A5}" type="presOf" srcId="{0F8927F6-BE80-4596-9BAA-1A6006FC9A19}" destId="{8D309314-6CF2-442B-9C70-6BF1DCB0DB03}" srcOrd="0" destOrd="0" presId="urn:microsoft.com/office/officeart/2005/8/layout/vList5"/>
    <dgm:cxn modelId="{8B42FA0E-FEEF-5F40-9C2D-9479A0F1C6C9}" type="presOf" srcId="{02608EF9-02DE-4A7B-A461-EEDFB09DC0E4}" destId="{38A38705-5C12-4DC9-AF98-210868F22923}" srcOrd="0" destOrd="0" presId="urn:microsoft.com/office/officeart/2005/8/layout/vList5"/>
    <dgm:cxn modelId="{2095DD25-9AA3-4062-85E9-1B50F364C982}" srcId="{7ABF3CFF-019E-4A09-B197-CF0920AF7E62}" destId="{0B004381-5F6F-462D-806D-A87F56CA9BB0}" srcOrd="0" destOrd="0" parTransId="{82B8BAA3-AB11-4CA1-89B5-2B4BF6037BCF}" sibTransId="{F676F31F-2124-4D4B-8774-7C30D9E81FB0}"/>
    <dgm:cxn modelId="{DE083329-ADDD-5B46-A0B2-EE7EAF4640D4}" type="presOf" srcId="{9ADDCAEC-1D78-4949-908C-25CD2ABB84E9}" destId="{38A38705-5C12-4DC9-AF98-210868F22923}" srcOrd="0" destOrd="1" presId="urn:microsoft.com/office/officeart/2005/8/layout/vList5"/>
    <dgm:cxn modelId="{9183A631-E107-E642-900D-DEC1F8E9B978}" type="presOf" srcId="{7ABF3CFF-019E-4A09-B197-CF0920AF7E62}" destId="{B07BA4AB-9C9A-482B-8183-E23712585A12}" srcOrd="0" destOrd="0" presId="urn:microsoft.com/office/officeart/2005/8/layout/vList5"/>
    <dgm:cxn modelId="{290D0441-FEF1-B34F-9531-BF1484176CE7}" type="presOf" srcId="{90BB7C8E-C886-40C7-B54F-2F1274C488B6}" destId="{73B8297C-E026-4F7A-A91D-6D63AE093033}" srcOrd="0" destOrd="0" presId="urn:microsoft.com/office/officeart/2005/8/layout/vList5"/>
    <dgm:cxn modelId="{B3A4745A-FDBD-E947-92C1-4F200FBE9B0D}" type="presOf" srcId="{00DDD286-32BC-4E5F-A7F4-34675297FD88}" destId="{F4B4F11E-D463-4351-8E0E-A4D33BFB8F78}" srcOrd="0" destOrd="0" presId="urn:microsoft.com/office/officeart/2005/8/layout/vList5"/>
    <dgm:cxn modelId="{E36A535D-10D2-6D4B-9EE1-758F7D2567B2}" type="presOf" srcId="{706E71D6-CAFE-4EAD-9C57-0307F64B494D}" destId="{3C485D32-904F-4F36-BE55-B91C3119B42E}" srcOrd="0" destOrd="0" presId="urn:microsoft.com/office/officeart/2005/8/layout/vList5"/>
    <dgm:cxn modelId="{87ECFA67-BC78-40D3-9D19-98D7313B84AE}" srcId="{00DDD286-32BC-4E5F-A7F4-34675297FD88}" destId="{9ADDCAEC-1D78-4949-908C-25CD2ABB84E9}" srcOrd="1" destOrd="0" parTransId="{4D8C6E70-C24C-4A4C-9280-D561EF827752}" sibTransId="{1FD1D884-2655-413F-A8DB-2F399D2946B3}"/>
    <dgm:cxn modelId="{94DD3768-BAEC-4E28-83A3-65ADFFE17DFE}" srcId="{90BB7C8E-C886-40C7-B54F-2F1274C488B6}" destId="{706E71D6-CAFE-4EAD-9C57-0307F64B494D}" srcOrd="2" destOrd="0" parTransId="{A08CDEF2-1989-4D98-BB08-0DDDFABBD9CB}" sibTransId="{76CF6B7B-5D08-49B3-BB30-6F31F0653523}"/>
    <dgm:cxn modelId="{F283DA6B-8CC3-4EB5-B048-B5DC7DC9F832}" srcId="{706E71D6-CAFE-4EAD-9C57-0307F64B494D}" destId="{9B7C389F-29D8-4A65-97D5-D993500DDE1B}" srcOrd="1" destOrd="0" parTransId="{9EE345E2-3B59-4EEF-8E8C-497E28885814}" sibTransId="{AF2C7B60-C1E0-44B5-A25A-B84AAEE3EF6D}"/>
    <dgm:cxn modelId="{40F9B97D-2460-423C-94AE-0CAA08C03683}" srcId="{706E71D6-CAFE-4EAD-9C57-0307F64B494D}" destId="{0F8927F6-BE80-4596-9BAA-1A6006FC9A19}" srcOrd="0" destOrd="0" parTransId="{A0ACF76A-1343-45DD-9C4A-5BB84A0F5E73}" sibTransId="{3E9B103D-85D3-419C-9A5E-BF0A42AF98FD}"/>
    <dgm:cxn modelId="{92A3B07F-3765-4E48-B77F-0B7428DE0C2E}" srcId="{00DDD286-32BC-4E5F-A7F4-34675297FD88}" destId="{02608EF9-02DE-4A7B-A461-EEDFB09DC0E4}" srcOrd="0" destOrd="0" parTransId="{E0D1859D-0DCE-44C0-AC3F-76E6D55B473F}" sibTransId="{807A51B3-414F-400D-BC18-AFB672002CE9}"/>
    <dgm:cxn modelId="{B8207083-1AAF-4747-9E9A-2982942399EE}" srcId="{90BB7C8E-C886-40C7-B54F-2F1274C488B6}" destId="{7ABF3CFF-019E-4A09-B197-CF0920AF7E62}" srcOrd="0" destOrd="0" parTransId="{A3E855E8-ADF9-4FE1-ACB3-E766F9979ED9}" sibTransId="{73A51555-675E-4BF8-AAF2-4CCF1A062A6F}"/>
    <dgm:cxn modelId="{7C4540B6-B407-3543-886B-BB54EA1579D0}" type="presOf" srcId="{0B004381-5F6F-462D-806D-A87F56CA9BB0}" destId="{708B5073-F319-4E3C-87A3-3AB41F2EB2D1}" srcOrd="0" destOrd="0" presId="urn:microsoft.com/office/officeart/2005/8/layout/vList5"/>
    <dgm:cxn modelId="{D2CDD9B7-71B8-44D8-A625-2A3CA17A5414}" srcId="{90BB7C8E-C886-40C7-B54F-2F1274C488B6}" destId="{00DDD286-32BC-4E5F-A7F4-34675297FD88}" srcOrd="1" destOrd="0" parTransId="{2AEAF446-16F0-4A42-A381-979A84168679}" sibTransId="{9129805C-A7A5-4D62-B711-DF0E6F87A837}"/>
    <dgm:cxn modelId="{C1D645C2-C3E6-8947-B4D6-5C22BA4B7758}" type="presOf" srcId="{E7452455-03DA-4E14-8C7C-2BE3261DA132}" destId="{708B5073-F319-4E3C-87A3-3AB41F2EB2D1}" srcOrd="0" destOrd="1" presId="urn:microsoft.com/office/officeart/2005/8/layout/vList5"/>
    <dgm:cxn modelId="{ECC81BCA-CF39-4D2A-8D6D-1C01F92A3758}" srcId="{7ABF3CFF-019E-4A09-B197-CF0920AF7E62}" destId="{E7452455-03DA-4E14-8C7C-2BE3261DA132}" srcOrd="1" destOrd="0" parTransId="{BB013D8D-AF52-40FA-BEF5-894593C1E5EA}" sibTransId="{B963269D-AC38-4F9A-B370-38B4AB8DFD22}"/>
    <dgm:cxn modelId="{A35A41F3-56D5-5C48-A862-1F9765C02D7A}" type="presOf" srcId="{9B7C389F-29D8-4A65-97D5-D993500DDE1B}" destId="{8D309314-6CF2-442B-9C70-6BF1DCB0DB03}" srcOrd="0" destOrd="1" presId="urn:microsoft.com/office/officeart/2005/8/layout/vList5"/>
    <dgm:cxn modelId="{2FC8ED84-BBDA-B043-9DD4-E5272709E9F4}" type="presParOf" srcId="{73B8297C-E026-4F7A-A91D-6D63AE093033}" destId="{EC78A059-77B8-43F5-AC87-6EC05C703A1E}" srcOrd="0" destOrd="0" presId="urn:microsoft.com/office/officeart/2005/8/layout/vList5"/>
    <dgm:cxn modelId="{07189E61-0A18-D643-A6D7-084BFD8308A9}" type="presParOf" srcId="{EC78A059-77B8-43F5-AC87-6EC05C703A1E}" destId="{B07BA4AB-9C9A-482B-8183-E23712585A12}" srcOrd="0" destOrd="0" presId="urn:microsoft.com/office/officeart/2005/8/layout/vList5"/>
    <dgm:cxn modelId="{339706C7-7194-DA4F-918E-B7FDEDA7CE28}" type="presParOf" srcId="{EC78A059-77B8-43F5-AC87-6EC05C703A1E}" destId="{708B5073-F319-4E3C-87A3-3AB41F2EB2D1}" srcOrd="1" destOrd="0" presId="urn:microsoft.com/office/officeart/2005/8/layout/vList5"/>
    <dgm:cxn modelId="{BA2E7C40-A16D-AC4F-A389-A4E10DA74ED6}" type="presParOf" srcId="{73B8297C-E026-4F7A-A91D-6D63AE093033}" destId="{5C92703D-679B-4BED-B0CB-706AD20CE916}" srcOrd="1" destOrd="0" presId="urn:microsoft.com/office/officeart/2005/8/layout/vList5"/>
    <dgm:cxn modelId="{A1835BE4-65F1-9443-9E41-572EFA2DEDC2}" type="presParOf" srcId="{73B8297C-E026-4F7A-A91D-6D63AE093033}" destId="{F6F6BD18-C830-401B-AC53-6AA7ED8EEFC5}" srcOrd="2" destOrd="0" presId="urn:microsoft.com/office/officeart/2005/8/layout/vList5"/>
    <dgm:cxn modelId="{FE924470-D136-5F4C-A389-FCAD6B6E38B0}" type="presParOf" srcId="{F6F6BD18-C830-401B-AC53-6AA7ED8EEFC5}" destId="{F4B4F11E-D463-4351-8E0E-A4D33BFB8F78}" srcOrd="0" destOrd="0" presId="urn:microsoft.com/office/officeart/2005/8/layout/vList5"/>
    <dgm:cxn modelId="{9F8C8DB3-3771-834D-A772-6FCFFC25F526}" type="presParOf" srcId="{F6F6BD18-C830-401B-AC53-6AA7ED8EEFC5}" destId="{38A38705-5C12-4DC9-AF98-210868F22923}" srcOrd="1" destOrd="0" presId="urn:microsoft.com/office/officeart/2005/8/layout/vList5"/>
    <dgm:cxn modelId="{DCB6613F-11F5-C345-8EB7-893394B4B4A3}" type="presParOf" srcId="{73B8297C-E026-4F7A-A91D-6D63AE093033}" destId="{DDB50D69-068B-4B31-A3D8-EA4F6C301606}" srcOrd="3" destOrd="0" presId="urn:microsoft.com/office/officeart/2005/8/layout/vList5"/>
    <dgm:cxn modelId="{FE6F3FEC-9F94-6E4B-8C36-38C1588EB86C}" type="presParOf" srcId="{73B8297C-E026-4F7A-A91D-6D63AE093033}" destId="{B1AF7DE5-97BA-4E99-B2B1-55A67D809CA8}" srcOrd="4" destOrd="0" presId="urn:microsoft.com/office/officeart/2005/8/layout/vList5"/>
    <dgm:cxn modelId="{BF33FADF-447C-EF49-A59B-25235C378EC9}" type="presParOf" srcId="{B1AF7DE5-97BA-4E99-B2B1-55A67D809CA8}" destId="{3C485D32-904F-4F36-BE55-B91C3119B42E}" srcOrd="0" destOrd="0" presId="urn:microsoft.com/office/officeart/2005/8/layout/vList5"/>
    <dgm:cxn modelId="{5D538831-E25D-D843-A312-385EFA6BEDA2}" type="presParOf" srcId="{B1AF7DE5-97BA-4E99-B2B1-55A67D809CA8}" destId="{8D309314-6CF2-442B-9C70-6BF1DCB0DB0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C374B81-1CDE-BF46-9E80-97551A74A000}" type="doc">
      <dgm:prSet loTypeId="urn:microsoft.com/office/officeart/2005/8/layout/process4" loCatId="" qsTypeId="urn:microsoft.com/office/officeart/2005/8/quickstyle/simple4" qsCatId="simple" csTypeId="urn:microsoft.com/office/officeart/2005/8/colors/colorful5" csCatId="colorful" phldr="1"/>
      <dgm:spPr/>
      <dgm:t>
        <a:bodyPr/>
        <a:lstStyle/>
        <a:p>
          <a:endParaRPr lang="en-US"/>
        </a:p>
      </dgm:t>
    </dgm:pt>
    <dgm:pt modelId="{6DE58C1A-5A3E-A448-8AAD-5B0F550BC923}">
      <dgm:prSet phldrT="[Text]"/>
      <dgm:spPr>
        <a:solidFill>
          <a:srgbClr val="002060"/>
        </a:solidFill>
      </dgm:spPr>
      <dgm:t>
        <a:bodyPr/>
        <a:lstStyle/>
        <a:p>
          <a:r>
            <a:rPr lang="en-US" dirty="0"/>
            <a:t>Data indicate:</a:t>
          </a:r>
        </a:p>
      </dgm:t>
    </dgm:pt>
    <dgm:pt modelId="{EDE6BE9D-E44A-3D49-8971-08F23E3CA153}" type="parTrans" cxnId="{67E002B0-B7E8-6842-934A-603783E0ABE9}">
      <dgm:prSet/>
      <dgm:spPr/>
      <dgm:t>
        <a:bodyPr/>
        <a:lstStyle/>
        <a:p>
          <a:endParaRPr lang="en-US"/>
        </a:p>
      </dgm:t>
    </dgm:pt>
    <dgm:pt modelId="{05CC670A-F4D0-8D48-958A-3CDF91AB410D}" type="sibTrans" cxnId="{67E002B0-B7E8-6842-934A-603783E0ABE9}">
      <dgm:prSet/>
      <dgm:spPr/>
      <dgm:t>
        <a:bodyPr/>
        <a:lstStyle/>
        <a:p>
          <a:endParaRPr lang="en-US"/>
        </a:p>
      </dgm:t>
    </dgm:pt>
    <dgm:pt modelId="{0A0AC3EE-F6C7-A044-A369-E5BCEDBEF3AD}">
      <dgm:prSet phldrT="[Text]" custT="1"/>
      <dgm:spPr/>
      <dgm:t>
        <a:bodyPr/>
        <a:lstStyle/>
        <a:p>
          <a:r>
            <a:rPr lang="en-US" sz="1600" dirty="0"/>
            <a:t>ODR data shows more than 3 months above the 50th percentile</a:t>
          </a:r>
        </a:p>
      </dgm:t>
    </dgm:pt>
    <dgm:pt modelId="{F6BA010A-6F3E-474A-98F0-E62820D03044}" type="parTrans" cxnId="{12FC1F31-59F6-AF46-AA9E-EFDEB8A336EE}">
      <dgm:prSet/>
      <dgm:spPr/>
      <dgm:t>
        <a:bodyPr/>
        <a:lstStyle/>
        <a:p>
          <a:endParaRPr lang="en-US"/>
        </a:p>
      </dgm:t>
    </dgm:pt>
    <dgm:pt modelId="{E14DA95C-6433-1149-944F-478F0B5A0D15}" type="sibTrans" cxnId="{12FC1F31-59F6-AF46-AA9E-EFDEB8A336EE}">
      <dgm:prSet/>
      <dgm:spPr/>
      <dgm:t>
        <a:bodyPr/>
        <a:lstStyle/>
        <a:p>
          <a:endParaRPr lang="en-US"/>
        </a:p>
      </dgm:t>
    </dgm:pt>
    <dgm:pt modelId="{5CC197C3-4817-0B43-A7F8-8A14214E2D0E}">
      <dgm:prSet phldrT="[Text]"/>
      <dgm:spPr>
        <a:solidFill>
          <a:srgbClr val="002060"/>
        </a:solidFill>
      </dgm:spPr>
      <dgm:t>
        <a:bodyPr/>
        <a:lstStyle/>
        <a:p>
          <a:r>
            <a:rPr lang="en-US" dirty="0"/>
            <a:t>Data also indicate:</a:t>
          </a:r>
        </a:p>
      </dgm:t>
    </dgm:pt>
    <dgm:pt modelId="{5629B694-362C-7145-97AC-CA621D4A6F4E}" type="parTrans" cxnId="{2EE07930-F0AC-7544-B7D1-7A9E4ED68CF5}">
      <dgm:prSet/>
      <dgm:spPr/>
      <dgm:t>
        <a:bodyPr/>
        <a:lstStyle/>
        <a:p>
          <a:endParaRPr lang="en-US"/>
        </a:p>
      </dgm:t>
    </dgm:pt>
    <dgm:pt modelId="{C993C4FB-CE60-8A49-B978-F1BEC5675284}" type="sibTrans" cxnId="{2EE07930-F0AC-7544-B7D1-7A9E4ED68CF5}">
      <dgm:prSet/>
      <dgm:spPr/>
      <dgm:t>
        <a:bodyPr/>
        <a:lstStyle/>
        <a:p>
          <a:endParaRPr lang="en-US"/>
        </a:p>
      </dgm:t>
    </dgm:pt>
    <dgm:pt modelId="{56D163DD-35A4-824C-AB49-1FEBF49F1580}">
      <dgm:prSet phldrT="[Text]" custT="1"/>
      <dgm:spPr/>
      <dgm:t>
        <a:bodyPr/>
        <a:lstStyle/>
        <a:p>
          <a:r>
            <a:rPr lang="en-US" sz="1600" dirty="0">
              <a:solidFill>
                <a:schemeClr val="tx1"/>
              </a:solidFill>
            </a:rPr>
            <a:t>Location: Classroom</a:t>
          </a:r>
        </a:p>
      </dgm:t>
    </dgm:pt>
    <dgm:pt modelId="{6E27DBDF-C168-EE4A-9BD3-818ABE5A04B2}" type="parTrans" cxnId="{9448C448-9FB2-EC47-A7EF-7B434AB8E400}">
      <dgm:prSet/>
      <dgm:spPr/>
      <dgm:t>
        <a:bodyPr/>
        <a:lstStyle/>
        <a:p>
          <a:endParaRPr lang="en-US"/>
        </a:p>
      </dgm:t>
    </dgm:pt>
    <dgm:pt modelId="{824DC5AA-9FA6-EC44-A6DA-07D196AC5B32}" type="sibTrans" cxnId="{9448C448-9FB2-EC47-A7EF-7B434AB8E400}">
      <dgm:prSet/>
      <dgm:spPr/>
      <dgm:t>
        <a:bodyPr/>
        <a:lstStyle/>
        <a:p>
          <a:endParaRPr lang="en-US"/>
        </a:p>
      </dgm:t>
    </dgm:pt>
    <dgm:pt modelId="{4C00552A-8F11-F04C-B3A2-C567F119D5D3}">
      <dgm:prSet phldrT="[Text]"/>
      <dgm:spPr>
        <a:solidFill>
          <a:srgbClr val="002060"/>
        </a:solidFill>
      </dgm:spPr>
      <dgm:t>
        <a:bodyPr/>
        <a:lstStyle/>
        <a:p>
          <a:r>
            <a:rPr lang="en-US" dirty="0"/>
            <a:t>What to do?</a:t>
          </a:r>
        </a:p>
      </dgm:t>
    </dgm:pt>
    <dgm:pt modelId="{D34D220C-BD04-EE4C-A96B-0001B975D2EE}" type="parTrans" cxnId="{2B813F6D-66A0-C346-8178-5F4C313AC2AC}">
      <dgm:prSet/>
      <dgm:spPr/>
      <dgm:t>
        <a:bodyPr/>
        <a:lstStyle/>
        <a:p>
          <a:endParaRPr lang="en-US"/>
        </a:p>
      </dgm:t>
    </dgm:pt>
    <dgm:pt modelId="{304A18A4-3241-D343-B058-0599992743A1}" type="sibTrans" cxnId="{2B813F6D-66A0-C346-8178-5F4C313AC2AC}">
      <dgm:prSet/>
      <dgm:spPr/>
      <dgm:t>
        <a:bodyPr/>
        <a:lstStyle/>
        <a:p>
          <a:endParaRPr lang="en-US"/>
        </a:p>
      </dgm:t>
    </dgm:pt>
    <dgm:pt modelId="{823572AE-C1D9-1E40-BE00-97CE9765F7A9}">
      <dgm:prSet phldrT="[Text]" custT="1"/>
      <dgm:spPr/>
      <dgm:t>
        <a:bodyPr/>
        <a:lstStyle/>
        <a:p>
          <a:r>
            <a:rPr lang="en-US" sz="1600" b="1" dirty="0"/>
            <a:t>Prevent</a:t>
          </a:r>
          <a:br>
            <a:rPr lang="en-US" sz="1600" dirty="0"/>
          </a:br>
          <a:r>
            <a:rPr lang="en-US" sz="1600" dirty="0">
              <a:solidFill>
                <a:schemeClr val="tx1"/>
              </a:solidFill>
            </a:rPr>
            <a:t>Increase reminders of expected behaviors when returning from lunch</a:t>
          </a:r>
        </a:p>
      </dgm:t>
    </dgm:pt>
    <dgm:pt modelId="{A1EF2281-1734-ED45-BA55-F5529ACE35A4}" type="parTrans" cxnId="{A1FB66DB-7B31-2441-8E59-54E9B6BAB14D}">
      <dgm:prSet/>
      <dgm:spPr/>
      <dgm:t>
        <a:bodyPr/>
        <a:lstStyle/>
        <a:p>
          <a:endParaRPr lang="en-US"/>
        </a:p>
      </dgm:t>
    </dgm:pt>
    <dgm:pt modelId="{EAEBFD4D-7988-0E4B-A52B-6EB878DD594C}" type="sibTrans" cxnId="{A1FB66DB-7B31-2441-8E59-54E9B6BAB14D}">
      <dgm:prSet/>
      <dgm:spPr/>
      <dgm:t>
        <a:bodyPr/>
        <a:lstStyle/>
        <a:p>
          <a:endParaRPr lang="en-US"/>
        </a:p>
      </dgm:t>
    </dgm:pt>
    <dgm:pt modelId="{B9E2773E-528C-F04B-93CC-90DD3AFF101B}">
      <dgm:prSet phldrT="[Text]" custT="1"/>
      <dgm:spPr/>
      <dgm:t>
        <a:bodyPr/>
        <a:lstStyle/>
        <a:p>
          <a:r>
            <a:rPr lang="en-US" sz="1600" dirty="0"/>
            <a:t>Behavior</a:t>
          </a:r>
          <a:r>
            <a:rPr lang="en-US" sz="1600" dirty="0">
              <a:solidFill>
                <a:schemeClr val="tx1"/>
              </a:solidFill>
            </a:rPr>
            <a:t>: Inappropriate Language</a:t>
          </a:r>
        </a:p>
      </dgm:t>
    </dgm:pt>
    <dgm:pt modelId="{23886173-710F-B347-93A7-F9C3E1CE503C}" type="parTrans" cxnId="{E5771854-356B-F74A-86DC-114F7CF97DA1}">
      <dgm:prSet/>
      <dgm:spPr/>
      <dgm:t>
        <a:bodyPr/>
        <a:lstStyle/>
        <a:p>
          <a:endParaRPr lang="en-US"/>
        </a:p>
      </dgm:t>
    </dgm:pt>
    <dgm:pt modelId="{8100FF60-2F60-BC4F-AB5C-E806A0FDC3D3}" type="sibTrans" cxnId="{E5771854-356B-F74A-86DC-114F7CF97DA1}">
      <dgm:prSet/>
      <dgm:spPr/>
      <dgm:t>
        <a:bodyPr/>
        <a:lstStyle/>
        <a:p>
          <a:endParaRPr lang="en-US"/>
        </a:p>
      </dgm:t>
    </dgm:pt>
    <dgm:pt modelId="{7ADAF883-868E-884D-8D46-C202E506C083}">
      <dgm:prSet phldrT="[Text]" custT="1"/>
      <dgm:spPr/>
      <dgm:t>
        <a:bodyPr/>
        <a:lstStyle/>
        <a:p>
          <a:r>
            <a:rPr lang="en-US" sz="1600" dirty="0"/>
            <a:t>Time: </a:t>
          </a:r>
          <a:r>
            <a:rPr lang="en-US" sz="1600" dirty="0">
              <a:solidFill>
                <a:schemeClr val="tx1"/>
              </a:solidFill>
            </a:rPr>
            <a:t>12:30 to 1:15</a:t>
          </a:r>
        </a:p>
      </dgm:t>
    </dgm:pt>
    <dgm:pt modelId="{ADCA2814-F430-9842-B68A-6C226A825846}" type="parTrans" cxnId="{88137B37-C879-664C-BFBE-FE0C5F95A482}">
      <dgm:prSet/>
      <dgm:spPr/>
      <dgm:t>
        <a:bodyPr/>
        <a:lstStyle/>
        <a:p>
          <a:endParaRPr lang="en-US"/>
        </a:p>
      </dgm:t>
    </dgm:pt>
    <dgm:pt modelId="{D33AFB79-1A73-D945-9F2F-77346F567911}" type="sibTrans" cxnId="{88137B37-C879-664C-BFBE-FE0C5F95A482}">
      <dgm:prSet/>
      <dgm:spPr/>
      <dgm:t>
        <a:bodyPr/>
        <a:lstStyle/>
        <a:p>
          <a:endParaRPr lang="en-US"/>
        </a:p>
      </dgm:t>
    </dgm:pt>
    <dgm:pt modelId="{5D157B79-C5A5-DF4B-AD23-CCC5545C78BD}">
      <dgm:prSet phldrT="[Text]" custT="1"/>
      <dgm:spPr/>
      <dgm:t>
        <a:bodyPr/>
        <a:lstStyle/>
        <a:p>
          <a:r>
            <a:rPr lang="en-US" sz="1600" b="1" dirty="0"/>
            <a:t>Teach</a:t>
          </a:r>
          <a:br>
            <a:rPr lang="en-US" sz="1600" dirty="0"/>
          </a:br>
          <a:r>
            <a:rPr lang="en-US" sz="1600" dirty="0">
              <a:solidFill>
                <a:schemeClr val="tx1"/>
              </a:solidFill>
            </a:rPr>
            <a:t>Re-teach lesson plans, specific to returning to work after lunch</a:t>
          </a:r>
        </a:p>
      </dgm:t>
    </dgm:pt>
    <dgm:pt modelId="{515FDA03-D974-1545-981B-1E68685EBDE7}" type="parTrans" cxnId="{1647546B-0F9A-0249-AA1D-8EC9FE1BA044}">
      <dgm:prSet/>
      <dgm:spPr/>
      <dgm:t>
        <a:bodyPr/>
        <a:lstStyle/>
        <a:p>
          <a:endParaRPr lang="en-US"/>
        </a:p>
      </dgm:t>
    </dgm:pt>
    <dgm:pt modelId="{D6EC5EAA-689F-6A45-9A41-89852A803F6F}" type="sibTrans" cxnId="{1647546B-0F9A-0249-AA1D-8EC9FE1BA044}">
      <dgm:prSet/>
      <dgm:spPr/>
      <dgm:t>
        <a:bodyPr/>
        <a:lstStyle/>
        <a:p>
          <a:endParaRPr lang="en-US"/>
        </a:p>
      </dgm:t>
    </dgm:pt>
    <dgm:pt modelId="{C964D175-3492-5C41-BBE7-1537DD9EB3CA}">
      <dgm:prSet phldrT="[Text]" custT="1"/>
      <dgm:spPr/>
      <dgm:t>
        <a:bodyPr/>
        <a:lstStyle/>
        <a:p>
          <a:r>
            <a:rPr lang="en-US" sz="1600" b="1" dirty="0"/>
            <a:t>Reinforce</a:t>
          </a:r>
          <a:br>
            <a:rPr lang="en-US" sz="1600" dirty="0"/>
          </a:br>
          <a:r>
            <a:rPr lang="en-US" sz="1600" dirty="0"/>
            <a:t>S</a:t>
          </a:r>
          <a:r>
            <a:rPr lang="en-US" sz="1600" dirty="0">
              <a:solidFill>
                <a:schemeClr val="tx1"/>
              </a:solidFill>
            </a:rPr>
            <a:t>pecial reinforcement for appropriate language in class after lunch</a:t>
          </a:r>
        </a:p>
      </dgm:t>
    </dgm:pt>
    <dgm:pt modelId="{294C6AD7-FF48-0D45-BB0B-0E64E6375746}" type="parTrans" cxnId="{BF539F0D-B770-484D-86A3-033412F8F30E}">
      <dgm:prSet/>
      <dgm:spPr/>
      <dgm:t>
        <a:bodyPr/>
        <a:lstStyle/>
        <a:p>
          <a:endParaRPr lang="en-US"/>
        </a:p>
      </dgm:t>
    </dgm:pt>
    <dgm:pt modelId="{5524A11D-18DD-6B47-84C9-8E7ECC8D59AD}" type="sibTrans" cxnId="{BF539F0D-B770-484D-86A3-033412F8F30E}">
      <dgm:prSet/>
      <dgm:spPr/>
      <dgm:t>
        <a:bodyPr/>
        <a:lstStyle/>
        <a:p>
          <a:endParaRPr lang="en-US"/>
        </a:p>
      </dgm:t>
    </dgm:pt>
    <dgm:pt modelId="{152DFE9C-13CE-FF43-9371-CC40DE40F461}" type="pres">
      <dgm:prSet presAssocID="{5C374B81-1CDE-BF46-9E80-97551A74A000}" presName="Name0" presStyleCnt="0">
        <dgm:presLayoutVars>
          <dgm:dir/>
          <dgm:animLvl val="lvl"/>
          <dgm:resizeHandles val="exact"/>
        </dgm:presLayoutVars>
      </dgm:prSet>
      <dgm:spPr/>
    </dgm:pt>
    <dgm:pt modelId="{0ED225D6-1187-E347-B5F3-4538F7DE49D8}" type="pres">
      <dgm:prSet presAssocID="{4C00552A-8F11-F04C-B3A2-C567F119D5D3}" presName="boxAndChildren" presStyleCnt="0"/>
      <dgm:spPr/>
    </dgm:pt>
    <dgm:pt modelId="{BA5A158F-5BDE-A840-BBC4-A1A2C27C0AA1}" type="pres">
      <dgm:prSet presAssocID="{4C00552A-8F11-F04C-B3A2-C567F119D5D3}" presName="parentTextBox" presStyleLbl="node1" presStyleIdx="0" presStyleCnt="3"/>
      <dgm:spPr/>
    </dgm:pt>
    <dgm:pt modelId="{A5F37FDA-A18B-2546-B7FD-E2532BB5CF82}" type="pres">
      <dgm:prSet presAssocID="{4C00552A-8F11-F04C-B3A2-C567F119D5D3}" presName="entireBox" presStyleLbl="node1" presStyleIdx="0" presStyleCnt="3" custScaleY="59530"/>
      <dgm:spPr/>
    </dgm:pt>
    <dgm:pt modelId="{1261F796-468A-0744-9C66-70FF90D34F1B}" type="pres">
      <dgm:prSet presAssocID="{4C00552A-8F11-F04C-B3A2-C567F119D5D3}" presName="descendantBox" presStyleCnt="0"/>
      <dgm:spPr/>
    </dgm:pt>
    <dgm:pt modelId="{D1AB2EAF-F73D-364B-8148-F527306CF6C0}" type="pres">
      <dgm:prSet presAssocID="{823572AE-C1D9-1E40-BE00-97CE9765F7A9}" presName="childTextBox" presStyleLbl="fgAccFollowNode1" presStyleIdx="0" presStyleCnt="7">
        <dgm:presLayoutVars>
          <dgm:bulletEnabled val="1"/>
        </dgm:presLayoutVars>
      </dgm:prSet>
      <dgm:spPr/>
    </dgm:pt>
    <dgm:pt modelId="{5DD7F565-B840-6C4B-B578-172C8EC81DDB}" type="pres">
      <dgm:prSet presAssocID="{5D157B79-C5A5-DF4B-AD23-CCC5545C78BD}" presName="childTextBox" presStyleLbl="fgAccFollowNode1" presStyleIdx="1" presStyleCnt="7">
        <dgm:presLayoutVars>
          <dgm:bulletEnabled val="1"/>
        </dgm:presLayoutVars>
      </dgm:prSet>
      <dgm:spPr/>
    </dgm:pt>
    <dgm:pt modelId="{BA01B56B-3548-2F4E-A6AE-7BDA858B2DDD}" type="pres">
      <dgm:prSet presAssocID="{C964D175-3492-5C41-BBE7-1537DD9EB3CA}" presName="childTextBox" presStyleLbl="fgAccFollowNode1" presStyleIdx="2" presStyleCnt="7">
        <dgm:presLayoutVars>
          <dgm:bulletEnabled val="1"/>
        </dgm:presLayoutVars>
      </dgm:prSet>
      <dgm:spPr/>
    </dgm:pt>
    <dgm:pt modelId="{345EAFE3-904B-8445-96C7-5DB009AA5875}" type="pres">
      <dgm:prSet presAssocID="{C993C4FB-CE60-8A49-B978-F1BEC5675284}" presName="sp" presStyleCnt="0"/>
      <dgm:spPr/>
    </dgm:pt>
    <dgm:pt modelId="{4965738E-362B-B34E-B8EA-026D0AD6521F}" type="pres">
      <dgm:prSet presAssocID="{5CC197C3-4817-0B43-A7F8-8A14214E2D0E}" presName="arrowAndChildren" presStyleCnt="0"/>
      <dgm:spPr/>
    </dgm:pt>
    <dgm:pt modelId="{6322139A-BE4F-0044-BF69-CB08A9294901}" type="pres">
      <dgm:prSet presAssocID="{5CC197C3-4817-0B43-A7F8-8A14214E2D0E}" presName="parentTextArrow" presStyleLbl="node1" presStyleIdx="0" presStyleCnt="3"/>
      <dgm:spPr/>
    </dgm:pt>
    <dgm:pt modelId="{9214A560-6C37-9F4B-AC97-F4D0364388FF}" type="pres">
      <dgm:prSet presAssocID="{5CC197C3-4817-0B43-A7F8-8A14214E2D0E}" presName="arrow" presStyleLbl="node1" presStyleIdx="1" presStyleCnt="3" custScaleY="58692"/>
      <dgm:spPr/>
    </dgm:pt>
    <dgm:pt modelId="{1B2EF2B7-83E7-DF4A-839C-B0CBD1364482}" type="pres">
      <dgm:prSet presAssocID="{5CC197C3-4817-0B43-A7F8-8A14214E2D0E}" presName="descendantArrow" presStyleCnt="0"/>
      <dgm:spPr/>
    </dgm:pt>
    <dgm:pt modelId="{3F72287E-4D08-9D42-B5EB-9F5D5D4B40A9}" type="pres">
      <dgm:prSet presAssocID="{56D163DD-35A4-824C-AB49-1FEBF49F1580}" presName="childTextArrow" presStyleLbl="fgAccFollowNode1" presStyleIdx="3" presStyleCnt="7">
        <dgm:presLayoutVars>
          <dgm:bulletEnabled val="1"/>
        </dgm:presLayoutVars>
      </dgm:prSet>
      <dgm:spPr/>
    </dgm:pt>
    <dgm:pt modelId="{ACE543FA-59CB-3746-9D03-2FCCE46B2048}" type="pres">
      <dgm:prSet presAssocID="{B9E2773E-528C-F04B-93CC-90DD3AFF101B}" presName="childTextArrow" presStyleLbl="fgAccFollowNode1" presStyleIdx="4" presStyleCnt="7">
        <dgm:presLayoutVars>
          <dgm:bulletEnabled val="1"/>
        </dgm:presLayoutVars>
      </dgm:prSet>
      <dgm:spPr/>
    </dgm:pt>
    <dgm:pt modelId="{4E87D756-6821-3D4C-B6BB-0FDF0D387344}" type="pres">
      <dgm:prSet presAssocID="{7ADAF883-868E-884D-8D46-C202E506C083}" presName="childTextArrow" presStyleLbl="fgAccFollowNode1" presStyleIdx="5" presStyleCnt="7">
        <dgm:presLayoutVars>
          <dgm:bulletEnabled val="1"/>
        </dgm:presLayoutVars>
      </dgm:prSet>
      <dgm:spPr/>
    </dgm:pt>
    <dgm:pt modelId="{40F2E8BF-C11A-C943-B059-87D3B406A5B4}" type="pres">
      <dgm:prSet presAssocID="{05CC670A-F4D0-8D48-958A-3CDF91AB410D}" presName="sp" presStyleCnt="0"/>
      <dgm:spPr/>
    </dgm:pt>
    <dgm:pt modelId="{0A8D8779-DF88-2844-A76C-7220FFB19EA4}" type="pres">
      <dgm:prSet presAssocID="{6DE58C1A-5A3E-A448-8AAD-5B0F550BC923}" presName="arrowAndChildren" presStyleCnt="0"/>
      <dgm:spPr/>
    </dgm:pt>
    <dgm:pt modelId="{6B74A39D-C2A4-5E44-A5BD-086462D223EE}" type="pres">
      <dgm:prSet presAssocID="{6DE58C1A-5A3E-A448-8AAD-5B0F550BC923}" presName="parentTextArrow" presStyleLbl="node1" presStyleIdx="1" presStyleCnt="3"/>
      <dgm:spPr/>
    </dgm:pt>
    <dgm:pt modelId="{4D9BBE63-9C89-FF41-950A-10B083CC4C7F}" type="pres">
      <dgm:prSet presAssocID="{6DE58C1A-5A3E-A448-8AAD-5B0F550BC923}" presName="arrow" presStyleLbl="node1" presStyleIdx="2" presStyleCnt="3" custScaleY="68696"/>
      <dgm:spPr/>
    </dgm:pt>
    <dgm:pt modelId="{D8782C22-B196-1045-BB05-2B52CDFAFDE6}" type="pres">
      <dgm:prSet presAssocID="{6DE58C1A-5A3E-A448-8AAD-5B0F550BC923}" presName="descendantArrow" presStyleCnt="0"/>
      <dgm:spPr/>
    </dgm:pt>
    <dgm:pt modelId="{ECF2119C-3F51-B346-A24E-3CB39E785E01}" type="pres">
      <dgm:prSet presAssocID="{0A0AC3EE-F6C7-A044-A369-E5BCEDBEF3AD}" presName="childTextArrow" presStyleLbl="fgAccFollowNode1" presStyleIdx="6" presStyleCnt="7">
        <dgm:presLayoutVars>
          <dgm:bulletEnabled val="1"/>
        </dgm:presLayoutVars>
      </dgm:prSet>
      <dgm:spPr/>
    </dgm:pt>
  </dgm:ptLst>
  <dgm:cxnLst>
    <dgm:cxn modelId="{CC8E0C0A-2019-E943-98A5-604EFEAB3C33}" type="presOf" srcId="{6DE58C1A-5A3E-A448-8AAD-5B0F550BC923}" destId="{4D9BBE63-9C89-FF41-950A-10B083CC4C7F}" srcOrd="1" destOrd="0" presId="urn:microsoft.com/office/officeart/2005/8/layout/process4"/>
    <dgm:cxn modelId="{BF539F0D-B770-484D-86A3-033412F8F30E}" srcId="{4C00552A-8F11-F04C-B3A2-C567F119D5D3}" destId="{C964D175-3492-5C41-BBE7-1537DD9EB3CA}" srcOrd="2" destOrd="0" parTransId="{294C6AD7-FF48-0D45-BB0B-0E64E6375746}" sibTransId="{5524A11D-18DD-6B47-84C9-8E7ECC8D59AD}"/>
    <dgm:cxn modelId="{3C885F0F-8E88-934F-83A1-0019A2C3CA59}" type="presOf" srcId="{823572AE-C1D9-1E40-BE00-97CE9765F7A9}" destId="{D1AB2EAF-F73D-364B-8148-F527306CF6C0}" srcOrd="0" destOrd="0" presId="urn:microsoft.com/office/officeart/2005/8/layout/process4"/>
    <dgm:cxn modelId="{ECC20429-A487-CC44-A831-1A8333E18C14}" type="presOf" srcId="{5CC197C3-4817-0B43-A7F8-8A14214E2D0E}" destId="{6322139A-BE4F-0044-BF69-CB08A9294901}" srcOrd="0" destOrd="0" presId="urn:microsoft.com/office/officeart/2005/8/layout/process4"/>
    <dgm:cxn modelId="{2EE07930-F0AC-7544-B7D1-7A9E4ED68CF5}" srcId="{5C374B81-1CDE-BF46-9E80-97551A74A000}" destId="{5CC197C3-4817-0B43-A7F8-8A14214E2D0E}" srcOrd="1" destOrd="0" parTransId="{5629B694-362C-7145-97AC-CA621D4A6F4E}" sibTransId="{C993C4FB-CE60-8A49-B978-F1BEC5675284}"/>
    <dgm:cxn modelId="{12FC1F31-59F6-AF46-AA9E-EFDEB8A336EE}" srcId="{6DE58C1A-5A3E-A448-8AAD-5B0F550BC923}" destId="{0A0AC3EE-F6C7-A044-A369-E5BCEDBEF3AD}" srcOrd="0" destOrd="0" parTransId="{F6BA010A-6F3E-474A-98F0-E62820D03044}" sibTransId="{E14DA95C-6433-1149-944F-478F0B5A0D15}"/>
    <dgm:cxn modelId="{0E2D5431-FEEF-A448-9A83-57D3A3986C9E}" type="presOf" srcId="{5CC197C3-4817-0B43-A7F8-8A14214E2D0E}" destId="{9214A560-6C37-9F4B-AC97-F4D0364388FF}" srcOrd="1" destOrd="0" presId="urn:microsoft.com/office/officeart/2005/8/layout/process4"/>
    <dgm:cxn modelId="{88137B37-C879-664C-BFBE-FE0C5F95A482}" srcId="{5CC197C3-4817-0B43-A7F8-8A14214E2D0E}" destId="{7ADAF883-868E-884D-8D46-C202E506C083}" srcOrd="2" destOrd="0" parTransId="{ADCA2814-F430-9842-B68A-6C226A825846}" sibTransId="{D33AFB79-1A73-D945-9F2F-77346F567911}"/>
    <dgm:cxn modelId="{07146739-F9C1-F641-8554-000EEA378D4A}" type="presOf" srcId="{7ADAF883-868E-884D-8D46-C202E506C083}" destId="{4E87D756-6821-3D4C-B6BB-0FDF0D387344}" srcOrd="0" destOrd="0" presId="urn:microsoft.com/office/officeart/2005/8/layout/process4"/>
    <dgm:cxn modelId="{9448C448-9FB2-EC47-A7EF-7B434AB8E400}" srcId="{5CC197C3-4817-0B43-A7F8-8A14214E2D0E}" destId="{56D163DD-35A4-824C-AB49-1FEBF49F1580}" srcOrd="0" destOrd="0" parTransId="{6E27DBDF-C168-EE4A-9BD3-818ABE5A04B2}" sibTransId="{824DC5AA-9FA6-EC44-A6DA-07D196AC5B32}"/>
    <dgm:cxn modelId="{E5771854-356B-F74A-86DC-114F7CF97DA1}" srcId="{5CC197C3-4817-0B43-A7F8-8A14214E2D0E}" destId="{B9E2773E-528C-F04B-93CC-90DD3AFF101B}" srcOrd="1" destOrd="0" parTransId="{23886173-710F-B347-93A7-F9C3E1CE503C}" sibTransId="{8100FF60-2F60-BC4F-AB5C-E806A0FDC3D3}"/>
    <dgm:cxn modelId="{C4ABF15D-D67D-5D4D-8375-E3586E6B2D39}" type="presOf" srcId="{56D163DD-35A4-824C-AB49-1FEBF49F1580}" destId="{3F72287E-4D08-9D42-B5EB-9F5D5D4B40A9}" srcOrd="0" destOrd="0" presId="urn:microsoft.com/office/officeart/2005/8/layout/process4"/>
    <dgm:cxn modelId="{1647546B-0F9A-0249-AA1D-8EC9FE1BA044}" srcId="{4C00552A-8F11-F04C-B3A2-C567F119D5D3}" destId="{5D157B79-C5A5-DF4B-AD23-CCC5545C78BD}" srcOrd="1" destOrd="0" parTransId="{515FDA03-D974-1545-981B-1E68685EBDE7}" sibTransId="{D6EC5EAA-689F-6A45-9A41-89852A803F6F}"/>
    <dgm:cxn modelId="{2B813F6D-66A0-C346-8178-5F4C313AC2AC}" srcId="{5C374B81-1CDE-BF46-9E80-97551A74A000}" destId="{4C00552A-8F11-F04C-B3A2-C567F119D5D3}" srcOrd="2" destOrd="0" parTransId="{D34D220C-BD04-EE4C-A96B-0001B975D2EE}" sibTransId="{304A18A4-3241-D343-B058-0599992743A1}"/>
    <dgm:cxn modelId="{054E1D98-900A-9545-A994-3883223BBB48}" type="presOf" srcId="{4C00552A-8F11-F04C-B3A2-C567F119D5D3}" destId="{BA5A158F-5BDE-A840-BBC4-A1A2C27C0AA1}" srcOrd="0" destOrd="0" presId="urn:microsoft.com/office/officeart/2005/8/layout/process4"/>
    <dgm:cxn modelId="{82CA2FA4-5732-D042-82E8-48FAC2FCA79B}" type="presOf" srcId="{6DE58C1A-5A3E-A448-8AAD-5B0F550BC923}" destId="{6B74A39D-C2A4-5E44-A5BD-086462D223EE}" srcOrd="0" destOrd="0" presId="urn:microsoft.com/office/officeart/2005/8/layout/process4"/>
    <dgm:cxn modelId="{B752E3AB-CAF5-A44C-B6ED-4EBDA14CEACC}" type="presOf" srcId="{B9E2773E-528C-F04B-93CC-90DD3AFF101B}" destId="{ACE543FA-59CB-3746-9D03-2FCCE46B2048}" srcOrd="0" destOrd="0" presId="urn:microsoft.com/office/officeart/2005/8/layout/process4"/>
    <dgm:cxn modelId="{67E002B0-B7E8-6842-934A-603783E0ABE9}" srcId="{5C374B81-1CDE-BF46-9E80-97551A74A000}" destId="{6DE58C1A-5A3E-A448-8AAD-5B0F550BC923}" srcOrd="0" destOrd="0" parTransId="{EDE6BE9D-E44A-3D49-8971-08F23E3CA153}" sibTransId="{05CC670A-F4D0-8D48-958A-3CDF91AB410D}"/>
    <dgm:cxn modelId="{E5A379B9-1F94-8846-B299-92EFDD0341FD}" type="presOf" srcId="{C964D175-3492-5C41-BBE7-1537DD9EB3CA}" destId="{BA01B56B-3548-2F4E-A6AE-7BDA858B2DDD}" srcOrd="0" destOrd="0" presId="urn:microsoft.com/office/officeart/2005/8/layout/process4"/>
    <dgm:cxn modelId="{07CD0ABA-6786-484E-81C2-CFD3EC744DF7}" type="presOf" srcId="{4C00552A-8F11-F04C-B3A2-C567F119D5D3}" destId="{A5F37FDA-A18B-2546-B7FD-E2532BB5CF82}" srcOrd="1" destOrd="0" presId="urn:microsoft.com/office/officeart/2005/8/layout/process4"/>
    <dgm:cxn modelId="{A1FB66DB-7B31-2441-8E59-54E9B6BAB14D}" srcId="{4C00552A-8F11-F04C-B3A2-C567F119D5D3}" destId="{823572AE-C1D9-1E40-BE00-97CE9765F7A9}" srcOrd="0" destOrd="0" parTransId="{A1EF2281-1734-ED45-BA55-F5529ACE35A4}" sibTransId="{EAEBFD4D-7988-0E4B-A52B-6EB878DD594C}"/>
    <dgm:cxn modelId="{9B7E65DF-22B6-3E43-8794-B50FD063D0DB}" type="presOf" srcId="{0A0AC3EE-F6C7-A044-A369-E5BCEDBEF3AD}" destId="{ECF2119C-3F51-B346-A24E-3CB39E785E01}" srcOrd="0" destOrd="0" presId="urn:microsoft.com/office/officeart/2005/8/layout/process4"/>
    <dgm:cxn modelId="{1DA59DEB-C3AF-2044-87D0-D2C79D1CBA4F}" type="presOf" srcId="{5D157B79-C5A5-DF4B-AD23-CCC5545C78BD}" destId="{5DD7F565-B840-6C4B-B578-172C8EC81DDB}" srcOrd="0" destOrd="0" presId="urn:microsoft.com/office/officeart/2005/8/layout/process4"/>
    <dgm:cxn modelId="{9582D3F8-7C57-544A-BF17-F13667CC223E}" type="presOf" srcId="{5C374B81-1CDE-BF46-9E80-97551A74A000}" destId="{152DFE9C-13CE-FF43-9371-CC40DE40F461}" srcOrd="0" destOrd="0" presId="urn:microsoft.com/office/officeart/2005/8/layout/process4"/>
    <dgm:cxn modelId="{AABC8DC5-7D47-CD42-B167-795F1CD8788A}" type="presParOf" srcId="{152DFE9C-13CE-FF43-9371-CC40DE40F461}" destId="{0ED225D6-1187-E347-B5F3-4538F7DE49D8}" srcOrd="0" destOrd="0" presId="urn:microsoft.com/office/officeart/2005/8/layout/process4"/>
    <dgm:cxn modelId="{5D6E4737-A274-DE4E-B9D1-AF3B4CB1814E}" type="presParOf" srcId="{0ED225D6-1187-E347-B5F3-4538F7DE49D8}" destId="{BA5A158F-5BDE-A840-BBC4-A1A2C27C0AA1}" srcOrd="0" destOrd="0" presId="urn:microsoft.com/office/officeart/2005/8/layout/process4"/>
    <dgm:cxn modelId="{35D18F90-B1B3-B444-8017-77AEF12557F1}" type="presParOf" srcId="{0ED225D6-1187-E347-B5F3-4538F7DE49D8}" destId="{A5F37FDA-A18B-2546-B7FD-E2532BB5CF82}" srcOrd="1" destOrd="0" presId="urn:microsoft.com/office/officeart/2005/8/layout/process4"/>
    <dgm:cxn modelId="{A1AB654A-2B5D-9C42-8368-D8364ED830ED}" type="presParOf" srcId="{0ED225D6-1187-E347-B5F3-4538F7DE49D8}" destId="{1261F796-468A-0744-9C66-70FF90D34F1B}" srcOrd="2" destOrd="0" presId="urn:microsoft.com/office/officeart/2005/8/layout/process4"/>
    <dgm:cxn modelId="{C92759A3-E573-5F48-B65F-0AE29976D6A3}" type="presParOf" srcId="{1261F796-468A-0744-9C66-70FF90D34F1B}" destId="{D1AB2EAF-F73D-364B-8148-F527306CF6C0}" srcOrd="0" destOrd="0" presId="urn:microsoft.com/office/officeart/2005/8/layout/process4"/>
    <dgm:cxn modelId="{99A3776D-964D-9F49-89B4-36B0E3871498}" type="presParOf" srcId="{1261F796-468A-0744-9C66-70FF90D34F1B}" destId="{5DD7F565-B840-6C4B-B578-172C8EC81DDB}" srcOrd="1" destOrd="0" presId="urn:microsoft.com/office/officeart/2005/8/layout/process4"/>
    <dgm:cxn modelId="{773DA078-6AB0-CE4F-85B4-230962D74FA2}" type="presParOf" srcId="{1261F796-468A-0744-9C66-70FF90D34F1B}" destId="{BA01B56B-3548-2F4E-A6AE-7BDA858B2DDD}" srcOrd="2" destOrd="0" presId="urn:microsoft.com/office/officeart/2005/8/layout/process4"/>
    <dgm:cxn modelId="{E00BCD3B-88AA-8D44-B7EB-B865B109FBBF}" type="presParOf" srcId="{152DFE9C-13CE-FF43-9371-CC40DE40F461}" destId="{345EAFE3-904B-8445-96C7-5DB009AA5875}" srcOrd="1" destOrd="0" presId="urn:microsoft.com/office/officeart/2005/8/layout/process4"/>
    <dgm:cxn modelId="{3C80B4F0-4AFB-8449-BB1D-B600DE8E39DB}" type="presParOf" srcId="{152DFE9C-13CE-FF43-9371-CC40DE40F461}" destId="{4965738E-362B-B34E-B8EA-026D0AD6521F}" srcOrd="2" destOrd="0" presId="urn:microsoft.com/office/officeart/2005/8/layout/process4"/>
    <dgm:cxn modelId="{05C5DE4A-22F6-9C43-A730-9D3A0BE13918}" type="presParOf" srcId="{4965738E-362B-B34E-B8EA-026D0AD6521F}" destId="{6322139A-BE4F-0044-BF69-CB08A9294901}" srcOrd="0" destOrd="0" presId="urn:microsoft.com/office/officeart/2005/8/layout/process4"/>
    <dgm:cxn modelId="{AAAC89F6-5A2A-7F4B-8F89-361A077F074A}" type="presParOf" srcId="{4965738E-362B-B34E-B8EA-026D0AD6521F}" destId="{9214A560-6C37-9F4B-AC97-F4D0364388FF}" srcOrd="1" destOrd="0" presId="urn:microsoft.com/office/officeart/2005/8/layout/process4"/>
    <dgm:cxn modelId="{97AF5DA1-1774-D043-9825-B3A83156F8CD}" type="presParOf" srcId="{4965738E-362B-B34E-B8EA-026D0AD6521F}" destId="{1B2EF2B7-83E7-DF4A-839C-B0CBD1364482}" srcOrd="2" destOrd="0" presId="urn:microsoft.com/office/officeart/2005/8/layout/process4"/>
    <dgm:cxn modelId="{7978666B-7C8E-2A4E-A5C8-AFD26B3D49D8}" type="presParOf" srcId="{1B2EF2B7-83E7-DF4A-839C-B0CBD1364482}" destId="{3F72287E-4D08-9D42-B5EB-9F5D5D4B40A9}" srcOrd="0" destOrd="0" presId="urn:microsoft.com/office/officeart/2005/8/layout/process4"/>
    <dgm:cxn modelId="{3D05851E-F212-FE49-9704-D35706872970}" type="presParOf" srcId="{1B2EF2B7-83E7-DF4A-839C-B0CBD1364482}" destId="{ACE543FA-59CB-3746-9D03-2FCCE46B2048}" srcOrd="1" destOrd="0" presId="urn:microsoft.com/office/officeart/2005/8/layout/process4"/>
    <dgm:cxn modelId="{EE8F0B85-04BA-EB42-ACBC-C22AABAB573C}" type="presParOf" srcId="{1B2EF2B7-83E7-DF4A-839C-B0CBD1364482}" destId="{4E87D756-6821-3D4C-B6BB-0FDF0D387344}" srcOrd="2" destOrd="0" presId="urn:microsoft.com/office/officeart/2005/8/layout/process4"/>
    <dgm:cxn modelId="{A6FE2743-9126-F449-BA41-F26F4EC82878}" type="presParOf" srcId="{152DFE9C-13CE-FF43-9371-CC40DE40F461}" destId="{40F2E8BF-C11A-C943-B059-87D3B406A5B4}" srcOrd="3" destOrd="0" presId="urn:microsoft.com/office/officeart/2005/8/layout/process4"/>
    <dgm:cxn modelId="{829CDE75-F3B0-2240-B1D0-DF9A27FDA5AF}" type="presParOf" srcId="{152DFE9C-13CE-FF43-9371-CC40DE40F461}" destId="{0A8D8779-DF88-2844-A76C-7220FFB19EA4}" srcOrd="4" destOrd="0" presId="urn:microsoft.com/office/officeart/2005/8/layout/process4"/>
    <dgm:cxn modelId="{AF4DFF65-0D14-024B-BB4B-036B9CB893BC}" type="presParOf" srcId="{0A8D8779-DF88-2844-A76C-7220FFB19EA4}" destId="{6B74A39D-C2A4-5E44-A5BD-086462D223EE}" srcOrd="0" destOrd="0" presId="urn:microsoft.com/office/officeart/2005/8/layout/process4"/>
    <dgm:cxn modelId="{7D1577AA-1EB6-824E-A247-359DEC79610B}" type="presParOf" srcId="{0A8D8779-DF88-2844-A76C-7220FFB19EA4}" destId="{4D9BBE63-9C89-FF41-950A-10B083CC4C7F}" srcOrd="1" destOrd="0" presId="urn:microsoft.com/office/officeart/2005/8/layout/process4"/>
    <dgm:cxn modelId="{C48AB221-CD2A-214C-B0F6-215677D13895}" type="presParOf" srcId="{0A8D8779-DF88-2844-A76C-7220FFB19EA4}" destId="{D8782C22-B196-1045-BB05-2B52CDFAFDE6}" srcOrd="2" destOrd="0" presId="urn:microsoft.com/office/officeart/2005/8/layout/process4"/>
    <dgm:cxn modelId="{2F379C94-E2FA-4C47-B18D-16C3771A2833}" type="presParOf" srcId="{D8782C22-B196-1045-BB05-2B52CDFAFDE6}" destId="{ECF2119C-3F51-B346-A24E-3CB39E785E01}"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C374B81-1CDE-BF46-9E80-97551A74A000}" type="doc">
      <dgm:prSet loTypeId="urn:microsoft.com/office/officeart/2005/8/layout/process4" loCatId="" qsTypeId="urn:microsoft.com/office/officeart/2005/8/quickstyle/simple4" qsCatId="simple" csTypeId="urn:microsoft.com/office/officeart/2005/8/colors/colorful5" csCatId="colorful" phldr="1"/>
      <dgm:spPr/>
      <dgm:t>
        <a:bodyPr/>
        <a:lstStyle/>
        <a:p>
          <a:endParaRPr lang="en-US"/>
        </a:p>
      </dgm:t>
    </dgm:pt>
    <dgm:pt modelId="{6DE58C1A-5A3E-A448-8AAD-5B0F550BC923}">
      <dgm:prSet phldrT="[Text]"/>
      <dgm:spPr>
        <a:solidFill>
          <a:srgbClr val="002060"/>
        </a:solidFill>
      </dgm:spPr>
      <dgm:t>
        <a:bodyPr/>
        <a:lstStyle/>
        <a:p>
          <a:r>
            <a:rPr lang="en-US" dirty="0"/>
            <a:t>Data indicate:</a:t>
          </a:r>
        </a:p>
      </dgm:t>
    </dgm:pt>
    <dgm:pt modelId="{EDE6BE9D-E44A-3D49-8971-08F23E3CA153}" type="parTrans" cxnId="{67E002B0-B7E8-6842-934A-603783E0ABE9}">
      <dgm:prSet/>
      <dgm:spPr/>
      <dgm:t>
        <a:bodyPr/>
        <a:lstStyle/>
        <a:p>
          <a:endParaRPr lang="en-US"/>
        </a:p>
      </dgm:t>
    </dgm:pt>
    <dgm:pt modelId="{05CC670A-F4D0-8D48-958A-3CDF91AB410D}" type="sibTrans" cxnId="{67E002B0-B7E8-6842-934A-603783E0ABE9}">
      <dgm:prSet/>
      <dgm:spPr/>
      <dgm:t>
        <a:bodyPr/>
        <a:lstStyle/>
        <a:p>
          <a:endParaRPr lang="en-US"/>
        </a:p>
      </dgm:t>
    </dgm:pt>
    <dgm:pt modelId="{0A0AC3EE-F6C7-A044-A369-E5BCEDBEF3AD}">
      <dgm:prSet phldrT="[Text]" custT="1"/>
      <dgm:spPr/>
      <dgm:t>
        <a:bodyPr/>
        <a:lstStyle/>
        <a:p>
          <a:r>
            <a:rPr lang="en-US" sz="1600" dirty="0"/>
            <a:t>ODR data show's more than 3 months above the 50th percentile, and a large spike in data for Grade 5</a:t>
          </a:r>
        </a:p>
      </dgm:t>
    </dgm:pt>
    <dgm:pt modelId="{F6BA010A-6F3E-474A-98F0-E62820D03044}" type="parTrans" cxnId="{12FC1F31-59F6-AF46-AA9E-EFDEB8A336EE}">
      <dgm:prSet/>
      <dgm:spPr/>
      <dgm:t>
        <a:bodyPr/>
        <a:lstStyle/>
        <a:p>
          <a:endParaRPr lang="en-US"/>
        </a:p>
      </dgm:t>
    </dgm:pt>
    <dgm:pt modelId="{E14DA95C-6433-1149-944F-478F0B5A0D15}" type="sibTrans" cxnId="{12FC1F31-59F6-AF46-AA9E-EFDEB8A336EE}">
      <dgm:prSet/>
      <dgm:spPr/>
      <dgm:t>
        <a:bodyPr/>
        <a:lstStyle/>
        <a:p>
          <a:endParaRPr lang="en-US"/>
        </a:p>
      </dgm:t>
    </dgm:pt>
    <dgm:pt modelId="{5CC197C3-4817-0B43-A7F8-8A14214E2D0E}">
      <dgm:prSet phldrT="[Text]"/>
      <dgm:spPr>
        <a:solidFill>
          <a:srgbClr val="002060"/>
        </a:solidFill>
      </dgm:spPr>
      <dgm:t>
        <a:bodyPr/>
        <a:lstStyle/>
        <a:p>
          <a:r>
            <a:rPr lang="en-US" dirty="0"/>
            <a:t>Grade 5 Team Data also indicate:</a:t>
          </a:r>
        </a:p>
      </dgm:t>
    </dgm:pt>
    <dgm:pt modelId="{5629B694-362C-7145-97AC-CA621D4A6F4E}" type="parTrans" cxnId="{2EE07930-F0AC-7544-B7D1-7A9E4ED68CF5}">
      <dgm:prSet/>
      <dgm:spPr/>
      <dgm:t>
        <a:bodyPr/>
        <a:lstStyle/>
        <a:p>
          <a:endParaRPr lang="en-US"/>
        </a:p>
      </dgm:t>
    </dgm:pt>
    <dgm:pt modelId="{C993C4FB-CE60-8A49-B978-F1BEC5675284}" type="sibTrans" cxnId="{2EE07930-F0AC-7544-B7D1-7A9E4ED68CF5}">
      <dgm:prSet/>
      <dgm:spPr/>
      <dgm:t>
        <a:bodyPr/>
        <a:lstStyle/>
        <a:p>
          <a:endParaRPr lang="en-US"/>
        </a:p>
      </dgm:t>
    </dgm:pt>
    <dgm:pt modelId="{56D163DD-35A4-824C-AB49-1FEBF49F1580}">
      <dgm:prSet phldrT="[Text]" custT="1"/>
      <dgm:spPr/>
      <dgm:t>
        <a:bodyPr/>
        <a:lstStyle/>
        <a:p>
          <a:r>
            <a:rPr lang="en-US" sz="1600" dirty="0"/>
            <a:t>Location: </a:t>
          </a:r>
          <a:r>
            <a:rPr lang="en-US" sz="1600" dirty="0">
              <a:solidFill>
                <a:schemeClr val="tx1"/>
              </a:solidFill>
            </a:rPr>
            <a:t>Playground</a:t>
          </a:r>
        </a:p>
      </dgm:t>
    </dgm:pt>
    <dgm:pt modelId="{6E27DBDF-C168-EE4A-9BD3-818ABE5A04B2}" type="parTrans" cxnId="{9448C448-9FB2-EC47-A7EF-7B434AB8E400}">
      <dgm:prSet/>
      <dgm:spPr/>
      <dgm:t>
        <a:bodyPr/>
        <a:lstStyle/>
        <a:p>
          <a:endParaRPr lang="en-US"/>
        </a:p>
      </dgm:t>
    </dgm:pt>
    <dgm:pt modelId="{824DC5AA-9FA6-EC44-A6DA-07D196AC5B32}" type="sibTrans" cxnId="{9448C448-9FB2-EC47-A7EF-7B434AB8E400}">
      <dgm:prSet/>
      <dgm:spPr/>
      <dgm:t>
        <a:bodyPr/>
        <a:lstStyle/>
        <a:p>
          <a:endParaRPr lang="en-US"/>
        </a:p>
      </dgm:t>
    </dgm:pt>
    <dgm:pt modelId="{4C00552A-8F11-F04C-B3A2-C567F119D5D3}">
      <dgm:prSet phldrT="[Text]"/>
      <dgm:spPr>
        <a:solidFill>
          <a:srgbClr val="002060"/>
        </a:solidFill>
      </dgm:spPr>
      <dgm:t>
        <a:bodyPr/>
        <a:lstStyle/>
        <a:p>
          <a:r>
            <a:rPr lang="en-US" dirty="0"/>
            <a:t>What to do?</a:t>
          </a:r>
        </a:p>
      </dgm:t>
    </dgm:pt>
    <dgm:pt modelId="{D34D220C-BD04-EE4C-A96B-0001B975D2EE}" type="parTrans" cxnId="{2B813F6D-66A0-C346-8178-5F4C313AC2AC}">
      <dgm:prSet/>
      <dgm:spPr/>
      <dgm:t>
        <a:bodyPr/>
        <a:lstStyle/>
        <a:p>
          <a:endParaRPr lang="en-US"/>
        </a:p>
      </dgm:t>
    </dgm:pt>
    <dgm:pt modelId="{304A18A4-3241-D343-B058-0599992743A1}" type="sibTrans" cxnId="{2B813F6D-66A0-C346-8178-5F4C313AC2AC}">
      <dgm:prSet/>
      <dgm:spPr/>
      <dgm:t>
        <a:bodyPr/>
        <a:lstStyle/>
        <a:p>
          <a:endParaRPr lang="en-US"/>
        </a:p>
      </dgm:t>
    </dgm:pt>
    <dgm:pt modelId="{823572AE-C1D9-1E40-BE00-97CE9765F7A9}">
      <dgm:prSet phldrT="[Text]" custT="1"/>
      <dgm:spPr/>
      <dgm:t>
        <a:bodyPr/>
        <a:lstStyle/>
        <a:p>
          <a:r>
            <a:rPr lang="en-US" sz="1600" b="1" dirty="0"/>
            <a:t>Prevent</a:t>
          </a:r>
          <a:br>
            <a:rPr lang="en-US" sz="1600" dirty="0"/>
          </a:br>
          <a:r>
            <a:rPr lang="en-US" sz="1600" dirty="0">
              <a:solidFill>
                <a:schemeClr val="tx1"/>
              </a:solidFill>
            </a:rPr>
            <a:t>Remind of expected behaviors when conflicts</a:t>
          </a:r>
          <a:r>
            <a:rPr lang="en-US" sz="1600" baseline="0" dirty="0">
              <a:solidFill>
                <a:schemeClr val="tx1"/>
              </a:solidFill>
            </a:rPr>
            <a:t> occur at recess</a:t>
          </a:r>
          <a:endParaRPr lang="en-US" sz="1600" dirty="0">
            <a:solidFill>
              <a:schemeClr val="tx1"/>
            </a:solidFill>
          </a:endParaRPr>
        </a:p>
      </dgm:t>
    </dgm:pt>
    <dgm:pt modelId="{A1EF2281-1734-ED45-BA55-F5529ACE35A4}" type="parTrans" cxnId="{A1FB66DB-7B31-2441-8E59-54E9B6BAB14D}">
      <dgm:prSet/>
      <dgm:spPr/>
      <dgm:t>
        <a:bodyPr/>
        <a:lstStyle/>
        <a:p>
          <a:endParaRPr lang="en-US"/>
        </a:p>
      </dgm:t>
    </dgm:pt>
    <dgm:pt modelId="{EAEBFD4D-7988-0E4B-A52B-6EB878DD594C}" type="sibTrans" cxnId="{A1FB66DB-7B31-2441-8E59-54E9B6BAB14D}">
      <dgm:prSet/>
      <dgm:spPr/>
      <dgm:t>
        <a:bodyPr/>
        <a:lstStyle/>
        <a:p>
          <a:endParaRPr lang="en-US"/>
        </a:p>
      </dgm:t>
    </dgm:pt>
    <dgm:pt modelId="{B9E2773E-528C-F04B-93CC-90DD3AFF101B}">
      <dgm:prSet phldrT="[Text]" custT="1"/>
      <dgm:spPr/>
      <dgm:t>
        <a:bodyPr/>
        <a:lstStyle/>
        <a:p>
          <a:r>
            <a:rPr lang="en-US" sz="1600" dirty="0"/>
            <a:t>Behavior: </a:t>
          </a:r>
          <a:r>
            <a:rPr lang="en-US" sz="1600" dirty="0">
              <a:solidFill>
                <a:schemeClr val="tx1"/>
              </a:solidFill>
            </a:rPr>
            <a:t>Physical</a:t>
          </a:r>
          <a:r>
            <a:rPr lang="en-US" sz="1600" baseline="0" dirty="0">
              <a:solidFill>
                <a:schemeClr val="tx1"/>
              </a:solidFill>
            </a:rPr>
            <a:t> Aggression</a:t>
          </a:r>
          <a:endParaRPr lang="en-US" sz="1600" dirty="0">
            <a:solidFill>
              <a:schemeClr val="tx1"/>
            </a:solidFill>
          </a:endParaRPr>
        </a:p>
      </dgm:t>
    </dgm:pt>
    <dgm:pt modelId="{23886173-710F-B347-93A7-F9C3E1CE503C}" type="parTrans" cxnId="{E5771854-356B-F74A-86DC-114F7CF97DA1}">
      <dgm:prSet/>
      <dgm:spPr/>
      <dgm:t>
        <a:bodyPr/>
        <a:lstStyle/>
        <a:p>
          <a:endParaRPr lang="en-US"/>
        </a:p>
      </dgm:t>
    </dgm:pt>
    <dgm:pt modelId="{8100FF60-2F60-BC4F-AB5C-E806A0FDC3D3}" type="sibTrans" cxnId="{E5771854-356B-F74A-86DC-114F7CF97DA1}">
      <dgm:prSet/>
      <dgm:spPr/>
      <dgm:t>
        <a:bodyPr/>
        <a:lstStyle/>
        <a:p>
          <a:endParaRPr lang="en-US"/>
        </a:p>
      </dgm:t>
    </dgm:pt>
    <dgm:pt modelId="{7ADAF883-868E-884D-8D46-C202E506C083}">
      <dgm:prSet phldrT="[Text]" custT="1"/>
      <dgm:spPr/>
      <dgm:t>
        <a:bodyPr/>
        <a:lstStyle/>
        <a:p>
          <a:r>
            <a:rPr lang="en-US" sz="1600" dirty="0"/>
            <a:t>Time: </a:t>
          </a:r>
          <a:r>
            <a:rPr lang="en-US" sz="1600" dirty="0">
              <a:solidFill>
                <a:schemeClr val="tx1"/>
              </a:solidFill>
            </a:rPr>
            <a:t>11:30 to 12:00</a:t>
          </a:r>
        </a:p>
      </dgm:t>
    </dgm:pt>
    <dgm:pt modelId="{ADCA2814-F430-9842-B68A-6C226A825846}" type="parTrans" cxnId="{88137B37-C879-664C-BFBE-FE0C5F95A482}">
      <dgm:prSet/>
      <dgm:spPr/>
      <dgm:t>
        <a:bodyPr/>
        <a:lstStyle/>
        <a:p>
          <a:endParaRPr lang="en-US"/>
        </a:p>
      </dgm:t>
    </dgm:pt>
    <dgm:pt modelId="{D33AFB79-1A73-D945-9F2F-77346F567911}" type="sibTrans" cxnId="{88137B37-C879-664C-BFBE-FE0C5F95A482}">
      <dgm:prSet/>
      <dgm:spPr/>
      <dgm:t>
        <a:bodyPr/>
        <a:lstStyle/>
        <a:p>
          <a:endParaRPr lang="en-US"/>
        </a:p>
      </dgm:t>
    </dgm:pt>
    <dgm:pt modelId="{5D157B79-C5A5-DF4B-AD23-CCC5545C78BD}">
      <dgm:prSet phldrT="[Text]" custT="1"/>
      <dgm:spPr/>
      <dgm:t>
        <a:bodyPr/>
        <a:lstStyle/>
        <a:p>
          <a:r>
            <a:rPr lang="en-US" sz="1600" b="1" dirty="0"/>
            <a:t>Re-teach</a:t>
          </a:r>
          <a:br>
            <a:rPr lang="en-US" sz="1600" dirty="0"/>
          </a:br>
          <a:r>
            <a:rPr lang="en-US" sz="1600" dirty="0"/>
            <a:t>R</a:t>
          </a:r>
          <a:r>
            <a:rPr lang="en-US" sz="1600" baseline="0" dirty="0">
              <a:solidFill>
                <a:schemeClr val="tx1"/>
              </a:solidFill>
            </a:rPr>
            <a:t>ole play of conflict resolution (rock, paper, scissors) from lesson plan</a:t>
          </a:r>
          <a:endParaRPr lang="en-US" sz="1600" dirty="0">
            <a:solidFill>
              <a:schemeClr val="tx1"/>
            </a:solidFill>
          </a:endParaRPr>
        </a:p>
      </dgm:t>
    </dgm:pt>
    <dgm:pt modelId="{515FDA03-D974-1545-981B-1E68685EBDE7}" type="parTrans" cxnId="{1647546B-0F9A-0249-AA1D-8EC9FE1BA044}">
      <dgm:prSet/>
      <dgm:spPr/>
      <dgm:t>
        <a:bodyPr/>
        <a:lstStyle/>
        <a:p>
          <a:endParaRPr lang="en-US"/>
        </a:p>
      </dgm:t>
    </dgm:pt>
    <dgm:pt modelId="{D6EC5EAA-689F-6A45-9A41-89852A803F6F}" type="sibTrans" cxnId="{1647546B-0F9A-0249-AA1D-8EC9FE1BA044}">
      <dgm:prSet/>
      <dgm:spPr/>
      <dgm:t>
        <a:bodyPr/>
        <a:lstStyle/>
        <a:p>
          <a:endParaRPr lang="en-US"/>
        </a:p>
      </dgm:t>
    </dgm:pt>
    <dgm:pt modelId="{C964D175-3492-5C41-BBE7-1537DD9EB3CA}">
      <dgm:prSet phldrT="[Text]" custT="1"/>
      <dgm:spPr/>
      <dgm:t>
        <a:bodyPr/>
        <a:lstStyle/>
        <a:p>
          <a:r>
            <a:rPr lang="en-US" sz="1600" b="1" dirty="0">
              <a:solidFill>
                <a:schemeClr val="tx1"/>
              </a:solidFill>
            </a:rPr>
            <a:t>Reinforce</a:t>
          </a:r>
          <a:br>
            <a:rPr lang="en-US" sz="1600" dirty="0"/>
          </a:br>
          <a:r>
            <a:rPr lang="en-US" sz="1600" dirty="0">
              <a:solidFill>
                <a:schemeClr val="tx1"/>
              </a:solidFill>
            </a:rPr>
            <a:t>Provide special reinforcement for use of conflict resolution skill</a:t>
          </a:r>
        </a:p>
      </dgm:t>
    </dgm:pt>
    <dgm:pt modelId="{294C6AD7-FF48-0D45-BB0B-0E64E6375746}" type="parTrans" cxnId="{BF539F0D-B770-484D-86A3-033412F8F30E}">
      <dgm:prSet/>
      <dgm:spPr/>
      <dgm:t>
        <a:bodyPr/>
        <a:lstStyle/>
        <a:p>
          <a:endParaRPr lang="en-US"/>
        </a:p>
      </dgm:t>
    </dgm:pt>
    <dgm:pt modelId="{5524A11D-18DD-6B47-84C9-8E7ECC8D59AD}" type="sibTrans" cxnId="{BF539F0D-B770-484D-86A3-033412F8F30E}">
      <dgm:prSet/>
      <dgm:spPr/>
      <dgm:t>
        <a:bodyPr/>
        <a:lstStyle/>
        <a:p>
          <a:endParaRPr lang="en-US"/>
        </a:p>
      </dgm:t>
    </dgm:pt>
    <dgm:pt modelId="{152DFE9C-13CE-FF43-9371-CC40DE40F461}" type="pres">
      <dgm:prSet presAssocID="{5C374B81-1CDE-BF46-9E80-97551A74A000}" presName="Name0" presStyleCnt="0">
        <dgm:presLayoutVars>
          <dgm:dir/>
          <dgm:animLvl val="lvl"/>
          <dgm:resizeHandles val="exact"/>
        </dgm:presLayoutVars>
      </dgm:prSet>
      <dgm:spPr/>
    </dgm:pt>
    <dgm:pt modelId="{0ED225D6-1187-E347-B5F3-4538F7DE49D8}" type="pres">
      <dgm:prSet presAssocID="{4C00552A-8F11-F04C-B3A2-C567F119D5D3}" presName="boxAndChildren" presStyleCnt="0"/>
      <dgm:spPr/>
    </dgm:pt>
    <dgm:pt modelId="{BA5A158F-5BDE-A840-BBC4-A1A2C27C0AA1}" type="pres">
      <dgm:prSet presAssocID="{4C00552A-8F11-F04C-B3A2-C567F119D5D3}" presName="parentTextBox" presStyleLbl="node1" presStyleIdx="0" presStyleCnt="3"/>
      <dgm:spPr/>
    </dgm:pt>
    <dgm:pt modelId="{A5F37FDA-A18B-2546-B7FD-E2532BB5CF82}" type="pres">
      <dgm:prSet presAssocID="{4C00552A-8F11-F04C-B3A2-C567F119D5D3}" presName="entireBox" presStyleLbl="node1" presStyleIdx="0" presStyleCnt="3" custScaleY="134791"/>
      <dgm:spPr/>
    </dgm:pt>
    <dgm:pt modelId="{1261F796-468A-0744-9C66-70FF90D34F1B}" type="pres">
      <dgm:prSet presAssocID="{4C00552A-8F11-F04C-B3A2-C567F119D5D3}" presName="descendantBox" presStyleCnt="0"/>
      <dgm:spPr/>
    </dgm:pt>
    <dgm:pt modelId="{D1AB2EAF-F73D-364B-8148-F527306CF6C0}" type="pres">
      <dgm:prSet presAssocID="{823572AE-C1D9-1E40-BE00-97CE9765F7A9}" presName="childTextBox" presStyleLbl="fgAccFollowNode1" presStyleIdx="0" presStyleCnt="7" custScaleY="169644" custLinFactNeighborY="22538">
        <dgm:presLayoutVars>
          <dgm:bulletEnabled val="1"/>
        </dgm:presLayoutVars>
      </dgm:prSet>
      <dgm:spPr/>
    </dgm:pt>
    <dgm:pt modelId="{5DD7F565-B840-6C4B-B578-172C8EC81DDB}" type="pres">
      <dgm:prSet presAssocID="{5D157B79-C5A5-DF4B-AD23-CCC5545C78BD}" presName="childTextBox" presStyleLbl="fgAccFollowNode1" presStyleIdx="1" presStyleCnt="7" custScaleY="169644" custLinFactNeighborY="22538">
        <dgm:presLayoutVars>
          <dgm:bulletEnabled val="1"/>
        </dgm:presLayoutVars>
      </dgm:prSet>
      <dgm:spPr/>
    </dgm:pt>
    <dgm:pt modelId="{BA01B56B-3548-2F4E-A6AE-7BDA858B2DDD}" type="pres">
      <dgm:prSet presAssocID="{C964D175-3492-5C41-BBE7-1537DD9EB3CA}" presName="childTextBox" presStyleLbl="fgAccFollowNode1" presStyleIdx="2" presStyleCnt="7" custScaleY="169644" custLinFactNeighborY="22538">
        <dgm:presLayoutVars>
          <dgm:bulletEnabled val="1"/>
        </dgm:presLayoutVars>
      </dgm:prSet>
      <dgm:spPr/>
    </dgm:pt>
    <dgm:pt modelId="{345EAFE3-904B-8445-96C7-5DB009AA5875}" type="pres">
      <dgm:prSet presAssocID="{C993C4FB-CE60-8A49-B978-F1BEC5675284}" presName="sp" presStyleCnt="0"/>
      <dgm:spPr/>
    </dgm:pt>
    <dgm:pt modelId="{4965738E-362B-B34E-B8EA-026D0AD6521F}" type="pres">
      <dgm:prSet presAssocID="{5CC197C3-4817-0B43-A7F8-8A14214E2D0E}" presName="arrowAndChildren" presStyleCnt="0"/>
      <dgm:spPr/>
    </dgm:pt>
    <dgm:pt modelId="{6322139A-BE4F-0044-BF69-CB08A9294901}" type="pres">
      <dgm:prSet presAssocID="{5CC197C3-4817-0B43-A7F8-8A14214E2D0E}" presName="parentTextArrow" presStyleLbl="node1" presStyleIdx="0" presStyleCnt="3"/>
      <dgm:spPr/>
    </dgm:pt>
    <dgm:pt modelId="{9214A560-6C37-9F4B-AC97-F4D0364388FF}" type="pres">
      <dgm:prSet presAssocID="{5CC197C3-4817-0B43-A7F8-8A14214E2D0E}" presName="arrow" presStyleLbl="node1" presStyleIdx="1" presStyleCnt="3" custLinFactNeighborY="-4115"/>
      <dgm:spPr/>
    </dgm:pt>
    <dgm:pt modelId="{1B2EF2B7-83E7-DF4A-839C-B0CBD1364482}" type="pres">
      <dgm:prSet presAssocID="{5CC197C3-4817-0B43-A7F8-8A14214E2D0E}" presName="descendantArrow" presStyleCnt="0"/>
      <dgm:spPr/>
    </dgm:pt>
    <dgm:pt modelId="{3F72287E-4D08-9D42-B5EB-9F5D5D4B40A9}" type="pres">
      <dgm:prSet presAssocID="{56D163DD-35A4-824C-AB49-1FEBF49F1580}" presName="childTextArrow" presStyleLbl="fgAccFollowNode1" presStyleIdx="3" presStyleCnt="7">
        <dgm:presLayoutVars>
          <dgm:bulletEnabled val="1"/>
        </dgm:presLayoutVars>
      </dgm:prSet>
      <dgm:spPr/>
    </dgm:pt>
    <dgm:pt modelId="{ACE543FA-59CB-3746-9D03-2FCCE46B2048}" type="pres">
      <dgm:prSet presAssocID="{B9E2773E-528C-F04B-93CC-90DD3AFF101B}" presName="childTextArrow" presStyleLbl="fgAccFollowNode1" presStyleIdx="4" presStyleCnt="7">
        <dgm:presLayoutVars>
          <dgm:bulletEnabled val="1"/>
        </dgm:presLayoutVars>
      </dgm:prSet>
      <dgm:spPr/>
    </dgm:pt>
    <dgm:pt modelId="{4E87D756-6821-3D4C-B6BB-0FDF0D387344}" type="pres">
      <dgm:prSet presAssocID="{7ADAF883-868E-884D-8D46-C202E506C083}" presName="childTextArrow" presStyleLbl="fgAccFollowNode1" presStyleIdx="5" presStyleCnt="7">
        <dgm:presLayoutVars>
          <dgm:bulletEnabled val="1"/>
        </dgm:presLayoutVars>
      </dgm:prSet>
      <dgm:spPr/>
    </dgm:pt>
    <dgm:pt modelId="{40F2E8BF-C11A-C943-B059-87D3B406A5B4}" type="pres">
      <dgm:prSet presAssocID="{05CC670A-F4D0-8D48-958A-3CDF91AB410D}" presName="sp" presStyleCnt="0"/>
      <dgm:spPr/>
    </dgm:pt>
    <dgm:pt modelId="{0A8D8779-DF88-2844-A76C-7220FFB19EA4}" type="pres">
      <dgm:prSet presAssocID="{6DE58C1A-5A3E-A448-8AAD-5B0F550BC923}" presName="arrowAndChildren" presStyleCnt="0"/>
      <dgm:spPr/>
    </dgm:pt>
    <dgm:pt modelId="{6B74A39D-C2A4-5E44-A5BD-086462D223EE}" type="pres">
      <dgm:prSet presAssocID="{6DE58C1A-5A3E-A448-8AAD-5B0F550BC923}" presName="parentTextArrow" presStyleLbl="node1" presStyleIdx="1" presStyleCnt="3"/>
      <dgm:spPr/>
    </dgm:pt>
    <dgm:pt modelId="{4D9BBE63-9C89-FF41-950A-10B083CC4C7F}" type="pres">
      <dgm:prSet presAssocID="{6DE58C1A-5A3E-A448-8AAD-5B0F550BC923}" presName="arrow" presStyleLbl="node1" presStyleIdx="2" presStyleCnt="3"/>
      <dgm:spPr/>
    </dgm:pt>
    <dgm:pt modelId="{D8782C22-B196-1045-BB05-2B52CDFAFDE6}" type="pres">
      <dgm:prSet presAssocID="{6DE58C1A-5A3E-A448-8AAD-5B0F550BC923}" presName="descendantArrow" presStyleCnt="0"/>
      <dgm:spPr/>
    </dgm:pt>
    <dgm:pt modelId="{ECF2119C-3F51-B346-A24E-3CB39E785E01}" type="pres">
      <dgm:prSet presAssocID="{0A0AC3EE-F6C7-A044-A369-E5BCEDBEF3AD}" presName="childTextArrow" presStyleLbl="fgAccFollowNode1" presStyleIdx="6" presStyleCnt="7">
        <dgm:presLayoutVars>
          <dgm:bulletEnabled val="1"/>
        </dgm:presLayoutVars>
      </dgm:prSet>
      <dgm:spPr/>
    </dgm:pt>
  </dgm:ptLst>
  <dgm:cxnLst>
    <dgm:cxn modelId="{0848AC09-6B6F-6C43-9E1C-34BBB9E3190C}" type="presOf" srcId="{0A0AC3EE-F6C7-A044-A369-E5BCEDBEF3AD}" destId="{ECF2119C-3F51-B346-A24E-3CB39E785E01}" srcOrd="0" destOrd="0" presId="urn:microsoft.com/office/officeart/2005/8/layout/process4"/>
    <dgm:cxn modelId="{BF539F0D-B770-484D-86A3-033412F8F30E}" srcId="{4C00552A-8F11-F04C-B3A2-C567F119D5D3}" destId="{C964D175-3492-5C41-BBE7-1537DD9EB3CA}" srcOrd="2" destOrd="0" parTransId="{294C6AD7-FF48-0D45-BB0B-0E64E6375746}" sibTransId="{5524A11D-18DD-6B47-84C9-8E7ECC8D59AD}"/>
    <dgm:cxn modelId="{5BD4E40E-2D2B-604A-B2A2-9CA88643C7EE}" type="presOf" srcId="{5CC197C3-4817-0B43-A7F8-8A14214E2D0E}" destId="{9214A560-6C37-9F4B-AC97-F4D0364388FF}" srcOrd="1" destOrd="0" presId="urn:microsoft.com/office/officeart/2005/8/layout/process4"/>
    <dgm:cxn modelId="{5690A12B-3EDC-E147-AE4B-B122425BE904}" type="presOf" srcId="{4C00552A-8F11-F04C-B3A2-C567F119D5D3}" destId="{A5F37FDA-A18B-2546-B7FD-E2532BB5CF82}" srcOrd="1" destOrd="0" presId="urn:microsoft.com/office/officeart/2005/8/layout/process4"/>
    <dgm:cxn modelId="{666B4F2F-AF32-F84E-B68A-E2EF5D813BDE}" type="presOf" srcId="{5D157B79-C5A5-DF4B-AD23-CCC5545C78BD}" destId="{5DD7F565-B840-6C4B-B578-172C8EC81DDB}" srcOrd="0" destOrd="0" presId="urn:microsoft.com/office/officeart/2005/8/layout/process4"/>
    <dgm:cxn modelId="{2EE07930-F0AC-7544-B7D1-7A9E4ED68CF5}" srcId="{5C374B81-1CDE-BF46-9E80-97551A74A000}" destId="{5CC197C3-4817-0B43-A7F8-8A14214E2D0E}" srcOrd="1" destOrd="0" parTransId="{5629B694-362C-7145-97AC-CA621D4A6F4E}" sibTransId="{C993C4FB-CE60-8A49-B978-F1BEC5675284}"/>
    <dgm:cxn modelId="{12FC1F31-59F6-AF46-AA9E-EFDEB8A336EE}" srcId="{6DE58C1A-5A3E-A448-8AAD-5B0F550BC923}" destId="{0A0AC3EE-F6C7-A044-A369-E5BCEDBEF3AD}" srcOrd="0" destOrd="0" parTransId="{F6BA010A-6F3E-474A-98F0-E62820D03044}" sibTransId="{E14DA95C-6433-1149-944F-478F0B5A0D15}"/>
    <dgm:cxn modelId="{88137B37-C879-664C-BFBE-FE0C5F95A482}" srcId="{5CC197C3-4817-0B43-A7F8-8A14214E2D0E}" destId="{7ADAF883-868E-884D-8D46-C202E506C083}" srcOrd="2" destOrd="0" parTransId="{ADCA2814-F430-9842-B68A-6C226A825846}" sibTransId="{D33AFB79-1A73-D945-9F2F-77346F567911}"/>
    <dgm:cxn modelId="{9448C448-9FB2-EC47-A7EF-7B434AB8E400}" srcId="{5CC197C3-4817-0B43-A7F8-8A14214E2D0E}" destId="{56D163DD-35A4-824C-AB49-1FEBF49F1580}" srcOrd="0" destOrd="0" parTransId="{6E27DBDF-C168-EE4A-9BD3-818ABE5A04B2}" sibTransId="{824DC5AA-9FA6-EC44-A6DA-07D196AC5B32}"/>
    <dgm:cxn modelId="{E5771854-356B-F74A-86DC-114F7CF97DA1}" srcId="{5CC197C3-4817-0B43-A7F8-8A14214E2D0E}" destId="{B9E2773E-528C-F04B-93CC-90DD3AFF101B}" srcOrd="1" destOrd="0" parTransId="{23886173-710F-B347-93A7-F9C3E1CE503C}" sibTransId="{8100FF60-2F60-BC4F-AB5C-E806A0FDC3D3}"/>
    <dgm:cxn modelId="{44630064-2BE2-6745-A183-5281AA52ED91}" type="presOf" srcId="{7ADAF883-868E-884D-8D46-C202E506C083}" destId="{4E87D756-6821-3D4C-B6BB-0FDF0D387344}" srcOrd="0" destOrd="0" presId="urn:microsoft.com/office/officeart/2005/8/layout/process4"/>
    <dgm:cxn modelId="{73395969-2C06-3D49-994D-28455EA16E91}" type="presOf" srcId="{56D163DD-35A4-824C-AB49-1FEBF49F1580}" destId="{3F72287E-4D08-9D42-B5EB-9F5D5D4B40A9}" srcOrd="0" destOrd="0" presId="urn:microsoft.com/office/officeart/2005/8/layout/process4"/>
    <dgm:cxn modelId="{1647546B-0F9A-0249-AA1D-8EC9FE1BA044}" srcId="{4C00552A-8F11-F04C-B3A2-C567F119D5D3}" destId="{5D157B79-C5A5-DF4B-AD23-CCC5545C78BD}" srcOrd="1" destOrd="0" parTransId="{515FDA03-D974-1545-981B-1E68685EBDE7}" sibTransId="{D6EC5EAA-689F-6A45-9A41-89852A803F6F}"/>
    <dgm:cxn modelId="{2B813F6D-66A0-C346-8178-5F4C313AC2AC}" srcId="{5C374B81-1CDE-BF46-9E80-97551A74A000}" destId="{4C00552A-8F11-F04C-B3A2-C567F119D5D3}" srcOrd="2" destOrd="0" parTransId="{D34D220C-BD04-EE4C-A96B-0001B975D2EE}" sibTransId="{304A18A4-3241-D343-B058-0599992743A1}"/>
    <dgm:cxn modelId="{308BF375-E69E-BE49-A8C5-CB381D7D6216}" type="presOf" srcId="{5CC197C3-4817-0B43-A7F8-8A14214E2D0E}" destId="{6322139A-BE4F-0044-BF69-CB08A9294901}" srcOrd="0" destOrd="0" presId="urn:microsoft.com/office/officeart/2005/8/layout/process4"/>
    <dgm:cxn modelId="{5E995489-1F83-DC45-945E-A6E720B35F38}" type="presOf" srcId="{C964D175-3492-5C41-BBE7-1537DD9EB3CA}" destId="{BA01B56B-3548-2F4E-A6AE-7BDA858B2DDD}" srcOrd="0" destOrd="0" presId="urn:microsoft.com/office/officeart/2005/8/layout/process4"/>
    <dgm:cxn modelId="{8762D38B-A158-1249-9FFE-1E21FCA08A94}" type="presOf" srcId="{4C00552A-8F11-F04C-B3A2-C567F119D5D3}" destId="{BA5A158F-5BDE-A840-BBC4-A1A2C27C0AA1}" srcOrd="0" destOrd="0" presId="urn:microsoft.com/office/officeart/2005/8/layout/process4"/>
    <dgm:cxn modelId="{67E002B0-B7E8-6842-934A-603783E0ABE9}" srcId="{5C374B81-1CDE-BF46-9E80-97551A74A000}" destId="{6DE58C1A-5A3E-A448-8AAD-5B0F550BC923}" srcOrd="0" destOrd="0" parTransId="{EDE6BE9D-E44A-3D49-8971-08F23E3CA153}" sibTransId="{05CC670A-F4D0-8D48-958A-3CDF91AB410D}"/>
    <dgm:cxn modelId="{9438A1B2-96F4-2344-B137-F1F3EEEA9C22}" type="presOf" srcId="{5C374B81-1CDE-BF46-9E80-97551A74A000}" destId="{152DFE9C-13CE-FF43-9371-CC40DE40F461}" srcOrd="0" destOrd="0" presId="urn:microsoft.com/office/officeart/2005/8/layout/process4"/>
    <dgm:cxn modelId="{70676FB3-21D5-3E40-9D37-4BE3574B5930}" type="presOf" srcId="{B9E2773E-528C-F04B-93CC-90DD3AFF101B}" destId="{ACE543FA-59CB-3746-9D03-2FCCE46B2048}" srcOrd="0" destOrd="0" presId="urn:microsoft.com/office/officeart/2005/8/layout/process4"/>
    <dgm:cxn modelId="{3A9DD6C1-EA12-5243-A24E-63058444072C}" type="presOf" srcId="{6DE58C1A-5A3E-A448-8AAD-5B0F550BC923}" destId="{6B74A39D-C2A4-5E44-A5BD-086462D223EE}" srcOrd="0" destOrd="0" presId="urn:microsoft.com/office/officeart/2005/8/layout/process4"/>
    <dgm:cxn modelId="{7BBC30C7-4E02-C648-A4C9-A6F9392E7D93}" type="presOf" srcId="{823572AE-C1D9-1E40-BE00-97CE9765F7A9}" destId="{D1AB2EAF-F73D-364B-8148-F527306CF6C0}" srcOrd="0" destOrd="0" presId="urn:microsoft.com/office/officeart/2005/8/layout/process4"/>
    <dgm:cxn modelId="{A1FB66DB-7B31-2441-8E59-54E9B6BAB14D}" srcId="{4C00552A-8F11-F04C-B3A2-C567F119D5D3}" destId="{823572AE-C1D9-1E40-BE00-97CE9765F7A9}" srcOrd="0" destOrd="0" parTransId="{A1EF2281-1734-ED45-BA55-F5529ACE35A4}" sibTransId="{EAEBFD4D-7988-0E4B-A52B-6EB878DD594C}"/>
    <dgm:cxn modelId="{688976F6-65EF-7147-BDD5-EF2AE8729527}" type="presOf" srcId="{6DE58C1A-5A3E-A448-8AAD-5B0F550BC923}" destId="{4D9BBE63-9C89-FF41-950A-10B083CC4C7F}" srcOrd="1" destOrd="0" presId="urn:microsoft.com/office/officeart/2005/8/layout/process4"/>
    <dgm:cxn modelId="{9D0C32E8-3830-1E47-A8DF-70DF434FA7E1}" type="presParOf" srcId="{152DFE9C-13CE-FF43-9371-CC40DE40F461}" destId="{0ED225D6-1187-E347-B5F3-4538F7DE49D8}" srcOrd="0" destOrd="0" presId="urn:microsoft.com/office/officeart/2005/8/layout/process4"/>
    <dgm:cxn modelId="{2F24E089-DD8D-854C-B1F8-8F8FE0176E32}" type="presParOf" srcId="{0ED225D6-1187-E347-B5F3-4538F7DE49D8}" destId="{BA5A158F-5BDE-A840-BBC4-A1A2C27C0AA1}" srcOrd="0" destOrd="0" presId="urn:microsoft.com/office/officeart/2005/8/layout/process4"/>
    <dgm:cxn modelId="{A75DDCE4-84D3-E741-AF33-761DAE01292F}" type="presParOf" srcId="{0ED225D6-1187-E347-B5F3-4538F7DE49D8}" destId="{A5F37FDA-A18B-2546-B7FD-E2532BB5CF82}" srcOrd="1" destOrd="0" presId="urn:microsoft.com/office/officeart/2005/8/layout/process4"/>
    <dgm:cxn modelId="{DA67C2DE-A1E3-0E40-A2F6-7EB130BB0B84}" type="presParOf" srcId="{0ED225D6-1187-E347-B5F3-4538F7DE49D8}" destId="{1261F796-468A-0744-9C66-70FF90D34F1B}" srcOrd="2" destOrd="0" presId="urn:microsoft.com/office/officeart/2005/8/layout/process4"/>
    <dgm:cxn modelId="{D360567E-81C2-FA49-8FC1-545C9FFB1036}" type="presParOf" srcId="{1261F796-468A-0744-9C66-70FF90D34F1B}" destId="{D1AB2EAF-F73D-364B-8148-F527306CF6C0}" srcOrd="0" destOrd="0" presId="urn:microsoft.com/office/officeart/2005/8/layout/process4"/>
    <dgm:cxn modelId="{AA6A3E67-2225-4144-98CF-6EB718DCC078}" type="presParOf" srcId="{1261F796-468A-0744-9C66-70FF90D34F1B}" destId="{5DD7F565-B840-6C4B-B578-172C8EC81DDB}" srcOrd="1" destOrd="0" presId="urn:microsoft.com/office/officeart/2005/8/layout/process4"/>
    <dgm:cxn modelId="{E56059F4-C0E7-E241-9089-0E1AD1F89C05}" type="presParOf" srcId="{1261F796-468A-0744-9C66-70FF90D34F1B}" destId="{BA01B56B-3548-2F4E-A6AE-7BDA858B2DDD}" srcOrd="2" destOrd="0" presId="urn:microsoft.com/office/officeart/2005/8/layout/process4"/>
    <dgm:cxn modelId="{5510F805-4348-5041-A606-B7599F9D0431}" type="presParOf" srcId="{152DFE9C-13CE-FF43-9371-CC40DE40F461}" destId="{345EAFE3-904B-8445-96C7-5DB009AA5875}" srcOrd="1" destOrd="0" presId="urn:microsoft.com/office/officeart/2005/8/layout/process4"/>
    <dgm:cxn modelId="{FE3F6C2F-7525-BE4A-AF5C-553A8234D678}" type="presParOf" srcId="{152DFE9C-13CE-FF43-9371-CC40DE40F461}" destId="{4965738E-362B-B34E-B8EA-026D0AD6521F}" srcOrd="2" destOrd="0" presId="urn:microsoft.com/office/officeart/2005/8/layout/process4"/>
    <dgm:cxn modelId="{1A09C1A9-05C3-9549-8B8E-86959A5AE872}" type="presParOf" srcId="{4965738E-362B-B34E-B8EA-026D0AD6521F}" destId="{6322139A-BE4F-0044-BF69-CB08A9294901}" srcOrd="0" destOrd="0" presId="urn:microsoft.com/office/officeart/2005/8/layout/process4"/>
    <dgm:cxn modelId="{926E3541-E878-CD45-A81D-B46A46F2D63A}" type="presParOf" srcId="{4965738E-362B-B34E-B8EA-026D0AD6521F}" destId="{9214A560-6C37-9F4B-AC97-F4D0364388FF}" srcOrd="1" destOrd="0" presId="urn:microsoft.com/office/officeart/2005/8/layout/process4"/>
    <dgm:cxn modelId="{FE74E140-A7CE-514F-B535-16ED66FBF8C1}" type="presParOf" srcId="{4965738E-362B-B34E-B8EA-026D0AD6521F}" destId="{1B2EF2B7-83E7-DF4A-839C-B0CBD1364482}" srcOrd="2" destOrd="0" presId="urn:microsoft.com/office/officeart/2005/8/layout/process4"/>
    <dgm:cxn modelId="{BFE0862E-57E3-4548-B9C0-694E45D6BBE7}" type="presParOf" srcId="{1B2EF2B7-83E7-DF4A-839C-B0CBD1364482}" destId="{3F72287E-4D08-9D42-B5EB-9F5D5D4B40A9}" srcOrd="0" destOrd="0" presId="urn:microsoft.com/office/officeart/2005/8/layout/process4"/>
    <dgm:cxn modelId="{3F4B1B8A-0A11-DF47-94E2-7B03B9A33265}" type="presParOf" srcId="{1B2EF2B7-83E7-DF4A-839C-B0CBD1364482}" destId="{ACE543FA-59CB-3746-9D03-2FCCE46B2048}" srcOrd="1" destOrd="0" presId="urn:microsoft.com/office/officeart/2005/8/layout/process4"/>
    <dgm:cxn modelId="{E299D20C-3F13-C645-9AFB-E26E47CA0EE3}" type="presParOf" srcId="{1B2EF2B7-83E7-DF4A-839C-B0CBD1364482}" destId="{4E87D756-6821-3D4C-B6BB-0FDF0D387344}" srcOrd="2" destOrd="0" presId="urn:microsoft.com/office/officeart/2005/8/layout/process4"/>
    <dgm:cxn modelId="{42B69AF9-A8A8-0143-A81A-DA66E0A1FCCF}" type="presParOf" srcId="{152DFE9C-13CE-FF43-9371-CC40DE40F461}" destId="{40F2E8BF-C11A-C943-B059-87D3B406A5B4}" srcOrd="3" destOrd="0" presId="urn:microsoft.com/office/officeart/2005/8/layout/process4"/>
    <dgm:cxn modelId="{17D88283-0391-3C4B-8BB9-3EB0D867A98A}" type="presParOf" srcId="{152DFE9C-13CE-FF43-9371-CC40DE40F461}" destId="{0A8D8779-DF88-2844-A76C-7220FFB19EA4}" srcOrd="4" destOrd="0" presId="urn:microsoft.com/office/officeart/2005/8/layout/process4"/>
    <dgm:cxn modelId="{F7D6B29D-E786-9E43-82CA-EE12966CFC83}" type="presParOf" srcId="{0A8D8779-DF88-2844-A76C-7220FFB19EA4}" destId="{6B74A39D-C2A4-5E44-A5BD-086462D223EE}" srcOrd="0" destOrd="0" presId="urn:microsoft.com/office/officeart/2005/8/layout/process4"/>
    <dgm:cxn modelId="{E68FF6DD-DF4A-9B49-92C8-9DD28A6FE8F1}" type="presParOf" srcId="{0A8D8779-DF88-2844-A76C-7220FFB19EA4}" destId="{4D9BBE63-9C89-FF41-950A-10B083CC4C7F}" srcOrd="1" destOrd="0" presId="urn:microsoft.com/office/officeart/2005/8/layout/process4"/>
    <dgm:cxn modelId="{FC7D8333-98C8-5A4A-A30F-F87D140D5BD8}" type="presParOf" srcId="{0A8D8779-DF88-2844-A76C-7220FFB19EA4}" destId="{D8782C22-B196-1045-BB05-2B52CDFAFDE6}" srcOrd="2" destOrd="0" presId="urn:microsoft.com/office/officeart/2005/8/layout/process4"/>
    <dgm:cxn modelId="{154055ED-DEE4-DB4D-9927-A3140B9AB582}" type="presParOf" srcId="{D8782C22-B196-1045-BB05-2B52CDFAFDE6}" destId="{ECF2119C-3F51-B346-A24E-3CB39E785E01}"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F62600-A339-9346-A108-28A8E406F98D}" type="doc">
      <dgm:prSet loTypeId="urn:microsoft.com/office/officeart/2005/8/layout/vProcess5" loCatId="process" qsTypeId="urn:microsoft.com/office/officeart/2005/8/quickstyle/simple4" qsCatId="simple" csTypeId="urn:microsoft.com/office/officeart/2005/8/colors/accent1_2" csCatId="accent1" phldr="1"/>
      <dgm:spPr/>
      <dgm:t>
        <a:bodyPr/>
        <a:lstStyle/>
        <a:p>
          <a:endParaRPr lang="en-US"/>
        </a:p>
      </dgm:t>
    </dgm:pt>
    <dgm:pt modelId="{30F5E4EA-5E7E-3143-9878-C68788F323A6}">
      <dgm:prSet custT="1"/>
      <dgm:spPr>
        <a:solidFill>
          <a:srgbClr val="FFFF00">
            <a:alpha val="25000"/>
          </a:srgbClr>
        </a:solidFill>
      </dgm:spPr>
      <dgm:t>
        <a:bodyPr/>
        <a:lstStyle/>
        <a:p>
          <a:pPr marL="508000" indent="0" rtl="0"/>
          <a:r>
            <a:rPr lang="en-US" sz="3200" b="1" dirty="0">
              <a:solidFill>
                <a:srgbClr val="FF0000"/>
              </a:solidFill>
            </a:rPr>
            <a:t>Framework </a:t>
          </a:r>
          <a:r>
            <a:rPr lang="en-US" sz="3200" dirty="0">
              <a:solidFill>
                <a:srgbClr val="000000"/>
              </a:solidFill>
            </a:rPr>
            <a:t>for enhancing adoption &amp; implementation of </a:t>
          </a:r>
          <a:endParaRPr lang="en-US" sz="3200" dirty="0"/>
        </a:p>
      </dgm:t>
    </dgm:pt>
    <dgm:pt modelId="{1CA89C03-5677-7842-8830-A82423C381FC}" type="parTrans" cxnId="{6DB2BA3C-2C9B-5145-AC3B-2EEADF31B9F2}">
      <dgm:prSet/>
      <dgm:spPr/>
      <dgm:t>
        <a:bodyPr/>
        <a:lstStyle/>
        <a:p>
          <a:endParaRPr lang="en-US"/>
        </a:p>
      </dgm:t>
    </dgm:pt>
    <dgm:pt modelId="{E998D0CA-C388-414D-9A67-25D33B230E0D}" type="sibTrans" cxnId="{6DB2BA3C-2C9B-5145-AC3B-2EEADF31B9F2}">
      <dgm:prSet/>
      <dgm:spPr>
        <a:solidFill>
          <a:srgbClr val="008000">
            <a:alpha val="90000"/>
          </a:srgbClr>
        </a:solidFill>
      </dgm:spPr>
      <dgm:t>
        <a:bodyPr/>
        <a:lstStyle/>
        <a:p>
          <a:endParaRPr lang="en-US"/>
        </a:p>
      </dgm:t>
    </dgm:pt>
    <dgm:pt modelId="{78F85ED2-E14A-4C48-92B2-CFE7CDFEBFCE}">
      <dgm:prSet custT="1"/>
      <dgm:spPr>
        <a:solidFill>
          <a:srgbClr val="FFFF00">
            <a:alpha val="25000"/>
          </a:srgbClr>
        </a:solidFill>
      </dgm:spPr>
      <dgm:t>
        <a:bodyPr/>
        <a:lstStyle/>
        <a:p>
          <a:pPr marL="406400" indent="0" rtl="0"/>
          <a:r>
            <a:rPr lang="en-US" sz="3200" b="1" dirty="0">
              <a:solidFill>
                <a:srgbClr val="FF0000"/>
              </a:solidFill>
            </a:rPr>
            <a:t>Continuum </a:t>
          </a:r>
          <a:r>
            <a:rPr lang="en-US" sz="3200" dirty="0">
              <a:solidFill>
                <a:srgbClr val="FF0000"/>
              </a:solidFill>
            </a:rPr>
            <a:t>of evidence-based interventions </a:t>
          </a:r>
          <a:r>
            <a:rPr lang="en-US" sz="3200" dirty="0">
              <a:solidFill>
                <a:srgbClr val="000000"/>
              </a:solidFill>
            </a:rPr>
            <a:t>to achieve</a:t>
          </a:r>
        </a:p>
      </dgm:t>
    </dgm:pt>
    <dgm:pt modelId="{F5CB6A21-BB71-E241-9F66-0312B3B9B7A1}" type="parTrans" cxnId="{6075CDF8-A0C8-844D-8F84-5D66CE4AE9FA}">
      <dgm:prSet/>
      <dgm:spPr/>
      <dgm:t>
        <a:bodyPr/>
        <a:lstStyle/>
        <a:p>
          <a:endParaRPr lang="en-US"/>
        </a:p>
      </dgm:t>
    </dgm:pt>
    <dgm:pt modelId="{169BC7AE-D5BB-E742-B337-7EC07A4D5A0E}" type="sibTrans" cxnId="{6075CDF8-A0C8-844D-8F84-5D66CE4AE9FA}">
      <dgm:prSet/>
      <dgm:spPr>
        <a:solidFill>
          <a:srgbClr val="008000">
            <a:alpha val="90000"/>
          </a:srgbClr>
        </a:solidFill>
      </dgm:spPr>
      <dgm:t>
        <a:bodyPr/>
        <a:lstStyle/>
        <a:p>
          <a:endParaRPr lang="en-US"/>
        </a:p>
      </dgm:t>
    </dgm:pt>
    <dgm:pt modelId="{39D0B363-6CB1-CE47-B782-0872C0463688}">
      <dgm:prSet custT="1"/>
      <dgm:spPr>
        <a:solidFill>
          <a:srgbClr val="FFFF00">
            <a:alpha val="25000"/>
          </a:srgbClr>
        </a:solidFill>
      </dgm:spPr>
      <dgm:t>
        <a:bodyPr/>
        <a:lstStyle/>
        <a:p>
          <a:pPr marL="338138" indent="0" rtl="0"/>
          <a:r>
            <a:rPr lang="en-US" sz="3200" dirty="0">
              <a:solidFill>
                <a:schemeClr val="tx1"/>
              </a:solidFill>
            </a:rPr>
            <a:t>Academically &amp; behaviorally </a:t>
          </a:r>
          <a:r>
            <a:rPr lang="en-US" sz="3200" dirty="0">
              <a:solidFill>
                <a:srgbClr val="000000"/>
              </a:solidFill>
            </a:rPr>
            <a:t>important </a:t>
          </a:r>
          <a:r>
            <a:rPr lang="en-US" sz="3200" b="1" dirty="0">
              <a:solidFill>
                <a:srgbClr val="FF0000"/>
              </a:solidFill>
            </a:rPr>
            <a:t>outcomes </a:t>
          </a:r>
          <a:r>
            <a:rPr lang="en-US" sz="3200" dirty="0">
              <a:solidFill>
                <a:srgbClr val="000000"/>
              </a:solidFill>
            </a:rPr>
            <a:t>for</a:t>
          </a:r>
        </a:p>
      </dgm:t>
    </dgm:pt>
    <dgm:pt modelId="{3BF99AF3-24DA-3E49-8C14-9408486349DB}" type="parTrans" cxnId="{B8434F71-7234-714E-8799-2C6254A918A0}">
      <dgm:prSet/>
      <dgm:spPr/>
      <dgm:t>
        <a:bodyPr/>
        <a:lstStyle/>
        <a:p>
          <a:endParaRPr lang="en-US"/>
        </a:p>
      </dgm:t>
    </dgm:pt>
    <dgm:pt modelId="{71F1854A-2450-EF4B-AB0E-33BDD6E1D786}" type="sibTrans" cxnId="{B8434F71-7234-714E-8799-2C6254A918A0}">
      <dgm:prSet/>
      <dgm:spPr>
        <a:solidFill>
          <a:srgbClr val="008000">
            <a:alpha val="90000"/>
          </a:srgbClr>
        </a:solidFill>
      </dgm:spPr>
      <dgm:t>
        <a:bodyPr/>
        <a:lstStyle/>
        <a:p>
          <a:endParaRPr lang="en-US"/>
        </a:p>
      </dgm:t>
    </dgm:pt>
    <dgm:pt modelId="{EF0AF6B8-21D2-824D-9DAF-5489B0C173AB}">
      <dgm:prSet custT="1"/>
      <dgm:spPr>
        <a:solidFill>
          <a:srgbClr val="FFFF00">
            <a:alpha val="25000"/>
          </a:srgbClr>
        </a:solidFill>
      </dgm:spPr>
      <dgm:t>
        <a:bodyPr/>
        <a:lstStyle/>
        <a:p>
          <a:pPr marL="406400" indent="0" rtl="0"/>
          <a:r>
            <a:rPr lang="en-US" sz="3200" b="1" dirty="0">
              <a:solidFill>
                <a:srgbClr val="FF0000"/>
              </a:solidFill>
            </a:rPr>
            <a:t>All </a:t>
          </a:r>
          <a:r>
            <a:rPr lang="en-US" sz="3200" dirty="0">
              <a:solidFill>
                <a:srgbClr val="000000"/>
              </a:solidFill>
            </a:rPr>
            <a:t>students</a:t>
          </a:r>
        </a:p>
      </dgm:t>
    </dgm:pt>
    <dgm:pt modelId="{31F7851A-BC4C-AD45-AAA4-C5CC0CABFCFF}" type="parTrans" cxnId="{0036622D-B00E-F84E-A2C0-DFEB4A4AAEEC}">
      <dgm:prSet/>
      <dgm:spPr/>
      <dgm:t>
        <a:bodyPr/>
        <a:lstStyle/>
        <a:p>
          <a:endParaRPr lang="en-US"/>
        </a:p>
      </dgm:t>
    </dgm:pt>
    <dgm:pt modelId="{245885FC-90C8-0341-9B91-80BAB211CB85}" type="sibTrans" cxnId="{0036622D-B00E-F84E-A2C0-DFEB4A4AAEEC}">
      <dgm:prSet/>
      <dgm:spPr/>
      <dgm:t>
        <a:bodyPr/>
        <a:lstStyle/>
        <a:p>
          <a:endParaRPr lang="en-US"/>
        </a:p>
      </dgm:t>
    </dgm:pt>
    <dgm:pt modelId="{03558A22-192F-684E-9342-2D37646D81E2}" type="pres">
      <dgm:prSet presAssocID="{70F62600-A339-9346-A108-28A8E406F98D}" presName="outerComposite" presStyleCnt="0">
        <dgm:presLayoutVars>
          <dgm:chMax val="5"/>
          <dgm:dir/>
          <dgm:resizeHandles val="exact"/>
        </dgm:presLayoutVars>
      </dgm:prSet>
      <dgm:spPr/>
    </dgm:pt>
    <dgm:pt modelId="{0A700FB4-0B24-B840-B903-7B04F92D974B}" type="pres">
      <dgm:prSet presAssocID="{70F62600-A339-9346-A108-28A8E406F98D}" presName="dummyMaxCanvas" presStyleCnt="0">
        <dgm:presLayoutVars/>
      </dgm:prSet>
      <dgm:spPr/>
    </dgm:pt>
    <dgm:pt modelId="{28CC8DE4-5D04-A340-9CCE-D5EF8C4D2DA1}" type="pres">
      <dgm:prSet presAssocID="{70F62600-A339-9346-A108-28A8E406F98D}" presName="FourNodes_1" presStyleLbl="node1" presStyleIdx="0" presStyleCnt="4" custScaleX="121698">
        <dgm:presLayoutVars>
          <dgm:bulletEnabled val="1"/>
        </dgm:presLayoutVars>
      </dgm:prSet>
      <dgm:spPr/>
    </dgm:pt>
    <dgm:pt modelId="{8886F3EF-E445-5C47-9381-9D335534965F}" type="pres">
      <dgm:prSet presAssocID="{70F62600-A339-9346-A108-28A8E406F98D}" presName="FourNodes_2" presStyleLbl="node1" presStyleIdx="1" presStyleCnt="4" custScaleX="113235">
        <dgm:presLayoutVars>
          <dgm:bulletEnabled val="1"/>
        </dgm:presLayoutVars>
      </dgm:prSet>
      <dgm:spPr/>
    </dgm:pt>
    <dgm:pt modelId="{74ED606C-C0C8-A947-9EBE-15E51DC1E588}" type="pres">
      <dgm:prSet presAssocID="{70F62600-A339-9346-A108-28A8E406F98D}" presName="FourNodes_3" presStyleLbl="node1" presStyleIdx="2" presStyleCnt="4" custScaleX="113235">
        <dgm:presLayoutVars>
          <dgm:bulletEnabled val="1"/>
        </dgm:presLayoutVars>
      </dgm:prSet>
      <dgm:spPr/>
    </dgm:pt>
    <dgm:pt modelId="{B6563712-0049-F640-9BE3-E7D7073F0DEF}" type="pres">
      <dgm:prSet presAssocID="{70F62600-A339-9346-A108-28A8E406F98D}" presName="FourNodes_4" presStyleLbl="node1" presStyleIdx="3" presStyleCnt="4" custScaleX="113235">
        <dgm:presLayoutVars>
          <dgm:bulletEnabled val="1"/>
        </dgm:presLayoutVars>
      </dgm:prSet>
      <dgm:spPr/>
    </dgm:pt>
    <dgm:pt modelId="{B67506BE-73E4-734E-8D51-BD77E39EEEEA}" type="pres">
      <dgm:prSet presAssocID="{70F62600-A339-9346-A108-28A8E406F98D}" presName="FourConn_1-2" presStyleLbl="fgAccFollowNode1" presStyleIdx="0" presStyleCnt="3">
        <dgm:presLayoutVars>
          <dgm:bulletEnabled val="1"/>
        </dgm:presLayoutVars>
      </dgm:prSet>
      <dgm:spPr/>
    </dgm:pt>
    <dgm:pt modelId="{9F938532-7CB5-2743-95AD-42F853C4B5CC}" type="pres">
      <dgm:prSet presAssocID="{70F62600-A339-9346-A108-28A8E406F98D}" presName="FourConn_2-3" presStyleLbl="fgAccFollowNode1" presStyleIdx="1" presStyleCnt="3">
        <dgm:presLayoutVars>
          <dgm:bulletEnabled val="1"/>
        </dgm:presLayoutVars>
      </dgm:prSet>
      <dgm:spPr/>
    </dgm:pt>
    <dgm:pt modelId="{F5B1A8A2-6EE7-194C-A2B2-8955DFBB9D99}" type="pres">
      <dgm:prSet presAssocID="{70F62600-A339-9346-A108-28A8E406F98D}" presName="FourConn_3-4" presStyleLbl="fgAccFollowNode1" presStyleIdx="2" presStyleCnt="3">
        <dgm:presLayoutVars>
          <dgm:bulletEnabled val="1"/>
        </dgm:presLayoutVars>
      </dgm:prSet>
      <dgm:spPr/>
    </dgm:pt>
    <dgm:pt modelId="{9BDAE3BF-FF11-2B4F-B7AC-1E5DC727F461}" type="pres">
      <dgm:prSet presAssocID="{70F62600-A339-9346-A108-28A8E406F98D}" presName="FourNodes_1_text" presStyleLbl="node1" presStyleIdx="3" presStyleCnt="4">
        <dgm:presLayoutVars>
          <dgm:bulletEnabled val="1"/>
        </dgm:presLayoutVars>
      </dgm:prSet>
      <dgm:spPr/>
    </dgm:pt>
    <dgm:pt modelId="{90A59713-8AF5-C840-8C8A-44016956EDAE}" type="pres">
      <dgm:prSet presAssocID="{70F62600-A339-9346-A108-28A8E406F98D}" presName="FourNodes_2_text" presStyleLbl="node1" presStyleIdx="3" presStyleCnt="4">
        <dgm:presLayoutVars>
          <dgm:bulletEnabled val="1"/>
        </dgm:presLayoutVars>
      </dgm:prSet>
      <dgm:spPr/>
    </dgm:pt>
    <dgm:pt modelId="{80D9BAC8-8EFF-7042-92A6-BCBDE24A957F}" type="pres">
      <dgm:prSet presAssocID="{70F62600-A339-9346-A108-28A8E406F98D}" presName="FourNodes_3_text" presStyleLbl="node1" presStyleIdx="3" presStyleCnt="4">
        <dgm:presLayoutVars>
          <dgm:bulletEnabled val="1"/>
        </dgm:presLayoutVars>
      </dgm:prSet>
      <dgm:spPr/>
    </dgm:pt>
    <dgm:pt modelId="{6838141B-D5DF-EB4E-BDB6-E51F6F4EE5C6}" type="pres">
      <dgm:prSet presAssocID="{70F62600-A339-9346-A108-28A8E406F98D}" presName="FourNodes_4_text" presStyleLbl="node1" presStyleIdx="3" presStyleCnt="4">
        <dgm:presLayoutVars>
          <dgm:bulletEnabled val="1"/>
        </dgm:presLayoutVars>
      </dgm:prSet>
      <dgm:spPr/>
    </dgm:pt>
  </dgm:ptLst>
  <dgm:cxnLst>
    <dgm:cxn modelId="{842AF824-EFBB-E54D-8462-F2D33D4D5178}" type="presOf" srcId="{EF0AF6B8-21D2-824D-9DAF-5489B0C173AB}" destId="{6838141B-D5DF-EB4E-BDB6-E51F6F4EE5C6}" srcOrd="1" destOrd="0" presId="urn:microsoft.com/office/officeart/2005/8/layout/vProcess5"/>
    <dgm:cxn modelId="{ADA48025-30AE-8F4A-BAAE-146D9A70C6B9}" type="presOf" srcId="{78F85ED2-E14A-4C48-92B2-CFE7CDFEBFCE}" destId="{90A59713-8AF5-C840-8C8A-44016956EDAE}" srcOrd="1" destOrd="0" presId="urn:microsoft.com/office/officeart/2005/8/layout/vProcess5"/>
    <dgm:cxn modelId="{0036622D-B00E-F84E-A2C0-DFEB4A4AAEEC}" srcId="{70F62600-A339-9346-A108-28A8E406F98D}" destId="{EF0AF6B8-21D2-824D-9DAF-5489B0C173AB}" srcOrd="3" destOrd="0" parTransId="{31F7851A-BC4C-AD45-AAA4-C5CC0CABFCFF}" sibTransId="{245885FC-90C8-0341-9B91-80BAB211CB85}"/>
    <dgm:cxn modelId="{6DB2BA3C-2C9B-5145-AC3B-2EEADF31B9F2}" srcId="{70F62600-A339-9346-A108-28A8E406F98D}" destId="{30F5E4EA-5E7E-3143-9878-C68788F323A6}" srcOrd="0" destOrd="0" parTransId="{1CA89C03-5677-7842-8830-A82423C381FC}" sibTransId="{E998D0CA-C388-414D-9A67-25D33B230E0D}"/>
    <dgm:cxn modelId="{9792674C-2AF7-4B4A-8A33-D697CAAB9CE0}" type="presOf" srcId="{71F1854A-2450-EF4B-AB0E-33BDD6E1D786}" destId="{F5B1A8A2-6EE7-194C-A2B2-8955DFBB9D99}" srcOrd="0" destOrd="0" presId="urn:microsoft.com/office/officeart/2005/8/layout/vProcess5"/>
    <dgm:cxn modelId="{45E8354D-57C0-7846-A693-799B4C9BE910}" type="presOf" srcId="{78F85ED2-E14A-4C48-92B2-CFE7CDFEBFCE}" destId="{8886F3EF-E445-5C47-9381-9D335534965F}" srcOrd="0" destOrd="0" presId="urn:microsoft.com/office/officeart/2005/8/layout/vProcess5"/>
    <dgm:cxn modelId="{F30E135E-E44B-0D49-BD92-941CE13F2510}" type="presOf" srcId="{70F62600-A339-9346-A108-28A8E406F98D}" destId="{03558A22-192F-684E-9342-2D37646D81E2}" srcOrd="0" destOrd="0" presId="urn:microsoft.com/office/officeart/2005/8/layout/vProcess5"/>
    <dgm:cxn modelId="{2DE79761-ED67-E842-8E48-D620AF09DAF2}" type="presOf" srcId="{EF0AF6B8-21D2-824D-9DAF-5489B0C173AB}" destId="{B6563712-0049-F640-9BE3-E7D7073F0DEF}" srcOrd="0" destOrd="0" presId="urn:microsoft.com/office/officeart/2005/8/layout/vProcess5"/>
    <dgm:cxn modelId="{7642CD6A-F15B-1548-9D20-87B558152D84}" type="presOf" srcId="{E998D0CA-C388-414D-9A67-25D33B230E0D}" destId="{B67506BE-73E4-734E-8D51-BD77E39EEEEA}" srcOrd="0" destOrd="0" presId="urn:microsoft.com/office/officeart/2005/8/layout/vProcess5"/>
    <dgm:cxn modelId="{B8434F71-7234-714E-8799-2C6254A918A0}" srcId="{70F62600-A339-9346-A108-28A8E406F98D}" destId="{39D0B363-6CB1-CE47-B782-0872C0463688}" srcOrd="2" destOrd="0" parTransId="{3BF99AF3-24DA-3E49-8C14-9408486349DB}" sibTransId="{71F1854A-2450-EF4B-AB0E-33BDD6E1D786}"/>
    <dgm:cxn modelId="{0A675C9A-DBA7-7C42-AEA8-B41F6F6AD24C}" type="presOf" srcId="{30F5E4EA-5E7E-3143-9878-C68788F323A6}" destId="{28CC8DE4-5D04-A340-9CCE-D5EF8C4D2DA1}" srcOrd="0" destOrd="0" presId="urn:microsoft.com/office/officeart/2005/8/layout/vProcess5"/>
    <dgm:cxn modelId="{6CA9BDA1-3D40-6641-A4C1-FC441876EECC}" type="presOf" srcId="{39D0B363-6CB1-CE47-B782-0872C0463688}" destId="{80D9BAC8-8EFF-7042-92A6-BCBDE24A957F}" srcOrd="1" destOrd="0" presId="urn:microsoft.com/office/officeart/2005/8/layout/vProcess5"/>
    <dgm:cxn modelId="{6FE92DAF-9BF7-5B40-8164-50231C70F13A}" type="presOf" srcId="{169BC7AE-D5BB-E742-B337-7EC07A4D5A0E}" destId="{9F938532-7CB5-2743-95AD-42F853C4B5CC}" srcOrd="0" destOrd="0" presId="urn:microsoft.com/office/officeart/2005/8/layout/vProcess5"/>
    <dgm:cxn modelId="{7DA3B8D2-2414-1247-9365-3473ACE4ADCA}" type="presOf" srcId="{39D0B363-6CB1-CE47-B782-0872C0463688}" destId="{74ED606C-C0C8-A947-9EBE-15E51DC1E588}" srcOrd="0" destOrd="0" presId="urn:microsoft.com/office/officeart/2005/8/layout/vProcess5"/>
    <dgm:cxn modelId="{6075CDF8-A0C8-844D-8F84-5D66CE4AE9FA}" srcId="{70F62600-A339-9346-A108-28A8E406F98D}" destId="{78F85ED2-E14A-4C48-92B2-CFE7CDFEBFCE}" srcOrd="1" destOrd="0" parTransId="{F5CB6A21-BB71-E241-9F66-0312B3B9B7A1}" sibTransId="{169BC7AE-D5BB-E742-B337-7EC07A4D5A0E}"/>
    <dgm:cxn modelId="{9BD884FF-3A23-F943-9A95-5CB60DEF4C65}" type="presOf" srcId="{30F5E4EA-5E7E-3143-9878-C68788F323A6}" destId="{9BDAE3BF-FF11-2B4F-B7AC-1E5DC727F461}" srcOrd="1" destOrd="0" presId="urn:microsoft.com/office/officeart/2005/8/layout/vProcess5"/>
    <dgm:cxn modelId="{10CE15A3-B668-FD43-AB5E-9CA68D037DA1}" type="presParOf" srcId="{03558A22-192F-684E-9342-2D37646D81E2}" destId="{0A700FB4-0B24-B840-B903-7B04F92D974B}" srcOrd="0" destOrd="0" presId="urn:microsoft.com/office/officeart/2005/8/layout/vProcess5"/>
    <dgm:cxn modelId="{4E2F8D1B-C989-554D-92EC-2A9545D983BD}" type="presParOf" srcId="{03558A22-192F-684E-9342-2D37646D81E2}" destId="{28CC8DE4-5D04-A340-9CCE-D5EF8C4D2DA1}" srcOrd="1" destOrd="0" presId="urn:microsoft.com/office/officeart/2005/8/layout/vProcess5"/>
    <dgm:cxn modelId="{2AFFD0DF-D357-3B42-8E5C-28863C2F1D38}" type="presParOf" srcId="{03558A22-192F-684E-9342-2D37646D81E2}" destId="{8886F3EF-E445-5C47-9381-9D335534965F}" srcOrd="2" destOrd="0" presId="urn:microsoft.com/office/officeart/2005/8/layout/vProcess5"/>
    <dgm:cxn modelId="{96814EE5-66F7-2349-9C11-5794548C7563}" type="presParOf" srcId="{03558A22-192F-684E-9342-2D37646D81E2}" destId="{74ED606C-C0C8-A947-9EBE-15E51DC1E588}" srcOrd="3" destOrd="0" presId="urn:microsoft.com/office/officeart/2005/8/layout/vProcess5"/>
    <dgm:cxn modelId="{E7706DF7-ED37-A243-8C74-C8F75004793F}" type="presParOf" srcId="{03558A22-192F-684E-9342-2D37646D81E2}" destId="{B6563712-0049-F640-9BE3-E7D7073F0DEF}" srcOrd="4" destOrd="0" presId="urn:microsoft.com/office/officeart/2005/8/layout/vProcess5"/>
    <dgm:cxn modelId="{CF43BF83-D8A9-8747-97C2-B8086CC0923C}" type="presParOf" srcId="{03558A22-192F-684E-9342-2D37646D81E2}" destId="{B67506BE-73E4-734E-8D51-BD77E39EEEEA}" srcOrd="5" destOrd="0" presId="urn:microsoft.com/office/officeart/2005/8/layout/vProcess5"/>
    <dgm:cxn modelId="{B996C1F6-32C5-FB44-BE93-EE617D8A5A83}" type="presParOf" srcId="{03558A22-192F-684E-9342-2D37646D81E2}" destId="{9F938532-7CB5-2743-95AD-42F853C4B5CC}" srcOrd="6" destOrd="0" presId="urn:microsoft.com/office/officeart/2005/8/layout/vProcess5"/>
    <dgm:cxn modelId="{18811C7A-BDE1-B54F-A52D-B87F70004A60}" type="presParOf" srcId="{03558A22-192F-684E-9342-2D37646D81E2}" destId="{F5B1A8A2-6EE7-194C-A2B2-8955DFBB9D99}" srcOrd="7" destOrd="0" presId="urn:microsoft.com/office/officeart/2005/8/layout/vProcess5"/>
    <dgm:cxn modelId="{C9FD0693-E660-BC4D-975F-A68B579EAA11}" type="presParOf" srcId="{03558A22-192F-684E-9342-2D37646D81E2}" destId="{9BDAE3BF-FF11-2B4F-B7AC-1E5DC727F461}" srcOrd="8" destOrd="0" presId="urn:microsoft.com/office/officeart/2005/8/layout/vProcess5"/>
    <dgm:cxn modelId="{11C90EE9-44DE-4F48-AA9F-68974CF0D428}" type="presParOf" srcId="{03558A22-192F-684E-9342-2D37646D81E2}" destId="{90A59713-8AF5-C840-8C8A-44016956EDAE}" srcOrd="9" destOrd="0" presId="urn:microsoft.com/office/officeart/2005/8/layout/vProcess5"/>
    <dgm:cxn modelId="{D299A248-A114-564C-823D-2C36599FFCA2}" type="presParOf" srcId="{03558A22-192F-684E-9342-2D37646D81E2}" destId="{80D9BAC8-8EFF-7042-92A6-BCBDE24A957F}" srcOrd="10" destOrd="0" presId="urn:microsoft.com/office/officeart/2005/8/layout/vProcess5"/>
    <dgm:cxn modelId="{65592061-2A80-8746-9EDA-AC37989700C8}" type="presParOf" srcId="{03558A22-192F-684E-9342-2D37646D81E2}" destId="{6838141B-D5DF-EB4E-BDB6-E51F6F4EE5C6}"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23299B2-BC21-48F2-A684-87AC1328B708}" type="doc">
      <dgm:prSet loTypeId="urn:microsoft.com/office/officeart/2005/8/layout/pyramid1" loCatId="pyramid" qsTypeId="urn:microsoft.com/office/officeart/2005/8/quickstyle/simple1" qsCatId="simple" csTypeId="urn:microsoft.com/office/officeart/2005/8/colors/accent1_2" csCatId="accent1" phldr="1"/>
      <dgm:spPr/>
    </dgm:pt>
    <dgm:pt modelId="{47674A09-9520-420F-9F0B-B150E9454BB5}">
      <dgm:prSet phldrT="[Text]"/>
      <dgm:spPr>
        <a:gradFill rotWithShape="0">
          <a:gsLst>
            <a:gs pos="0">
              <a:srgbClr val="CC0000"/>
            </a:gs>
            <a:gs pos="18000">
              <a:srgbClr val="FFFF99"/>
            </a:gs>
            <a:gs pos="50000">
              <a:srgbClr val="66FF33"/>
            </a:gs>
            <a:gs pos="65000">
              <a:srgbClr val="33CC33"/>
            </a:gs>
            <a:gs pos="82000">
              <a:srgbClr val="009900"/>
            </a:gs>
          </a:gsLst>
          <a:lin ang="5400000" scaled="0"/>
        </a:gradFill>
      </dgm:spPr>
      <dgm:t>
        <a:bodyPr/>
        <a:lstStyle/>
        <a:p>
          <a:endParaRPr lang="en-US" dirty="0"/>
        </a:p>
      </dgm:t>
    </dgm:pt>
    <dgm:pt modelId="{17AC5E81-0041-4101-895C-98BE2850C46A}" type="parTrans" cxnId="{68C3F246-9BB9-4D54-B673-B092AFDA64D2}">
      <dgm:prSet/>
      <dgm:spPr/>
      <dgm:t>
        <a:bodyPr/>
        <a:lstStyle/>
        <a:p>
          <a:endParaRPr lang="en-US"/>
        </a:p>
      </dgm:t>
    </dgm:pt>
    <dgm:pt modelId="{69D3A9A9-48BA-4DFA-A1E1-838D09D8D868}" type="sibTrans" cxnId="{68C3F246-9BB9-4D54-B673-B092AFDA64D2}">
      <dgm:prSet/>
      <dgm:spPr/>
      <dgm:t>
        <a:bodyPr/>
        <a:lstStyle/>
        <a:p>
          <a:endParaRPr lang="en-US"/>
        </a:p>
      </dgm:t>
    </dgm:pt>
    <dgm:pt modelId="{860136A2-BC36-4BC2-AC9F-4F15965CAAF2}" type="pres">
      <dgm:prSet presAssocID="{C23299B2-BC21-48F2-A684-87AC1328B708}" presName="Name0" presStyleCnt="0">
        <dgm:presLayoutVars>
          <dgm:dir/>
          <dgm:animLvl val="lvl"/>
          <dgm:resizeHandles val="exact"/>
        </dgm:presLayoutVars>
      </dgm:prSet>
      <dgm:spPr/>
    </dgm:pt>
    <dgm:pt modelId="{5DE2F9FD-84D6-47A0-B0C2-3E100271E551}" type="pres">
      <dgm:prSet presAssocID="{47674A09-9520-420F-9F0B-B150E9454BB5}" presName="Name8" presStyleCnt="0"/>
      <dgm:spPr/>
    </dgm:pt>
    <dgm:pt modelId="{CEF699C1-73B8-4B5E-AE13-87B8A23DED2D}" type="pres">
      <dgm:prSet presAssocID="{47674A09-9520-420F-9F0B-B150E9454BB5}" presName="level" presStyleLbl="node1" presStyleIdx="0" presStyleCnt="1" custLinFactNeighborX="-1250">
        <dgm:presLayoutVars>
          <dgm:chMax val="1"/>
          <dgm:bulletEnabled val="1"/>
        </dgm:presLayoutVars>
      </dgm:prSet>
      <dgm:spPr/>
    </dgm:pt>
    <dgm:pt modelId="{E56AD7BB-BE5A-4291-A469-A249A6DDF639}" type="pres">
      <dgm:prSet presAssocID="{47674A09-9520-420F-9F0B-B150E9454BB5}" presName="levelTx" presStyleLbl="revTx" presStyleIdx="0" presStyleCnt="0">
        <dgm:presLayoutVars>
          <dgm:chMax val="1"/>
          <dgm:bulletEnabled val="1"/>
        </dgm:presLayoutVars>
      </dgm:prSet>
      <dgm:spPr/>
    </dgm:pt>
  </dgm:ptLst>
  <dgm:cxnLst>
    <dgm:cxn modelId="{68C3F246-9BB9-4D54-B673-B092AFDA64D2}" srcId="{C23299B2-BC21-48F2-A684-87AC1328B708}" destId="{47674A09-9520-420F-9F0B-B150E9454BB5}" srcOrd="0" destOrd="0" parTransId="{17AC5E81-0041-4101-895C-98BE2850C46A}" sibTransId="{69D3A9A9-48BA-4DFA-A1E1-838D09D8D868}"/>
    <dgm:cxn modelId="{E4B68565-C972-3843-8D50-6D86046A74B8}" type="presOf" srcId="{47674A09-9520-420F-9F0B-B150E9454BB5}" destId="{CEF699C1-73B8-4B5E-AE13-87B8A23DED2D}" srcOrd="0" destOrd="0" presId="urn:microsoft.com/office/officeart/2005/8/layout/pyramid1"/>
    <dgm:cxn modelId="{B82771D0-6C03-F749-B41C-CC362A1257A4}" type="presOf" srcId="{C23299B2-BC21-48F2-A684-87AC1328B708}" destId="{860136A2-BC36-4BC2-AC9F-4F15965CAAF2}" srcOrd="0" destOrd="0" presId="urn:microsoft.com/office/officeart/2005/8/layout/pyramid1"/>
    <dgm:cxn modelId="{08642CD1-9225-034C-99E6-35494CA341FB}" type="presOf" srcId="{47674A09-9520-420F-9F0B-B150E9454BB5}" destId="{E56AD7BB-BE5A-4291-A469-A249A6DDF639}" srcOrd="1" destOrd="0" presId="urn:microsoft.com/office/officeart/2005/8/layout/pyramid1"/>
    <dgm:cxn modelId="{EFE2C747-F027-9D4F-9B2A-230CC8909B4D}" type="presParOf" srcId="{860136A2-BC36-4BC2-AC9F-4F15965CAAF2}" destId="{5DE2F9FD-84D6-47A0-B0C2-3E100271E551}" srcOrd="0" destOrd="0" presId="urn:microsoft.com/office/officeart/2005/8/layout/pyramid1"/>
    <dgm:cxn modelId="{69444540-A00C-3D4A-9396-17B62D8501B9}" type="presParOf" srcId="{5DE2F9FD-84D6-47A0-B0C2-3E100271E551}" destId="{CEF699C1-73B8-4B5E-AE13-87B8A23DED2D}" srcOrd="0" destOrd="0" presId="urn:microsoft.com/office/officeart/2005/8/layout/pyramid1"/>
    <dgm:cxn modelId="{B710985E-DAE0-C64E-9B00-E3F6B96EA20F}" type="presParOf" srcId="{5DE2F9FD-84D6-47A0-B0C2-3E100271E551}" destId="{E56AD7BB-BE5A-4291-A469-A249A6DDF639}"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A39768E-39A6-4FA9-A4B1-F5CD4CB6EEAE}" type="doc">
      <dgm:prSet loTypeId="urn:microsoft.com/office/officeart/2005/8/layout/arrow2" loCatId="process" qsTypeId="urn:microsoft.com/office/officeart/2005/8/quickstyle/simple1" qsCatId="simple" csTypeId="urn:microsoft.com/office/officeart/2005/8/colors/accent1_2" csCatId="accent1" phldr="1"/>
      <dgm:spPr/>
    </dgm:pt>
    <dgm:pt modelId="{18A232E2-9330-45BA-8F3D-94B65CEB4C6E}">
      <dgm:prSet phldrT="[Text]" custT="1"/>
      <dgm:spPr/>
      <dgm:t>
        <a:bodyPr/>
        <a:lstStyle/>
        <a:p>
          <a:pPr algn="ctr"/>
          <a:r>
            <a:rPr lang="en-US" sz="3600" dirty="0">
              <a:latin typeface="+mj-lt"/>
              <a:cs typeface="Britannic Bold"/>
            </a:rPr>
            <a:t>Universal</a:t>
          </a:r>
        </a:p>
      </dgm:t>
    </dgm:pt>
    <dgm:pt modelId="{2F4A1E04-5D2B-4792-BBEF-41391C61F16F}" type="parTrans" cxnId="{74A68F44-20A8-4AB5-8443-C9992E378513}">
      <dgm:prSet/>
      <dgm:spPr/>
      <dgm:t>
        <a:bodyPr/>
        <a:lstStyle/>
        <a:p>
          <a:endParaRPr lang="en-US">
            <a:latin typeface="+mj-lt"/>
          </a:endParaRPr>
        </a:p>
      </dgm:t>
    </dgm:pt>
    <dgm:pt modelId="{90900876-D263-4D27-9390-F2D23E76F6C1}" type="sibTrans" cxnId="{74A68F44-20A8-4AB5-8443-C9992E378513}">
      <dgm:prSet/>
      <dgm:spPr/>
      <dgm:t>
        <a:bodyPr/>
        <a:lstStyle/>
        <a:p>
          <a:endParaRPr lang="en-US">
            <a:latin typeface="+mj-lt"/>
          </a:endParaRPr>
        </a:p>
      </dgm:t>
    </dgm:pt>
    <dgm:pt modelId="{636B6905-8B07-4A8A-9920-CB8277CBCEC8}">
      <dgm:prSet phldrT="[Text]" custT="1"/>
      <dgm:spPr/>
      <dgm:t>
        <a:bodyPr/>
        <a:lstStyle/>
        <a:p>
          <a:pPr algn="ctr"/>
          <a:r>
            <a:rPr lang="en-US" sz="3600" dirty="0">
              <a:latin typeface="+mj-lt"/>
              <a:cs typeface="Britannic Bold"/>
            </a:rPr>
            <a:t>Targeted</a:t>
          </a:r>
        </a:p>
      </dgm:t>
    </dgm:pt>
    <dgm:pt modelId="{1F4EB6FC-6070-47DA-9E35-F176490CE62F}" type="parTrans" cxnId="{236C4353-A200-48EB-89CB-BD45285A3F41}">
      <dgm:prSet/>
      <dgm:spPr/>
      <dgm:t>
        <a:bodyPr/>
        <a:lstStyle/>
        <a:p>
          <a:endParaRPr lang="en-US">
            <a:latin typeface="+mj-lt"/>
          </a:endParaRPr>
        </a:p>
      </dgm:t>
    </dgm:pt>
    <dgm:pt modelId="{465F3017-FBCE-4CE5-8C7F-08B964924BB3}" type="sibTrans" cxnId="{236C4353-A200-48EB-89CB-BD45285A3F41}">
      <dgm:prSet/>
      <dgm:spPr/>
      <dgm:t>
        <a:bodyPr/>
        <a:lstStyle/>
        <a:p>
          <a:endParaRPr lang="en-US">
            <a:latin typeface="+mj-lt"/>
          </a:endParaRPr>
        </a:p>
      </dgm:t>
    </dgm:pt>
    <dgm:pt modelId="{B60BBE5F-A665-46F2-B919-1153C04CBD02}">
      <dgm:prSet phldrT="[Text]" custT="1"/>
      <dgm:spPr/>
      <dgm:t>
        <a:bodyPr/>
        <a:lstStyle/>
        <a:p>
          <a:pPr algn="ctr"/>
          <a:r>
            <a:rPr lang="en-US" sz="3600" dirty="0">
              <a:latin typeface="+mj-lt"/>
              <a:cs typeface="Britannic Bold"/>
            </a:rPr>
            <a:t>Intensive</a:t>
          </a:r>
        </a:p>
      </dgm:t>
    </dgm:pt>
    <dgm:pt modelId="{28C11DF1-E077-4BD6-8C00-84F9E2513899}" type="parTrans" cxnId="{AC3544F8-F557-4E2E-AD61-E1C71E59215A}">
      <dgm:prSet/>
      <dgm:spPr/>
      <dgm:t>
        <a:bodyPr/>
        <a:lstStyle/>
        <a:p>
          <a:endParaRPr lang="en-US">
            <a:latin typeface="+mj-lt"/>
          </a:endParaRPr>
        </a:p>
      </dgm:t>
    </dgm:pt>
    <dgm:pt modelId="{438A6466-CB0A-45CD-849A-77563B0BD182}" type="sibTrans" cxnId="{AC3544F8-F557-4E2E-AD61-E1C71E59215A}">
      <dgm:prSet/>
      <dgm:spPr/>
      <dgm:t>
        <a:bodyPr/>
        <a:lstStyle/>
        <a:p>
          <a:endParaRPr lang="en-US">
            <a:latin typeface="+mj-lt"/>
          </a:endParaRPr>
        </a:p>
      </dgm:t>
    </dgm:pt>
    <dgm:pt modelId="{C418DCAE-306E-4AF7-A07C-93313C08AC51}" type="pres">
      <dgm:prSet presAssocID="{7A39768E-39A6-4FA9-A4B1-F5CD4CB6EEAE}" presName="arrowDiagram" presStyleCnt="0">
        <dgm:presLayoutVars>
          <dgm:chMax val="5"/>
          <dgm:dir/>
          <dgm:resizeHandles val="exact"/>
        </dgm:presLayoutVars>
      </dgm:prSet>
      <dgm:spPr/>
    </dgm:pt>
    <dgm:pt modelId="{71BCD42B-AD35-4119-8173-705E9B203F4E}" type="pres">
      <dgm:prSet presAssocID="{7A39768E-39A6-4FA9-A4B1-F5CD4CB6EEAE}" presName="arrow" presStyleLbl="bgShp" presStyleIdx="0" presStyleCnt="1" custAng="20026820" custScaleY="136097" custLinFactNeighborY="-6017"/>
      <dgm:spPr>
        <a:gradFill rotWithShape="0">
          <a:gsLst>
            <a:gs pos="0">
              <a:srgbClr val="CC0000"/>
            </a:gs>
            <a:gs pos="18000">
              <a:srgbClr val="FFFF99"/>
            </a:gs>
            <a:gs pos="50000">
              <a:srgbClr val="66FF33"/>
            </a:gs>
            <a:gs pos="65000">
              <a:srgbClr val="33CC33"/>
            </a:gs>
            <a:gs pos="82000">
              <a:srgbClr val="009900"/>
            </a:gs>
          </a:gsLst>
          <a:lin ang="5400000" scaled="0"/>
        </a:gradFill>
        <a:effectLst>
          <a:innerShdw blurRad="393700" dist="279400">
            <a:srgbClr val="00B050"/>
          </a:innerShdw>
        </a:effectLst>
      </dgm:spPr>
    </dgm:pt>
    <dgm:pt modelId="{1DC85ACA-369C-4434-B04E-417D8B11B123}" type="pres">
      <dgm:prSet presAssocID="{7A39768E-39A6-4FA9-A4B1-F5CD4CB6EEAE}" presName="arrowDiagram3" presStyleCnt="0"/>
      <dgm:spPr/>
    </dgm:pt>
    <dgm:pt modelId="{7A58CA06-7CF4-4880-8AFF-C27C46361B7A}" type="pres">
      <dgm:prSet presAssocID="{18A232E2-9330-45BA-8F3D-94B65CEB4C6E}" presName="bullet3a" presStyleLbl="node1" presStyleIdx="0" presStyleCnt="3" custScaleX="326242" custScaleY="326244" custLinFactX="103393" custLinFactY="573634" custLinFactNeighborX="200000" custLinFactNeighborY="600000"/>
      <dgm:spPr>
        <a:noFill/>
        <a:ln>
          <a:noFill/>
        </a:ln>
      </dgm:spPr>
    </dgm:pt>
    <dgm:pt modelId="{CBF801E5-F605-4B6B-AD44-734A83015E31}" type="pres">
      <dgm:prSet presAssocID="{18A232E2-9330-45BA-8F3D-94B65CEB4C6E}" presName="textBox3a" presStyleLbl="revTx" presStyleIdx="0" presStyleCnt="3" custScaleX="217016" custScaleY="68260" custLinFactNeighborX="22949" custLinFactNeighborY="53186">
        <dgm:presLayoutVars>
          <dgm:bulletEnabled val="1"/>
        </dgm:presLayoutVars>
      </dgm:prSet>
      <dgm:spPr/>
    </dgm:pt>
    <dgm:pt modelId="{486B20C5-91A5-4C36-8053-3B9ACF3D938D}" type="pres">
      <dgm:prSet presAssocID="{636B6905-8B07-4A8A-9920-CB8277CBCEC8}" presName="bullet3b" presStyleLbl="node1" presStyleIdx="1" presStyleCnt="3" custLinFactX="100000" custLinFactY="-100000" custLinFactNeighborX="174030" custLinFactNeighborY="-109595"/>
      <dgm:spPr>
        <a:noFill/>
        <a:ln>
          <a:noFill/>
        </a:ln>
      </dgm:spPr>
    </dgm:pt>
    <dgm:pt modelId="{762E8C8B-CBB3-47CF-BB93-4E34DA5A865B}" type="pres">
      <dgm:prSet presAssocID="{636B6905-8B07-4A8A-9920-CB8277CBCEC8}" presName="textBox3b" presStyleLbl="revTx" presStyleIdx="1" presStyleCnt="3" custScaleX="182476" custScaleY="35842" custLinFactNeighborX="8456" custLinFactNeighborY="-99481">
        <dgm:presLayoutVars>
          <dgm:bulletEnabled val="1"/>
        </dgm:presLayoutVars>
      </dgm:prSet>
      <dgm:spPr/>
    </dgm:pt>
    <dgm:pt modelId="{CC2DC6BB-4BD5-444C-A232-89F7B6D9B5AD}" type="pres">
      <dgm:prSet presAssocID="{B60BBE5F-A665-46F2-B919-1153C04CBD02}" presName="bullet3c" presStyleLbl="node1" presStyleIdx="2" presStyleCnt="3" custLinFactX="12896" custLinFactY="-100000" custLinFactNeighborX="100000" custLinFactNeighborY="-186633"/>
      <dgm:spPr>
        <a:noFill/>
        <a:ln>
          <a:noFill/>
        </a:ln>
      </dgm:spPr>
    </dgm:pt>
    <dgm:pt modelId="{D6BFCB8B-9EFA-490C-AAD3-ED7928DE275A}" type="pres">
      <dgm:prSet presAssocID="{B60BBE5F-A665-46F2-B919-1153C04CBD02}" presName="textBox3c" presStyleLbl="revTx" presStyleIdx="2" presStyleCnt="3" custScaleX="185784" custScaleY="21879" custLinFactY="-18776" custLinFactNeighborX="-81005" custLinFactNeighborY="-100000">
        <dgm:presLayoutVars>
          <dgm:bulletEnabled val="1"/>
        </dgm:presLayoutVars>
      </dgm:prSet>
      <dgm:spPr/>
    </dgm:pt>
  </dgm:ptLst>
  <dgm:cxnLst>
    <dgm:cxn modelId="{D226CE30-B9F5-B84B-BD62-2A5BEE48B20D}" type="presOf" srcId="{7A39768E-39A6-4FA9-A4B1-F5CD4CB6EEAE}" destId="{C418DCAE-306E-4AF7-A07C-93313C08AC51}" srcOrd="0" destOrd="0" presId="urn:microsoft.com/office/officeart/2005/8/layout/arrow2"/>
    <dgm:cxn modelId="{74A68F44-20A8-4AB5-8443-C9992E378513}" srcId="{7A39768E-39A6-4FA9-A4B1-F5CD4CB6EEAE}" destId="{18A232E2-9330-45BA-8F3D-94B65CEB4C6E}" srcOrd="0" destOrd="0" parTransId="{2F4A1E04-5D2B-4792-BBEF-41391C61F16F}" sibTransId="{90900876-D263-4D27-9390-F2D23E76F6C1}"/>
    <dgm:cxn modelId="{236C4353-A200-48EB-89CB-BD45285A3F41}" srcId="{7A39768E-39A6-4FA9-A4B1-F5CD4CB6EEAE}" destId="{636B6905-8B07-4A8A-9920-CB8277CBCEC8}" srcOrd="1" destOrd="0" parTransId="{1F4EB6FC-6070-47DA-9E35-F176490CE62F}" sibTransId="{465F3017-FBCE-4CE5-8C7F-08B964924BB3}"/>
    <dgm:cxn modelId="{7EE3A96D-7009-A049-BB51-606ADC13E101}" type="presOf" srcId="{B60BBE5F-A665-46F2-B919-1153C04CBD02}" destId="{D6BFCB8B-9EFA-490C-AAD3-ED7928DE275A}" srcOrd="0" destOrd="0" presId="urn:microsoft.com/office/officeart/2005/8/layout/arrow2"/>
    <dgm:cxn modelId="{F51D8398-B9D7-2548-91B2-BCDB82A705EC}" type="presOf" srcId="{18A232E2-9330-45BA-8F3D-94B65CEB4C6E}" destId="{CBF801E5-F605-4B6B-AD44-734A83015E31}" srcOrd="0" destOrd="0" presId="urn:microsoft.com/office/officeart/2005/8/layout/arrow2"/>
    <dgm:cxn modelId="{926E29ED-C189-ED4B-8878-9696A92CB6AE}" type="presOf" srcId="{636B6905-8B07-4A8A-9920-CB8277CBCEC8}" destId="{762E8C8B-CBB3-47CF-BB93-4E34DA5A865B}" srcOrd="0" destOrd="0" presId="urn:microsoft.com/office/officeart/2005/8/layout/arrow2"/>
    <dgm:cxn modelId="{AC3544F8-F557-4E2E-AD61-E1C71E59215A}" srcId="{7A39768E-39A6-4FA9-A4B1-F5CD4CB6EEAE}" destId="{B60BBE5F-A665-46F2-B919-1153C04CBD02}" srcOrd="2" destOrd="0" parTransId="{28C11DF1-E077-4BD6-8C00-84F9E2513899}" sibTransId="{438A6466-CB0A-45CD-849A-77563B0BD182}"/>
    <dgm:cxn modelId="{09004E64-E23F-9543-95B0-F6A0BDB59879}" type="presParOf" srcId="{C418DCAE-306E-4AF7-A07C-93313C08AC51}" destId="{71BCD42B-AD35-4119-8173-705E9B203F4E}" srcOrd="0" destOrd="0" presId="urn:microsoft.com/office/officeart/2005/8/layout/arrow2"/>
    <dgm:cxn modelId="{AFADE58B-ECB3-C348-AEE5-73F77884C9AB}" type="presParOf" srcId="{C418DCAE-306E-4AF7-A07C-93313C08AC51}" destId="{1DC85ACA-369C-4434-B04E-417D8B11B123}" srcOrd="1" destOrd="0" presId="urn:microsoft.com/office/officeart/2005/8/layout/arrow2"/>
    <dgm:cxn modelId="{0EAC7471-D853-E44D-AC55-8FCB46A26A2D}" type="presParOf" srcId="{1DC85ACA-369C-4434-B04E-417D8B11B123}" destId="{7A58CA06-7CF4-4880-8AFF-C27C46361B7A}" srcOrd="0" destOrd="0" presId="urn:microsoft.com/office/officeart/2005/8/layout/arrow2"/>
    <dgm:cxn modelId="{DEC1F345-4B82-4E41-AA29-02332A66AA7F}" type="presParOf" srcId="{1DC85ACA-369C-4434-B04E-417D8B11B123}" destId="{CBF801E5-F605-4B6B-AD44-734A83015E31}" srcOrd="1" destOrd="0" presId="urn:microsoft.com/office/officeart/2005/8/layout/arrow2"/>
    <dgm:cxn modelId="{0A50F0A8-0D7D-424F-8D7C-79CAC2D4A9B5}" type="presParOf" srcId="{1DC85ACA-369C-4434-B04E-417D8B11B123}" destId="{486B20C5-91A5-4C36-8053-3B9ACF3D938D}" srcOrd="2" destOrd="0" presId="urn:microsoft.com/office/officeart/2005/8/layout/arrow2"/>
    <dgm:cxn modelId="{8F34928F-72C5-804A-B344-421A2D90C8CD}" type="presParOf" srcId="{1DC85ACA-369C-4434-B04E-417D8B11B123}" destId="{762E8C8B-CBB3-47CF-BB93-4E34DA5A865B}" srcOrd="3" destOrd="0" presId="urn:microsoft.com/office/officeart/2005/8/layout/arrow2"/>
    <dgm:cxn modelId="{990C6B21-1D7B-054A-B70A-B3A7171A4C24}" type="presParOf" srcId="{1DC85ACA-369C-4434-B04E-417D8B11B123}" destId="{CC2DC6BB-4BD5-444C-A232-89F7B6D9B5AD}" srcOrd="4" destOrd="0" presId="urn:microsoft.com/office/officeart/2005/8/layout/arrow2"/>
    <dgm:cxn modelId="{53009BC1-7E6B-F44E-A8EF-6DB8754DBC3C}" type="presParOf" srcId="{1DC85ACA-369C-4434-B04E-417D8B11B123}" destId="{D6BFCB8B-9EFA-490C-AAD3-ED7928DE275A}" srcOrd="5" destOrd="0" presId="urn:microsoft.com/office/officeart/2005/8/layout/arrow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F6C69BB-C828-2B41-9468-DD6D93576AAB}" type="doc">
      <dgm:prSet loTypeId="urn:microsoft.com/office/officeart/2008/layout/VerticalCurvedList" loCatId="" qsTypeId="urn:microsoft.com/office/officeart/2005/8/quickstyle/simple1" qsCatId="simple" csTypeId="urn:microsoft.com/office/officeart/2005/8/colors/accent2_2" csCatId="accent2" phldr="1"/>
      <dgm:spPr/>
      <dgm:t>
        <a:bodyPr/>
        <a:lstStyle/>
        <a:p>
          <a:endParaRPr lang="en-US"/>
        </a:p>
      </dgm:t>
    </dgm:pt>
    <dgm:pt modelId="{9253DEAB-F482-9947-A4D4-AAA8797CC6B0}">
      <dgm:prSet custT="1"/>
      <dgm:spPr/>
      <dgm:t>
        <a:bodyPr/>
        <a:lstStyle/>
        <a:p>
          <a:r>
            <a:rPr lang="en-US" sz="3200" b="1" dirty="0"/>
            <a:t>Staff Buy-in</a:t>
          </a:r>
        </a:p>
      </dgm:t>
    </dgm:pt>
    <dgm:pt modelId="{106F67AF-A0C3-4246-9A0E-F7939324ADEF}" type="parTrans" cxnId="{BF95DDCA-2C1E-044A-8E17-2476522F8AD3}">
      <dgm:prSet/>
      <dgm:spPr/>
      <dgm:t>
        <a:bodyPr/>
        <a:lstStyle/>
        <a:p>
          <a:endParaRPr lang="en-US" sz="2400"/>
        </a:p>
      </dgm:t>
    </dgm:pt>
    <dgm:pt modelId="{B3866464-766E-AF4D-8629-5CD4F8CFEC3A}" type="sibTrans" cxnId="{BF95DDCA-2C1E-044A-8E17-2476522F8AD3}">
      <dgm:prSet/>
      <dgm:spPr/>
      <dgm:t>
        <a:bodyPr/>
        <a:lstStyle/>
        <a:p>
          <a:endParaRPr lang="en-US" sz="2400"/>
        </a:p>
      </dgm:t>
    </dgm:pt>
    <dgm:pt modelId="{ABE46718-0F8C-DC4C-AD7F-298B57E1B239}">
      <dgm:prSet custT="1"/>
      <dgm:spPr/>
      <dgm:t>
        <a:bodyPr/>
        <a:lstStyle/>
        <a:p>
          <a:r>
            <a:rPr lang="en-US" sz="3200" b="1" dirty="0"/>
            <a:t>Embedded Professional Development</a:t>
          </a:r>
        </a:p>
      </dgm:t>
    </dgm:pt>
    <dgm:pt modelId="{B59D8704-F09B-BC40-AFAF-F15F69BB0F09}" type="parTrans" cxnId="{3881C246-E278-1E4F-B785-95FC069966FA}">
      <dgm:prSet/>
      <dgm:spPr/>
      <dgm:t>
        <a:bodyPr/>
        <a:lstStyle/>
        <a:p>
          <a:endParaRPr lang="en-US" sz="2400"/>
        </a:p>
      </dgm:t>
    </dgm:pt>
    <dgm:pt modelId="{8742BB6C-40BA-4C4E-9746-F5B7920DA64F}" type="sibTrans" cxnId="{3881C246-E278-1E4F-B785-95FC069966FA}">
      <dgm:prSet/>
      <dgm:spPr/>
      <dgm:t>
        <a:bodyPr/>
        <a:lstStyle/>
        <a:p>
          <a:endParaRPr lang="en-US" sz="2400"/>
        </a:p>
      </dgm:t>
    </dgm:pt>
    <dgm:pt modelId="{CED81DE3-5AD4-914B-9560-D084292D7B07}">
      <dgm:prSet custT="1"/>
      <dgm:spPr/>
      <dgm:t>
        <a:bodyPr/>
        <a:lstStyle/>
        <a:p>
          <a:r>
            <a:rPr lang="en-US" sz="3200" b="1" dirty="0"/>
            <a:t>Staff Recognition for Implementation</a:t>
          </a:r>
        </a:p>
      </dgm:t>
    </dgm:pt>
    <dgm:pt modelId="{2C967BBE-D45A-044B-A944-2B12BC4872B2}" type="parTrans" cxnId="{25B5C657-2C4E-FC42-8411-48138A9BD542}">
      <dgm:prSet/>
      <dgm:spPr/>
      <dgm:t>
        <a:bodyPr/>
        <a:lstStyle/>
        <a:p>
          <a:endParaRPr lang="en-US" sz="2400"/>
        </a:p>
      </dgm:t>
    </dgm:pt>
    <dgm:pt modelId="{17FB9E95-2AB7-3449-8A29-554F5A2DED3F}" type="sibTrans" cxnId="{25B5C657-2C4E-FC42-8411-48138A9BD542}">
      <dgm:prSet/>
      <dgm:spPr/>
      <dgm:t>
        <a:bodyPr/>
        <a:lstStyle/>
        <a:p>
          <a:endParaRPr lang="en-US" sz="2400"/>
        </a:p>
      </dgm:t>
    </dgm:pt>
    <dgm:pt modelId="{09D691A1-DD7C-4843-93BD-53D0CE33EE82}">
      <dgm:prSet phldrT="[Text]" custT="1"/>
      <dgm:spPr/>
      <dgm:t>
        <a:bodyPr/>
        <a:lstStyle/>
        <a:p>
          <a:r>
            <a:rPr lang="en-US" sz="3200" b="1" dirty="0"/>
            <a:t>Team-based Implementation</a:t>
          </a:r>
        </a:p>
      </dgm:t>
    </dgm:pt>
    <dgm:pt modelId="{854CE7CE-AA2E-1A4E-AB9C-6644B1FF0F53}" type="sibTrans" cxnId="{2E8CCC1B-640B-0B4B-984F-87A12C0812C5}">
      <dgm:prSet/>
      <dgm:spPr/>
      <dgm:t>
        <a:bodyPr/>
        <a:lstStyle/>
        <a:p>
          <a:endParaRPr lang="en-US" sz="2400"/>
        </a:p>
      </dgm:t>
    </dgm:pt>
    <dgm:pt modelId="{2A9B6C51-42DD-E64F-9E19-1FC10C9F7AEC}" type="parTrans" cxnId="{2E8CCC1B-640B-0B4B-984F-87A12C0812C5}">
      <dgm:prSet/>
      <dgm:spPr/>
      <dgm:t>
        <a:bodyPr/>
        <a:lstStyle/>
        <a:p>
          <a:endParaRPr lang="en-US" sz="2400"/>
        </a:p>
      </dgm:t>
    </dgm:pt>
    <dgm:pt modelId="{F6BEA600-DF37-9148-8419-AEEB9BE833B2}">
      <dgm:prSet phldrT="[Text]" custT="1"/>
      <dgm:spPr/>
      <dgm:t>
        <a:bodyPr/>
        <a:lstStyle/>
        <a:p>
          <a:r>
            <a:rPr lang="en-US" sz="3200" b="1" dirty="0"/>
            <a:t>Clear Action Plan</a:t>
          </a:r>
        </a:p>
      </dgm:t>
    </dgm:pt>
    <dgm:pt modelId="{4A7B91B5-3623-E846-B0B7-A559E68D2095}" type="sibTrans" cxnId="{7487A385-0984-CA4D-A3E1-470AD41E6BAE}">
      <dgm:prSet/>
      <dgm:spPr/>
      <dgm:t>
        <a:bodyPr/>
        <a:lstStyle/>
        <a:p>
          <a:endParaRPr lang="en-US" sz="2400"/>
        </a:p>
      </dgm:t>
    </dgm:pt>
    <dgm:pt modelId="{D3F171B8-AF85-7443-A350-20F8ABD33468}" type="parTrans" cxnId="{7487A385-0984-CA4D-A3E1-470AD41E6BAE}">
      <dgm:prSet/>
      <dgm:spPr/>
      <dgm:t>
        <a:bodyPr/>
        <a:lstStyle/>
        <a:p>
          <a:endParaRPr lang="en-US" sz="2400"/>
        </a:p>
      </dgm:t>
    </dgm:pt>
    <dgm:pt modelId="{7589E711-19B3-954A-911C-DE94E191DAE7}" type="pres">
      <dgm:prSet presAssocID="{DF6C69BB-C828-2B41-9468-DD6D93576AAB}" presName="Name0" presStyleCnt="0">
        <dgm:presLayoutVars>
          <dgm:chMax val="7"/>
          <dgm:chPref val="7"/>
          <dgm:dir/>
        </dgm:presLayoutVars>
      </dgm:prSet>
      <dgm:spPr/>
    </dgm:pt>
    <dgm:pt modelId="{A1F860EC-E7E1-EE4A-835F-51D3D2CC8D59}" type="pres">
      <dgm:prSet presAssocID="{DF6C69BB-C828-2B41-9468-DD6D93576AAB}" presName="Name1" presStyleCnt="0"/>
      <dgm:spPr/>
    </dgm:pt>
    <dgm:pt modelId="{63963DC8-9BD2-344A-A880-E264A50EF3D2}" type="pres">
      <dgm:prSet presAssocID="{DF6C69BB-C828-2B41-9468-DD6D93576AAB}" presName="cycle" presStyleCnt="0"/>
      <dgm:spPr/>
    </dgm:pt>
    <dgm:pt modelId="{EC4B63AE-0C0C-244C-8A85-6755D0B2DCA3}" type="pres">
      <dgm:prSet presAssocID="{DF6C69BB-C828-2B41-9468-DD6D93576AAB}" presName="srcNode" presStyleLbl="node1" presStyleIdx="0" presStyleCnt="5"/>
      <dgm:spPr/>
    </dgm:pt>
    <dgm:pt modelId="{71B65D0D-B1C5-9345-84E5-5F184CF5B051}" type="pres">
      <dgm:prSet presAssocID="{DF6C69BB-C828-2B41-9468-DD6D93576AAB}" presName="conn" presStyleLbl="parChTrans1D2" presStyleIdx="0" presStyleCnt="1"/>
      <dgm:spPr/>
    </dgm:pt>
    <dgm:pt modelId="{0844505E-09FE-534B-8BDC-C14357F302E1}" type="pres">
      <dgm:prSet presAssocID="{DF6C69BB-C828-2B41-9468-DD6D93576AAB}" presName="extraNode" presStyleLbl="node1" presStyleIdx="0" presStyleCnt="5"/>
      <dgm:spPr/>
    </dgm:pt>
    <dgm:pt modelId="{333D4967-B811-3D43-BD4A-8EDDEF172BEB}" type="pres">
      <dgm:prSet presAssocID="{DF6C69BB-C828-2B41-9468-DD6D93576AAB}" presName="dstNode" presStyleLbl="node1" presStyleIdx="0" presStyleCnt="5"/>
      <dgm:spPr/>
    </dgm:pt>
    <dgm:pt modelId="{1E0AB74A-8FFE-AB40-BF32-C1180E256A5B}" type="pres">
      <dgm:prSet presAssocID="{09D691A1-DD7C-4843-93BD-53D0CE33EE82}" presName="text_1" presStyleLbl="node1" presStyleIdx="0" presStyleCnt="5">
        <dgm:presLayoutVars>
          <dgm:bulletEnabled val="1"/>
        </dgm:presLayoutVars>
      </dgm:prSet>
      <dgm:spPr/>
    </dgm:pt>
    <dgm:pt modelId="{122E2D12-6924-AA45-B646-84F6C03E8A88}" type="pres">
      <dgm:prSet presAssocID="{09D691A1-DD7C-4843-93BD-53D0CE33EE82}" presName="accent_1" presStyleCnt="0"/>
      <dgm:spPr/>
    </dgm:pt>
    <dgm:pt modelId="{2AE220B8-AAD4-4245-BEB1-1EED9C30F6AF}" type="pres">
      <dgm:prSet presAssocID="{09D691A1-DD7C-4843-93BD-53D0CE33EE82}" presName="accentRepeatNode" presStyleLbl="solidFgAcc1" presStyleIdx="0" presStyleCnt="5"/>
      <dgm:spPr/>
    </dgm:pt>
    <dgm:pt modelId="{FD5BE95F-00C3-CE48-BF54-A56AC9DD8D8F}" type="pres">
      <dgm:prSet presAssocID="{F6BEA600-DF37-9148-8419-AEEB9BE833B2}" presName="text_2" presStyleLbl="node1" presStyleIdx="1" presStyleCnt="5">
        <dgm:presLayoutVars>
          <dgm:bulletEnabled val="1"/>
        </dgm:presLayoutVars>
      </dgm:prSet>
      <dgm:spPr/>
    </dgm:pt>
    <dgm:pt modelId="{8C935E95-C35D-EA44-B845-3F0C6EDE0174}" type="pres">
      <dgm:prSet presAssocID="{F6BEA600-DF37-9148-8419-AEEB9BE833B2}" presName="accent_2" presStyleCnt="0"/>
      <dgm:spPr/>
    </dgm:pt>
    <dgm:pt modelId="{BE8ACD0D-7A98-E94B-8261-456B2F779B42}" type="pres">
      <dgm:prSet presAssocID="{F6BEA600-DF37-9148-8419-AEEB9BE833B2}" presName="accentRepeatNode" presStyleLbl="solidFgAcc1" presStyleIdx="1" presStyleCnt="5"/>
      <dgm:spPr/>
    </dgm:pt>
    <dgm:pt modelId="{A92ACD6D-E32C-944A-97CE-DB025223D2ED}" type="pres">
      <dgm:prSet presAssocID="{9253DEAB-F482-9947-A4D4-AAA8797CC6B0}" presName="text_3" presStyleLbl="node1" presStyleIdx="2" presStyleCnt="5">
        <dgm:presLayoutVars>
          <dgm:bulletEnabled val="1"/>
        </dgm:presLayoutVars>
      </dgm:prSet>
      <dgm:spPr/>
    </dgm:pt>
    <dgm:pt modelId="{0B373BDF-5AC0-604C-8F67-B33834B63166}" type="pres">
      <dgm:prSet presAssocID="{9253DEAB-F482-9947-A4D4-AAA8797CC6B0}" presName="accent_3" presStyleCnt="0"/>
      <dgm:spPr/>
    </dgm:pt>
    <dgm:pt modelId="{396F2581-C833-2E43-AF6B-4B61249FA8DC}" type="pres">
      <dgm:prSet presAssocID="{9253DEAB-F482-9947-A4D4-AAA8797CC6B0}" presName="accentRepeatNode" presStyleLbl="solidFgAcc1" presStyleIdx="2" presStyleCnt="5"/>
      <dgm:spPr/>
    </dgm:pt>
    <dgm:pt modelId="{CEC4BA7D-5D03-6847-832B-244D5329281C}" type="pres">
      <dgm:prSet presAssocID="{ABE46718-0F8C-DC4C-AD7F-298B57E1B239}" presName="text_4" presStyleLbl="node1" presStyleIdx="3" presStyleCnt="5">
        <dgm:presLayoutVars>
          <dgm:bulletEnabled val="1"/>
        </dgm:presLayoutVars>
      </dgm:prSet>
      <dgm:spPr/>
    </dgm:pt>
    <dgm:pt modelId="{2EEE461C-15D4-FD4A-8899-A6C2AB6C61BF}" type="pres">
      <dgm:prSet presAssocID="{ABE46718-0F8C-DC4C-AD7F-298B57E1B239}" presName="accent_4" presStyleCnt="0"/>
      <dgm:spPr/>
    </dgm:pt>
    <dgm:pt modelId="{31D4929D-13DC-6942-9C08-8A221FD31268}" type="pres">
      <dgm:prSet presAssocID="{ABE46718-0F8C-DC4C-AD7F-298B57E1B239}" presName="accentRepeatNode" presStyleLbl="solidFgAcc1" presStyleIdx="3" presStyleCnt="5"/>
      <dgm:spPr/>
    </dgm:pt>
    <dgm:pt modelId="{959BA915-D3C4-CC4F-ADE6-AD9D20148A49}" type="pres">
      <dgm:prSet presAssocID="{CED81DE3-5AD4-914B-9560-D084292D7B07}" presName="text_5" presStyleLbl="node1" presStyleIdx="4" presStyleCnt="5">
        <dgm:presLayoutVars>
          <dgm:bulletEnabled val="1"/>
        </dgm:presLayoutVars>
      </dgm:prSet>
      <dgm:spPr/>
    </dgm:pt>
    <dgm:pt modelId="{343F30F7-1F96-064F-A3C7-1DC74BD9AD7B}" type="pres">
      <dgm:prSet presAssocID="{CED81DE3-5AD4-914B-9560-D084292D7B07}" presName="accent_5" presStyleCnt="0"/>
      <dgm:spPr/>
    </dgm:pt>
    <dgm:pt modelId="{6200DF73-2D66-0943-BBE4-C91012E1B808}" type="pres">
      <dgm:prSet presAssocID="{CED81DE3-5AD4-914B-9560-D084292D7B07}" presName="accentRepeatNode" presStyleLbl="solidFgAcc1" presStyleIdx="4" presStyleCnt="5"/>
      <dgm:spPr/>
    </dgm:pt>
  </dgm:ptLst>
  <dgm:cxnLst>
    <dgm:cxn modelId="{CDB08217-5DBC-164C-8FAC-4B466E585615}" type="presOf" srcId="{9253DEAB-F482-9947-A4D4-AAA8797CC6B0}" destId="{A92ACD6D-E32C-944A-97CE-DB025223D2ED}" srcOrd="0" destOrd="0" presId="urn:microsoft.com/office/officeart/2008/layout/VerticalCurvedList"/>
    <dgm:cxn modelId="{2E8CCC1B-640B-0B4B-984F-87A12C0812C5}" srcId="{DF6C69BB-C828-2B41-9468-DD6D93576AAB}" destId="{09D691A1-DD7C-4843-93BD-53D0CE33EE82}" srcOrd="0" destOrd="0" parTransId="{2A9B6C51-42DD-E64F-9E19-1FC10C9F7AEC}" sibTransId="{854CE7CE-AA2E-1A4E-AB9C-6644B1FF0F53}"/>
    <dgm:cxn modelId="{3881C246-E278-1E4F-B785-95FC069966FA}" srcId="{DF6C69BB-C828-2B41-9468-DD6D93576AAB}" destId="{ABE46718-0F8C-DC4C-AD7F-298B57E1B239}" srcOrd="3" destOrd="0" parTransId="{B59D8704-F09B-BC40-AFAF-F15F69BB0F09}" sibTransId="{8742BB6C-40BA-4C4E-9746-F5B7920DA64F}"/>
    <dgm:cxn modelId="{25B5C657-2C4E-FC42-8411-48138A9BD542}" srcId="{DF6C69BB-C828-2B41-9468-DD6D93576AAB}" destId="{CED81DE3-5AD4-914B-9560-D084292D7B07}" srcOrd="4" destOrd="0" parTransId="{2C967BBE-D45A-044B-A944-2B12BC4872B2}" sibTransId="{17FB9E95-2AB7-3449-8A29-554F5A2DED3F}"/>
    <dgm:cxn modelId="{6391F86D-1582-FE48-9C90-895DAF6201C0}" type="presOf" srcId="{854CE7CE-AA2E-1A4E-AB9C-6644B1FF0F53}" destId="{71B65D0D-B1C5-9345-84E5-5F184CF5B051}" srcOrd="0" destOrd="0" presId="urn:microsoft.com/office/officeart/2008/layout/VerticalCurvedList"/>
    <dgm:cxn modelId="{7487A385-0984-CA4D-A3E1-470AD41E6BAE}" srcId="{DF6C69BB-C828-2B41-9468-DD6D93576AAB}" destId="{F6BEA600-DF37-9148-8419-AEEB9BE833B2}" srcOrd="1" destOrd="0" parTransId="{D3F171B8-AF85-7443-A350-20F8ABD33468}" sibTransId="{4A7B91B5-3623-E846-B0B7-A559E68D2095}"/>
    <dgm:cxn modelId="{69A5AA89-8C3D-9C44-9E6F-2DC8A9F913CD}" type="presOf" srcId="{09D691A1-DD7C-4843-93BD-53D0CE33EE82}" destId="{1E0AB74A-8FFE-AB40-BF32-C1180E256A5B}" srcOrd="0" destOrd="0" presId="urn:microsoft.com/office/officeart/2008/layout/VerticalCurvedList"/>
    <dgm:cxn modelId="{CED39098-3E6B-F049-A4C4-8F442AD7216F}" type="presOf" srcId="{ABE46718-0F8C-DC4C-AD7F-298B57E1B239}" destId="{CEC4BA7D-5D03-6847-832B-244D5329281C}" srcOrd="0" destOrd="0" presId="urn:microsoft.com/office/officeart/2008/layout/VerticalCurvedList"/>
    <dgm:cxn modelId="{3E7EDBAA-DB06-7D45-898F-8C06A15D64AD}" type="presOf" srcId="{CED81DE3-5AD4-914B-9560-D084292D7B07}" destId="{959BA915-D3C4-CC4F-ADE6-AD9D20148A49}" srcOrd="0" destOrd="0" presId="urn:microsoft.com/office/officeart/2008/layout/VerticalCurvedList"/>
    <dgm:cxn modelId="{4FE14AAB-3EB6-EF43-8DE2-A8FA1999D650}" type="presOf" srcId="{F6BEA600-DF37-9148-8419-AEEB9BE833B2}" destId="{FD5BE95F-00C3-CE48-BF54-A56AC9DD8D8F}" srcOrd="0" destOrd="0" presId="urn:microsoft.com/office/officeart/2008/layout/VerticalCurvedList"/>
    <dgm:cxn modelId="{BF95DDCA-2C1E-044A-8E17-2476522F8AD3}" srcId="{DF6C69BB-C828-2B41-9468-DD6D93576AAB}" destId="{9253DEAB-F482-9947-A4D4-AAA8797CC6B0}" srcOrd="2" destOrd="0" parTransId="{106F67AF-A0C3-4246-9A0E-F7939324ADEF}" sibTransId="{B3866464-766E-AF4D-8629-5CD4F8CFEC3A}"/>
    <dgm:cxn modelId="{879D4EE5-A523-CD45-A84E-29E7A174873E}" type="presOf" srcId="{DF6C69BB-C828-2B41-9468-DD6D93576AAB}" destId="{7589E711-19B3-954A-911C-DE94E191DAE7}" srcOrd="0" destOrd="0" presId="urn:microsoft.com/office/officeart/2008/layout/VerticalCurvedList"/>
    <dgm:cxn modelId="{BD5145C7-63AD-2F4A-A8EC-BDFA9A49BD23}" type="presParOf" srcId="{7589E711-19B3-954A-911C-DE94E191DAE7}" destId="{A1F860EC-E7E1-EE4A-835F-51D3D2CC8D59}" srcOrd="0" destOrd="0" presId="urn:microsoft.com/office/officeart/2008/layout/VerticalCurvedList"/>
    <dgm:cxn modelId="{02333132-138B-804C-965E-47FB0054FBAB}" type="presParOf" srcId="{A1F860EC-E7E1-EE4A-835F-51D3D2CC8D59}" destId="{63963DC8-9BD2-344A-A880-E264A50EF3D2}" srcOrd="0" destOrd="0" presId="urn:microsoft.com/office/officeart/2008/layout/VerticalCurvedList"/>
    <dgm:cxn modelId="{48028C9B-0731-3B45-BF6F-EC7F564387BD}" type="presParOf" srcId="{63963DC8-9BD2-344A-A880-E264A50EF3D2}" destId="{EC4B63AE-0C0C-244C-8A85-6755D0B2DCA3}" srcOrd="0" destOrd="0" presId="urn:microsoft.com/office/officeart/2008/layout/VerticalCurvedList"/>
    <dgm:cxn modelId="{20ECC2E7-2D10-0048-A633-40E9ADB14C32}" type="presParOf" srcId="{63963DC8-9BD2-344A-A880-E264A50EF3D2}" destId="{71B65D0D-B1C5-9345-84E5-5F184CF5B051}" srcOrd="1" destOrd="0" presId="urn:microsoft.com/office/officeart/2008/layout/VerticalCurvedList"/>
    <dgm:cxn modelId="{4562BE88-0CCF-4F4E-A59A-48CEC945282A}" type="presParOf" srcId="{63963DC8-9BD2-344A-A880-E264A50EF3D2}" destId="{0844505E-09FE-534B-8BDC-C14357F302E1}" srcOrd="2" destOrd="0" presId="urn:microsoft.com/office/officeart/2008/layout/VerticalCurvedList"/>
    <dgm:cxn modelId="{8A09EFAE-A7D5-624C-A409-FEFC0E694FE4}" type="presParOf" srcId="{63963DC8-9BD2-344A-A880-E264A50EF3D2}" destId="{333D4967-B811-3D43-BD4A-8EDDEF172BEB}" srcOrd="3" destOrd="0" presId="urn:microsoft.com/office/officeart/2008/layout/VerticalCurvedList"/>
    <dgm:cxn modelId="{E2C066B7-5AD6-1546-8605-7B7850F91902}" type="presParOf" srcId="{A1F860EC-E7E1-EE4A-835F-51D3D2CC8D59}" destId="{1E0AB74A-8FFE-AB40-BF32-C1180E256A5B}" srcOrd="1" destOrd="0" presId="urn:microsoft.com/office/officeart/2008/layout/VerticalCurvedList"/>
    <dgm:cxn modelId="{878710D2-CB28-5C48-92DA-0784D53A752E}" type="presParOf" srcId="{A1F860EC-E7E1-EE4A-835F-51D3D2CC8D59}" destId="{122E2D12-6924-AA45-B646-84F6C03E8A88}" srcOrd="2" destOrd="0" presId="urn:microsoft.com/office/officeart/2008/layout/VerticalCurvedList"/>
    <dgm:cxn modelId="{C72F2AC0-7C38-5149-ACEB-891A7F30AAF1}" type="presParOf" srcId="{122E2D12-6924-AA45-B646-84F6C03E8A88}" destId="{2AE220B8-AAD4-4245-BEB1-1EED9C30F6AF}" srcOrd="0" destOrd="0" presId="urn:microsoft.com/office/officeart/2008/layout/VerticalCurvedList"/>
    <dgm:cxn modelId="{3E9C6383-74AB-9046-8251-D0F77B6B3AC6}" type="presParOf" srcId="{A1F860EC-E7E1-EE4A-835F-51D3D2CC8D59}" destId="{FD5BE95F-00C3-CE48-BF54-A56AC9DD8D8F}" srcOrd="3" destOrd="0" presId="urn:microsoft.com/office/officeart/2008/layout/VerticalCurvedList"/>
    <dgm:cxn modelId="{F1F1BADA-A4FF-EC48-BA6C-5E8A5DF03FC4}" type="presParOf" srcId="{A1F860EC-E7E1-EE4A-835F-51D3D2CC8D59}" destId="{8C935E95-C35D-EA44-B845-3F0C6EDE0174}" srcOrd="4" destOrd="0" presId="urn:microsoft.com/office/officeart/2008/layout/VerticalCurvedList"/>
    <dgm:cxn modelId="{1EBD94BB-1C7D-D64E-9BBF-813A1EA45A8F}" type="presParOf" srcId="{8C935E95-C35D-EA44-B845-3F0C6EDE0174}" destId="{BE8ACD0D-7A98-E94B-8261-456B2F779B42}" srcOrd="0" destOrd="0" presId="urn:microsoft.com/office/officeart/2008/layout/VerticalCurvedList"/>
    <dgm:cxn modelId="{6F1B3DBD-C721-5549-A772-EA7C3C4E33D6}" type="presParOf" srcId="{A1F860EC-E7E1-EE4A-835F-51D3D2CC8D59}" destId="{A92ACD6D-E32C-944A-97CE-DB025223D2ED}" srcOrd="5" destOrd="0" presId="urn:microsoft.com/office/officeart/2008/layout/VerticalCurvedList"/>
    <dgm:cxn modelId="{5467AF2F-496E-174D-A1FE-0FCA52714763}" type="presParOf" srcId="{A1F860EC-E7E1-EE4A-835F-51D3D2CC8D59}" destId="{0B373BDF-5AC0-604C-8F67-B33834B63166}" srcOrd="6" destOrd="0" presId="urn:microsoft.com/office/officeart/2008/layout/VerticalCurvedList"/>
    <dgm:cxn modelId="{D2D900B3-0786-AB48-9F7F-D8C2A9B15993}" type="presParOf" srcId="{0B373BDF-5AC0-604C-8F67-B33834B63166}" destId="{396F2581-C833-2E43-AF6B-4B61249FA8DC}" srcOrd="0" destOrd="0" presId="urn:microsoft.com/office/officeart/2008/layout/VerticalCurvedList"/>
    <dgm:cxn modelId="{9956716F-A698-9B49-BB50-AE0A7FCFAA6E}" type="presParOf" srcId="{A1F860EC-E7E1-EE4A-835F-51D3D2CC8D59}" destId="{CEC4BA7D-5D03-6847-832B-244D5329281C}" srcOrd="7" destOrd="0" presId="urn:microsoft.com/office/officeart/2008/layout/VerticalCurvedList"/>
    <dgm:cxn modelId="{0F0E48F5-F262-B047-9214-5A281CEDEE85}" type="presParOf" srcId="{A1F860EC-E7E1-EE4A-835F-51D3D2CC8D59}" destId="{2EEE461C-15D4-FD4A-8899-A6C2AB6C61BF}" srcOrd="8" destOrd="0" presId="urn:microsoft.com/office/officeart/2008/layout/VerticalCurvedList"/>
    <dgm:cxn modelId="{41D170BF-5784-1C40-B2DD-5E5E75A5F3A4}" type="presParOf" srcId="{2EEE461C-15D4-FD4A-8899-A6C2AB6C61BF}" destId="{31D4929D-13DC-6942-9C08-8A221FD31268}" srcOrd="0" destOrd="0" presId="urn:microsoft.com/office/officeart/2008/layout/VerticalCurvedList"/>
    <dgm:cxn modelId="{8ECAE34E-9292-2945-B76C-C54D5B5B771D}" type="presParOf" srcId="{A1F860EC-E7E1-EE4A-835F-51D3D2CC8D59}" destId="{959BA915-D3C4-CC4F-ADE6-AD9D20148A49}" srcOrd="9" destOrd="0" presId="urn:microsoft.com/office/officeart/2008/layout/VerticalCurvedList"/>
    <dgm:cxn modelId="{669E2217-D542-1049-B21A-2DEAF6257D53}" type="presParOf" srcId="{A1F860EC-E7E1-EE4A-835F-51D3D2CC8D59}" destId="{343F30F7-1F96-064F-A3C7-1DC74BD9AD7B}" srcOrd="10" destOrd="0" presId="urn:microsoft.com/office/officeart/2008/layout/VerticalCurvedList"/>
    <dgm:cxn modelId="{D363BB67-4242-2E43-B311-805FEB9FF87D}" type="presParOf" srcId="{343F30F7-1F96-064F-A3C7-1DC74BD9AD7B}" destId="{6200DF73-2D66-0943-BBE4-C91012E1B808}"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411FFCD-987A-1F48-A670-10D02FAB4130}" type="doc">
      <dgm:prSet loTypeId="urn:microsoft.com/office/officeart/2005/8/layout/cycle2" loCatId="cycle" qsTypeId="urn:microsoft.com/office/officeart/2005/8/quickstyle/simple4" qsCatId="simple" csTypeId="urn:microsoft.com/office/officeart/2005/8/colors/accent6_2" csCatId="accent6" phldr="1"/>
      <dgm:spPr/>
      <dgm:t>
        <a:bodyPr/>
        <a:lstStyle/>
        <a:p>
          <a:endParaRPr lang="en-US"/>
        </a:p>
      </dgm:t>
    </dgm:pt>
    <dgm:pt modelId="{07DE859E-8694-CE48-8988-025045639081}">
      <dgm:prSet phldrT="[Text]" custT="1"/>
      <dgm:spPr>
        <a:solidFill>
          <a:schemeClr val="bg1"/>
        </a:solidFill>
        <a:ln w="38100" cmpd="sng">
          <a:solidFill>
            <a:srgbClr val="008000"/>
          </a:solidFill>
        </a:ln>
      </dgm:spPr>
      <dgm:t>
        <a:bodyPr/>
        <a:lstStyle/>
        <a:p>
          <a:r>
            <a:rPr lang="en-US" sz="3000" b="1" dirty="0">
              <a:solidFill>
                <a:srgbClr val="008000"/>
              </a:solidFill>
              <a:latin typeface="+mn-lt"/>
            </a:rPr>
            <a:t>Define</a:t>
          </a:r>
        </a:p>
      </dgm:t>
    </dgm:pt>
    <dgm:pt modelId="{B594852D-1BD0-264B-A3C8-A203A63C6E41}" type="parTrans" cxnId="{26AC7920-62B3-0B40-B725-66222A224B24}">
      <dgm:prSet/>
      <dgm:spPr/>
      <dgm:t>
        <a:bodyPr/>
        <a:lstStyle/>
        <a:p>
          <a:endParaRPr lang="en-US" sz="2300" b="1"/>
        </a:p>
      </dgm:t>
    </dgm:pt>
    <dgm:pt modelId="{8CAF0C80-1805-E745-BB42-1823122BE073}" type="sibTrans" cxnId="{26AC7920-62B3-0B40-B725-66222A224B24}">
      <dgm:prSet custT="1"/>
      <dgm:spPr>
        <a:solidFill>
          <a:srgbClr val="008000"/>
        </a:solidFill>
      </dgm:spPr>
      <dgm:t>
        <a:bodyPr/>
        <a:lstStyle/>
        <a:p>
          <a:endParaRPr lang="en-US" sz="2300" b="1">
            <a:latin typeface="+mn-lt"/>
          </a:endParaRPr>
        </a:p>
      </dgm:t>
    </dgm:pt>
    <dgm:pt modelId="{005FBD42-56C4-5D48-9C2A-F77CC46FC1D9}">
      <dgm:prSet phldrT="[Text]" custT="1"/>
      <dgm:spPr>
        <a:solidFill>
          <a:schemeClr val="bg1"/>
        </a:solidFill>
        <a:ln w="38100" cmpd="sng">
          <a:solidFill>
            <a:srgbClr val="008000"/>
          </a:solidFill>
        </a:ln>
      </dgm:spPr>
      <dgm:t>
        <a:bodyPr/>
        <a:lstStyle/>
        <a:p>
          <a:r>
            <a:rPr lang="en-US" sz="3000" b="1" dirty="0">
              <a:solidFill>
                <a:srgbClr val="008000"/>
              </a:solidFill>
              <a:latin typeface="+mn-lt"/>
            </a:rPr>
            <a:t>Teach</a:t>
          </a:r>
        </a:p>
      </dgm:t>
    </dgm:pt>
    <dgm:pt modelId="{60938429-D3B9-2041-910A-93AF0D162506}" type="parTrans" cxnId="{ECD2D7BD-3461-0B40-BA58-142F6B046E3B}">
      <dgm:prSet/>
      <dgm:spPr/>
      <dgm:t>
        <a:bodyPr/>
        <a:lstStyle/>
        <a:p>
          <a:endParaRPr lang="en-US" sz="2300" b="1"/>
        </a:p>
      </dgm:t>
    </dgm:pt>
    <dgm:pt modelId="{59CF6471-3DB6-3646-9934-E45E85E76492}" type="sibTrans" cxnId="{ECD2D7BD-3461-0B40-BA58-142F6B046E3B}">
      <dgm:prSet custT="1"/>
      <dgm:spPr>
        <a:solidFill>
          <a:srgbClr val="008000"/>
        </a:solidFill>
      </dgm:spPr>
      <dgm:t>
        <a:bodyPr/>
        <a:lstStyle/>
        <a:p>
          <a:endParaRPr lang="en-US" sz="2300" b="1">
            <a:latin typeface="+mn-lt"/>
          </a:endParaRPr>
        </a:p>
      </dgm:t>
    </dgm:pt>
    <dgm:pt modelId="{9BECFCF7-B0AF-624C-AD55-2F220A1C2E6F}">
      <dgm:prSet phldrT="[Text]" custT="1"/>
      <dgm:spPr>
        <a:solidFill>
          <a:schemeClr val="bg1"/>
        </a:solidFill>
        <a:ln w="38100" cmpd="sng">
          <a:solidFill>
            <a:srgbClr val="008000"/>
          </a:solidFill>
        </a:ln>
      </dgm:spPr>
      <dgm:t>
        <a:bodyPr/>
        <a:lstStyle/>
        <a:p>
          <a:r>
            <a:rPr lang="en-US" sz="3000" b="1" dirty="0">
              <a:solidFill>
                <a:srgbClr val="008000"/>
              </a:solidFill>
              <a:latin typeface="+mn-lt"/>
            </a:rPr>
            <a:t>Prompt</a:t>
          </a:r>
        </a:p>
      </dgm:t>
    </dgm:pt>
    <dgm:pt modelId="{A273BF1E-EFE8-EB45-BFB3-83AF3FA0E108}" type="parTrans" cxnId="{EE3AF701-625F-8845-BA6B-4E3C20EC0210}">
      <dgm:prSet/>
      <dgm:spPr/>
      <dgm:t>
        <a:bodyPr/>
        <a:lstStyle/>
        <a:p>
          <a:endParaRPr lang="en-US" sz="2300" b="1"/>
        </a:p>
      </dgm:t>
    </dgm:pt>
    <dgm:pt modelId="{8EE59149-ADE7-6A4E-937E-8C3739A22D03}" type="sibTrans" cxnId="{EE3AF701-625F-8845-BA6B-4E3C20EC0210}">
      <dgm:prSet custT="1"/>
      <dgm:spPr>
        <a:solidFill>
          <a:srgbClr val="008000"/>
        </a:solidFill>
      </dgm:spPr>
      <dgm:t>
        <a:bodyPr/>
        <a:lstStyle/>
        <a:p>
          <a:endParaRPr lang="en-US" sz="2300" b="1">
            <a:latin typeface="+mn-lt"/>
          </a:endParaRPr>
        </a:p>
      </dgm:t>
    </dgm:pt>
    <dgm:pt modelId="{02655792-0024-2D4D-8DB6-10345FCB08FE}">
      <dgm:prSet phldrT="[Text]" custT="1"/>
      <dgm:spPr>
        <a:solidFill>
          <a:schemeClr val="bg1"/>
        </a:solidFill>
        <a:ln w="38100" cmpd="sng">
          <a:solidFill>
            <a:srgbClr val="008000"/>
          </a:solidFill>
        </a:ln>
      </dgm:spPr>
      <dgm:t>
        <a:bodyPr/>
        <a:lstStyle/>
        <a:p>
          <a:r>
            <a:rPr lang="en-US" sz="3000" b="1" dirty="0">
              <a:solidFill>
                <a:srgbClr val="008000"/>
              </a:solidFill>
              <a:latin typeface="+mn-lt"/>
            </a:rPr>
            <a:t>Monitor</a:t>
          </a:r>
        </a:p>
      </dgm:t>
    </dgm:pt>
    <dgm:pt modelId="{E23A8E98-1C44-E44E-AEC7-746238A17F3B}" type="parTrans" cxnId="{36A5AF73-D390-9D4F-B25F-FD58677A3A40}">
      <dgm:prSet/>
      <dgm:spPr/>
      <dgm:t>
        <a:bodyPr/>
        <a:lstStyle/>
        <a:p>
          <a:endParaRPr lang="en-US" sz="2300" b="1"/>
        </a:p>
      </dgm:t>
    </dgm:pt>
    <dgm:pt modelId="{E4966791-D171-AA47-9665-093C0FEE5FB8}" type="sibTrans" cxnId="{36A5AF73-D390-9D4F-B25F-FD58677A3A40}">
      <dgm:prSet custT="1"/>
      <dgm:spPr>
        <a:solidFill>
          <a:srgbClr val="008000"/>
        </a:solidFill>
      </dgm:spPr>
      <dgm:t>
        <a:bodyPr/>
        <a:lstStyle/>
        <a:p>
          <a:endParaRPr lang="en-US" sz="2300" b="1">
            <a:latin typeface="+mn-lt"/>
          </a:endParaRPr>
        </a:p>
      </dgm:t>
    </dgm:pt>
    <dgm:pt modelId="{DFDF3E90-2D1F-C34A-87A4-D06D7D2CEDCF}">
      <dgm:prSet phldrT="[Text]" custT="1"/>
      <dgm:spPr>
        <a:solidFill>
          <a:schemeClr val="bg1"/>
        </a:solidFill>
        <a:ln w="38100" cmpd="sng">
          <a:solidFill>
            <a:srgbClr val="008000"/>
          </a:solidFill>
        </a:ln>
      </dgm:spPr>
      <dgm:t>
        <a:bodyPr/>
        <a:lstStyle/>
        <a:p>
          <a:r>
            <a:rPr lang="en-US" sz="3000" b="1" dirty="0">
              <a:solidFill>
                <a:srgbClr val="008000"/>
              </a:solidFill>
              <a:latin typeface="+mn-lt"/>
            </a:rPr>
            <a:t>Evaluate</a:t>
          </a:r>
        </a:p>
      </dgm:t>
    </dgm:pt>
    <dgm:pt modelId="{D6C7DEA4-9117-2043-BA96-91953B15A66E}" type="parTrans" cxnId="{F489DBC6-62AB-C64F-B63F-E48FA59D7F1D}">
      <dgm:prSet/>
      <dgm:spPr/>
      <dgm:t>
        <a:bodyPr/>
        <a:lstStyle/>
        <a:p>
          <a:endParaRPr lang="en-US" sz="2300" b="1"/>
        </a:p>
      </dgm:t>
    </dgm:pt>
    <dgm:pt modelId="{2B682932-7FB3-574E-BB1C-DF0D42B208F8}" type="sibTrans" cxnId="{F489DBC6-62AB-C64F-B63F-E48FA59D7F1D}">
      <dgm:prSet custT="1"/>
      <dgm:spPr>
        <a:solidFill>
          <a:srgbClr val="008000"/>
        </a:solidFill>
      </dgm:spPr>
      <dgm:t>
        <a:bodyPr/>
        <a:lstStyle/>
        <a:p>
          <a:endParaRPr lang="en-US" sz="2300" b="1">
            <a:latin typeface="+mn-lt"/>
          </a:endParaRPr>
        </a:p>
      </dgm:t>
    </dgm:pt>
    <dgm:pt modelId="{29B5FB9B-81E9-0141-8374-45D4527B9639}" type="pres">
      <dgm:prSet presAssocID="{2411FFCD-987A-1F48-A670-10D02FAB4130}" presName="cycle" presStyleCnt="0">
        <dgm:presLayoutVars>
          <dgm:dir/>
          <dgm:resizeHandles val="exact"/>
        </dgm:presLayoutVars>
      </dgm:prSet>
      <dgm:spPr/>
    </dgm:pt>
    <dgm:pt modelId="{41D642FE-0649-AF4E-A903-B6A7DE487E67}" type="pres">
      <dgm:prSet presAssocID="{07DE859E-8694-CE48-8988-025045639081}" presName="node" presStyleLbl="node1" presStyleIdx="0" presStyleCnt="5" custScaleX="127085" custRadScaleRad="100290" custRadScaleInc="11071">
        <dgm:presLayoutVars>
          <dgm:bulletEnabled val="1"/>
        </dgm:presLayoutVars>
      </dgm:prSet>
      <dgm:spPr/>
    </dgm:pt>
    <dgm:pt modelId="{83C8FD20-C609-6048-A5A8-D76C9249260D}" type="pres">
      <dgm:prSet presAssocID="{8CAF0C80-1805-E745-BB42-1823122BE073}" presName="sibTrans" presStyleLbl="sibTrans2D1" presStyleIdx="0" presStyleCnt="5"/>
      <dgm:spPr/>
    </dgm:pt>
    <dgm:pt modelId="{D2CA84DD-1CA7-C74C-97BE-EE98AF993501}" type="pres">
      <dgm:prSet presAssocID="{8CAF0C80-1805-E745-BB42-1823122BE073}" presName="connectorText" presStyleLbl="sibTrans2D1" presStyleIdx="0" presStyleCnt="5"/>
      <dgm:spPr/>
    </dgm:pt>
    <dgm:pt modelId="{60F62DDA-327D-D142-B616-70ED788A17E2}" type="pres">
      <dgm:prSet presAssocID="{005FBD42-56C4-5D48-9C2A-F77CC46FC1D9}" presName="node" presStyleLbl="node1" presStyleIdx="1" presStyleCnt="5" custScaleX="127085" custRadScaleRad="120701" custRadScaleInc="8794">
        <dgm:presLayoutVars>
          <dgm:bulletEnabled val="1"/>
        </dgm:presLayoutVars>
      </dgm:prSet>
      <dgm:spPr/>
    </dgm:pt>
    <dgm:pt modelId="{018EE35C-5CD7-0D44-A9C5-1499B1A5DB7B}" type="pres">
      <dgm:prSet presAssocID="{59CF6471-3DB6-3646-9934-E45E85E76492}" presName="sibTrans" presStyleLbl="sibTrans2D1" presStyleIdx="1" presStyleCnt="5" custLinFactNeighborX="-10866" custLinFactNeighborY="16323"/>
      <dgm:spPr/>
    </dgm:pt>
    <dgm:pt modelId="{24EF092D-371F-F643-B16F-188DDB34E764}" type="pres">
      <dgm:prSet presAssocID="{59CF6471-3DB6-3646-9934-E45E85E76492}" presName="connectorText" presStyleLbl="sibTrans2D1" presStyleIdx="1" presStyleCnt="5"/>
      <dgm:spPr/>
    </dgm:pt>
    <dgm:pt modelId="{C9F4245C-5335-1E45-A165-3C7D03B0E3A1}" type="pres">
      <dgm:prSet presAssocID="{9BECFCF7-B0AF-624C-AD55-2F220A1C2E6F}" presName="node" presStyleLbl="node1" presStyleIdx="2" presStyleCnt="5" custScaleX="127085" custRadScaleRad="114024" custRadScaleInc="-24457">
        <dgm:presLayoutVars>
          <dgm:bulletEnabled val="1"/>
        </dgm:presLayoutVars>
      </dgm:prSet>
      <dgm:spPr/>
    </dgm:pt>
    <dgm:pt modelId="{C50C08BA-8CB4-4446-8A3F-228C46E38D00}" type="pres">
      <dgm:prSet presAssocID="{8EE59149-ADE7-6A4E-937E-8C3739A22D03}" presName="sibTrans" presStyleLbl="sibTrans2D1" presStyleIdx="2" presStyleCnt="5"/>
      <dgm:spPr/>
    </dgm:pt>
    <dgm:pt modelId="{66E9CD31-4AEF-D54B-82AC-F1B17D57F29D}" type="pres">
      <dgm:prSet presAssocID="{8EE59149-ADE7-6A4E-937E-8C3739A22D03}" presName="connectorText" presStyleLbl="sibTrans2D1" presStyleIdx="2" presStyleCnt="5"/>
      <dgm:spPr/>
    </dgm:pt>
    <dgm:pt modelId="{0BFE5E2A-3870-3448-AF57-D6C82A555587}" type="pres">
      <dgm:prSet presAssocID="{02655792-0024-2D4D-8DB6-10345FCB08FE}" presName="node" presStyleLbl="node1" presStyleIdx="3" presStyleCnt="5" custScaleX="127085">
        <dgm:presLayoutVars>
          <dgm:bulletEnabled val="1"/>
        </dgm:presLayoutVars>
      </dgm:prSet>
      <dgm:spPr/>
    </dgm:pt>
    <dgm:pt modelId="{E61C2143-43FC-DD40-8139-7F7FEF2DA174}" type="pres">
      <dgm:prSet presAssocID="{E4966791-D171-AA47-9665-093C0FEE5FB8}" presName="sibTrans" presStyleLbl="sibTrans2D1" presStyleIdx="3" presStyleCnt="5"/>
      <dgm:spPr/>
    </dgm:pt>
    <dgm:pt modelId="{5FEDC548-3C59-B94F-BC75-9295B2EA006E}" type="pres">
      <dgm:prSet presAssocID="{E4966791-D171-AA47-9665-093C0FEE5FB8}" presName="connectorText" presStyleLbl="sibTrans2D1" presStyleIdx="3" presStyleCnt="5"/>
      <dgm:spPr/>
    </dgm:pt>
    <dgm:pt modelId="{7C3F7977-3137-6644-A70C-D66A8B47591F}" type="pres">
      <dgm:prSet presAssocID="{DFDF3E90-2D1F-C34A-87A4-D06D7D2CEDCF}" presName="node" presStyleLbl="node1" presStyleIdx="4" presStyleCnt="5" custScaleX="127085">
        <dgm:presLayoutVars>
          <dgm:bulletEnabled val="1"/>
        </dgm:presLayoutVars>
      </dgm:prSet>
      <dgm:spPr/>
    </dgm:pt>
    <dgm:pt modelId="{9C46DF65-2703-E047-83EA-5810BE3C0120}" type="pres">
      <dgm:prSet presAssocID="{2B682932-7FB3-574E-BB1C-DF0D42B208F8}" presName="sibTrans" presStyleLbl="sibTrans2D1" presStyleIdx="4" presStyleCnt="5"/>
      <dgm:spPr/>
    </dgm:pt>
    <dgm:pt modelId="{3CA61E32-9E73-BD46-B768-4B1FABA83A0F}" type="pres">
      <dgm:prSet presAssocID="{2B682932-7FB3-574E-BB1C-DF0D42B208F8}" presName="connectorText" presStyleLbl="sibTrans2D1" presStyleIdx="4" presStyleCnt="5"/>
      <dgm:spPr/>
    </dgm:pt>
  </dgm:ptLst>
  <dgm:cxnLst>
    <dgm:cxn modelId="{EE3AF701-625F-8845-BA6B-4E3C20EC0210}" srcId="{2411FFCD-987A-1F48-A670-10D02FAB4130}" destId="{9BECFCF7-B0AF-624C-AD55-2F220A1C2E6F}" srcOrd="2" destOrd="0" parTransId="{A273BF1E-EFE8-EB45-BFB3-83AF3FA0E108}" sibTransId="{8EE59149-ADE7-6A4E-937E-8C3739A22D03}"/>
    <dgm:cxn modelId="{AF557B09-4629-6940-86A5-7DC64220C5F6}" type="presOf" srcId="{8CAF0C80-1805-E745-BB42-1823122BE073}" destId="{83C8FD20-C609-6048-A5A8-D76C9249260D}" srcOrd="0" destOrd="0" presId="urn:microsoft.com/office/officeart/2005/8/layout/cycle2"/>
    <dgm:cxn modelId="{B2310118-D321-2042-8E33-4755AB368481}" type="presOf" srcId="{8EE59149-ADE7-6A4E-937E-8C3739A22D03}" destId="{C50C08BA-8CB4-4446-8A3F-228C46E38D00}" srcOrd="0" destOrd="0" presId="urn:microsoft.com/office/officeart/2005/8/layout/cycle2"/>
    <dgm:cxn modelId="{26AC7920-62B3-0B40-B725-66222A224B24}" srcId="{2411FFCD-987A-1F48-A670-10D02FAB4130}" destId="{07DE859E-8694-CE48-8988-025045639081}" srcOrd="0" destOrd="0" parTransId="{B594852D-1BD0-264B-A3C8-A203A63C6E41}" sibTransId="{8CAF0C80-1805-E745-BB42-1823122BE073}"/>
    <dgm:cxn modelId="{1C590221-29DC-AA4C-8C3C-479CF0DB8C51}" type="presOf" srcId="{8EE59149-ADE7-6A4E-937E-8C3739A22D03}" destId="{66E9CD31-4AEF-D54B-82AC-F1B17D57F29D}" srcOrd="1" destOrd="0" presId="urn:microsoft.com/office/officeart/2005/8/layout/cycle2"/>
    <dgm:cxn modelId="{744D8433-C184-7949-BF42-56B138A6830D}" type="presOf" srcId="{2B682932-7FB3-574E-BB1C-DF0D42B208F8}" destId="{3CA61E32-9E73-BD46-B768-4B1FABA83A0F}" srcOrd="1" destOrd="0" presId="urn:microsoft.com/office/officeart/2005/8/layout/cycle2"/>
    <dgm:cxn modelId="{12CF2F37-5ADF-F64A-9929-89E76C97203F}" type="presOf" srcId="{59CF6471-3DB6-3646-9934-E45E85E76492}" destId="{24EF092D-371F-F643-B16F-188DDB34E764}" srcOrd="1" destOrd="0" presId="urn:microsoft.com/office/officeart/2005/8/layout/cycle2"/>
    <dgm:cxn modelId="{D0549B3B-A759-AD4B-AE34-E32C3A34B366}" type="presOf" srcId="{005FBD42-56C4-5D48-9C2A-F77CC46FC1D9}" destId="{60F62DDA-327D-D142-B616-70ED788A17E2}" srcOrd="0" destOrd="0" presId="urn:microsoft.com/office/officeart/2005/8/layout/cycle2"/>
    <dgm:cxn modelId="{2F23CA3D-5648-B545-AE8E-872C4C172553}" type="presOf" srcId="{8CAF0C80-1805-E745-BB42-1823122BE073}" destId="{D2CA84DD-1CA7-C74C-97BE-EE98AF993501}" srcOrd="1" destOrd="0" presId="urn:microsoft.com/office/officeart/2005/8/layout/cycle2"/>
    <dgm:cxn modelId="{AB0A283F-1BA2-C84A-9FA0-AD3E2AF47812}" type="presOf" srcId="{E4966791-D171-AA47-9665-093C0FEE5FB8}" destId="{E61C2143-43FC-DD40-8139-7F7FEF2DA174}" srcOrd="0" destOrd="0" presId="urn:microsoft.com/office/officeart/2005/8/layout/cycle2"/>
    <dgm:cxn modelId="{21B43844-F8D3-7842-ABD4-72B1253D44BE}" type="presOf" srcId="{DFDF3E90-2D1F-C34A-87A4-D06D7D2CEDCF}" destId="{7C3F7977-3137-6644-A70C-D66A8B47591F}" srcOrd="0" destOrd="0" presId="urn:microsoft.com/office/officeart/2005/8/layout/cycle2"/>
    <dgm:cxn modelId="{A56E7750-4C47-E34B-8A21-4CFCB76C2089}" type="presOf" srcId="{E4966791-D171-AA47-9665-093C0FEE5FB8}" destId="{5FEDC548-3C59-B94F-BC75-9295B2EA006E}" srcOrd="1" destOrd="0" presId="urn:microsoft.com/office/officeart/2005/8/layout/cycle2"/>
    <dgm:cxn modelId="{BBB84B54-D76A-A245-BA91-98E6EAB79EFD}" type="presOf" srcId="{2B682932-7FB3-574E-BB1C-DF0D42B208F8}" destId="{9C46DF65-2703-E047-83EA-5810BE3C0120}" srcOrd="0" destOrd="0" presId="urn:microsoft.com/office/officeart/2005/8/layout/cycle2"/>
    <dgm:cxn modelId="{BD7DD060-5BC0-E44F-8194-DD83ACEB829D}" type="presOf" srcId="{02655792-0024-2D4D-8DB6-10345FCB08FE}" destId="{0BFE5E2A-3870-3448-AF57-D6C82A555587}" srcOrd="0" destOrd="0" presId="urn:microsoft.com/office/officeart/2005/8/layout/cycle2"/>
    <dgm:cxn modelId="{0DA66661-984C-A24A-AFD6-34AA5BEFDDAF}" type="presOf" srcId="{2411FFCD-987A-1F48-A670-10D02FAB4130}" destId="{29B5FB9B-81E9-0141-8374-45D4527B9639}" srcOrd="0" destOrd="0" presId="urn:microsoft.com/office/officeart/2005/8/layout/cycle2"/>
    <dgm:cxn modelId="{36A5AF73-D390-9D4F-B25F-FD58677A3A40}" srcId="{2411FFCD-987A-1F48-A670-10D02FAB4130}" destId="{02655792-0024-2D4D-8DB6-10345FCB08FE}" srcOrd="3" destOrd="0" parTransId="{E23A8E98-1C44-E44E-AEC7-746238A17F3B}" sibTransId="{E4966791-D171-AA47-9665-093C0FEE5FB8}"/>
    <dgm:cxn modelId="{1598AFA9-2E30-3D41-A27F-365C95207C63}" type="presOf" srcId="{59CF6471-3DB6-3646-9934-E45E85E76492}" destId="{018EE35C-5CD7-0D44-A9C5-1499B1A5DB7B}" srcOrd="0" destOrd="0" presId="urn:microsoft.com/office/officeart/2005/8/layout/cycle2"/>
    <dgm:cxn modelId="{EE46ACAD-A618-9045-9336-5105164D58B0}" type="presOf" srcId="{07DE859E-8694-CE48-8988-025045639081}" destId="{41D642FE-0649-AF4E-A903-B6A7DE487E67}" srcOrd="0" destOrd="0" presId="urn:microsoft.com/office/officeart/2005/8/layout/cycle2"/>
    <dgm:cxn modelId="{ECD2D7BD-3461-0B40-BA58-142F6B046E3B}" srcId="{2411FFCD-987A-1F48-A670-10D02FAB4130}" destId="{005FBD42-56C4-5D48-9C2A-F77CC46FC1D9}" srcOrd="1" destOrd="0" parTransId="{60938429-D3B9-2041-910A-93AF0D162506}" sibTransId="{59CF6471-3DB6-3646-9934-E45E85E76492}"/>
    <dgm:cxn modelId="{F489DBC6-62AB-C64F-B63F-E48FA59D7F1D}" srcId="{2411FFCD-987A-1F48-A670-10D02FAB4130}" destId="{DFDF3E90-2D1F-C34A-87A4-D06D7D2CEDCF}" srcOrd="4" destOrd="0" parTransId="{D6C7DEA4-9117-2043-BA96-91953B15A66E}" sibTransId="{2B682932-7FB3-574E-BB1C-DF0D42B208F8}"/>
    <dgm:cxn modelId="{125492D6-F718-DB46-9443-CD3D122FFEEA}" type="presOf" srcId="{9BECFCF7-B0AF-624C-AD55-2F220A1C2E6F}" destId="{C9F4245C-5335-1E45-A165-3C7D03B0E3A1}" srcOrd="0" destOrd="0" presId="urn:microsoft.com/office/officeart/2005/8/layout/cycle2"/>
    <dgm:cxn modelId="{0C8E7EEC-CCAF-BF4D-9BAE-F0DB2A0CA5CC}" type="presParOf" srcId="{29B5FB9B-81E9-0141-8374-45D4527B9639}" destId="{41D642FE-0649-AF4E-A903-B6A7DE487E67}" srcOrd="0" destOrd="0" presId="urn:microsoft.com/office/officeart/2005/8/layout/cycle2"/>
    <dgm:cxn modelId="{78B6C0D9-468A-DB42-BFF5-3A02676D4828}" type="presParOf" srcId="{29B5FB9B-81E9-0141-8374-45D4527B9639}" destId="{83C8FD20-C609-6048-A5A8-D76C9249260D}" srcOrd="1" destOrd="0" presId="urn:microsoft.com/office/officeart/2005/8/layout/cycle2"/>
    <dgm:cxn modelId="{24896722-CEE6-E040-B71D-861F4BB86872}" type="presParOf" srcId="{83C8FD20-C609-6048-A5A8-D76C9249260D}" destId="{D2CA84DD-1CA7-C74C-97BE-EE98AF993501}" srcOrd="0" destOrd="0" presId="urn:microsoft.com/office/officeart/2005/8/layout/cycle2"/>
    <dgm:cxn modelId="{AED85E51-8F4C-C24B-85A8-5784F534CA06}" type="presParOf" srcId="{29B5FB9B-81E9-0141-8374-45D4527B9639}" destId="{60F62DDA-327D-D142-B616-70ED788A17E2}" srcOrd="2" destOrd="0" presId="urn:microsoft.com/office/officeart/2005/8/layout/cycle2"/>
    <dgm:cxn modelId="{B28F4463-A69E-1542-B87F-695B6DE4C319}" type="presParOf" srcId="{29B5FB9B-81E9-0141-8374-45D4527B9639}" destId="{018EE35C-5CD7-0D44-A9C5-1499B1A5DB7B}" srcOrd="3" destOrd="0" presId="urn:microsoft.com/office/officeart/2005/8/layout/cycle2"/>
    <dgm:cxn modelId="{905C944F-F10F-B040-92B4-FA8ECABDA8C4}" type="presParOf" srcId="{018EE35C-5CD7-0D44-A9C5-1499B1A5DB7B}" destId="{24EF092D-371F-F643-B16F-188DDB34E764}" srcOrd="0" destOrd="0" presId="urn:microsoft.com/office/officeart/2005/8/layout/cycle2"/>
    <dgm:cxn modelId="{A8535510-B064-5C46-9058-C4DFC9D49F4F}" type="presParOf" srcId="{29B5FB9B-81E9-0141-8374-45D4527B9639}" destId="{C9F4245C-5335-1E45-A165-3C7D03B0E3A1}" srcOrd="4" destOrd="0" presId="urn:microsoft.com/office/officeart/2005/8/layout/cycle2"/>
    <dgm:cxn modelId="{C2366BF0-E42F-1745-9DA2-6BEB5A9635B9}" type="presParOf" srcId="{29B5FB9B-81E9-0141-8374-45D4527B9639}" destId="{C50C08BA-8CB4-4446-8A3F-228C46E38D00}" srcOrd="5" destOrd="0" presId="urn:microsoft.com/office/officeart/2005/8/layout/cycle2"/>
    <dgm:cxn modelId="{C84BC157-0E3E-E648-9575-596BF0D60E1E}" type="presParOf" srcId="{C50C08BA-8CB4-4446-8A3F-228C46E38D00}" destId="{66E9CD31-4AEF-D54B-82AC-F1B17D57F29D}" srcOrd="0" destOrd="0" presId="urn:microsoft.com/office/officeart/2005/8/layout/cycle2"/>
    <dgm:cxn modelId="{494671D5-C28C-CC49-B61E-8C3EA5E1924A}" type="presParOf" srcId="{29B5FB9B-81E9-0141-8374-45D4527B9639}" destId="{0BFE5E2A-3870-3448-AF57-D6C82A555587}" srcOrd="6" destOrd="0" presId="urn:microsoft.com/office/officeart/2005/8/layout/cycle2"/>
    <dgm:cxn modelId="{8EC79A3F-7C62-BA4E-94BE-035533017682}" type="presParOf" srcId="{29B5FB9B-81E9-0141-8374-45D4527B9639}" destId="{E61C2143-43FC-DD40-8139-7F7FEF2DA174}" srcOrd="7" destOrd="0" presId="urn:microsoft.com/office/officeart/2005/8/layout/cycle2"/>
    <dgm:cxn modelId="{7A6607C6-CC5A-3542-BC30-C4037A9C9B0C}" type="presParOf" srcId="{E61C2143-43FC-DD40-8139-7F7FEF2DA174}" destId="{5FEDC548-3C59-B94F-BC75-9295B2EA006E}" srcOrd="0" destOrd="0" presId="urn:microsoft.com/office/officeart/2005/8/layout/cycle2"/>
    <dgm:cxn modelId="{697A2EA2-6F9E-354E-BB9C-4F1B46012B09}" type="presParOf" srcId="{29B5FB9B-81E9-0141-8374-45D4527B9639}" destId="{7C3F7977-3137-6644-A70C-D66A8B47591F}" srcOrd="8" destOrd="0" presId="urn:microsoft.com/office/officeart/2005/8/layout/cycle2"/>
    <dgm:cxn modelId="{D0EF7130-A790-5E4F-9C56-A58AC325B96D}" type="presParOf" srcId="{29B5FB9B-81E9-0141-8374-45D4527B9639}" destId="{9C46DF65-2703-E047-83EA-5810BE3C0120}" srcOrd="9" destOrd="0" presId="urn:microsoft.com/office/officeart/2005/8/layout/cycle2"/>
    <dgm:cxn modelId="{1D56649C-0D08-4247-86AF-069251D8C116}" type="presParOf" srcId="{9C46DF65-2703-E047-83EA-5810BE3C0120}" destId="{3CA61E32-9E73-BD46-B768-4B1FABA83A0F}" srcOrd="0" destOrd="0" presId="urn:microsoft.com/office/officeart/2005/8/layout/cycle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A4D276E-F8F5-408D-A8CE-E42ACCCDDCAC}" type="doc">
      <dgm:prSet loTypeId="urn:microsoft.com/office/officeart/2005/8/layout/hList1" loCatId="list" qsTypeId="urn:microsoft.com/office/officeart/2005/8/quickstyle/simple1" qsCatId="simple" csTypeId="urn:microsoft.com/office/officeart/2005/8/colors/accent6_2" csCatId="accent6" phldr="1"/>
      <dgm:spPr/>
      <dgm:t>
        <a:bodyPr/>
        <a:lstStyle/>
        <a:p>
          <a:endParaRPr lang="en-US"/>
        </a:p>
      </dgm:t>
    </dgm:pt>
    <dgm:pt modelId="{3045317B-8C23-42F9-A6B7-4AF5C8FB46B5}">
      <dgm:prSet phldrT="[Text]"/>
      <dgm:spPr>
        <a:solidFill>
          <a:srgbClr val="008F00"/>
        </a:solidFill>
        <a:ln>
          <a:solidFill>
            <a:srgbClr val="008F00"/>
          </a:solidFill>
        </a:ln>
      </dgm:spPr>
      <dgm:t>
        <a:bodyPr/>
        <a:lstStyle/>
        <a:p>
          <a:r>
            <a:rPr lang="en-US" dirty="0"/>
            <a:t>What (Product)</a:t>
          </a:r>
        </a:p>
      </dgm:t>
    </dgm:pt>
    <dgm:pt modelId="{06539B2E-0936-40CA-94F8-0EE700C9764C}" type="parTrans" cxnId="{10829129-0E93-473F-9803-AB7F6D174EA4}">
      <dgm:prSet/>
      <dgm:spPr/>
      <dgm:t>
        <a:bodyPr/>
        <a:lstStyle/>
        <a:p>
          <a:endParaRPr lang="en-US"/>
        </a:p>
      </dgm:t>
    </dgm:pt>
    <dgm:pt modelId="{8FF61C75-5CE3-41BA-B7CB-378AF83D56BA}" type="sibTrans" cxnId="{10829129-0E93-473F-9803-AB7F6D174EA4}">
      <dgm:prSet/>
      <dgm:spPr/>
      <dgm:t>
        <a:bodyPr/>
        <a:lstStyle/>
        <a:p>
          <a:endParaRPr lang="en-US"/>
        </a:p>
      </dgm:t>
    </dgm:pt>
    <dgm:pt modelId="{798465F1-FECF-443E-A7C6-8D465A62465A}">
      <dgm:prSet phldrT="[Text]"/>
      <dgm:spPr>
        <a:solidFill>
          <a:srgbClr val="008F00"/>
        </a:solidFill>
        <a:ln>
          <a:solidFill>
            <a:srgbClr val="008F00"/>
          </a:solidFill>
        </a:ln>
      </dgm:spPr>
      <dgm:t>
        <a:bodyPr/>
        <a:lstStyle/>
        <a:p>
          <a:r>
            <a:rPr lang="en-US" dirty="0"/>
            <a:t>Why (Rationale)</a:t>
          </a:r>
        </a:p>
      </dgm:t>
    </dgm:pt>
    <dgm:pt modelId="{D984B7E8-A4CD-4833-947A-2BC885480D73}" type="parTrans" cxnId="{3643D644-D315-4B6D-8ED7-F50C7AD35BF0}">
      <dgm:prSet/>
      <dgm:spPr/>
      <dgm:t>
        <a:bodyPr/>
        <a:lstStyle/>
        <a:p>
          <a:endParaRPr lang="en-US"/>
        </a:p>
      </dgm:t>
    </dgm:pt>
    <dgm:pt modelId="{BEED878D-CD33-436C-8C98-13644BAE3721}" type="sibTrans" cxnId="{3643D644-D315-4B6D-8ED7-F50C7AD35BF0}">
      <dgm:prSet/>
      <dgm:spPr/>
      <dgm:t>
        <a:bodyPr/>
        <a:lstStyle/>
        <a:p>
          <a:endParaRPr lang="en-US"/>
        </a:p>
      </dgm:t>
    </dgm:pt>
    <dgm:pt modelId="{562007A9-9D8B-4F43-8F99-BAD8E06101B8}">
      <dgm:prSet phldrT="[Text]"/>
      <dgm:spPr/>
      <dgm:t>
        <a:bodyPr/>
        <a:lstStyle/>
        <a:p>
          <a:r>
            <a:rPr lang="en-US" dirty="0"/>
            <a:t>Makes the discipline process </a:t>
          </a:r>
          <a:r>
            <a:rPr lang="en-US" b="1" i="1" u="none" dirty="0"/>
            <a:t>transparent &amp; predictable</a:t>
          </a:r>
        </a:p>
      </dgm:t>
    </dgm:pt>
    <dgm:pt modelId="{88AB293B-9D30-4657-9236-EB7055A09F5B}" type="parTrans" cxnId="{9F6F8A2D-5E64-4F9D-9D1E-35E0570BEF2F}">
      <dgm:prSet/>
      <dgm:spPr/>
      <dgm:t>
        <a:bodyPr/>
        <a:lstStyle/>
        <a:p>
          <a:endParaRPr lang="en-US"/>
        </a:p>
      </dgm:t>
    </dgm:pt>
    <dgm:pt modelId="{F65CEFE4-1F84-4DD8-931D-A7B20A13AB72}" type="sibTrans" cxnId="{9F6F8A2D-5E64-4F9D-9D1E-35E0570BEF2F}">
      <dgm:prSet/>
      <dgm:spPr/>
      <dgm:t>
        <a:bodyPr/>
        <a:lstStyle/>
        <a:p>
          <a:endParaRPr lang="en-US"/>
        </a:p>
      </dgm:t>
    </dgm:pt>
    <dgm:pt modelId="{01009689-CE55-449E-A21F-6E62A17A73E2}">
      <dgm:prSet phldrT="[Text]"/>
      <dgm:spPr/>
      <dgm:t>
        <a:bodyPr/>
        <a:lstStyle/>
        <a:p>
          <a:r>
            <a:rPr lang="en-US" dirty="0"/>
            <a:t>Improves </a:t>
          </a:r>
          <a:r>
            <a:rPr lang="en-US" b="1" i="1" dirty="0"/>
            <a:t>consistency</a:t>
          </a:r>
          <a:r>
            <a:rPr lang="en-US" dirty="0"/>
            <a:t> between adults</a:t>
          </a:r>
        </a:p>
      </dgm:t>
    </dgm:pt>
    <dgm:pt modelId="{BB0272ED-245C-4A94-BE32-EA5E7EA82EE2}" type="parTrans" cxnId="{8E4C7F35-F3D7-4F92-98A0-8C438E1E2EA2}">
      <dgm:prSet/>
      <dgm:spPr/>
      <dgm:t>
        <a:bodyPr/>
        <a:lstStyle/>
        <a:p>
          <a:endParaRPr lang="en-US"/>
        </a:p>
      </dgm:t>
    </dgm:pt>
    <dgm:pt modelId="{90D6B949-80B7-4C89-9121-DED2AB0C633A}" type="sibTrans" cxnId="{8E4C7F35-F3D7-4F92-98A0-8C438E1E2EA2}">
      <dgm:prSet/>
      <dgm:spPr/>
      <dgm:t>
        <a:bodyPr/>
        <a:lstStyle/>
        <a:p>
          <a:endParaRPr lang="en-US"/>
        </a:p>
      </dgm:t>
    </dgm:pt>
    <dgm:pt modelId="{6E168582-53C0-442E-9993-30900FEC4E04}">
      <dgm:prSet phldrT="[Text]"/>
      <dgm:spPr>
        <a:solidFill>
          <a:srgbClr val="008F00"/>
        </a:solidFill>
        <a:ln>
          <a:solidFill>
            <a:srgbClr val="008F00"/>
          </a:solidFill>
        </a:ln>
      </dgm:spPr>
      <dgm:t>
        <a:bodyPr/>
        <a:lstStyle/>
        <a:p>
          <a:r>
            <a:rPr lang="en-US" dirty="0"/>
            <a:t>How (Implementation)</a:t>
          </a:r>
        </a:p>
      </dgm:t>
    </dgm:pt>
    <dgm:pt modelId="{0DC0E140-4088-4C6D-BBD7-BE982A46AD4D}" type="parTrans" cxnId="{2D13FC65-67D6-4A7C-83CB-B3F9CF8D3082}">
      <dgm:prSet/>
      <dgm:spPr/>
      <dgm:t>
        <a:bodyPr/>
        <a:lstStyle/>
        <a:p>
          <a:endParaRPr lang="en-US"/>
        </a:p>
      </dgm:t>
    </dgm:pt>
    <dgm:pt modelId="{73D5BE49-F470-4667-9887-69F6D6A68D69}" type="sibTrans" cxnId="{2D13FC65-67D6-4A7C-83CB-B3F9CF8D3082}">
      <dgm:prSet/>
      <dgm:spPr/>
      <dgm:t>
        <a:bodyPr/>
        <a:lstStyle/>
        <a:p>
          <a:endParaRPr lang="en-US"/>
        </a:p>
      </dgm:t>
    </dgm:pt>
    <dgm:pt modelId="{9EB45EF8-9108-4B2F-AEB9-4A02BC40B6D4}">
      <dgm:prSet phldrT="[Text]"/>
      <dgm:spPr/>
      <dgm:t>
        <a:bodyPr/>
        <a:lstStyle/>
        <a:p>
          <a:r>
            <a:rPr lang="en-US" dirty="0"/>
            <a:t>Include in handbook for students, families</a:t>
          </a:r>
        </a:p>
      </dgm:t>
    </dgm:pt>
    <dgm:pt modelId="{C27F1C52-3D78-437A-A6CD-EA336E4D1FCF}" type="parTrans" cxnId="{04ACA39C-1C07-4460-9187-D2AE486DDCF4}">
      <dgm:prSet/>
      <dgm:spPr/>
      <dgm:t>
        <a:bodyPr/>
        <a:lstStyle/>
        <a:p>
          <a:endParaRPr lang="en-US"/>
        </a:p>
      </dgm:t>
    </dgm:pt>
    <dgm:pt modelId="{12D0A283-D46D-47CF-B95F-34B485310481}" type="sibTrans" cxnId="{04ACA39C-1C07-4460-9187-D2AE486DDCF4}">
      <dgm:prSet/>
      <dgm:spPr/>
      <dgm:t>
        <a:bodyPr/>
        <a:lstStyle/>
        <a:p>
          <a:endParaRPr lang="en-US"/>
        </a:p>
      </dgm:t>
    </dgm:pt>
    <dgm:pt modelId="{5280356C-38E3-49F6-A193-05A011C4EE9E}">
      <dgm:prSet phldrT="[Text]"/>
      <dgm:spPr/>
      <dgm:t>
        <a:bodyPr/>
        <a:lstStyle/>
        <a:p>
          <a:r>
            <a:rPr lang="en-US" dirty="0"/>
            <a:t>Flowchart of referral process</a:t>
          </a:r>
        </a:p>
      </dgm:t>
    </dgm:pt>
    <dgm:pt modelId="{E8D93CF7-D115-4F16-A7AF-CC1DE4285F40}" type="parTrans" cxnId="{37E0ABC2-8A70-4326-99BA-9E435FE6D6E6}">
      <dgm:prSet/>
      <dgm:spPr/>
      <dgm:t>
        <a:bodyPr/>
        <a:lstStyle/>
        <a:p>
          <a:endParaRPr lang="en-US"/>
        </a:p>
      </dgm:t>
    </dgm:pt>
    <dgm:pt modelId="{241FAEED-73AA-4B41-8F69-BC360402C920}" type="sibTrans" cxnId="{37E0ABC2-8A70-4326-99BA-9E435FE6D6E6}">
      <dgm:prSet/>
      <dgm:spPr/>
      <dgm:t>
        <a:bodyPr/>
        <a:lstStyle/>
        <a:p>
          <a:endParaRPr lang="en-US"/>
        </a:p>
      </dgm:t>
    </dgm:pt>
    <dgm:pt modelId="{8EAD2749-8267-4EFE-BC1B-14F2130E958A}">
      <dgm:prSet phldrT="[Text]"/>
      <dgm:spPr/>
      <dgm:t>
        <a:bodyPr/>
        <a:lstStyle/>
        <a:p>
          <a:r>
            <a:rPr lang="en-US" dirty="0"/>
            <a:t>Builds trust &amp; </a:t>
          </a:r>
          <a:r>
            <a:rPr lang="en-US" b="1" i="1" dirty="0"/>
            <a:t>communication</a:t>
          </a:r>
          <a:r>
            <a:rPr lang="en-US" dirty="0"/>
            <a:t> (staff, students, families)</a:t>
          </a:r>
        </a:p>
      </dgm:t>
    </dgm:pt>
    <dgm:pt modelId="{CE6FCEC3-140A-4C43-AFE2-55A5760417FF}" type="parTrans" cxnId="{29153F25-E7A4-47DD-AA9B-F59C04F05866}">
      <dgm:prSet/>
      <dgm:spPr/>
      <dgm:t>
        <a:bodyPr/>
        <a:lstStyle/>
        <a:p>
          <a:endParaRPr lang="en-US"/>
        </a:p>
      </dgm:t>
    </dgm:pt>
    <dgm:pt modelId="{5A30B76E-D4DA-4AC0-B358-1FD9D3BB0A4C}" type="sibTrans" cxnId="{29153F25-E7A4-47DD-AA9B-F59C04F05866}">
      <dgm:prSet/>
      <dgm:spPr/>
      <dgm:t>
        <a:bodyPr/>
        <a:lstStyle/>
        <a:p>
          <a:endParaRPr lang="en-US"/>
        </a:p>
      </dgm:t>
    </dgm:pt>
    <dgm:pt modelId="{579BABAB-D0A4-4FA7-AB11-488F121E7B63}">
      <dgm:prSet phldrT="[Text]"/>
      <dgm:spPr/>
      <dgm:t>
        <a:bodyPr/>
        <a:lstStyle/>
        <a:p>
          <a:r>
            <a:rPr lang="en-US" dirty="0"/>
            <a:t>Process/ considerations checklist</a:t>
          </a:r>
        </a:p>
      </dgm:t>
    </dgm:pt>
    <dgm:pt modelId="{8622A518-B22D-432A-BDB8-143C949FC824}" type="parTrans" cxnId="{C5D0EF97-1835-42AC-9257-681C6F6A58CB}">
      <dgm:prSet/>
      <dgm:spPr/>
      <dgm:t>
        <a:bodyPr/>
        <a:lstStyle/>
        <a:p>
          <a:endParaRPr lang="en-US"/>
        </a:p>
      </dgm:t>
    </dgm:pt>
    <dgm:pt modelId="{C3B9076A-C0A6-4A55-AEC5-AEE2C2BC482F}" type="sibTrans" cxnId="{C5D0EF97-1835-42AC-9257-681C6F6A58CB}">
      <dgm:prSet/>
      <dgm:spPr/>
      <dgm:t>
        <a:bodyPr/>
        <a:lstStyle/>
        <a:p>
          <a:endParaRPr lang="en-US"/>
        </a:p>
      </dgm:t>
    </dgm:pt>
    <dgm:pt modelId="{0D662B03-35A2-419A-9840-C206C3B7FFC2}">
      <dgm:prSet phldrT="[Text]"/>
      <dgm:spPr/>
      <dgm:t>
        <a:bodyPr/>
        <a:lstStyle/>
        <a:p>
          <a:endParaRPr lang="en-US" dirty="0"/>
        </a:p>
      </dgm:t>
    </dgm:pt>
    <dgm:pt modelId="{452FD352-A3CD-41F1-8364-45259318D3A6}" type="parTrans" cxnId="{99D93E31-3649-4A27-9DC2-F7E594829AB0}">
      <dgm:prSet/>
      <dgm:spPr/>
      <dgm:t>
        <a:bodyPr/>
        <a:lstStyle/>
        <a:p>
          <a:endParaRPr lang="en-US"/>
        </a:p>
      </dgm:t>
    </dgm:pt>
    <dgm:pt modelId="{585B89A8-FCA3-4A92-891F-E9DF43B68A40}" type="sibTrans" cxnId="{99D93E31-3649-4A27-9DC2-F7E594829AB0}">
      <dgm:prSet/>
      <dgm:spPr/>
      <dgm:t>
        <a:bodyPr/>
        <a:lstStyle/>
        <a:p>
          <a:endParaRPr lang="en-US"/>
        </a:p>
      </dgm:t>
    </dgm:pt>
    <dgm:pt modelId="{C39CC4BD-392A-447D-B022-9054C791C793}" type="pres">
      <dgm:prSet presAssocID="{1A4D276E-F8F5-408D-A8CE-E42ACCCDDCAC}" presName="Name0" presStyleCnt="0">
        <dgm:presLayoutVars>
          <dgm:dir/>
          <dgm:animLvl val="lvl"/>
          <dgm:resizeHandles val="exact"/>
        </dgm:presLayoutVars>
      </dgm:prSet>
      <dgm:spPr/>
    </dgm:pt>
    <dgm:pt modelId="{207E49E4-EE78-459B-84CA-4B4E6C9C787C}" type="pres">
      <dgm:prSet presAssocID="{3045317B-8C23-42F9-A6B7-4AF5C8FB46B5}" presName="composite" presStyleCnt="0"/>
      <dgm:spPr/>
    </dgm:pt>
    <dgm:pt modelId="{3D99DE49-F696-4F7C-AD91-F13725FEEA99}" type="pres">
      <dgm:prSet presAssocID="{3045317B-8C23-42F9-A6B7-4AF5C8FB46B5}" presName="parTx" presStyleLbl="alignNode1" presStyleIdx="0" presStyleCnt="3">
        <dgm:presLayoutVars>
          <dgm:chMax val="0"/>
          <dgm:chPref val="0"/>
          <dgm:bulletEnabled val="1"/>
        </dgm:presLayoutVars>
      </dgm:prSet>
      <dgm:spPr/>
    </dgm:pt>
    <dgm:pt modelId="{0408ECF1-ED6A-45E9-A452-F9F94F92479F}" type="pres">
      <dgm:prSet presAssocID="{3045317B-8C23-42F9-A6B7-4AF5C8FB46B5}" presName="desTx" presStyleLbl="alignAccFollowNode1" presStyleIdx="0" presStyleCnt="3">
        <dgm:presLayoutVars>
          <dgm:bulletEnabled val="1"/>
        </dgm:presLayoutVars>
      </dgm:prSet>
      <dgm:spPr/>
    </dgm:pt>
    <dgm:pt modelId="{D3894028-D804-49A7-8EC8-B79F22015A6C}" type="pres">
      <dgm:prSet presAssocID="{8FF61C75-5CE3-41BA-B7CB-378AF83D56BA}" presName="space" presStyleCnt="0"/>
      <dgm:spPr/>
    </dgm:pt>
    <dgm:pt modelId="{EB1A1577-C2D5-43EB-B5C9-DBA8F40D9230}" type="pres">
      <dgm:prSet presAssocID="{798465F1-FECF-443E-A7C6-8D465A62465A}" presName="composite" presStyleCnt="0"/>
      <dgm:spPr/>
    </dgm:pt>
    <dgm:pt modelId="{986D39E8-9806-41C9-B56F-FE3C73BDAAC9}" type="pres">
      <dgm:prSet presAssocID="{798465F1-FECF-443E-A7C6-8D465A62465A}" presName="parTx" presStyleLbl="alignNode1" presStyleIdx="1" presStyleCnt="3">
        <dgm:presLayoutVars>
          <dgm:chMax val="0"/>
          <dgm:chPref val="0"/>
          <dgm:bulletEnabled val="1"/>
        </dgm:presLayoutVars>
      </dgm:prSet>
      <dgm:spPr/>
    </dgm:pt>
    <dgm:pt modelId="{7E935D55-A247-4B8D-B88E-FE56988A0C35}" type="pres">
      <dgm:prSet presAssocID="{798465F1-FECF-443E-A7C6-8D465A62465A}" presName="desTx" presStyleLbl="alignAccFollowNode1" presStyleIdx="1" presStyleCnt="3">
        <dgm:presLayoutVars>
          <dgm:bulletEnabled val="1"/>
        </dgm:presLayoutVars>
      </dgm:prSet>
      <dgm:spPr/>
    </dgm:pt>
    <dgm:pt modelId="{2A98FF24-2B8E-4161-BE1D-809C2333271A}" type="pres">
      <dgm:prSet presAssocID="{BEED878D-CD33-436C-8C98-13644BAE3721}" presName="space" presStyleCnt="0"/>
      <dgm:spPr/>
    </dgm:pt>
    <dgm:pt modelId="{CDB9F550-5D31-4EB7-9583-156B0A58C3E2}" type="pres">
      <dgm:prSet presAssocID="{6E168582-53C0-442E-9993-30900FEC4E04}" presName="composite" presStyleCnt="0"/>
      <dgm:spPr/>
    </dgm:pt>
    <dgm:pt modelId="{A1B65FF4-218C-49BC-BED9-91E092013D1B}" type="pres">
      <dgm:prSet presAssocID="{6E168582-53C0-442E-9993-30900FEC4E04}" presName="parTx" presStyleLbl="alignNode1" presStyleIdx="2" presStyleCnt="3">
        <dgm:presLayoutVars>
          <dgm:chMax val="0"/>
          <dgm:chPref val="0"/>
          <dgm:bulletEnabled val="1"/>
        </dgm:presLayoutVars>
      </dgm:prSet>
      <dgm:spPr/>
    </dgm:pt>
    <dgm:pt modelId="{1C87BA14-1DDC-460A-8CF5-F5498C084273}" type="pres">
      <dgm:prSet presAssocID="{6E168582-53C0-442E-9993-30900FEC4E04}" presName="desTx" presStyleLbl="alignAccFollowNode1" presStyleIdx="2" presStyleCnt="3">
        <dgm:presLayoutVars>
          <dgm:bulletEnabled val="1"/>
        </dgm:presLayoutVars>
      </dgm:prSet>
      <dgm:spPr/>
    </dgm:pt>
  </dgm:ptLst>
  <dgm:cxnLst>
    <dgm:cxn modelId="{29153F25-E7A4-47DD-AA9B-F59C04F05866}" srcId="{798465F1-FECF-443E-A7C6-8D465A62465A}" destId="{8EAD2749-8267-4EFE-BC1B-14F2130E958A}" srcOrd="2" destOrd="0" parTransId="{CE6FCEC3-140A-4C43-AFE2-55A5760417FF}" sibTransId="{5A30B76E-D4DA-4AC0-B358-1FD9D3BB0A4C}"/>
    <dgm:cxn modelId="{10829129-0E93-473F-9803-AB7F6D174EA4}" srcId="{1A4D276E-F8F5-408D-A8CE-E42ACCCDDCAC}" destId="{3045317B-8C23-42F9-A6B7-4AF5C8FB46B5}" srcOrd="0" destOrd="0" parTransId="{06539B2E-0936-40CA-94F8-0EE700C9764C}" sibTransId="{8FF61C75-5CE3-41BA-B7CB-378AF83D56BA}"/>
    <dgm:cxn modelId="{9F6F8A2D-5E64-4F9D-9D1E-35E0570BEF2F}" srcId="{798465F1-FECF-443E-A7C6-8D465A62465A}" destId="{562007A9-9D8B-4F43-8F99-BAD8E06101B8}" srcOrd="0" destOrd="0" parTransId="{88AB293B-9D30-4657-9236-EB7055A09F5B}" sibTransId="{F65CEFE4-1F84-4DD8-931D-A7B20A13AB72}"/>
    <dgm:cxn modelId="{99D93E31-3649-4A27-9DC2-F7E594829AB0}" srcId="{6E168582-53C0-442E-9993-30900FEC4E04}" destId="{0D662B03-35A2-419A-9840-C206C3B7FFC2}" srcOrd="2" destOrd="0" parTransId="{452FD352-A3CD-41F1-8364-45259318D3A6}" sibTransId="{585B89A8-FCA3-4A92-891F-E9DF43B68A40}"/>
    <dgm:cxn modelId="{8E4C7F35-F3D7-4F92-98A0-8C438E1E2EA2}" srcId="{798465F1-FECF-443E-A7C6-8D465A62465A}" destId="{01009689-CE55-449E-A21F-6E62A17A73E2}" srcOrd="1" destOrd="0" parTransId="{BB0272ED-245C-4A94-BE32-EA5E7EA82EE2}" sibTransId="{90D6B949-80B7-4C89-9121-DED2AB0C633A}"/>
    <dgm:cxn modelId="{C492B642-79C6-486F-A20F-3F996E7ED7CF}" type="presOf" srcId="{0D662B03-35A2-419A-9840-C206C3B7FFC2}" destId="{1C87BA14-1DDC-460A-8CF5-F5498C084273}" srcOrd="0" destOrd="2" presId="urn:microsoft.com/office/officeart/2005/8/layout/hList1"/>
    <dgm:cxn modelId="{3643D644-D315-4B6D-8ED7-F50C7AD35BF0}" srcId="{1A4D276E-F8F5-408D-A8CE-E42ACCCDDCAC}" destId="{798465F1-FECF-443E-A7C6-8D465A62465A}" srcOrd="1" destOrd="0" parTransId="{D984B7E8-A4CD-4833-947A-2BC885480D73}" sibTransId="{BEED878D-CD33-436C-8C98-13644BAE3721}"/>
    <dgm:cxn modelId="{A6D5D75F-D5FF-4F59-8D6C-EA97A90C561E}" type="presOf" srcId="{01009689-CE55-449E-A21F-6E62A17A73E2}" destId="{7E935D55-A247-4B8D-B88E-FE56988A0C35}" srcOrd="0" destOrd="1" presId="urn:microsoft.com/office/officeart/2005/8/layout/hList1"/>
    <dgm:cxn modelId="{35D2CD65-662F-43DF-83EF-FB50D903588E}" type="presOf" srcId="{798465F1-FECF-443E-A7C6-8D465A62465A}" destId="{986D39E8-9806-41C9-B56F-FE3C73BDAAC9}" srcOrd="0" destOrd="0" presId="urn:microsoft.com/office/officeart/2005/8/layout/hList1"/>
    <dgm:cxn modelId="{2D13FC65-67D6-4A7C-83CB-B3F9CF8D3082}" srcId="{1A4D276E-F8F5-408D-A8CE-E42ACCCDDCAC}" destId="{6E168582-53C0-442E-9993-30900FEC4E04}" srcOrd="2" destOrd="0" parTransId="{0DC0E140-4088-4C6D-BBD7-BE982A46AD4D}" sibTransId="{73D5BE49-F470-4667-9887-69F6D6A68D69}"/>
    <dgm:cxn modelId="{2F48756A-B809-4CAD-836D-83EDC5CAF44C}" type="presOf" srcId="{5280356C-38E3-49F6-A193-05A011C4EE9E}" destId="{0408ECF1-ED6A-45E9-A452-F9F94F92479F}" srcOrd="0" destOrd="0" presId="urn:microsoft.com/office/officeart/2005/8/layout/hList1"/>
    <dgm:cxn modelId="{2F4E777A-6A5F-4172-B87F-B29332A06266}" type="presOf" srcId="{1A4D276E-F8F5-408D-A8CE-E42ACCCDDCAC}" destId="{C39CC4BD-392A-447D-B022-9054C791C793}" srcOrd="0" destOrd="0" presId="urn:microsoft.com/office/officeart/2005/8/layout/hList1"/>
    <dgm:cxn modelId="{C5917F87-F689-4DE4-8BD0-EEA867C3DA85}" type="presOf" srcId="{3045317B-8C23-42F9-A6B7-4AF5C8FB46B5}" destId="{3D99DE49-F696-4F7C-AD91-F13725FEEA99}" srcOrd="0" destOrd="0" presId="urn:microsoft.com/office/officeart/2005/8/layout/hList1"/>
    <dgm:cxn modelId="{C5D0EF97-1835-42AC-9257-681C6F6A58CB}" srcId="{6E168582-53C0-442E-9993-30900FEC4E04}" destId="{579BABAB-D0A4-4FA7-AB11-488F121E7B63}" srcOrd="0" destOrd="0" parTransId="{8622A518-B22D-432A-BDB8-143C949FC824}" sibTransId="{C3B9076A-C0A6-4A55-AEC5-AEE2C2BC482F}"/>
    <dgm:cxn modelId="{94BDBB99-0B12-4C1F-911A-67A2605D2763}" type="presOf" srcId="{9EB45EF8-9108-4B2F-AEB9-4A02BC40B6D4}" destId="{1C87BA14-1DDC-460A-8CF5-F5498C084273}" srcOrd="0" destOrd="1" presId="urn:microsoft.com/office/officeart/2005/8/layout/hList1"/>
    <dgm:cxn modelId="{04ACA39C-1C07-4460-9187-D2AE486DDCF4}" srcId="{6E168582-53C0-442E-9993-30900FEC4E04}" destId="{9EB45EF8-9108-4B2F-AEB9-4A02BC40B6D4}" srcOrd="1" destOrd="0" parTransId="{C27F1C52-3D78-437A-A6CD-EA336E4D1FCF}" sibTransId="{12D0A283-D46D-47CF-B95F-34B485310481}"/>
    <dgm:cxn modelId="{59C389A3-CECA-49E3-867A-C7C36A2AB052}" type="presOf" srcId="{579BABAB-D0A4-4FA7-AB11-488F121E7B63}" destId="{1C87BA14-1DDC-460A-8CF5-F5498C084273}" srcOrd="0" destOrd="0" presId="urn:microsoft.com/office/officeart/2005/8/layout/hList1"/>
    <dgm:cxn modelId="{4ED7B1AC-6974-48AE-AA01-4A3186EE06DA}" type="presOf" srcId="{6E168582-53C0-442E-9993-30900FEC4E04}" destId="{A1B65FF4-218C-49BC-BED9-91E092013D1B}" srcOrd="0" destOrd="0" presId="urn:microsoft.com/office/officeart/2005/8/layout/hList1"/>
    <dgm:cxn modelId="{37E0ABC2-8A70-4326-99BA-9E435FE6D6E6}" srcId="{3045317B-8C23-42F9-A6B7-4AF5C8FB46B5}" destId="{5280356C-38E3-49F6-A193-05A011C4EE9E}" srcOrd="0" destOrd="0" parTransId="{E8D93CF7-D115-4F16-A7AF-CC1DE4285F40}" sibTransId="{241FAEED-73AA-4B41-8F69-BC360402C920}"/>
    <dgm:cxn modelId="{2F1CE6D4-E21E-450D-B877-9B1EA29D8E81}" type="presOf" srcId="{8EAD2749-8267-4EFE-BC1B-14F2130E958A}" destId="{7E935D55-A247-4B8D-B88E-FE56988A0C35}" srcOrd="0" destOrd="2" presId="urn:microsoft.com/office/officeart/2005/8/layout/hList1"/>
    <dgm:cxn modelId="{3E063FDE-9668-4DE6-B73C-8406DF87D623}" type="presOf" srcId="{562007A9-9D8B-4F43-8F99-BAD8E06101B8}" destId="{7E935D55-A247-4B8D-B88E-FE56988A0C35}" srcOrd="0" destOrd="0" presId="urn:microsoft.com/office/officeart/2005/8/layout/hList1"/>
    <dgm:cxn modelId="{206F0243-5272-403F-B725-0271EF0D4302}" type="presParOf" srcId="{C39CC4BD-392A-447D-B022-9054C791C793}" destId="{207E49E4-EE78-459B-84CA-4B4E6C9C787C}" srcOrd="0" destOrd="0" presId="urn:microsoft.com/office/officeart/2005/8/layout/hList1"/>
    <dgm:cxn modelId="{DAE7BA75-6F7B-4E33-9643-BE8533224A50}" type="presParOf" srcId="{207E49E4-EE78-459B-84CA-4B4E6C9C787C}" destId="{3D99DE49-F696-4F7C-AD91-F13725FEEA99}" srcOrd="0" destOrd="0" presId="urn:microsoft.com/office/officeart/2005/8/layout/hList1"/>
    <dgm:cxn modelId="{861BA90F-6A28-42B7-A049-6CB443D6678D}" type="presParOf" srcId="{207E49E4-EE78-459B-84CA-4B4E6C9C787C}" destId="{0408ECF1-ED6A-45E9-A452-F9F94F92479F}" srcOrd="1" destOrd="0" presId="urn:microsoft.com/office/officeart/2005/8/layout/hList1"/>
    <dgm:cxn modelId="{21E67C03-4CB4-430D-A74C-9FED2FF881CC}" type="presParOf" srcId="{C39CC4BD-392A-447D-B022-9054C791C793}" destId="{D3894028-D804-49A7-8EC8-B79F22015A6C}" srcOrd="1" destOrd="0" presId="urn:microsoft.com/office/officeart/2005/8/layout/hList1"/>
    <dgm:cxn modelId="{8B73675D-D1B6-409E-ACEF-CFC0CACA835B}" type="presParOf" srcId="{C39CC4BD-392A-447D-B022-9054C791C793}" destId="{EB1A1577-C2D5-43EB-B5C9-DBA8F40D9230}" srcOrd="2" destOrd="0" presId="urn:microsoft.com/office/officeart/2005/8/layout/hList1"/>
    <dgm:cxn modelId="{125AB7B1-F6EF-43FB-B05F-5F6E2FA6CADA}" type="presParOf" srcId="{EB1A1577-C2D5-43EB-B5C9-DBA8F40D9230}" destId="{986D39E8-9806-41C9-B56F-FE3C73BDAAC9}" srcOrd="0" destOrd="0" presId="urn:microsoft.com/office/officeart/2005/8/layout/hList1"/>
    <dgm:cxn modelId="{831E1699-A41D-493F-9908-5D70B89490A8}" type="presParOf" srcId="{EB1A1577-C2D5-43EB-B5C9-DBA8F40D9230}" destId="{7E935D55-A247-4B8D-B88E-FE56988A0C35}" srcOrd="1" destOrd="0" presId="urn:microsoft.com/office/officeart/2005/8/layout/hList1"/>
    <dgm:cxn modelId="{700A29B1-1198-4F1D-9581-90E110E20167}" type="presParOf" srcId="{C39CC4BD-392A-447D-B022-9054C791C793}" destId="{2A98FF24-2B8E-4161-BE1D-809C2333271A}" srcOrd="3" destOrd="0" presId="urn:microsoft.com/office/officeart/2005/8/layout/hList1"/>
    <dgm:cxn modelId="{286A17C3-0487-477A-96BD-2DB3D0707864}" type="presParOf" srcId="{C39CC4BD-392A-447D-B022-9054C791C793}" destId="{CDB9F550-5D31-4EB7-9583-156B0A58C3E2}" srcOrd="4" destOrd="0" presId="urn:microsoft.com/office/officeart/2005/8/layout/hList1"/>
    <dgm:cxn modelId="{1F1473B3-AEEC-4F2B-AD11-B985D9CEEE08}" type="presParOf" srcId="{CDB9F550-5D31-4EB7-9583-156B0A58C3E2}" destId="{A1B65FF4-218C-49BC-BED9-91E092013D1B}" srcOrd="0" destOrd="0" presId="urn:microsoft.com/office/officeart/2005/8/layout/hList1"/>
    <dgm:cxn modelId="{3C4407EC-9F30-41DB-94B8-144766282C75}" type="presParOf" srcId="{CDB9F550-5D31-4EB7-9583-156B0A58C3E2}" destId="{1C87BA14-1DDC-460A-8CF5-F5498C084273}"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B8C2FA8-B541-482E-915A-E8601B9E21F6}" type="doc">
      <dgm:prSet loTypeId="urn:microsoft.com/office/officeart/2005/8/layout/hList1" loCatId="list" qsTypeId="urn:microsoft.com/office/officeart/2005/8/quickstyle/simple1" qsCatId="simple" csTypeId="urn:microsoft.com/office/officeart/2005/8/colors/accent2_2" csCatId="accent2" phldr="1"/>
      <dgm:spPr/>
      <dgm:t>
        <a:bodyPr/>
        <a:lstStyle/>
        <a:p>
          <a:endParaRPr lang="en-US"/>
        </a:p>
      </dgm:t>
    </dgm:pt>
    <dgm:pt modelId="{22CD1B35-F1F0-494B-BB2E-D4B75D10F2AA}">
      <dgm:prSet phldrT="[Text]"/>
      <dgm:spPr>
        <a:solidFill>
          <a:srgbClr val="008F00"/>
        </a:solidFill>
      </dgm:spPr>
      <dgm:t>
        <a:bodyPr/>
        <a:lstStyle/>
        <a:p>
          <a:r>
            <a:rPr lang="en-US" dirty="0"/>
            <a:t>What (Product)</a:t>
          </a:r>
        </a:p>
      </dgm:t>
    </dgm:pt>
    <dgm:pt modelId="{54E405C8-B207-4E43-AFA9-8A5F56668F81}" type="parTrans" cxnId="{9154DB88-8A74-465D-926A-231FDD86A3F2}">
      <dgm:prSet/>
      <dgm:spPr/>
      <dgm:t>
        <a:bodyPr/>
        <a:lstStyle/>
        <a:p>
          <a:endParaRPr lang="en-US"/>
        </a:p>
      </dgm:t>
    </dgm:pt>
    <dgm:pt modelId="{4D4A4959-DC03-40C7-A8D6-6AD1603E8494}" type="sibTrans" cxnId="{9154DB88-8A74-465D-926A-231FDD86A3F2}">
      <dgm:prSet/>
      <dgm:spPr/>
      <dgm:t>
        <a:bodyPr/>
        <a:lstStyle/>
        <a:p>
          <a:endParaRPr lang="en-US"/>
        </a:p>
      </dgm:t>
    </dgm:pt>
    <dgm:pt modelId="{65EB6AE6-5616-4D5A-B6A4-ED989F83C857}">
      <dgm:prSet phldrT="[Text]"/>
      <dgm:spPr/>
      <dgm:t>
        <a:bodyPr/>
        <a:lstStyle/>
        <a:p>
          <a:r>
            <a:rPr lang="en-US" dirty="0"/>
            <a:t>ODR - major</a:t>
          </a:r>
        </a:p>
      </dgm:t>
    </dgm:pt>
    <dgm:pt modelId="{BC34D178-6064-448A-8CEB-E896FC9E428F}" type="parTrans" cxnId="{2CBBECD6-C2A2-44A5-B9E8-EBDB36D7A18D}">
      <dgm:prSet/>
      <dgm:spPr/>
      <dgm:t>
        <a:bodyPr/>
        <a:lstStyle/>
        <a:p>
          <a:endParaRPr lang="en-US"/>
        </a:p>
      </dgm:t>
    </dgm:pt>
    <dgm:pt modelId="{BA8BEB81-FE12-4D6D-A1C7-A1425AEF2089}" type="sibTrans" cxnId="{2CBBECD6-C2A2-44A5-B9E8-EBDB36D7A18D}">
      <dgm:prSet/>
      <dgm:spPr/>
      <dgm:t>
        <a:bodyPr/>
        <a:lstStyle/>
        <a:p>
          <a:endParaRPr lang="en-US"/>
        </a:p>
      </dgm:t>
    </dgm:pt>
    <dgm:pt modelId="{921E84C7-0933-44D5-AA8E-142E3CF12514}">
      <dgm:prSet phldrT="[Text]"/>
      <dgm:spPr/>
      <dgm:t>
        <a:bodyPr/>
        <a:lstStyle/>
        <a:p>
          <a:r>
            <a:rPr lang="en-US" dirty="0"/>
            <a:t>ODR – minor</a:t>
          </a:r>
        </a:p>
      </dgm:t>
    </dgm:pt>
    <dgm:pt modelId="{ADFC6B4C-A944-47D3-B3DD-5393910121D7}" type="parTrans" cxnId="{75756BA0-342A-408C-A088-041788748FEB}">
      <dgm:prSet/>
      <dgm:spPr/>
      <dgm:t>
        <a:bodyPr/>
        <a:lstStyle/>
        <a:p>
          <a:endParaRPr lang="en-US"/>
        </a:p>
      </dgm:t>
    </dgm:pt>
    <dgm:pt modelId="{64E32199-9E6B-4DFB-AD25-4D6538B59CD7}" type="sibTrans" cxnId="{75756BA0-342A-408C-A088-041788748FEB}">
      <dgm:prSet/>
      <dgm:spPr/>
      <dgm:t>
        <a:bodyPr/>
        <a:lstStyle/>
        <a:p>
          <a:endParaRPr lang="en-US"/>
        </a:p>
      </dgm:t>
    </dgm:pt>
    <dgm:pt modelId="{BBE78C3F-C98B-4A6E-B110-0134801429FE}">
      <dgm:prSet phldrT="[Text]"/>
      <dgm:spPr>
        <a:solidFill>
          <a:srgbClr val="008F00"/>
        </a:solidFill>
      </dgm:spPr>
      <dgm:t>
        <a:bodyPr/>
        <a:lstStyle/>
        <a:p>
          <a:r>
            <a:rPr lang="en-US" dirty="0"/>
            <a:t>Why (Rationale)</a:t>
          </a:r>
        </a:p>
      </dgm:t>
    </dgm:pt>
    <dgm:pt modelId="{3E7F5E2B-EF9E-4F47-9E5D-711EDB72218B}" type="parTrans" cxnId="{1526DFD2-318D-404F-BA90-3DF483921698}">
      <dgm:prSet/>
      <dgm:spPr/>
      <dgm:t>
        <a:bodyPr/>
        <a:lstStyle/>
        <a:p>
          <a:endParaRPr lang="en-US"/>
        </a:p>
      </dgm:t>
    </dgm:pt>
    <dgm:pt modelId="{49A25A17-0501-4119-99B7-7B74C115C1C5}" type="sibTrans" cxnId="{1526DFD2-318D-404F-BA90-3DF483921698}">
      <dgm:prSet/>
      <dgm:spPr/>
      <dgm:t>
        <a:bodyPr/>
        <a:lstStyle/>
        <a:p>
          <a:endParaRPr lang="en-US"/>
        </a:p>
      </dgm:t>
    </dgm:pt>
    <dgm:pt modelId="{07D00ECD-06F3-4641-BA19-513E2D8A05A0}">
      <dgm:prSet phldrT="[Text]"/>
      <dgm:spPr/>
      <dgm:t>
        <a:bodyPr/>
        <a:lstStyle/>
        <a:p>
          <a:r>
            <a:rPr lang="en-US" dirty="0"/>
            <a:t>Provides documentation of an incident to be used for planning and support</a:t>
          </a:r>
        </a:p>
      </dgm:t>
    </dgm:pt>
    <dgm:pt modelId="{5F16DDB9-FC30-4067-9F39-369FA4875887}" type="parTrans" cxnId="{4A8F7F8E-75E4-40C9-84F8-D9F33E96BD9E}">
      <dgm:prSet/>
      <dgm:spPr/>
      <dgm:t>
        <a:bodyPr/>
        <a:lstStyle/>
        <a:p>
          <a:endParaRPr lang="en-US"/>
        </a:p>
      </dgm:t>
    </dgm:pt>
    <dgm:pt modelId="{21C88598-8FBB-480E-A6B3-F5AF59922DB0}" type="sibTrans" cxnId="{4A8F7F8E-75E4-40C9-84F8-D9F33E96BD9E}">
      <dgm:prSet/>
      <dgm:spPr/>
      <dgm:t>
        <a:bodyPr/>
        <a:lstStyle/>
        <a:p>
          <a:endParaRPr lang="en-US"/>
        </a:p>
      </dgm:t>
    </dgm:pt>
    <dgm:pt modelId="{878D846F-BF34-4B73-A125-FD56F6CCF34C}">
      <dgm:prSet phldrT="[Text]"/>
      <dgm:spPr>
        <a:solidFill>
          <a:srgbClr val="008F00"/>
        </a:solidFill>
      </dgm:spPr>
      <dgm:t>
        <a:bodyPr/>
        <a:lstStyle/>
        <a:p>
          <a:r>
            <a:rPr lang="en-US" dirty="0"/>
            <a:t>How (Implementation)</a:t>
          </a:r>
        </a:p>
      </dgm:t>
    </dgm:pt>
    <dgm:pt modelId="{98C9FBBD-5E4C-4538-93DE-3CEA47851A42}" type="parTrans" cxnId="{9946975F-41F6-4633-9849-6D0E67ADD12F}">
      <dgm:prSet/>
      <dgm:spPr/>
      <dgm:t>
        <a:bodyPr/>
        <a:lstStyle/>
        <a:p>
          <a:endParaRPr lang="en-US"/>
        </a:p>
      </dgm:t>
    </dgm:pt>
    <dgm:pt modelId="{A3BFDA31-A4B0-4260-A49E-DE4EC3BA320C}" type="sibTrans" cxnId="{9946975F-41F6-4633-9849-6D0E67ADD12F}">
      <dgm:prSet/>
      <dgm:spPr/>
      <dgm:t>
        <a:bodyPr/>
        <a:lstStyle/>
        <a:p>
          <a:endParaRPr lang="en-US"/>
        </a:p>
      </dgm:t>
    </dgm:pt>
    <dgm:pt modelId="{B5C8CC85-041B-4164-9FCC-16DADDF13A1F}">
      <dgm:prSet phldrT="[Text]"/>
      <dgm:spPr/>
      <dgm:t>
        <a:bodyPr/>
        <a:lstStyle/>
        <a:p>
          <a:r>
            <a:rPr lang="en-US" dirty="0"/>
            <a:t>Paper form</a:t>
          </a:r>
        </a:p>
      </dgm:t>
    </dgm:pt>
    <dgm:pt modelId="{1464F117-1E96-4519-8C31-50ADBDDBBAA6}" type="parTrans" cxnId="{CA3597E1-A33A-416A-B48B-25663CDF6AA7}">
      <dgm:prSet/>
      <dgm:spPr/>
      <dgm:t>
        <a:bodyPr/>
        <a:lstStyle/>
        <a:p>
          <a:endParaRPr lang="en-US"/>
        </a:p>
      </dgm:t>
    </dgm:pt>
    <dgm:pt modelId="{076FBA1D-F5F7-4363-BD5C-8923CB298DB5}" type="sibTrans" cxnId="{CA3597E1-A33A-416A-B48B-25663CDF6AA7}">
      <dgm:prSet/>
      <dgm:spPr/>
      <dgm:t>
        <a:bodyPr/>
        <a:lstStyle/>
        <a:p>
          <a:endParaRPr lang="en-US"/>
        </a:p>
      </dgm:t>
    </dgm:pt>
    <dgm:pt modelId="{B6CF2548-363C-4747-ADA7-AFF103ACD679}">
      <dgm:prSet phldrT="[Text]"/>
      <dgm:spPr/>
      <dgm:t>
        <a:bodyPr/>
        <a:lstStyle/>
        <a:p>
          <a:r>
            <a:rPr lang="en-US" dirty="0"/>
            <a:t>Paperless</a:t>
          </a:r>
        </a:p>
      </dgm:t>
    </dgm:pt>
    <dgm:pt modelId="{844FC37F-578E-424B-AB04-E9F0ED0202E8}" type="parTrans" cxnId="{A3ADCB61-039E-49A4-B370-8E493BA460A1}">
      <dgm:prSet/>
      <dgm:spPr/>
      <dgm:t>
        <a:bodyPr/>
        <a:lstStyle/>
        <a:p>
          <a:endParaRPr lang="en-US"/>
        </a:p>
      </dgm:t>
    </dgm:pt>
    <dgm:pt modelId="{EE99D9D3-D527-44AF-87DD-3660FBB024C8}" type="sibTrans" cxnId="{A3ADCB61-039E-49A4-B370-8E493BA460A1}">
      <dgm:prSet/>
      <dgm:spPr/>
      <dgm:t>
        <a:bodyPr/>
        <a:lstStyle/>
        <a:p>
          <a:endParaRPr lang="en-US"/>
        </a:p>
      </dgm:t>
    </dgm:pt>
    <dgm:pt modelId="{6D7742DC-08CF-4085-9B64-B3BDC3904686}">
      <dgm:prSet phldrT="[Text]"/>
      <dgm:spPr/>
      <dgm:t>
        <a:bodyPr/>
        <a:lstStyle/>
        <a:p>
          <a:r>
            <a:rPr lang="en-US" dirty="0"/>
            <a:t>ODR - combined</a:t>
          </a:r>
        </a:p>
      </dgm:t>
    </dgm:pt>
    <dgm:pt modelId="{52161FCD-5908-407B-9F0A-1AF8BFE2A59F}" type="parTrans" cxnId="{CF8650FF-B635-40DD-B72E-6C30136C15FE}">
      <dgm:prSet/>
      <dgm:spPr/>
      <dgm:t>
        <a:bodyPr/>
        <a:lstStyle/>
        <a:p>
          <a:endParaRPr lang="en-US"/>
        </a:p>
      </dgm:t>
    </dgm:pt>
    <dgm:pt modelId="{D7927FD1-9FBF-49B3-9C07-04065C72DF92}" type="sibTrans" cxnId="{CF8650FF-B635-40DD-B72E-6C30136C15FE}">
      <dgm:prSet/>
      <dgm:spPr/>
      <dgm:t>
        <a:bodyPr/>
        <a:lstStyle/>
        <a:p>
          <a:endParaRPr lang="en-US"/>
        </a:p>
      </dgm:t>
    </dgm:pt>
    <dgm:pt modelId="{9C38C9AE-99C8-40B0-B649-0D81AD79A6DF}">
      <dgm:prSet phldrT="[Text]"/>
      <dgm:spPr/>
      <dgm:t>
        <a:bodyPr/>
        <a:lstStyle/>
        <a:p>
          <a:endParaRPr lang="en-US" dirty="0"/>
        </a:p>
      </dgm:t>
    </dgm:pt>
    <dgm:pt modelId="{FD7453C4-DC4E-4D41-AD79-0AFFE57ED85C}" type="parTrans" cxnId="{5EF2C5AA-9727-4F39-A788-CE6FAB16850B}">
      <dgm:prSet/>
      <dgm:spPr/>
      <dgm:t>
        <a:bodyPr/>
        <a:lstStyle/>
        <a:p>
          <a:endParaRPr lang="en-US"/>
        </a:p>
      </dgm:t>
    </dgm:pt>
    <dgm:pt modelId="{A882FDB2-DB92-48EF-AF98-C139B1FA2136}" type="sibTrans" cxnId="{5EF2C5AA-9727-4F39-A788-CE6FAB16850B}">
      <dgm:prSet/>
      <dgm:spPr/>
      <dgm:t>
        <a:bodyPr/>
        <a:lstStyle/>
        <a:p>
          <a:endParaRPr lang="en-US"/>
        </a:p>
      </dgm:t>
    </dgm:pt>
    <dgm:pt modelId="{C8971DC6-0E7D-43DA-870F-335A0736D533}">
      <dgm:prSet phldrT="[Text]"/>
      <dgm:spPr/>
      <dgm:t>
        <a:bodyPr/>
        <a:lstStyle/>
        <a:p>
          <a:r>
            <a:rPr lang="en-US" dirty="0"/>
            <a:t>Separate forms or combined?</a:t>
          </a:r>
        </a:p>
      </dgm:t>
    </dgm:pt>
    <dgm:pt modelId="{77B46A09-1696-481A-A380-29A45FD22D69}" type="parTrans" cxnId="{E99E5DA4-BE7F-40A6-AD0D-4492E757FFD1}">
      <dgm:prSet/>
      <dgm:spPr/>
      <dgm:t>
        <a:bodyPr/>
        <a:lstStyle/>
        <a:p>
          <a:endParaRPr lang="en-US"/>
        </a:p>
      </dgm:t>
    </dgm:pt>
    <dgm:pt modelId="{4E4529C7-7257-4BA5-A283-0E15190DC12B}" type="sibTrans" cxnId="{E99E5DA4-BE7F-40A6-AD0D-4492E757FFD1}">
      <dgm:prSet/>
      <dgm:spPr/>
      <dgm:t>
        <a:bodyPr/>
        <a:lstStyle/>
        <a:p>
          <a:endParaRPr lang="en-US"/>
        </a:p>
      </dgm:t>
    </dgm:pt>
    <dgm:pt modelId="{F07F72C6-0FCF-451B-AA23-796299433D43}">
      <dgm:prSet phldrT="[Text]"/>
      <dgm:spPr/>
      <dgm:t>
        <a:bodyPr/>
        <a:lstStyle/>
        <a:p>
          <a:r>
            <a:rPr lang="en-US" dirty="0"/>
            <a:t>Include required fields for problem solving (e.g. behavior, location, time of day, student, perceived motivation)</a:t>
          </a:r>
        </a:p>
      </dgm:t>
    </dgm:pt>
    <dgm:pt modelId="{C7C1D95B-BE32-4E26-8FCF-F155ECF78738}" type="parTrans" cxnId="{45FFC9EE-EA85-443A-B1FA-226519DEADF5}">
      <dgm:prSet/>
      <dgm:spPr/>
      <dgm:t>
        <a:bodyPr/>
        <a:lstStyle/>
        <a:p>
          <a:endParaRPr lang="en-US"/>
        </a:p>
      </dgm:t>
    </dgm:pt>
    <dgm:pt modelId="{3304AE0F-69D4-4066-ABF7-54B759141F71}" type="sibTrans" cxnId="{45FFC9EE-EA85-443A-B1FA-226519DEADF5}">
      <dgm:prSet/>
      <dgm:spPr/>
      <dgm:t>
        <a:bodyPr/>
        <a:lstStyle/>
        <a:p>
          <a:endParaRPr lang="en-US"/>
        </a:p>
      </dgm:t>
    </dgm:pt>
    <dgm:pt modelId="{244DB7F5-BA2E-459A-9925-85B6B6E26377}" type="pres">
      <dgm:prSet presAssocID="{3B8C2FA8-B541-482E-915A-E8601B9E21F6}" presName="Name0" presStyleCnt="0">
        <dgm:presLayoutVars>
          <dgm:dir/>
          <dgm:animLvl val="lvl"/>
          <dgm:resizeHandles val="exact"/>
        </dgm:presLayoutVars>
      </dgm:prSet>
      <dgm:spPr/>
    </dgm:pt>
    <dgm:pt modelId="{F5CBC732-4ABE-4C50-844E-B4D68C55591B}" type="pres">
      <dgm:prSet presAssocID="{22CD1B35-F1F0-494B-BB2E-D4B75D10F2AA}" presName="composite" presStyleCnt="0"/>
      <dgm:spPr/>
    </dgm:pt>
    <dgm:pt modelId="{0AD4A45E-3CDA-4BD4-A5E7-94B25121D080}" type="pres">
      <dgm:prSet presAssocID="{22CD1B35-F1F0-494B-BB2E-D4B75D10F2AA}" presName="parTx" presStyleLbl="alignNode1" presStyleIdx="0" presStyleCnt="3" custLinFactNeighborX="-103" custLinFactNeighborY="-1090">
        <dgm:presLayoutVars>
          <dgm:chMax val="0"/>
          <dgm:chPref val="0"/>
          <dgm:bulletEnabled val="1"/>
        </dgm:presLayoutVars>
      </dgm:prSet>
      <dgm:spPr/>
    </dgm:pt>
    <dgm:pt modelId="{216FAF94-35E3-4B6A-AF2E-F2C48483F244}" type="pres">
      <dgm:prSet presAssocID="{22CD1B35-F1F0-494B-BB2E-D4B75D10F2AA}" presName="desTx" presStyleLbl="alignAccFollowNode1" presStyleIdx="0" presStyleCnt="3">
        <dgm:presLayoutVars>
          <dgm:bulletEnabled val="1"/>
        </dgm:presLayoutVars>
      </dgm:prSet>
      <dgm:spPr/>
    </dgm:pt>
    <dgm:pt modelId="{3908F0EF-9E2F-482A-B9E5-902F337DA67B}" type="pres">
      <dgm:prSet presAssocID="{4D4A4959-DC03-40C7-A8D6-6AD1603E8494}" presName="space" presStyleCnt="0"/>
      <dgm:spPr/>
    </dgm:pt>
    <dgm:pt modelId="{1B0B6941-0F91-4E38-A760-752F92A4D0D7}" type="pres">
      <dgm:prSet presAssocID="{BBE78C3F-C98B-4A6E-B110-0134801429FE}" presName="composite" presStyleCnt="0"/>
      <dgm:spPr/>
    </dgm:pt>
    <dgm:pt modelId="{BC9DE473-77D4-4B71-A496-2FD047F837C9}" type="pres">
      <dgm:prSet presAssocID="{BBE78C3F-C98B-4A6E-B110-0134801429FE}" presName="parTx" presStyleLbl="alignNode1" presStyleIdx="1" presStyleCnt="3">
        <dgm:presLayoutVars>
          <dgm:chMax val="0"/>
          <dgm:chPref val="0"/>
          <dgm:bulletEnabled val="1"/>
        </dgm:presLayoutVars>
      </dgm:prSet>
      <dgm:spPr/>
    </dgm:pt>
    <dgm:pt modelId="{8B7D8689-28C3-42A6-8EC0-275AA5524BC3}" type="pres">
      <dgm:prSet presAssocID="{BBE78C3F-C98B-4A6E-B110-0134801429FE}" presName="desTx" presStyleLbl="alignAccFollowNode1" presStyleIdx="1" presStyleCnt="3">
        <dgm:presLayoutVars>
          <dgm:bulletEnabled val="1"/>
        </dgm:presLayoutVars>
      </dgm:prSet>
      <dgm:spPr/>
    </dgm:pt>
    <dgm:pt modelId="{4E21EF77-552A-43EE-8179-2FB07D30B854}" type="pres">
      <dgm:prSet presAssocID="{49A25A17-0501-4119-99B7-7B74C115C1C5}" presName="space" presStyleCnt="0"/>
      <dgm:spPr/>
    </dgm:pt>
    <dgm:pt modelId="{3E802FEE-3F81-4559-9A24-0BEDC18FAA93}" type="pres">
      <dgm:prSet presAssocID="{878D846F-BF34-4B73-A125-FD56F6CCF34C}" presName="composite" presStyleCnt="0"/>
      <dgm:spPr/>
    </dgm:pt>
    <dgm:pt modelId="{0EBD5AE6-4191-41EC-8A5A-E66D1F5C88D4}" type="pres">
      <dgm:prSet presAssocID="{878D846F-BF34-4B73-A125-FD56F6CCF34C}" presName="parTx" presStyleLbl="alignNode1" presStyleIdx="2" presStyleCnt="3">
        <dgm:presLayoutVars>
          <dgm:chMax val="0"/>
          <dgm:chPref val="0"/>
          <dgm:bulletEnabled val="1"/>
        </dgm:presLayoutVars>
      </dgm:prSet>
      <dgm:spPr/>
    </dgm:pt>
    <dgm:pt modelId="{AB2165ED-8668-407B-91C4-58B30418BC9E}" type="pres">
      <dgm:prSet presAssocID="{878D846F-BF34-4B73-A125-FD56F6CCF34C}" presName="desTx" presStyleLbl="alignAccFollowNode1" presStyleIdx="2" presStyleCnt="3">
        <dgm:presLayoutVars>
          <dgm:bulletEnabled val="1"/>
        </dgm:presLayoutVars>
      </dgm:prSet>
      <dgm:spPr/>
    </dgm:pt>
  </dgm:ptLst>
  <dgm:cxnLst>
    <dgm:cxn modelId="{162CE425-EB4D-41D9-BBFA-5F928A283342}" type="presOf" srcId="{B5C8CC85-041B-4164-9FCC-16DADDF13A1F}" destId="{AB2165ED-8668-407B-91C4-58B30418BC9E}" srcOrd="0" destOrd="0" presId="urn:microsoft.com/office/officeart/2005/8/layout/hList1"/>
    <dgm:cxn modelId="{B8D2D92F-09AB-4FD7-89EA-167F5BD9B727}" type="presOf" srcId="{65EB6AE6-5616-4D5A-B6A4-ED989F83C857}" destId="{216FAF94-35E3-4B6A-AF2E-F2C48483F244}" srcOrd="0" destOrd="0" presId="urn:microsoft.com/office/officeart/2005/8/layout/hList1"/>
    <dgm:cxn modelId="{4F12253E-303A-4821-B326-0FEC86BF8BE4}" type="presOf" srcId="{3B8C2FA8-B541-482E-915A-E8601B9E21F6}" destId="{244DB7F5-BA2E-459A-9925-85B6B6E26377}" srcOrd="0" destOrd="0" presId="urn:microsoft.com/office/officeart/2005/8/layout/hList1"/>
    <dgm:cxn modelId="{9DCD704A-5004-4781-A708-BE30C2E00144}" type="presOf" srcId="{B6CF2548-363C-4747-ADA7-AFF103ACD679}" destId="{AB2165ED-8668-407B-91C4-58B30418BC9E}" srcOrd="0" destOrd="1" presId="urn:microsoft.com/office/officeart/2005/8/layout/hList1"/>
    <dgm:cxn modelId="{9946975F-41F6-4633-9849-6D0E67ADD12F}" srcId="{3B8C2FA8-B541-482E-915A-E8601B9E21F6}" destId="{878D846F-BF34-4B73-A125-FD56F6CCF34C}" srcOrd="2" destOrd="0" parTransId="{98C9FBBD-5E4C-4538-93DE-3CEA47851A42}" sibTransId="{A3BFDA31-A4B0-4260-A49E-DE4EC3BA320C}"/>
    <dgm:cxn modelId="{A3ADCB61-039E-49A4-B370-8E493BA460A1}" srcId="{878D846F-BF34-4B73-A125-FD56F6CCF34C}" destId="{B6CF2548-363C-4747-ADA7-AFF103ACD679}" srcOrd="1" destOrd="0" parTransId="{844FC37F-578E-424B-AB04-E9F0ED0202E8}" sibTransId="{EE99D9D3-D527-44AF-87DD-3660FBB024C8}"/>
    <dgm:cxn modelId="{E23F686A-6E34-457E-893C-EAD00561A708}" type="presOf" srcId="{6D7742DC-08CF-4085-9B64-B3BDC3904686}" destId="{216FAF94-35E3-4B6A-AF2E-F2C48483F244}" srcOrd="0" destOrd="2" presId="urn:microsoft.com/office/officeart/2005/8/layout/hList1"/>
    <dgm:cxn modelId="{5A767088-ADE8-4F9A-B7AE-6DCF61D8FE65}" type="presOf" srcId="{C8971DC6-0E7D-43DA-870F-335A0736D533}" destId="{AB2165ED-8668-407B-91C4-58B30418BC9E}" srcOrd="0" destOrd="2" presId="urn:microsoft.com/office/officeart/2005/8/layout/hList1"/>
    <dgm:cxn modelId="{9154DB88-8A74-465D-926A-231FDD86A3F2}" srcId="{3B8C2FA8-B541-482E-915A-E8601B9E21F6}" destId="{22CD1B35-F1F0-494B-BB2E-D4B75D10F2AA}" srcOrd="0" destOrd="0" parTransId="{54E405C8-B207-4E43-AFA9-8A5F56668F81}" sibTransId="{4D4A4959-DC03-40C7-A8D6-6AD1603E8494}"/>
    <dgm:cxn modelId="{4A8F7F8E-75E4-40C9-84F8-D9F33E96BD9E}" srcId="{BBE78C3F-C98B-4A6E-B110-0134801429FE}" destId="{07D00ECD-06F3-4641-BA19-513E2D8A05A0}" srcOrd="0" destOrd="0" parTransId="{5F16DDB9-FC30-4067-9F39-369FA4875887}" sibTransId="{21C88598-8FBB-480E-A6B3-F5AF59922DB0}"/>
    <dgm:cxn modelId="{75756BA0-342A-408C-A088-041788748FEB}" srcId="{22CD1B35-F1F0-494B-BB2E-D4B75D10F2AA}" destId="{921E84C7-0933-44D5-AA8E-142E3CF12514}" srcOrd="1" destOrd="0" parTransId="{ADFC6B4C-A944-47D3-B3DD-5393910121D7}" sibTransId="{64E32199-9E6B-4DFB-AD25-4D6538B59CD7}"/>
    <dgm:cxn modelId="{3A2590A3-DE99-4D8E-B591-D0E4CEF435F8}" type="presOf" srcId="{07D00ECD-06F3-4641-BA19-513E2D8A05A0}" destId="{8B7D8689-28C3-42A6-8EC0-275AA5524BC3}" srcOrd="0" destOrd="0" presId="urn:microsoft.com/office/officeart/2005/8/layout/hList1"/>
    <dgm:cxn modelId="{E99E5DA4-BE7F-40A6-AD0D-4492E757FFD1}" srcId="{878D846F-BF34-4B73-A125-FD56F6CCF34C}" destId="{C8971DC6-0E7D-43DA-870F-335A0736D533}" srcOrd="2" destOrd="0" parTransId="{77B46A09-1696-481A-A380-29A45FD22D69}" sibTransId="{4E4529C7-7257-4BA5-A283-0E15190DC12B}"/>
    <dgm:cxn modelId="{5EF2C5AA-9727-4F39-A788-CE6FAB16850B}" srcId="{878D846F-BF34-4B73-A125-FD56F6CCF34C}" destId="{9C38C9AE-99C8-40B0-B649-0D81AD79A6DF}" srcOrd="4" destOrd="0" parTransId="{FD7453C4-DC4E-4D41-AD79-0AFFE57ED85C}" sibTransId="{A882FDB2-DB92-48EF-AF98-C139B1FA2136}"/>
    <dgm:cxn modelId="{E04FD7C2-9D72-42B3-9506-2D5AA19C0127}" type="presOf" srcId="{BBE78C3F-C98B-4A6E-B110-0134801429FE}" destId="{BC9DE473-77D4-4B71-A496-2FD047F837C9}" srcOrd="0" destOrd="0" presId="urn:microsoft.com/office/officeart/2005/8/layout/hList1"/>
    <dgm:cxn modelId="{66A1B7C8-68E8-4F72-AA5C-C94057CF64DA}" type="presOf" srcId="{F07F72C6-0FCF-451B-AA23-796299433D43}" destId="{AB2165ED-8668-407B-91C4-58B30418BC9E}" srcOrd="0" destOrd="3" presId="urn:microsoft.com/office/officeart/2005/8/layout/hList1"/>
    <dgm:cxn modelId="{E80471D0-FB5C-4296-9525-33AF6CE41276}" type="presOf" srcId="{9C38C9AE-99C8-40B0-B649-0D81AD79A6DF}" destId="{AB2165ED-8668-407B-91C4-58B30418BC9E}" srcOrd="0" destOrd="4" presId="urn:microsoft.com/office/officeart/2005/8/layout/hList1"/>
    <dgm:cxn modelId="{9B2719D2-8ED9-4671-8111-90960BDA1B10}" type="presOf" srcId="{878D846F-BF34-4B73-A125-FD56F6CCF34C}" destId="{0EBD5AE6-4191-41EC-8A5A-E66D1F5C88D4}" srcOrd="0" destOrd="0" presId="urn:microsoft.com/office/officeart/2005/8/layout/hList1"/>
    <dgm:cxn modelId="{1526DFD2-318D-404F-BA90-3DF483921698}" srcId="{3B8C2FA8-B541-482E-915A-E8601B9E21F6}" destId="{BBE78C3F-C98B-4A6E-B110-0134801429FE}" srcOrd="1" destOrd="0" parTransId="{3E7F5E2B-EF9E-4F47-9E5D-711EDB72218B}" sibTransId="{49A25A17-0501-4119-99B7-7B74C115C1C5}"/>
    <dgm:cxn modelId="{2CBBECD6-C2A2-44A5-B9E8-EBDB36D7A18D}" srcId="{22CD1B35-F1F0-494B-BB2E-D4B75D10F2AA}" destId="{65EB6AE6-5616-4D5A-B6A4-ED989F83C857}" srcOrd="0" destOrd="0" parTransId="{BC34D178-6064-448A-8CEB-E896FC9E428F}" sibTransId="{BA8BEB81-FE12-4D6D-A1C7-A1425AEF2089}"/>
    <dgm:cxn modelId="{630DC6D9-8536-4409-BBAE-9AFF096083F5}" type="presOf" srcId="{22CD1B35-F1F0-494B-BB2E-D4B75D10F2AA}" destId="{0AD4A45E-3CDA-4BD4-A5E7-94B25121D080}" srcOrd="0" destOrd="0" presId="urn:microsoft.com/office/officeart/2005/8/layout/hList1"/>
    <dgm:cxn modelId="{E2183CE1-4868-446C-89BC-6114199176B8}" type="presOf" srcId="{921E84C7-0933-44D5-AA8E-142E3CF12514}" destId="{216FAF94-35E3-4B6A-AF2E-F2C48483F244}" srcOrd="0" destOrd="1" presId="urn:microsoft.com/office/officeart/2005/8/layout/hList1"/>
    <dgm:cxn modelId="{CA3597E1-A33A-416A-B48B-25663CDF6AA7}" srcId="{878D846F-BF34-4B73-A125-FD56F6CCF34C}" destId="{B5C8CC85-041B-4164-9FCC-16DADDF13A1F}" srcOrd="0" destOrd="0" parTransId="{1464F117-1E96-4519-8C31-50ADBDDBBAA6}" sibTransId="{076FBA1D-F5F7-4363-BD5C-8923CB298DB5}"/>
    <dgm:cxn modelId="{45FFC9EE-EA85-443A-B1FA-226519DEADF5}" srcId="{878D846F-BF34-4B73-A125-FD56F6CCF34C}" destId="{F07F72C6-0FCF-451B-AA23-796299433D43}" srcOrd="3" destOrd="0" parTransId="{C7C1D95B-BE32-4E26-8FCF-F155ECF78738}" sibTransId="{3304AE0F-69D4-4066-ABF7-54B759141F71}"/>
    <dgm:cxn modelId="{CF8650FF-B635-40DD-B72E-6C30136C15FE}" srcId="{22CD1B35-F1F0-494B-BB2E-D4B75D10F2AA}" destId="{6D7742DC-08CF-4085-9B64-B3BDC3904686}" srcOrd="2" destOrd="0" parTransId="{52161FCD-5908-407B-9F0A-1AF8BFE2A59F}" sibTransId="{D7927FD1-9FBF-49B3-9C07-04065C72DF92}"/>
    <dgm:cxn modelId="{E75E7D31-1190-4EC8-A2E5-67D13D5E5E8F}" type="presParOf" srcId="{244DB7F5-BA2E-459A-9925-85B6B6E26377}" destId="{F5CBC732-4ABE-4C50-844E-B4D68C55591B}" srcOrd="0" destOrd="0" presId="urn:microsoft.com/office/officeart/2005/8/layout/hList1"/>
    <dgm:cxn modelId="{B6096B73-95EF-4762-BE4D-EC50F2C00BFC}" type="presParOf" srcId="{F5CBC732-4ABE-4C50-844E-B4D68C55591B}" destId="{0AD4A45E-3CDA-4BD4-A5E7-94B25121D080}" srcOrd="0" destOrd="0" presId="urn:microsoft.com/office/officeart/2005/8/layout/hList1"/>
    <dgm:cxn modelId="{46B3422E-9DED-4E0E-BE45-96808B71ECB8}" type="presParOf" srcId="{F5CBC732-4ABE-4C50-844E-B4D68C55591B}" destId="{216FAF94-35E3-4B6A-AF2E-F2C48483F244}" srcOrd="1" destOrd="0" presId="urn:microsoft.com/office/officeart/2005/8/layout/hList1"/>
    <dgm:cxn modelId="{AC3F67E2-854E-436F-8287-C0D14D87DCD8}" type="presParOf" srcId="{244DB7F5-BA2E-459A-9925-85B6B6E26377}" destId="{3908F0EF-9E2F-482A-B9E5-902F337DA67B}" srcOrd="1" destOrd="0" presId="urn:microsoft.com/office/officeart/2005/8/layout/hList1"/>
    <dgm:cxn modelId="{2B057DD2-EB1B-47B4-80EA-13E72A033BEC}" type="presParOf" srcId="{244DB7F5-BA2E-459A-9925-85B6B6E26377}" destId="{1B0B6941-0F91-4E38-A760-752F92A4D0D7}" srcOrd="2" destOrd="0" presId="urn:microsoft.com/office/officeart/2005/8/layout/hList1"/>
    <dgm:cxn modelId="{03C07773-528D-40EA-B73B-92FA8A9146C6}" type="presParOf" srcId="{1B0B6941-0F91-4E38-A760-752F92A4D0D7}" destId="{BC9DE473-77D4-4B71-A496-2FD047F837C9}" srcOrd="0" destOrd="0" presId="urn:microsoft.com/office/officeart/2005/8/layout/hList1"/>
    <dgm:cxn modelId="{5290345B-8A74-4369-B482-5CA9357D2C7C}" type="presParOf" srcId="{1B0B6941-0F91-4E38-A760-752F92A4D0D7}" destId="{8B7D8689-28C3-42A6-8EC0-275AA5524BC3}" srcOrd="1" destOrd="0" presId="urn:microsoft.com/office/officeart/2005/8/layout/hList1"/>
    <dgm:cxn modelId="{B7FB0680-E5A2-48B7-9DF0-5889A2ED9F61}" type="presParOf" srcId="{244DB7F5-BA2E-459A-9925-85B6B6E26377}" destId="{4E21EF77-552A-43EE-8179-2FB07D30B854}" srcOrd="3" destOrd="0" presId="urn:microsoft.com/office/officeart/2005/8/layout/hList1"/>
    <dgm:cxn modelId="{0F0E01F1-903A-435E-B41C-301759B95BE5}" type="presParOf" srcId="{244DB7F5-BA2E-459A-9925-85B6B6E26377}" destId="{3E802FEE-3F81-4559-9A24-0BEDC18FAA93}" srcOrd="4" destOrd="0" presId="urn:microsoft.com/office/officeart/2005/8/layout/hList1"/>
    <dgm:cxn modelId="{A595D9DD-98FF-4CDD-AEE1-55998C7A79B3}" type="presParOf" srcId="{3E802FEE-3F81-4559-9A24-0BEDC18FAA93}" destId="{0EBD5AE6-4191-41EC-8A5A-E66D1F5C88D4}" srcOrd="0" destOrd="0" presId="urn:microsoft.com/office/officeart/2005/8/layout/hList1"/>
    <dgm:cxn modelId="{FCCB89FE-4325-4549-BCC9-19334207E08D}" type="presParOf" srcId="{3E802FEE-3F81-4559-9A24-0BEDC18FAA93}" destId="{AB2165ED-8668-407B-91C4-58B30418BC9E}"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22A6E57-5D65-4276-A591-E546F2D27CF8}" type="doc">
      <dgm:prSet loTypeId="urn:microsoft.com/office/officeart/2005/8/layout/venn1" loCatId="relationship" qsTypeId="urn:microsoft.com/office/officeart/2005/8/quickstyle/simple1" qsCatId="simple" csTypeId="urn:microsoft.com/office/officeart/2005/8/colors/colorful1" csCatId="colorful" phldr="1"/>
      <dgm:spPr/>
    </dgm:pt>
    <dgm:pt modelId="{DE86F9DF-125A-4F3C-8AD9-A3E0F4B53B1C}">
      <dgm:prSet phldrT="[Text]"/>
      <dgm:spPr>
        <a:solidFill>
          <a:schemeClr val="accent6">
            <a:alpha val="50000"/>
          </a:schemeClr>
        </a:solidFill>
      </dgm:spPr>
      <dgm:t>
        <a:bodyPr/>
        <a:lstStyle/>
        <a:p>
          <a:pPr algn="ctr"/>
          <a:r>
            <a:rPr lang="en-US" dirty="0"/>
            <a:t>Fidelity Data</a:t>
          </a:r>
        </a:p>
      </dgm:t>
    </dgm:pt>
    <dgm:pt modelId="{A1239EB8-A859-48F6-B0AB-2EF894E2F730}" type="parTrans" cxnId="{F0561B13-D36B-42D4-BBB1-053EB08BDC0F}">
      <dgm:prSet/>
      <dgm:spPr/>
      <dgm:t>
        <a:bodyPr/>
        <a:lstStyle/>
        <a:p>
          <a:pPr algn="ctr"/>
          <a:endParaRPr lang="en-US"/>
        </a:p>
      </dgm:t>
    </dgm:pt>
    <dgm:pt modelId="{B938294B-A34A-496F-BEB5-DE152D1D4660}" type="sibTrans" cxnId="{F0561B13-D36B-42D4-BBB1-053EB08BDC0F}">
      <dgm:prSet/>
      <dgm:spPr/>
      <dgm:t>
        <a:bodyPr/>
        <a:lstStyle/>
        <a:p>
          <a:pPr algn="ctr"/>
          <a:endParaRPr lang="en-US"/>
        </a:p>
      </dgm:t>
    </dgm:pt>
    <dgm:pt modelId="{A03F29BF-1B3A-44B9-A12D-480287F59172}">
      <dgm:prSet phldrT="[Text]"/>
      <dgm:spPr>
        <a:solidFill>
          <a:schemeClr val="accent1">
            <a:alpha val="50000"/>
          </a:schemeClr>
        </a:solidFill>
      </dgm:spPr>
      <dgm:t>
        <a:bodyPr/>
        <a:lstStyle/>
        <a:p>
          <a:pPr algn="ctr"/>
          <a:r>
            <a:rPr lang="en-US" dirty="0"/>
            <a:t>Outcome Data</a:t>
          </a:r>
        </a:p>
      </dgm:t>
    </dgm:pt>
    <dgm:pt modelId="{B233BDF9-5405-4DCA-BEA1-FB854A105BFC}" type="parTrans" cxnId="{A6AF1AB2-45DD-4BC1-8D27-03DD2FFB00C4}">
      <dgm:prSet/>
      <dgm:spPr/>
      <dgm:t>
        <a:bodyPr/>
        <a:lstStyle/>
        <a:p>
          <a:pPr algn="ctr"/>
          <a:endParaRPr lang="en-US"/>
        </a:p>
      </dgm:t>
    </dgm:pt>
    <dgm:pt modelId="{3E77BA01-14B5-4FF4-98DF-58A5E9C93A43}" type="sibTrans" cxnId="{A6AF1AB2-45DD-4BC1-8D27-03DD2FFB00C4}">
      <dgm:prSet/>
      <dgm:spPr/>
      <dgm:t>
        <a:bodyPr/>
        <a:lstStyle/>
        <a:p>
          <a:pPr algn="ctr"/>
          <a:endParaRPr lang="en-US"/>
        </a:p>
      </dgm:t>
    </dgm:pt>
    <dgm:pt modelId="{C8B9C252-3DA6-4416-937E-48C3F595AA87}" type="pres">
      <dgm:prSet presAssocID="{F22A6E57-5D65-4276-A591-E546F2D27CF8}" presName="compositeShape" presStyleCnt="0">
        <dgm:presLayoutVars>
          <dgm:chMax val="7"/>
          <dgm:dir/>
          <dgm:resizeHandles val="exact"/>
        </dgm:presLayoutVars>
      </dgm:prSet>
      <dgm:spPr/>
    </dgm:pt>
    <dgm:pt modelId="{B6A209A2-FEEF-4CA2-BCAE-09C92308FA96}" type="pres">
      <dgm:prSet presAssocID="{DE86F9DF-125A-4F3C-8AD9-A3E0F4B53B1C}" presName="circ1" presStyleLbl="vennNode1" presStyleIdx="0" presStyleCnt="2"/>
      <dgm:spPr/>
    </dgm:pt>
    <dgm:pt modelId="{0E43F4D0-C0F5-4F63-BCB9-F80B1959093B}" type="pres">
      <dgm:prSet presAssocID="{DE86F9DF-125A-4F3C-8AD9-A3E0F4B53B1C}" presName="circ1Tx" presStyleLbl="revTx" presStyleIdx="0" presStyleCnt="0">
        <dgm:presLayoutVars>
          <dgm:chMax val="0"/>
          <dgm:chPref val="0"/>
          <dgm:bulletEnabled val="1"/>
        </dgm:presLayoutVars>
      </dgm:prSet>
      <dgm:spPr/>
    </dgm:pt>
    <dgm:pt modelId="{C0B36CB5-A48D-4699-9B3C-67F24944AB64}" type="pres">
      <dgm:prSet presAssocID="{A03F29BF-1B3A-44B9-A12D-480287F59172}" presName="circ2" presStyleLbl="vennNode1" presStyleIdx="1" presStyleCnt="2"/>
      <dgm:spPr/>
    </dgm:pt>
    <dgm:pt modelId="{5C0E1946-75AE-4720-8ED5-8085E8BAE677}" type="pres">
      <dgm:prSet presAssocID="{A03F29BF-1B3A-44B9-A12D-480287F59172}" presName="circ2Tx" presStyleLbl="revTx" presStyleIdx="0" presStyleCnt="0">
        <dgm:presLayoutVars>
          <dgm:chMax val="0"/>
          <dgm:chPref val="0"/>
          <dgm:bulletEnabled val="1"/>
        </dgm:presLayoutVars>
      </dgm:prSet>
      <dgm:spPr/>
    </dgm:pt>
  </dgm:ptLst>
  <dgm:cxnLst>
    <dgm:cxn modelId="{3D5CDC12-19CC-413E-8263-6DB90C6F7E89}" type="presOf" srcId="{A03F29BF-1B3A-44B9-A12D-480287F59172}" destId="{5C0E1946-75AE-4720-8ED5-8085E8BAE677}" srcOrd="1" destOrd="0" presId="urn:microsoft.com/office/officeart/2005/8/layout/venn1"/>
    <dgm:cxn modelId="{F0561B13-D36B-42D4-BBB1-053EB08BDC0F}" srcId="{F22A6E57-5D65-4276-A591-E546F2D27CF8}" destId="{DE86F9DF-125A-4F3C-8AD9-A3E0F4B53B1C}" srcOrd="0" destOrd="0" parTransId="{A1239EB8-A859-48F6-B0AB-2EF894E2F730}" sibTransId="{B938294B-A34A-496F-BEB5-DE152D1D4660}"/>
    <dgm:cxn modelId="{64ABA535-D73F-4797-A27A-ED61812454F1}" type="presOf" srcId="{F22A6E57-5D65-4276-A591-E546F2D27CF8}" destId="{C8B9C252-3DA6-4416-937E-48C3F595AA87}" srcOrd="0" destOrd="0" presId="urn:microsoft.com/office/officeart/2005/8/layout/venn1"/>
    <dgm:cxn modelId="{9F02A7A0-F4D5-4940-AA29-17D86A8D92FD}" type="presOf" srcId="{A03F29BF-1B3A-44B9-A12D-480287F59172}" destId="{C0B36CB5-A48D-4699-9B3C-67F24944AB64}" srcOrd="0" destOrd="0" presId="urn:microsoft.com/office/officeart/2005/8/layout/venn1"/>
    <dgm:cxn modelId="{A6AF1AB2-45DD-4BC1-8D27-03DD2FFB00C4}" srcId="{F22A6E57-5D65-4276-A591-E546F2D27CF8}" destId="{A03F29BF-1B3A-44B9-A12D-480287F59172}" srcOrd="1" destOrd="0" parTransId="{B233BDF9-5405-4DCA-BEA1-FB854A105BFC}" sibTransId="{3E77BA01-14B5-4FF4-98DF-58A5E9C93A43}"/>
    <dgm:cxn modelId="{61F327E3-BC86-4FE1-9E1E-4C13720133E3}" type="presOf" srcId="{DE86F9DF-125A-4F3C-8AD9-A3E0F4B53B1C}" destId="{B6A209A2-FEEF-4CA2-BCAE-09C92308FA96}" srcOrd="0" destOrd="0" presId="urn:microsoft.com/office/officeart/2005/8/layout/venn1"/>
    <dgm:cxn modelId="{9825CFE7-0BD0-4C27-B501-2B8F598C2946}" type="presOf" srcId="{DE86F9DF-125A-4F3C-8AD9-A3E0F4B53B1C}" destId="{0E43F4D0-C0F5-4F63-BCB9-F80B1959093B}" srcOrd="1" destOrd="0" presId="urn:microsoft.com/office/officeart/2005/8/layout/venn1"/>
    <dgm:cxn modelId="{66756472-147B-44FD-9E42-8C1830C8F31F}" type="presParOf" srcId="{C8B9C252-3DA6-4416-937E-48C3F595AA87}" destId="{B6A209A2-FEEF-4CA2-BCAE-09C92308FA96}" srcOrd="0" destOrd="0" presId="urn:microsoft.com/office/officeart/2005/8/layout/venn1"/>
    <dgm:cxn modelId="{2C71B2B8-E497-4A25-B2AB-2FF36D23B96A}" type="presParOf" srcId="{C8B9C252-3DA6-4416-937E-48C3F595AA87}" destId="{0E43F4D0-C0F5-4F63-BCB9-F80B1959093B}" srcOrd="1" destOrd="0" presId="urn:microsoft.com/office/officeart/2005/8/layout/venn1"/>
    <dgm:cxn modelId="{46A142CC-375D-4EF9-AED1-8893C4EC11F9}" type="presParOf" srcId="{C8B9C252-3DA6-4416-937E-48C3F595AA87}" destId="{C0B36CB5-A48D-4699-9B3C-67F24944AB64}" srcOrd="2" destOrd="0" presId="urn:microsoft.com/office/officeart/2005/8/layout/venn1"/>
    <dgm:cxn modelId="{ADC8D2D1-E6A3-423A-B3FD-C737C460A57A}" type="presParOf" srcId="{C8B9C252-3DA6-4416-937E-48C3F595AA87}" destId="{5C0E1946-75AE-4720-8ED5-8085E8BAE677}"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8B5073-F319-4E3C-87A3-3AB41F2EB2D1}">
      <dsp:nvSpPr>
        <dsp:cNvPr id="0" name=""/>
        <dsp:cNvSpPr/>
      </dsp:nvSpPr>
      <dsp:spPr>
        <a:xfrm rot="5400000">
          <a:off x="5181458" y="-1941047"/>
          <a:ext cx="1288573" cy="5483054"/>
        </a:xfrm>
        <a:prstGeom prst="round2SameRect">
          <a:avLst/>
        </a:prstGeom>
        <a:noFill/>
        <a:ln w="25400" cap="flat" cmpd="sng" algn="ctr">
          <a:solidFill>
            <a:srgbClr val="008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latin typeface="+mj-lt"/>
            </a:rPr>
            <a:t>Self-monitor (Are you participating? Engaged as a learner? Talking during allotted times?)</a:t>
          </a:r>
        </a:p>
        <a:p>
          <a:pPr marL="228600" lvl="1" indent="-228600" algn="l" defTabSz="889000">
            <a:lnSpc>
              <a:spcPct val="90000"/>
            </a:lnSpc>
            <a:spcBef>
              <a:spcPct val="0"/>
            </a:spcBef>
            <a:spcAft>
              <a:spcPct val="15000"/>
            </a:spcAft>
            <a:buChar char="•"/>
          </a:pPr>
          <a:r>
            <a:rPr lang="en-US" sz="2000" kern="1200" dirty="0">
              <a:latin typeface="+mj-lt"/>
            </a:rPr>
            <a:t>Stretch, break, stand as needed</a:t>
          </a:r>
        </a:p>
      </dsp:txBody>
      <dsp:txXfrm rot="-5400000">
        <a:off x="3084218" y="219096"/>
        <a:ext cx="5420151" cy="1162767"/>
      </dsp:txXfrm>
    </dsp:sp>
    <dsp:sp modelId="{B07BA4AB-9C9A-482B-8183-E23712585A12}">
      <dsp:nvSpPr>
        <dsp:cNvPr id="0" name=""/>
        <dsp:cNvSpPr/>
      </dsp:nvSpPr>
      <dsp:spPr>
        <a:xfrm>
          <a:off x="13570" y="0"/>
          <a:ext cx="3057076" cy="1610717"/>
        </a:xfrm>
        <a:prstGeom prst="roundRect">
          <a:avLst/>
        </a:prstGeom>
        <a:solidFill>
          <a:srgbClr val="008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1"/>
              </a:solidFill>
              <a:latin typeface="+mj-lt"/>
            </a:rPr>
            <a:t>SELF</a:t>
          </a:r>
        </a:p>
      </dsp:txBody>
      <dsp:txXfrm>
        <a:off x="92199" y="78629"/>
        <a:ext cx="2899818" cy="1453459"/>
      </dsp:txXfrm>
    </dsp:sp>
    <dsp:sp modelId="{38A38705-5C12-4DC9-AF98-210868F22923}">
      <dsp:nvSpPr>
        <dsp:cNvPr id="0" name=""/>
        <dsp:cNvSpPr/>
      </dsp:nvSpPr>
      <dsp:spPr>
        <a:xfrm rot="5400000">
          <a:off x="5167887" y="-242475"/>
          <a:ext cx="1288573" cy="5483054"/>
        </a:xfrm>
        <a:prstGeom prst="round2SameRect">
          <a:avLst/>
        </a:prstGeom>
        <a:noFill/>
        <a:ln w="25400" cap="flat" cmpd="sng" algn="ctr">
          <a:solidFill>
            <a:srgbClr val="008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latin typeface="+mj-lt"/>
            </a:rPr>
            <a:t>Cell phones (inaudible): Converse in lobbies and breaks</a:t>
          </a:r>
        </a:p>
        <a:p>
          <a:pPr marL="228600" lvl="1" indent="-228600" algn="l" defTabSz="889000">
            <a:lnSpc>
              <a:spcPct val="90000"/>
            </a:lnSpc>
            <a:spcBef>
              <a:spcPct val="0"/>
            </a:spcBef>
            <a:spcAft>
              <a:spcPct val="15000"/>
            </a:spcAft>
            <a:buChar char="•"/>
          </a:pPr>
          <a:r>
            <a:rPr lang="en-US" sz="2000" kern="1200" dirty="0">
              <a:latin typeface="+mj-lt"/>
            </a:rPr>
            <a:t>Work as a team: Room for every voice, reinforce participation</a:t>
          </a:r>
        </a:p>
      </dsp:txBody>
      <dsp:txXfrm rot="-5400000">
        <a:off x="3070647" y="1917668"/>
        <a:ext cx="5420151" cy="1162767"/>
      </dsp:txXfrm>
    </dsp:sp>
    <dsp:sp modelId="{F4B4F11E-D463-4351-8E0E-A4D33BFB8F78}">
      <dsp:nvSpPr>
        <dsp:cNvPr id="0" name=""/>
        <dsp:cNvSpPr/>
      </dsp:nvSpPr>
      <dsp:spPr>
        <a:xfrm>
          <a:off x="13570" y="1749343"/>
          <a:ext cx="3057076" cy="1610717"/>
        </a:xfrm>
        <a:prstGeom prst="roundRect">
          <a:avLst/>
        </a:prstGeom>
        <a:solidFill>
          <a:srgbClr val="008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1"/>
              </a:solidFill>
              <a:latin typeface="+mj-lt"/>
            </a:rPr>
            <a:t>OTHERS</a:t>
          </a:r>
        </a:p>
      </dsp:txBody>
      <dsp:txXfrm>
        <a:off x="92199" y="1827972"/>
        <a:ext cx="2899818" cy="1453459"/>
      </dsp:txXfrm>
    </dsp:sp>
    <dsp:sp modelId="{8D309314-6CF2-442B-9C70-6BF1DCB0DB03}">
      <dsp:nvSpPr>
        <dsp:cNvPr id="0" name=""/>
        <dsp:cNvSpPr/>
      </dsp:nvSpPr>
      <dsp:spPr>
        <a:xfrm rot="5400000">
          <a:off x="5167887" y="1448777"/>
          <a:ext cx="1288573" cy="5483054"/>
        </a:xfrm>
        <a:prstGeom prst="round2SameRect">
          <a:avLst/>
        </a:prstGeom>
        <a:noFill/>
        <a:ln w="25400" cap="flat" cmpd="sng" algn="ctr">
          <a:solidFill>
            <a:srgbClr val="008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latin typeface="+mj-lt"/>
            </a:rPr>
            <a:t>Recycle</a:t>
          </a:r>
        </a:p>
        <a:p>
          <a:pPr marL="228600" lvl="1" indent="-228600" algn="l" defTabSz="889000">
            <a:lnSpc>
              <a:spcPct val="90000"/>
            </a:lnSpc>
            <a:spcBef>
              <a:spcPct val="0"/>
            </a:spcBef>
            <a:spcAft>
              <a:spcPct val="15000"/>
            </a:spcAft>
            <a:buChar char="•"/>
          </a:pPr>
          <a:r>
            <a:rPr lang="en-US" sz="2000" kern="1200" dirty="0">
              <a:latin typeface="+mj-lt"/>
            </a:rPr>
            <a:t>Maintain neat working area</a:t>
          </a:r>
        </a:p>
      </dsp:txBody>
      <dsp:txXfrm rot="-5400000">
        <a:off x="3070647" y="3608921"/>
        <a:ext cx="5420151" cy="1162767"/>
      </dsp:txXfrm>
    </dsp:sp>
    <dsp:sp modelId="{3C485D32-904F-4F36-BE55-B91C3119B42E}">
      <dsp:nvSpPr>
        <dsp:cNvPr id="0" name=""/>
        <dsp:cNvSpPr/>
      </dsp:nvSpPr>
      <dsp:spPr>
        <a:xfrm>
          <a:off x="13570" y="3384946"/>
          <a:ext cx="3057076" cy="1610717"/>
        </a:xfrm>
        <a:prstGeom prst="roundRect">
          <a:avLst/>
        </a:prstGeom>
        <a:solidFill>
          <a:srgbClr val="008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1"/>
              </a:solidFill>
              <a:latin typeface="+mj-lt"/>
            </a:rPr>
            <a:t>ENVIRONMENT</a:t>
          </a:r>
        </a:p>
      </dsp:txBody>
      <dsp:txXfrm>
        <a:off x="92199" y="3463575"/>
        <a:ext cx="2899818" cy="145345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F37FDA-A18B-2546-B7FD-E2532BB5CF82}">
      <dsp:nvSpPr>
        <dsp:cNvPr id="0" name=""/>
        <dsp:cNvSpPr/>
      </dsp:nvSpPr>
      <dsp:spPr>
        <a:xfrm>
          <a:off x="0" y="3855021"/>
          <a:ext cx="8839200" cy="1188888"/>
        </a:xfrm>
        <a:prstGeom prst="rect">
          <a:avLst/>
        </a:prstGeom>
        <a:solidFill>
          <a:srgbClr val="00206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t>What to do?</a:t>
          </a:r>
        </a:p>
      </dsp:txBody>
      <dsp:txXfrm>
        <a:off x="0" y="3855021"/>
        <a:ext cx="8839200" cy="641999"/>
      </dsp:txXfrm>
    </dsp:sp>
    <dsp:sp modelId="{D1AB2EAF-F73D-364B-8148-F527306CF6C0}">
      <dsp:nvSpPr>
        <dsp:cNvPr id="0" name=""/>
        <dsp:cNvSpPr/>
      </dsp:nvSpPr>
      <dsp:spPr>
        <a:xfrm>
          <a:off x="4316" y="4489408"/>
          <a:ext cx="2943522" cy="918677"/>
        </a:xfrm>
        <a:prstGeom prst="rect">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Prevent</a:t>
          </a:r>
          <a:br>
            <a:rPr lang="en-US" sz="1600" kern="1200" dirty="0"/>
          </a:br>
          <a:r>
            <a:rPr lang="en-US" sz="1600" kern="1200" dirty="0">
              <a:solidFill>
                <a:schemeClr val="tx1"/>
              </a:solidFill>
            </a:rPr>
            <a:t>Increase reminders of expected behaviors when returning from lunch</a:t>
          </a:r>
        </a:p>
      </dsp:txBody>
      <dsp:txXfrm>
        <a:off x="4316" y="4489408"/>
        <a:ext cx="2943522" cy="918677"/>
      </dsp:txXfrm>
    </dsp:sp>
    <dsp:sp modelId="{5DD7F565-B840-6C4B-B578-172C8EC81DDB}">
      <dsp:nvSpPr>
        <dsp:cNvPr id="0" name=""/>
        <dsp:cNvSpPr/>
      </dsp:nvSpPr>
      <dsp:spPr>
        <a:xfrm>
          <a:off x="2947838" y="4489408"/>
          <a:ext cx="2943522" cy="918677"/>
        </a:xfrm>
        <a:prstGeom prst="rect">
          <a:avLst/>
        </a:prstGeom>
        <a:solidFill>
          <a:schemeClr val="accent5">
            <a:tint val="40000"/>
            <a:alpha val="90000"/>
            <a:hueOff val="540847"/>
            <a:satOff val="-3836"/>
            <a:lumOff val="-2183"/>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Teach</a:t>
          </a:r>
          <a:br>
            <a:rPr lang="en-US" sz="1600" kern="1200" dirty="0"/>
          </a:br>
          <a:r>
            <a:rPr lang="en-US" sz="1600" kern="1200" dirty="0">
              <a:solidFill>
                <a:schemeClr val="tx1"/>
              </a:solidFill>
            </a:rPr>
            <a:t>Re-teach lesson plans, specific to returning to work after lunch</a:t>
          </a:r>
        </a:p>
      </dsp:txBody>
      <dsp:txXfrm>
        <a:off x="2947838" y="4489408"/>
        <a:ext cx="2943522" cy="918677"/>
      </dsp:txXfrm>
    </dsp:sp>
    <dsp:sp modelId="{BA01B56B-3548-2F4E-A6AE-7BDA858B2DDD}">
      <dsp:nvSpPr>
        <dsp:cNvPr id="0" name=""/>
        <dsp:cNvSpPr/>
      </dsp:nvSpPr>
      <dsp:spPr>
        <a:xfrm>
          <a:off x="5891361" y="4489408"/>
          <a:ext cx="2943522" cy="918677"/>
        </a:xfrm>
        <a:prstGeom prst="rect">
          <a:avLst/>
        </a:prstGeom>
        <a:solidFill>
          <a:schemeClr val="accent5">
            <a:tint val="40000"/>
            <a:alpha val="90000"/>
            <a:hueOff val="1081694"/>
            <a:satOff val="-7672"/>
            <a:lumOff val="-4365"/>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Reinforce</a:t>
          </a:r>
          <a:br>
            <a:rPr lang="en-US" sz="1600" kern="1200" dirty="0"/>
          </a:br>
          <a:r>
            <a:rPr lang="en-US" sz="1600" kern="1200" dirty="0"/>
            <a:t>S</a:t>
          </a:r>
          <a:r>
            <a:rPr lang="en-US" sz="1600" kern="1200" dirty="0">
              <a:solidFill>
                <a:schemeClr val="tx1"/>
              </a:solidFill>
            </a:rPr>
            <a:t>pecial reinforcement for appropriate language in class after lunch</a:t>
          </a:r>
        </a:p>
      </dsp:txBody>
      <dsp:txXfrm>
        <a:off x="5891361" y="4489408"/>
        <a:ext cx="2943522" cy="918677"/>
      </dsp:txXfrm>
    </dsp:sp>
    <dsp:sp modelId="{9214A560-6C37-9F4B-AC97-F4D0364388FF}">
      <dsp:nvSpPr>
        <dsp:cNvPr id="0" name=""/>
        <dsp:cNvSpPr/>
      </dsp:nvSpPr>
      <dsp:spPr>
        <a:xfrm rot="10800000">
          <a:off x="0" y="2082208"/>
          <a:ext cx="8839200" cy="1802770"/>
        </a:xfrm>
        <a:prstGeom prst="upArrowCallout">
          <a:avLst/>
        </a:prstGeom>
        <a:solidFill>
          <a:srgbClr val="00206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t>Data also indicate:</a:t>
          </a:r>
        </a:p>
      </dsp:txBody>
      <dsp:txXfrm rot="-10800000">
        <a:off x="0" y="2082208"/>
        <a:ext cx="8839200" cy="632772"/>
      </dsp:txXfrm>
    </dsp:sp>
    <dsp:sp modelId="{3F72287E-4D08-9D42-B5EB-9F5D5D4B40A9}">
      <dsp:nvSpPr>
        <dsp:cNvPr id="0" name=""/>
        <dsp:cNvSpPr/>
      </dsp:nvSpPr>
      <dsp:spPr>
        <a:xfrm>
          <a:off x="4316" y="2525928"/>
          <a:ext cx="2943522" cy="918401"/>
        </a:xfrm>
        <a:prstGeom prst="rect">
          <a:avLst/>
        </a:prstGeom>
        <a:solidFill>
          <a:schemeClr val="accent5">
            <a:tint val="40000"/>
            <a:alpha val="90000"/>
            <a:hueOff val="1622542"/>
            <a:satOff val="-11507"/>
            <a:lumOff val="-6548"/>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Location: Classroom</a:t>
          </a:r>
        </a:p>
      </dsp:txBody>
      <dsp:txXfrm>
        <a:off x="4316" y="2525928"/>
        <a:ext cx="2943522" cy="918401"/>
      </dsp:txXfrm>
    </dsp:sp>
    <dsp:sp modelId="{ACE543FA-59CB-3746-9D03-2FCCE46B2048}">
      <dsp:nvSpPr>
        <dsp:cNvPr id="0" name=""/>
        <dsp:cNvSpPr/>
      </dsp:nvSpPr>
      <dsp:spPr>
        <a:xfrm>
          <a:off x="2947838" y="2525928"/>
          <a:ext cx="2943522" cy="918401"/>
        </a:xfrm>
        <a:prstGeom prst="rect">
          <a:avLst/>
        </a:prstGeom>
        <a:solidFill>
          <a:schemeClr val="accent5">
            <a:tint val="40000"/>
            <a:alpha val="90000"/>
            <a:hueOff val="2163389"/>
            <a:satOff val="-15343"/>
            <a:lumOff val="-8730"/>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dirty="0"/>
            <a:t>Behavior</a:t>
          </a:r>
          <a:r>
            <a:rPr lang="en-US" sz="1600" kern="1200" dirty="0">
              <a:solidFill>
                <a:schemeClr val="tx1"/>
              </a:solidFill>
            </a:rPr>
            <a:t>: Inappropriate Language</a:t>
          </a:r>
        </a:p>
      </dsp:txBody>
      <dsp:txXfrm>
        <a:off x="2947838" y="2525928"/>
        <a:ext cx="2943522" cy="918401"/>
      </dsp:txXfrm>
    </dsp:sp>
    <dsp:sp modelId="{4E87D756-6821-3D4C-B6BB-0FDF0D387344}">
      <dsp:nvSpPr>
        <dsp:cNvPr id="0" name=""/>
        <dsp:cNvSpPr/>
      </dsp:nvSpPr>
      <dsp:spPr>
        <a:xfrm>
          <a:off x="5891361" y="2525928"/>
          <a:ext cx="2943522" cy="918401"/>
        </a:xfrm>
        <a:prstGeom prst="rect">
          <a:avLst/>
        </a:prstGeom>
        <a:solidFill>
          <a:schemeClr val="accent5">
            <a:tint val="40000"/>
            <a:alpha val="90000"/>
            <a:hueOff val="2704236"/>
            <a:satOff val="-19179"/>
            <a:lumOff val="-10913"/>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dirty="0"/>
            <a:t>Time: </a:t>
          </a:r>
          <a:r>
            <a:rPr lang="en-US" sz="1600" kern="1200" dirty="0">
              <a:solidFill>
                <a:schemeClr val="tx1"/>
              </a:solidFill>
            </a:rPr>
            <a:t>12:30 to 1:15</a:t>
          </a:r>
        </a:p>
      </dsp:txBody>
      <dsp:txXfrm>
        <a:off x="5891361" y="2525928"/>
        <a:ext cx="2943522" cy="918401"/>
      </dsp:txXfrm>
    </dsp:sp>
    <dsp:sp modelId="{4D9BBE63-9C89-FF41-950A-10B083CC4C7F}">
      <dsp:nvSpPr>
        <dsp:cNvPr id="0" name=""/>
        <dsp:cNvSpPr/>
      </dsp:nvSpPr>
      <dsp:spPr>
        <a:xfrm rot="10800000">
          <a:off x="0" y="2114"/>
          <a:ext cx="8839200" cy="2110050"/>
        </a:xfrm>
        <a:prstGeom prst="upArrowCallout">
          <a:avLst/>
        </a:prstGeom>
        <a:solidFill>
          <a:srgbClr val="00206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t>Data indicate:</a:t>
          </a:r>
        </a:p>
      </dsp:txBody>
      <dsp:txXfrm rot="-10800000">
        <a:off x="0" y="2114"/>
        <a:ext cx="8839200" cy="740627"/>
      </dsp:txXfrm>
    </dsp:sp>
    <dsp:sp modelId="{ECF2119C-3F51-B346-A24E-3CB39E785E01}">
      <dsp:nvSpPr>
        <dsp:cNvPr id="0" name=""/>
        <dsp:cNvSpPr/>
      </dsp:nvSpPr>
      <dsp:spPr>
        <a:xfrm>
          <a:off x="0" y="599474"/>
          <a:ext cx="8839200" cy="918401"/>
        </a:xfrm>
        <a:prstGeom prst="rect">
          <a:avLst/>
        </a:prstGeom>
        <a:solidFill>
          <a:schemeClr val="accent5">
            <a:tint val="40000"/>
            <a:alpha val="90000"/>
            <a:hueOff val="3245083"/>
            <a:satOff val="-23015"/>
            <a:lumOff val="-13095"/>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dirty="0"/>
            <a:t>ODR data shows more than 3 months above the 50th percentile</a:t>
          </a:r>
        </a:p>
      </dsp:txBody>
      <dsp:txXfrm>
        <a:off x="0" y="599474"/>
        <a:ext cx="8839200" cy="91840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F37FDA-A18B-2546-B7FD-E2532BB5CF82}">
      <dsp:nvSpPr>
        <dsp:cNvPr id="0" name=""/>
        <dsp:cNvSpPr/>
      </dsp:nvSpPr>
      <dsp:spPr>
        <a:xfrm>
          <a:off x="0" y="3591837"/>
          <a:ext cx="8229600" cy="1589208"/>
        </a:xfrm>
        <a:prstGeom prst="rect">
          <a:avLst/>
        </a:prstGeom>
        <a:solidFill>
          <a:srgbClr val="00206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t>What to do?</a:t>
          </a:r>
        </a:p>
      </dsp:txBody>
      <dsp:txXfrm>
        <a:off x="0" y="3591837"/>
        <a:ext cx="8229600" cy="858172"/>
      </dsp:txXfrm>
    </dsp:sp>
    <dsp:sp modelId="{D1AB2EAF-F73D-364B-8148-F527306CF6C0}">
      <dsp:nvSpPr>
        <dsp:cNvPr id="0" name=""/>
        <dsp:cNvSpPr/>
      </dsp:nvSpPr>
      <dsp:spPr>
        <a:xfrm>
          <a:off x="4018" y="4261539"/>
          <a:ext cx="2740521" cy="920060"/>
        </a:xfrm>
        <a:prstGeom prst="rect">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Prevent</a:t>
          </a:r>
          <a:br>
            <a:rPr lang="en-US" sz="1600" kern="1200" dirty="0"/>
          </a:br>
          <a:r>
            <a:rPr lang="en-US" sz="1600" kern="1200" dirty="0">
              <a:solidFill>
                <a:schemeClr val="tx1"/>
              </a:solidFill>
            </a:rPr>
            <a:t>Remind of expected behaviors when conflicts</a:t>
          </a:r>
          <a:r>
            <a:rPr lang="en-US" sz="1600" kern="1200" baseline="0" dirty="0">
              <a:solidFill>
                <a:schemeClr val="tx1"/>
              </a:solidFill>
            </a:rPr>
            <a:t> occur at recess</a:t>
          </a:r>
          <a:endParaRPr lang="en-US" sz="1600" kern="1200" dirty="0">
            <a:solidFill>
              <a:schemeClr val="tx1"/>
            </a:solidFill>
          </a:endParaRPr>
        </a:p>
      </dsp:txBody>
      <dsp:txXfrm>
        <a:off x="4018" y="4261539"/>
        <a:ext cx="2740521" cy="920060"/>
      </dsp:txXfrm>
    </dsp:sp>
    <dsp:sp modelId="{5DD7F565-B840-6C4B-B578-172C8EC81DDB}">
      <dsp:nvSpPr>
        <dsp:cNvPr id="0" name=""/>
        <dsp:cNvSpPr/>
      </dsp:nvSpPr>
      <dsp:spPr>
        <a:xfrm>
          <a:off x="2744539" y="4261539"/>
          <a:ext cx="2740521" cy="920060"/>
        </a:xfrm>
        <a:prstGeom prst="rect">
          <a:avLst/>
        </a:prstGeom>
        <a:solidFill>
          <a:schemeClr val="accent5">
            <a:tint val="40000"/>
            <a:alpha val="90000"/>
            <a:hueOff val="540847"/>
            <a:satOff val="-3836"/>
            <a:lumOff val="-2183"/>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Re-teach</a:t>
          </a:r>
          <a:br>
            <a:rPr lang="en-US" sz="1600" kern="1200" dirty="0"/>
          </a:br>
          <a:r>
            <a:rPr lang="en-US" sz="1600" kern="1200" dirty="0"/>
            <a:t>R</a:t>
          </a:r>
          <a:r>
            <a:rPr lang="en-US" sz="1600" kern="1200" baseline="0" dirty="0">
              <a:solidFill>
                <a:schemeClr val="tx1"/>
              </a:solidFill>
            </a:rPr>
            <a:t>ole play of conflict resolution (rock, paper, scissors) from lesson plan</a:t>
          </a:r>
          <a:endParaRPr lang="en-US" sz="1600" kern="1200" dirty="0">
            <a:solidFill>
              <a:schemeClr val="tx1"/>
            </a:solidFill>
          </a:endParaRPr>
        </a:p>
      </dsp:txBody>
      <dsp:txXfrm>
        <a:off x="2744539" y="4261539"/>
        <a:ext cx="2740521" cy="920060"/>
      </dsp:txXfrm>
    </dsp:sp>
    <dsp:sp modelId="{BA01B56B-3548-2F4E-A6AE-7BDA858B2DDD}">
      <dsp:nvSpPr>
        <dsp:cNvPr id="0" name=""/>
        <dsp:cNvSpPr/>
      </dsp:nvSpPr>
      <dsp:spPr>
        <a:xfrm>
          <a:off x="5485060" y="4261539"/>
          <a:ext cx="2740521" cy="920060"/>
        </a:xfrm>
        <a:prstGeom prst="rect">
          <a:avLst/>
        </a:prstGeom>
        <a:solidFill>
          <a:schemeClr val="accent5">
            <a:tint val="40000"/>
            <a:alpha val="90000"/>
            <a:hueOff val="1081694"/>
            <a:satOff val="-7672"/>
            <a:lumOff val="-4365"/>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Reinforce</a:t>
          </a:r>
          <a:br>
            <a:rPr lang="en-US" sz="1600" kern="1200" dirty="0"/>
          </a:br>
          <a:r>
            <a:rPr lang="en-US" sz="1600" kern="1200" dirty="0">
              <a:solidFill>
                <a:schemeClr val="tx1"/>
              </a:solidFill>
            </a:rPr>
            <a:t>Provide special reinforcement for use of conflict resolution skill</a:t>
          </a:r>
        </a:p>
      </dsp:txBody>
      <dsp:txXfrm>
        <a:off x="5485060" y="4261539"/>
        <a:ext cx="2740521" cy="920060"/>
      </dsp:txXfrm>
    </dsp:sp>
    <dsp:sp modelId="{9214A560-6C37-9F4B-AC97-F4D0364388FF}">
      <dsp:nvSpPr>
        <dsp:cNvPr id="0" name=""/>
        <dsp:cNvSpPr/>
      </dsp:nvSpPr>
      <dsp:spPr>
        <a:xfrm rot="10800000">
          <a:off x="0" y="1721577"/>
          <a:ext cx="8229600" cy="1813327"/>
        </a:xfrm>
        <a:prstGeom prst="upArrowCallout">
          <a:avLst/>
        </a:prstGeom>
        <a:solidFill>
          <a:srgbClr val="00206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t>Grade 5 Team Data also indicate:</a:t>
          </a:r>
        </a:p>
      </dsp:txBody>
      <dsp:txXfrm rot="-10800000">
        <a:off x="0" y="1721577"/>
        <a:ext cx="8229600" cy="636477"/>
      </dsp:txXfrm>
    </dsp:sp>
    <dsp:sp modelId="{3F72287E-4D08-9D42-B5EB-9F5D5D4B40A9}">
      <dsp:nvSpPr>
        <dsp:cNvPr id="0" name=""/>
        <dsp:cNvSpPr/>
      </dsp:nvSpPr>
      <dsp:spPr>
        <a:xfrm>
          <a:off x="4018" y="2432673"/>
          <a:ext cx="2740521" cy="542184"/>
        </a:xfrm>
        <a:prstGeom prst="rect">
          <a:avLst/>
        </a:prstGeom>
        <a:solidFill>
          <a:schemeClr val="accent5">
            <a:tint val="40000"/>
            <a:alpha val="90000"/>
            <a:hueOff val="1622542"/>
            <a:satOff val="-11507"/>
            <a:lumOff val="-6548"/>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dirty="0"/>
            <a:t>Location: </a:t>
          </a:r>
          <a:r>
            <a:rPr lang="en-US" sz="1600" kern="1200" dirty="0">
              <a:solidFill>
                <a:schemeClr val="tx1"/>
              </a:solidFill>
            </a:rPr>
            <a:t>Playground</a:t>
          </a:r>
        </a:p>
      </dsp:txBody>
      <dsp:txXfrm>
        <a:off x="4018" y="2432673"/>
        <a:ext cx="2740521" cy="542184"/>
      </dsp:txXfrm>
    </dsp:sp>
    <dsp:sp modelId="{ACE543FA-59CB-3746-9D03-2FCCE46B2048}">
      <dsp:nvSpPr>
        <dsp:cNvPr id="0" name=""/>
        <dsp:cNvSpPr/>
      </dsp:nvSpPr>
      <dsp:spPr>
        <a:xfrm>
          <a:off x="2744539" y="2432673"/>
          <a:ext cx="2740521" cy="542184"/>
        </a:xfrm>
        <a:prstGeom prst="rect">
          <a:avLst/>
        </a:prstGeom>
        <a:solidFill>
          <a:schemeClr val="accent5">
            <a:tint val="40000"/>
            <a:alpha val="90000"/>
            <a:hueOff val="2163389"/>
            <a:satOff val="-15343"/>
            <a:lumOff val="-8730"/>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dirty="0"/>
            <a:t>Behavior: </a:t>
          </a:r>
          <a:r>
            <a:rPr lang="en-US" sz="1600" kern="1200" dirty="0">
              <a:solidFill>
                <a:schemeClr val="tx1"/>
              </a:solidFill>
            </a:rPr>
            <a:t>Physical</a:t>
          </a:r>
          <a:r>
            <a:rPr lang="en-US" sz="1600" kern="1200" baseline="0" dirty="0">
              <a:solidFill>
                <a:schemeClr val="tx1"/>
              </a:solidFill>
            </a:rPr>
            <a:t> Aggression</a:t>
          </a:r>
          <a:endParaRPr lang="en-US" sz="1600" kern="1200" dirty="0">
            <a:solidFill>
              <a:schemeClr val="tx1"/>
            </a:solidFill>
          </a:endParaRPr>
        </a:p>
      </dsp:txBody>
      <dsp:txXfrm>
        <a:off x="2744539" y="2432673"/>
        <a:ext cx="2740521" cy="542184"/>
      </dsp:txXfrm>
    </dsp:sp>
    <dsp:sp modelId="{4E87D756-6821-3D4C-B6BB-0FDF0D387344}">
      <dsp:nvSpPr>
        <dsp:cNvPr id="0" name=""/>
        <dsp:cNvSpPr/>
      </dsp:nvSpPr>
      <dsp:spPr>
        <a:xfrm>
          <a:off x="5485060" y="2432673"/>
          <a:ext cx="2740521" cy="542184"/>
        </a:xfrm>
        <a:prstGeom prst="rect">
          <a:avLst/>
        </a:prstGeom>
        <a:solidFill>
          <a:schemeClr val="accent5">
            <a:tint val="40000"/>
            <a:alpha val="90000"/>
            <a:hueOff val="2704236"/>
            <a:satOff val="-19179"/>
            <a:lumOff val="-10913"/>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dirty="0"/>
            <a:t>Time: </a:t>
          </a:r>
          <a:r>
            <a:rPr lang="en-US" sz="1600" kern="1200" dirty="0">
              <a:solidFill>
                <a:schemeClr val="tx1"/>
              </a:solidFill>
            </a:rPr>
            <a:t>11:30 to 12:00</a:t>
          </a:r>
        </a:p>
      </dsp:txBody>
      <dsp:txXfrm>
        <a:off x="5485060" y="2432673"/>
        <a:ext cx="2740521" cy="542184"/>
      </dsp:txXfrm>
    </dsp:sp>
    <dsp:sp modelId="{4D9BBE63-9C89-FF41-950A-10B083CC4C7F}">
      <dsp:nvSpPr>
        <dsp:cNvPr id="0" name=""/>
        <dsp:cNvSpPr/>
      </dsp:nvSpPr>
      <dsp:spPr>
        <a:xfrm rot="10800000">
          <a:off x="0" y="554"/>
          <a:ext cx="8229600" cy="1813327"/>
        </a:xfrm>
        <a:prstGeom prst="upArrowCallout">
          <a:avLst/>
        </a:prstGeom>
        <a:solidFill>
          <a:srgbClr val="00206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t>Data indicate:</a:t>
          </a:r>
        </a:p>
      </dsp:txBody>
      <dsp:txXfrm rot="-10800000">
        <a:off x="0" y="554"/>
        <a:ext cx="8229600" cy="636477"/>
      </dsp:txXfrm>
    </dsp:sp>
    <dsp:sp modelId="{ECF2119C-3F51-B346-A24E-3CB39E785E01}">
      <dsp:nvSpPr>
        <dsp:cNvPr id="0" name=""/>
        <dsp:cNvSpPr/>
      </dsp:nvSpPr>
      <dsp:spPr>
        <a:xfrm>
          <a:off x="0" y="637031"/>
          <a:ext cx="8229600" cy="542184"/>
        </a:xfrm>
        <a:prstGeom prst="rect">
          <a:avLst/>
        </a:prstGeom>
        <a:solidFill>
          <a:schemeClr val="accent5">
            <a:tint val="40000"/>
            <a:alpha val="90000"/>
            <a:hueOff val="3245083"/>
            <a:satOff val="-23015"/>
            <a:lumOff val="-13095"/>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dirty="0"/>
            <a:t>ODR data show's more than 3 months above the 50th percentile, and a large spike in data for Grade 5</a:t>
          </a:r>
        </a:p>
      </dsp:txBody>
      <dsp:txXfrm>
        <a:off x="0" y="637031"/>
        <a:ext cx="8229600" cy="5421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CC8DE4-5D04-A340-9CCE-D5EF8C4D2DA1}">
      <dsp:nvSpPr>
        <dsp:cNvPr id="0" name=""/>
        <dsp:cNvSpPr/>
      </dsp:nvSpPr>
      <dsp:spPr>
        <a:xfrm>
          <a:off x="-564321" y="0"/>
          <a:ext cx="7863832" cy="1207008"/>
        </a:xfrm>
        <a:prstGeom prst="roundRect">
          <a:avLst>
            <a:gd name="adj" fmla="val 10000"/>
          </a:avLst>
        </a:prstGeom>
        <a:solidFill>
          <a:srgbClr val="FFFF00">
            <a:alpha val="25000"/>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508000" lvl="0" indent="0" algn="l" defTabSz="1422400" rtl="0">
            <a:lnSpc>
              <a:spcPct val="90000"/>
            </a:lnSpc>
            <a:spcBef>
              <a:spcPct val="0"/>
            </a:spcBef>
            <a:spcAft>
              <a:spcPct val="35000"/>
            </a:spcAft>
            <a:buNone/>
          </a:pPr>
          <a:r>
            <a:rPr lang="en-US" sz="3200" b="1" kern="1200" dirty="0">
              <a:solidFill>
                <a:srgbClr val="FF0000"/>
              </a:solidFill>
            </a:rPr>
            <a:t>Framework </a:t>
          </a:r>
          <a:r>
            <a:rPr lang="en-US" sz="3200" kern="1200" dirty="0">
              <a:solidFill>
                <a:srgbClr val="000000"/>
              </a:solidFill>
            </a:rPr>
            <a:t>for enhancing adoption &amp; implementation of </a:t>
          </a:r>
          <a:endParaRPr lang="en-US" sz="3200" kern="1200" dirty="0"/>
        </a:p>
      </dsp:txBody>
      <dsp:txXfrm>
        <a:off x="-528969" y="35352"/>
        <a:ext cx="6169989" cy="1136304"/>
      </dsp:txXfrm>
    </dsp:sp>
    <dsp:sp modelId="{8886F3EF-E445-5C47-9381-9D335534965F}">
      <dsp:nvSpPr>
        <dsp:cNvPr id="0" name=""/>
        <dsp:cNvSpPr/>
      </dsp:nvSpPr>
      <dsp:spPr>
        <a:xfrm>
          <a:off x="250280" y="1426464"/>
          <a:ext cx="7316973" cy="1207008"/>
        </a:xfrm>
        <a:prstGeom prst="roundRect">
          <a:avLst>
            <a:gd name="adj" fmla="val 10000"/>
          </a:avLst>
        </a:prstGeom>
        <a:solidFill>
          <a:srgbClr val="FFFF00">
            <a:alpha val="25000"/>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406400" lvl="0" indent="0" algn="l" defTabSz="1422400" rtl="0">
            <a:lnSpc>
              <a:spcPct val="90000"/>
            </a:lnSpc>
            <a:spcBef>
              <a:spcPct val="0"/>
            </a:spcBef>
            <a:spcAft>
              <a:spcPct val="35000"/>
            </a:spcAft>
            <a:buNone/>
          </a:pPr>
          <a:r>
            <a:rPr lang="en-US" sz="3200" b="1" kern="1200" dirty="0">
              <a:solidFill>
                <a:srgbClr val="FF0000"/>
              </a:solidFill>
            </a:rPr>
            <a:t>Continuum </a:t>
          </a:r>
          <a:r>
            <a:rPr lang="en-US" sz="3200" kern="1200" dirty="0">
              <a:solidFill>
                <a:srgbClr val="FF0000"/>
              </a:solidFill>
            </a:rPr>
            <a:t>of evidence-based interventions </a:t>
          </a:r>
          <a:r>
            <a:rPr lang="en-US" sz="3200" kern="1200" dirty="0">
              <a:solidFill>
                <a:srgbClr val="000000"/>
              </a:solidFill>
            </a:rPr>
            <a:t>to achieve</a:t>
          </a:r>
        </a:p>
      </dsp:txBody>
      <dsp:txXfrm>
        <a:off x="285632" y="1461816"/>
        <a:ext cx="5745082" cy="1136304"/>
      </dsp:txXfrm>
    </dsp:sp>
    <dsp:sp modelId="{74ED606C-C0C8-A947-9EBE-15E51DC1E588}">
      <dsp:nvSpPr>
        <dsp:cNvPr id="0" name=""/>
        <dsp:cNvSpPr/>
      </dsp:nvSpPr>
      <dsp:spPr>
        <a:xfrm>
          <a:off x="783375" y="2852928"/>
          <a:ext cx="7316973" cy="1207008"/>
        </a:xfrm>
        <a:prstGeom prst="roundRect">
          <a:avLst>
            <a:gd name="adj" fmla="val 10000"/>
          </a:avLst>
        </a:prstGeom>
        <a:solidFill>
          <a:srgbClr val="FFFF00">
            <a:alpha val="25000"/>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338138" lvl="0" indent="0" algn="l" defTabSz="1422400" rtl="0">
            <a:lnSpc>
              <a:spcPct val="90000"/>
            </a:lnSpc>
            <a:spcBef>
              <a:spcPct val="0"/>
            </a:spcBef>
            <a:spcAft>
              <a:spcPct val="35000"/>
            </a:spcAft>
            <a:buNone/>
          </a:pPr>
          <a:r>
            <a:rPr lang="en-US" sz="3200" kern="1200" dirty="0">
              <a:solidFill>
                <a:schemeClr val="tx1"/>
              </a:solidFill>
            </a:rPr>
            <a:t>Academically &amp; behaviorally </a:t>
          </a:r>
          <a:r>
            <a:rPr lang="en-US" sz="3200" kern="1200" dirty="0">
              <a:solidFill>
                <a:srgbClr val="000000"/>
              </a:solidFill>
            </a:rPr>
            <a:t>important </a:t>
          </a:r>
          <a:r>
            <a:rPr lang="en-US" sz="3200" b="1" kern="1200" dirty="0">
              <a:solidFill>
                <a:srgbClr val="FF0000"/>
              </a:solidFill>
            </a:rPr>
            <a:t>outcomes </a:t>
          </a:r>
          <a:r>
            <a:rPr lang="en-US" sz="3200" kern="1200" dirty="0">
              <a:solidFill>
                <a:srgbClr val="000000"/>
              </a:solidFill>
            </a:rPr>
            <a:t>for</a:t>
          </a:r>
        </a:p>
      </dsp:txBody>
      <dsp:txXfrm>
        <a:off x="818727" y="2888280"/>
        <a:ext cx="5754228" cy="1136303"/>
      </dsp:txXfrm>
    </dsp:sp>
    <dsp:sp modelId="{B6563712-0049-F640-9BE3-E7D7073F0DEF}">
      <dsp:nvSpPr>
        <dsp:cNvPr id="0" name=""/>
        <dsp:cNvSpPr/>
      </dsp:nvSpPr>
      <dsp:spPr>
        <a:xfrm>
          <a:off x="1324547" y="4279392"/>
          <a:ext cx="7316973" cy="1207008"/>
        </a:xfrm>
        <a:prstGeom prst="roundRect">
          <a:avLst>
            <a:gd name="adj" fmla="val 10000"/>
          </a:avLst>
        </a:prstGeom>
        <a:solidFill>
          <a:srgbClr val="FFFF00">
            <a:alpha val="25000"/>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406400" lvl="0" indent="0" algn="l" defTabSz="1422400" rtl="0">
            <a:lnSpc>
              <a:spcPct val="90000"/>
            </a:lnSpc>
            <a:spcBef>
              <a:spcPct val="0"/>
            </a:spcBef>
            <a:spcAft>
              <a:spcPct val="35000"/>
            </a:spcAft>
            <a:buNone/>
          </a:pPr>
          <a:r>
            <a:rPr lang="en-US" sz="3200" b="1" kern="1200" dirty="0">
              <a:solidFill>
                <a:srgbClr val="FF0000"/>
              </a:solidFill>
            </a:rPr>
            <a:t>All </a:t>
          </a:r>
          <a:r>
            <a:rPr lang="en-US" sz="3200" kern="1200" dirty="0">
              <a:solidFill>
                <a:srgbClr val="000000"/>
              </a:solidFill>
            </a:rPr>
            <a:t>students</a:t>
          </a:r>
        </a:p>
      </dsp:txBody>
      <dsp:txXfrm>
        <a:off x="1359899" y="4314744"/>
        <a:ext cx="5745082" cy="1136304"/>
      </dsp:txXfrm>
    </dsp:sp>
    <dsp:sp modelId="{B67506BE-73E4-734E-8D51-BD77E39EEEEA}">
      <dsp:nvSpPr>
        <dsp:cNvPr id="0" name=""/>
        <dsp:cNvSpPr/>
      </dsp:nvSpPr>
      <dsp:spPr>
        <a:xfrm>
          <a:off x="5813919" y="924458"/>
          <a:ext cx="784555" cy="784555"/>
        </a:xfrm>
        <a:prstGeom prst="downArrow">
          <a:avLst>
            <a:gd name="adj1" fmla="val 55000"/>
            <a:gd name="adj2" fmla="val 45000"/>
          </a:avLst>
        </a:prstGeom>
        <a:solidFill>
          <a:srgbClr val="008000">
            <a:alpha val="90000"/>
          </a:srgb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990444" y="924458"/>
        <a:ext cx="431505" cy="590378"/>
      </dsp:txXfrm>
    </dsp:sp>
    <dsp:sp modelId="{9F938532-7CB5-2743-95AD-42F853C4B5CC}">
      <dsp:nvSpPr>
        <dsp:cNvPr id="0" name=""/>
        <dsp:cNvSpPr/>
      </dsp:nvSpPr>
      <dsp:spPr>
        <a:xfrm>
          <a:off x="6355091" y="2350922"/>
          <a:ext cx="784555" cy="784555"/>
        </a:xfrm>
        <a:prstGeom prst="downArrow">
          <a:avLst>
            <a:gd name="adj1" fmla="val 55000"/>
            <a:gd name="adj2" fmla="val 45000"/>
          </a:avLst>
        </a:prstGeom>
        <a:solidFill>
          <a:srgbClr val="008000">
            <a:alpha val="90000"/>
          </a:srgb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6531616" y="2350922"/>
        <a:ext cx="431505" cy="590378"/>
      </dsp:txXfrm>
    </dsp:sp>
    <dsp:sp modelId="{F5B1A8A2-6EE7-194C-A2B2-8955DFBB9D99}">
      <dsp:nvSpPr>
        <dsp:cNvPr id="0" name=""/>
        <dsp:cNvSpPr/>
      </dsp:nvSpPr>
      <dsp:spPr>
        <a:xfrm>
          <a:off x="6888187" y="3777386"/>
          <a:ext cx="784555" cy="784555"/>
        </a:xfrm>
        <a:prstGeom prst="downArrow">
          <a:avLst>
            <a:gd name="adj1" fmla="val 55000"/>
            <a:gd name="adj2" fmla="val 45000"/>
          </a:avLst>
        </a:prstGeom>
        <a:solidFill>
          <a:srgbClr val="008000">
            <a:alpha val="90000"/>
          </a:srgb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7064712" y="3777386"/>
        <a:ext cx="431505" cy="5903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699C1-73B8-4B5E-AE13-87B8A23DED2D}">
      <dsp:nvSpPr>
        <dsp:cNvPr id="0" name=""/>
        <dsp:cNvSpPr/>
      </dsp:nvSpPr>
      <dsp:spPr>
        <a:xfrm>
          <a:off x="0" y="0"/>
          <a:ext cx="6096000" cy="5638800"/>
        </a:xfrm>
        <a:prstGeom prst="trapezoid">
          <a:avLst>
            <a:gd name="adj" fmla="val 54054"/>
          </a:avLst>
        </a:prstGeom>
        <a:gradFill rotWithShape="0">
          <a:gsLst>
            <a:gs pos="0">
              <a:srgbClr val="CC0000"/>
            </a:gs>
            <a:gs pos="18000">
              <a:srgbClr val="FFFF99"/>
            </a:gs>
            <a:gs pos="50000">
              <a:srgbClr val="66FF33"/>
            </a:gs>
            <a:gs pos="65000">
              <a:srgbClr val="33CC33"/>
            </a:gs>
            <a:gs pos="82000">
              <a:srgbClr val="009900"/>
            </a:gs>
          </a:gsLst>
          <a:lin ang="54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0" y="0"/>
        <a:ext cx="6096000" cy="56388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BCD42B-AD35-4119-8173-705E9B203F4E}">
      <dsp:nvSpPr>
        <dsp:cNvPr id="0" name=""/>
        <dsp:cNvSpPr/>
      </dsp:nvSpPr>
      <dsp:spPr>
        <a:xfrm rot="20026820">
          <a:off x="-20573" y="662088"/>
          <a:ext cx="5181600" cy="4407501"/>
        </a:xfrm>
        <a:prstGeom prst="swooshArrow">
          <a:avLst>
            <a:gd name="adj1" fmla="val 25000"/>
            <a:gd name="adj2" fmla="val 25000"/>
          </a:avLst>
        </a:prstGeom>
        <a:gradFill rotWithShape="0">
          <a:gsLst>
            <a:gs pos="0">
              <a:srgbClr val="CC0000"/>
            </a:gs>
            <a:gs pos="18000">
              <a:srgbClr val="FFFF99"/>
            </a:gs>
            <a:gs pos="50000">
              <a:srgbClr val="66FF33"/>
            </a:gs>
            <a:gs pos="65000">
              <a:srgbClr val="33CC33"/>
            </a:gs>
            <a:gs pos="82000">
              <a:srgbClr val="009900"/>
            </a:gs>
          </a:gsLst>
          <a:lin ang="5400000" scaled="0"/>
        </a:gradFill>
        <a:ln>
          <a:noFill/>
        </a:ln>
        <a:effectLst>
          <a:innerShdw blurRad="393700" dist="279400">
            <a:srgbClr val="00B050"/>
          </a:innerShdw>
        </a:effectLst>
      </dsp:spPr>
      <dsp:style>
        <a:lnRef idx="0">
          <a:scrgbClr r="0" g="0" b="0"/>
        </a:lnRef>
        <a:fillRef idx="1">
          <a:scrgbClr r="0" g="0" b="0"/>
        </a:fillRef>
        <a:effectRef idx="0">
          <a:scrgbClr r="0" g="0" b="0"/>
        </a:effectRef>
        <a:fontRef idx="minor"/>
      </dsp:style>
    </dsp:sp>
    <dsp:sp modelId="{7A58CA06-7CF4-4880-8AFF-C27C46361B7A}">
      <dsp:nvSpPr>
        <dsp:cNvPr id="0" name=""/>
        <dsp:cNvSpPr/>
      </dsp:nvSpPr>
      <dsp:spPr>
        <a:xfrm>
          <a:off x="893827" y="5105401"/>
          <a:ext cx="439518" cy="439521"/>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BF801E5-F605-4B6B-AD44-734A83015E31}">
      <dsp:nvSpPr>
        <dsp:cNvPr id="0" name=""/>
        <dsp:cNvSpPr/>
      </dsp:nvSpPr>
      <dsp:spPr>
        <a:xfrm>
          <a:off x="275542" y="4390336"/>
          <a:ext cx="2620061" cy="6388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386" tIns="0" rIns="0" bIns="0" numCol="1" spcCol="1270" anchor="t" anchorCtr="0">
          <a:noAutofit/>
        </a:bodyPr>
        <a:lstStyle/>
        <a:p>
          <a:pPr marL="0" lvl="0" indent="0" algn="ctr" defTabSz="1600200">
            <a:lnSpc>
              <a:spcPct val="90000"/>
            </a:lnSpc>
            <a:spcBef>
              <a:spcPct val="0"/>
            </a:spcBef>
            <a:spcAft>
              <a:spcPct val="35000"/>
            </a:spcAft>
            <a:buNone/>
          </a:pPr>
          <a:r>
            <a:rPr lang="en-US" sz="3600" kern="1200" dirty="0">
              <a:latin typeface="+mj-lt"/>
              <a:cs typeface="Britannic Bold"/>
            </a:rPr>
            <a:t>Universal</a:t>
          </a:r>
        </a:p>
      </dsp:txBody>
      <dsp:txXfrm>
        <a:off x="275542" y="4390336"/>
        <a:ext cx="2620061" cy="638863"/>
      </dsp:txXfrm>
    </dsp:sp>
    <dsp:sp modelId="{486B20C5-91A5-4C36-8053-3B9ACF3D938D}">
      <dsp:nvSpPr>
        <dsp:cNvPr id="0" name=""/>
        <dsp:cNvSpPr/>
      </dsp:nvSpPr>
      <dsp:spPr>
        <a:xfrm>
          <a:off x="2494026" y="2286000"/>
          <a:ext cx="243535" cy="243535"/>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62E8C8B-CBB3-47CF-BB93-4E34DA5A865B}">
      <dsp:nvSpPr>
        <dsp:cNvPr id="0" name=""/>
        <dsp:cNvSpPr/>
      </dsp:nvSpPr>
      <dsp:spPr>
        <a:xfrm>
          <a:off x="1540763" y="1730755"/>
          <a:ext cx="2269242" cy="631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044" tIns="0" rIns="0" bIns="0" numCol="1" spcCol="1270" anchor="t" anchorCtr="0">
          <a:noAutofit/>
        </a:bodyPr>
        <a:lstStyle/>
        <a:p>
          <a:pPr marL="0" lvl="0" indent="0" algn="ctr" defTabSz="1600200">
            <a:lnSpc>
              <a:spcPct val="90000"/>
            </a:lnSpc>
            <a:spcBef>
              <a:spcPct val="0"/>
            </a:spcBef>
            <a:spcAft>
              <a:spcPct val="35000"/>
            </a:spcAft>
            <a:buNone/>
          </a:pPr>
          <a:r>
            <a:rPr lang="en-US" sz="3600" kern="1200" dirty="0">
              <a:latin typeface="+mj-lt"/>
              <a:cs typeface="Britannic Bold"/>
            </a:rPr>
            <a:t>Targeted</a:t>
          </a:r>
        </a:p>
      </dsp:txBody>
      <dsp:txXfrm>
        <a:off x="1540763" y="1730755"/>
        <a:ext cx="2269242" cy="631444"/>
      </dsp:txXfrm>
    </dsp:sp>
    <dsp:sp modelId="{CC2DC6BB-4BD5-444C-A232-89F7B6D9B5AD}">
      <dsp:nvSpPr>
        <dsp:cNvPr id="0" name=""/>
        <dsp:cNvSpPr/>
      </dsp:nvSpPr>
      <dsp:spPr>
        <a:xfrm>
          <a:off x="3637027" y="1295399"/>
          <a:ext cx="336804" cy="336804"/>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6BFCB8B-9EFA-490C-AAD3-ED7928DE275A}">
      <dsp:nvSpPr>
        <dsp:cNvPr id="0" name=""/>
        <dsp:cNvSpPr/>
      </dsp:nvSpPr>
      <dsp:spPr>
        <a:xfrm>
          <a:off x="1884427" y="634989"/>
          <a:ext cx="2310380" cy="492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465" tIns="0" rIns="0" bIns="0" numCol="1" spcCol="1270" anchor="t" anchorCtr="0">
          <a:noAutofit/>
        </a:bodyPr>
        <a:lstStyle/>
        <a:p>
          <a:pPr marL="0" lvl="0" indent="0" algn="ctr" defTabSz="1600200">
            <a:lnSpc>
              <a:spcPct val="90000"/>
            </a:lnSpc>
            <a:spcBef>
              <a:spcPct val="0"/>
            </a:spcBef>
            <a:spcAft>
              <a:spcPct val="35000"/>
            </a:spcAft>
            <a:buNone/>
          </a:pPr>
          <a:r>
            <a:rPr lang="en-US" sz="3600" kern="1200" dirty="0">
              <a:latin typeface="+mj-lt"/>
              <a:cs typeface="Britannic Bold"/>
            </a:rPr>
            <a:t>Intensive</a:t>
          </a:r>
        </a:p>
      </dsp:txBody>
      <dsp:txXfrm>
        <a:off x="1884427" y="634989"/>
        <a:ext cx="2310380" cy="49244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B65D0D-B1C5-9345-84E5-5F184CF5B051}">
      <dsp:nvSpPr>
        <dsp:cNvPr id="0" name=""/>
        <dsp:cNvSpPr/>
      </dsp:nvSpPr>
      <dsp:spPr>
        <a:xfrm>
          <a:off x="-5772556" y="-883528"/>
          <a:ext cx="6872457" cy="6872457"/>
        </a:xfrm>
        <a:prstGeom prst="blockArc">
          <a:avLst>
            <a:gd name="adj1" fmla="val 18900000"/>
            <a:gd name="adj2" fmla="val 2700000"/>
            <a:gd name="adj3" fmla="val 314"/>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0AB74A-8FFE-AB40-BF32-C1180E256A5B}">
      <dsp:nvSpPr>
        <dsp:cNvPr id="0" name=""/>
        <dsp:cNvSpPr/>
      </dsp:nvSpPr>
      <dsp:spPr>
        <a:xfrm>
          <a:off x="480769" y="318985"/>
          <a:ext cx="7677195" cy="63837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714" tIns="81280" rIns="81280" bIns="81280" numCol="1" spcCol="1270" anchor="ctr" anchorCtr="0">
          <a:noAutofit/>
        </a:bodyPr>
        <a:lstStyle/>
        <a:p>
          <a:pPr marL="0" lvl="0" indent="0" algn="l" defTabSz="1422400">
            <a:lnSpc>
              <a:spcPct val="90000"/>
            </a:lnSpc>
            <a:spcBef>
              <a:spcPct val="0"/>
            </a:spcBef>
            <a:spcAft>
              <a:spcPct val="35000"/>
            </a:spcAft>
            <a:buNone/>
          </a:pPr>
          <a:r>
            <a:rPr lang="en-US" sz="3200" b="1" kern="1200" dirty="0"/>
            <a:t>Team-based Implementation</a:t>
          </a:r>
        </a:p>
      </dsp:txBody>
      <dsp:txXfrm>
        <a:off x="480769" y="318985"/>
        <a:ext cx="7677195" cy="638379"/>
      </dsp:txXfrm>
    </dsp:sp>
    <dsp:sp modelId="{2AE220B8-AAD4-4245-BEB1-1EED9C30F6AF}">
      <dsp:nvSpPr>
        <dsp:cNvPr id="0" name=""/>
        <dsp:cNvSpPr/>
      </dsp:nvSpPr>
      <dsp:spPr>
        <a:xfrm>
          <a:off x="81782" y="239187"/>
          <a:ext cx="797974" cy="79797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D5BE95F-00C3-CE48-BF54-A56AC9DD8D8F}">
      <dsp:nvSpPr>
        <dsp:cNvPr id="0" name=""/>
        <dsp:cNvSpPr/>
      </dsp:nvSpPr>
      <dsp:spPr>
        <a:xfrm>
          <a:off x="938213" y="1276247"/>
          <a:ext cx="7219751" cy="63837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714" tIns="81280" rIns="81280" bIns="81280" numCol="1" spcCol="1270" anchor="ctr" anchorCtr="0">
          <a:noAutofit/>
        </a:bodyPr>
        <a:lstStyle/>
        <a:p>
          <a:pPr marL="0" lvl="0" indent="0" algn="l" defTabSz="1422400">
            <a:lnSpc>
              <a:spcPct val="90000"/>
            </a:lnSpc>
            <a:spcBef>
              <a:spcPct val="0"/>
            </a:spcBef>
            <a:spcAft>
              <a:spcPct val="35000"/>
            </a:spcAft>
            <a:buNone/>
          </a:pPr>
          <a:r>
            <a:rPr lang="en-US" sz="3200" b="1" kern="1200" dirty="0"/>
            <a:t>Clear Action Plan</a:t>
          </a:r>
        </a:p>
      </dsp:txBody>
      <dsp:txXfrm>
        <a:off x="938213" y="1276247"/>
        <a:ext cx="7219751" cy="638379"/>
      </dsp:txXfrm>
    </dsp:sp>
    <dsp:sp modelId="{BE8ACD0D-7A98-E94B-8261-456B2F779B42}">
      <dsp:nvSpPr>
        <dsp:cNvPr id="0" name=""/>
        <dsp:cNvSpPr/>
      </dsp:nvSpPr>
      <dsp:spPr>
        <a:xfrm>
          <a:off x="539226" y="1196450"/>
          <a:ext cx="797974" cy="79797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2ACD6D-E32C-944A-97CE-DB025223D2ED}">
      <dsp:nvSpPr>
        <dsp:cNvPr id="0" name=""/>
        <dsp:cNvSpPr/>
      </dsp:nvSpPr>
      <dsp:spPr>
        <a:xfrm>
          <a:off x="1078612" y="2233510"/>
          <a:ext cx="7079353" cy="63837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714" tIns="81280" rIns="81280" bIns="81280" numCol="1" spcCol="1270" anchor="ctr" anchorCtr="0">
          <a:noAutofit/>
        </a:bodyPr>
        <a:lstStyle/>
        <a:p>
          <a:pPr marL="0" lvl="0" indent="0" algn="l" defTabSz="1422400">
            <a:lnSpc>
              <a:spcPct val="90000"/>
            </a:lnSpc>
            <a:spcBef>
              <a:spcPct val="0"/>
            </a:spcBef>
            <a:spcAft>
              <a:spcPct val="35000"/>
            </a:spcAft>
            <a:buNone/>
          </a:pPr>
          <a:r>
            <a:rPr lang="en-US" sz="3200" b="1" kern="1200" dirty="0"/>
            <a:t>Staff Buy-in</a:t>
          </a:r>
        </a:p>
      </dsp:txBody>
      <dsp:txXfrm>
        <a:off x="1078612" y="2233510"/>
        <a:ext cx="7079353" cy="638379"/>
      </dsp:txXfrm>
    </dsp:sp>
    <dsp:sp modelId="{396F2581-C833-2E43-AF6B-4B61249FA8DC}">
      <dsp:nvSpPr>
        <dsp:cNvPr id="0" name=""/>
        <dsp:cNvSpPr/>
      </dsp:nvSpPr>
      <dsp:spPr>
        <a:xfrm>
          <a:off x="679625" y="2153712"/>
          <a:ext cx="797974" cy="79797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C4BA7D-5D03-6847-832B-244D5329281C}">
      <dsp:nvSpPr>
        <dsp:cNvPr id="0" name=""/>
        <dsp:cNvSpPr/>
      </dsp:nvSpPr>
      <dsp:spPr>
        <a:xfrm>
          <a:off x="938213" y="3190772"/>
          <a:ext cx="7219751" cy="63837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714" tIns="81280" rIns="81280" bIns="81280" numCol="1" spcCol="1270" anchor="ctr" anchorCtr="0">
          <a:noAutofit/>
        </a:bodyPr>
        <a:lstStyle/>
        <a:p>
          <a:pPr marL="0" lvl="0" indent="0" algn="l" defTabSz="1422400">
            <a:lnSpc>
              <a:spcPct val="90000"/>
            </a:lnSpc>
            <a:spcBef>
              <a:spcPct val="0"/>
            </a:spcBef>
            <a:spcAft>
              <a:spcPct val="35000"/>
            </a:spcAft>
            <a:buNone/>
          </a:pPr>
          <a:r>
            <a:rPr lang="en-US" sz="3200" b="1" kern="1200" dirty="0"/>
            <a:t>Embedded Professional Development</a:t>
          </a:r>
        </a:p>
      </dsp:txBody>
      <dsp:txXfrm>
        <a:off x="938213" y="3190772"/>
        <a:ext cx="7219751" cy="638379"/>
      </dsp:txXfrm>
    </dsp:sp>
    <dsp:sp modelId="{31D4929D-13DC-6942-9C08-8A221FD31268}">
      <dsp:nvSpPr>
        <dsp:cNvPr id="0" name=""/>
        <dsp:cNvSpPr/>
      </dsp:nvSpPr>
      <dsp:spPr>
        <a:xfrm>
          <a:off x="539226" y="3110975"/>
          <a:ext cx="797974" cy="79797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9BA915-D3C4-CC4F-ADE6-AD9D20148A49}">
      <dsp:nvSpPr>
        <dsp:cNvPr id="0" name=""/>
        <dsp:cNvSpPr/>
      </dsp:nvSpPr>
      <dsp:spPr>
        <a:xfrm>
          <a:off x="480769" y="4148035"/>
          <a:ext cx="7677195" cy="63837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714" tIns="81280" rIns="81280" bIns="81280" numCol="1" spcCol="1270" anchor="ctr" anchorCtr="0">
          <a:noAutofit/>
        </a:bodyPr>
        <a:lstStyle/>
        <a:p>
          <a:pPr marL="0" lvl="0" indent="0" algn="l" defTabSz="1422400">
            <a:lnSpc>
              <a:spcPct val="90000"/>
            </a:lnSpc>
            <a:spcBef>
              <a:spcPct val="0"/>
            </a:spcBef>
            <a:spcAft>
              <a:spcPct val="35000"/>
            </a:spcAft>
            <a:buNone/>
          </a:pPr>
          <a:r>
            <a:rPr lang="en-US" sz="3200" b="1" kern="1200" dirty="0"/>
            <a:t>Staff Recognition for Implementation</a:t>
          </a:r>
        </a:p>
      </dsp:txBody>
      <dsp:txXfrm>
        <a:off x="480769" y="4148035"/>
        <a:ext cx="7677195" cy="638379"/>
      </dsp:txXfrm>
    </dsp:sp>
    <dsp:sp modelId="{6200DF73-2D66-0943-BBE4-C91012E1B808}">
      <dsp:nvSpPr>
        <dsp:cNvPr id="0" name=""/>
        <dsp:cNvSpPr/>
      </dsp:nvSpPr>
      <dsp:spPr>
        <a:xfrm>
          <a:off x="81782" y="4068237"/>
          <a:ext cx="797974" cy="79797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642FE-0649-AF4E-A903-B6A7DE487E67}">
      <dsp:nvSpPr>
        <dsp:cNvPr id="0" name=""/>
        <dsp:cNvSpPr/>
      </dsp:nvSpPr>
      <dsp:spPr>
        <a:xfrm>
          <a:off x="3670483" y="0"/>
          <a:ext cx="2096597" cy="1649759"/>
        </a:xfrm>
        <a:prstGeom prst="ellipse">
          <a:avLst/>
        </a:prstGeom>
        <a:solidFill>
          <a:schemeClr val="bg1"/>
        </a:solidFill>
        <a:ln w="38100" cmpd="sng">
          <a:solidFill>
            <a:srgbClr val="00800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b="1" kern="1200" dirty="0">
              <a:solidFill>
                <a:srgbClr val="008000"/>
              </a:solidFill>
              <a:latin typeface="+mn-lt"/>
            </a:rPr>
            <a:t>Define</a:t>
          </a:r>
        </a:p>
      </dsp:txBody>
      <dsp:txXfrm>
        <a:off x="3977523" y="241602"/>
        <a:ext cx="1482517" cy="1166555"/>
      </dsp:txXfrm>
    </dsp:sp>
    <dsp:sp modelId="{83C8FD20-C609-6048-A5A8-D76C9249260D}">
      <dsp:nvSpPr>
        <dsp:cNvPr id="0" name=""/>
        <dsp:cNvSpPr/>
      </dsp:nvSpPr>
      <dsp:spPr>
        <a:xfrm rot="1933312">
          <a:off x="5652693" y="1268108"/>
          <a:ext cx="422080" cy="556793"/>
        </a:xfrm>
        <a:prstGeom prst="rightArrow">
          <a:avLst>
            <a:gd name="adj1" fmla="val 60000"/>
            <a:gd name="adj2" fmla="val 50000"/>
          </a:avLst>
        </a:prstGeom>
        <a:solidFill>
          <a:srgbClr val="008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b="1" kern="1200">
            <a:latin typeface="+mn-lt"/>
          </a:endParaRPr>
        </a:p>
      </dsp:txBody>
      <dsp:txXfrm>
        <a:off x="5662444" y="1345709"/>
        <a:ext cx="295456" cy="334075"/>
      </dsp:txXfrm>
    </dsp:sp>
    <dsp:sp modelId="{60F62DDA-327D-D142-B616-70ED788A17E2}">
      <dsp:nvSpPr>
        <dsp:cNvPr id="0" name=""/>
        <dsp:cNvSpPr/>
      </dsp:nvSpPr>
      <dsp:spPr>
        <a:xfrm>
          <a:off x="5980599" y="1455989"/>
          <a:ext cx="2096597" cy="1649759"/>
        </a:xfrm>
        <a:prstGeom prst="ellipse">
          <a:avLst/>
        </a:prstGeom>
        <a:solidFill>
          <a:schemeClr val="bg1"/>
        </a:solidFill>
        <a:ln w="38100" cmpd="sng">
          <a:solidFill>
            <a:srgbClr val="00800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b="1" kern="1200" dirty="0">
              <a:solidFill>
                <a:srgbClr val="008000"/>
              </a:solidFill>
              <a:latin typeface="+mn-lt"/>
            </a:rPr>
            <a:t>Teach</a:t>
          </a:r>
        </a:p>
      </dsp:txBody>
      <dsp:txXfrm>
        <a:off x="6287639" y="1697591"/>
        <a:ext cx="1482517" cy="1166555"/>
      </dsp:txXfrm>
    </dsp:sp>
    <dsp:sp modelId="{018EE35C-5CD7-0D44-A9C5-1499B1A5DB7B}">
      <dsp:nvSpPr>
        <dsp:cNvPr id="0" name=""/>
        <dsp:cNvSpPr/>
      </dsp:nvSpPr>
      <dsp:spPr>
        <a:xfrm rot="6479980">
          <a:off x="6393719" y="3259149"/>
          <a:ext cx="421250" cy="556793"/>
        </a:xfrm>
        <a:prstGeom prst="rightArrow">
          <a:avLst>
            <a:gd name="adj1" fmla="val 60000"/>
            <a:gd name="adj2" fmla="val 50000"/>
          </a:avLst>
        </a:prstGeom>
        <a:solidFill>
          <a:srgbClr val="008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b="1" kern="1200">
            <a:latin typeface="+mn-lt"/>
          </a:endParaRPr>
        </a:p>
      </dsp:txBody>
      <dsp:txXfrm rot="10800000">
        <a:off x="6476432" y="3310413"/>
        <a:ext cx="294875" cy="334075"/>
      </dsp:txXfrm>
    </dsp:sp>
    <dsp:sp modelId="{C9F4245C-5335-1E45-A165-3C7D03B0E3A1}">
      <dsp:nvSpPr>
        <dsp:cNvPr id="0" name=""/>
        <dsp:cNvSpPr/>
      </dsp:nvSpPr>
      <dsp:spPr>
        <a:xfrm>
          <a:off x="5215669" y="3810249"/>
          <a:ext cx="2096597" cy="1649759"/>
        </a:xfrm>
        <a:prstGeom prst="ellipse">
          <a:avLst/>
        </a:prstGeom>
        <a:solidFill>
          <a:schemeClr val="bg1"/>
        </a:solidFill>
        <a:ln w="38100" cmpd="sng">
          <a:solidFill>
            <a:srgbClr val="00800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b="1" kern="1200" dirty="0">
              <a:solidFill>
                <a:srgbClr val="008000"/>
              </a:solidFill>
              <a:latin typeface="+mn-lt"/>
            </a:rPr>
            <a:t>Prompt</a:t>
          </a:r>
        </a:p>
      </dsp:txBody>
      <dsp:txXfrm>
        <a:off x="5522709" y="4051851"/>
        <a:ext cx="1482517" cy="1166555"/>
      </dsp:txXfrm>
    </dsp:sp>
    <dsp:sp modelId="{C50C08BA-8CB4-4446-8A3F-228C46E38D00}">
      <dsp:nvSpPr>
        <dsp:cNvPr id="0" name=""/>
        <dsp:cNvSpPr/>
      </dsp:nvSpPr>
      <dsp:spPr>
        <a:xfrm rot="10800001">
          <a:off x="4590864" y="4356732"/>
          <a:ext cx="441528" cy="556793"/>
        </a:xfrm>
        <a:prstGeom prst="rightArrow">
          <a:avLst>
            <a:gd name="adj1" fmla="val 60000"/>
            <a:gd name="adj2" fmla="val 50000"/>
          </a:avLst>
        </a:prstGeom>
        <a:solidFill>
          <a:srgbClr val="008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b="1" kern="1200">
            <a:latin typeface="+mn-lt"/>
          </a:endParaRPr>
        </a:p>
      </dsp:txBody>
      <dsp:txXfrm rot="10800000">
        <a:off x="4723322" y="4468091"/>
        <a:ext cx="309070" cy="334075"/>
      </dsp:txXfrm>
    </dsp:sp>
    <dsp:sp modelId="{0BFE5E2A-3870-3448-AF57-D6C82A555587}">
      <dsp:nvSpPr>
        <dsp:cNvPr id="0" name=""/>
        <dsp:cNvSpPr/>
      </dsp:nvSpPr>
      <dsp:spPr>
        <a:xfrm>
          <a:off x="2285998" y="3810248"/>
          <a:ext cx="2096597" cy="1649759"/>
        </a:xfrm>
        <a:prstGeom prst="ellipse">
          <a:avLst/>
        </a:prstGeom>
        <a:solidFill>
          <a:schemeClr val="bg1"/>
        </a:solidFill>
        <a:ln w="38100" cmpd="sng">
          <a:solidFill>
            <a:srgbClr val="00800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b="1" kern="1200" dirty="0">
              <a:solidFill>
                <a:srgbClr val="008000"/>
              </a:solidFill>
              <a:latin typeface="+mn-lt"/>
            </a:rPr>
            <a:t>Monitor</a:t>
          </a:r>
        </a:p>
      </dsp:txBody>
      <dsp:txXfrm>
        <a:off x="2593038" y="4051850"/>
        <a:ext cx="1482517" cy="1166555"/>
      </dsp:txXfrm>
    </dsp:sp>
    <dsp:sp modelId="{E61C2143-43FC-DD40-8139-7F7FEF2DA174}">
      <dsp:nvSpPr>
        <dsp:cNvPr id="0" name=""/>
        <dsp:cNvSpPr/>
      </dsp:nvSpPr>
      <dsp:spPr>
        <a:xfrm rot="15120000">
          <a:off x="2744887" y="3190944"/>
          <a:ext cx="421246" cy="556793"/>
        </a:xfrm>
        <a:prstGeom prst="rightArrow">
          <a:avLst>
            <a:gd name="adj1" fmla="val 60000"/>
            <a:gd name="adj2" fmla="val 50000"/>
          </a:avLst>
        </a:prstGeom>
        <a:solidFill>
          <a:srgbClr val="008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b="1" kern="1200">
            <a:latin typeface="+mn-lt"/>
          </a:endParaRPr>
        </a:p>
      </dsp:txBody>
      <dsp:txXfrm rot="10800000">
        <a:off x="2827600" y="3362397"/>
        <a:ext cx="294872" cy="334075"/>
      </dsp:txXfrm>
    </dsp:sp>
    <dsp:sp modelId="{7C3F7977-3137-6644-A70C-D66A8B47591F}">
      <dsp:nvSpPr>
        <dsp:cNvPr id="0" name=""/>
        <dsp:cNvSpPr/>
      </dsp:nvSpPr>
      <dsp:spPr>
        <a:xfrm>
          <a:off x="1521056" y="1455998"/>
          <a:ext cx="2096597" cy="1649759"/>
        </a:xfrm>
        <a:prstGeom prst="ellipse">
          <a:avLst/>
        </a:prstGeom>
        <a:solidFill>
          <a:schemeClr val="bg1"/>
        </a:solidFill>
        <a:ln w="38100" cmpd="sng">
          <a:solidFill>
            <a:srgbClr val="00800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b="1" kern="1200" dirty="0">
              <a:solidFill>
                <a:srgbClr val="008000"/>
              </a:solidFill>
              <a:latin typeface="+mn-lt"/>
            </a:rPr>
            <a:t>Evaluate</a:t>
          </a:r>
        </a:p>
      </dsp:txBody>
      <dsp:txXfrm>
        <a:off x="1828096" y="1697600"/>
        <a:ext cx="1482517" cy="1166555"/>
      </dsp:txXfrm>
    </dsp:sp>
    <dsp:sp modelId="{9C46DF65-2703-E047-83EA-5810BE3C0120}">
      <dsp:nvSpPr>
        <dsp:cNvPr id="0" name=""/>
        <dsp:cNvSpPr/>
      </dsp:nvSpPr>
      <dsp:spPr>
        <a:xfrm rot="19553203">
          <a:off x="3456260" y="1280177"/>
          <a:ext cx="358800" cy="556793"/>
        </a:xfrm>
        <a:prstGeom prst="rightArrow">
          <a:avLst>
            <a:gd name="adj1" fmla="val 60000"/>
            <a:gd name="adj2" fmla="val 50000"/>
          </a:avLst>
        </a:prstGeom>
        <a:solidFill>
          <a:srgbClr val="008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b="1" kern="1200">
            <a:latin typeface="+mn-lt"/>
          </a:endParaRPr>
        </a:p>
      </dsp:txBody>
      <dsp:txXfrm>
        <a:off x="3465521" y="1421720"/>
        <a:ext cx="251160" cy="33407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99DE49-F696-4F7C-AD91-F13725FEEA99}">
      <dsp:nvSpPr>
        <dsp:cNvPr id="0" name=""/>
        <dsp:cNvSpPr/>
      </dsp:nvSpPr>
      <dsp:spPr>
        <a:xfrm>
          <a:off x="2697" y="220158"/>
          <a:ext cx="2629652" cy="751235"/>
        </a:xfrm>
        <a:prstGeom prst="rect">
          <a:avLst/>
        </a:prstGeom>
        <a:solidFill>
          <a:srgbClr val="008F00"/>
        </a:solidFill>
        <a:ln w="25400" cap="flat" cmpd="sng" algn="ctr">
          <a:solidFill>
            <a:srgbClr val="008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kern="1200" dirty="0"/>
            <a:t>What (Product)</a:t>
          </a:r>
        </a:p>
      </dsp:txBody>
      <dsp:txXfrm>
        <a:off x="2697" y="220158"/>
        <a:ext cx="2629652" cy="751235"/>
      </dsp:txXfrm>
    </dsp:sp>
    <dsp:sp modelId="{0408ECF1-ED6A-45E9-A452-F9F94F92479F}">
      <dsp:nvSpPr>
        <dsp:cNvPr id="0" name=""/>
        <dsp:cNvSpPr/>
      </dsp:nvSpPr>
      <dsp:spPr>
        <a:xfrm>
          <a:off x="2697" y="971393"/>
          <a:ext cx="2629652" cy="3563009"/>
        </a:xfrm>
        <a:prstGeom prst="rect">
          <a:avLst/>
        </a:prstGeom>
        <a:solidFill>
          <a:schemeClr val="accent6">
            <a:alpha val="90000"/>
            <a:tint val="40000"/>
            <a:hueOff val="0"/>
            <a:satOff val="0"/>
            <a:lumOff val="0"/>
            <a:alphaOff val="0"/>
          </a:schemeClr>
        </a:solidFill>
        <a:ln w="254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dirty="0"/>
            <a:t>Flowchart of referral process</a:t>
          </a:r>
        </a:p>
      </dsp:txBody>
      <dsp:txXfrm>
        <a:off x="2697" y="971393"/>
        <a:ext cx="2629652" cy="3563009"/>
      </dsp:txXfrm>
    </dsp:sp>
    <dsp:sp modelId="{986D39E8-9806-41C9-B56F-FE3C73BDAAC9}">
      <dsp:nvSpPr>
        <dsp:cNvPr id="0" name=""/>
        <dsp:cNvSpPr/>
      </dsp:nvSpPr>
      <dsp:spPr>
        <a:xfrm>
          <a:off x="3000500" y="220158"/>
          <a:ext cx="2629652" cy="751235"/>
        </a:xfrm>
        <a:prstGeom prst="rect">
          <a:avLst/>
        </a:prstGeom>
        <a:solidFill>
          <a:srgbClr val="008F00"/>
        </a:solidFill>
        <a:ln w="25400" cap="flat" cmpd="sng" algn="ctr">
          <a:solidFill>
            <a:srgbClr val="008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kern="1200" dirty="0"/>
            <a:t>Why (Rationale)</a:t>
          </a:r>
        </a:p>
      </dsp:txBody>
      <dsp:txXfrm>
        <a:off x="3000500" y="220158"/>
        <a:ext cx="2629652" cy="751235"/>
      </dsp:txXfrm>
    </dsp:sp>
    <dsp:sp modelId="{7E935D55-A247-4B8D-B88E-FE56988A0C35}">
      <dsp:nvSpPr>
        <dsp:cNvPr id="0" name=""/>
        <dsp:cNvSpPr/>
      </dsp:nvSpPr>
      <dsp:spPr>
        <a:xfrm>
          <a:off x="3000500" y="971393"/>
          <a:ext cx="2629652" cy="3563009"/>
        </a:xfrm>
        <a:prstGeom prst="rect">
          <a:avLst/>
        </a:prstGeom>
        <a:solidFill>
          <a:schemeClr val="accent6">
            <a:alpha val="90000"/>
            <a:tint val="40000"/>
            <a:hueOff val="0"/>
            <a:satOff val="0"/>
            <a:lumOff val="0"/>
            <a:alphaOff val="0"/>
          </a:schemeClr>
        </a:solidFill>
        <a:ln w="254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dirty="0"/>
            <a:t>Makes the discipline process </a:t>
          </a:r>
          <a:r>
            <a:rPr lang="en-US" sz="2200" b="1" i="1" u="none" kern="1200" dirty="0"/>
            <a:t>transparent &amp; predictable</a:t>
          </a:r>
        </a:p>
        <a:p>
          <a:pPr marL="228600" lvl="1" indent="-228600" algn="l" defTabSz="977900">
            <a:lnSpc>
              <a:spcPct val="90000"/>
            </a:lnSpc>
            <a:spcBef>
              <a:spcPct val="0"/>
            </a:spcBef>
            <a:spcAft>
              <a:spcPct val="15000"/>
            </a:spcAft>
            <a:buChar char="•"/>
          </a:pPr>
          <a:r>
            <a:rPr lang="en-US" sz="2200" kern="1200" dirty="0"/>
            <a:t>Improves </a:t>
          </a:r>
          <a:r>
            <a:rPr lang="en-US" sz="2200" b="1" i="1" kern="1200" dirty="0"/>
            <a:t>consistency</a:t>
          </a:r>
          <a:r>
            <a:rPr lang="en-US" sz="2200" kern="1200" dirty="0"/>
            <a:t> between adults</a:t>
          </a:r>
        </a:p>
        <a:p>
          <a:pPr marL="228600" lvl="1" indent="-228600" algn="l" defTabSz="977900">
            <a:lnSpc>
              <a:spcPct val="90000"/>
            </a:lnSpc>
            <a:spcBef>
              <a:spcPct val="0"/>
            </a:spcBef>
            <a:spcAft>
              <a:spcPct val="15000"/>
            </a:spcAft>
            <a:buChar char="•"/>
          </a:pPr>
          <a:r>
            <a:rPr lang="en-US" sz="2200" kern="1200" dirty="0"/>
            <a:t>Builds trust &amp; </a:t>
          </a:r>
          <a:r>
            <a:rPr lang="en-US" sz="2200" b="1" i="1" kern="1200" dirty="0"/>
            <a:t>communication</a:t>
          </a:r>
          <a:r>
            <a:rPr lang="en-US" sz="2200" kern="1200" dirty="0"/>
            <a:t> (staff, students, families)</a:t>
          </a:r>
        </a:p>
      </dsp:txBody>
      <dsp:txXfrm>
        <a:off x="3000500" y="971393"/>
        <a:ext cx="2629652" cy="3563009"/>
      </dsp:txXfrm>
    </dsp:sp>
    <dsp:sp modelId="{A1B65FF4-218C-49BC-BED9-91E092013D1B}">
      <dsp:nvSpPr>
        <dsp:cNvPr id="0" name=""/>
        <dsp:cNvSpPr/>
      </dsp:nvSpPr>
      <dsp:spPr>
        <a:xfrm>
          <a:off x="5998303" y="220158"/>
          <a:ext cx="2629652" cy="751235"/>
        </a:xfrm>
        <a:prstGeom prst="rect">
          <a:avLst/>
        </a:prstGeom>
        <a:solidFill>
          <a:srgbClr val="008F00"/>
        </a:solidFill>
        <a:ln w="25400" cap="flat" cmpd="sng" algn="ctr">
          <a:solidFill>
            <a:srgbClr val="008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kern="1200" dirty="0"/>
            <a:t>How (Implementation)</a:t>
          </a:r>
        </a:p>
      </dsp:txBody>
      <dsp:txXfrm>
        <a:off x="5998303" y="220158"/>
        <a:ext cx="2629652" cy="751235"/>
      </dsp:txXfrm>
    </dsp:sp>
    <dsp:sp modelId="{1C87BA14-1DDC-460A-8CF5-F5498C084273}">
      <dsp:nvSpPr>
        <dsp:cNvPr id="0" name=""/>
        <dsp:cNvSpPr/>
      </dsp:nvSpPr>
      <dsp:spPr>
        <a:xfrm>
          <a:off x="5998303" y="971393"/>
          <a:ext cx="2629652" cy="3563009"/>
        </a:xfrm>
        <a:prstGeom prst="rect">
          <a:avLst/>
        </a:prstGeom>
        <a:solidFill>
          <a:schemeClr val="accent6">
            <a:alpha val="90000"/>
            <a:tint val="40000"/>
            <a:hueOff val="0"/>
            <a:satOff val="0"/>
            <a:lumOff val="0"/>
            <a:alphaOff val="0"/>
          </a:schemeClr>
        </a:solidFill>
        <a:ln w="254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dirty="0"/>
            <a:t>Process/ considerations checklist</a:t>
          </a:r>
        </a:p>
        <a:p>
          <a:pPr marL="228600" lvl="1" indent="-228600" algn="l" defTabSz="977900">
            <a:lnSpc>
              <a:spcPct val="90000"/>
            </a:lnSpc>
            <a:spcBef>
              <a:spcPct val="0"/>
            </a:spcBef>
            <a:spcAft>
              <a:spcPct val="15000"/>
            </a:spcAft>
            <a:buChar char="•"/>
          </a:pPr>
          <a:r>
            <a:rPr lang="en-US" sz="2200" kern="1200" dirty="0"/>
            <a:t>Include in handbook for students, families</a:t>
          </a:r>
        </a:p>
        <a:p>
          <a:pPr marL="228600" lvl="1" indent="-228600" algn="l" defTabSz="977900">
            <a:lnSpc>
              <a:spcPct val="90000"/>
            </a:lnSpc>
            <a:spcBef>
              <a:spcPct val="0"/>
            </a:spcBef>
            <a:spcAft>
              <a:spcPct val="15000"/>
            </a:spcAft>
            <a:buChar char="•"/>
          </a:pPr>
          <a:endParaRPr lang="en-US" sz="2200" kern="1200" dirty="0"/>
        </a:p>
      </dsp:txBody>
      <dsp:txXfrm>
        <a:off x="5998303" y="971393"/>
        <a:ext cx="2629652" cy="356300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D4A45E-3CDA-4BD4-A5E7-94B25121D080}">
      <dsp:nvSpPr>
        <dsp:cNvPr id="0" name=""/>
        <dsp:cNvSpPr/>
      </dsp:nvSpPr>
      <dsp:spPr>
        <a:xfrm>
          <a:off x="0" y="3"/>
          <a:ext cx="2293785" cy="682723"/>
        </a:xfrm>
        <a:prstGeom prst="rect">
          <a:avLst/>
        </a:prstGeom>
        <a:solidFill>
          <a:srgbClr val="008F00"/>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t>What (Product)</a:t>
          </a:r>
        </a:p>
      </dsp:txBody>
      <dsp:txXfrm>
        <a:off x="0" y="3"/>
        <a:ext cx="2293785" cy="682723"/>
      </dsp:txXfrm>
    </dsp:sp>
    <dsp:sp modelId="{216FAF94-35E3-4B6A-AF2E-F2C48483F244}">
      <dsp:nvSpPr>
        <dsp:cNvPr id="0" name=""/>
        <dsp:cNvSpPr/>
      </dsp:nvSpPr>
      <dsp:spPr>
        <a:xfrm>
          <a:off x="2352" y="690168"/>
          <a:ext cx="2293785" cy="3904548"/>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ODR - major</a:t>
          </a:r>
        </a:p>
        <a:p>
          <a:pPr marL="228600" lvl="1" indent="-228600" algn="l" defTabSz="889000">
            <a:lnSpc>
              <a:spcPct val="90000"/>
            </a:lnSpc>
            <a:spcBef>
              <a:spcPct val="0"/>
            </a:spcBef>
            <a:spcAft>
              <a:spcPct val="15000"/>
            </a:spcAft>
            <a:buChar char="•"/>
          </a:pPr>
          <a:r>
            <a:rPr lang="en-US" sz="2000" kern="1200" dirty="0"/>
            <a:t>ODR – minor</a:t>
          </a:r>
        </a:p>
        <a:p>
          <a:pPr marL="228600" lvl="1" indent="-228600" algn="l" defTabSz="889000">
            <a:lnSpc>
              <a:spcPct val="90000"/>
            </a:lnSpc>
            <a:spcBef>
              <a:spcPct val="0"/>
            </a:spcBef>
            <a:spcAft>
              <a:spcPct val="15000"/>
            </a:spcAft>
            <a:buChar char="•"/>
          </a:pPr>
          <a:r>
            <a:rPr lang="en-US" sz="2000" kern="1200" dirty="0"/>
            <a:t>ODR - combined</a:t>
          </a:r>
        </a:p>
      </dsp:txBody>
      <dsp:txXfrm>
        <a:off x="2352" y="690168"/>
        <a:ext cx="2293785" cy="3904548"/>
      </dsp:txXfrm>
    </dsp:sp>
    <dsp:sp modelId="{BC9DE473-77D4-4B71-A496-2FD047F837C9}">
      <dsp:nvSpPr>
        <dsp:cNvPr id="0" name=""/>
        <dsp:cNvSpPr/>
      </dsp:nvSpPr>
      <dsp:spPr>
        <a:xfrm>
          <a:off x="2617268" y="7445"/>
          <a:ext cx="2293785" cy="682723"/>
        </a:xfrm>
        <a:prstGeom prst="rect">
          <a:avLst/>
        </a:prstGeom>
        <a:solidFill>
          <a:srgbClr val="008F00"/>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t>Why (Rationale)</a:t>
          </a:r>
        </a:p>
      </dsp:txBody>
      <dsp:txXfrm>
        <a:off x="2617268" y="7445"/>
        <a:ext cx="2293785" cy="682723"/>
      </dsp:txXfrm>
    </dsp:sp>
    <dsp:sp modelId="{8B7D8689-28C3-42A6-8EC0-275AA5524BC3}">
      <dsp:nvSpPr>
        <dsp:cNvPr id="0" name=""/>
        <dsp:cNvSpPr/>
      </dsp:nvSpPr>
      <dsp:spPr>
        <a:xfrm>
          <a:off x="2617268" y="690168"/>
          <a:ext cx="2293785" cy="3904548"/>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Provides documentation of an incident to be used for planning and support</a:t>
          </a:r>
        </a:p>
      </dsp:txBody>
      <dsp:txXfrm>
        <a:off x="2617268" y="690168"/>
        <a:ext cx="2293785" cy="3904548"/>
      </dsp:txXfrm>
    </dsp:sp>
    <dsp:sp modelId="{0EBD5AE6-4191-41EC-8A5A-E66D1F5C88D4}">
      <dsp:nvSpPr>
        <dsp:cNvPr id="0" name=""/>
        <dsp:cNvSpPr/>
      </dsp:nvSpPr>
      <dsp:spPr>
        <a:xfrm>
          <a:off x="5232183" y="7445"/>
          <a:ext cx="2293785" cy="682723"/>
        </a:xfrm>
        <a:prstGeom prst="rect">
          <a:avLst/>
        </a:prstGeom>
        <a:solidFill>
          <a:srgbClr val="008F00"/>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t>How (Implementation)</a:t>
          </a:r>
        </a:p>
      </dsp:txBody>
      <dsp:txXfrm>
        <a:off x="5232183" y="7445"/>
        <a:ext cx="2293785" cy="682723"/>
      </dsp:txXfrm>
    </dsp:sp>
    <dsp:sp modelId="{AB2165ED-8668-407B-91C4-58B30418BC9E}">
      <dsp:nvSpPr>
        <dsp:cNvPr id="0" name=""/>
        <dsp:cNvSpPr/>
      </dsp:nvSpPr>
      <dsp:spPr>
        <a:xfrm>
          <a:off x="5232183" y="690168"/>
          <a:ext cx="2293785" cy="3904548"/>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Paper form</a:t>
          </a:r>
        </a:p>
        <a:p>
          <a:pPr marL="228600" lvl="1" indent="-228600" algn="l" defTabSz="889000">
            <a:lnSpc>
              <a:spcPct val="90000"/>
            </a:lnSpc>
            <a:spcBef>
              <a:spcPct val="0"/>
            </a:spcBef>
            <a:spcAft>
              <a:spcPct val="15000"/>
            </a:spcAft>
            <a:buChar char="•"/>
          </a:pPr>
          <a:r>
            <a:rPr lang="en-US" sz="2000" kern="1200" dirty="0"/>
            <a:t>Paperless</a:t>
          </a:r>
        </a:p>
        <a:p>
          <a:pPr marL="228600" lvl="1" indent="-228600" algn="l" defTabSz="889000">
            <a:lnSpc>
              <a:spcPct val="90000"/>
            </a:lnSpc>
            <a:spcBef>
              <a:spcPct val="0"/>
            </a:spcBef>
            <a:spcAft>
              <a:spcPct val="15000"/>
            </a:spcAft>
            <a:buChar char="•"/>
          </a:pPr>
          <a:r>
            <a:rPr lang="en-US" sz="2000" kern="1200" dirty="0"/>
            <a:t>Separate forms or combined?</a:t>
          </a:r>
        </a:p>
        <a:p>
          <a:pPr marL="228600" lvl="1" indent="-228600" algn="l" defTabSz="889000">
            <a:lnSpc>
              <a:spcPct val="90000"/>
            </a:lnSpc>
            <a:spcBef>
              <a:spcPct val="0"/>
            </a:spcBef>
            <a:spcAft>
              <a:spcPct val="15000"/>
            </a:spcAft>
            <a:buChar char="•"/>
          </a:pPr>
          <a:r>
            <a:rPr lang="en-US" sz="2000" kern="1200" dirty="0"/>
            <a:t>Include required fields for problem solving (e.g. behavior, location, time of day, student, perceived motivation)</a:t>
          </a:r>
        </a:p>
        <a:p>
          <a:pPr marL="228600" lvl="1" indent="-228600" algn="l" defTabSz="889000">
            <a:lnSpc>
              <a:spcPct val="90000"/>
            </a:lnSpc>
            <a:spcBef>
              <a:spcPct val="0"/>
            </a:spcBef>
            <a:spcAft>
              <a:spcPct val="15000"/>
            </a:spcAft>
            <a:buChar char="•"/>
          </a:pPr>
          <a:endParaRPr lang="en-US" sz="2000" kern="1200" dirty="0"/>
        </a:p>
      </dsp:txBody>
      <dsp:txXfrm>
        <a:off x="5232183" y="690168"/>
        <a:ext cx="2293785" cy="390454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A209A2-FEEF-4CA2-BCAE-09C92308FA96}">
      <dsp:nvSpPr>
        <dsp:cNvPr id="0" name=""/>
        <dsp:cNvSpPr/>
      </dsp:nvSpPr>
      <dsp:spPr>
        <a:xfrm>
          <a:off x="114121" y="78402"/>
          <a:ext cx="2814994" cy="2814994"/>
        </a:xfrm>
        <a:prstGeom prst="ellipse">
          <a:avLst/>
        </a:prstGeom>
        <a:solidFill>
          <a:schemeClr val="accent6">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r>
            <a:rPr lang="en-US" sz="3300" kern="1200" dirty="0"/>
            <a:t>Fidelity Data</a:t>
          </a:r>
        </a:p>
      </dsp:txBody>
      <dsp:txXfrm>
        <a:off x="507206" y="410350"/>
        <a:ext cx="1623060" cy="2151098"/>
      </dsp:txXfrm>
    </dsp:sp>
    <dsp:sp modelId="{C0B36CB5-A48D-4699-9B3C-67F24944AB64}">
      <dsp:nvSpPr>
        <dsp:cNvPr id="0" name=""/>
        <dsp:cNvSpPr/>
      </dsp:nvSpPr>
      <dsp:spPr>
        <a:xfrm>
          <a:off x="2142946" y="78402"/>
          <a:ext cx="2814994" cy="2814994"/>
        </a:xfrm>
        <a:prstGeom prst="ellipse">
          <a:avLst/>
        </a:prstGeom>
        <a:solidFill>
          <a:schemeClr val="accent1">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r>
            <a:rPr lang="en-US" sz="3300" kern="1200" dirty="0"/>
            <a:t>Outcome Data</a:t>
          </a:r>
        </a:p>
      </dsp:txBody>
      <dsp:txXfrm>
        <a:off x="2941796" y="410350"/>
        <a:ext cx="1623060" cy="2151098"/>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image" Target="../media/image4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08" charset="0"/>
                <a:ea typeface="+mn-ea"/>
                <a:cs typeface="+mn-cs"/>
              </a:defRPr>
            </a:lvl1pPr>
          </a:lstStyle>
          <a:p>
            <a:pPr>
              <a:defRPr/>
            </a:pPr>
            <a:endParaRPr lang="en-US"/>
          </a:p>
        </p:txBody>
      </p:sp>
      <p:sp>
        <p:nvSpPr>
          <p:cNvPr id="4096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08" charset="0"/>
                <a:ea typeface="+mn-ea"/>
                <a:cs typeface="+mn-cs"/>
              </a:defRPr>
            </a:lvl1pPr>
          </a:lstStyle>
          <a:p>
            <a:pPr>
              <a:defRPr/>
            </a:pPr>
            <a:endParaRPr lang="en-US"/>
          </a:p>
        </p:txBody>
      </p:sp>
      <p:sp>
        <p:nvSpPr>
          <p:cNvPr id="4096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08" charset="0"/>
                <a:ea typeface="+mn-ea"/>
                <a:cs typeface="+mn-cs"/>
              </a:defRPr>
            </a:lvl1pPr>
          </a:lstStyle>
          <a:p>
            <a:pPr>
              <a:defRPr/>
            </a:pPr>
            <a:endParaRPr lang="en-US"/>
          </a:p>
        </p:txBody>
      </p:sp>
      <p:sp>
        <p:nvSpPr>
          <p:cNvPr id="4096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F1AF6FBC-B897-AB42-9541-79EE9334D32C}" type="slidenum">
              <a:rPr lang="en-US"/>
              <a:pPr>
                <a:defRPr/>
              </a:pPr>
              <a:t>‹#›</a:t>
            </a:fld>
            <a:endParaRPr lang="en-US"/>
          </a:p>
        </p:txBody>
      </p:sp>
    </p:spTree>
    <p:extLst>
      <p:ext uri="{BB962C8B-B14F-4D97-AF65-F5344CB8AC3E}">
        <p14:creationId xmlns:p14="http://schemas.microsoft.com/office/powerpoint/2010/main" val="1981458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08" charset="0"/>
                <a:ea typeface="+mn-ea"/>
                <a:cs typeface="+mn-cs"/>
              </a:defRPr>
            </a:lvl1pPr>
          </a:lstStyle>
          <a:p>
            <a:pPr>
              <a:defRPr/>
            </a:pPr>
            <a:endParaRPr lang="en-US"/>
          </a:p>
        </p:txBody>
      </p:sp>
      <p:sp>
        <p:nvSpPr>
          <p:cNvPr id="81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08" charset="0"/>
                <a:ea typeface="+mn-ea"/>
                <a:cs typeface="+mn-cs"/>
              </a:defRPr>
            </a:lvl1pPr>
          </a:lstStyle>
          <a:p>
            <a:pPr>
              <a:defRPr/>
            </a:pPr>
            <a:endParaRPr lang="en-US"/>
          </a:p>
        </p:txBody>
      </p:sp>
      <p:sp>
        <p:nvSpPr>
          <p:cNvPr id="194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08" charset="0"/>
                <a:ea typeface="+mn-ea"/>
                <a:cs typeface="+mn-cs"/>
              </a:defRPr>
            </a:lvl1pPr>
          </a:lstStyle>
          <a:p>
            <a:pPr>
              <a:defRPr/>
            </a:pPr>
            <a:endParaRPr lang="en-US"/>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BB720D9-44EE-D24D-8065-87A5493CC944}" type="slidenum">
              <a:rPr lang="en-US"/>
              <a:pPr>
                <a:defRPr/>
              </a:pPr>
              <a:t>‹#›</a:t>
            </a:fld>
            <a:endParaRPr lang="en-US"/>
          </a:p>
        </p:txBody>
      </p:sp>
    </p:spTree>
    <p:extLst>
      <p:ext uri="{BB962C8B-B14F-4D97-AF65-F5344CB8AC3E}">
        <p14:creationId xmlns:p14="http://schemas.microsoft.com/office/powerpoint/2010/main" val="199351949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8"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Arial" pitchFamily="-108" charset="0"/>
        <a:ea typeface="ヒラギノ角ゴ Pro W3" pitchFamily="-1" charset="-128"/>
        <a:cs typeface="ヒラギノ角ゴ Pro W3" pitchFamily="-1" charset="-128"/>
      </a:defRPr>
    </a:lvl3pPr>
    <a:lvl4pPr marL="1371600" algn="l" rtl="0" eaLnBrk="0" fontAlgn="base" hangingPunct="0">
      <a:spcBef>
        <a:spcPct val="30000"/>
      </a:spcBef>
      <a:spcAft>
        <a:spcPct val="0"/>
      </a:spcAft>
      <a:defRPr sz="1200" kern="1200">
        <a:solidFill>
          <a:schemeClr val="tx1"/>
        </a:solidFill>
        <a:latin typeface="Arial" pitchFamily="-108" charset="0"/>
        <a:ea typeface="ヒラギノ角ゴ Pro W3" pitchFamily="-1" charset="-128"/>
        <a:cs typeface="+mn-cs"/>
      </a:defRPr>
    </a:lvl4pPr>
    <a:lvl5pPr marL="1828800" algn="l" rtl="0" eaLnBrk="0" fontAlgn="base" hangingPunct="0">
      <a:spcBef>
        <a:spcPct val="30000"/>
      </a:spcBef>
      <a:spcAft>
        <a:spcPct val="0"/>
      </a:spcAft>
      <a:defRPr sz="1200" kern="1200">
        <a:solidFill>
          <a:schemeClr val="tx1"/>
        </a:solidFill>
        <a:latin typeface="Arial" pitchFamily="-108" charset="0"/>
        <a:ea typeface="ヒラギノ角ゴ Pro W3" pitchFamily="-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p:spPr>
        <p:txBody>
          <a:bodyPr/>
          <a:lstStyle/>
          <a:p>
            <a:pPr marL="0" indent="0">
              <a:buFontTx/>
              <a:buNone/>
            </a:pPr>
            <a:r>
              <a:rPr lang="en-US" dirty="0">
                <a:latin typeface="Arial" pitchFamily="-1" charset="0"/>
                <a:ea typeface="ＭＳ Ｐゴシック" pitchFamily="-108" charset="-128"/>
                <a:cs typeface="ＭＳ Ｐゴシック" pitchFamily="-108" charset="-128"/>
              </a:rPr>
              <a:t>Add</a:t>
            </a:r>
            <a:r>
              <a:rPr lang="en-US" baseline="0" dirty="0">
                <a:latin typeface="Arial" pitchFamily="-1" charset="0"/>
                <a:ea typeface="ＭＳ Ｐゴシック" pitchFamily="-108" charset="-128"/>
                <a:cs typeface="ＭＳ Ｐゴシック" pitchFamily="-108" charset="-128"/>
              </a:rPr>
              <a:t> trainer names for your event</a:t>
            </a:r>
            <a:endParaRPr lang="en-US" dirty="0">
              <a:latin typeface="Arial" pitchFamily="-1" charset="0"/>
              <a:ea typeface="ＭＳ Ｐゴシック" pitchFamily="-108" charset="-128"/>
              <a:cs typeface="ＭＳ Ｐゴシック" pitchFamily="-108" charset="-128"/>
            </a:endParaRPr>
          </a:p>
        </p:txBody>
      </p:sp>
      <p:sp>
        <p:nvSpPr>
          <p:cNvPr id="21508" name="Slide Number Placeholder 3"/>
          <p:cNvSpPr>
            <a:spLocks noGrp="1"/>
          </p:cNvSpPr>
          <p:nvPr>
            <p:ph type="sldNum" sz="quarter" idx="5"/>
          </p:nvPr>
        </p:nvSpPr>
        <p:spPr>
          <a:noFill/>
        </p:spPr>
        <p:txBody>
          <a:bodyPr/>
          <a:lstStyle/>
          <a:p>
            <a:fld id="{075ACD24-F3E1-7541-A3C0-23C2C100C846}" type="slidenum">
              <a:rPr lang="en-US"/>
              <a:pPr/>
              <a:t>1</a:t>
            </a:fld>
            <a:endParaRPr lang="en-US"/>
          </a:p>
        </p:txBody>
      </p:sp>
    </p:spTree>
    <p:extLst>
      <p:ext uri="{BB962C8B-B14F-4D97-AF65-F5344CB8AC3E}">
        <p14:creationId xmlns:p14="http://schemas.microsoft.com/office/powerpoint/2010/main" val="272546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3000" dirty="0">
                <a:latin typeface="Britannic Bold" pitchFamily="-108" charset="0"/>
              </a:rPr>
              <a:t>Use data</a:t>
            </a:r>
          </a:p>
          <a:p>
            <a:pPr lvl="1" eaLnBrk="1" hangingPunct="1"/>
            <a:r>
              <a:rPr lang="en-US" sz="2600" dirty="0">
                <a:latin typeface="Britannic Bold" pitchFamily="-108" charset="0"/>
              </a:rPr>
              <a:t>Focus on outcomes: Academic &amp; behavior success</a:t>
            </a:r>
          </a:p>
          <a:p>
            <a:pPr lvl="1" eaLnBrk="1" hangingPunct="1"/>
            <a:r>
              <a:rPr lang="en-US" sz="2600" dirty="0">
                <a:latin typeface="Britannic Bold" pitchFamily="-108" charset="0"/>
              </a:rPr>
              <a:t>On-going evaluation</a:t>
            </a:r>
          </a:p>
          <a:p>
            <a:pPr eaLnBrk="1" hangingPunct="1"/>
            <a:r>
              <a:rPr lang="en-US" sz="3000" dirty="0">
                <a:latin typeface="Britannic Bold" pitchFamily="-108" charset="0"/>
              </a:rPr>
              <a:t>Ensure cultural and contextual fit</a:t>
            </a:r>
          </a:p>
          <a:p>
            <a:pPr eaLnBrk="1" hangingPunct="1"/>
            <a:r>
              <a:rPr lang="en-US" sz="3000" dirty="0">
                <a:latin typeface="Britannic Bold" pitchFamily="-108" charset="0"/>
              </a:rPr>
              <a:t>Invest in systems</a:t>
            </a:r>
          </a:p>
          <a:p>
            <a:pPr eaLnBrk="1" hangingPunct="1"/>
            <a:r>
              <a:rPr lang="en-US" sz="3000" dirty="0">
                <a:latin typeface="Britannic Bold" pitchFamily="-108" charset="0"/>
              </a:rPr>
              <a:t>Organize research-validated practices within a continuum</a:t>
            </a:r>
          </a:p>
          <a:p>
            <a:pPr lvl="1" eaLnBrk="1" hangingPunct="1"/>
            <a:r>
              <a:rPr lang="en-US" sz="2600" dirty="0">
                <a:latin typeface="Britannic Bold" pitchFamily="-108" charset="0"/>
              </a:rPr>
              <a:t>Instructional &amp; preventative approach</a:t>
            </a:r>
          </a:p>
          <a:p>
            <a:pPr lvl="1" eaLnBrk="1" hangingPunct="1"/>
            <a:r>
              <a:rPr lang="en-US" sz="2600" dirty="0">
                <a:latin typeface="Britannic Bold" pitchFamily="-108" charset="0"/>
              </a:rPr>
              <a:t>Integration</a:t>
            </a:r>
          </a:p>
          <a:p>
            <a:pPr lvl="1" eaLnBrk="1" hangingPunct="1"/>
            <a:r>
              <a:rPr lang="en-US" sz="2600" dirty="0">
                <a:latin typeface="Britannic Bold" pitchFamily="-108" charset="0"/>
              </a:rPr>
              <a:t>Tier 1 for all</a:t>
            </a:r>
          </a:p>
          <a:p>
            <a:pPr eaLnBrk="1" hangingPunct="1"/>
            <a:endParaRPr lang="en-US" dirty="0">
              <a:latin typeface="Times New Roman" pitchFamily="-1" charset="0"/>
            </a:endParaRPr>
          </a:p>
          <a:p>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pPr>
                <a:defRPr/>
              </a:pPr>
              <a:t>12</a:t>
            </a:fld>
            <a:endParaRPr lang="en-US"/>
          </a:p>
        </p:txBody>
      </p:sp>
    </p:spTree>
    <p:extLst>
      <p:ext uri="{BB962C8B-B14F-4D97-AF65-F5344CB8AC3E}">
        <p14:creationId xmlns:p14="http://schemas.microsoft.com/office/powerpoint/2010/main" val="1146295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ln/>
        </p:spPr>
      </p:sp>
      <p:sp>
        <p:nvSpPr>
          <p:cNvPr id="181251" name="Notes Placeholder 2"/>
          <p:cNvSpPr>
            <a:spLocks noGrp="1"/>
          </p:cNvSpPr>
          <p:nvPr>
            <p:ph type="body" idx="1"/>
          </p:nvPr>
        </p:nvSpPr>
        <p:spPr>
          <a:noFill/>
          <a:ln/>
        </p:spPr>
        <p:txBody>
          <a:bodyPr/>
          <a:lstStyle/>
          <a:p>
            <a:endParaRPr lang="en-US">
              <a:latin typeface="Arial" pitchFamily="-83" charset="0"/>
              <a:ea typeface="ＭＳ Ｐゴシック" pitchFamily="-108" charset="-128"/>
              <a:cs typeface="ＭＳ Ｐゴシック" pitchFamily="-108" charset="-128"/>
            </a:endParaRPr>
          </a:p>
        </p:txBody>
      </p:sp>
      <p:sp>
        <p:nvSpPr>
          <p:cNvPr id="181252" name="Slide Number Placeholder 3"/>
          <p:cNvSpPr>
            <a:spLocks noGrp="1"/>
          </p:cNvSpPr>
          <p:nvPr>
            <p:ph type="sldNum" sz="quarter" idx="5"/>
          </p:nvPr>
        </p:nvSpPr>
        <p:spPr>
          <a:noFill/>
        </p:spPr>
        <p:txBody>
          <a:bodyPr/>
          <a:lstStyle/>
          <a:p>
            <a:fld id="{92D4C6AF-A613-0E4D-8A5A-DD9B1D0FB63E}" type="slidenum">
              <a:rPr lang="en-US"/>
              <a:pPr/>
              <a:t>14</a:t>
            </a:fld>
            <a:endParaRPr lang="en-US"/>
          </a:p>
        </p:txBody>
      </p:sp>
    </p:spTree>
    <p:extLst>
      <p:ext uri="{BB962C8B-B14F-4D97-AF65-F5344CB8AC3E}">
        <p14:creationId xmlns:p14="http://schemas.microsoft.com/office/powerpoint/2010/main" val="15618833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7BC3BF7A-F77D-2E47-B2AB-365D70E9B5A6}" type="slidenum">
              <a:rPr lang="en-US">
                <a:solidFill>
                  <a:srgbClr val="000000"/>
                </a:solidFill>
                <a:latin typeface="Arial" pitchFamily="-1" charset="0"/>
              </a:rPr>
              <a:pPr/>
              <a:t>15</a:t>
            </a:fld>
            <a:endParaRPr lang="en-US">
              <a:solidFill>
                <a:srgbClr val="000000"/>
              </a:solidFill>
              <a:latin typeface="Arial" pitchFamily="-1"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endParaRPr lang="en-US">
              <a:latin typeface="Times New Roman" pitchFamily="-1" charset="0"/>
            </a:endParaRPr>
          </a:p>
        </p:txBody>
      </p:sp>
    </p:spTree>
    <p:extLst>
      <p:ext uri="{BB962C8B-B14F-4D97-AF65-F5344CB8AC3E}">
        <p14:creationId xmlns:p14="http://schemas.microsoft.com/office/powerpoint/2010/main" val="15154189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p:spPr>
        <p:txBody>
          <a:bodyPr/>
          <a:lstStyle/>
          <a:p>
            <a:pPr eaLnBrk="1" hangingPunct="1"/>
            <a:r>
              <a:rPr lang="en-US" dirty="0">
                <a:latin typeface="Times New Roman" pitchFamily="-1" charset="0"/>
                <a:ea typeface="ＭＳ Ｐゴシック" pitchFamily="-108" charset="-128"/>
                <a:cs typeface="ＭＳ Ｐゴシック" pitchFamily="-108" charset="-128"/>
              </a:rPr>
              <a:t>NOTICE GREEN GOES FOR “ALL”</a:t>
            </a:r>
          </a:p>
          <a:p>
            <a:pPr eaLnBrk="1" hangingPunct="1"/>
            <a:r>
              <a:rPr lang="en-US" dirty="0">
                <a:latin typeface="Times New Roman" pitchFamily="-1" charset="0"/>
                <a:ea typeface="ＭＳ Ｐゴシック" pitchFamily="-108" charset="-128"/>
                <a:cs typeface="ＭＳ Ｐゴシック" pitchFamily="-108" charset="-128"/>
              </a:rPr>
              <a:t>Focus on Tier 1- important to build a solid tier 1 first!! Resist</a:t>
            </a:r>
            <a:r>
              <a:rPr lang="en-US" baseline="0" dirty="0">
                <a:latin typeface="Times New Roman" pitchFamily="-1" charset="0"/>
                <a:ea typeface="ＭＳ Ｐゴシック" pitchFamily="-108" charset="-128"/>
                <a:cs typeface="ＭＳ Ｐゴシック" pitchFamily="-108" charset="-128"/>
              </a:rPr>
              <a:t> the push to do tier 2/3 first! </a:t>
            </a:r>
          </a:p>
          <a:p>
            <a:pPr eaLnBrk="1" hangingPunct="1"/>
            <a:endParaRPr lang="en-US" dirty="0">
              <a:latin typeface="Times New Roman" pitchFamily="-1" charset="0"/>
              <a:ea typeface="ＭＳ Ｐゴシック" pitchFamily="-108" charset="-128"/>
              <a:cs typeface="ＭＳ Ｐゴシック" pitchFamily="-108" charset="-128"/>
            </a:endParaRPr>
          </a:p>
        </p:txBody>
      </p:sp>
      <p:sp>
        <p:nvSpPr>
          <p:cNvPr id="36868" name="Slide Number Placeholder 3"/>
          <p:cNvSpPr>
            <a:spLocks noGrp="1"/>
          </p:cNvSpPr>
          <p:nvPr>
            <p:ph type="sldNum" sz="quarter" idx="5"/>
          </p:nvPr>
        </p:nvSpPr>
        <p:spPr>
          <a:noFill/>
        </p:spPr>
        <p:txBody>
          <a:bodyPr/>
          <a:lstStyle/>
          <a:p>
            <a:fld id="{461C5D91-F66F-8546-B6AD-4561DD8ADAD9}" type="slidenum">
              <a:rPr lang="en-US"/>
              <a:pPr/>
              <a:t>16</a:t>
            </a:fld>
            <a:endParaRPr lang="en-US"/>
          </a:p>
        </p:txBody>
      </p:sp>
    </p:spTree>
    <p:extLst>
      <p:ext uri="{BB962C8B-B14F-4D97-AF65-F5344CB8AC3E}">
        <p14:creationId xmlns:p14="http://schemas.microsoft.com/office/powerpoint/2010/main" val="14245891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Build section numbers, color coding, and structure into</a:t>
            </a:r>
            <a:r>
              <a:rPr lang="en-US" baseline="0" dirty="0"/>
              <a:t> ppt.</a:t>
            </a:r>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pPr>
                <a:defRPr/>
              </a:pPr>
              <a:t>17</a:t>
            </a:fld>
            <a:endParaRPr lang="en-US"/>
          </a:p>
        </p:txBody>
      </p:sp>
    </p:spTree>
    <p:extLst>
      <p:ext uri="{BB962C8B-B14F-4D97-AF65-F5344CB8AC3E}">
        <p14:creationId xmlns:p14="http://schemas.microsoft.com/office/powerpoint/2010/main" val="34340402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6E0EEC8B-33CA-6745-BBE1-65C7940A6207}" type="slidenum">
              <a:rPr lang="en-US"/>
              <a:pPr/>
              <a:t>18</a:t>
            </a:fld>
            <a:endParaRPr 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r>
              <a:rPr lang="en-US" dirty="0">
                <a:latin typeface="Arial" pitchFamily="-1" charset="0"/>
              </a:rPr>
              <a:t>SAY: </a:t>
            </a:r>
            <a:r>
              <a:rPr lang="en-US" i="1" dirty="0">
                <a:latin typeface="Arial" pitchFamily="-1" charset="0"/>
              </a:rPr>
              <a:t>In general, the implementation of a school-wide PBS approach at the school level is built around five main implementation steps.</a:t>
            </a:r>
          </a:p>
          <a:p>
            <a:pPr eaLnBrk="1" hangingPunct="1"/>
            <a:endParaRPr lang="en-US" i="1" dirty="0">
              <a:latin typeface="Arial" pitchFamily="-1" charset="0"/>
            </a:endParaRPr>
          </a:p>
          <a:p>
            <a:pPr eaLnBrk="1" hangingPunct="1"/>
            <a:r>
              <a:rPr lang="en-US" i="1" dirty="0">
                <a:latin typeface="Arial" pitchFamily="-1" charset="0"/>
              </a:rPr>
              <a:t>Example- this process stays with you the whole time!</a:t>
            </a:r>
            <a:endParaRPr lang="en-US" dirty="0">
              <a:latin typeface="Arial" pitchFamily="-1" charset="0"/>
            </a:endParaRPr>
          </a:p>
          <a:p>
            <a:pPr eaLnBrk="1" hangingPunct="1"/>
            <a:endParaRPr lang="en-US" dirty="0">
              <a:latin typeface="Arial" pitchFamily="-1" charset="0"/>
            </a:endParaRPr>
          </a:p>
        </p:txBody>
      </p:sp>
    </p:spTree>
    <p:extLst>
      <p:ext uri="{BB962C8B-B14F-4D97-AF65-F5344CB8AC3E}">
        <p14:creationId xmlns:p14="http://schemas.microsoft.com/office/powerpoint/2010/main" val="9148334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will come back every time we talk about adding a practice!</a:t>
            </a:r>
            <a:r>
              <a:rPr lang="en-US" baseline="0" dirty="0"/>
              <a:t> </a:t>
            </a:r>
            <a:endParaRPr lang="en-US" dirty="0"/>
          </a:p>
        </p:txBody>
      </p:sp>
      <p:sp>
        <p:nvSpPr>
          <p:cNvPr id="4" name="Slide Number Placeholder 3"/>
          <p:cNvSpPr>
            <a:spLocks noGrp="1"/>
          </p:cNvSpPr>
          <p:nvPr>
            <p:ph type="sldNum" sz="quarter" idx="10"/>
          </p:nvPr>
        </p:nvSpPr>
        <p:spPr/>
        <p:txBody>
          <a:bodyPr/>
          <a:lstStyle/>
          <a:p>
            <a:pPr>
              <a:defRPr/>
            </a:pPr>
            <a:fld id="{CBB720D9-44EE-D24D-8065-87A5493CC944}" type="slidenum">
              <a:rPr lang="en-US" smtClean="0"/>
              <a:pPr>
                <a:defRPr/>
              </a:pPr>
              <a:t>19</a:t>
            </a:fld>
            <a:endParaRPr lang="en-US"/>
          </a:p>
        </p:txBody>
      </p:sp>
    </p:spTree>
    <p:extLst>
      <p:ext uri="{BB962C8B-B14F-4D97-AF65-F5344CB8AC3E}">
        <p14:creationId xmlns:p14="http://schemas.microsoft.com/office/powerpoint/2010/main" val="38821586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will</a:t>
            </a:r>
            <a:r>
              <a:rPr lang="en-US" baseline="0" dirty="0"/>
              <a:t> also come back every time we introduce a new practice data source or system.</a:t>
            </a:r>
            <a:endParaRPr lang="en-US" dirty="0"/>
          </a:p>
        </p:txBody>
      </p:sp>
      <p:sp>
        <p:nvSpPr>
          <p:cNvPr id="4" name="Slide Number Placeholder 3"/>
          <p:cNvSpPr>
            <a:spLocks noGrp="1"/>
          </p:cNvSpPr>
          <p:nvPr>
            <p:ph type="sldNum" sz="quarter" idx="10"/>
          </p:nvPr>
        </p:nvSpPr>
        <p:spPr/>
        <p:txBody>
          <a:bodyPr/>
          <a:lstStyle/>
          <a:p>
            <a:pPr>
              <a:defRPr/>
            </a:pPr>
            <a:fld id="{CBB720D9-44EE-D24D-8065-87A5493CC944}" type="slidenum">
              <a:rPr lang="en-US" smtClean="0"/>
              <a:pPr>
                <a:defRPr/>
              </a:pPr>
              <a:t>20</a:t>
            </a:fld>
            <a:endParaRPr lang="en-US"/>
          </a:p>
        </p:txBody>
      </p:sp>
    </p:spTree>
    <p:extLst>
      <p:ext uri="{BB962C8B-B14F-4D97-AF65-F5344CB8AC3E}">
        <p14:creationId xmlns:p14="http://schemas.microsoft.com/office/powerpoint/2010/main" val="22898357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E072F8-D544-2C4E-BFCF-3A1338F84711}" type="slidenum">
              <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6449456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r>
              <a:rPr lang="en-US" dirty="0">
                <a:latin typeface="Arial" pitchFamily="-1" charset="0"/>
                <a:ea typeface="ＭＳ Ｐゴシック" pitchFamily="-108" charset="-128"/>
                <a:cs typeface="ＭＳ Ｐゴシック" pitchFamily="-108" charset="-128"/>
              </a:rPr>
              <a:t>GO back and re-visit</a:t>
            </a:r>
            <a:r>
              <a:rPr lang="en-US" baseline="0" dirty="0">
                <a:latin typeface="Arial" pitchFamily="-1" charset="0"/>
                <a:ea typeface="ＭＳ Ｐゴシック" pitchFamily="-108" charset="-128"/>
                <a:cs typeface="ＭＳ Ｐゴシック" pitchFamily="-108" charset="-128"/>
              </a:rPr>
              <a:t> the getting smarter activity regularly</a:t>
            </a:r>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fld id="{12E072F8-D544-2C4E-BFCF-3A1338F84711}" type="slidenum">
              <a:rPr lang="en-US"/>
              <a:pPr/>
              <a:t>23</a:t>
            </a:fld>
            <a:endParaRPr lang="en-US"/>
          </a:p>
        </p:txBody>
      </p:sp>
    </p:spTree>
    <p:extLst>
      <p:ext uri="{BB962C8B-B14F-4D97-AF65-F5344CB8AC3E}">
        <p14:creationId xmlns:p14="http://schemas.microsoft.com/office/powerpoint/2010/main" val="2531050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to PBIS Apps and U of Oregon for much of the content included in </a:t>
            </a:r>
            <a:r>
              <a:rPr lang="en-US"/>
              <a:t>today’s presentation!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E117D-801E-934C-98EA-9D5546EBA5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94842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r>
              <a:rPr lang="en-US" dirty="0">
                <a:latin typeface="Arial" pitchFamily="-1" charset="0"/>
                <a:ea typeface="ＭＳ Ｐゴシック" pitchFamily="-108" charset="-128"/>
                <a:cs typeface="ＭＳ Ｐゴシック" pitchFamily="-108" charset="-128"/>
              </a:rPr>
              <a:t>How many have gotten staff student</a:t>
            </a:r>
            <a:r>
              <a:rPr lang="en-US" baseline="0" dirty="0">
                <a:latin typeface="Arial" pitchFamily="-1" charset="0"/>
                <a:ea typeface="ＭＳ Ｐゴシック" pitchFamily="-108" charset="-128"/>
                <a:cs typeface="ＭＳ Ｐゴシック" pitchFamily="-108" charset="-128"/>
              </a:rPr>
              <a:t> and family input on your behavioral purpose statement. </a:t>
            </a:r>
          </a:p>
          <a:p>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fld id="{12E072F8-D544-2C4E-BFCF-3A1338F84711}" type="slidenum">
              <a:rPr lang="en-US"/>
              <a:pPr/>
              <a:t>24</a:t>
            </a:fld>
            <a:endParaRPr lang="en-US"/>
          </a:p>
        </p:txBody>
      </p:sp>
    </p:spTree>
    <p:extLst>
      <p:ext uri="{BB962C8B-B14F-4D97-AF65-F5344CB8AC3E}">
        <p14:creationId xmlns:p14="http://schemas.microsoft.com/office/powerpoint/2010/main" val="32544676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r>
              <a:rPr lang="en-US" dirty="0">
                <a:latin typeface="Arial" pitchFamily="-1" charset="0"/>
                <a:ea typeface="ＭＳ Ｐゴシック" pitchFamily="-108" charset="-128"/>
                <a:cs typeface="ＭＳ Ｐゴシック" pitchFamily="-108" charset="-128"/>
              </a:rPr>
              <a:t>How</a:t>
            </a:r>
            <a:r>
              <a:rPr lang="en-US" baseline="0" dirty="0">
                <a:latin typeface="Arial" pitchFamily="-1" charset="0"/>
                <a:ea typeface="ＭＳ Ｐゴシック" pitchFamily="-108" charset="-128"/>
                <a:cs typeface="ＭＳ Ｐゴシック" pitchFamily="-108" charset="-128"/>
              </a:rPr>
              <a:t> many have expectations, how many have staff input? Student in put? Family input? </a:t>
            </a:r>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fld id="{12E072F8-D544-2C4E-BFCF-3A1338F84711}" type="slidenum">
              <a:rPr lang="en-US"/>
              <a:pPr/>
              <a:t>25</a:t>
            </a:fld>
            <a:endParaRPr lang="en-US"/>
          </a:p>
        </p:txBody>
      </p:sp>
    </p:spTree>
    <p:extLst>
      <p:ext uri="{BB962C8B-B14F-4D97-AF65-F5344CB8AC3E}">
        <p14:creationId xmlns:p14="http://schemas.microsoft.com/office/powerpoint/2010/main" val="31992755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r>
              <a:rPr lang="en-US" dirty="0">
                <a:latin typeface="Arial" pitchFamily="-1" charset="0"/>
                <a:ea typeface="ＭＳ Ｐゴシック" pitchFamily="-108" charset="-128"/>
                <a:cs typeface="ＭＳ Ｐゴシック" pitchFamily="-108" charset="-128"/>
              </a:rPr>
              <a:t>How is this going? This is the</a:t>
            </a:r>
            <a:r>
              <a:rPr lang="en-US" baseline="0" dirty="0">
                <a:latin typeface="Arial" pitchFamily="-1" charset="0"/>
                <a:ea typeface="ＭＳ Ｐゴシック" pitchFamily="-108" charset="-128"/>
                <a:cs typeface="ＭＳ Ｐゴシック" pitchFamily="-108" charset="-128"/>
              </a:rPr>
              <a:t> power of PBIS- spend time here!! </a:t>
            </a:r>
          </a:p>
          <a:p>
            <a:r>
              <a:rPr lang="en-US" baseline="0" dirty="0">
                <a:latin typeface="Arial" pitchFamily="-1" charset="0"/>
                <a:ea typeface="ＭＳ Ｐゴシック" pitchFamily="-108" charset="-128"/>
                <a:cs typeface="ＭＳ Ｐゴシック" pitchFamily="-108" charset="-128"/>
              </a:rPr>
              <a:t>We know this is a key to successful implementation</a:t>
            </a:r>
          </a:p>
          <a:p>
            <a:r>
              <a:rPr lang="en-US" dirty="0">
                <a:latin typeface="Arial" pitchFamily="-1" charset="0"/>
                <a:ea typeface="ＭＳ Ｐゴシック" pitchFamily="-108" charset="-128"/>
                <a:cs typeface="ＭＳ Ｐゴシック" pitchFamily="-108" charset="-128"/>
              </a:rPr>
              <a:t>Do you have your</a:t>
            </a:r>
            <a:r>
              <a:rPr lang="en-US" baseline="0" dirty="0">
                <a:latin typeface="Arial" pitchFamily="-1" charset="0"/>
                <a:ea typeface="ＭＳ Ｐゴシック" pitchFamily="-108" charset="-128"/>
                <a:cs typeface="ＭＳ Ｐゴシック" pitchFamily="-108" charset="-128"/>
              </a:rPr>
              <a:t> draft? Feedback from staff? Students? Family?</a:t>
            </a:r>
          </a:p>
          <a:p>
            <a:r>
              <a:rPr lang="en-US" baseline="0" dirty="0">
                <a:latin typeface="Arial" pitchFamily="-1" charset="0"/>
                <a:ea typeface="ＭＳ Ｐゴシック" pitchFamily="-108" charset="-128"/>
                <a:cs typeface="ＭＳ Ｐゴシック" pitchFamily="-108" charset="-128"/>
              </a:rPr>
              <a:t>Q- if we haven’t gotten feedback yet do we have to start over? No collect feedback especially on how you teach this and suggest that you can incorporate this feedback into your next drafts</a:t>
            </a:r>
            <a:endParaRPr lang="en-US" dirty="0">
              <a:latin typeface="Arial" pitchFamily="-1" charset="0"/>
              <a:ea typeface="ＭＳ Ｐゴシック" pitchFamily="-108" charset="-128"/>
              <a:cs typeface="ＭＳ Ｐゴシック" pitchFamily="-108" charset="-128"/>
            </a:endParaRPr>
          </a:p>
          <a:p>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fld id="{12E072F8-D544-2C4E-BFCF-3A1338F84711}" type="slidenum">
              <a:rPr lang="en-US"/>
              <a:pPr/>
              <a:t>26</a:t>
            </a:fld>
            <a:endParaRPr lang="en-US"/>
          </a:p>
        </p:txBody>
      </p:sp>
    </p:spTree>
    <p:extLst>
      <p:ext uri="{BB962C8B-B14F-4D97-AF65-F5344CB8AC3E}">
        <p14:creationId xmlns:p14="http://schemas.microsoft.com/office/powerpoint/2010/main" val="23939909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23AC9AF2-F1A4-DA4C-BC7C-B8F326A5CB20}" type="slidenum">
              <a:rPr lang="en-US"/>
              <a:pPr/>
              <a:t>27</a:t>
            </a:fld>
            <a:endParaRPr 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r>
              <a:rPr lang="en-US" dirty="0">
                <a:latin typeface="Arial" pitchFamily="-1" charset="0"/>
                <a:ea typeface="ＭＳ Ｐゴシック" pitchFamily="-108" charset="-128"/>
                <a:cs typeface="ＭＳ Ｐゴシック" pitchFamily="-108" charset="-128"/>
              </a:rPr>
              <a:t>How many of you have</a:t>
            </a:r>
            <a:r>
              <a:rPr lang="en-US" baseline="0" dirty="0">
                <a:latin typeface="Arial" pitchFamily="-1" charset="0"/>
                <a:ea typeface="ＭＳ Ｐゴシック" pitchFamily="-108" charset="-128"/>
                <a:cs typeface="ＭＳ Ｐゴシック" pitchFamily="-108" charset="-128"/>
              </a:rPr>
              <a:t> drafted lesson plans? Working on creating prompts, working on active supervision? Data collection systems</a:t>
            </a:r>
            <a:endParaRPr lang="en-US" dirty="0">
              <a:latin typeface="Arial" pitchFamily="-1"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26863243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r>
              <a:rPr lang="en-US" dirty="0">
                <a:latin typeface="Arial" pitchFamily="-1" charset="0"/>
                <a:ea typeface="ＭＳ Ｐゴシック" pitchFamily="-108" charset="-128"/>
                <a:cs typeface="ＭＳ Ｐゴシック" pitchFamily="-108" charset="-128"/>
              </a:rPr>
              <a:t>This is the non-negotiable</a:t>
            </a:r>
            <a:r>
              <a:rPr lang="en-US" baseline="0" dirty="0">
                <a:latin typeface="Arial" pitchFamily="-1" charset="0"/>
                <a:ea typeface="ＭＳ Ｐゴシック" pitchFamily="-108" charset="-128"/>
                <a:cs typeface="ＭＳ Ｐゴシック" pitchFamily="-108" charset="-128"/>
              </a:rPr>
              <a:t> is teachers teaching the expectations in their classrooms</a:t>
            </a:r>
          </a:p>
        </p:txBody>
      </p:sp>
      <p:sp>
        <p:nvSpPr>
          <p:cNvPr id="72708" name="Slide Number Placeholder 3"/>
          <p:cNvSpPr>
            <a:spLocks noGrp="1"/>
          </p:cNvSpPr>
          <p:nvPr>
            <p:ph type="sldNum" sz="quarter" idx="5"/>
          </p:nvPr>
        </p:nvSpPr>
        <p:spPr>
          <a:noFill/>
        </p:spPr>
        <p:txBody>
          <a:bodyPr/>
          <a:lstStyle/>
          <a:p>
            <a:fld id="{12E072F8-D544-2C4E-BFCF-3A1338F84711}" type="slidenum">
              <a:rPr lang="en-US"/>
              <a:pPr/>
              <a:t>28</a:t>
            </a:fld>
            <a:endParaRPr lang="en-US"/>
          </a:p>
        </p:txBody>
      </p:sp>
    </p:spTree>
    <p:extLst>
      <p:ext uri="{BB962C8B-B14F-4D97-AF65-F5344CB8AC3E}">
        <p14:creationId xmlns:p14="http://schemas.microsoft.com/office/powerpoint/2010/main" val="14838983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r>
              <a:rPr lang="en-US" dirty="0">
                <a:latin typeface="Arial" pitchFamily="-1" charset="0"/>
                <a:ea typeface="ＭＳ Ｐゴシック" pitchFamily="-108" charset="-128"/>
                <a:cs typeface="ＭＳ Ｐゴシック" pitchFamily="-108" charset="-128"/>
              </a:rPr>
              <a:t>Praise is the non-negotiable. Use a token system</a:t>
            </a:r>
            <a:r>
              <a:rPr lang="en-US" baseline="0" dirty="0">
                <a:latin typeface="Arial" pitchFamily="-1" charset="0"/>
                <a:ea typeface="ＭＳ Ｐゴシック" pitchFamily="-108" charset="-128"/>
                <a:cs typeface="ＭＳ Ｐゴシック" pitchFamily="-108" charset="-128"/>
              </a:rPr>
              <a:t> to make praise more likely think about this contextually and think about how to translate this up for older kids</a:t>
            </a:r>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fld id="{12E072F8-D544-2C4E-BFCF-3A1338F84711}" type="slidenum">
              <a:rPr lang="en-US"/>
              <a:pPr/>
              <a:t>29</a:t>
            </a:fld>
            <a:endParaRPr lang="en-US"/>
          </a:p>
        </p:txBody>
      </p:sp>
    </p:spTree>
    <p:extLst>
      <p:ext uri="{BB962C8B-B14F-4D97-AF65-F5344CB8AC3E}">
        <p14:creationId xmlns:p14="http://schemas.microsoft.com/office/powerpoint/2010/main" val="10603764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fld id="{12E072F8-D544-2C4E-BFCF-3A1338F84711}" type="slidenum">
              <a:rPr lang="en-US"/>
              <a:pPr/>
              <a:t>30</a:t>
            </a:fld>
            <a:endParaRPr lang="en-US"/>
          </a:p>
        </p:txBody>
      </p:sp>
    </p:spTree>
    <p:extLst>
      <p:ext uri="{BB962C8B-B14F-4D97-AF65-F5344CB8AC3E}">
        <p14:creationId xmlns:p14="http://schemas.microsoft.com/office/powerpoint/2010/main" val="8035954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C64D542E-2B52-AF43-9D4E-7CC125DE2899}" type="slidenum">
              <a:rPr lang="en-US">
                <a:latin typeface="Arial" pitchFamily="-1" charset="0"/>
              </a:rPr>
              <a:pPr/>
              <a:t>31</a:t>
            </a:fld>
            <a:endParaRPr lang="en-US">
              <a:latin typeface="Arial" pitchFamily="-1"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r>
              <a:rPr lang="en-US" dirty="0">
                <a:latin typeface="Arial" pitchFamily="-1" charset="0"/>
              </a:rPr>
              <a:t>Throughout this activity, emphasize the critical features (data use, staff buy-in,</a:t>
            </a:r>
            <a:r>
              <a:rPr lang="en-US" baseline="0" dirty="0">
                <a:latin typeface="Arial" pitchFamily="-1" charset="0"/>
              </a:rPr>
              <a:t> fidelity, etc.) that are reflected in teams’ reports.</a:t>
            </a:r>
            <a:endParaRPr lang="en-US" dirty="0">
              <a:latin typeface="Arial" pitchFamily="-1" charset="0"/>
            </a:endParaRPr>
          </a:p>
        </p:txBody>
      </p:sp>
    </p:spTree>
    <p:extLst>
      <p:ext uri="{BB962C8B-B14F-4D97-AF65-F5344CB8AC3E}">
        <p14:creationId xmlns:p14="http://schemas.microsoft.com/office/powerpoint/2010/main" val="8176374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fld id="{12E072F8-D544-2C4E-BFCF-3A1338F84711}" type="slidenum">
              <a:rPr lang="en-US"/>
              <a:pPr/>
              <a:t>32</a:t>
            </a:fld>
            <a:endParaRPr lang="en-US"/>
          </a:p>
        </p:txBody>
      </p:sp>
    </p:spTree>
    <p:extLst>
      <p:ext uri="{BB962C8B-B14F-4D97-AF65-F5344CB8AC3E}">
        <p14:creationId xmlns:p14="http://schemas.microsoft.com/office/powerpoint/2010/main" val="39462918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a:t>Notes</a:t>
            </a:r>
            <a:r>
              <a:rPr lang="en-US" dirty="0"/>
              <a:t>:</a:t>
            </a:r>
          </a:p>
          <a:p>
            <a:pPr eaLnBrk="1" hangingPunct="1">
              <a:spcBef>
                <a:spcPct val="0"/>
              </a:spcBef>
              <a:buFont typeface="Arial" pitchFamily="34" charset="0"/>
              <a:buChar char="•"/>
            </a:pPr>
            <a:r>
              <a:rPr lang="en-US" dirty="0"/>
              <a:t>Provide examples of matching consequences to discipline infractions, both examples and non-examples (2</a:t>
            </a:r>
            <a:r>
              <a:rPr lang="en-US" baseline="30000" dirty="0"/>
              <a:t>nd</a:t>
            </a:r>
            <a:r>
              <a:rPr lang="en-US" dirty="0"/>
              <a:t> bullet)</a:t>
            </a:r>
          </a:p>
          <a:p>
            <a:pPr lvl="1" eaLnBrk="1" hangingPunct="1">
              <a:spcBef>
                <a:spcPct val="0"/>
              </a:spcBef>
              <a:buFontTx/>
              <a:buChar char="•"/>
            </a:pPr>
            <a:r>
              <a:rPr lang="en-US" dirty="0"/>
              <a:t>Example: a student who is tardy to class might have to serve a lunch detention </a:t>
            </a:r>
          </a:p>
          <a:p>
            <a:pPr lvl="1" eaLnBrk="1" hangingPunct="1">
              <a:spcBef>
                <a:spcPct val="0"/>
              </a:spcBef>
              <a:buFontTx/>
              <a:buChar char="•"/>
            </a:pPr>
            <a:r>
              <a:rPr lang="en-US" dirty="0"/>
              <a:t>Non-example: a student who is tardy to class might be suspended for 3 days</a:t>
            </a:r>
          </a:p>
          <a:p>
            <a:pPr lvl="1">
              <a:buFontTx/>
              <a:buChar char="•"/>
            </a:pPr>
            <a:r>
              <a:rPr lang="en-US" dirty="0"/>
              <a:t>For example, all students should not serve in-school suspensions for every rule violation, regardless of the severity. The study who copies on a test (more severe violation) should not receive the same consequences as the student who forgot their homework (less severe violation) </a:t>
            </a:r>
          </a:p>
          <a:p>
            <a:pPr>
              <a:buFontTx/>
              <a:buChar char="•"/>
            </a:pPr>
            <a:r>
              <a:rPr lang="en-US" dirty="0"/>
              <a:t>In the hierarchy of consequences, the least severe consequences should match the behaviors/rule violations that are deemed least severe; the most severe consequences should be reserved for the most severe rule violations </a:t>
            </a:r>
          </a:p>
          <a:p>
            <a:pPr eaLnBrk="1" hangingPunct="1">
              <a:spcBef>
                <a:spcPct val="0"/>
              </a:spcBef>
            </a:pPr>
            <a:endParaRPr lang="en-US" dirty="0"/>
          </a:p>
        </p:txBody>
      </p:sp>
      <p:sp>
        <p:nvSpPr>
          <p:cNvPr id="4" name="Slide Number Placeholder 3"/>
          <p:cNvSpPr>
            <a:spLocks noGrp="1"/>
          </p:cNvSpPr>
          <p:nvPr>
            <p:ph type="sldNum" sz="quarter" idx="5"/>
          </p:nvPr>
        </p:nvSpPr>
        <p:spPr/>
        <p:txBody>
          <a:bodyPr/>
          <a:lstStyle/>
          <a:p>
            <a:pPr>
              <a:defRPr/>
            </a:pPr>
            <a:fld id="{BD65B8DC-7A97-442A-9931-C1465C0C523B}" type="slidenum">
              <a:rPr lang="en-US" smtClean="0"/>
              <a:pPr>
                <a:defRPr/>
              </a:pPr>
              <a:t>33</a:t>
            </a:fld>
            <a:endParaRPr lang="en-US"/>
          </a:p>
        </p:txBody>
      </p:sp>
    </p:spTree>
    <p:extLst>
      <p:ext uri="{BB962C8B-B14F-4D97-AF65-F5344CB8AC3E}">
        <p14:creationId xmlns:p14="http://schemas.microsoft.com/office/powerpoint/2010/main" val="2030415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BB720D9-44EE-D24D-8065-87A5493CC944}" type="slidenum">
              <a:rPr lang="en-US" smtClean="0"/>
              <a:pPr>
                <a:defRPr/>
              </a:pPr>
              <a:t>3</a:t>
            </a:fld>
            <a:endParaRPr lang="en-US"/>
          </a:p>
        </p:txBody>
      </p:sp>
    </p:spTree>
    <p:extLst>
      <p:ext uri="{BB962C8B-B14F-4D97-AF65-F5344CB8AC3E}">
        <p14:creationId xmlns:p14="http://schemas.microsoft.com/office/powerpoint/2010/main" val="25667751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buFontTx/>
              <a:buNone/>
            </a:pPr>
            <a:r>
              <a:rPr lang="en-US" b="1" dirty="0"/>
              <a:t>Notes</a:t>
            </a:r>
            <a:r>
              <a:rPr lang="en-US" dirty="0"/>
              <a:t>:</a:t>
            </a:r>
          </a:p>
          <a:p>
            <a:pPr eaLnBrk="1" hangingPunct="1">
              <a:buFont typeface="Arial" pitchFamily="34" charset="0"/>
              <a:buChar char="•"/>
            </a:pPr>
            <a:r>
              <a:rPr lang="en-US" dirty="0"/>
              <a:t>Function- this is why the student does the behavior – what is it that he/she</a:t>
            </a:r>
            <a:r>
              <a:rPr lang="en-US" baseline="0" dirty="0"/>
              <a:t> gets or avoids…. Tardy – to get time with peers or to get out of a class not prepared for</a:t>
            </a:r>
          </a:p>
          <a:p>
            <a:pPr eaLnBrk="1" hangingPunct="1">
              <a:buFont typeface="Arial" pitchFamily="34" charset="0"/>
              <a:buChar char="•"/>
            </a:pPr>
            <a:endParaRPr lang="en-US" baseline="0" dirty="0"/>
          </a:p>
          <a:p>
            <a:pPr eaLnBrk="1" hangingPunct="1">
              <a:buFont typeface="Arial" pitchFamily="34" charset="0"/>
              <a:buChar char="•"/>
            </a:pPr>
            <a:r>
              <a:rPr lang="en-US" dirty="0"/>
              <a:t>Non-example (bullet one): If a student tries to avoid a task by disrupting and the teacher sends him to the office or to time out, then…</a:t>
            </a:r>
          </a:p>
          <a:p>
            <a:pPr lvl="1" eaLnBrk="1" hangingPunct="1"/>
            <a:r>
              <a:rPr lang="en-US" dirty="0"/>
              <a:t>the behavior has served it’s function</a:t>
            </a:r>
          </a:p>
          <a:p>
            <a:pPr lvl="1" eaLnBrk="1" hangingPunct="1"/>
            <a:r>
              <a:rPr lang="en-US" dirty="0"/>
              <a:t>the task has been avoided, and</a:t>
            </a:r>
          </a:p>
          <a:p>
            <a:pPr lvl="1" eaLnBrk="1" hangingPunct="1"/>
            <a:r>
              <a:rPr lang="en-US" dirty="0"/>
              <a:t>the student will see no need to change    </a:t>
            </a:r>
          </a:p>
          <a:p>
            <a:pPr eaLnBrk="1" hangingPunct="1">
              <a:spcBef>
                <a:spcPct val="0"/>
              </a:spcBef>
            </a:pPr>
            <a:endParaRPr lang="en-US" dirty="0"/>
          </a:p>
        </p:txBody>
      </p:sp>
      <p:sp>
        <p:nvSpPr>
          <p:cNvPr id="225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0829D7A-4A6B-40E9-903A-A8D9C3B1F18D}" type="slidenum">
              <a:rPr lang="en-US" smtClean="0"/>
              <a:pPr fontAlgn="base">
                <a:spcBef>
                  <a:spcPct val="0"/>
                </a:spcBef>
                <a:spcAft>
                  <a:spcPct val="0"/>
                </a:spcAft>
                <a:defRPr/>
              </a:pPr>
              <a:t>34</a:t>
            </a:fld>
            <a:endParaRPr lang="en-US"/>
          </a:p>
        </p:txBody>
      </p:sp>
    </p:spTree>
    <p:extLst>
      <p:ext uri="{BB962C8B-B14F-4D97-AF65-F5344CB8AC3E}">
        <p14:creationId xmlns:p14="http://schemas.microsoft.com/office/powerpoint/2010/main" val="29606849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TextEdit="1"/>
          </p:cNvSpPr>
          <p:nvPr>
            <p:ph type="sldImg"/>
          </p:nvPr>
        </p:nvSpPr>
        <p:spPr bwMode="auto">
          <a:noFill/>
          <a:ln>
            <a:solidFill>
              <a:srgbClr val="000000"/>
            </a:solidFill>
            <a:miter lim="800000"/>
            <a:headEnd/>
            <a:tailEnd/>
          </a:ln>
        </p:spPr>
      </p:sp>
      <p:sp>
        <p:nvSpPr>
          <p:cNvPr id="94211" name="Rectangle 3"/>
          <p:cNvSpPr>
            <a:spLocks noGrp="1"/>
          </p:cNvSpPr>
          <p:nvPr>
            <p:ph type="body" idx="1"/>
          </p:nvPr>
        </p:nvSpPr>
        <p:spPr bwMode="auto">
          <a:noFill/>
        </p:spPr>
        <p:txBody>
          <a:bodyPr wrap="square" numCol="1" anchor="t" anchorCtr="0" compatLnSpc="1">
            <a:prstTxWarp prst="textNoShape">
              <a:avLst/>
            </a:prstTxWarp>
          </a:bodyPr>
          <a:lstStyle/>
          <a:p>
            <a:r>
              <a:rPr lang="en-US" b="1" dirty="0"/>
              <a:t>Notes:</a:t>
            </a:r>
          </a:p>
          <a:p>
            <a:pPr>
              <a:buFont typeface="Arial" pitchFamily="34" charset="0"/>
              <a:buChar char="•"/>
            </a:pPr>
            <a:r>
              <a:rPr lang="en-US" dirty="0"/>
              <a:t>When</a:t>
            </a:r>
            <a:r>
              <a:rPr lang="en-US" baseline="0" dirty="0"/>
              <a:t> dealing with discipline procedures </a:t>
            </a:r>
            <a:r>
              <a:rPr lang="en-US" dirty="0"/>
              <a:t>need to add school board and possibly legal team-when we start talking about consequences and potential removal, the board lawyers often get involved. PBS team needs this level of input-not possible for them to make these types of decisions on their own-</a:t>
            </a:r>
          </a:p>
        </p:txBody>
      </p:sp>
    </p:spTree>
    <p:extLst>
      <p:ext uri="{BB962C8B-B14F-4D97-AF65-F5344CB8AC3E}">
        <p14:creationId xmlns:p14="http://schemas.microsoft.com/office/powerpoint/2010/main" val="16865289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TextEdit="1"/>
          </p:cNvSpPr>
          <p:nvPr>
            <p:ph type="sldImg"/>
          </p:nvPr>
        </p:nvSpPr>
        <p:spPr bwMode="auto">
          <a:noFill/>
          <a:ln>
            <a:solidFill>
              <a:srgbClr val="000000"/>
            </a:solidFill>
            <a:miter lim="800000"/>
            <a:headEnd/>
            <a:tailEnd/>
          </a:ln>
        </p:spPr>
      </p:sp>
      <p:sp>
        <p:nvSpPr>
          <p:cNvPr id="94211" name="Rectangle 3"/>
          <p:cNvSpPr>
            <a:spLocks noGrp="1"/>
          </p:cNvSpPr>
          <p:nvPr>
            <p:ph type="body" idx="1"/>
          </p:nvPr>
        </p:nvSpPr>
        <p:spPr bwMode="auto">
          <a:noFill/>
        </p:spPr>
        <p:txBody>
          <a:bodyPr wrap="square" numCol="1" anchor="t" anchorCtr="0" compatLnSpc="1">
            <a:prstTxWarp prst="textNoShape">
              <a:avLst/>
            </a:prstTxWarp>
          </a:bodyPr>
          <a:lstStyle/>
          <a:p>
            <a:r>
              <a:rPr lang="en-US" b="1" dirty="0"/>
              <a:t>Notes:</a:t>
            </a:r>
          </a:p>
          <a:p>
            <a:r>
              <a:rPr lang="en-US" b="0" dirty="0"/>
              <a:t>Each of these activities are important for managing responses to inappropriate behavior in schools.</a:t>
            </a:r>
          </a:p>
        </p:txBody>
      </p:sp>
    </p:spTree>
    <p:extLst>
      <p:ext uri="{BB962C8B-B14F-4D97-AF65-F5344CB8AC3E}">
        <p14:creationId xmlns:p14="http://schemas.microsoft.com/office/powerpoint/2010/main" val="14753213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TextEdit="1"/>
          </p:cNvSpPr>
          <p:nvPr>
            <p:ph type="sldImg"/>
          </p:nvPr>
        </p:nvSpPr>
        <p:spPr bwMode="auto">
          <a:noFill/>
          <a:ln>
            <a:solidFill>
              <a:srgbClr val="000000"/>
            </a:solidFill>
            <a:miter lim="800000"/>
            <a:headEnd/>
            <a:tailEnd/>
          </a:ln>
        </p:spPr>
      </p:sp>
      <p:sp>
        <p:nvSpPr>
          <p:cNvPr id="94211" name="Rectangle 3"/>
          <p:cNvSpPr>
            <a:spLocks noGrp="1"/>
          </p:cNvSpPr>
          <p:nvPr>
            <p:ph type="body" idx="1"/>
          </p:nvPr>
        </p:nvSpPr>
        <p:spPr bwMode="auto">
          <a:noFill/>
        </p:spPr>
        <p:txBody>
          <a:bodyPr wrap="square" numCol="1" anchor="t" anchorCtr="0" compatLnSpc="1">
            <a:prstTxWarp prst="textNoShape">
              <a:avLst/>
            </a:prstTxWarp>
          </a:bodyPr>
          <a:lstStyle/>
          <a:p>
            <a:r>
              <a:rPr lang="en-US" b="1" dirty="0"/>
              <a:t>Notes:</a:t>
            </a:r>
          </a:p>
          <a:p>
            <a:r>
              <a:rPr lang="en-US" b="0" dirty="0"/>
              <a:t>Each of these activities are important for managing responses to inappropriate behavior in schools.</a:t>
            </a:r>
          </a:p>
        </p:txBody>
      </p:sp>
    </p:spTree>
    <p:extLst>
      <p:ext uri="{BB962C8B-B14F-4D97-AF65-F5344CB8AC3E}">
        <p14:creationId xmlns:p14="http://schemas.microsoft.com/office/powerpoint/2010/main" val="30934291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Really important to clarify definitions,</a:t>
            </a:r>
            <a:r>
              <a:rPr lang="en-US" baseline="0" dirty="0"/>
              <a:t> especially around “softer” or more subjective behaviors (e.g., disrespect, defiance, disruption).  </a:t>
            </a:r>
          </a:p>
          <a:p>
            <a:endParaRPr lang="en-US" baseline="0" dirty="0"/>
          </a:p>
          <a:p>
            <a:r>
              <a:rPr lang="en-US" baseline="0" dirty="0"/>
              <a:t>Also critical for students to experience consistent “bars” (similar levels of expectations) as they move from setting to setting throughout the school day.</a:t>
            </a:r>
            <a:endParaRPr lang="en-US" dirty="0"/>
          </a:p>
        </p:txBody>
      </p:sp>
      <p:sp>
        <p:nvSpPr>
          <p:cNvPr id="4" name="Slide Number Placeholder 3"/>
          <p:cNvSpPr>
            <a:spLocks noGrp="1"/>
          </p:cNvSpPr>
          <p:nvPr>
            <p:ph type="sldNum" sz="quarter" idx="10"/>
          </p:nvPr>
        </p:nvSpPr>
        <p:spPr/>
        <p:txBody>
          <a:bodyPr/>
          <a:lstStyle/>
          <a:p>
            <a:pPr>
              <a:defRPr/>
            </a:pPr>
            <a:fld id="{CBB720D9-44EE-D24D-8065-87A5493CC944}" type="slidenum">
              <a:rPr lang="en-US" smtClean="0"/>
              <a:pPr>
                <a:defRPr/>
              </a:pPr>
              <a:t>39</a:t>
            </a:fld>
            <a:endParaRPr lang="en-US"/>
          </a:p>
        </p:txBody>
      </p:sp>
    </p:spTree>
    <p:extLst>
      <p:ext uri="{BB962C8B-B14F-4D97-AF65-F5344CB8AC3E}">
        <p14:creationId xmlns:p14="http://schemas.microsoft.com/office/powerpoint/2010/main" val="36790817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2DF3238-340B-49E6-B441-BDC147673FF5}"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757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Charting it out helps keep administration, staff, students and families on the same page.  Think of a long-term substitute or a brand new teacher in your building – how would they know what is acceptable to send to the office and what they are expected to handle themselves?</a:t>
            </a:r>
          </a:p>
        </p:txBody>
      </p:sp>
    </p:spTree>
    <p:extLst>
      <p:ext uri="{BB962C8B-B14F-4D97-AF65-F5344CB8AC3E}">
        <p14:creationId xmlns:p14="http://schemas.microsoft.com/office/powerpoint/2010/main" val="14906017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BB720D9-44EE-D24D-8065-87A5493CC944}" type="slidenum">
              <a:rPr lang="en-US" smtClean="0"/>
              <a:pPr>
                <a:defRPr/>
              </a:pPr>
              <a:t>41</a:t>
            </a:fld>
            <a:endParaRPr lang="en-US"/>
          </a:p>
        </p:txBody>
      </p:sp>
    </p:spTree>
    <p:extLst>
      <p:ext uri="{BB962C8B-B14F-4D97-AF65-F5344CB8AC3E}">
        <p14:creationId xmlns:p14="http://schemas.microsoft.com/office/powerpoint/2010/main" val="41305605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More information and examples of referral forms are available at www.pbisapps.org in the SWIS Resources section. A school/facility</a:t>
            </a:r>
            <a:r>
              <a:rPr lang="en-US" baseline="0" dirty="0"/>
              <a:t> would want to access these resources to guide them through meeting their readiness requirements.</a:t>
            </a:r>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11/22/19 9:58 AM</a:t>
            </a:fld>
            <a:endParaRPr lang="en-US">
              <a:solidFill>
                <a:prstClr val="black"/>
              </a:solidFill>
            </a:endParaRPr>
          </a:p>
        </p:txBody>
      </p:sp>
      <p:sp>
        <p:nvSpPr>
          <p:cNvPr id="6" name="Footer Placeholder 5"/>
          <p:cNvSpPr>
            <a:spLocks noGrp="1"/>
          </p:cNvSpPr>
          <p:nvPr>
            <p:ph type="ftr" sz="quarter" idx="12"/>
          </p:nvPr>
        </p:nvSpPr>
        <p:spPr/>
        <p:txBody>
          <a:bodyPr/>
          <a:lstStyle/>
          <a:p>
            <a:r>
              <a:rPr lang="en-US">
                <a:solidFill>
                  <a:srgbClr val="000000"/>
                </a:solidFill>
              </a:rPr>
              <a:t>SWIS Facilitator Certification Training - Module 5</a:t>
            </a:r>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7477502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E8A3A8AA-6ACE-AE42-A9F6-8D864995452C}" type="slidenum">
              <a:rPr lang="en-US"/>
              <a:pPr/>
              <a:t>4</a:t>
            </a:fld>
            <a:endParaRPr lang="en-US"/>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xfrm>
            <a:off x="914400" y="4343400"/>
            <a:ext cx="5029200" cy="4114800"/>
          </a:xfrm>
          <a:noFill/>
          <a:ln/>
        </p:spPr>
        <p:txBody>
          <a:bodyPr/>
          <a:lstStyle/>
          <a:p>
            <a:pPr eaLnBrk="1" hangingPunct="1"/>
            <a:endParaRPr lang="en-US">
              <a:latin typeface="Arial" pitchFamily="-1"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9082727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TextEdit="1"/>
          </p:cNvSpPr>
          <p:nvPr>
            <p:ph type="sldImg"/>
          </p:nvPr>
        </p:nvSpPr>
        <p:spPr bwMode="auto">
          <a:noFill/>
          <a:ln>
            <a:solidFill>
              <a:srgbClr val="000000"/>
            </a:solidFill>
            <a:miter lim="800000"/>
            <a:headEnd/>
            <a:tailEnd/>
          </a:ln>
        </p:spPr>
      </p:sp>
      <p:sp>
        <p:nvSpPr>
          <p:cNvPr id="94211" name="Rectangle 3"/>
          <p:cNvSpPr>
            <a:spLocks noGrp="1"/>
          </p:cNvSpPr>
          <p:nvPr>
            <p:ph type="body" idx="1"/>
          </p:nvPr>
        </p:nvSpPr>
        <p:spPr bwMode="auto">
          <a:noFill/>
        </p:spPr>
        <p:txBody>
          <a:bodyPr wrap="square" numCol="1" anchor="t" anchorCtr="0" compatLnSpc="1">
            <a:prstTxWarp prst="textNoShape">
              <a:avLst/>
            </a:prstTxWarp>
          </a:bodyPr>
          <a:lstStyle/>
          <a:p>
            <a:r>
              <a:rPr lang="en-US" b="1" dirty="0"/>
              <a:t>Notes:</a:t>
            </a:r>
          </a:p>
          <a:p>
            <a:r>
              <a:rPr lang="en-US" b="0" dirty="0"/>
              <a:t>Each of these activities are important for managing responses to inappropriate behavior in schools.</a:t>
            </a:r>
          </a:p>
        </p:txBody>
      </p:sp>
    </p:spTree>
    <p:extLst>
      <p:ext uri="{BB962C8B-B14F-4D97-AF65-F5344CB8AC3E}">
        <p14:creationId xmlns:p14="http://schemas.microsoft.com/office/powerpoint/2010/main" val="18449459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specific procedures</a:t>
            </a:r>
            <a:r>
              <a:rPr lang="en-US" baseline="0" dirty="0"/>
              <a:t> and prompt key features of the ODR (again referencing resources available from SWIS regardless of whether teams are using it).</a:t>
            </a:r>
          </a:p>
          <a:p>
            <a:endParaRPr lang="en-US" baseline="0" dirty="0"/>
          </a:p>
          <a:p>
            <a:r>
              <a:rPr lang="en-US" baseline="0" dirty="0"/>
              <a:t>Review examples from SWIS (next several slides).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B720D9-44EE-D24D-8065-87A5493CC944}" type="slidenum">
              <a:rPr kumimoji="0" lang="en-US" sz="1200" b="0" i="0" u="none" strike="noStrike" kern="1200" cap="none" spc="0" normalizeH="0" baseline="0" noProof="0" smtClean="0">
                <a:ln>
                  <a:noFill/>
                </a:ln>
                <a:solidFill>
                  <a:srgbClr val="000000"/>
                </a:solidFill>
                <a:effectLst/>
                <a:uLnTx/>
                <a:uFillTx/>
                <a:latin typeface="Arial" pitchFamily="-1"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Tree>
    <p:extLst>
      <p:ext uri="{BB962C8B-B14F-4D97-AF65-F5344CB8AC3E}">
        <p14:creationId xmlns:p14="http://schemas.microsoft.com/office/powerpoint/2010/main" val="7262759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BB720D9-44EE-D24D-8065-87A5493CC944}" type="slidenum">
              <a:rPr lang="en-US" smtClean="0"/>
              <a:pPr>
                <a:defRPr/>
              </a:pPr>
              <a:t>50</a:t>
            </a:fld>
            <a:endParaRPr lang="en-US"/>
          </a:p>
        </p:txBody>
      </p:sp>
    </p:spTree>
    <p:extLst>
      <p:ext uri="{BB962C8B-B14F-4D97-AF65-F5344CB8AC3E}">
        <p14:creationId xmlns:p14="http://schemas.microsoft.com/office/powerpoint/2010/main" val="27326408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BB720D9-44EE-D24D-8065-87A5493CC944}" type="slidenum">
              <a:rPr lang="en-US" smtClean="0"/>
              <a:pPr>
                <a:defRPr/>
              </a:pPr>
              <a:t>51</a:t>
            </a:fld>
            <a:endParaRPr lang="en-US"/>
          </a:p>
        </p:txBody>
      </p:sp>
    </p:spTree>
    <p:extLst>
      <p:ext uri="{BB962C8B-B14F-4D97-AF65-F5344CB8AC3E}">
        <p14:creationId xmlns:p14="http://schemas.microsoft.com/office/powerpoint/2010/main" val="13799904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pitchFamily="34" charset="-128"/>
            </a:endParaRPr>
          </a:p>
        </p:txBody>
      </p:sp>
      <p:sp>
        <p:nvSpPr>
          <p:cNvPr id="512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57066" indent="-291179" eaLnBrk="0" hangingPunct="0">
              <a:defRPr sz="2400">
                <a:solidFill>
                  <a:schemeClr val="tx1"/>
                </a:solidFill>
                <a:latin typeface="Arial" pitchFamily="34" charset="0"/>
                <a:ea typeface="ＭＳ Ｐゴシック" pitchFamily="34" charset="-128"/>
              </a:defRPr>
            </a:lvl2pPr>
            <a:lvl3pPr marL="1164717" indent="-232943" eaLnBrk="0" hangingPunct="0">
              <a:defRPr sz="2400">
                <a:solidFill>
                  <a:schemeClr val="tx1"/>
                </a:solidFill>
                <a:latin typeface="Arial" pitchFamily="34" charset="0"/>
                <a:ea typeface="ＭＳ Ｐゴシック" pitchFamily="34" charset="-128"/>
              </a:defRPr>
            </a:lvl3pPr>
            <a:lvl4pPr marL="1630604" indent="-232943" eaLnBrk="0" hangingPunct="0">
              <a:defRPr sz="2400">
                <a:solidFill>
                  <a:schemeClr val="tx1"/>
                </a:solidFill>
                <a:latin typeface="Arial" pitchFamily="34" charset="0"/>
                <a:ea typeface="ＭＳ Ｐゴシック" pitchFamily="34" charset="-128"/>
              </a:defRPr>
            </a:lvl4pPr>
            <a:lvl5pPr marL="2096491" indent="-232943" eaLnBrk="0" hangingPunct="0">
              <a:defRPr sz="2400">
                <a:solidFill>
                  <a:schemeClr val="tx1"/>
                </a:solidFill>
                <a:latin typeface="Arial" pitchFamily="34" charset="0"/>
                <a:ea typeface="ＭＳ Ｐゴシック" pitchFamily="34" charset="-128"/>
              </a:defRPr>
            </a:lvl5pPr>
            <a:lvl6pPr marL="2562377" indent="-232943" defTabSz="465887"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defTabSz="465887"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defTabSz="465887"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defTabSz="465887"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17FAD4CF-B2A9-43CF-92FB-015275F477A4}" type="slidenum">
              <a:rPr lang="en-US" altLang="en-US" sz="1200">
                <a:latin typeface="Calibri" pitchFamily="34" charset="0"/>
              </a:rPr>
              <a:pPr eaLnBrk="1" hangingPunct="1"/>
              <a:t>53</a:t>
            </a:fld>
            <a:endParaRPr lang="en-US" altLang="en-US" sz="1200">
              <a:latin typeface="Calibri"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4D542E-2B52-AF43-9D4E-7CC125DE2899}"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r>
              <a:rPr lang="en-US" dirty="0">
                <a:latin typeface="Arial" pitchFamily="-1" charset="0"/>
              </a:rPr>
              <a:t>Prompt teams to start worksheet in workbook. Pg. 76</a:t>
            </a:r>
          </a:p>
        </p:txBody>
      </p:sp>
    </p:spTree>
    <p:extLst>
      <p:ext uri="{BB962C8B-B14F-4D97-AF65-F5344CB8AC3E}">
        <p14:creationId xmlns:p14="http://schemas.microsoft.com/office/powerpoint/2010/main" val="7598140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TextEdit="1"/>
          </p:cNvSpPr>
          <p:nvPr>
            <p:ph type="sldImg"/>
          </p:nvPr>
        </p:nvSpPr>
        <p:spPr bwMode="auto">
          <a:noFill/>
          <a:ln>
            <a:solidFill>
              <a:srgbClr val="000000"/>
            </a:solidFill>
            <a:miter lim="800000"/>
            <a:headEnd/>
            <a:tailEnd/>
          </a:ln>
        </p:spPr>
      </p:sp>
      <p:sp>
        <p:nvSpPr>
          <p:cNvPr id="94211" name="Rectangle 3"/>
          <p:cNvSpPr>
            <a:spLocks noGrp="1"/>
          </p:cNvSpPr>
          <p:nvPr>
            <p:ph type="body" idx="1"/>
          </p:nvPr>
        </p:nvSpPr>
        <p:spPr bwMode="auto">
          <a:noFill/>
        </p:spPr>
        <p:txBody>
          <a:bodyPr wrap="square" numCol="1" anchor="t" anchorCtr="0" compatLnSpc="1">
            <a:prstTxWarp prst="textNoShape">
              <a:avLst/>
            </a:prstTxWarp>
          </a:bodyPr>
          <a:lstStyle/>
          <a:p>
            <a:r>
              <a:rPr lang="en-US" b="1" dirty="0"/>
              <a:t>Notes:</a:t>
            </a:r>
          </a:p>
          <a:p>
            <a:r>
              <a:rPr lang="en-US" b="0" dirty="0"/>
              <a:t>Each of these activities are important for managing responses to inappropriate behavior in schools.</a:t>
            </a:r>
          </a:p>
        </p:txBody>
      </p:sp>
    </p:spTree>
    <p:extLst>
      <p:ext uri="{BB962C8B-B14F-4D97-AF65-F5344CB8AC3E}">
        <p14:creationId xmlns:p14="http://schemas.microsoft.com/office/powerpoint/2010/main" val="36594071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TextEdit="1"/>
          </p:cNvSpPr>
          <p:nvPr>
            <p:ph type="sldImg"/>
          </p:nvPr>
        </p:nvSpPr>
        <p:spPr bwMode="auto">
          <a:noFill/>
          <a:ln>
            <a:solidFill>
              <a:srgbClr val="000000"/>
            </a:solidFill>
            <a:miter lim="800000"/>
            <a:headEnd/>
            <a:tailEnd/>
          </a:ln>
        </p:spPr>
      </p:sp>
      <p:sp>
        <p:nvSpPr>
          <p:cNvPr id="94211" name="Rectangle 3"/>
          <p:cNvSpPr>
            <a:spLocks noGrp="1"/>
          </p:cNvSpPr>
          <p:nvPr>
            <p:ph type="body" idx="1"/>
          </p:nvPr>
        </p:nvSpPr>
        <p:spPr bwMode="auto">
          <a:noFill/>
        </p:spPr>
        <p:txBody>
          <a:bodyPr wrap="square" numCol="1" anchor="t" anchorCtr="0" compatLnSpc="1">
            <a:prstTxWarp prst="textNoShape">
              <a:avLst/>
            </a:prstTxWarp>
          </a:bodyPr>
          <a:lstStyle/>
          <a:p>
            <a:r>
              <a:rPr lang="en-US" b="1" dirty="0"/>
              <a:t>Notes:</a:t>
            </a:r>
          </a:p>
          <a:p>
            <a:r>
              <a:rPr lang="en-US" b="0" dirty="0"/>
              <a:t>Each of these activities are important for managing responses to inappropriate behavior in schools.</a:t>
            </a:r>
          </a:p>
        </p:txBody>
      </p:sp>
    </p:spTree>
    <p:extLst>
      <p:ext uri="{BB962C8B-B14F-4D97-AF65-F5344CB8AC3E}">
        <p14:creationId xmlns:p14="http://schemas.microsoft.com/office/powerpoint/2010/main" val="39226881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BB720D9-44EE-D24D-8065-87A5493CC944}" type="slidenum">
              <a:rPr lang="en-US" smtClean="0"/>
              <a:pPr>
                <a:defRPr/>
              </a:pPr>
              <a:t>59</a:t>
            </a:fld>
            <a:endParaRPr lang="en-US"/>
          </a:p>
        </p:txBody>
      </p:sp>
    </p:spTree>
    <p:extLst>
      <p:ext uri="{BB962C8B-B14F-4D97-AF65-F5344CB8AC3E}">
        <p14:creationId xmlns:p14="http://schemas.microsoft.com/office/powerpoint/2010/main" val="38782574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BB720D9-44EE-D24D-8065-87A5493CC944}" type="slidenum">
              <a:rPr lang="en-US" smtClean="0"/>
              <a:pPr>
                <a:defRPr/>
              </a:pPr>
              <a:t>62</a:t>
            </a:fld>
            <a:endParaRPr lang="en-US"/>
          </a:p>
        </p:txBody>
      </p:sp>
    </p:spTree>
    <p:extLst>
      <p:ext uri="{BB962C8B-B14F-4D97-AF65-F5344CB8AC3E}">
        <p14:creationId xmlns:p14="http://schemas.microsoft.com/office/powerpoint/2010/main" val="2672919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27652" name="Slide Number Placeholder 3"/>
          <p:cNvSpPr>
            <a:spLocks noGrp="1"/>
          </p:cNvSpPr>
          <p:nvPr>
            <p:ph type="sldNum" sz="quarter" idx="5"/>
          </p:nvPr>
        </p:nvSpPr>
        <p:spPr>
          <a:noFill/>
        </p:spPr>
        <p:txBody>
          <a:bodyPr/>
          <a:lstStyle/>
          <a:p>
            <a:fld id="{71426384-DA04-9147-BD2C-A7E4A3624BF2}" type="slidenum">
              <a:rPr lang="en-US"/>
              <a:pPr/>
              <a:t>5</a:t>
            </a:fld>
            <a:endParaRPr lang="en-US"/>
          </a:p>
        </p:txBody>
      </p:sp>
    </p:spTree>
    <p:extLst>
      <p:ext uri="{BB962C8B-B14F-4D97-AF65-F5344CB8AC3E}">
        <p14:creationId xmlns:p14="http://schemas.microsoft.com/office/powerpoint/2010/main" val="7571175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BB720D9-44EE-D24D-8065-87A5493CC944}" type="slidenum">
              <a:rPr lang="en-US" smtClean="0"/>
              <a:pPr>
                <a:defRPr/>
              </a:pPr>
              <a:t>63</a:t>
            </a:fld>
            <a:endParaRPr lang="en-US"/>
          </a:p>
        </p:txBody>
      </p:sp>
    </p:spTree>
    <p:extLst>
      <p:ext uri="{BB962C8B-B14F-4D97-AF65-F5344CB8AC3E}">
        <p14:creationId xmlns:p14="http://schemas.microsoft.com/office/powerpoint/2010/main" val="24614063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BB720D9-44EE-D24D-8065-87A5493CC944}" type="slidenum">
              <a:rPr lang="en-US" smtClean="0"/>
              <a:pPr>
                <a:defRPr/>
              </a:pPr>
              <a:t>64</a:t>
            </a:fld>
            <a:endParaRPr lang="en-US"/>
          </a:p>
        </p:txBody>
      </p:sp>
    </p:spTree>
    <p:extLst>
      <p:ext uri="{BB962C8B-B14F-4D97-AF65-F5344CB8AC3E}">
        <p14:creationId xmlns:p14="http://schemas.microsoft.com/office/powerpoint/2010/main" val="6522477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BB720D9-44EE-D24D-8065-87A5493CC944}" type="slidenum">
              <a:rPr lang="en-US" smtClean="0"/>
              <a:pPr>
                <a:defRPr/>
              </a:pPr>
              <a:t>65</a:t>
            </a:fld>
            <a:endParaRPr lang="en-US"/>
          </a:p>
        </p:txBody>
      </p:sp>
    </p:spTree>
    <p:extLst>
      <p:ext uri="{BB962C8B-B14F-4D97-AF65-F5344CB8AC3E}">
        <p14:creationId xmlns:p14="http://schemas.microsoft.com/office/powerpoint/2010/main" val="41525283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36445084-376D-7745-A80C-964C6C2BD05D}" type="slidenum">
              <a:rPr lang="en-US">
                <a:latin typeface="Arial" pitchFamily="-83" charset="0"/>
              </a:rPr>
              <a:pPr/>
              <a:t>66</a:t>
            </a:fld>
            <a:endParaRPr lang="en-US">
              <a:latin typeface="Arial" pitchFamily="-83" charset="0"/>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xfrm>
            <a:off x="914400" y="4343400"/>
            <a:ext cx="5029200" cy="4114800"/>
          </a:xfrm>
          <a:noFill/>
          <a:ln/>
        </p:spPr>
        <p:txBody>
          <a:bodyPr/>
          <a:lstStyle/>
          <a:p>
            <a:pPr eaLnBrk="1" hangingPunct="1"/>
            <a:endParaRPr lang="en-US">
              <a:latin typeface="Arial" pitchFamily="-83"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6252375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a:t>
            </a:r>
            <a:r>
              <a:rPr lang="en-US" baseline="0" dirty="0"/>
              <a:t> of the most powerful ways you can get staff to use the procedures is to share the data back with them.</a:t>
            </a:r>
          </a:p>
          <a:p>
            <a:endParaRPr lang="en-US" baseline="0" dirty="0"/>
          </a:p>
          <a:p>
            <a:r>
              <a:rPr lang="en-US" baseline="0" dirty="0"/>
              <a:t>After reviewing key features of implementing procedures, remind staff to pause to ensure that (a) you have ensured systems are in place to support implementation and (b) practices and systems feature are culturally and contextually relevant.</a:t>
            </a:r>
            <a:endParaRPr lang="en-US" dirty="0"/>
          </a:p>
        </p:txBody>
      </p:sp>
      <p:sp>
        <p:nvSpPr>
          <p:cNvPr id="4" name="Slide Number Placeholder 3"/>
          <p:cNvSpPr>
            <a:spLocks noGrp="1"/>
          </p:cNvSpPr>
          <p:nvPr>
            <p:ph type="sldNum" sz="quarter" idx="10"/>
          </p:nvPr>
        </p:nvSpPr>
        <p:spPr/>
        <p:txBody>
          <a:bodyPr/>
          <a:lstStyle/>
          <a:p>
            <a:pPr>
              <a:defRPr/>
            </a:pPr>
            <a:fld id="{CBB720D9-44EE-D24D-8065-87A5493CC944}" type="slidenum">
              <a:rPr lang="en-US" smtClean="0"/>
              <a:pPr>
                <a:defRPr/>
              </a:pPr>
              <a:t>67</a:t>
            </a:fld>
            <a:endParaRPr lang="en-US"/>
          </a:p>
        </p:txBody>
      </p:sp>
    </p:spTree>
    <p:extLst>
      <p:ext uri="{BB962C8B-B14F-4D97-AF65-F5344CB8AC3E}">
        <p14:creationId xmlns:p14="http://schemas.microsoft.com/office/powerpoint/2010/main" val="25629754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C64D542E-2B52-AF43-9D4E-7CC125DE2899}" type="slidenum">
              <a:rPr lang="en-US">
                <a:latin typeface="Arial" pitchFamily="-1" charset="0"/>
              </a:rPr>
              <a:pPr/>
              <a:t>68</a:t>
            </a:fld>
            <a:endParaRPr lang="en-US">
              <a:latin typeface="Arial" pitchFamily="-1"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r>
              <a:rPr lang="en-US" dirty="0">
                <a:latin typeface="Arial" pitchFamily="-1" charset="0"/>
              </a:rPr>
              <a:t>Prompt teams to start worksheet in workbook.</a:t>
            </a:r>
          </a:p>
        </p:txBody>
      </p:sp>
    </p:spTree>
    <p:extLst>
      <p:ext uri="{BB962C8B-B14F-4D97-AF65-F5344CB8AC3E}">
        <p14:creationId xmlns:p14="http://schemas.microsoft.com/office/powerpoint/2010/main" val="33605253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r>
              <a:rPr lang="en-US" dirty="0">
                <a:latin typeface="Arial" pitchFamily="-1" charset="0"/>
                <a:ea typeface="ＭＳ Ｐゴシック" pitchFamily="-108" charset="-128"/>
                <a:cs typeface="ＭＳ Ｐゴシック" pitchFamily="-108" charset="-128"/>
              </a:rPr>
              <a:t>Review</a:t>
            </a:r>
            <a:r>
              <a:rPr lang="en-US" baseline="0" dirty="0">
                <a:latin typeface="Arial" pitchFamily="-1" charset="0"/>
                <a:ea typeface="ＭＳ Ｐゴシック" pitchFamily="-108" charset="-128"/>
                <a:cs typeface="ＭＳ Ｐゴシック" pitchFamily="-108" charset="-128"/>
              </a:rPr>
              <a:t> where we just were (coming up with procedures to discourage inappropriate behavior, and developing and using procedures for office discipline referrals).</a:t>
            </a:r>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fld id="{12E072F8-D544-2C4E-BFCF-3A1338F84711}" type="slidenum">
              <a:rPr lang="en-US"/>
              <a:pPr/>
              <a:t>70</a:t>
            </a:fld>
            <a:endParaRPr lang="en-US"/>
          </a:p>
        </p:txBody>
      </p:sp>
    </p:spTree>
    <p:extLst>
      <p:ext uri="{BB962C8B-B14F-4D97-AF65-F5344CB8AC3E}">
        <p14:creationId xmlns:p14="http://schemas.microsoft.com/office/powerpoint/2010/main" val="1480415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B720D9-44EE-D24D-8065-87A5493CC944}" type="slidenum">
              <a:rPr kumimoji="0" lang="en-US" sz="1200" b="0" i="0" u="none" strike="noStrike" kern="1200" cap="none" spc="0" normalizeH="0" baseline="0" noProof="0" smtClean="0">
                <a:ln>
                  <a:noFill/>
                </a:ln>
                <a:solidFill>
                  <a:srgbClr val="000000"/>
                </a:solidFill>
                <a:effectLst/>
                <a:uLnTx/>
                <a:uFillTx/>
                <a:latin typeface="Arial" pitchFamily="-1"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endParaRPr>
          </a:p>
        </p:txBody>
      </p:sp>
    </p:spTree>
    <p:extLst>
      <p:ext uri="{BB962C8B-B14F-4D97-AF65-F5344CB8AC3E}">
        <p14:creationId xmlns:p14="http://schemas.microsoft.com/office/powerpoint/2010/main" val="17962224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outcome</a:t>
            </a:r>
            <a:r>
              <a:rPr lang="en-US" baseline="0" dirty="0"/>
              <a:t> statements are a really good place to start framing your evaluation questions.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B720D9-44EE-D24D-8065-87A5493CC944}" type="slidenum">
              <a:rPr kumimoji="0" lang="en-US" sz="1200" b="0" i="0" u="none" strike="noStrike" kern="1200" cap="none" spc="0" normalizeH="0" baseline="0" noProof="0" smtClean="0">
                <a:ln>
                  <a:noFill/>
                </a:ln>
                <a:solidFill>
                  <a:srgbClr val="000000"/>
                </a:solidFill>
                <a:effectLst/>
                <a:uLnTx/>
                <a:uFillTx/>
                <a:latin typeface="Arial" pitchFamily="-1"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endParaRPr>
          </a:p>
        </p:txBody>
      </p:sp>
    </p:spTree>
    <p:extLst>
      <p:ext uri="{BB962C8B-B14F-4D97-AF65-F5344CB8AC3E}">
        <p14:creationId xmlns:p14="http://schemas.microsoft.com/office/powerpoint/2010/main" val="303719924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a:t>
            </a:r>
            <a:r>
              <a:rPr lang="en-US" baseline="0" dirty="0"/>
              <a:t> about the evaluation questions in two ways: scope and type of the problem.</a:t>
            </a:r>
          </a:p>
          <a:p>
            <a:endParaRPr lang="en-US" baseline="0" dirty="0"/>
          </a:p>
          <a:p>
            <a:r>
              <a:rPr lang="en-US" baseline="0" dirty="0"/>
              <a:t>Remind teams workbook appendices are also posted on </a:t>
            </a:r>
            <a:r>
              <a:rPr lang="en-US" baseline="0" dirty="0" err="1"/>
              <a:t>nepbis.org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B720D9-44EE-D24D-8065-87A5493CC944}" type="slidenum">
              <a:rPr kumimoji="0" lang="en-US" sz="1200" b="0" i="0" u="none" strike="noStrike" kern="1200" cap="none" spc="0" normalizeH="0" baseline="0" noProof="0" smtClean="0">
                <a:ln>
                  <a:noFill/>
                </a:ln>
                <a:solidFill>
                  <a:srgbClr val="000000"/>
                </a:solidFill>
                <a:effectLst/>
                <a:uLnTx/>
                <a:uFillTx/>
                <a:latin typeface="Arial" pitchFamily="-1"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endParaRPr>
          </a:p>
        </p:txBody>
      </p:sp>
    </p:spTree>
    <p:extLst>
      <p:ext uri="{BB962C8B-B14F-4D97-AF65-F5344CB8AC3E}">
        <p14:creationId xmlns:p14="http://schemas.microsoft.com/office/powerpoint/2010/main" val="1095858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57348" name="Slide Number Placeholder 3"/>
          <p:cNvSpPr>
            <a:spLocks noGrp="1"/>
          </p:cNvSpPr>
          <p:nvPr>
            <p:ph type="sldNum" sz="quarter" idx="5"/>
          </p:nvPr>
        </p:nvSpPr>
        <p:spPr>
          <a:noFill/>
        </p:spPr>
        <p:txBody>
          <a:bodyPr/>
          <a:lstStyle/>
          <a:p>
            <a:fld id="{E800DBBF-832F-9044-A6AE-C1F7F93D2EAE}" type="slidenum">
              <a:rPr lang="en-US"/>
              <a:pPr/>
              <a:t>6</a:t>
            </a:fld>
            <a:endParaRPr lang="en-US"/>
          </a:p>
        </p:txBody>
      </p:sp>
    </p:spTree>
    <p:extLst>
      <p:ext uri="{BB962C8B-B14F-4D97-AF65-F5344CB8AC3E}">
        <p14:creationId xmlns:p14="http://schemas.microsoft.com/office/powerpoint/2010/main" val="11842469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B720D9-44EE-D24D-8065-87A5493CC944}" type="slidenum">
              <a:rPr kumimoji="0" lang="en-US" sz="1200" b="0" i="0" u="none" strike="noStrike" kern="1200" cap="none" spc="0" normalizeH="0" baseline="0" noProof="0" smtClean="0">
                <a:ln>
                  <a:noFill/>
                </a:ln>
                <a:solidFill>
                  <a:srgbClr val="000000"/>
                </a:solidFill>
                <a:effectLst/>
                <a:uLnTx/>
                <a:uFillTx/>
                <a:latin typeface="Arial" pitchFamily="-1"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endParaRPr>
          </a:p>
        </p:txBody>
      </p:sp>
    </p:spTree>
    <p:extLst>
      <p:ext uri="{BB962C8B-B14F-4D97-AF65-F5344CB8AC3E}">
        <p14:creationId xmlns:p14="http://schemas.microsoft.com/office/powerpoint/2010/main" val="10372583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Those examples were all about student data. However, that’s not enough. </a:t>
            </a:r>
          </a:p>
          <a:p>
            <a:pPr algn="l"/>
            <a:endParaRPr lang="en-US" dirty="0"/>
          </a:p>
          <a:p>
            <a:pPr algn="l"/>
            <a:r>
              <a:rPr lang="en-US" dirty="0"/>
              <a:t>We need two types of data: outcome and fidelity data.</a:t>
            </a:r>
          </a:p>
          <a:p>
            <a:pPr marL="191551" indent="-191551" defTabSz="1021606">
              <a:buFont typeface="Arial" panose="020B0604020202020204" pitchFamily="34" charset="0"/>
              <a:buChar char="•"/>
              <a:defRPr/>
            </a:pPr>
            <a:r>
              <a:rPr lang="en-US" b="1" dirty="0"/>
              <a:t>Fidelity</a:t>
            </a:r>
            <a:r>
              <a:rPr lang="en-US" dirty="0"/>
              <a:t> data indicate how well adults are implementing procedures or interventions. Are we implementing the way it was designed and using the methods we said we would? </a:t>
            </a:r>
          </a:p>
          <a:p>
            <a:pPr marL="191551" indent="-191551">
              <a:buFont typeface="Arial" panose="020B0604020202020204" pitchFamily="34" charset="0"/>
              <a:buChar char="•"/>
            </a:pPr>
            <a:r>
              <a:rPr lang="en-US" b="1" dirty="0"/>
              <a:t>Outcome</a:t>
            </a:r>
            <a:r>
              <a:rPr lang="en-US" dirty="0"/>
              <a:t> data indicates the impact of our systems and practices. How well are the students responding to our interventions or the social environment?</a:t>
            </a:r>
          </a:p>
          <a:p>
            <a:pPr algn="l"/>
            <a:endParaRPr lang="en-US" dirty="0"/>
          </a:p>
          <a:p>
            <a:pPr defTabSz="1021606">
              <a:defRPr/>
            </a:pPr>
            <a:r>
              <a:rPr lang="en-US" dirty="0"/>
              <a:t>We want to make sure that schools and educational facilities or organizations are able to keep their finger on the pulse of what is going on to make the best programmatic decisions possible for their students and staff. </a:t>
            </a:r>
          </a:p>
          <a:p>
            <a:pPr defTabSz="1021606">
              <a:defRPr/>
            </a:pPr>
            <a:endParaRPr lang="en-US" dirty="0"/>
          </a:p>
          <a:p>
            <a:pPr defTabSz="1021606">
              <a:defRPr/>
            </a:pPr>
            <a:r>
              <a:rPr lang="en-US" dirty="0"/>
              <a:t>SWIS (click) is an important source of data but we also want to use the other data available. For example, the PBIS team monitors fidelity to SWPBIS. Sometimes we need information from staff members about specific procedures but sometimes a general check-up is enough to let us know that everyone understands and is implementing procedures. Attendance data, grades, state testing data... These are all examples of outcome data that might be used to support decision making. </a:t>
            </a:r>
          </a:p>
          <a:p>
            <a:pPr defTabSz="1021606">
              <a:defRPr/>
            </a:pPr>
            <a:endParaRPr lang="en-US" dirty="0"/>
          </a:p>
          <a:p>
            <a:pPr algn="l"/>
            <a:r>
              <a:rPr lang="en-US" i="1" dirty="0"/>
              <a:t>Facilitator Note: if the school is already using tools in PBIS Assessment such as the Tiered Fidelity Inventory (TFI) or the Self-Assessment Survey (SAS) you can reference these directly. There is information at www.pbisapps.org in the Applications section if the PBIS team is interested in using the free tool available to collect PBIS fidelity data (i.e., PBIS Assessment). Just be sure that this doesn’t derail Swift at SWIS training. </a:t>
            </a:r>
          </a:p>
        </p:txBody>
      </p:sp>
      <p:sp>
        <p:nvSpPr>
          <p:cNvPr id="4" name="Date Placeholder 3"/>
          <p:cNvSpPr>
            <a:spLocks noGrp="1"/>
          </p:cNvSpPr>
          <p:nvPr>
            <p:ph type="dt"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94CE051-318D-4944-9A52-CE899A92E54D}" type="datetime1">
              <a:rPr kumimoji="0" lang="en-US" sz="1200" b="0" i="0" u="none" strike="noStrike" kern="1200" cap="none" spc="0" normalizeH="0" baseline="0" noProof="0" smtClean="0">
                <a:ln>
                  <a:noFill/>
                </a:ln>
                <a:solidFill>
                  <a:srgbClr val="000000"/>
                </a:solidFill>
                <a:effectLst/>
                <a:uLnTx/>
                <a:uFillTx/>
                <a:latin typeface="Arial" pitchFamily="-10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11/22/19</a:t>
            </a:fld>
            <a:endParaRPr kumimoji="0" lang="en-US" sz="1200" b="0" i="0" u="none" strike="noStrike" kern="1200" cap="none" spc="0" normalizeH="0" baseline="0" noProof="0">
              <a:ln>
                <a:noFill/>
              </a:ln>
              <a:solidFill>
                <a:srgbClr val="000000"/>
              </a:solidFill>
              <a:effectLst/>
              <a:uLnTx/>
              <a:uFillTx/>
              <a:latin typeface="Arial" pitchFamily="-108" charset="0"/>
              <a:ea typeface="+mn-ea"/>
              <a:cs typeface="+mn-cs"/>
            </a:endParaRPr>
          </a:p>
        </p:txBody>
      </p:sp>
      <p:sp>
        <p:nvSpPr>
          <p:cNvPr id="6" name="Header Placeholder 5"/>
          <p:cNvSpPr>
            <a:spLocks noGrp="1"/>
          </p:cNvSpPr>
          <p:nvPr>
            <p:ph type="hdr"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itchFamily="-108" charset="0"/>
                <a:ea typeface="+mn-ea"/>
                <a:cs typeface="+mn-cs"/>
              </a:rPr>
              <a:t>PBIS Leadership Forum October 2018</a:t>
            </a:r>
          </a:p>
        </p:txBody>
      </p:sp>
      <p:sp>
        <p:nvSpPr>
          <p:cNvPr id="7" name="Footer Placeholder 6"/>
          <p:cNvSpPr>
            <a:spLocks noGrp="1"/>
          </p:cNvSpPr>
          <p:nvPr>
            <p:ph type="ftr" sz="quarter" idx="13"/>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itchFamily="-108" charset="0"/>
              <a:ea typeface="+mn-ea"/>
              <a:cs typeface="+mn-cs"/>
            </a:endParaRPr>
          </a:p>
        </p:txBody>
      </p:sp>
    </p:spTree>
    <p:extLst>
      <p:ext uri="{BB962C8B-B14F-4D97-AF65-F5344CB8AC3E}">
        <p14:creationId xmlns:p14="http://schemas.microsoft.com/office/powerpoint/2010/main" val="406132455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Trainers: follow up with teams to schedule SWIS training</a:t>
            </a:r>
          </a:p>
          <a:p>
            <a:r>
              <a:rPr lang="en-US" dirty="0"/>
              <a:t>- Share readiness steps: https://www.pbisapps.org/Applications/Pages/Getting-Started-With.aspx </a:t>
            </a:r>
          </a:p>
          <a:p>
            <a:r>
              <a:rPr lang="en-US" dirty="0"/>
              <a:t>What are other sources of data you use to make decisions in your school/district?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BB720D9-44EE-D24D-8065-87A5493CC944}" type="slidenum">
              <a:rPr kumimoji="0" lang="en-US" sz="1200" b="0" i="0" u="none" strike="noStrike" kern="1200" cap="none" spc="0" normalizeH="0" baseline="0" noProof="0" smtClean="0">
                <a:ln>
                  <a:noFill/>
                </a:ln>
                <a:solidFill>
                  <a:srgbClr val="000000"/>
                </a:solidFill>
                <a:effectLst/>
                <a:uLnTx/>
                <a:uFillTx/>
                <a:latin typeface="Arial" pitchFamily="-1"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endParaRPr>
          </a:p>
        </p:txBody>
      </p:sp>
    </p:spTree>
    <p:extLst>
      <p:ext uri="{BB962C8B-B14F-4D97-AF65-F5344CB8AC3E}">
        <p14:creationId xmlns:p14="http://schemas.microsoft.com/office/powerpoint/2010/main" val="22239116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itchFamily="34" charset="0"/>
              </a:rPr>
              <a:t>Trainer Note:</a:t>
            </a:r>
            <a:r>
              <a:rPr lang="en-US" baseline="0" dirty="0">
                <a:latin typeface="Arial" pitchFamily="34" charset="0"/>
              </a:rPr>
              <a:t> </a:t>
            </a:r>
            <a:r>
              <a:rPr lang="en-US" dirty="0">
                <a:latin typeface="Arial" pitchFamily="34" charset="0"/>
              </a:rPr>
              <a:t>We want to interrupt the traditional cycle of admiring the problem, by talking and talking about the problem before quickly launching into determining solutions. </a:t>
            </a:r>
          </a:p>
          <a:p>
            <a:r>
              <a:rPr lang="en-US" dirty="0">
                <a:latin typeface="Arial" pitchFamily="34" charset="0"/>
              </a:rPr>
              <a:t>We can do this by building a system for improved decision</a:t>
            </a:r>
            <a:r>
              <a:rPr lang="en-US" baseline="0" dirty="0">
                <a:latin typeface="Arial" pitchFamily="34" charset="0"/>
              </a:rPr>
              <a:t> </a:t>
            </a:r>
            <a:r>
              <a:rPr lang="en-US" dirty="0">
                <a:latin typeface="Arial" pitchFamily="34" charset="0"/>
              </a:rPr>
              <a:t>making.</a:t>
            </a:r>
            <a:r>
              <a:rPr lang="en-US" baseline="0" dirty="0">
                <a:latin typeface="Arial" pitchFamily="34" charset="0"/>
              </a:rPr>
              <a:t> </a:t>
            </a:r>
            <a:endParaRPr lang="en-US" dirty="0">
              <a:latin typeface="Arial" pitchFamily="34" charset="0"/>
            </a:endParaRPr>
          </a:p>
        </p:txBody>
      </p:sp>
      <p:sp>
        <p:nvSpPr>
          <p:cNvPr id="4" name="Slide Number Placeholder 3"/>
          <p:cNvSpPr>
            <a:spLocks noGrp="1"/>
          </p:cNvSpPr>
          <p:nvPr>
            <p:ph type="sldNum" sz="quarter" idx="10"/>
          </p:nvPr>
        </p:nvSpPr>
        <p:spPr/>
        <p:txBody>
          <a:bodyPr/>
          <a:lstStyle/>
          <a:p>
            <a:fld id="{3BC72469-2736-4968-8712-0038B6B8B579}" type="slidenum">
              <a:rPr lang="en-US" smtClean="0">
                <a:solidFill>
                  <a:prstClr val="black"/>
                </a:solidFill>
              </a:rPr>
              <a:pPr/>
              <a:t>87</a:t>
            </a:fld>
            <a:endParaRPr lang="en-US" dirty="0">
              <a:solidFill>
                <a:prstClr val="black"/>
              </a:solidFill>
            </a:endParaRPr>
          </a:p>
        </p:txBody>
      </p:sp>
      <p:sp>
        <p:nvSpPr>
          <p:cNvPr id="5" name="Date Placeholder 4"/>
          <p:cNvSpPr>
            <a:spLocks noGrp="1"/>
          </p:cNvSpPr>
          <p:nvPr>
            <p:ph type="dt" idx="11"/>
          </p:nvPr>
        </p:nvSpPr>
        <p:spPr/>
        <p:txBody>
          <a:bodyPr/>
          <a:lstStyle/>
          <a:p>
            <a:fld id="{F114EFA0-0236-4518-8A87-8E16CA0AD26E}" type="datetime1">
              <a:rPr lang="en-US" smtClean="0">
                <a:solidFill>
                  <a:prstClr val="black"/>
                </a:solidFill>
              </a:rPr>
              <a:pPr/>
              <a:t>11/22/19</a:t>
            </a:fld>
            <a:endParaRPr lang="en-US">
              <a:solidFill>
                <a:prstClr val="black"/>
              </a:solidFill>
            </a:endParaRPr>
          </a:p>
        </p:txBody>
      </p:sp>
      <p:sp>
        <p:nvSpPr>
          <p:cNvPr id="6" name="Footer Placeholder 5"/>
          <p:cNvSpPr>
            <a:spLocks noGrp="1"/>
          </p:cNvSpPr>
          <p:nvPr>
            <p:ph type="ftr" sz="quarter" idx="12"/>
          </p:nvPr>
        </p:nvSpPr>
        <p:spPr/>
        <p:txBody>
          <a:bodyPr/>
          <a:lstStyle/>
          <a:p>
            <a:r>
              <a:rPr lang="en-US">
                <a:solidFill>
                  <a:prstClr val="black"/>
                </a:solidFill>
              </a:rPr>
              <a:t>SWIS Facilitator Certification Training - Module 4</a:t>
            </a:r>
          </a:p>
        </p:txBody>
      </p:sp>
    </p:spTree>
    <p:extLst>
      <p:ext uri="{BB962C8B-B14F-4D97-AF65-F5344CB8AC3E}">
        <p14:creationId xmlns:p14="http://schemas.microsoft.com/office/powerpoint/2010/main" val="41292526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0754" indent="-230754">
              <a:buAutoNum type="arabicPeriod"/>
            </a:pPr>
            <a:r>
              <a:rPr lang="en-US" dirty="0"/>
              <a:t>Based on data –</a:t>
            </a:r>
            <a:r>
              <a:rPr lang="en-US" baseline="0" dirty="0"/>
              <a:t> What is readily available? Is it reliable?</a:t>
            </a:r>
          </a:p>
          <a:p>
            <a:pPr marL="230754" indent="-230754">
              <a:buAutoNum type="arabicPeriod"/>
            </a:pPr>
            <a:r>
              <a:rPr lang="en-US" baseline="0" dirty="0"/>
              <a:t>Locally important – has social validity. Can use results of SAS or other surveys to identify.</a:t>
            </a:r>
          </a:p>
          <a:p>
            <a:pPr marL="230754" indent="-230754">
              <a:buAutoNum type="arabicPeriod"/>
            </a:pPr>
            <a:r>
              <a:rPr lang="en-US" baseline="0" dirty="0"/>
              <a:t>Applicable to all – school-wide outcome goals should apply to </a:t>
            </a:r>
            <a:r>
              <a:rPr lang="en-US" i="1" baseline="0" dirty="0"/>
              <a:t>everyone</a:t>
            </a:r>
          </a:p>
          <a:p>
            <a:r>
              <a:rPr lang="en-US" i="0" baseline="0" dirty="0"/>
              <a:t>4. Observable and measurable – if you want to improve something that is more subjective, consider how you will measure</a:t>
            </a:r>
          </a:p>
          <a:p>
            <a:r>
              <a:rPr lang="en-US" i="0" baseline="0" dirty="0"/>
              <a:t>5. Written in terms of what you want to achieve!</a:t>
            </a:r>
            <a:endParaRPr lang="en-US"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5BE993-D1B8-4FE8-BA53-0A91DCD5FB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04537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4D542E-2B52-AF43-9D4E-7CC125DE2899}"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dirty="0">
              <a:latin typeface="Arial" pitchFamily="-1" charset="0"/>
            </a:endParaRPr>
          </a:p>
        </p:txBody>
      </p:sp>
    </p:spTree>
    <p:extLst>
      <p:ext uri="{BB962C8B-B14F-4D97-AF65-F5344CB8AC3E}">
        <p14:creationId xmlns:p14="http://schemas.microsoft.com/office/powerpoint/2010/main" val="370649445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field guide includes a section on identity awareness as well as the TFI CR Companion tool: https://</a:t>
            </a:r>
            <a:r>
              <a:rPr lang="en-US" dirty="0" err="1"/>
              <a:t>www.pbis.org</a:t>
            </a:r>
            <a:r>
              <a:rPr lang="en-US" dirty="0"/>
              <a:t>/resource/pbis-cultural-responsiveness-field-guide-resources-for-trainers-and-coaches </a:t>
            </a:r>
          </a:p>
        </p:txBody>
      </p:sp>
      <p:sp>
        <p:nvSpPr>
          <p:cNvPr id="4" name="Slide Number Placeholder 3"/>
          <p:cNvSpPr>
            <a:spLocks noGrp="1"/>
          </p:cNvSpPr>
          <p:nvPr>
            <p:ph type="sldNum" sz="quarter" idx="5"/>
          </p:nvPr>
        </p:nvSpPr>
        <p:spPr/>
        <p:txBody>
          <a:bodyPr/>
          <a:lstStyle/>
          <a:p>
            <a:fld id="{6E532E49-F89D-E342-BAEF-9A4CFB470C31}" type="slidenum">
              <a:rPr lang="en-US" smtClean="0"/>
              <a:pPr/>
              <a:t>103</a:t>
            </a:fld>
            <a:endParaRPr lang="en-US"/>
          </a:p>
        </p:txBody>
      </p:sp>
    </p:spTree>
    <p:extLst>
      <p:ext uri="{BB962C8B-B14F-4D97-AF65-F5344CB8AC3E}">
        <p14:creationId xmlns:p14="http://schemas.microsoft.com/office/powerpoint/2010/main" val="10556419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4D542E-2B52-AF43-9D4E-7CC125DE2899}"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r>
              <a:rPr lang="en-US" dirty="0">
                <a:latin typeface="Arial" pitchFamily="-1" charset="0"/>
              </a:rPr>
              <a:t>TFI is on PBIS Apps website; TFI Cultural Responsiveness Field Guide &amp; Companion tool is on </a:t>
            </a:r>
            <a:r>
              <a:rPr lang="en-US" dirty="0" err="1">
                <a:latin typeface="Arial" pitchFamily="-1" charset="0"/>
              </a:rPr>
              <a:t>www.pbis.org</a:t>
            </a:r>
            <a:r>
              <a:rPr lang="en-US" dirty="0">
                <a:latin typeface="Arial" pitchFamily="-1" charset="0"/>
              </a:rPr>
              <a:t> website</a:t>
            </a:r>
          </a:p>
        </p:txBody>
      </p:sp>
    </p:spTree>
    <p:extLst>
      <p:ext uri="{BB962C8B-B14F-4D97-AF65-F5344CB8AC3E}">
        <p14:creationId xmlns:p14="http://schemas.microsoft.com/office/powerpoint/2010/main" val="351893732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C64D542E-2B52-AF43-9D4E-7CC125DE2899}" type="slidenum">
              <a:rPr lang="en-US">
                <a:latin typeface="Arial" pitchFamily="-1" charset="0"/>
              </a:rPr>
              <a:pPr/>
              <a:t>107</a:t>
            </a:fld>
            <a:endParaRPr lang="en-US">
              <a:latin typeface="Arial" pitchFamily="-1"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a:latin typeface="Arial" pitchFamily="-1" charset="0"/>
            </a:endParaRPr>
          </a:p>
        </p:txBody>
      </p:sp>
    </p:spTree>
    <p:extLst>
      <p:ext uri="{BB962C8B-B14F-4D97-AF65-F5344CB8AC3E}">
        <p14:creationId xmlns:p14="http://schemas.microsoft.com/office/powerpoint/2010/main" val="299380440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E072F8-D544-2C4E-BFCF-3A1338F84711}"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Tree>
    <p:extLst>
      <p:ext uri="{BB962C8B-B14F-4D97-AF65-F5344CB8AC3E}">
        <p14:creationId xmlns:p14="http://schemas.microsoft.com/office/powerpoint/2010/main" val="2425350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4D542E-2B52-AF43-9D4E-7CC125DE2899}"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dirty="0">
              <a:latin typeface="Arial" pitchFamily="-1" charset="0"/>
            </a:endParaRPr>
          </a:p>
        </p:txBody>
      </p:sp>
    </p:spTree>
    <p:extLst>
      <p:ext uri="{BB962C8B-B14F-4D97-AF65-F5344CB8AC3E}">
        <p14:creationId xmlns:p14="http://schemas.microsoft.com/office/powerpoint/2010/main" val="184552915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DEE1FA-72D1-BB4F-B014-5F56EDD208B8}" type="slidenum">
              <a:rPr kumimoji="0" lang="en-US" sz="1200" b="0" i="0" u="none" strike="noStrike" kern="1200" cap="none" spc="0" normalizeH="0" baseline="0" noProof="0">
                <a:ln>
                  <a:noFill/>
                </a:ln>
                <a:solidFill>
                  <a:srgbClr val="000000"/>
                </a:solidFill>
                <a:effectLst/>
                <a:uLnTx/>
                <a:uFillTx/>
                <a:latin typeface="Arial" pitchFamily="-83"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en-US" sz="1200" b="0" i="0" u="none" strike="noStrike" kern="1200" cap="none" spc="0" normalizeH="0" baseline="0" noProof="0">
              <a:ln>
                <a:noFill/>
              </a:ln>
              <a:solidFill>
                <a:srgbClr val="000000"/>
              </a:solidFill>
              <a:effectLst/>
              <a:uLnTx/>
              <a:uFillTx/>
              <a:latin typeface="Arial" pitchFamily="-83" charset="0"/>
              <a:ea typeface="ＭＳ Ｐゴシック" pitchFamily="-108" charset="-128"/>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r>
              <a:rPr lang="en-US">
                <a:latin typeface="Arial" pitchFamily="-83" charset="0"/>
                <a:ea typeface="ＭＳ Ｐゴシック" pitchFamily="-108" charset="-128"/>
                <a:cs typeface="ＭＳ Ｐゴシック" pitchFamily="-108" charset="-128"/>
              </a:rPr>
              <a:t>Good sequence on staff acknowledgements…..important one for teams to get</a:t>
            </a:r>
          </a:p>
        </p:txBody>
      </p:sp>
    </p:spTree>
    <p:extLst>
      <p:ext uri="{BB962C8B-B14F-4D97-AF65-F5344CB8AC3E}">
        <p14:creationId xmlns:p14="http://schemas.microsoft.com/office/powerpoint/2010/main" val="343759867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E072F8-D544-2C4E-BFCF-3A1338F84711}"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Tree>
    <p:extLst>
      <p:ext uri="{BB962C8B-B14F-4D97-AF65-F5344CB8AC3E}">
        <p14:creationId xmlns:p14="http://schemas.microsoft.com/office/powerpoint/2010/main" val="36091536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E072F8-D544-2C4E-BFCF-3A1338F84711}" type="slidenum">
              <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64494560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ln/>
        </p:spPr>
      </p:sp>
      <p:sp>
        <p:nvSpPr>
          <p:cNvPr id="21094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210948" name="Slide Number Placeholder 3"/>
          <p:cNvSpPr>
            <a:spLocks noGrp="1"/>
          </p:cNvSpPr>
          <p:nvPr>
            <p:ph type="sldNum" sz="quarter" idx="5"/>
          </p:nvPr>
        </p:nvSpPr>
        <p:spPr>
          <a:noFill/>
        </p:spPr>
        <p:txBody>
          <a:bodyPr/>
          <a:lstStyle/>
          <a:p>
            <a:fld id="{F7A38EB8-5787-D44C-96FE-ED3327DEFF4D}" type="slidenum">
              <a:rPr lang="en-US"/>
              <a:pPr/>
              <a:t>115</a:t>
            </a:fld>
            <a:endParaRPr lang="en-US"/>
          </a:p>
        </p:txBody>
      </p:sp>
    </p:spTree>
    <p:extLst>
      <p:ext uri="{BB962C8B-B14F-4D97-AF65-F5344CB8AC3E}">
        <p14:creationId xmlns:p14="http://schemas.microsoft.com/office/powerpoint/2010/main" val="1408489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p:spPr>
        <p:txBody>
          <a:bodyPr/>
          <a:lstStyle/>
          <a:p>
            <a:pPr marL="228600" indent="-228600">
              <a:buFontTx/>
              <a:buAutoNum type="arabicPeriod"/>
            </a:pPr>
            <a:endParaRPr lang="en-US" dirty="0">
              <a:latin typeface="Arial" pitchFamily="-1" charset="0"/>
              <a:ea typeface="ＭＳ Ｐゴシック" pitchFamily="-108" charset="-128"/>
              <a:cs typeface="ＭＳ Ｐゴシック" pitchFamily="-108" charset="-128"/>
            </a:endParaRPr>
          </a:p>
        </p:txBody>
      </p:sp>
      <p:sp>
        <p:nvSpPr>
          <p:cNvPr id="29700" name="Slide Number Placeholder 3"/>
          <p:cNvSpPr>
            <a:spLocks noGrp="1"/>
          </p:cNvSpPr>
          <p:nvPr>
            <p:ph type="sldNum" sz="quarter" idx="5"/>
          </p:nvPr>
        </p:nvSpPr>
        <p:spPr>
          <a:noFill/>
        </p:spPr>
        <p:txBody>
          <a:bodyPr/>
          <a:lstStyle/>
          <a:p>
            <a:fld id="{AD7EAF2F-9394-494D-9655-896F8E404A87}" type="slidenum">
              <a:rPr lang="en-US"/>
              <a:pPr/>
              <a:t>8</a:t>
            </a:fld>
            <a:endParaRPr lang="en-US"/>
          </a:p>
        </p:txBody>
      </p:sp>
    </p:spTree>
    <p:extLst>
      <p:ext uri="{BB962C8B-B14F-4D97-AF65-F5344CB8AC3E}">
        <p14:creationId xmlns:p14="http://schemas.microsoft.com/office/powerpoint/2010/main" val="7728960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4D256991-EE41-4442-82EC-649F51317D1A}" type="slidenum">
              <a:rPr lang="en-US"/>
              <a:pPr/>
              <a:t>11</a:t>
            </a:fld>
            <a:endParaRPr lang="en-US"/>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xfrm>
            <a:off x="914400" y="4343400"/>
            <a:ext cx="5029200" cy="4114800"/>
          </a:xfrm>
          <a:noFill/>
          <a:ln/>
        </p:spPr>
        <p:txBody>
          <a:bodyPr/>
          <a:lstStyle/>
          <a:p>
            <a:pPr eaLnBrk="1" hangingPunct="1"/>
            <a:endParaRPr lang="en-US">
              <a:latin typeface="Arial" pitchFamily="-1"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1735795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9.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3253A5-9CC2-9A47-B92F-702A68267EFC}"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3D0105-67D9-E442-8EDD-519FA6C34B28}"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96200" y="6318938"/>
            <a:ext cx="1371600" cy="462862"/>
          </a:xfrm>
          <a:prstGeom prst="rect">
            <a:avLst/>
          </a:prstGeom>
          <a:noFill/>
          <a:ln>
            <a:noFill/>
          </a:ln>
        </p:spPr>
      </p:pic>
    </p:spTree>
    <p:extLst>
      <p:ext uri="{BB962C8B-B14F-4D97-AF65-F5344CB8AC3E}">
        <p14:creationId xmlns:p14="http://schemas.microsoft.com/office/powerpoint/2010/main" val="2596216804"/>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3253A5-9CC2-9A47-B92F-702A68267EFC}" type="slidenum">
              <a:rPr lang="en-US"/>
              <a:pPr>
                <a:defRPr/>
              </a:pPr>
              <a:t>‹#›</a:t>
            </a:fld>
            <a:endParaRPr lang="en-US"/>
          </a:p>
        </p:txBody>
      </p:sp>
    </p:spTree>
    <p:extLst>
      <p:ext uri="{BB962C8B-B14F-4D97-AF65-F5344CB8AC3E}">
        <p14:creationId xmlns:p14="http://schemas.microsoft.com/office/powerpoint/2010/main" val="262541253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524000"/>
            <a:ext cx="82296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91F360-C693-6949-9E09-B34495B50AFA}" type="slidenum">
              <a:rPr lang="en-US"/>
              <a:pPr>
                <a:defRPr/>
              </a:pPr>
              <a:t>‹#›</a:t>
            </a:fld>
            <a:endParaRPr lang="en-US"/>
          </a:p>
        </p:txBody>
      </p:sp>
    </p:spTree>
    <p:extLst>
      <p:ext uri="{BB962C8B-B14F-4D97-AF65-F5344CB8AC3E}">
        <p14:creationId xmlns:p14="http://schemas.microsoft.com/office/powerpoint/2010/main" val="95754231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C778EE-972F-3E44-AA6E-41F486436FF3}" type="slidenum">
              <a:rPr lang="en-US"/>
              <a:pPr>
                <a:defRPr/>
              </a:pPr>
              <a:t>‹#›</a:t>
            </a:fld>
            <a:endParaRPr lang="en-US"/>
          </a:p>
        </p:txBody>
      </p:sp>
    </p:spTree>
    <p:extLst>
      <p:ext uri="{BB962C8B-B14F-4D97-AF65-F5344CB8AC3E}">
        <p14:creationId xmlns:p14="http://schemas.microsoft.com/office/powerpoint/2010/main" val="364355519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1D2E27-0F4F-814D-A24C-F26765CC8437}" type="slidenum">
              <a:rPr lang="en-US"/>
              <a:pPr>
                <a:defRPr/>
              </a:pPr>
              <a:t>‹#›</a:t>
            </a:fld>
            <a:endParaRPr lang="en-US"/>
          </a:p>
        </p:txBody>
      </p:sp>
    </p:spTree>
    <p:extLst>
      <p:ext uri="{BB962C8B-B14F-4D97-AF65-F5344CB8AC3E}">
        <p14:creationId xmlns:p14="http://schemas.microsoft.com/office/powerpoint/2010/main" val="128122924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04ABA4F-18F4-9B4F-B249-1C1AEE0BC390}" type="slidenum">
              <a:rPr lang="en-US"/>
              <a:pPr>
                <a:defRPr/>
              </a:pPr>
              <a:t>‹#›</a:t>
            </a:fld>
            <a:endParaRPr lang="en-US"/>
          </a:p>
        </p:txBody>
      </p:sp>
    </p:spTree>
    <p:extLst>
      <p:ext uri="{BB962C8B-B14F-4D97-AF65-F5344CB8AC3E}">
        <p14:creationId xmlns:p14="http://schemas.microsoft.com/office/powerpoint/2010/main" val="102576271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5FD5DC0-41A0-E64C-80F1-C092E721000F}" type="slidenum">
              <a:rPr lang="en-US"/>
              <a:pPr>
                <a:defRPr/>
              </a:pPr>
              <a:t>‹#›</a:t>
            </a:fld>
            <a:endParaRPr lang="en-US"/>
          </a:p>
        </p:txBody>
      </p:sp>
    </p:spTree>
    <p:extLst>
      <p:ext uri="{BB962C8B-B14F-4D97-AF65-F5344CB8AC3E}">
        <p14:creationId xmlns:p14="http://schemas.microsoft.com/office/powerpoint/2010/main" val="177744586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F2EF8E4-E62A-4741-A50B-028C56614ED3}" type="slidenum">
              <a:rPr lang="en-US"/>
              <a:pPr>
                <a:defRPr/>
              </a:pPr>
              <a:t>‹#›</a:t>
            </a:fld>
            <a:endParaRPr lang="en-US"/>
          </a:p>
        </p:txBody>
      </p:sp>
    </p:spTree>
    <p:extLst>
      <p:ext uri="{BB962C8B-B14F-4D97-AF65-F5344CB8AC3E}">
        <p14:creationId xmlns:p14="http://schemas.microsoft.com/office/powerpoint/2010/main" val="301425051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6CE332-1EA8-6140-B1B2-B48A2070A159}" type="slidenum">
              <a:rPr lang="en-US"/>
              <a:pPr>
                <a:defRPr/>
              </a:pPr>
              <a:t>‹#›</a:t>
            </a:fld>
            <a:endParaRPr lang="en-US"/>
          </a:p>
        </p:txBody>
      </p:sp>
    </p:spTree>
    <p:extLst>
      <p:ext uri="{BB962C8B-B14F-4D97-AF65-F5344CB8AC3E}">
        <p14:creationId xmlns:p14="http://schemas.microsoft.com/office/powerpoint/2010/main" val="66325189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928005-EBB6-2B46-BD0A-DB80E1FFD0DF}" type="slidenum">
              <a:rPr lang="en-US"/>
              <a:pPr>
                <a:defRPr/>
              </a:pPr>
              <a:t>‹#›</a:t>
            </a:fld>
            <a:endParaRPr lang="en-US"/>
          </a:p>
        </p:txBody>
      </p:sp>
    </p:spTree>
    <p:extLst>
      <p:ext uri="{BB962C8B-B14F-4D97-AF65-F5344CB8AC3E}">
        <p14:creationId xmlns:p14="http://schemas.microsoft.com/office/powerpoint/2010/main" val="13985599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7151EC-096B-844B-BDA3-BFE44697732E}"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3D0105-67D9-E442-8EDD-519FA6C34B28}" type="slidenum">
              <a:rPr lang="en-US"/>
              <a:pPr>
                <a:defRPr/>
              </a:pPr>
              <a:t>‹#›</a:t>
            </a:fld>
            <a:endParaRPr lang="en-US"/>
          </a:p>
        </p:txBody>
      </p:sp>
    </p:spTree>
    <p:extLst>
      <p:ext uri="{BB962C8B-B14F-4D97-AF65-F5344CB8AC3E}">
        <p14:creationId xmlns:p14="http://schemas.microsoft.com/office/powerpoint/2010/main" val="341795467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7151EC-096B-844B-BDA3-BFE44697732E}" type="slidenum">
              <a:rPr lang="en-US"/>
              <a:pPr>
                <a:defRPr/>
              </a:pPr>
              <a:t>‹#›</a:t>
            </a:fld>
            <a:endParaRPr lang="en-US"/>
          </a:p>
        </p:txBody>
      </p:sp>
    </p:spTree>
    <p:extLst>
      <p:ext uri="{BB962C8B-B14F-4D97-AF65-F5344CB8AC3E}">
        <p14:creationId xmlns:p14="http://schemas.microsoft.com/office/powerpoint/2010/main" val="153104050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05E1BF-7428-F14C-9C92-772391E095E1}" type="slidenum">
              <a:rPr lang="en-US"/>
              <a:pPr>
                <a:defRPr/>
              </a:pPr>
              <a:t>‹#›</a:t>
            </a:fld>
            <a:endParaRPr lang="en-US"/>
          </a:p>
        </p:txBody>
      </p:sp>
    </p:spTree>
    <p:extLst>
      <p:ext uri="{BB962C8B-B14F-4D97-AF65-F5344CB8AC3E}">
        <p14:creationId xmlns:p14="http://schemas.microsoft.com/office/powerpoint/2010/main" val="349076188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1CF666-F077-8949-B326-17A38DBCB435}" type="slidenum">
              <a:rPr lang="en-US"/>
              <a:pPr>
                <a:defRPr/>
              </a:pPr>
              <a:t>‹#›</a:t>
            </a:fld>
            <a:endParaRPr lang="en-US"/>
          </a:p>
        </p:txBody>
      </p:sp>
    </p:spTree>
    <p:extLst>
      <p:ext uri="{BB962C8B-B14F-4D97-AF65-F5344CB8AC3E}">
        <p14:creationId xmlns:p14="http://schemas.microsoft.com/office/powerpoint/2010/main" val="144052784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EF813A9-A284-F342-A3D3-4377E2713F80}" type="slidenum">
              <a:rPr lang="en-US"/>
              <a:pPr>
                <a:defRPr/>
              </a:pPr>
              <a:t>‹#›</a:t>
            </a:fld>
            <a:endParaRPr lang="en-US"/>
          </a:p>
        </p:txBody>
      </p:sp>
    </p:spTree>
    <p:extLst>
      <p:ext uri="{BB962C8B-B14F-4D97-AF65-F5344CB8AC3E}">
        <p14:creationId xmlns:p14="http://schemas.microsoft.com/office/powerpoint/2010/main" val="166480963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2F145C3-5611-6248-94FC-13523396C4E4}" type="slidenum">
              <a:rPr lang="en-US"/>
              <a:pPr>
                <a:defRPr/>
              </a:pPr>
              <a:t>‹#›</a:t>
            </a:fld>
            <a:endParaRPr lang="en-US"/>
          </a:p>
        </p:txBody>
      </p:sp>
    </p:spTree>
    <p:extLst>
      <p:ext uri="{BB962C8B-B14F-4D97-AF65-F5344CB8AC3E}">
        <p14:creationId xmlns:p14="http://schemas.microsoft.com/office/powerpoint/2010/main" val="399875470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SmartArt Placeholder 2"/>
          <p:cNvSpPr>
            <a:spLocks noGrp="1"/>
          </p:cNvSpPr>
          <p:nvPr>
            <p:ph type="dgm"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138AD8-E552-5B47-A76B-6D5A4F9C0DEF}" type="slidenum">
              <a:rPr lang="en-US"/>
              <a:pPr>
                <a:defRPr/>
              </a:pPr>
              <a:t>‹#›</a:t>
            </a:fld>
            <a:endParaRPr lang="en-US"/>
          </a:p>
        </p:txBody>
      </p:sp>
    </p:spTree>
    <p:extLst>
      <p:ext uri="{BB962C8B-B14F-4D97-AF65-F5344CB8AC3E}">
        <p14:creationId xmlns:p14="http://schemas.microsoft.com/office/powerpoint/2010/main" val="351489179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6F2861-886E-CF4A-A0C2-21940944D7EE}" type="slidenum">
              <a:rPr lang="en-US"/>
              <a:pPr>
                <a:defRPr/>
              </a:pPr>
              <a:t>‹#›</a:t>
            </a:fld>
            <a:endParaRPr lang="en-US"/>
          </a:p>
        </p:txBody>
      </p:sp>
    </p:spTree>
    <p:extLst>
      <p:ext uri="{BB962C8B-B14F-4D97-AF65-F5344CB8AC3E}">
        <p14:creationId xmlns:p14="http://schemas.microsoft.com/office/powerpoint/2010/main" val="111539252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6916607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688137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05E1BF-7428-F14C-9C92-772391E095E1}" type="slidenum">
              <a:rPr lang="en-US"/>
              <a:pPr>
                <a:defRPr/>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6145748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4782353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0247172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3459995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3224614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5859716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800AC1-F78A-C041-999B-421B1D1DCF65}" type="slidenum">
              <a:rPr lang="en-US"/>
              <a:pPr>
                <a:defRPr/>
              </a:pPr>
              <a:t>‹#›</a:t>
            </a:fld>
            <a:endParaRPr lang="en-US"/>
          </a:p>
        </p:txBody>
      </p:sp>
    </p:spTree>
    <p:extLst>
      <p:ext uri="{BB962C8B-B14F-4D97-AF65-F5344CB8AC3E}">
        <p14:creationId xmlns:p14="http://schemas.microsoft.com/office/powerpoint/2010/main" val="132303475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5EAE9B-D8ED-CC4B-B546-E70EEF6564BF}" type="slidenum">
              <a:rPr lang="en-US"/>
              <a:pPr>
                <a:defRPr/>
              </a:pPr>
              <a:t>‹#›</a:t>
            </a:fld>
            <a:endParaRPr lang="en-US"/>
          </a:p>
        </p:txBody>
      </p:sp>
    </p:spTree>
    <p:extLst>
      <p:ext uri="{BB962C8B-B14F-4D97-AF65-F5344CB8AC3E}">
        <p14:creationId xmlns:p14="http://schemas.microsoft.com/office/powerpoint/2010/main" val="11683738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7671413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cSld name="2_Custom Layout">
    <p:spTree>
      <p:nvGrpSpPr>
        <p:cNvPr id="1" name=""/>
        <p:cNvGrpSpPr/>
        <p:nvPr/>
      </p:nvGrpSpPr>
      <p:grpSpPr>
        <a:xfrm>
          <a:off x="0" y="0"/>
          <a:ext cx="0" cy="0"/>
          <a:chOff x="0" y="0"/>
          <a:chExt cx="0" cy="0"/>
        </a:xfrm>
      </p:grpSpPr>
      <p:pic>
        <p:nvPicPr>
          <p:cNvPr id="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28391" y="6416677"/>
            <a:ext cx="762000" cy="352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7" name="Group 4"/>
          <p:cNvGrpSpPr>
            <a:grpSpLocks/>
          </p:cNvGrpSpPr>
          <p:nvPr/>
        </p:nvGrpSpPr>
        <p:grpSpPr bwMode="auto">
          <a:xfrm>
            <a:off x="5486400" y="6477000"/>
            <a:ext cx="990600" cy="381000"/>
            <a:chOff x="8153400" y="533400"/>
            <a:chExt cx="990600" cy="381000"/>
          </a:xfrm>
        </p:grpSpPr>
        <p:pic>
          <p:nvPicPr>
            <p:cNvPr id="8" name="Picture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229600" y="590400"/>
              <a:ext cx="914400" cy="26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8153400" y="533400"/>
              <a:ext cx="9906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8153400" y="914400"/>
              <a:ext cx="9906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0" name="Text Placeholder 24"/>
          <p:cNvSpPr>
            <a:spLocks noGrp="1"/>
          </p:cNvSpPr>
          <p:nvPr>
            <p:ph type="body" sz="quarter" idx="12"/>
          </p:nvPr>
        </p:nvSpPr>
        <p:spPr>
          <a:xfrm>
            <a:off x="228600" y="1371602"/>
            <a:ext cx="7772400" cy="5045075"/>
          </a:xfrm>
          <a:prstGeom prst="rect">
            <a:avLst/>
          </a:prstGeom>
        </p:spPr>
        <p:txBody>
          <a:bodyPr anchor="t"/>
          <a:lstStyle>
            <a:lvl1pPr marL="0" indent="0" algn="l">
              <a:buNone/>
              <a:defRPr sz="2400" b="0">
                <a:solidFill>
                  <a:schemeClr val="tx1"/>
                </a:solidFill>
                <a:effectLst/>
              </a:defRPr>
            </a:lvl1pPr>
          </a:lstStyle>
          <a:p>
            <a:pPr lvl="0"/>
            <a:r>
              <a:rPr lang="en-US"/>
              <a:t>Click to edit Master text styles</a:t>
            </a:r>
          </a:p>
        </p:txBody>
      </p:sp>
      <p:sp>
        <p:nvSpPr>
          <p:cNvPr id="14" name="Text Placeholder 24"/>
          <p:cNvSpPr>
            <a:spLocks noGrp="1"/>
          </p:cNvSpPr>
          <p:nvPr>
            <p:ph type="body" sz="quarter" idx="13"/>
          </p:nvPr>
        </p:nvSpPr>
        <p:spPr>
          <a:xfrm>
            <a:off x="228600" y="522149"/>
            <a:ext cx="7772400" cy="468453"/>
          </a:xfrm>
          <a:prstGeom prst="rect">
            <a:avLst/>
          </a:prstGeom>
        </p:spPr>
        <p:txBody>
          <a:bodyPr anchor="ctr"/>
          <a:lstStyle>
            <a:lvl1pPr marL="0" indent="0" algn="ctr">
              <a:buNone/>
              <a:defRPr sz="2700" b="0"/>
            </a:lvl1pPr>
          </a:lstStyle>
          <a:p>
            <a:pPr lvl="0"/>
            <a:r>
              <a:rPr lang="en-US"/>
              <a:t>Click to edit Master text styles</a:t>
            </a:r>
          </a:p>
        </p:txBody>
      </p:sp>
    </p:spTree>
    <p:extLst>
      <p:ext uri="{BB962C8B-B14F-4D97-AF65-F5344CB8AC3E}">
        <p14:creationId xmlns:p14="http://schemas.microsoft.com/office/powerpoint/2010/main" val="42563698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1CF666-F077-8949-B326-17A38DBCB435}" type="slidenum">
              <a:rPr lang="en-US"/>
              <a:pPr>
                <a:defRPr/>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cSld name="5_Custom Layout">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38900" y="6330952"/>
            <a:ext cx="762000" cy="352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 name="Group 4"/>
          <p:cNvGrpSpPr>
            <a:grpSpLocks/>
          </p:cNvGrpSpPr>
          <p:nvPr/>
        </p:nvGrpSpPr>
        <p:grpSpPr bwMode="auto">
          <a:xfrm>
            <a:off x="5353050" y="6316662"/>
            <a:ext cx="990600" cy="381000"/>
            <a:chOff x="8153400" y="533400"/>
            <a:chExt cx="990600" cy="381000"/>
          </a:xfrm>
        </p:grpSpPr>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229600" y="590400"/>
              <a:ext cx="914400" cy="26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7" name="Straight Connector 6"/>
            <p:cNvCxnSpPr/>
            <p:nvPr userDrawn="1"/>
          </p:nvCxnSpPr>
          <p:spPr>
            <a:xfrm>
              <a:off x="8153400" y="533400"/>
              <a:ext cx="9906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8153400" y="914400"/>
              <a:ext cx="9906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7448742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914400" y="3729039"/>
            <a:ext cx="7299434" cy="1000617"/>
          </a:xfrm>
        </p:spPr>
        <p:txBody>
          <a:bodyPr lIns="0" tIns="0" rIns="0" bIns="0">
            <a:normAutofit/>
          </a:bodyPr>
          <a:lstStyle>
            <a:lvl1pPr marL="0" indent="0" algn="l">
              <a:spcBef>
                <a:spcPts val="450"/>
              </a:spcBef>
              <a:buNone/>
              <a:defRPr sz="2475">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Goes Here</a:t>
            </a:r>
          </a:p>
        </p:txBody>
      </p:sp>
      <p:sp>
        <p:nvSpPr>
          <p:cNvPr id="15" name="Title 14"/>
          <p:cNvSpPr>
            <a:spLocks noGrp="1"/>
          </p:cNvSpPr>
          <p:nvPr>
            <p:ph type="title" hasCustomPrompt="1"/>
          </p:nvPr>
        </p:nvSpPr>
        <p:spPr>
          <a:xfrm>
            <a:off x="914400" y="2700338"/>
            <a:ext cx="7299434" cy="919162"/>
          </a:xfrm>
        </p:spPr>
        <p:txBody>
          <a:bodyPr lIns="0" tIns="0" rIns="0" bIns="0">
            <a:normAutofit/>
          </a:bodyPr>
          <a:lstStyle>
            <a:lvl1pPr>
              <a:defRPr sz="4350" b="1" i="0">
                <a:solidFill>
                  <a:schemeClr val="bg1"/>
                </a:solidFill>
                <a:latin typeface="Calibri" charset="0"/>
                <a:ea typeface="Calibri" charset="0"/>
                <a:cs typeface="Calibri" charset="0"/>
              </a:defRPr>
            </a:lvl1pPr>
          </a:lstStyle>
          <a:p>
            <a:r>
              <a:rPr lang="en-US" dirty="0"/>
              <a:t>Presentation Title Goes Here</a:t>
            </a:r>
          </a:p>
        </p:txBody>
      </p:sp>
      <p:sp>
        <p:nvSpPr>
          <p:cNvPr id="24" name="Text Placeholder 23"/>
          <p:cNvSpPr>
            <a:spLocks noGrp="1"/>
          </p:cNvSpPr>
          <p:nvPr>
            <p:ph type="body" sz="quarter" idx="10" hasCustomPrompt="1"/>
          </p:nvPr>
        </p:nvSpPr>
        <p:spPr>
          <a:xfrm>
            <a:off x="914400" y="5143501"/>
            <a:ext cx="5482829" cy="314325"/>
          </a:xfrm>
        </p:spPr>
        <p:txBody>
          <a:bodyPr lIns="0" tIns="0" rIns="0" bIns="0">
            <a:normAutofit/>
          </a:bodyPr>
          <a:lstStyle>
            <a:lvl1pPr marL="0" indent="0">
              <a:buFont typeface="Arial" charset="0"/>
              <a:buNone/>
              <a:defRPr sz="1350" b="0" i="0" baseline="0">
                <a:solidFill>
                  <a:schemeClr val="bg1"/>
                </a:solidFill>
                <a:latin typeface="Calibri Light" charset="0"/>
                <a:ea typeface="Calibri Light" charset="0"/>
                <a:cs typeface="Calibri Light" charset="0"/>
              </a:defRPr>
            </a:lvl1pPr>
          </a:lstStyle>
          <a:p>
            <a:pPr marL="171450" marR="0" lvl="0" indent="-171450" algn="l" defTabSz="685800" rtl="0" eaLnBrk="1" fontAlgn="auto" latinLnBrk="0" hangingPunct="1">
              <a:lnSpc>
                <a:spcPct val="90000"/>
              </a:lnSpc>
              <a:spcBef>
                <a:spcPts val="750"/>
              </a:spcBef>
              <a:spcAft>
                <a:spcPts val="0"/>
              </a:spcAft>
              <a:buClrTx/>
              <a:buSzTx/>
              <a:tabLst/>
              <a:defRPr/>
            </a:pPr>
            <a:r>
              <a:rPr lang="en-US" dirty="0"/>
              <a:t>Jane Doe, Jennifer Doe &amp; Johnny Doe</a:t>
            </a:r>
          </a:p>
        </p:txBody>
      </p:sp>
      <p:grpSp>
        <p:nvGrpSpPr>
          <p:cNvPr id="5" name="Group 4"/>
          <p:cNvGrpSpPr/>
          <p:nvPr/>
        </p:nvGrpSpPr>
        <p:grpSpPr>
          <a:xfrm>
            <a:off x="837010" y="909639"/>
            <a:ext cx="2454830" cy="1113223"/>
            <a:chOff x="1116013" y="909638"/>
            <a:chExt cx="3273107" cy="1113223"/>
          </a:xfrm>
        </p:grpSpPr>
        <p:pic>
          <p:nvPicPr>
            <p:cNvPr id="6"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6013" y="909638"/>
              <a:ext cx="3273107" cy="1113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9200" y="960440"/>
              <a:ext cx="2286000" cy="903493"/>
            </a:xfrm>
            <a:prstGeom prst="rect">
              <a:avLst/>
            </a:prstGeom>
          </p:spPr>
        </p:pic>
      </p:gr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901" y="6090389"/>
            <a:ext cx="1097280" cy="408818"/>
          </a:xfrm>
          <a:prstGeom prst="rect">
            <a:avLst/>
          </a:prstGeom>
        </p:spPr>
      </p:pic>
      <p:grpSp>
        <p:nvGrpSpPr>
          <p:cNvPr id="9" name="Group 8"/>
          <p:cNvGrpSpPr/>
          <p:nvPr userDrawn="1"/>
        </p:nvGrpSpPr>
        <p:grpSpPr>
          <a:xfrm>
            <a:off x="837010" y="909639"/>
            <a:ext cx="2454830" cy="1113223"/>
            <a:chOff x="1116013" y="909638"/>
            <a:chExt cx="3273107" cy="1113223"/>
          </a:xfrm>
        </p:grpSpPr>
        <p:pic>
          <p:nvPicPr>
            <p:cNvPr id="10"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6013" y="909638"/>
              <a:ext cx="3273107" cy="1113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9200" y="960440"/>
              <a:ext cx="2286000" cy="903493"/>
            </a:xfrm>
            <a:prstGeom prst="rect">
              <a:avLst/>
            </a:prstGeom>
          </p:spPr>
        </p:pic>
      </p:grpSp>
      <p:pic>
        <p:nvPicPr>
          <p:cNvPr id="13" name="Picture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10901" y="6090389"/>
            <a:ext cx="1097280" cy="408818"/>
          </a:xfrm>
          <a:prstGeom prst="rect">
            <a:avLst/>
          </a:prstGeom>
        </p:spPr>
      </p:pic>
    </p:spTree>
    <p:extLst>
      <p:ext uri="{BB962C8B-B14F-4D97-AF65-F5344CB8AC3E}">
        <p14:creationId xmlns:p14="http://schemas.microsoft.com/office/powerpoint/2010/main" val="412508868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6F2861-886E-CF4A-A0C2-21940944D7EE}" type="slidenum">
              <a:rPr lang="en-US"/>
              <a:pPr>
                <a:defRPr/>
              </a:pPr>
              <a:t>‹#›</a:t>
            </a:fld>
            <a:endParaRPr lang="en-US"/>
          </a:p>
        </p:txBody>
      </p:sp>
    </p:spTree>
    <p:extLst>
      <p:ext uri="{BB962C8B-B14F-4D97-AF65-F5344CB8AC3E}">
        <p14:creationId xmlns:p14="http://schemas.microsoft.com/office/powerpoint/2010/main" val="70493768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99BA3C-11EE-A64A-9641-95A331C24B48}" type="slidenum">
              <a:rPr lang="en-US"/>
              <a:pPr>
                <a:defRPr/>
              </a:pPr>
              <a:t>‹#›</a:t>
            </a:fld>
            <a:endParaRPr lang="en-US"/>
          </a:p>
        </p:txBody>
      </p:sp>
    </p:spTree>
    <p:extLst>
      <p:ext uri="{BB962C8B-B14F-4D97-AF65-F5344CB8AC3E}">
        <p14:creationId xmlns:p14="http://schemas.microsoft.com/office/powerpoint/2010/main" val="13931397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86ED7-CF97-B548-871F-2729E14D2B01}" type="slidenum">
              <a:rPr lang="en-US"/>
              <a:pPr>
                <a:defRPr/>
              </a:pPr>
              <a:t>‹#›</a:t>
            </a:fld>
            <a:endParaRPr lang="en-US"/>
          </a:p>
        </p:txBody>
      </p:sp>
    </p:spTree>
    <p:extLst>
      <p:ext uri="{BB962C8B-B14F-4D97-AF65-F5344CB8AC3E}">
        <p14:creationId xmlns:p14="http://schemas.microsoft.com/office/powerpoint/2010/main" val="169598418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385B05-9D22-1D46-B6BC-B4ED0B20D7D1}" type="slidenum">
              <a:rPr lang="en-US"/>
              <a:pPr>
                <a:defRPr/>
              </a:pPr>
              <a:t>‹#›</a:t>
            </a:fld>
            <a:endParaRPr lang="en-US"/>
          </a:p>
        </p:txBody>
      </p:sp>
    </p:spTree>
    <p:extLst>
      <p:ext uri="{BB962C8B-B14F-4D97-AF65-F5344CB8AC3E}">
        <p14:creationId xmlns:p14="http://schemas.microsoft.com/office/powerpoint/2010/main" val="151972115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45EB705-1921-1246-8907-2D8FC4ED1273}" type="slidenum">
              <a:rPr lang="en-US"/>
              <a:pPr>
                <a:defRPr/>
              </a:pPr>
              <a:t>‹#›</a:t>
            </a:fld>
            <a:endParaRPr lang="en-US"/>
          </a:p>
        </p:txBody>
      </p:sp>
    </p:spTree>
    <p:extLst>
      <p:ext uri="{BB962C8B-B14F-4D97-AF65-F5344CB8AC3E}">
        <p14:creationId xmlns:p14="http://schemas.microsoft.com/office/powerpoint/2010/main" val="131951408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B38149D-D116-484D-BFC8-1D75767E187F}" type="slidenum">
              <a:rPr lang="en-US"/>
              <a:pPr>
                <a:defRPr/>
              </a:pPr>
              <a:t>‹#›</a:t>
            </a:fld>
            <a:endParaRPr lang="en-US"/>
          </a:p>
        </p:txBody>
      </p:sp>
    </p:spTree>
    <p:extLst>
      <p:ext uri="{BB962C8B-B14F-4D97-AF65-F5344CB8AC3E}">
        <p14:creationId xmlns:p14="http://schemas.microsoft.com/office/powerpoint/2010/main" val="427070736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42B2C4F-BF71-2946-83D0-9A20DC9E197F}" type="slidenum">
              <a:rPr lang="en-US"/>
              <a:pPr>
                <a:defRPr/>
              </a:pPr>
              <a:t>‹#›</a:t>
            </a:fld>
            <a:endParaRPr lang="en-US"/>
          </a:p>
        </p:txBody>
      </p:sp>
    </p:spTree>
    <p:extLst>
      <p:ext uri="{BB962C8B-B14F-4D97-AF65-F5344CB8AC3E}">
        <p14:creationId xmlns:p14="http://schemas.microsoft.com/office/powerpoint/2010/main" val="418717097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EE82684-A39E-A24A-9EED-F9BB7A8A6593}" type="slidenum">
              <a:rPr lang="en-US"/>
              <a:pPr>
                <a:defRPr/>
              </a:pPr>
              <a:t>‹#›</a:t>
            </a:fld>
            <a:endParaRPr lang="en-US"/>
          </a:p>
        </p:txBody>
      </p:sp>
    </p:spTree>
    <p:extLst>
      <p:ext uri="{BB962C8B-B14F-4D97-AF65-F5344CB8AC3E}">
        <p14:creationId xmlns:p14="http://schemas.microsoft.com/office/powerpoint/2010/main" val="1358291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EF813A9-A284-F342-A3D3-4377E2713F80}" type="slidenum">
              <a:rPr lang="en-US"/>
              <a:pPr>
                <a:defRPr/>
              </a:pPr>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BEE3C92-AF02-5244-AE59-F615E84477EF}" type="slidenum">
              <a:rPr lang="en-US"/>
              <a:pPr>
                <a:defRPr/>
              </a:pPr>
              <a:t>‹#›</a:t>
            </a:fld>
            <a:endParaRPr lang="en-US"/>
          </a:p>
        </p:txBody>
      </p:sp>
    </p:spTree>
    <p:extLst>
      <p:ext uri="{BB962C8B-B14F-4D97-AF65-F5344CB8AC3E}">
        <p14:creationId xmlns:p14="http://schemas.microsoft.com/office/powerpoint/2010/main" val="55996988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800AC1-F78A-C041-999B-421B1D1DCF65}" type="slidenum">
              <a:rPr lang="en-US"/>
              <a:pPr>
                <a:defRPr/>
              </a:pPr>
              <a:t>‹#›</a:t>
            </a:fld>
            <a:endParaRPr lang="en-US"/>
          </a:p>
        </p:txBody>
      </p:sp>
    </p:spTree>
    <p:extLst>
      <p:ext uri="{BB962C8B-B14F-4D97-AF65-F5344CB8AC3E}">
        <p14:creationId xmlns:p14="http://schemas.microsoft.com/office/powerpoint/2010/main" val="164450630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5EAE9B-D8ED-CC4B-B546-E70EEF6564BF}" type="slidenum">
              <a:rPr lang="en-US"/>
              <a:pPr>
                <a:defRPr/>
              </a:pPr>
              <a:t>‹#›</a:t>
            </a:fld>
            <a:endParaRPr lang="en-US"/>
          </a:p>
        </p:txBody>
      </p:sp>
    </p:spTree>
    <p:extLst>
      <p:ext uri="{BB962C8B-B14F-4D97-AF65-F5344CB8AC3E}">
        <p14:creationId xmlns:p14="http://schemas.microsoft.com/office/powerpoint/2010/main" val="14850474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2F145C3-5611-6248-94FC-13523396C4E4}"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2ED0B-F75E-42B9-9D92-9DFAB8ECF182}"/>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68027AEF-179B-43D1-AD76-A9CED3FA618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497489-6AAC-43F3-9857-F4BFF29642F4}"/>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B6ACA776-5962-4B49-BBBC-D97A7C049A1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E2058B3E-B841-44C0-9E84-908C0A9E69D9}"/>
              </a:ext>
            </a:extLst>
          </p:cNvPr>
          <p:cNvSpPr>
            <a:spLocks noGrp="1"/>
          </p:cNvSpPr>
          <p:nvPr>
            <p:ph type="sldNum" sz="quarter" idx="12"/>
          </p:nvPr>
        </p:nvSpPr>
        <p:spPr/>
        <p:txBody>
          <a:bodyPr/>
          <a:lstStyle/>
          <a:p>
            <a:pPr>
              <a:defRPr/>
            </a:pPr>
            <a:fld id="{22CC8CC7-CD33-FB4B-9A9E-B5E7C0BBBFB1}" type="slidenum">
              <a:rPr lang="en-US" smtClean="0"/>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4F085-318C-455D-9DF1-118150AFE96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029B07E2-58D3-4FA2-AB5F-21829030117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9792C4-01B2-43C0-AA7E-86742B0D7F5D}"/>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D6968E3E-EF4A-494E-97DE-1F2C99C37530}"/>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6250E4B2-6C9F-4E1D-A655-055BF5EF73A5}"/>
              </a:ext>
            </a:extLst>
          </p:cNvPr>
          <p:cNvSpPr>
            <a:spLocks noGrp="1"/>
          </p:cNvSpPr>
          <p:nvPr>
            <p:ph type="sldNum" sz="quarter" idx="12"/>
          </p:nvPr>
        </p:nvSpPr>
        <p:spPr/>
        <p:txBody>
          <a:bodyPr/>
          <a:lstStyle/>
          <a:p>
            <a:pPr>
              <a:defRPr/>
            </a:pPr>
            <a:fld id="{22CC8CC7-CD33-FB4B-9A9E-B5E7C0BBBFB1}" type="slidenum">
              <a:rPr lang="en-US" smtClean="0"/>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gradFill flip="none" rotWithShape="1">
                  <a:gsLst>
                    <a:gs pos="0">
                      <a:schemeClr val="accent1"/>
                    </a:gs>
                    <a:gs pos="86000">
                      <a:srgbClr val="FFFF99"/>
                    </a:gs>
                    <a:gs pos="86000">
                      <a:srgbClr val="F6AE1E"/>
                    </a:gs>
                  </a:gsLst>
                  <a:lin ang="5400000" scaled="0"/>
                  <a:tileRect/>
                </a:gradFill>
                <a:effectLst/>
              </a:defRPr>
            </a:lvl1pPr>
          </a:lstStyle>
          <a:p>
            <a:r>
              <a:rPr lang="en-US"/>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bg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96200" y="6318938"/>
            <a:ext cx="1371600" cy="462862"/>
          </a:xfrm>
          <a:prstGeom prst="rect">
            <a:avLst/>
          </a:prstGeom>
          <a:noFill/>
          <a:ln>
            <a:noFill/>
          </a:ln>
        </p:spPr>
      </p:pic>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228600" y="0"/>
            <a:ext cx="7043208"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bg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96200" y="6318938"/>
            <a:ext cx="1371600" cy="462862"/>
          </a:xfrm>
          <a:prstGeom prst="rect">
            <a:avLst/>
          </a:prstGeom>
          <a:noFill/>
          <a:ln>
            <a:noFill/>
          </a:ln>
        </p:spPr>
      </p:pic>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524000"/>
            <a:ext cx="82296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91F360-C693-6949-9E09-B34495B50AFA}"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96200" y="6318938"/>
            <a:ext cx="1371600" cy="462862"/>
          </a:xfrm>
          <a:prstGeom prst="rect">
            <a:avLst/>
          </a:prstGeom>
          <a:noFill/>
          <a:ln>
            <a:noFill/>
          </a:ln>
        </p:spPr>
      </p:pic>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96200" y="6318938"/>
            <a:ext cx="1371600" cy="462862"/>
          </a:xfrm>
          <a:prstGeom prst="rect">
            <a:avLst/>
          </a:prstGeom>
          <a:noFill/>
          <a:ln>
            <a:noFill/>
          </a:ln>
        </p:spPr>
      </p:pic>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96200" y="6318938"/>
            <a:ext cx="1371600" cy="462862"/>
          </a:xfrm>
          <a:prstGeom prst="rect">
            <a:avLst/>
          </a:prstGeom>
          <a:noFill/>
          <a:ln>
            <a:noFill/>
          </a:ln>
        </p:spPr>
      </p:pic>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96200" y="6318938"/>
            <a:ext cx="1371600" cy="462862"/>
          </a:xfrm>
          <a:prstGeom prst="rect">
            <a:avLst/>
          </a:prstGeom>
          <a:noFill/>
          <a:ln>
            <a:noFill/>
          </a:ln>
        </p:spPr>
      </p:pic>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96200" y="6318938"/>
            <a:ext cx="1371600" cy="462862"/>
          </a:xfrm>
          <a:prstGeom prst="rect">
            <a:avLst/>
          </a:prstGeom>
          <a:noFill/>
          <a:ln>
            <a:noFill/>
          </a:ln>
        </p:spPr>
      </p:pic>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96200" y="6318938"/>
            <a:ext cx="1371600" cy="462862"/>
          </a:xfrm>
          <a:prstGeom prst="rect">
            <a:avLst/>
          </a:prstGeom>
          <a:noFill/>
          <a:ln>
            <a:noFill/>
          </a:ln>
        </p:spPr>
      </p:pic>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96200" y="6318938"/>
            <a:ext cx="1371600" cy="462862"/>
          </a:xfrm>
          <a:prstGeom prst="rect">
            <a:avLst/>
          </a:prstGeom>
          <a:noFill/>
          <a:ln>
            <a:noFill/>
          </a:ln>
        </p:spPr>
      </p:pic>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solidFill>
                  <a:schemeClr val="tx1"/>
                </a:solidFill>
              </a:defRPr>
            </a:lvl1pPr>
            <a:lvl2pPr>
              <a:buClr>
                <a:schemeClr val="tx1"/>
              </a:buClr>
              <a:buSzPct val="70000"/>
              <a:buFont typeface="Wingdings" pitchFamily="2" charset="2"/>
              <a:buChar char="l"/>
              <a:defRPr>
                <a:solidFill>
                  <a:schemeClr val="tx1"/>
                </a:solidFill>
              </a:defRPr>
            </a:lvl2pPr>
            <a:lvl3pPr>
              <a:buClr>
                <a:schemeClr val="tx1"/>
              </a:buClr>
              <a:buSzPct val="70000"/>
              <a:buFont typeface="Wingdings" pitchFamily="2" charset="2"/>
              <a:buChar char="l"/>
              <a:defRPr>
                <a:solidFill>
                  <a:schemeClr val="tx1"/>
                </a:solidFill>
              </a:defRPr>
            </a:lvl3pPr>
            <a:lvl4pPr>
              <a:buClr>
                <a:schemeClr val="tx1"/>
              </a:buClr>
              <a:buSzPct val="70000"/>
              <a:buFont typeface="Wingdings" pitchFamily="2" charset="2"/>
              <a:buChar char="l"/>
              <a:defRPr>
                <a:solidFill>
                  <a:schemeClr val="tx1"/>
                </a:solidFill>
              </a:defRPr>
            </a:lvl4pPr>
            <a:lvl5pPr>
              <a:buClr>
                <a:schemeClr val="tx1"/>
              </a:buClr>
              <a:buSzPct val="70000"/>
              <a:buFont typeface="Wingdings" pitchFamily="2" charset="2"/>
              <a:buChar char="l"/>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96200" y="6318938"/>
            <a:ext cx="1371600" cy="4628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solidFill>
                  <a:schemeClr val="tx1"/>
                </a:solidFill>
              </a:defRPr>
            </a:lvl1pPr>
            <a:lvl2pPr>
              <a:buClr>
                <a:schemeClr val="tx1"/>
              </a:buClr>
              <a:buSzPct val="70000"/>
              <a:buFont typeface="Wingdings" pitchFamily="2" charset="2"/>
              <a:buChar char="l"/>
              <a:defRPr>
                <a:solidFill>
                  <a:schemeClr val="tx1"/>
                </a:solidFill>
              </a:defRPr>
            </a:lvl2pPr>
            <a:lvl3pPr>
              <a:buClr>
                <a:schemeClr val="tx1"/>
              </a:buClr>
              <a:buSzPct val="70000"/>
              <a:buFont typeface="Wingdings" pitchFamily="2" charset="2"/>
              <a:buChar char="l"/>
              <a:defRPr>
                <a:solidFill>
                  <a:schemeClr val="tx1"/>
                </a:solidFill>
              </a:defRPr>
            </a:lvl3pPr>
            <a:lvl4pPr>
              <a:buClr>
                <a:schemeClr val="tx1"/>
              </a:buClr>
              <a:buSzPct val="70000"/>
              <a:buFont typeface="Wingdings" pitchFamily="2" charset="2"/>
              <a:buChar char="l"/>
              <a:defRPr>
                <a:solidFill>
                  <a:schemeClr val="tx1"/>
                </a:solidFill>
              </a:defRPr>
            </a:lvl4pPr>
            <a:lvl5pPr>
              <a:buClr>
                <a:schemeClr val="tx1"/>
              </a:buClr>
              <a:buSzPct val="70000"/>
              <a:buFont typeface="Wingdings" pitchFamily="2" charset="2"/>
              <a:buChar char="l"/>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a:t>Click to edit Master text styles</a:t>
            </a:r>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96200" y="6318938"/>
            <a:ext cx="1371600" cy="4628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4BF2940B-B494-4452-839E-4C2F28218B47}" type="datetimeFigureOut">
              <a:rPr lang="en-US" smtClean="0">
                <a:solidFill>
                  <a:srgbClr val="FFFFFF"/>
                </a:solidFill>
                <a:latin typeface="Calibri"/>
                <a:ea typeface="+mn-ea"/>
                <a:cs typeface="+mn-cs"/>
              </a:rPr>
              <a:pPr fontAlgn="auto">
                <a:spcBef>
                  <a:spcPts val="0"/>
                </a:spcBef>
                <a:spcAft>
                  <a:spcPts val="0"/>
                </a:spcAft>
              </a:pPr>
              <a:t>11/22/19</a:t>
            </a:fld>
            <a:endParaRPr lang="en-US" dirty="0">
              <a:solidFill>
                <a:srgbClr val="FFFFFF"/>
              </a:solidFill>
              <a:latin typeface="Calibri"/>
              <a:ea typeface="+mn-ea"/>
              <a:cs typeface="+mn-cs"/>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dirty="0">
              <a:solidFill>
                <a:srgbClr val="FFFFFF"/>
              </a:solidFill>
              <a:latin typeface="Calibri"/>
              <a:ea typeface="+mn-ea"/>
              <a:cs typeface="+mn-cs"/>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D2789730-AE0C-469D-A061-14C86E5CB910}" type="slidenum">
              <a:rPr lang="en-US" smtClean="0">
                <a:solidFill>
                  <a:srgbClr val="FFFFFF"/>
                </a:solidFill>
                <a:latin typeface="Calibri"/>
                <a:ea typeface="+mn-ea"/>
                <a:cs typeface="+mn-cs"/>
              </a:rPr>
              <a:pPr fontAlgn="auto">
                <a:spcBef>
                  <a:spcPts val="0"/>
                </a:spcBef>
                <a:spcAft>
                  <a:spcPts val="0"/>
                </a:spcAft>
              </a:pPr>
              <a:t>‹#›</a:t>
            </a:fld>
            <a:endParaRPr lang="en-US" dirty="0">
              <a:solidFill>
                <a:srgbClr val="FFFFFF"/>
              </a:solidFill>
              <a:latin typeface="Calibri"/>
              <a:ea typeface="+mn-ea"/>
              <a:cs typeface="+mn-cs"/>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96200" y="6318938"/>
            <a:ext cx="1371600" cy="462862"/>
          </a:xfrm>
          <a:prstGeom prst="rect">
            <a:avLst/>
          </a:prstGeom>
          <a:noFill/>
          <a:ln>
            <a:noFill/>
          </a:ln>
        </p:spPr>
      </p:pic>
    </p:spTree>
    <p:extLst>
      <p:ext uri="{BB962C8B-B14F-4D97-AF65-F5344CB8AC3E}">
        <p14:creationId xmlns:p14="http://schemas.microsoft.com/office/powerpoint/2010/main" val="2655972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C778EE-972F-3E44-AA6E-41F486436FF3}"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marL="0" indent="0" algn="ctr">
              <a:defRPr sz="4800" b="1">
                <a:solidFill>
                  <a:srgbClr val="206228"/>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206228"/>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206228"/>
                </a:solidFill>
              </a:defRPr>
            </a:lvl1pPr>
          </a:lstStyle>
          <a:p>
            <a:fld id="{322C4C42-7CB5-4C58-90B5-F2852BAF47E5}" type="datetimeFigureOut">
              <a:rPr lang="en-US" smtClean="0"/>
              <a:pPr/>
              <a:t>11/22/19</a:t>
            </a:fld>
            <a:endParaRPr lang="en-US"/>
          </a:p>
        </p:txBody>
      </p:sp>
      <p:sp>
        <p:nvSpPr>
          <p:cNvPr id="5" name="Footer Placeholder 4"/>
          <p:cNvSpPr>
            <a:spLocks noGrp="1"/>
          </p:cNvSpPr>
          <p:nvPr>
            <p:ph type="ftr" sz="quarter" idx="11"/>
          </p:nvPr>
        </p:nvSpPr>
        <p:spPr/>
        <p:txBody>
          <a:bodyPr/>
          <a:lstStyle>
            <a:lvl1pPr>
              <a:defRPr>
                <a:solidFill>
                  <a:srgbClr val="206228"/>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206228"/>
                </a:solidFill>
              </a:defRPr>
            </a:lvl1pPr>
          </a:lstStyle>
          <a:p>
            <a:fld id="{852A35A8-8A7B-4936-A13E-9DCE03B69ACF}" type="slidenum">
              <a:rPr lang="en-US" smtClean="0"/>
              <a:pPr/>
              <a:t>‹#›</a:t>
            </a:fld>
            <a:endParaRPr lang="en-US"/>
          </a:p>
        </p:txBody>
      </p:sp>
    </p:spTree>
    <p:extLst>
      <p:ext uri="{BB962C8B-B14F-4D97-AF65-F5344CB8AC3E}">
        <p14:creationId xmlns:p14="http://schemas.microsoft.com/office/powerpoint/2010/main" val="2735394290"/>
      </p:ext>
    </p:extLst>
  </p:cSld>
  <p:clrMapOvr>
    <a:masterClrMapping/>
  </p:clrMapOvr>
  <p:transition spd="slow">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143000"/>
          </a:xfrm>
        </p:spPr>
        <p:txBody>
          <a:bodyPr/>
          <a:lstStyle>
            <a:lvl1pPr>
              <a:defRPr b="0">
                <a:solidFill>
                  <a:srgbClr val="206228"/>
                </a:solidFill>
              </a:defRPr>
            </a:lvl1pPr>
          </a:lstStyle>
          <a:p>
            <a:r>
              <a:rPr lang="en-US" dirty="0"/>
              <a:t>Click to edit Master title style</a:t>
            </a:r>
          </a:p>
        </p:txBody>
      </p:sp>
      <p:sp>
        <p:nvSpPr>
          <p:cNvPr id="3" name="Content Placeholder 2"/>
          <p:cNvSpPr>
            <a:spLocks noGrp="1"/>
          </p:cNvSpPr>
          <p:nvPr>
            <p:ph idx="1"/>
          </p:nvPr>
        </p:nvSpPr>
        <p:spPr/>
        <p:txBody>
          <a:bodyPr/>
          <a:lstStyle>
            <a:lvl1pPr marL="342900" indent="-342900">
              <a:buFont typeface="Arial" panose="020B0604020202020204" pitchFamily="34" charset="0"/>
              <a:buChar char="•"/>
              <a:defRPr>
                <a:solidFill>
                  <a:srgbClr val="206228"/>
                </a:solidFill>
              </a:defRPr>
            </a:lvl1pPr>
            <a:lvl2pPr>
              <a:defRPr>
                <a:solidFill>
                  <a:srgbClr val="206228"/>
                </a:solidFill>
              </a:defRPr>
            </a:lvl2pPr>
            <a:lvl3pPr>
              <a:defRPr>
                <a:solidFill>
                  <a:srgbClr val="206228"/>
                </a:solidFill>
              </a:defRPr>
            </a:lvl3pPr>
            <a:lvl4pPr>
              <a:defRPr>
                <a:solidFill>
                  <a:srgbClr val="206228"/>
                </a:solidFill>
              </a:defRPr>
            </a:lvl4pPr>
            <a:lvl5pPr>
              <a:defRPr>
                <a:solidFill>
                  <a:srgbClr val="2062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rgbClr val="206228"/>
                </a:solidFill>
              </a:defRPr>
            </a:lvl1pPr>
          </a:lstStyle>
          <a:p>
            <a:fld id="{322C4C42-7CB5-4C58-90B5-F2852BAF47E5}" type="datetimeFigureOut">
              <a:rPr lang="en-US" smtClean="0"/>
              <a:pPr/>
              <a:t>11/22/19</a:t>
            </a:fld>
            <a:endParaRPr lang="en-US"/>
          </a:p>
        </p:txBody>
      </p:sp>
      <p:sp>
        <p:nvSpPr>
          <p:cNvPr id="5" name="Footer Placeholder 4"/>
          <p:cNvSpPr>
            <a:spLocks noGrp="1"/>
          </p:cNvSpPr>
          <p:nvPr>
            <p:ph type="ftr" sz="quarter" idx="11"/>
          </p:nvPr>
        </p:nvSpPr>
        <p:spPr/>
        <p:txBody>
          <a:bodyPr/>
          <a:lstStyle>
            <a:lvl1pPr>
              <a:defRPr>
                <a:solidFill>
                  <a:srgbClr val="206228"/>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206228"/>
                </a:solidFill>
              </a:defRPr>
            </a:lvl1pPr>
          </a:lstStyle>
          <a:p>
            <a:fld id="{852A35A8-8A7B-4936-A13E-9DCE03B69ACF}" type="slidenum">
              <a:rPr lang="en-US" smtClean="0"/>
              <a:pPr/>
              <a:t>‹#›</a:t>
            </a:fld>
            <a:endParaRPr lang="en-US"/>
          </a:p>
        </p:txBody>
      </p:sp>
    </p:spTree>
    <p:extLst>
      <p:ext uri="{BB962C8B-B14F-4D97-AF65-F5344CB8AC3E}">
        <p14:creationId xmlns:p14="http://schemas.microsoft.com/office/powerpoint/2010/main" val="2621163275"/>
      </p:ext>
    </p:extLst>
  </p:cSld>
  <p:clrMapOvr>
    <a:masterClrMapping/>
  </p:clrMapOvr>
  <p:transition spd="slow">
    <p:wipe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marL="0" indent="0" algn="l">
              <a:defRPr sz="4000" b="1" cap="all">
                <a:solidFill>
                  <a:srgbClr val="206228"/>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normAutofit/>
          </a:bodyPr>
          <a:lstStyle>
            <a:lvl1pPr marL="0" indent="0">
              <a:buNone/>
              <a:defRPr sz="2400">
                <a:solidFill>
                  <a:srgbClr val="206228"/>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rgbClr val="206228"/>
                </a:solidFill>
              </a:defRPr>
            </a:lvl1pPr>
          </a:lstStyle>
          <a:p>
            <a:fld id="{1580A6EB-69F5-4723-B5E3-A6D9E36A957A}" type="datetime1">
              <a:rPr lang="en-US" smtClean="0"/>
              <a:pPr/>
              <a:t>11/22/19</a:t>
            </a:fld>
            <a:endParaRPr lang="en-US"/>
          </a:p>
        </p:txBody>
      </p:sp>
      <p:sp>
        <p:nvSpPr>
          <p:cNvPr id="5" name="Footer Placeholder 4"/>
          <p:cNvSpPr>
            <a:spLocks noGrp="1"/>
          </p:cNvSpPr>
          <p:nvPr>
            <p:ph type="ftr" sz="quarter" idx="11"/>
          </p:nvPr>
        </p:nvSpPr>
        <p:spPr/>
        <p:txBody>
          <a:bodyPr/>
          <a:lstStyle>
            <a:lvl1pPr>
              <a:defRPr>
                <a:solidFill>
                  <a:srgbClr val="206228"/>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206228"/>
                </a:solidFill>
              </a:defRPr>
            </a:lvl1pPr>
          </a:lstStyle>
          <a:p>
            <a:fld id="{10E4A4DB-036F-4816-A98C-42C4167E83C5}" type="slidenum">
              <a:rPr lang="en-US" smtClean="0"/>
              <a:pPr/>
              <a:t>‹#›</a:t>
            </a:fld>
            <a:endParaRPr lang="en-US"/>
          </a:p>
        </p:txBody>
      </p:sp>
    </p:spTree>
    <p:extLst>
      <p:ext uri="{BB962C8B-B14F-4D97-AF65-F5344CB8AC3E}">
        <p14:creationId xmlns:p14="http://schemas.microsoft.com/office/powerpoint/2010/main" val="795663961"/>
      </p:ext>
    </p:extLst>
  </p:cSld>
  <p:clrMapOvr>
    <a:masterClrMapping/>
  </p:clrMapOvr>
  <p:transition spd="slow">
    <p:wipe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143000"/>
          </a:xfrm>
        </p:spPr>
        <p:txBody>
          <a:bodyPr/>
          <a:lstStyle>
            <a:lvl1pPr>
              <a:defRPr>
                <a:solidFill>
                  <a:srgbClr val="206228"/>
                </a:solidFill>
              </a:defRPr>
            </a:lvl1pPr>
          </a:lstStyle>
          <a:p>
            <a:r>
              <a:rPr lang="en-US"/>
              <a:t>Click to edit Master title style</a:t>
            </a:r>
          </a:p>
        </p:txBody>
      </p:sp>
      <p:sp>
        <p:nvSpPr>
          <p:cNvPr id="3" name="Content Placeholder 2"/>
          <p:cNvSpPr>
            <a:spLocks noGrp="1"/>
          </p:cNvSpPr>
          <p:nvPr>
            <p:ph sz="half" idx="1"/>
          </p:nvPr>
        </p:nvSpPr>
        <p:spPr>
          <a:xfrm>
            <a:off x="457200" y="1752600"/>
            <a:ext cx="4038600" cy="4525963"/>
          </a:xfrm>
        </p:spPr>
        <p:txBody>
          <a:bodyPr/>
          <a:lstStyle>
            <a:lvl1pPr>
              <a:defRPr sz="2800">
                <a:solidFill>
                  <a:srgbClr val="206228"/>
                </a:solidFill>
              </a:defRPr>
            </a:lvl1pPr>
            <a:lvl2pPr>
              <a:defRPr sz="2400">
                <a:solidFill>
                  <a:srgbClr val="206228"/>
                </a:solidFill>
              </a:defRPr>
            </a:lvl2pPr>
            <a:lvl3pPr>
              <a:defRPr sz="2000">
                <a:solidFill>
                  <a:srgbClr val="206228"/>
                </a:solidFill>
              </a:defRPr>
            </a:lvl3pPr>
            <a:lvl4pPr>
              <a:defRPr sz="1800">
                <a:solidFill>
                  <a:srgbClr val="206228"/>
                </a:solidFill>
              </a:defRPr>
            </a:lvl4pPr>
            <a:lvl5pPr>
              <a:defRPr sz="1800">
                <a:solidFill>
                  <a:srgbClr val="206228"/>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752600"/>
            <a:ext cx="4038600" cy="4525963"/>
          </a:xfrm>
        </p:spPr>
        <p:txBody>
          <a:bodyPr/>
          <a:lstStyle>
            <a:lvl1pPr>
              <a:defRPr sz="2800">
                <a:solidFill>
                  <a:srgbClr val="206228"/>
                </a:solidFill>
              </a:defRPr>
            </a:lvl1pPr>
            <a:lvl2pPr>
              <a:defRPr sz="2400">
                <a:solidFill>
                  <a:srgbClr val="206228"/>
                </a:solidFill>
              </a:defRPr>
            </a:lvl2pPr>
            <a:lvl3pPr>
              <a:defRPr sz="2000">
                <a:solidFill>
                  <a:srgbClr val="206228"/>
                </a:solidFill>
              </a:defRPr>
            </a:lvl3pPr>
            <a:lvl4pPr>
              <a:defRPr sz="1800">
                <a:solidFill>
                  <a:srgbClr val="206228"/>
                </a:solidFill>
              </a:defRPr>
            </a:lvl4pPr>
            <a:lvl5pPr>
              <a:defRPr sz="1800">
                <a:solidFill>
                  <a:srgbClr val="206228"/>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solidFill>
                  <a:srgbClr val="206228"/>
                </a:solidFill>
              </a:defRPr>
            </a:lvl1pPr>
          </a:lstStyle>
          <a:p>
            <a:fld id="{322C4C42-7CB5-4C58-90B5-F2852BAF47E5}" type="datetimeFigureOut">
              <a:rPr lang="en-US" smtClean="0"/>
              <a:pPr/>
              <a:t>11/22/19</a:t>
            </a:fld>
            <a:endParaRPr lang="en-US"/>
          </a:p>
        </p:txBody>
      </p:sp>
      <p:sp>
        <p:nvSpPr>
          <p:cNvPr id="6" name="Footer Placeholder 5"/>
          <p:cNvSpPr>
            <a:spLocks noGrp="1"/>
          </p:cNvSpPr>
          <p:nvPr>
            <p:ph type="ftr" sz="quarter" idx="11"/>
          </p:nvPr>
        </p:nvSpPr>
        <p:spPr/>
        <p:txBody>
          <a:bodyPr/>
          <a:lstStyle>
            <a:lvl1pPr>
              <a:defRPr>
                <a:solidFill>
                  <a:srgbClr val="206228"/>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206228"/>
                </a:solidFill>
              </a:defRPr>
            </a:lvl1pPr>
          </a:lstStyle>
          <a:p>
            <a:fld id="{852A35A8-8A7B-4936-A13E-9DCE03B69ACF}" type="slidenum">
              <a:rPr lang="en-US" smtClean="0"/>
              <a:pPr/>
              <a:t>‹#›</a:t>
            </a:fld>
            <a:endParaRPr lang="en-US"/>
          </a:p>
        </p:txBody>
      </p:sp>
    </p:spTree>
    <p:extLst>
      <p:ext uri="{BB962C8B-B14F-4D97-AF65-F5344CB8AC3E}">
        <p14:creationId xmlns:p14="http://schemas.microsoft.com/office/powerpoint/2010/main" val="416515817"/>
      </p:ext>
    </p:extLst>
  </p:cSld>
  <p:clrMapOvr>
    <a:masterClrMapping/>
  </p:clrMapOvr>
  <p:transition spd="slow">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1143000"/>
          </a:xfrm>
        </p:spPr>
        <p:txBody>
          <a:bodyPr/>
          <a:lstStyle>
            <a:lvl1pPr>
              <a:defRPr>
                <a:solidFill>
                  <a:srgbClr val="206228"/>
                </a:solidFill>
              </a:defRPr>
            </a:lvl1pPr>
          </a:lstStyle>
          <a:p>
            <a:r>
              <a:rPr lang="en-US" dirty="0"/>
              <a:t>Click to edit Master title style</a:t>
            </a:r>
          </a:p>
        </p:txBody>
      </p:sp>
      <p:sp>
        <p:nvSpPr>
          <p:cNvPr id="3" name="Text Placeholder 2"/>
          <p:cNvSpPr>
            <a:spLocks noGrp="1"/>
          </p:cNvSpPr>
          <p:nvPr>
            <p:ph type="body" idx="1"/>
          </p:nvPr>
        </p:nvSpPr>
        <p:spPr>
          <a:xfrm>
            <a:off x="457200" y="1722438"/>
            <a:ext cx="4040188" cy="639762"/>
          </a:xfrm>
        </p:spPr>
        <p:txBody>
          <a:bodyPr anchor="b"/>
          <a:lstStyle>
            <a:lvl1pPr marL="0" indent="0">
              <a:buNone/>
              <a:defRPr sz="2400" b="1">
                <a:solidFill>
                  <a:srgbClr val="2062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362200"/>
            <a:ext cx="4040188" cy="3951288"/>
          </a:xfrm>
        </p:spPr>
        <p:txBody>
          <a:bodyPr/>
          <a:lstStyle>
            <a:lvl1pPr>
              <a:defRPr sz="2400">
                <a:solidFill>
                  <a:srgbClr val="206228"/>
                </a:solidFill>
              </a:defRPr>
            </a:lvl1pPr>
            <a:lvl2pPr>
              <a:defRPr sz="2000">
                <a:solidFill>
                  <a:srgbClr val="206228"/>
                </a:solidFill>
              </a:defRPr>
            </a:lvl2pPr>
            <a:lvl3pPr>
              <a:defRPr sz="1800">
                <a:solidFill>
                  <a:srgbClr val="206228"/>
                </a:solidFill>
              </a:defRPr>
            </a:lvl3pPr>
            <a:lvl4pPr>
              <a:defRPr sz="1600">
                <a:solidFill>
                  <a:srgbClr val="206228"/>
                </a:solidFill>
              </a:defRPr>
            </a:lvl4pPr>
            <a:lvl5pPr>
              <a:defRPr sz="1600">
                <a:solidFill>
                  <a:srgbClr val="206228"/>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8200" y="1722438"/>
            <a:ext cx="4041775" cy="639762"/>
          </a:xfrm>
        </p:spPr>
        <p:txBody>
          <a:bodyPr anchor="b"/>
          <a:lstStyle>
            <a:lvl1pPr marL="0" indent="0">
              <a:buNone/>
              <a:defRPr sz="2400" b="1">
                <a:solidFill>
                  <a:srgbClr val="2062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8200" y="2362200"/>
            <a:ext cx="4041775" cy="3951288"/>
          </a:xfrm>
        </p:spPr>
        <p:txBody>
          <a:bodyPr/>
          <a:lstStyle>
            <a:lvl1pPr>
              <a:defRPr sz="2400">
                <a:solidFill>
                  <a:srgbClr val="206228"/>
                </a:solidFill>
              </a:defRPr>
            </a:lvl1pPr>
            <a:lvl2pPr>
              <a:defRPr sz="2000">
                <a:solidFill>
                  <a:srgbClr val="206228"/>
                </a:solidFill>
              </a:defRPr>
            </a:lvl2pPr>
            <a:lvl3pPr>
              <a:defRPr sz="1800">
                <a:solidFill>
                  <a:srgbClr val="206228"/>
                </a:solidFill>
              </a:defRPr>
            </a:lvl3pPr>
            <a:lvl4pPr>
              <a:defRPr sz="1600">
                <a:solidFill>
                  <a:srgbClr val="206228"/>
                </a:solidFill>
              </a:defRPr>
            </a:lvl4pPr>
            <a:lvl5pPr>
              <a:defRPr sz="1600">
                <a:solidFill>
                  <a:srgbClr val="206228"/>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solidFill>
                  <a:srgbClr val="206228"/>
                </a:solidFill>
              </a:defRPr>
            </a:lvl1pPr>
          </a:lstStyle>
          <a:p>
            <a:fld id="{322C4C42-7CB5-4C58-90B5-F2852BAF47E5}" type="datetimeFigureOut">
              <a:rPr lang="en-US" smtClean="0"/>
              <a:pPr/>
              <a:t>11/22/19</a:t>
            </a:fld>
            <a:endParaRPr lang="en-US"/>
          </a:p>
        </p:txBody>
      </p:sp>
      <p:sp>
        <p:nvSpPr>
          <p:cNvPr id="8" name="Footer Placeholder 7"/>
          <p:cNvSpPr>
            <a:spLocks noGrp="1"/>
          </p:cNvSpPr>
          <p:nvPr>
            <p:ph type="ftr" sz="quarter" idx="11"/>
          </p:nvPr>
        </p:nvSpPr>
        <p:spPr/>
        <p:txBody>
          <a:bodyPr/>
          <a:lstStyle>
            <a:lvl1pPr>
              <a:defRPr>
                <a:solidFill>
                  <a:srgbClr val="206228"/>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206228"/>
                </a:solidFill>
              </a:defRPr>
            </a:lvl1pPr>
          </a:lstStyle>
          <a:p>
            <a:fld id="{852A35A8-8A7B-4936-A13E-9DCE03B69ACF}" type="slidenum">
              <a:rPr lang="en-US" smtClean="0"/>
              <a:pPr/>
              <a:t>‹#›</a:t>
            </a:fld>
            <a:endParaRPr lang="en-US"/>
          </a:p>
        </p:txBody>
      </p:sp>
    </p:spTree>
    <p:extLst>
      <p:ext uri="{BB962C8B-B14F-4D97-AF65-F5344CB8AC3E}">
        <p14:creationId xmlns:p14="http://schemas.microsoft.com/office/powerpoint/2010/main" val="3045033197"/>
      </p:ext>
    </p:extLst>
  </p:cSld>
  <p:clrMapOvr>
    <a:masterClrMapping/>
  </p:clrMapOvr>
  <p:transition spd="slow">
    <p:wipe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143000"/>
          </a:xfrm>
        </p:spPr>
        <p:txBody>
          <a:bodyPr/>
          <a:lstStyle>
            <a:lvl1pPr>
              <a:defRPr>
                <a:solidFill>
                  <a:srgbClr val="206228"/>
                </a:solidFill>
              </a:defRPr>
            </a:lvl1pPr>
          </a:lstStyle>
          <a:p>
            <a:r>
              <a:rPr lang="en-US"/>
              <a:t>Click to edit Master title style</a:t>
            </a:r>
          </a:p>
        </p:txBody>
      </p:sp>
      <p:sp>
        <p:nvSpPr>
          <p:cNvPr id="3" name="Date Placeholder 2"/>
          <p:cNvSpPr>
            <a:spLocks noGrp="1"/>
          </p:cNvSpPr>
          <p:nvPr>
            <p:ph type="dt" sz="half" idx="10"/>
          </p:nvPr>
        </p:nvSpPr>
        <p:spPr/>
        <p:txBody>
          <a:bodyPr/>
          <a:lstStyle>
            <a:lvl1pPr>
              <a:defRPr>
                <a:solidFill>
                  <a:srgbClr val="206228"/>
                </a:solidFill>
              </a:defRPr>
            </a:lvl1pPr>
          </a:lstStyle>
          <a:p>
            <a:fld id="{322C4C42-7CB5-4C58-90B5-F2852BAF47E5}" type="datetimeFigureOut">
              <a:rPr lang="en-US" smtClean="0"/>
              <a:pPr/>
              <a:t>11/22/19</a:t>
            </a:fld>
            <a:endParaRPr lang="en-US"/>
          </a:p>
        </p:txBody>
      </p:sp>
      <p:sp>
        <p:nvSpPr>
          <p:cNvPr id="4" name="Footer Placeholder 3"/>
          <p:cNvSpPr>
            <a:spLocks noGrp="1"/>
          </p:cNvSpPr>
          <p:nvPr>
            <p:ph type="ftr" sz="quarter" idx="11"/>
          </p:nvPr>
        </p:nvSpPr>
        <p:spPr/>
        <p:txBody>
          <a:bodyPr/>
          <a:lstStyle>
            <a:lvl1pPr>
              <a:defRPr>
                <a:solidFill>
                  <a:srgbClr val="206228"/>
                </a:solidFill>
              </a:defRPr>
            </a:lvl1pPr>
          </a:lstStyle>
          <a:p>
            <a:endParaRPr lang="en-US"/>
          </a:p>
        </p:txBody>
      </p:sp>
      <p:sp>
        <p:nvSpPr>
          <p:cNvPr id="5" name="Slide Number Placeholder 4"/>
          <p:cNvSpPr>
            <a:spLocks noGrp="1"/>
          </p:cNvSpPr>
          <p:nvPr>
            <p:ph type="sldNum" sz="quarter" idx="12"/>
          </p:nvPr>
        </p:nvSpPr>
        <p:spPr/>
        <p:txBody>
          <a:bodyPr/>
          <a:lstStyle>
            <a:lvl1pPr>
              <a:defRPr>
                <a:solidFill>
                  <a:srgbClr val="206228"/>
                </a:solidFill>
              </a:defRPr>
            </a:lvl1pPr>
          </a:lstStyle>
          <a:p>
            <a:fld id="{852A35A8-8A7B-4936-A13E-9DCE03B69ACF}" type="slidenum">
              <a:rPr lang="en-US" smtClean="0"/>
              <a:pPr/>
              <a:t>‹#›</a:t>
            </a:fld>
            <a:endParaRPr lang="en-US"/>
          </a:p>
        </p:txBody>
      </p:sp>
    </p:spTree>
    <p:extLst>
      <p:ext uri="{BB962C8B-B14F-4D97-AF65-F5344CB8AC3E}">
        <p14:creationId xmlns:p14="http://schemas.microsoft.com/office/powerpoint/2010/main" val="450021545"/>
      </p:ext>
    </p:extLst>
  </p:cSld>
  <p:clrMapOvr>
    <a:masterClrMapping/>
  </p:clrMapOvr>
  <p:transition spd="slow">
    <p:wipe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rgbClr val="206228"/>
                </a:solidFill>
              </a:defRPr>
            </a:lvl1pPr>
          </a:lstStyle>
          <a:p>
            <a:fld id="{322C4C42-7CB5-4C58-90B5-F2852BAF47E5}" type="datetimeFigureOut">
              <a:rPr lang="en-US" smtClean="0"/>
              <a:pPr/>
              <a:t>11/22/19</a:t>
            </a:fld>
            <a:endParaRPr lang="en-US"/>
          </a:p>
        </p:txBody>
      </p:sp>
      <p:sp>
        <p:nvSpPr>
          <p:cNvPr id="3" name="Footer Placeholder 2"/>
          <p:cNvSpPr>
            <a:spLocks noGrp="1"/>
          </p:cNvSpPr>
          <p:nvPr>
            <p:ph type="ftr" sz="quarter" idx="11"/>
          </p:nvPr>
        </p:nvSpPr>
        <p:spPr/>
        <p:txBody>
          <a:bodyPr/>
          <a:lstStyle>
            <a:lvl1pPr>
              <a:defRPr>
                <a:solidFill>
                  <a:srgbClr val="206228"/>
                </a:solidFill>
              </a:defRPr>
            </a:lvl1pPr>
          </a:lstStyle>
          <a:p>
            <a:endParaRPr lang="en-US"/>
          </a:p>
        </p:txBody>
      </p:sp>
      <p:sp>
        <p:nvSpPr>
          <p:cNvPr id="4" name="Slide Number Placeholder 3"/>
          <p:cNvSpPr>
            <a:spLocks noGrp="1"/>
          </p:cNvSpPr>
          <p:nvPr>
            <p:ph type="sldNum" sz="quarter" idx="12"/>
          </p:nvPr>
        </p:nvSpPr>
        <p:spPr/>
        <p:txBody>
          <a:bodyPr/>
          <a:lstStyle>
            <a:lvl1pPr>
              <a:defRPr>
                <a:solidFill>
                  <a:srgbClr val="206228"/>
                </a:solidFill>
              </a:defRPr>
            </a:lvl1pPr>
          </a:lstStyle>
          <a:p>
            <a:fld id="{852A35A8-8A7B-4936-A13E-9DCE03B69ACF}" type="slidenum">
              <a:rPr lang="en-US" smtClean="0"/>
              <a:pPr/>
              <a:t>‹#›</a:t>
            </a:fld>
            <a:endParaRPr lang="en-US"/>
          </a:p>
        </p:txBody>
      </p:sp>
    </p:spTree>
    <p:extLst>
      <p:ext uri="{BB962C8B-B14F-4D97-AF65-F5344CB8AC3E}">
        <p14:creationId xmlns:p14="http://schemas.microsoft.com/office/powerpoint/2010/main" val="2867862717"/>
      </p:ext>
    </p:extLst>
  </p:cSld>
  <p:clrMapOvr>
    <a:masterClrMapping/>
  </p:clrMapOvr>
  <p:transition spd="slow">
    <p:wipe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3008313" cy="1162050"/>
          </a:xfrm>
        </p:spPr>
        <p:txBody>
          <a:bodyPr anchor="b"/>
          <a:lstStyle>
            <a:lvl1pPr algn="l">
              <a:defRPr sz="2000" b="1">
                <a:solidFill>
                  <a:srgbClr val="206228"/>
                </a:solidFill>
              </a:defRPr>
            </a:lvl1pPr>
          </a:lstStyle>
          <a:p>
            <a:r>
              <a:rPr lang="en-US"/>
              <a:t>Click to edit Master title style</a:t>
            </a:r>
          </a:p>
        </p:txBody>
      </p:sp>
      <p:sp>
        <p:nvSpPr>
          <p:cNvPr id="3" name="Content Placeholder 2"/>
          <p:cNvSpPr>
            <a:spLocks noGrp="1"/>
          </p:cNvSpPr>
          <p:nvPr>
            <p:ph idx="1"/>
          </p:nvPr>
        </p:nvSpPr>
        <p:spPr>
          <a:xfrm>
            <a:off x="3581400" y="609600"/>
            <a:ext cx="5111750" cy="5853113"/>
          </a:xfrm>
        </p:spPr>
        <p:txBody>
          <a:bodyPr/>
          <a:lstStyle>
            <a:lvl1pPr>
              <a:defRPr sz="3200">
                <a:solidFill>
                  <a:srgbClr val="206228"/>
                </a:solidFill>
              </a:defRPr>
            </a:lvl1pPr>
            <a:lvl2pPr>
              <a:defRPr sz="2800">
                <a:solidFill>
                  <a:srgbClr val="206228"/>
                </a:solidFill>
              </a:defRPr>
            </a:lvl2pPr>
            <a:lvl3pPr>
              <a:defRPr sz="2400">
                <a:solidFill>
                  <a:srgbClr val="206228"/>
                </a:solidFill>
              </a:defRPr>
            </a:lvl3pPr>
            <a:lvl4pPr>
              <a:defRPr sz="2000">
                <a:solidFill>
                  <a:srgbClr val="206228"/>
                </a:solidFill>
              </a:defRPr>
            </a:lvl4pPr>
            <a:lvl5pPr>
              <a:defRPr sz="2000">
                <a:solidFill>
                  <a:srgbClr val="206228"/>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771650"/>
            <a:ext cx="3008313" cy="4691063"/>
          </a:xfrm>
        </p:spPr>
        <p:txBody>
          <a:bodyPr/>
          <a:lstStyle>
            <a:lvl1pPr marL="0" indent="0">
              <a:buNone/>
              <a:defRPr sz="1400">
                <a:solidFill>
                  <a:srgbClr val="206228"/>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206228"/>
                </a:solidFill>
              </a:defRPr>
            </a:lvl1pPr>
          </a:lstStyle>
          <a:p>
            <a:fld id="{322C4C42-7CB5-4C58-90B5-F2852BAF47E5}" type="datetimeFigureOut">
              <a:rPr lang="en-US" smtClean="0"/>
              <a:pPr/>
              <a:t>11/22/19</a:t>
            </a:fld>
            <a:endParaRPr lang="en-US"/>
          </a:p>
        </p:txBody>
      </p:sp>
      <p:sp>
        <p:nvSpPr>
          <p:cNvPr id="6" name="Footer Placeholder 5"/>
          <p:cNvSpPr>
            <a:spLocks noGrp="1"/>
          </p:cNvSpPr>
          <p:nvPr>
            <p:ph type="ftr" sz="quarter" idx="11"/>
          </p:nvPr>
        </p:nvSpPr>
        <p:spPr/>
        <p:txBody>
          <a:bodyPr/>
          <a:lstStyle>
            <a:lvl1pPr>
              <a:defRPr>
                <a:solidFill>
                  <a:srgbClr val="206228"/>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206228"/>
                </a:solidFill>
              </a:defRPr>
            </a:lvl1pPr>
          </a:lstStyle>
          <a:p>
            <a:fld id="{852A35A8-8A7B-4936-A13E-9DCE03B69ACF}" type="slidenum">
              <a:rPr lang="en-US" smtClean="0"/>
              <a:pPr/>
              <a:t>‹#›</a:t>
            </a:fld>
            <a:endParaRPr lang="en-US"/>
          </a:p>
        </p:txBody>
      </p:sp>
    </p:spTree>
    <p:extLst>
      <p:ext uri="{BB962C8B-B14F-4D97-AF65-F5344CB8AC3E}">
        <p14:creationId xmlns:p14="http://schemas.microsoft.com/office/powerpoint/2010/main" val="2955842759"/>
      </p:ext>
    </p:extLst>
  </p:cSld>
  <p:clrMapOvr>
    <a:masterClrMapping/>
  </p:clrMapOvr>
  <p:transition spd="slow">
    <p:wipe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rgbClr val="206228"/>
                </a:solidFill>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solidFill>
                  <a:srgbClr val="206228"/>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rgbClr val="206228"/>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206228"/>
                </a:solidFill>
              </a:defRPr>
            </a:lvl1pPr>
          </a:lstStyle>
          <a:p>
            <a:fld id="{322C4C42-7CB5-4C58-90B5-F2852BAF47E5}" type="datetimeFigureOut">
              <a:rPr lang="en-US" smtClean="0"/>
              <a:pPr/>
              <a:t>11/22/19</a:t>
            </a:fld>
            <a:endParaRPr lang="en-US"/>
          </a:p>
        </p:txBody>
      </p:sp>
      <p:sp>
        <p:nvSpPr>
          <p:cNvPr id="6" name="Footer Placeholder 5"/>
          <p:cNvSpPr>
            <a:spLocks noGrp="1"/>
          </p:cNvSpPr>
          <p:nvPr>
            <p:ph type="ftr" sz="quarter" idx="11"/>
          </p:nvPr>
        </p:nvSpPr>
        <p:spPr/>
        <p:txBody>
          <a:bodyPr/>
          <a:lstStyle>
            <a:lvl1pPr>
              <a:defRPr>
                <a:solidFill>
                  <a:srgbClr val="206228"/>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206228"/>
                </a:solidFill>
              </a:defRPr>
            </a:lvl1pPr>
          </a:lstStyle>
          <a:p>
            <a:fld id="{852A35A8-8A7B-4936-A13E-9DCE03B69ACF}" type="slidenum">
              <a:rPr lang="en-US" smtClean="0"/>
              <a:pPr/>
              <a:t>‹#›</a:t>
            </a:fld>
            <a:endParaRPr lang="en-US"/>
          </a:p>
        </p:txBody>
      </p:sp>
    </p:spTree>
    <p:extLst>
      <p:ext uri="{BB962C8B-B14F-4D97-AF65-F5344CB8AC3E}">
        <p14:creationId xmlns:p14="http://schemas.microsoft.com/office/powerpoint/2010/main" val="3325018763"/>
      </p:ext>
    </p:extLst>
  </p:cSld>
  <p:clrMapOvr>
    <a:masterClrMapping/>
  </p:clrMapOvr>
  <p:transition spd="slow">
    <p:wipe dir="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06228"/>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solidFill>
                  <a:srgbClr val="206228"/>
                </a:solidFill>
              </a:defRPr>
            </a:lvl1pPr>
            <a:lvl2pPr>
              <a:defRPr>
                <a:solidFill>
                  <a:srgbClr val="206228"/>
                </a:solidFill>
              </a:defRPr>
            </a:lvl2pPr>
            <a:lvl3pPr>
              <a:defRPr>
                <a:solidFill>
                  <a:srgbClr val="206228"/>
                </a:solidFill>
              </a:defRPr>
            </a:lvl3pPr>
            <a:lvl4pPr>
              <a:defRPr>
                <a:solidFill>
                  <a:srgbClr val="206228"/>
                </a:solidFill>
              </a:defRPr>
            </a:lvl4pPr>
            <a:lvl5pPr>
              <a:defRPr>
                <a:solidFill>
                  <a:srgbClr val="2062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rgbClr val="206228"/>
                </a:solidFill>
              </a:defRPr>
            </a:lvl1pPr>
          </a:lstStyle>
          <a:p>
            <a:fld id="{322C4C42-7CB5-4C58-90B5-F2852BAF47E5}" type="datetimeFigureOut">
              <a:rPr lang="en-US" smtClean="0"/>
              <a:pPr/>
              <a:t>11/22/19</a:t>
            </a:fld>
            <a:endParaRPr lang="en-US"/>
          </a:p>
        </p:txBody>
      </p:sp>
      <p:sp>
        <p:nvSpPr>
          <p:cNvPr id="5" name="Footer Placeholder 4"/>
          <p:cNvSpPr>
            <a:spLocks noGrp="1"/>
          </p:cNvSpPr>
          <p:nvPr>
            <p:ph type="ftr" sz="quarter" idx="11"/>
          </p:nvPr>
        </p:nvSpPr>
        <p:spPr/>
        <p:txBody>
          <a:bodyPr/>
          <a:lstStyle>
            <a:lvl1pPr>
              <a:defRPr>
                <a:solidFill>
                  <a:srgbClr val="206228"/>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206228"/>
                </a:solidFill>
              </a:defRPr>
            </a:lvl1pPr>
          </a:lstStyle>
          <a:p>
            <a:fld id="{852A35A8-8A7B-4936-A13E-9DCE03B69ACF}" type="slidenum">
              <a:rPr lang="en-US" smtClean="0"/>
              <a:pPr/>
              <a:t>‹#›</a:t>
            </a:fld>
            <a:endParaRPr lang="en-US"/>
          </a:p>
        </p:txBody>
      </p:sp>
    </p:spTree>
    <p:extLst>
      <p:ext uri="{BB962C8B-B14F-4D97-AF65-F5344CB8AC3E}">
        <p14:creationId xmlns:p14="http://schemas.microsoft.com/office/powerpoint/2010/main" val="1262038188"/>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1D2E27-0F4F-814D-A24C-F26765CC8437}"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51525"/>
          </a:xfrm>
        </p:spPr>
        <p:txBody>
          <a:bodyPr vert="eaVert"/>
          <a:lstStyle>
            <a:lvl1pPr>
              <a:defRPr>
                <a:solidFill>
                  <a:srgbClr val="206228"/>
                </a:solidFill>
              </a:defRPr>
            </a:lvl1pPr>
          </a:lstStyle>
          <a:p>
            <a:r>
              <a:rPr lang="en-US"/>
              <a:t>Click to edit Master title style</a:t>
            </a:r>
          </a:p>
        </p:txBody>
      </p:sp>
      <p:sp>
        <p:nvSpPr>
          <p:cNvPr id="3" name="Vertical Text Placeholder 2"/>
          <p:cNvSpPr>
            <a:spLocks noGrp="1"/>
          </p:cNvSpPr>
          <p:nvPr>
            <p:ph type="body" orient="vert" idx="1"/>
          </p:nvPr>
        </p:nvSpPr>
        <p:spPr>
          <a:xfrm>
            <a:off x="457200" y="609600"/>
            <a:ext cx="6019800" cy="5851525"/>
          </a:xfrm>
        </p:spPr>
        <p:txBody>
          <a:bodyPr vert="eaVert"/>
          <a:lstStyle>
            <a:lvl1pPr>
              <a:defRPr>
                <a:solidFill>
                  <a:srgbClr val="206228"/>
                </a:solidFill>
              </a:defRPr>
            </a:lvl1pPr>
            <a:lvl2pPr>
              <a:defRPr>
                <a:solidFill>
                  <a:srgbClr val="206228"/>
                </a:solidFill>
              </a:defRPr>
            </a:lvl2pPr>
            <a:lvl3pPr>
              <a:defRPr>
                <a:solidFill>
                  <a:srgbClr val="206228"/>
                </a:solidFill>
              </a:defRPr>
            </a:lvl3pPr>
            <a:lvl4pPr>
              <a:defRPr>
                <a:solidFill>
                  <a:srgbClr val="206228"/>
                </a:solidFill>
              </a:defRPr>
            </a:lvl4pPr>
            <a:lvl5pPr>
              <a:defRPr>
                <a:solidFill>
                  <a:srgbClr val="2062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rgbClr val="206228"/>
                </a:solidFill>
              </a:defRPr>
            </a:lvl1pPr>
          </a:lstStyle>
          <a:p>
            <a:fld id="{322C4C42-7CB5-4C58-90B5-F2852BAF47E5}" type="datetimeFigureOut">
              <a:rPr lang="en-US" smtClean="0"/>
              <a:pPr/>
              <a:t>11/22/19</a:t>
            </a:fld>
            <a:endParaRPr lang="en-US"/>
          </a:p>
        </p:txBody>
      </p:sp>
      <p:sp>
        <p:nvSpPr>
          <p:cNvPr id="5" name="Footer Placeholder 4"/>
          <p:cNvSpPr>
            <a:spLocks noGrp="1"/>
          </p:cNvSpPr>
          <p:nvPr>
            <p:ph type="ftr" sz="quarter" idx="11"/>
          </p:nvPr>
        </p:nvSpPr>
        <p:spPr/>
        <p:txBody>
          <a:bodyPr/>
          <a:lstStyle>
            <a:lvl1pPr>
              <a:defRPr>
                <a:solidFill>
                  <a:srgbClr val="206228"/>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206228"/>
                </a:solidFill>
              </a:defRPr>
            </a:lvl1pPr>
          </a:lstStyle>
          <a:p>
            <a:fld id="{852A35A8-8A7B-4936-A13E-9DCE03B69ACF}" type="slidenum">
              <a:rPr lang="en-US" smtClean="0"/>
              <a:pPr/>
              <a:t>‹#›</a:t>
            </a:fld>
            <a:endParaRPr lang="en-US"/>
          </a:p>
        </p:txBody>
      </p:sp>
    </p:spTree>
    <p:extLst>
      <p:ext uri="{BB962C8B-B14F-4D97-AF65-F5344CB8AC3E}">
        <p14:creationId xmlns:p14="http://schemas.microsoft.com/office/powerpoint/2010/main" val="2299389533"/>
      </p:ext>
    </p:extLst>
  </p:cSld>
  <p:clrMapOvr>
    <a:masterClrMapping/>
  </p:clrMapOvr>
  <p:transition spd="slow">
    <p:wipe dir="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1143000"/>
          </a:xfrm>
        </p:spPr>
        <p:txBody>
          <a:bodyPr/>
          <a:lstStyle>
            <a:lvl1pPr>
              <a:defRPr>
                <a:solidFill>
                  <a:srgbClr val="206228"/>
                </a:solidFill>
              </a:defRPr>
            </a:lvl1pPr>
          </a:lstStyle>
          <a:p>
            <a:r>
              <a:rPr lang="en-US"/>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solidFill>
                  <a:srgbClr val="206228"/>
                </a:solidFill>
              </a:defRPr>
            </a:lvl1pPr>
            <a:lvl2pPr>
              <a:lnSpc>
                <a:spcPct val="90000"/>
              </a:lnSpc>
              <a:defRPr>
                <a:solidFill>
                  <a:srgbClr val="206228"/>
                </a:solidFill>
              </a:defRPr>
            </a:lvl2pPr>
            <a:lvl3pPr>
              <a:lnSpc>
                <a:spcPct val="90000"/>
              </a:lnSpc>
              <a:defRPr>
                <a:solidFill>
                  <a:srgbClr val="206228"/>
                </a:solidFill>
              </a:defRPr>
            </a:lvl3pPr>
            <a:lvl4pPr>
              <a:lnSpc>
                <a:spcPct val="90000"/>
              </a:lnSpc>
              <a:defRPr>
                <a:solidFill>
                  <a:srgbClr val="206228"/>
                </a:solidFill>
              </a:defRPr>
            </a:lvl4pPr>
            <a:lvl5pPr>
              <a:lnSpc>
                <a:spcPct val="90000"/>
              </a:lnSpc>
              <a:defRPr>
                <a:solidFill>
                  <a:srgbClr val="2062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59763799"/>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3253A5-9CC2-9A47-B92F-702A68267EFC}" type="slidenum">
              <a:rPr lang="en-US"/>
              <a:pPr>
                <a:defRPr/>
              </a:pPr>
              <a:t>‹#›</a:t>
            </a:fld>
            <a:endParaRPr lang="en-US"/>
          </a:p>
        </p:txBody>
      </p:sp>
    </p:spTree>
    <p:extLst>
      <p:ext uri="{BB962C8B-B14F-4D97-AF65-F5344CB8AC3E}">
        <p14:creationId xmlns:p14="http://schemas.microsoft.com/office/powerpoint/2010/main" val="3642392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524000"/>
            <a:ext cx="82296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91F360-C693-6949-9E09-B34495B50AFA}" type="slidenum">
              <a:rPr lang="en-US"/>
              <a:pPr>
                <a:defRPr/>
              </a:pPr>
              <a:t>‹#›</a:t>
            </a:fld>
            <a:endParaRPr lang="en-US"/>
          </a:p>
        </p:txBody>
      </p:sp>
    </p:spTree>
    <p:extLst>
      <p:ext uri="{BB962C8B-B14F-4D97-AF65-F5344CB8AC3E}">
        <p14:creationId xmlns:p14="http://schemas.microsoft.com/office/powerpoint/2010/main" val="42257259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C778EE-972F-3E44-AA6E-41F486436FF3}" type="slidenum">
              <a:rPr lang="en-US"/>
              <a:pPr>
                <a:defRPr/>
              </a:pPr>
              <a:t>‹#›</a:t>
            </a:fld>
            <a:endParaRPr lang="en-US"/>
          </a:p>
        </p:txBody>
      </p:sp>
    </p:spTree>
    <p:extLst>
      <p:ext uri="{BB962C8B-B14F-4D97-AF65-F5344CB8AC3E}">
        <p14:creationId xmlns:p14="http://schemas.microsoft.com/office/powerpoint/2010/main" val="32960224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1D2E27-0F4F-814D-A24C-F26765CC8437}" type="slidenum">
              <a:rPr lang="en-US"/>
              <a:pPr>
                <a:defRPr/>
              </a:pPr>
              <a:t>‹#›</a:t>
            </a:fld>
            <a:endParaRPr lang="en-US"/>
          </a:p>
        </p:txBody>
      </p:sp>
    </p:spTree>
    <p:extLst>
      <p:ext uri="{BB962C8B-B14F-4D97-AF65-F5344CB8AC3E}">
        <p14:creationId xmlns:p14="http://schemas.microsoft.com/office/powerpoint/2010/main" val="929873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04ABA4F-18F4-9B4F-B249-1C1AEE0BC390}" type="slidenum">
              <a:rPr lang="en-US"/>
              <a:pPr>
                <a:defRPr/>
              </a:pPr>
              <a:t>‹#›</a:t>
            </a:fld>
            <a:endParaRPr lang="en-US"/>
          </a:p>
        </p:txBody>
      </p:sp>
    </p:spTree>
    <p:extLst>
      <p:ext uri="{BB962C8B-B14F-4D97-AF65-F5344CB8AC3E}">
        <p14:creationId xmlns:p14="http://schemas.microsoft.com/office/powerpoint/2010/main" val="32229381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5FD5DC0-41A0-E64C-80F1-C092E721000F}" type="slidenum">
              <a:rPr lang="en-US"/>
              <a:pPr>
                <a:defRPr/>
              </a:pPr>
              <a:t>‹#›</a:t>
            </a:fld>
            <a:endParaRPr lang="en-US"/>
          </a:p>
        </p:txBody>
      </p:sp>
    </p:spTree>
    <p:extLst>
      <p:ext uri="{BB962C8B-B14F-4D97-AF65-F5344CB8AC3E}">
        <p14:creationId xmlns:p14="http://schemas.microsoft.com/office/powerpoint/2010/main" val="8570812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F2EF8E4-E62A-4741-A50B-028C56614ED3}" type="slidenum">
              <a:rPr lang="en-US"/>
              <a:pPr>
                <a:defRPr/>
              </a:pPr>
              <a:t>‹#›</a:t>
            </a:fld>
            <a:endParaRPr lang="en-US"/>
          </a:p>
        </p:txBody>
      </p:sp>
    </p:spTree>
    <p:extLst>
      <p:ext uri="{BB962C8B-B14F-4D97-AF65-F5344CB8AC3E}">
        <p14:creationId xmlns:p14="http://schemas.microsoft.com/office/powerpoint/2010/main" val="42628588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6CE332-1EA8-6140-B1B2-B48A2070A159}" type="slidenum">
              <a:rPr lang="en-US"/>
              <a:pPr>
                <a:defRPr/>
              </a:pPr>
              <a:t>‹#›</a:t>
            </a:fld>
            <a:endParaRPr lang="en-US"/>
          </a:p>
        </p:txBody>
      </p:sp>
    </p:spTree>
    <p:extLst>
      <p:ext uri="{BB962C8B-B14F-4D97-AF65-F5344CB8AC3E}">
        <p14:creationId xmlns:p14="http://schemas.microsoft.com/office/powerpoint/2010/main" val="3022792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04ABA4F-18F4-9B4F-B249-1C1AEE0BC390}"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928005-EBB6-2B46-BD0A-DB80E1FFD0DF}" type="slidenum">
              <a:rPr lang="en-US"/>
              <a:pPr>
                <a:defRPr/>
              </a:pPr>
              <a:t>‹#›</a:t>
            </a:fld>
            <a:endParaRPr lang="en-US"/>
          </a:p>
        </p:txBody>
      </p:sp>
    </p:spTree>
    <p:extLst>
      <p:ext uri="{BB962C8B-B14F-4D97-AF65-F5344CB8AC3E}">
        <p14:creationId xmlns:p14="http://schemas.microsoft.com/office/powerpoint/2010/main" val="22049469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3D0105-67D9-E442-8EDD-519FA6C34B28}" type="slidenum">
              <a:rPr lang="en-US"/>
              <a:pPr>
                <a:defRPr/>
              </a:pPr>
              <a:t>‹#›</a:t>
            </a:fld>
            <a:endParaRPr lang="en-US"/>
          </a:p>
        </p:txBody>
      </p:sp>
    </p:spTree>
    <p:extLst>
      <p:ext uri="{BB962C8B-B14F-4D97-AF65-F5344CB8AC3E}">
        <p14:creationId xmlns:p14="http://schemas.microsoft.com/office/powerpoint/2010/main" val="5844737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7151EC-096B-844B-BDA3-BFE44697732E}" type="slidenum">
              <a:rPr lang="en-US"/>
              <a:pPr>
                <a:defRPr/>
              </a:pPr>
              <a:t>‹#›</a:t>
            </a:fld>
            <a:endParaRPr lang="en-US"/>
          </a:p>
        </p:txBody>
      </p:sp>
    </p:spTree>
    <p:extLst>
      <p:ext uri="{BB962C8B-B14F-4D97-AF65-F5344CB8AC3E}">
        <p14:creationId xmlns:p14="http://schemas.microsoft.com/office/powerpoint/2010/main" val="5437691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2"/>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05E1BF-7428-F14C-9C92-772391E095E1}" type="slidenum">
              <a:rPr lang="en-US"/>
              <a:pPr>
                <a:defRPr/>
              </a:pPr>
              <a:t>‹#›</a:t>
            </a:fld>
            <a:endParaRPr lang="en-US"/>
          </a:p>
        </p:txBody>
      </p:sp>
    </p:spTree>
    <p:extLst>
      <p:ext uri="{BB962C8B-B14F-4D97-AF65-F5344CB8AC3E}">
        <p14:creationId xmlns:p14="http://schemas.microsoft.com/office/powerpoint/2010/main" val="655238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1CF666-F077-8949-B326-17A38DBCB435}" type="slidenum">
              <a:rPr lang="en-US"/>
              <a:pPr>
                <a:defRPr/>
              </a:pPr>
              <a:t>‹#›</a:t>
            </a:fld>
            <a:endParaRPr lang="en-US"/>
          </a:p>
        </p:txBody>
      </p:sp>
    </p:spTree>
    <p:extLst>
      <p:ext uri="{BB962C8B-B14F-4D97-AF65-F5344CB8AC3E}">
        <p14:creationId xmlns:p14="http://schemas.microsoft.com/office/powerpoint/2010/main" val="5820861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0"/>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EF813A9-A284-F342-A3D3-4377E2713F80}" type="slidenum">
              <a:rPr lang="en-US"/>
              <a:pPr>
                <a:defRPr/>
              </a:pPr>
              <a:t>‹#›</a:t>
            </a:fld>
            <a:endParaRPr lang="en-US"/>
          </a:p>
        </p:txBody>
      </p:sp>
    </p:spTree>
    <p:extLst>
      <p:ext uri="{BB962C8B-B14F-4D97-AF65-F5344CB8AC3E}">
        <p14:creationId xmlns:p14="http://schemas.microsoft.com/office/powerpoint/2010/main" val="8096619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2"/>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2F145C3-5611-6248-94FC-13523396C4E4}" type="slidenum">
              <a:rPr lang="en-US"/>
              <a:pPr>
                <a:defRPr/>
              </a:pPr>
              <a:t>‹#›</a:t>
            </a:fld>
            <a:endParaRPr lang="en-US"/>
          </a:p>
        </p:txBody>
      </p:sp>
    </p:spTree>
    <p:extLst>
      <p:ext uri="{BB962C8B-B14F-4D97-AF65-F5344CB8AC3E}">
        <p14:creationId xmlns:p14="http://schemas.microsoft.com/office/powerpoint/2010/main" val="12986582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SmartArt Placeholder 2"/>
          <p:cNvSpPr>
            <a:spLocks noGrp="1"/>
          </p:cNvSpPr>
          <p:nvPr>
            <p:ph type="dgm"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477BC0-C007-F44D-B90B-0AD89A4C3E87}" type="slidenum">
              <a:rPr lang="en-US"/>
              <a:pPr>
                <a:defRPr/>
              </a:pPr>
              <a:t>‹#›</a:t>
            </a:fld>
            <a:endParaRPr lang="en-US"/>
          </a:p>
        </p:txBody>
      </p:sp>
    </p:spTree>
    <p:extLst>
      <p:ext uri="{BB962C8B-B14F-4D97-AF65-F5344CB8AC3E}">
        <p14:creationId xmlns:p14="http://schemas.microsoft.com/office/powerpoint/2010/main" val="1651189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11529240"/>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Blank Content Are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5832" y="94"/>
            <a:ext cx="6900863" cy="942975"/>
          </a:xfrm>
        </p:spPr>
        <p:txBody>
          <a:bodyPr lIns="0" tIns="0" rIns="0" bIns="0"/>
          <a:lstStyle>
            <a:lvl1pPr>
              <a:defRPr b="0" i="0">
                <a:solidFill>
                  <a:schemeClr val="bg1"/>
                </a:solidFill>
                <a:latin typeface="Calibri Light" charset="0"/>
                <a:ea typeface="Calibri Light" charset="0"/>
                <a:cs typeface="Calibri Light" charset="0"/>
              </a:defRPr>
            </a:lvl1pPr>
          </a:lstStyle>
          <a:p>
            <a:r>
              <a:rPr lang="en-US" dirty="0"/>
              <a:t>Sample Slide Title Goes Here</a:t>
            </a:r>
          </a:p>
        </p:txBody>
      </p:sp>
      <p:sp>
        <p:nvSpPr>
          <p:cNvPr id="3" name="Slide Number Placeholder 5"/>
          <p:cNvSpPr>
            <a:spLocks noGrp="1"/>
          </p:cNvSpPr>
          <p:nvPr>
            <p:ph type="sldNum" sz="quarter" idx="4"/>
          </p:nvPr>
        </p:nvSpPr>
        <p:spPr>
          <a:xfrm>
            <a:off x="6457950" y="6356355"/>
            <a:ext cx="2057400" cy="365125"/>
          </a:xfrm>
          <a:prstGeom prst="rect">
            <a:avLst/>
          </a:prstGeom>
        </p:spPr>
        <p:txBody>
          <a:bodyPr vert="horz" lIns="68478" tIns="34289" rIns="68478" bIns="34289" rtlCol="0" anchor="ctr"/>
          <a:lstStyle>
            <a:lvl1pPr algn="r">
              <a:defRPr sz="675">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96695115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5FD5DC0-41A0-E64C-80F1-C092E721000F}"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2ED0B-F75E-42B9-9D92-9DFAB8ECF182}"/>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68027AEF-179B-43D1-AD76-A9CED3FA618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497489-6AAC-43F3-9857-F4BFF29642F4}"/>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B6ACA776-5962-4B49-BBBC-D97A7C049A1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E2058B3E-B841-44C0-9E84-908C0A9E69D9}"/>
              </a:ext>
            </a:extLst>
          </p:cNvPr>
          <p:cNvSpPr>
            <a:spLocks noGrp="1"/>
          </p:cNvSpPr>
          <p:nvPr>
            <p:ph type="sldNum" sz="quarter" idx="12"/>
          </p:nvPr>
        </p:nvSpPr>
        <p:spPr/>
        <p:txBody>
          <a:bodyPr/>
          <a:lstStyle/>
          <a:p>
            <a:pPr>
              <a:defRPr/>
            </a:pPr>
            <a:fld id="{22CC8CC7-CD33-FB4B-9A9E-B5E7C0BBBFB1}" type="slidenum">
              <a:rPr lang="en-US" smtClean="0"/>
              <a:pPr>
                <a:defRPr/>
              </a:pPr>
              <a:t>‹#›</a:t>
            </a:fld>
            <a:endParaRPr lang="en-US"/>
          </a:p>
        </p:txBody>
      </p:sp>
    </p:spTree>
    <p:extLst>
      <p:ext uri="{BB962C8B-B14F-4D97-AF65-F5344CB8AC3E}">
        <p14:creationId xmlns:p14="http://schemas.microsoft.com/office/powerpoint/2010/main" val="13724971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1_">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4F085-318C-455D-9DF1-118150AFE96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029B07E2-58D3-4FA2-AB5F-21829030117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9792C4-01B2-43C0-AA7E-86742B0D7F5D}"/>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D6968E3E-EF4A-494E-97DE-1F2C99C37530}"/>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6250E4B2-6C9F-4E1D-A655-055BF5EF73A5}"/>
              </a:ext>
            </a:extLst>
          </p:cNvPr>
          <p:cNvSpPr>
            <a:spLocks noGrp="1"/>
          </p:cNvSpPr>
          <p:nvPr>
            <p:ph type="sldNum" sz="quarter" idx="12"/>
          </p:nvPr>
        </p:nvSpPr>
        <p:spPr/>
        <p:txBody>
          <a:bodyPr/>
          <a:lstStyle/>
          <a:p>
            <a:pPr>
              <a:defRPr/>
            </a:pPr>
            <a:fld id="{22CC8CC7-CD33-FB4B-9A9E-B5E7C0BBBFB1}" type="slidenum">
              <a:rPr lang="en-US" smtClean="0"/>
              <a:pPr>
                <a:defRPr/>
              </a:pPr>
              <a:t>‹#›</a:t>
            </a:fld>
            <a:endParaRPr lang="en-US"/>
          </a:p>
        </p:txBody>
      </p:sp>
    </p:spTree>
    <p:extLst>
      <p:ext uri="{BB962C8B-B14F-4D97-AF65-F5344CB8AC3E}">
        <p14:creationId xmlns:p14="http://schemas.microsoft.com/office/powerpoint/2010/main" val="4301998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E418F9C-F792-4A40-97BF-9F3A19E2D552}" type="datetimeFigureOut">
              <a:rPr lang="en-US" smtClean="0"/>
              <a:t>11/22/19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501B30-BE44-424A-8F28-F61148997500}" type="slidenum">
              <a:rPr lang="en-US" smtClean="0"/>
              <a:t>‹#›</a:t>
            </a:fld>
            <a:endParaRPr lang="en-US"/>
          </a:p>
        </p:txBody>
      </p:sp>
    </p:spTree>
    <p:extLst>
      <p:ext uri="{BB962C8B-B14F-4D97-AF65-F5344CB8AC3E}">
        <p14:creationId xmlns:p14="http://schemas.microsoft.com/office/powerpoint/2010/main" val="22151849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418F9C-F792-4A40-97BF-9F3A19E2D552}" type="datetimeFigureOut">
              <a:rPr lang="en-US" smtClean="0"/>
              <a:t>11/22/19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501B30-BE44-424A-8F28-F61148997500}" type="slidenum">
              <a:rPr lang="en-US" smtClean="0"/>
              <a:t>‹#›</a:t>
            </a:fld>
            <a:endParaRPr lang="en-US"/>
          </a:p>
        </p:txBody>
      </p:sp>
    </p:spTree>
    <p:extLst>
      <p:ext uri="{BB962C8B-B14F-4D97-AF65-F5344CB8AC3E}">
        <p14:creationId xmlns:p14="http://schemas.microsoft.com/office/powerpoint/2010/main" val="29865505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418F9C-F792-4A40-97BF-9F3A19E2D552}" type="datetimeFigureOut">
              <a:rPr lang="en-US" smtClean="0"/>
              <a:t>11/22/19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501B30-BE44-424A-8F28-F61148997500}" type="slidenum">
              <a:rPr lang="en-US" smtClean="0"/>
              <a:t>‹#›</a:t>
            </a:fld>
            <a:endParaRPr lang="en-US"/>
          </a:p>
        </p:txBody>
      </p:sp>
    </p:spTree>
    <p:extLst>
      <p:ext uri="{BB962C8B-B14F-4D97-AF65-F5344CB8AC3E}">
        <p14:creationId xmlns:p14="http://schemas.microsoft.com/office/powerpoint/2010/main" val="16930810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E418F9C-F792-4A40-97BF-9F3A19E2D552}" type="datetimeFigureOut">
              <a:rPr lang="en-US" smtClean="0"/>
              <a:t>11/22/19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501B30-BE44-424A-8F28-F61148997500}" type="slidenum">
              <a:rPr lang="en-US" smtClean="0"/>
              <a:t>‹#›</a:t>
            </a:fld>
            <a:endParaRPr lang="en-US"/>
          </a:p>
        </p:txBody>
      </p:sp>
    </p:spTree>
    <p:extLst>
      <p:ext uri="{BB962C8B-B14F-4D97-AF65-F5344CB8AC3E}">
        <p14:creationId xmlns:p14="http://schemas.microsoft.com/office/powerpoint/2010/main" val="26572377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418F9C-F792-4A40-97BF-9F3A19E2D552}" type="datetimeFigureOut">
              <a:rPr lang="en-US" smtClean="0"/>
              <a:t>11/22/19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501B30-BE44-424A-8F28-F61148997500}" type="slidenum">
              <a:rPr lang="en-US" smtClean="0"/>
              <a:t>‹#›</a:t>
            </a:fld>
            <a:endParaRPr lang="en-US"/>
          </a:p>
        </p:txBody>
      </p:sp>
    </p:spTree>
    <p:extLst>
      <p:ext uri="{BB962C8B-B14F-4D97-AF65-F5344CB8AC3E}">
        <p14:creationId xmlns:p14="http://schemas.microsoft.com/office/powerpoint/2010/main" val="20266168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E418F9C-F792-4A40-97BF-9F3A19E2D552}" type="datetimeFigureOut">
              <a:rPr lang="en-US" smtClean="0"/>
              <a:t>11/22/19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501B30-BE44-424A-8F28-F61148997500}" type="slidenum">
              <a:rPr lang="en-US" smtClean="0"/>
              <a:t>‹#›</a:t>
            </a:fld>
            <a:endParaRPr lang="en-US"/>
          </a:p>
        </p:txBody>
      </p:sp>
    </p:spTree>
    <p:extLst>
      <p:ext uri="{BB962C8B-B14F-4D97-AF65-F5344CB8AC3E}">
        <p14:creationId xmlns:p14="http://schemas.microsoft.com/office/powerpoint/2010/main" val="30986561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418F9C-F792-4A40-97BF-9F3A19E2D552}" type="datetimeFigureOut">
              <a:rPr lang="en-US" smtClean="0"/>
              <a:t>11/22/19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501B30-BE44-424A-8F28-F61148997500}" type="slidenum">
              <a:rPr lang="en-US" smtClean="0"/>
              <a:t>‹#›</a:t>
            </a:fld>
            <a:endParaRPr lang="en-US"/>
          </a:p>
        </p:txBody>
      </p:sp>
    </p:spTree>
    <p:extLst>
      <p:ext uri="{BB962C8B-B14F-4D97-AF65-F5344CB8AC3E}">
        <p14:creationId xmlns:p14="http://schemas.microsoft.com/office/powerpoint/2010/main" val="33654779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CE418F9C-F792-4A40-97BF-9F3A19E2D552}" type="datetimeFigureOut">
              <a:rPr lang="en-US" smtClean="0"/>
              <a:t>11/22/19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501B30-BE44-424A-8F28-F61148997500}" type="slidenum">
              <a:rPr lang="en-US" smtClean="0"/>
              <a:t>‹#›</a:t>
            </a:fld>
            <a:endParaRPr lang="en-US"/>
          </a:p>
        </p:txBody>
      </p:sp>
    </p:spTree>
    <p:extLst>
      <p:ext uri="{BB962C8B-B14F-4D97-AF65-F5344CB8AC3E}">
        <p14:creationId xmlns:p14="http://schemas.microsoft.com/office/powerpoint/2010/main" val="3241692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F2EF8E4-E62A-4741-A50B-028C56614ED3}"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CE418F9C-F792-4A40-97BF-9F3A19E2D552}" type="datetimeFigureOut">
              <a:rPr lang="en-US" smtClean="0"/>
              <a:t>11/22/19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501B30-BE44-424A-8F28-F61148997500}" type="slidenum">
              <a:rPr lang="en-US" smtClean="0"/>
              <a:t>‹#›</a:t>
            </a:fld>
            <a:endParaRPr lang="en-US"/>
          </a:p>
        </p:txBody>
      </p:sp>
    </p:spTree>
    <p:extLst>
      <p:ext uri="{BB962C8B-B14F-4D97-AF65-F5344CB8AC3E}">
        <p14:creationId xmlns:p14="http://schemas.microsoft.com/office/powerpoint/2010/main" val="15610521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418F9C-F792-4A40-97BF-9F3A19E2D552}" type="datetimeFigureOut">
              <a:rPr lang="en-US" smtClean="0"/>
              <a:t>11/22/19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501B30-BE44-424A-8F28-F61148997500}" type="slidenum">
              <a:rPr lang="en-US" smtClean="0"/>
              <a:t>‹#›</a:t>
            </a:fld>
            <a:endParaRPr lang="en-US"/>
          </a:p>
        </p:txBody>
      </p:sp>
    </p:spTree>
    <p:extLst>
      <p:ext uri="{BB962C8B-B14F-4D97-AF65-F5344CB8AC3E}">
        <p14:creationId xmlns:p14="http://schemas.microsoft.com/office/powerpoint/2010/main" val="34365625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418F9C-F792-4A40-97BF-9F3A19E2D552}" type="datetimeFigureOut">
              <a:rPr lang="en-US" smtClean="0"/>
              <a:t>11/22/19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501B30-BE44-424A-8F28-F61148997500}" type="slidenum">
              <a:rPr lang="en-US" smtClean="0"/>
              <a:t>‹#›</a:t>
            </a:fld>
            <a:endParaRPr lang="en-US"/>
          </a:p>
        </p:txBody>
      </p:sp>
    </p:spTree>
    <p:extLst>
      <p:ext uri="{BB962C8B-B14F-4D97-AF65-F5344CB8AC3E}">
        <p14:creationId xmlns:p14="http://schemas.microsoft.com/office/powerpoint/2010/main" val="5928534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1D46114-8349-413D-A5DE-E44E56680E17}" type="datetimeFigureOut">
              <a:rPr lang="en-US" smtClean="0">
                <a:solidFill>
                  <a:prstClr val="black">
                    <a:tint val="75000"/>
                  </a:prstClr>
                </a:solidFill>
              </a:rPr>
              <a:pPr/>
              <a:t>11/22/19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F470DB-02CC-49FC-8839-9FCB17B8A7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4529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D46114-8349-413D-A5DE-E44E56680E17}" type="datetimeFigureOut">
              <a:rPr lang="en-US" smtClean="0">
                <a:solidFill>
                  <a:prstClr val="black">
                    <a:tint val="75000"/>
                  </a:prstClr>
                </a:solidFill>
              </a:rPr>
              <a:pPr/>
              <a:t>11/22/19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F470DB-02CC-49FC-8839-9FCB17B8A7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918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9" y="1709742"/>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9" y="4589467"/>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D46114-8349-413D-A5DE-E44E56680E17}" type="datetimeFigureOut">
              <a:rPr lang="en-US" smtClean="0">
                <a:solidFill>
                  <a:prstClr val="black">
                    <a:tint val="75000"/>
                  </a:prstClr>
                </a:solidFill>
              </a:rPr>
              <a:pPr/>
              <a:t>11/22/19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F470DB-02CC-49FC-8839-9FCB17B8A7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525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1"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1"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D46114-8349-413D-A5DE-E44E56680E17}" type="datetimeFigureOut">
              <a:rPr lang="en-US" smtClean="0">
                <a:solidFill>
                  <a:prstClr val="black">
                    <a:tint val="75000"/>
                  </a:prstClr>
                </a:solidFill>
              </a:rPr>
              <a:pPr/>
              <a:t>11/22/19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F470DB-02CC-49FC-8839-9FCB17B8A7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8794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2" y="365129"/>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4"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4" y="2505076"/>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6"/>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D46114-8349-413D-A5DE-E44E56680E17}" type="datetimeFigureOut">
              <a:rPr lang="en-US" smtClean="0">
                <a:solidFill>
                  <a:prstClr val="black">
                    <a:tint val="75000"/>
                  </a:prstClr>
                </a:solidFill>
              </a:rPr>
              <a:pPr/>
              <a:t>11/22/19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1F470DB-02CC-49FC-8839-9FCB17B8A7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1520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73644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9301469" y="10886"/>
            <a:ext cx="1390005" cy="6847114"/>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600"/>
              </a:spcBef>
            </a:pPr>
            <a:r>
              <a:rPr lang="en-US" sz="1600" dirty="0">
                <a:solidFill>
                  <a:prstClr val="white">
                    <a:lumMod val="50000"/>
                  </a:prstClr>
                </a:solidFill>
                <a:latin typeface="Calibri Light" panose="020F0302020204030204" pitchFamily="34" charset="0"/>
                <a:cs typeface="Calibri" panose="020F0502020204030204" pitchFamily="34" charset="0"/>
              </a:rPr>
              <a:t>Edit the text with your own short phrases. </a:t>
            </a:r>
          </a:p>
          <a:p>
            <a:pPr>
              <a:spcBef>
                <a:spcPts val="600"/>
              </a:spcBef>
            </a:pPr>
            <a:r>
              <a:rPr lang="en-US" sz="1600" dirty="0">
                <a:solidFill>
                  <a:prstClr val="white">
                    <a:lumMod val="50000"/>
                  </a:prstClr>
                </a:solidFill>
                <a:latin typeface="Calibri Light" panose="020F0302020204030204" pitchFamily="34" charset="0"/>
                <a:cs typeface="Calibri" panose="020F0502020204030204" pitchFamily="34" charset="0"/>
              </a:rPr>
              <a:t>The animation is already done for you; just copy and paste the slide into your existing presentation. </a:t>
            </a:r>
          </a:p>
        </p:txBody>
      </p:sp>
    </p:spTree>
    <p:extLst>
      <p:ext uri="{BB962C8B-B14F-4D97-AF65-F5344CB8AC3E}">
        <p14:creationId xmlns:p14="http://schemas.microsoft.com/office/powerpoint/2010/main" val="969681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6CE332-1EA8-6140-B1B2-B48A2070A159}"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3" y="457200"/>
            <a:ext cx="294917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9"/>
            <a:ext cx="462915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3" y="2057400"/>
            <a:ext cx="294917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942913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3" y="457200"/>
            <a:ext cx="294917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29"/>
            <a:ext cx="462915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3" y="2057400"/>
            <a:ext cx="294917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34256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5399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452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502A03D-E5E7-1A4A-9300-92307F79F3EB}" type="slidenum">
              <a:rPr lang="en-US"/>
              <a:pPr>
                <a:defRPr/>
              </a:pPr>
              <a:t>‹#›</a:t>
            </a:fld>
            <a:endParaRPr lang="en-US"/>
          </a:p>
        </p:txBody>
      </p:sp>
    </p:spTree>
    <p:extLst>
      <p:ext uri="{BB962C8B-B14F-4D97-AF65-F5344CB8AC3E}">
        <p14:creationId xmlns:p14="http://schemas.microsoft.com/office/powerpoint/2010/main" val="352079356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FBA52C-99B0-AD4C-9FF8-9C1C71567A7B}" type="slidenum">
              <a:rPr lang="en-US"/>
              <a:pPr>
                <a:defRPr/>
              </a:pPr>
              <a:t>‹#›</a:t>
            </a:fld>
            <a:endParaRPr lang="en-US"/>
          </a:p>
        </p:txBody>
      </p:sp>
    </p:spTree>
    <p:extLst>
      <p:ext uri="{BB962C8B-B14F-4D97-AF65-F5344CB8AC3E}">
        <p14:creationId xmlns:p14="http://schemas.microsoft.com/office/powerpoint/2010/main" val="403724521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E45C6F-1118-7642-8127-C87AA7BBC9CD}" type="slidenum">
              <a:rPr lang="en-US"/>
              <a:pPr>
                <a:defRPr/>
              </a:pPr>
              <a:t>‹#›</a:t>
            </a:fld>
            <a:endParaRPr lang="en-US"/>
          </a:p>
        </p:txBody>
      </p:sp>
    </p:spTree>
    <p:extLst>
      <p:ext uri="{BB962C8B-B14F-4D97-AF65-F5344CB8AC3E}">
        <p14:creationId xmlns:p14="http://schemas.microsoft.com/office/powerpoint/2010/main" val="341573016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5D514A2-C9D6-0848-900D-9A371420AFED}" type="slidenum">
              <a:rPr lang="en-US"/>
              <a:pPr>
                <a:defRPr/>
              </a:pPr>
              <a:t>‹#›</a:t>
            </a:fld>
            <a:endParaRPr lang="en-US"/>
          </a:p>
        </p:txBody>
      </p:sp>
    </p:spTree>
    <p:extLst>
      <p:ext uri="{BB962C8B-B14F-4D97-AF65-F5344CB8AC3E}">
        <p14:creationId xmlns:p14="http://schemas.microsoft.com/office/powerpoint/2010/main" val="4599938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EE5388B-A0DB-D24D-8E1F-7062AA0F0174}" type="slidenum">
              <a:rPr lang="en-US"/>
              <a:pPr>
                <a:defRPr/>
              </a:pPr>
              <a:t>‹#›</a:t>
            </a:fld>
            <a:endParaRPr lang="en-US"/>
          </a:p>
        </p:txBody>
      </p:sp>
    </p:spTree>
    <p:extLst>
      <p:ext uri="{BB962C8B-B14F-4D97-AF65-F5344CB8AC3E}">
        <p14:creationId xmlns:p14="http://schemas.microsoft.com/office/powerpoint/2010/main" val="4029523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3823481-AC41-EE41-A77A-E2D7F9A226DF}" type="slidenum">
              <a:rPr lang="en-US"/>
              <a:pPr>
                <a:defRPr/>
              </a:pPr>
              <a:t>‹#›</a:t>
            </a:fld>
            <a:endParaRPr lang="en-US"/>
          </a:p>
        </p:txBody>
      </p:sp>
    </p:spTree>
    <p:extLst>
      <p:ext uri="{BB962C8B-B14F-4D97-AF65-F5344CB8AC3E}">
        <p14:creationId xmlns:p14="http://schemas.microsoft.com/office/powerpoint/2010/main" val="276439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928005-EBB6-2B46-BD0A-DB80E1FFD0DF}"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C06B131-856A-974D-B0BA-6DA0129A1CC8}" type="slidenum">
              <a:rPr lang="en-US"/>
              <a:pPr>
                <a:defRPr/>
              </a:pPr>
              <a:t>‹#›</a:t>
            </a:fld>
            <a:endParaRPr lang="en-US"/>
          </a:p>
        </p:txBody>
      </p:sp>
    </p:spTree>
    <p:extLst>
      <p:ext uri="{BB962C8B-B14F-4D97-AF65-F5344CB8AC3E}">
        <p14:creationId xmlns:p14="http://schemas.microsoft.com/office/powerpoint/2010/main" val="240647315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2096A74-180D-D44B-A58C-6E14100CCC05}" type="slidenum">
              <a:rPr lang="en-US"/>
              <a:pPr>
                <a:defRPr/>
              </a:pPr>
              <a:t>‹#›</a:t>
            </a:fld>
            <a:endParaRPr lang="en-US"/>
          </a:p>
        </p:txBody>
      </p:sp>
    </p:spTree>
    <p:extLst>
      <p:ext uri="{BB962C8B-B14F-4D97-AF65-F5344CB8AC3E}">
        <p14:creationId xmlns:p14="http://schemas.microsoft.com/office/powerpoint/2010/main" val="43667415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526CE9-D091-7C4E-9815-2B48E9C4C13C}" type="slidenum">
              <a:rPr lang="en-US"/>
              <a:pPr>
                <a:defRPr/>
              </a:pPr>
              <a:t>‹#›</a:t>
            </a:fld>
            <a:endParaRPr lang="en-US"/>
          </a:p>
        </p:txBody>
      </p:sp>
    </p:spTree>
    <p:extLst>
      <p:ext uri="{BB962C8B-B14F-4D97-AF65-F5344CB8AC3E}">
        <p14:creationId xmlns:p14="http://schemas.microsoft.com/office/powerpoint/2010/main" val="1557206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06E6D4-BA02-F743-877A-B32E56E4B71C}" type="slidenum">
              <a:rPr lang="en-US"/>
              <a:pPr>
                <a:defRPr/>
              </a:pPr>
              <a:t>‹#›</a:t>
            </a:fld>
            <a:endParaRPr lang="en-US"/>
          </a:p>
        </p:txBody>
      </p:sp>
    </p:spTree>
    <p:extLst>
      <p:ext uri="{BB962C8B-B14F-4D97-AF65-F5344CB8AC3E}">
        <p14:creationId xmlns:p14="http://schemas.microsoft.com/office/powerpoint/2010/main" val="245440247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533A7C-5F5D-194A-A053-726C4F1ACF3C}" type="slidenum">
              <a:rPr lang="en-US"/>
              <a:pPr>
                <a:defRPr/>
              </a:pPr>
              <a:t>‹#›</a:t>
            </a:fld>
            <a:endParaRPr lang="en-US"/>
          </a:p>
        </p:txBody>
      </p:sp>
    </p:spTree>
    <p:extLst>
      <p:ext uri="{BB962C8B-B14F-4D97-AF65-F5344CB8AC3E}">
        <p14:creationId xmlns:p14="http://schemas.microsoft.com/office/powerpoint/2010/main" val="403760274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0C0EE8-7DE5-934B-B0CC-78364372EDC7}" type="slidenum">
              <a:rPr lang="en-US"/>
              <a:pPr>
                <a:defRPr/>
              </a:pPr>
              <a:t>‹#›</a:t>
            </a:fld>
            <a:endParaRPr lang="en-US"/>
          </a:p>
        </p:txBody>
      </p:sp>
    </p:spTree>
    <p:extLst>
      <p:ext uri="{BB962C8B-B14F-4D97-AF65-F5344CB8AC3E}">
        <p14:creationId xmlns:p14="http://schemas.microsoft.com/office/powerpoint/2010/main" val="177647522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4BEF70-12B5-544D-A82B-8B628807DDE9}" type="slidenum">
              <a:rPr lang="en-US"/>
              <a:pPr>
                <a:defRPr/>
              </a:pPr>
              <a:t>‹#›</a:t>
            </a:fld>
            <a:endParaRPr lang="en-US"/>
          </a:p>
        </p:txBody>
      </p:sp>
    </p:spTree>
    <p:extLst>
      <p:ext uri="{BB962C8B-B14F-4D97-AF65-F5344CB8AC3E}">
        <p14:creationId xmlns:p14="http://schemas.microsoft.com/office/powerpoint/2010/main" val="89015091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B1A8DAE-3FE6-8C4A-93B9-D550CA82B7B6}" type="slidenum">
              <a:rPr lang="en-US"/>
              <a:pPr>
                <a:defRPr/>
              </a:pPr>
              <a:t>‹#›</a:t>
            </a:fld>
            <a:endParaRPr lang="en-US"/>
          </a:p>
        </p:txBody>
      </p:sp>
    </p:spTree>
    <p:extLst>
      <p:ext uri="{BB962C8B-B14F-4D97-AF65-F5344CB8AC3E}">
        <p14:creationId xmlns:p14="http://schemas.microsoft.com/office/powerpoint/2010/main" val="73829998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9726EE9-C46C-2647-BBE5-033A000BC2FA}" type="slidenum">
              <a:rPr lang="en-US"/>
              <a:pPr>
                <a:defRPr/>
              </a:pPr>
              <a:t>‹#›</a:t>
            </a:fld>
            <a:endParaRPr lang="en-US"/>
          </a:p>
        </p:txBody>
      </p:sp>
    </p:spTree>
    <p:extLst>
      <p:ext uri="{BB962C8B-B14F-4D97-AF65-F5344CB8AC3E}">
        <p14:creationId xmlns:p14="http://schemas.microsoft.com/office/powerpoint/2010/main" val="327315606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SmartArt Placeholder 2"/>
          <p:cNvSpPr>
            <a:spLocks noGrp="1"/>
          </p:cNvSpPr>
          <p:nvPr>
            <p:ph type="dgm"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8896F9-C749-8D40-8C25-E204E59D1C6A}" type="slidenum">
              <a:rPr lang="en-US"/>
              <a:pPr>
                <a:defRPr/>
              </a:pPr>
              <a:t>‹#›</a:t>
            </a:fld>
            <a:endParaRPr lang="en-US"/>
          </a:p>
        </p:txBody>
      </p:sp>
    </p:spTree>
    <p:extLst>
      <p:ext uri="{BB962C8B-B14F-4D97-AF65-F5344CB8AC3E}">
        <p14:creationId xmlns:p14="http://schemas.microsoft.com/office/powerpoint/2010/main" val="1488409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image" Target="../media/image1.png"/><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10.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6"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image" Target="../media/image3.png"/><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image" Target="../media/image7.png"/><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21" Type="http://schemas.openxmlformats.org/officeDocument/2006/relationships/theme" Target="../theme/theme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image" Target="../media/image1.png"/><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5.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1.pn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6.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theme" Target="../theme/theme7.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10" Type="http://schemas.openxmlformats.org/officeDocument/2006/relationships/slideLayout" Target="../slideLayouts/slideLayout93.xml"/><Relationship Id="rId19" Type="http://schemas.openxmlformats.org/officeDocument/2006/relationships/image" Target="../media/image1.png"/><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18" Type="http://schemas.openxmlformats.org/officeDocument/2006/relationships/image" Target="../media/image1.pn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theme" Target="../theme/theme8.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image" Target="../media/image1.png"/><Relationship Id="rId2" Type="http://schemas.openxmlformats.org/officeDocument/2006/relationships/slideLayout" Target="../slideLayouts/slideLayout118.xml"/><Relationship Id="rId16" Type="http://schemas.openxmlformats.org/officeDocument/2006/relationships/theme" Target="../theme/theme9.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90538" y="15240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08"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08"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2CC8CC7-CD33-FB4B-9A9E-B5E7C0BBBFB1}" type="slidenum">
              <a:rPr lang="en-US"/>
              <a:pPr>
                <a:defRPr/>
              </a:pPr>
              <a:t>‹#›</a:t>
            </a:fld>
            <a:endParaRPr lang="en-US"/>
          </a:p>
        </p:txBody>
      </p:sp>
      <p:pic>
        <p:nvPicPr>
          <p:cNvPr id="15" name="Picture 14">
            <a:extLst>
              <a:ext uri="{FF2B5EF4-FFF2-40B4-BE49-F238E27FC236}">
                <a16:creationId xmlns:a16="http://schemas.microsoft.com/office/drawing/2014/main" id="{551BFB5B-0968-4255-8A2A-078515F9FA07}"/>
              </a:ext>
            </a:extLst>
          </p:cNvPr>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7370164" y="6126163"/>
            <a:ext cx="1752600" cy="694510"/>
          </a:xfrm>
          <a:prstGeom prst="rect">
            <a:avLst/>
          </a:prstGeom>
          <a:noFill/>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744" r:id="rId16"/>
    <p:sldLayoutId id="2147483748" r:id="rId17"/>
  </p:sldLayoutIdLst>
  <p:txStyles>
    <p:title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pitchFamily="-1" charset="-128"/>
          <a:cs typeface="ヒラギノ角ゴ Pro W3" pitchFamily="-1"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pitchFamily="-1" charset="-128"/>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pitchFamily="-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843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08" charset="0"/>
              </a:defRPr>
            </a:lvl1pPr>
          </a:lstStyle>
          <a:p>
            <a:pPr>
              <a:defRPr/>
            </a:pPr>
            <a:endParaRPr lang="en-US"/>
          </a:p>
        </p:txBody>
      </p:sp>
      <p:sp>
        <p:nvSpPr>
          <p:cNvPr id="962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08" charset="0"/>
              </a:defRPr>
            </a:lvl1pPr>
          </a:lstStyle>
          <a:p>
            <a:pPr>
              <a:defRPr/>
            </a:pPr>
            <a:endParaRPr lang="en-US"/>
          </a:p>
        </p:txBody>
      </p:sp>
      <p:sp>
        <p:nvSpPr>
          <p:cNvPr id="962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108" charset="0"/>
              </a:defRPr>
            </a:lvl1pPr>
          </a:lstStyle>
          <a:p>
            <a:pPr>
              <a:defRPr/>
            </a:pPr>
            <a:fld id="{548EE23A-9B83-294B-A4F5-E03C51B3246E}" type="slidenum">
              <a:rPr lang="en-US"/>
              <a:pPr>
                <a:defRPr/>
              </a:pPr>
              <a:t>‹#›</a:t>
            </a:fld>
            <a:endParaRPr lang="en-US"/>
          </a:p>
        </p:txBody>
      </p:sp>
      <p:pic>
        <p:nvPicPr>
          <p:cNvPr id="13" name="Picture 12">
            <a:extLst>
              <a:ext uri="{FF2B5EF4-FFF2-40B4-BE49-F238E27FC236}">
                <a16:creationId xmlns:a16="http://schemas.microsoft.com/office/drawing/2014/main" id="{F472E508-7798-4C80-BAFC-C9EBBC235D50}"/>
              </a:ext>
            </a:extLst>
          </p:cNvPr>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363918" y="6126163"/>
            <a:ext cx="1752600" cy="694510"/>
          </a:xfrm>
          <a:prstGeom prst="rect">
            <a:avLst/>
          </a:prstGeom>
          <a:noFill/>
        </p:spPr>
      </p:pic>
    </p:spTree>
    <p:extLst>
      <p:ext uri="{BB962C8B-B14F-4D97-AF65-F5344CB8AC3E}">
        <p14:creationId xmlns:p14="http://schemas.microsoft.com/office/powerpoint/2010/main" val="798181727"/>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08" charset="-128"/>
          <a:cs typeface="Britannic Bold"/>
        </a:defRPr>
      </a:lvl1pPr>
      <a:lvl2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2pPr>
      <a:lvl3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3pPr>
      <a:lvl4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4pPr>
      <a:lvl5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Britannic Bold"/>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cs typeface="Britannic Bold"/>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cs typeface="Britannic Bold"/>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cs typeface="Britannic Bold"/>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cs typeface="Britannic Bold"/>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 bg1="dk1" tx1="lt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80" r:id="rId12"/>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chemeClr val="accent1"/>
              </a:gs>
              <a:gs pos="8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5"/>
        </a:buBlip>
        <a:defRPr sz="3200" kern="1200">
          <a:solidFill>
            <a:schemeClr val="bg1"/>
          </a:solidFill>
          <a:latin typeface="+mn-lt"/>
          <a:ea typeface="+mn-ea"/>
          <a:cs typeface="+mn-cs"/>
        </a:defRPr>
      </a:lvl1pPr>
      <a:lvl2pPr marL="914400" indent="-396875" algn="l" defTabSz="914363" rtl="0" eaLnBrk="1" latinLnBrk="0" hangingPunct="1">
        <a:lnSpc>
          <a:spcPct val="90000"/>
        </a:lnSpc>
        <a:spcBef>
          <a:spcPct val="20000"/>
        </a:spcBef>
        <a:buFontTx/>
        <a:buBlip>
          <a:blip r:embed="rId16"/>
        </a:buBlip>
        <a:defRPr sz="2800" kern="1200">
          <a:solidFill>
            <a:schemeClr val="bg1"/>
          </a:solidFill>
          <a:latin typeface="+mn-lt"/>
          <a:ea typeface="+mn-ea"/>
          <a:cs typeface="+mn-cs"/>
        </a:defRPr>
      </a:lvl2pPr>
      <a:lvl3pPr marL="1258888" indent="-344488" algn="l" defTabSz="914363" rtl="0" eaLnBrk="1" latinLnBrk="0" hangingPunct="1">
        <a:lnSpc>
          <a:spcPct val="90000"/>
        </a:lnSpc>
        <a:spcBef>
          <a:spcPct val="20000"/>
        </a:spcBef>
        <a:buFontTx/>
        <a:buBlip>
          <a:blip r:embed="rId16"/>
        </a:buBlip>
        <a:defRPr sz="2400" kern="1200">
          <a:solidFill>
            <a:schemeClr val="bg1"/>
          </a:solidFill>
          <a:latin typeface="+mn-lt"/>
          <a:ea typeface="+mn-ea"/>
          <a:cs typeface="+mn-cs"/>
        </a:defRPr>
      </a:lvl3pPr>
      <a:lvl4pPr marL="1604963" indent="-346075" algn="l" defTabSz="914363" rtl="0" eaLnBrk="1" latinLnBrk="0" hangingPunct="1">
        <a:lnSpc>
          <a:spcPct val="90000"/>
        </a:lnSpc>
        <a:spcBef>
          <a:spcPct val="20000"/>
        </a:spcBef>
        <a:buFontTx/>
        <a:buBlip>
          <a:blip r:embed="rId16"/>
        </a:buBlip>
        <a:defRPr sz="2400" kern="1200">
          <a:solidFill>
            <a:schemeClr val="bg1"/>
          </a:solidFill>
          <a:latin typeface="+mn-lt"/>
          <a:ea typeface="+mn-ea"/>
          <a:cs typeface="+mn-cs"/>
        </a:defRPr>
      </a:lvl4pPr>
      <a:lvl5pPr marL="1941513" indent="-336550" algn="l" defTabSz="914363" rtl="0" eaLnBrk="1" latinLnBrk="0" hangingPunct="1">
        <a:lnSpc>
          <a:spcPct val="90000"/>
        </a:lnSpc>
        <a:spcBef>
          <a:spcPct val="20000"/>
        </a:spcBef>
        <a:buFontTx/>
        <a:buBlip>
          <a:blip r:embed="rId16"/>
        </a:buBlip>
        <a:defRPr sz="2400" kern="1200">
          <a:solidFill>
            <a:schemeClr val="bg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rot="10800000">
            <a:off x="0" y="2092"/>
            <a:ext cx="9144000" cy="557058"/>
          </a:xfrm>
          <a:prstGeom prst="rect">
            <a:avLst/>
          </a:prstGeom>
          <a:gradFill flip="none" rotWithShape="1">
            <a:gsLst>
              <a:gs pos="33000">
                <a:srgbClr val="00B050"/>
              </a:gs>
              <a:gs pos="55000">
                <a:srgbClr val="94E494"/>
              </a:gs>
              <a:gs pos="86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5F9127"/>
              </a:solidFill>
            </a:endParaRPr>
          </a:p>
        </p:txBody>
      </p:sp>
      <p:sp>
        <p:nvSpPr>
          <p:cNvPr id="2" name="Title Placeholder 1"/>
          <p:cNvSpPr>
            <a:spLocks noGrp="1"/>
          </p:cNvSpPr>
          <p:nvPr>
            <p:ph type="title"/>
          </p:nvPr>
        </p:nvSpPr>
        <p:spPr>
          <a:xfrm>
            <a:off x="0" y="546172"/>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7526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5F9127"/>
                </a:solidFill>
              </a:defRPr>
            </a:lvl1pPr>
          </a:lstStyle>
          <a:p>
            <a:pPr fontAlgn="auto">
              <a:spcBef>
                <a:spcPts val="0"/>
              </a:spcBef>
              <a:spcAft>
                <a:spcPts val="0"/>
              </a:spcAft>
            </a:pPr>
            <a:fld id="{322C4C42-7CB5-4C58-90B5-F2852BAF47E5}" type="datetimeFigureOut">
              <a:rPr lang="en-US" smtClean="0">
                <a:latin typeface="Calibri"/>
                <a:ea typeface="+mn-ea"/>
                <a:cs typeface="+mn-cs"/>
              </a:rPr>
              <a:pPr fontAlgn="auto">
                <a:spcBef>
                  <a:spcPts val="0"/>
                </a:spcBef>
                <a:spcAft>
                  <a:spcPts val="0"/>
                </a:spcAft>
              </a:pPr>
              <a:t>11/22/19</a:t>
            </a:fld>
            <a:endParaRPr lang="en-US">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5F9127"/>
                </a:solidFill>
              </a:defRPr>
            </a:lvl1pPr>
          </a:lstStyle>
          <a:p>
            <a:pPr fontAlgn="auto">
              <a:spcBef>
                <a:spcPts val="0"/>
              </a:spcBef>
              <a:spcAft>
                <a:spcPts val="0"/>
              </a:spcAft>
            </a:pPr>
            <a:endParaRPr lang="en-US">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5F9127"/>
                </a:solidFill>
              </a:defRPr>
            </a:lvl1pPr>
          </a:lstStyle>
          <a:p>
            <a:pPr fontAlgn="auto">
              <a:spcBef>
                <a:spcPts val="0"/>
              </a:spcBef>
              <a:spcAft>
                <a:spcPts val="0"/>
              </a:spcAft>
            </a:pPr>
            <a:fld id="{852A35A8-8A7B-4936-A13E-9DCE03B69ACF}" type="slidenum">
              <a:rPr lang="en-US" smtClean="0">
                <a:latin typeface="Calibri"/>
                <a:ea typeface="+mn-ea"/>
                <a:cs typeface="+mn-cs"/>
              </a:rPr>
              <a:pPr fontAlgn="auto">
                <a:spcBef>
                  <a:spcPts val="0"/>
                </a:spcBef>
                <a:spcAft>
                  <a:spcPts val="0"/>
                </a:spcAft>
              </a:pPr>
              <a:t>‹#›</a:t>
            </a:fld>
            <a:endParaRPr lang="en-US">
              <a:latin typeface="Calibri"/>
              <a:ea typeface="+mn-ea"/>
              <a:cs typeface="+mn-cs"/>
            </a:endParaRPr>
          </a:p>
        </p:txBody>
      </p:sp>
      <p:pic>
        <p:nvPicPr>
          <p:cNvPr id="7" name="Picture 6"/>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5880" y="-72829"/>
            <a:ext cx="2101243" cy="706900"/>
          </a:xfrm>
          <a:prstGeom prst="rect">
            <a:avLst/>
          </a:prstGeom>
        </p:spPr>
      </p:pic>
      <p:pic>
        <p:nvPicPr>
          <p:cNvPr id="10" name="Picture 9"/>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696200" y="6477000"/>
            <a:ext cx="1329906" cy="283713"/>
          </a:xfrm>
          <a:prstGeom prst="rect">
            <a:avLst/>
          </a:prstGeom>
        </p:spPr>
      </p:pic>
    </p:spTree>
    <p:extLst>
      <p:ext uri="{BB962C8B-B14F-4D97-AF65-F5344CB8AC3E}">
        <p14:creationId xmlns:p14="http://schemas.microsoft.com/office/powerpoint/2010/main" val="499025487"/>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transition spd="slow">
    <p:wipe dir="r"/>
  </p:transition>
  <p:txStyles>
    <p:titleStyle>
      <a:lvl1pPr marL="0" indent="573088" algn="l" defTabSz="914400" rtl="0" eaLnBrk="1" latinLnBrk="0" hangingPunct="1">
        <a:spcBef>
          <a:spcPct val="0"/>
        </a:spcBef>
        <a:buNone/>
        <a:defRPr sz="4400" kern="1200">
          <a:solidFill>
            <a:srgbClr val="206228"/>
          </a:solidFill>
          <a:latin typeface="+mj-lt"/>
          <a:ea typeface="+mj-ea"/>
          <a:cs typeface="+mj-cs"/>
        </a:defRPr>
      </a:lvl1pPr>
    </p:titleStyle>
    <p:bodyStyle>
      <a:lvl1pPr marL="342900" indent="-342900" algn="l" defTabSz="914400" rtl="0" eaLnBrk="1" latinLnBrk="0" hangingPunct="1">
        <a:spcBef>
          <a:spcPct val="20000"/>
        </a:spcBef>
        <a:buFont typeface="Wingdings 3" panose="05040102010807070707" pitchFamily="18" charset="2"/>
        <a:buChar char=""/>
        <a:defRPr sz="3200" kern="1200">
          <a:solidFill>
            <a:srgbClr val="206228"/>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206228"/>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206228"/>
          </a:solidFill>
          <a:latin typeface="+mn-lt"/>
          <a:ea typeface="+mn-ea"/>
          <a:cs typeface="+mn-cs"/>
        </a:defRPr>
      </a:lvl3pPr>
      <a:lvl4pPr marL="1714500" indent="-342900" algn="l" defTabSz="914400" rtl="0" eaLnBrk="1" latinLnBrk="0" hangingPunct="1">
        <a:spcBef>
          <a:spcPct val="20000"/>
        </a:spcBef>
        <a:buFont typeface="Arial" panose="020B0604020202020204" pitchFamily="34" charset="0"/>
        <a:buChar char="•"/>
        <a:defRPr sz="2000" kern="1200">
          <a:solidFill>
            <a:srgbClr val="206228"/>
          </a:solidFill>
          <a:latin typeface="+mn-lt"/>
          <a:ea typeface="+mn-ea"/>
          <a:cs typeface="+mn-cs"/>
        </a:defRPr>
      </a:lvl4pPr>
      <a:lvl5pPr marL="2171700" indent="-342900" algn="l" defTabSz="914400" rtl="0" eaLnBrk="1" latinLnBrk="0" hangingPunct="1">
        <a:spcBef>
          <a:spcPct val="20000"/>
        </a:spcBef>
        <a:buFont typeface="Arial" panose="020B0604020202020204" pitchFamily="34" charset="0"/>
        <a:buChar char="•"/>
        <a:defRPr sz="2000" kern="1200">
          <a:solidFill>
            <a:srgbClr val="206228"/>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90538" y="15240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atin typeface="Arial" pitchFamily="-108"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atin typeface="Arial" pitchFamily="-108"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lvl1pPr>
          </a:lstStyle>
          <a:p>
            <a:pPr>
              <a:defRPr/>
            </a:pPr>
            <a:fld id="{22CC8CC7-CD33-FB4B-9A9E-B5E7C0BBBFB1}" type="slidenum">
              <a:rPr lang="en-US"/>
              <a:pPr>
                <a:defRPr/>
              </a:pPr>
              <a:t>‹#›</a:t>
            </a:fld>
            <a:endParaRPr lang="en-US"/>
          </a:p>
        </p:txBody>
      </p:sp>
      <p:pic>
        <p:nvPicPr>
          <p:cNvPr id="15" name="Picture 14">
            <a:extLst>
              <a:ext uri="{FF2B5EF4-FFF2-40B4-BE49-F238E27FC236}">
                <a16:creationId xmlns:a16="http://schemas.microsoft.com/office/drawing/2014/main" id="{9BD09FE6-AD65-406B-A047-A4413E806C32}"/>
              </a:ext>
            </a:extLst>
          </p:cNvPr>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7370164" y="6126163"/>
            <a:ext cx="1752600" cy="694510"/>
          </a:xfrm>
          <a:prstGeom prst="rect">
            <a:avLst/>
          </a:prstGeom>
          <a:noFill/>
        </p:spPr>
      </p:pic>
    </p:spTree>
    <p:extLst>
      <p:ext uri="{BB962C8B-B14F-4D97-AF65-F5344CB8AC3E}">
        <p14:creationId xmlns:p14="http://schemas.microsoft.com/office/powerpoint/2010/main" val="2405285808"/>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Lst>
  <p:txStyles>
    <p:titleStyle>
      <a:lvl1pPr algn="ctr" rtl="0" eaLnBrk="0" fontAlgn="base" hangingPunct="0">
        <a:spcBef>
          <a:spcPct val="0"/>
        </a:spcBef>
        <a:spcAft>
          <a:spcPct val="0"/>
        </a:spcAft>
        <a:defRPr sz="33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300">
          <a:solidFill>
            <a:schemeClr val="tx2"/>
          </a:solidFill>
          <a:latin typeface="Arial" pitchFamily="-108" charset="0"/>
          <a:ea typeface="ＭＳ Ｐゴシック" pitchFamily="-65" charset="-128"/>
          <a:cs typeface="ＭＳ Ｐゴシック" pitchFamily="-65" charset="-128"/>
        </a:defRPr>
      </a:lvl2pPr>
      <a:lvl3pPr algn="ctr" rtl="0" eaLnBrk="0" fontAlgn="base" hangingPunct="0">
        <a:spcBef>
          <a:spcPct val="0"/>
        </a:spcBef>
        <a:spcAft>
          <a:spcPct val="0"/>
        </a:spcAft>
        <a:defRPr sz="3300">
          <a:solidFill>
            <a:schemeClr val="tx2"/>
          </a:solidFill>
          <a:latin typeface="Arial" pitchFamily="-108" charset="0"/>
          <a:ea typeface="ＭＳ Ｐゴシック" pitchFamily="-65" charset="-128"/>
          <a:cs typeface="ＭＳ Ｐゴシック" pitchFamily="-65" charset="-128"/>
        </a:defRPr>
      </a:lvl3pPr>
      <a:lvl4pPr algn="ctr" rtl="0" eaLnBrk="0" fontAlgn="base" hangingPunct="0">
        <a:spcBef>
          <a:spcPct val="0"/>
        </a:spcBef>
        <a:spcAft>
          <a:spcPct val="0"/>
        </a:spcAft>
        <a:defRPr sz="3300">
          <a:solidFill>
            <a:schemeClr val="tx2"/>
          </a:solidFill>
          <a:latin typeface="Arial" pitchFamily="-108" charset="0"/>
          <a:ea typeface="ＭＳ Ｐゴシック" pitchFamily="-65" charset="-128"/>
          <a:cs typeface="ＭＳ Ｐゴシック" pitchFamily="-65" charset="-128"/>
        </a:defRPr>
      </a:lvl4pPr>
      <a:lvl5pPr algn="ctr" rtl="0" eaLnBrk="0" fontAlgn="base" hangingPunct="0">
        <a:spcBef>
          <a:spcPct val="0"/>
        </a:spcBef>
        <a:spcAft>
          <a:spcPct val="0"/>
        </a:spcAft>
        <a:defRPr sz="3300">
          <a:solidFill>
            <a:schemeClr val="tx2"/>
          </a:solidFill>
          <a:latin typeface="Arial" pitchFamily="-108" charset="0"/>
          <a:ea typeface="ＭＳ Ｐゴシック" pitchFamily="-65" charset="-128"/>
          <a:cs typeface="ＭＳ Ｐゴシック" pitchFamily="-65" charset="-128"/>
        </a:defRPr>
      </a:lvl5pPr>
      <a:lvl6pPr marL="342900" algn="ctr" rtl="0" fontAlgn="base">
        <a:spcBef>
          <a:spcPct val="0"/>
        </a:spcBef>
        <a:spcAft>
          <a:spcPct val="0"/>
        </a:spcAft>
        <a:defRPr sz="3300">
          <a:solidFill>
            <a:schemeClr val="tx2"/>
          </a:solidFill>
          <a:latin typeface="Arial" pitchFamily="-108" charset="0"/>
        </a:defRPr>
      </a:lvl6pPr>
      <a:lvl7pPr marL="685800" algn="ctr" rtl="0" fontAlgn="base">
        <a:spcBef>
          <a:spcPct val="0"/>
        </a:spcBef>
        <a:spcAft>
          <a:spcPct val="0"/>
        </a:spcAft>
        <a:defRPr sz="3300">
          <a:solidFill>
            <a:schemeClr val="tx2"/>
          </a:solidFill>
          <a:latin typeface="Arial" pitchFamily="-108" charset="0"/>
        </a:defRPr>
      </a:lvl7pPr>
      <a:lvl8pPr marL="1028700" algn="ctr" rtl="0" fontAlgn="base">
        <a:spcBef>
          <a:spcPct val="0"/>
        </a:spcBef>
        <a:spcAft>
          <a:spcPct val="0"/>
        </a:spcAft>
        <a:defRPr sz="3300">
          <a:solidFill>
            <a:schemeClr val="tx2"/>
          </a:solidFill>
          <a:latin typeface="Arial" pitchFamily="-108" charset="0"/>
        </a:defRPr>
      </a:lvl8pPr>
      <a:lvl9pPr marL="1371600" algn="ctr" rtl="0" fontAlgn="base">
        <a:spcBef>
          <a:spcPct val="0"/>
        </a:spcBef>
        <a:spcAft>
          <a:spcPct val="0"/>
        </a:spcAft>
        <a:defRPr sz="3300">
          <a:solidFill>
            <a:schemeClr val="tx2"/>
          </a:solidFill>
          <a:latin typeface="Arial" pitchFamily="-108"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57213" indent="-214313" algn="l" rtl="0" eaLnBrk="0" fontAlgn="base" hangingPunct="0">
        <a:spcBef>
          <a:spcPct val="20000"/>
        </a:spcBef>
        <a:spcAft>
          <a:spcPct val="0"/>
        </a:spcAft>
        <a:buChar char="–"/>
        <a:defRPr sz="2100">
          <a:solidFill>
            <a:schemeClr val="tx1"/>
          </a:solidFill>
          <a:latin typeface="+mn-lt"/>
          <a:ea typeface="ＭＳ Ｐゴシック" pitchFamily="-108" charset="-128"/>
        </a:defRPr>
      </a:lvl2pPr>
      <a:lvl3pPr marL="857250" indent="-171450" algn="l" rtl="0" eaLnBrk="0" fontAlgn="base" hangingPunct="0">
        <a:spcBef>
          <a:spcPct val="20000"/>
        </a:spcBef>
        <a:spcAft>
          <a:spcPct val="0"/>
        </a:spcAft>
        <a:buChar char="•"/>
        <a:defRPr sz="1800">
          <a:solidFill>
            <a:schemeClr val="tx1"/>
          </a:solidFill>
          <a:latin typeface="+mn-lt"/>
          <a:ea typeface="ヒラギノ角ゴ Pro W3" pitchFamily="-1" charset="-128"/>
          <a:cs typeface="ヒラギノ角ゴ Pro W3" pitchFamily="-1" charset="-128"/>
        </a:defRPr>
      </a:lvl3pPr>
      <a:lvl4pPr marL="1200150" indent="-171450" algn="l" rtl="0" eaLnBrk="0" fontAlgn="base" hangingPunct="0">
        <a:spcBef>
          <a:spcPct val="20000"/>
        </a:spcBef>
        <a:spcAft>
          <a:spcPct val="0"/>
        </a:spcAft>
        <a:buChar char="–"/>
        <a:defRPr sz="1500">
          <a:solidFill>
            <a:schemeClr val="tx1"/>
          </a:solidFill>
          <a:latin typeface="+mn-lt"/>
          <a:ea typeface="ヒラギノ角ゴ Pro W3" pitchFamily="-1" charset="-128"/>
        </a:defRPr>
      </a:lvl4pPr>
      <a:lvl5pPr marL="1543050" indent="-171450" algn="l" rtl="0" eaLnBrk="0" fontAlgn="base" hangingPunct="0">
        <a:spcBef>
          <a:spcPct val="20000"/>
        </a:spcBef>
        <a:spcAft>
          <a:spcPct val="0"/>
        </a:spcAft>
        <a:buChar char="»"/>
        <a:defRPr sz="1500">
          <a:solidFill>
            <a:schemeClr val="tx1"/>
          </a:solidFill>
          <a:latin typeface="+mn-lt"/>
          <a:ea typeface="ヒラギノ角ゴ Pro W3" pitchFamily="-1" charset="-128"/>
        </a:defRPr>
      </a:lvl5pPr>
      <a:lvl6pPr marL="1885950" indent="-171450" algn="l" rtl="0" fontAlgn="base">
        <a:spcBef>
          <a:spcPct val="20000"/>
        </a:spcBef>
        <a:spcAft>
          <a:spcPct val="0"/>
        </a:spcAft>
        <a:buChar char="»"/>
        <a:defRPr sz="1500">
          <a:solidFill>
            <a:schemeClr val="tx1"/>
          </a:solidFill>
          <a:latin typeface="+mn-lt"/>
          <a:ea typeface="ＭＳ Ｐゴシック" pitchFamily="-108" charset="-128"/>
        </a:defRPr>
      </a:lvl6pPr>
      <a:lvl7pPr marL="2228850" indent="-171450" algn="l" rtl="0" fontAlgn="base">
        <a:spcBef>
          <a:spcPct val="20000"/>
        </a:spcBef>
        <a:spcAft>
          <a:spcPct val="0"/>
        </a:spcAft>
        <a:buChar char="»"/>
        <a:defRPr sz="1500">
          <a:solidFill>
            <a:schemeClr val="tx1"/>
          </a:solidFill>
          <a:latin typeface="+mn-lt"/>
          <a:ea typeface="ＭＳ Ｐゴシック" pitchFamily="-108" charset="-128"/>
        </a:defRPr>
      </a:lvl7pPr>
      <a:lvl8pPr marL="2571750" indent="-171450" algn="l" rtl="0" fontAlgn="base">
        <a:spcBef>
          <a:spcPct val="20000"/>
        </a:spcBef>
        <a:spcAft>
          <a:spcPct val="0"/>
        </a:spcAft>
        <a:buChar char="»"/>
        <a:defRPr sz="1500">
          <a:solidFill>
            <a:schemeClr val="tx1"/>
          </a:solidFill>
          <a:latin typeface="+mn-lt"/>
          <a:ea typeface="ＭＳ Ｐゴシック" pitchFamily="-108" charset="-128"/>
        </a:defRPr>
      </a:lvl8pPr>
      <a:lvl9pPr marL="2914650" indent="-171450" algn="l" rtl="0" fontAlgn="base">
        <a:spcBef>
          <a:spcPct val="20000"/>
        </a:spcBef>
        <a:spcAft>
          <a:spcPct val="0"/>
        </a:spcAft>
        <a:buChar char="»"/>
        <a:defRPr sz="1500">
          <a:solidFill>
            <a:schemeClr val="tx1"/>
          </a:solidFill>
          <a:latin typeface="+mn-lt"/>
          <a:ea typeface="ＭＳ Ｐゴシック" pitchFamily="-108" charset="-128"/>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E418F9C-F792-4A40-97BF-9F3A19E2D552}" type="datetimeFigureOut">
              <a:rPr lang="en-US" smtClean="0"/>
              <a:t>11/22/19</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3501B30-BE44-424A-8F28-F61148997500}" type="slidenum">
              <a:rPr lang="en-US" smtClean="0"/>
              <a:t>‹#›</a:t>
            </a:fld>
            <a:endParaRPr lang="en-US"/>
          </a:p>
        </p:txBody>
      </p:sp>
      <p:pic>
        <p:nvPicPr>
          <p:cNvPr id="7" name="Picture 6">
            <a:extLst>
              <a:ext uri="{FF2B5EF4-FFF2-40B4-BE49-F238E27FC236}">
                <a16:creationId xmlns:a16="http://schemas.microsoft.com/office/drawing/2014/main" id="{EDEE950F-E7CA-4CBD-87E1-5CD2CB4B96F9}"/>
              </a:ext>
            </a:extLst>
          </p:cNvPr>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370164" y="6126163"/>
            <a:ext cx="1752600" cy="694510"/>
          </a:xfrm>
          <a:prstGeom prst="rect">
            <a:avLst/>
          </a:prstGeom>
          <a:noFill/>
        </p:spPr>
      </p:pic>
    </p:spTree>
    <p:extLst>
      <p:ext uri="{BB962C8B-B14F-4D97-AF65-F5344CB8AC3E}">
        <p14:creationId xmlns:p14="http://schemas.microsoft.com/office/powerpoint/2010/main" val="779740526"/>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2"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2"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1" y="6356354"/>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D46114-8349-413D-A5DE-E44E56680E17}" type="datetimeFigureOut">
              <a:rPr lang="en-US" smtClean="0">
                <a:solidFill>
                  <a:prstClr val="black">
                    <a:tint val="75000"/>
                  </a:prstClr>
                </a:solidFill>
              </a:rPr>
              <a:pPr/>
              <a:t>11/22/19</a:t>
            </a:fld>
            <a:endParaRPr lang="en-US">
              <a:solidFill>
                <a:prstClr val="black">
                  <a:tint val="75000"/>
                </a:prstClr>
              </a:solidFill>
            </a:endParaRPr>
          </a:p>
        </p:txBody>
      </p:sp>
      <p:sp>
        <p:nvSpPr>
          <p:cNvPr id="5" name="Footer Placeholder 4"/>
          <p:cNvSpPr>
            <a:spLocks noGrp="1"/>
          </p:cNvSpPr>
          <p:nvPr>
            <p:ph type="ftr" sz="quarter" idx="3"/>
          </p:nvPr>
        </p:nvSpPr>
        <p:spPr>
          <a:xfrm>
            <a:off x="3028952" y="6356354"/>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1" y="6356354"/>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F470DB-02CC-49FC-8839-9FCB17B8A7B2}" type="slidenum">
              <a:rPr lang="en-US" smtClean="0">
                <a:solidFill>
                  <a:prstClr val="black">
                    <a:tint val="75000"/>
                  </a:prstClr>
                </a:solidFill>
              </a:rPr>
              <a:pPr/>
              <a:t>‹#›</a:t>
            </a:fld>
            <a:endParaRPr lang="en-US">
              <a:solidFill>
                <a:prstClr val="black">
                  <a:tint val="75000"/>
                </a:prstClr>
              </a:solidFill>
            </a:endParaRPr>
          </a:p>
        </p:txBody>
      </p:sp>
      <p:pic>
        <p:nvPicPr>
          <p:cNvPr id="7" name="Picture 6">
            <a:extLst>
              <a:ext uri="{FF2B5EF4-FFF2-40B4-BE49-F238E27FC236}">
                <a16:creationId xmlns:a16="http://schemas.microsoft.com/office/drawing/2014/main" id="{E9630960-4E59-4215-AB72-657DAE5D75C3}"/>
              </a:ext>
            </a:extLst>
          </p:cNvPr>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370164" y="6126163"/>
            <a:ext cx="1752600" cy="694510"/>
          </a:xfrm>
          <a:prstGeom prst="rect">
            <a:avLst/>
          </a:prstGeom>
          <a:noFill/>
        </p:spPr>
      </p:pic>
    </p:spTree>
    <p:extLst>
      <p:ext uri="{BB962C8B-B14F-4D97-AF65-F5344CB8AC3E}">
        <p14:creationId xmlns:p14="http://schemas.microsoft.com/office/powerpoint/2010/main" val="2586070425"/>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08"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08" charset="0"/>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108" charset="0"/>
              </a:defRPr>
            </a:lvl1pPr>
          </a:lstStyle>
          <a:p>
            <a:pPr>
              <a:defRPr/>
            </a:pPr>
            <a:fld id="{B5A9E75F-C4C2-CB44-B95A-166144F71EAB}" type="slidenum">
              <a:rPr lang="en-US"/>
              <a:pPr>
                <a:defRPr/>
              </a:pPr>
              <a:t>‹#›</a:t>
            </a:fld>
            <a:endParaRPr lang="en-US"/>
          </a:p>
        </p:txBody>
      </p:sp>
      <p:pic>
        <p:nvPicPr>
          <p:cNvPr id="13" name="Picture 12">
            <a:extLst>
              <a:ext uri="{FF2B5EF4-FFF2-40B4-BE49-F238E27FC236}">
                <a16:creationId xmlns:a16="http://schemas.microsoft.com/office/drawing/2014/main" id="{ABDFE616-3E23-4963-8E92-0A9E56257EE6}"/>
              </a:ext>
            </a:extLst>
          </p:cNvPr>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7370164" y="6126163"/>
            <a:ext cx="1752600" cy="694510"/>
          </a:xfrm>
          <a:prstGeom prst="rect">
            <a:avLst/>
          </a:prstGeom>
          <a:noFill/>
        </p:spPr>
      </p:pic>
    </p:spTree>
    <p:extLst>
      <p:ext uri="{BB962C8B-B14F-4D97-AF65-F5344CB8AC3E}">
        <p14:creationId xmlns:p14="http://schemas.microsoft.com/office/powerpoint/2010/main" val="486625349"/>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4" r:id="rId15"/>
    <p:sldLayoutId id="2147483815" r:id="rId16"/>
    <p:sldLayoutId id="2147483816" r:id="rId17"/>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pitchFamily="-1"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pitchFamily="-1" charset="-128"/>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pitchFamily="-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90538" y="15240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08"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08"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2CC8CC7-CD33-FB4B-9A9E-B5E7C0BBBFB1}" type="slidenum">
              <a:rPr lang="en-US"/>
              <a:pPr>
                <a:defRPr/>
              </a:pPr>
              <a:t>‹#›</a:t>
            </a:fld>
            <a:endParaRPr lang="en-US"/>
          </a:p>
        </p:txBody>
      </p:sp>
      <p:pic>
        <p:nvPicPr>
          <p:cNvPr id="14" name="Picture 13">
            <a:extLst>
              <a:ext uri="{FF2B5EF4-FFF2-40B4-BE49-F238E27FC236}">
                <a16:creationId xmlns:a16="http://schemas.microsoft.com/office/drawing/2014/main" id="{7FC534BB-E775-4E58-B272-E160C498E0C0}"/>
              </a:ext>
            </a:extLst>
          </p:cNvPr>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7370164" y="6126163"/>
            <a:ext cx="1752600" cy="694510"/>
          </a:xfrm>
          <a:prstGeom prst="rect">
            <a:avLst/>
          </a:prstGeom>
          <a:noFill/>
        </p:spPr>
      </p:pic>
    </p:spTree>
    <p:extLst>
      <p:ext uri="{BB962C8B-B14F-4D97-AF65-F5344CB8AC3E}">
        <p14:creationId xmlns:p14="http://schemas.microsoft.com/office/powerpoint/2010/main" val="121632236"/>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 id="2147483833" r:id="rId16"/>
  </p:sldLayoutIdLst>
  <p:txStyles>
    <p:title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pitchFamily="-1" charset="-128"/>
          <a:cs typeface="ヒラギノ角ゴ Pro W3" pitchFamily="-1"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pitchFamily="-1" charset="-128"/>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pitchFamily="-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8435" name="Rectangle 3"/>
          <p:cNvSpPr>
            <a:spLocks noGrp="1" noChangeArrowheads="1"/>
          </p:cNvSpPr>
          <p:nvPr>
            <p:ph type="body" idx="1"/>
          </p:nvPr>
        </p:nvSpPr>
        <p:spPr bwMode="auto">
          <a:xfrm>
            <a:off x="457200" y="1600202"/>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atin typeface="Arial" pitchFamily="-108" charset="0"/>
              </a:defRPr>
            </a:lvl1pPr>
          </a:lstStyle>
          <a:p>
            <a:pPr>
              <a:defRPr/>
            </a:pPr>
            <a:endParaRPr lang="en-US"/>
          </a:p>
        </p:txBody>
      </p:sp>
      <p:sp>
        <p:nvSpPr>
          <p:cNvPr id="962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atin typeface="Arial" pitchFamily="-108" charset="0"/>
              </a:defRPr>
            </a:lvl1pPr>
          </a:lstStyle>
          <a:p>
            <a:pPr>
              <a:defRPr/>
            </a:pPr>
            <a:endParaRPr lang="en-US"/>
          </a:p>
        </p:txBody>
      </p:sp>
      <p:sp>
        <p:nvSpPr>
          <p:cNvPr id="962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latin typeface="Arial" pitchFamily="-108" charset="0"/>
              </a:defRPr>
            </a:lvl1pPr>
          </a:lstStyle>
          <a:p>
            <a:pPr>
              <a:defRPr/>
            </a:pPr>
            <a:fld id="{548EE23A-9B83-294B-A4F5-E03C51B3246E}" type="slidenum">
              <a:rPr lang="en-US"/>
              <a:pPr>
                <a:defRPr/>
              </a:pPr>
              <a:t>‹#›</a:t>
            </a:fld>
            <a:endParaRPr lang="en-US"/>
          </a:p>
        </p:txBody>
      </p:sp>
      <p:pic>
        <p:nvPicPr>
          <p:cNvPr id="13" name="Picture 12">
            <a:extLst>
              <a:ext uri="{FF2B5EF4-FFF2-40B4-BE49-F238E27FC236}">
                <a16:creationId xmlns:a16="http://schemas.microsoft.com/office/drawing/2014/main" id="{1B55737D-86B4-4EBF-A0A0-FD7B8EF38521}"/>
              </a:ext>
            </a:extLst>
          </p:cNvPr>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7370164" y="6126163"/>
            <a:ext cx="1752600" cy="694510"/>
          </a:xfrm>
          <a:prstGeom prst="rect">
            <a:avLst/>
          </a:prstGeom>
          <a:noFill/>
        </p:spPr>
      </p:pic>
    </p:spTree>
    <p:extLst>
      <p:ext uri="{BB962C8B-B14F-4D97-AF65-F5344CB8AC3E}">
        <p14:creationId xmlns:p14="http://schemas.microsoft.com/office/powerpoint/2010/main" val="2389542676"/>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 id="2147483848" r:id="rId14"/>
    <p:sldLayoutId id="2147483849" r:id="rId15"/>
  </p:sldLayoutIdLst>
  <p:txStyles>
    <p:titleStyle>
      <a:lvl1pPr algn="ctr" rtl="0" eaLnBrk="0" fontAlgn="base" hangingPunct="0">
        <a:spcBef>
          <a:spcPct val="0"/>
        </a:spcBef>
        <a:spcAft>
          <a:spcPct val="0"/>
        </a:spcAft>
        <a:defRPr sz="3300" b="1">
          <a:solidFill>
            <a:schemeClr val="tx2"/>
          </a:solidFill>
          <a:latin typeface="+mj-lt"/>
          <a:ea typeface="ＭＳ Ｐゴシック" pitchFamily="-108" charset="-128"/>
          <a:cs typeface="Britannic Bold"/>
        </a:defRPr>
      </a:lvl1pPr>
      <a:lvl2pPr algn="ctr" rtl="0" eaLnBrk="0" fontAlgn="base" hangingPunct="0">
        <a:spcBef>
          <a:spcPct val="0"/>
        </a:spcBef>
        <a:spcAft>
          <a:spcPct val="0"/>
        </a:spcAft>
        <a:defRPr sz="3300">
          <a:solidFill>
            <a:schemeClr val="tx2"/>
          </a:solidFill>
          <a:latin typeface="Britannic Bold" pitchFamily="-108" charset="0"/>
          <a:ea typeface="ＭＳ Ｐゴシック" pitchFamily="-108" charset="-128"/>
        </a:defRPr>
      </a:lvl2pPr>
      <a:lvl3pPr algn="ctr" rtl="0" eaLnBrk="0" fontAlgn="base" hangingPunct="0">
        <a:spcBef>
          <a:spcPct val="0"/>
        </a:spcBef>
        <a:spcAft>
          <a:spcPct val="0"/>
        </a:spcAft>
        <a:defRPr sz="3300">
          <a:solidFill>
            <a:schemeClr val="tx2"/>
          </a:solidFill>
          <a:latin typeface="Britannic Bold" pitchFamily="-108" charset="0"/>
          <a:ea typeface="ＭＳ Ｐゴシック" pitchFamily="-108" charset="-128"/>
        </a:defRPr>
      </a:lvl3pPr>
      <a:lvl4pPr algn="ctr" rtl="0" eaLnBrk="0" fontAlgn="base" hangingPunct="0">
        <a:spcBef>
          <a:spcPct val="0"/>
        </a:spcBef>
        <a:spcAft>
          <a:spcPct val="0"/>
        </a:spcAft>
        <a:defRPr sz="3300">
          <a:solidFill>
            <a:schemeClr val="tx2"/>
          </a:solidFill>
          <a:latin typeface="Britannic Bold" pitchFamily="-108" charset="0"/>
          <a:ea typeface="ＭＳ Ｐゴシック" pitchFamily="-108" charset="-128"/>
        </a:defRPr>
      </a:lvl4pPr>
      <a:lvl5pPr algn="ctr" rtl="0" eaLnBrk="0" fontAlgn="base" hangingPunct="0">
        <a:spcBef>
          <a:spcPct val="0"/>
        </a:spcBef>
        <a:spcAft>
          <a:spcPct val="0"/>
        </a:spcAft>
        <a:defRPr sz="3300">
          <a:solidFill>
            <a:schemeClr val="tx2"/>
          </a:solidFill>
          <a:latin typeface="Britannic Bold" pitchFamily="-108" charset="0"/>
          <a:ea typeface="ＭＳ Ｐゴシック" pitchFamily="-108" charset="-128"/>
        </a:defRPr>
      </a:lvl5pPr>
      <a:lvl6pPr marL="342900" algn="ctr" rtl="0" fontAlgn="base">
        <a:spcBef>
          <a:spcPct val="0"/>
        </a:spcBef>
        <a:spcAft>
          <a:spcPct val="0"/>
        </a:spcAft>
        <a:defRPr sz="3300">
          <a:solidFill>
            <a:schemeClr val="tx2"/>
          </a:solidFill>
          <a:latin typeface="Arial" pitchFamily="-108" charset="0"/>
        </a:defRPr>
      </a:lvl6pPr>
      <a:lvl7pPr marL="685800" algn="ctr" rtl="0" fontAlgn="base">
        <a:spcBef>
          <a:spcPct val="0"/>
        </a:spcBef>
        <a:spcAft>
          <a:spcPct val="0"/>
        </a:spcAft>
        <a:defRPr sz="3300">
          <a:solidFill>
            <a:schemeClr val="tx2"/>
          </a:solidFill>
          <a:latin typeface="Arial" pitchFamily="-108" charset="0"/>
        </a:defRPr>
      </a:lvl7pPr>
      <a:lvl8pPr marL="1028700" algn="ctr" rtl="0" fontAlgn="base">
        <a:spcBef>
          <a:spcPct val="0"/>
        </a:spcBef>
        <a:spcAft>
          <a:spcPct val="0"/>
        </a:spcAft>
        <a:defRPr sz="3300">
          <a:solidFill>
            <a:schemeClr val="tx2"/>
          </a:solidFill>
          <a:latin typeface="Arial" pitchFamily="-108" charset="0"/>
        </a:defRPr>
      </a:lvl8pPr>
      <a:lvl9pPr marL="1371600" algn="ctr" rtl="0" fontAlgn="base">
        <a:spcBef>
          <a:spcPct val="0"/>
        </a:spcBef>
        <a:spcAft>
          <a:spcPct val="0"/>
        </a:spcAft>
        <a:defRPr sz="3300">
          <a:solidFill>
            <a:schemeClr val="tx2"/>
          </a:solidFill>
          <a:latin typeface="Arial" pitchFamily="-108"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ＭＳ Ｐゴシック" pitchFamily="-108" charset="-128"/>
          <a:cs typeface="Britannic Bold"/>
        </a:defRPr>
      </a:lvl1pPr>
      <a:lvl2pPr marL="557213" indent="-214313" algn="l" rtl="0" eaLnBrk="0" fontAlgn="base" hangingPunct="0">
        <a:spcBef>
          <a:spcPct val="20000"/>
        </a:spcBef>
        <a:spcAft>
          <a:spcPct val="0"/>
        </a:spcAft>
        <a:buChar char="–"/>
        <a:defRPr sz="2100">
          <a:solidFill>
            <a:schemeClr val="tx1"/>
          </a:solidFill>
          <a:latin typeface="+mn-lt"/>
          <a:ea typeface="ＭＳ Ｐゴシック" pitchFamily="-108" charset="-128"/>
          <a:cs typeface="Britannic Bold"/>
        </a:defRPr>
      </a:lvl2pPr>
      <a:lvl3pPr marL="857250" indent="-171450" algn="l" rtl="0" eaLnBrk="0" fontAlgn="base" hangingPunct="0">
        <a:spcBef>
          <a:spcPct val="20000"/>
        </a:spcBef>
        <a:spcAft>
          <a:spcPct val="0"/>
        </a:spcAft>
        <a:buChar char="•"/>
        <a:defRPr sz="1800">
          <a:solidFill>
            <a:schemeClr val="tx1"/>
          </a:solidFill>
          <a:latin typeface="+mn-lt"/>
          <a:ea typeface="ＭＳ Ｐゴシック" pitchFamily="-108" charset="-128"/>
          <a:cs typeface="Britannic Bold"/>
        </a:defRPr>
      </a:lvl3pPr>
      <a:lvl4pPr marL="1200150" indent="-171450" algn="l" rtl="0" eaLnBrk="0" fontAlgn="base" hangingPunct="0">
        <a:spcBef>
          <a:spcPct val="20000"/>
        </a:spcBef>
        <a:spcAft>
          <a:spcPct val="0"/>
        </a:spcAft>
        <a:buChar char="–"/>
        <a:defRPr sz="1500">
          <a:solidFill>
            <a:schemeClr val="tx1"/>
          </a:solidFill>
          <a:latin typeface="+mn-lt"/>
          <a:ea typeface="ＭＳ Ｐゴシック" pitchFamily="-108" charset="-128"/>
          <a:cs typeface="Britannic Bold"/>
        </a:defRPr>
      </a:lvl4pPr>
      <a:lvl5pPr marL="1543050" indent="-171450" algn="l" rtl="0" eaLnBrk="0" fontAlgn="base" hangingPunct="0">
        <a:spcBef>
          <a:spcPct val="20000"/>
        </a:spcBef>
        <a:spcAft>
          <a:spcPct val="0"/>
        </a:spcAft>
        <a:buChar char="»"/>
        <a:defRPr sz="1500">
          <a:solidFill>
            <a:schemeClr val="tx1"/>
          </a:solidFill>
          <a:latin typeface="+mn-lt"/>
          <a:ea typeface="ＭＳ Ｐゴシック" pitchFamily="-108" charset="-128"/>
          <a:cs typeface="Britannic Bold"/>
        </a:defRPr>
      </a:lvl5pPr>
      <a:lvl6pPr marL="1885950" indent="-171450" algn="l" rtl="0" fontAlgn="base">
        <a:spcBef>
          <a:spcPct val="20000"/>
        </a:spcBef>
        <a:spcAft>
          <a:spcPct val="0"/>
        </a:spcAft>
        <a:buChar char="»"/>
        <a:defRPr sz="1500">
          <a:solidFill>
            <a:schemeClr val="tx1"/>
          </a:solidFill>
          <a:latin typeface="+mn-lt"/>
          <a:ea typeface="ＭＳ Ｐゴシック" pitchFamily="-108" charset="-128"/>
        </a:defRPr>
      </a:lvl6pPr>
      <a:lvl7pPr marL="2228850" indent="-171450" algn="l" rtl="0" fontAlgn="base">
        <a:spcBef>
          <a:spcPct val="20000"/>
        </a:spcBef>
        <a:spcAft>
          <a:spcPct val="0"/>
        </a:spcAft>
        <a:buChar char="»"/>
        <a:defRPr sz="1500">
          <a:solidFill>
            <a:schemeClr val="tx1"/>
          </a:solidFill>
          <a:latin typeface="+mn-lt"/>
          <a:ea typeface="ＭＳ Ｐゴシック" pitchFamily="-108" charset="-128"/>
        </a:defRPr>
      </a:lvl7pPr>
      <a:lvl8pPr marL="2571750" indent="-171450" algn="l" rtl="0" fontAlgn="base">
        <a:spcBef>
          <a:spcPct val="20000"/>
        </a:spcBef>
        <a:spcAft>
          <a:spcPct val="0"/>
        </a:spcAft>
        <a:buChar char="»"/>
        <a:defRPr sz="1500">
          <a:solidFill>
            <a:schemeClr val="tx1"/>
          </a:solidFill>
          <a:latin typeface="+mn-lt"/>
          <a:ea typeface="ＭＳ Ｐゴシック" pitchFamily="-108" charset="-128"/>
        </a:defRPr>
      </a:lvl8pPr>
      <a:lvl9pPr marL="2914650" indent="-171450" algn="l" rtl="0" fontAlgn="base">
        <a:spcBef>
          <a:spcPct val="20000"/>
        </a:spcBef>
        <a:spcAft>
          <a:spcPct val="0"/>
        </a:spcAft>
        <a:buChar char="»"/>
        <a:defRPr sz="1500">
          <a:solidFill>
            <a:schemeClr val="tx1"/>
          </a:solidFill>
          <a:latin typeface="+mn-lt"/>
          <a:ea typeface="ＭＳ Ｐゴシック" pitchFamily="-108" charset="-128"/>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Layout" Target="../diagrams/layout2.xml"/><Relationship Id="rId7" Type="http://schemas.openxmlformats.org/officeDocument/2006/relationships/image" Target="../media/image23.png"/><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0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hyperlink" Target="https://www.pbis.org/resource/pbis-cultural-responsiveness-field-guide-resources-for-trainers-and-coaches" TargetMode="External"/><Relationship Id="rId2" Type="http://schemas.openxmlformats.org/officeDocument/2006/relationships/notesSlide" Target="../notesSlides/notesSlide66.xml"/><Relationship Id="rId1" Type="http://schemas.openxmlformats.org/officeDocument/2006/relationships/slideLayout" Target="../slideLayouts/slideLayout13.xml"/><Relationship Id="rId4" Type="http://schemas.openxmlformats.org/officeDocument/2006/relationships/image" Target="../media/image69.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hyperlink" Target="https://www.pbisapps.org/Applications/Pages/Tiered-Fidelity-Inventory-(TFI).aspx"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hyperlink" Target="https://www.pbis.org/resource/pbis-cultural-responsiveness-field-guide-resources-for-trainers-and-coaches" TargetMode="External"/></Relationships>
</file>

<file path=ppt/slides/_rels/slide106.xml.rels><?xml version="1.0" encoding="UTF-8" standalone="yes"?>
<Relationships xmlns="http://schemas.openxmlformats.org/package/2006/relationships"><Relationship Id="rId2" Type="http://schemas.openxmlformats.org/officeDocument/2006/relationships/image" Target="../media/image70.wmf"/><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9.xml"/><Relationship Id="rId1" Type="http://schemas.openxmlformats.org/officeDocument/2006/relationships/slideLayout" Target="../slideLayouts/slideLayout102.xml"/><Relationship Id="rId4" Type="http://schemas.openxmlformats.org/officeDocument/2006/relationships/image" Target="../media/image71.png"/></Relationships>
</file>

<file path=ppt/slides/_rels/slide10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0.xml"/><Relationship Id="rId1" Type="http://schemas.openxmlformats.org/officeDocument/2006/relationships/slideLayout" Target="../slideLayouts/slideLayout10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4.png"/></Relationships>
</file>

<file path=ppt/slides/_rels/slide11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1.xml"/><Relationship Id="rId1" Type="http://schemas.openxmlformats.org/officeDocument/2006/relationships/slideLayout" Target="../slideLayouts/slideLayout102.xml"/><Relationship Id="rId4" Type="http://schemas.openxmlformats.org/officeDocument/2006/relationships/image" Target="../media/image71.png"/></Relationships>
</file>

<file path=ppt/slides/_rels/slide11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02.xml"/></Relationships>
</file>

<file path=ppt/slides/_rels/slide1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2.xml"/><Relationship Id="rId1" Type="http://schemas.openxmlformats.org/officeDocument/2006/relationships/slideLayout" Target="../slideLayouts/slideLayout85.xml"/><Relationship Id="rId4" Type="http://schemas.openxmlformats.org/officeDocument/2006/relationships/image" Target="../media/image22.png"/></Relationships>
</file>

<file path=ppt/slides/_rels/slide1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72.jpe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32.jpeg"/></Relationships>
</file>

<file path=ppt/slides/_rels/slide11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notesSlide" Target="../notesSlides/notesSlide73.xml"/><Relationship Id="rId7" Type="http://schemas.openxmlformats.org/officeDocument/2006/relationships/image" Target="../media/image74.jpeg"/><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49.png"/><Relationship Id="rId5" Type="http://schemas.openxmlformats.org/officeDocument/2006/relationships/oleObject" Target="../embeddings/oleObject3.bin"/><Relationship Id="rId4" Type="http://schemas.openxmlformats.org/officeDocument/2006/relationships/image" Target="../media/image73.jpeg"/><Relationship Id="rId9" Type="http://schemas.openxmlformats.org/officeDocument/2006/relationships/image" Target="../media/image22.png"/></Relationships>
</file>

<file path=ppt/slides/_rels/slide1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image" Target="../media/image23.png"/><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5" Type="http://schemas.openxmlformats.org/officeDocument/2006/relationships/image" Target="../media/image22.png"/><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 Id="rId14"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3.png"/><Relationship Id="rId7" Type="http://schemas.openxmlformats.org/officeDocument/2006/relationships/diagramColors" Target="../diagrams/colors5.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85.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diagramColors" Target="../diagrams/colors6.xml"/><Relationship Id="rId3" Type="http://schemas.openxmlformats.org/officeDocument/2006/relationships/image" Target="../media/image23.png"/><Relationship Id="rId7" Type="http://schemas.openxmlformats.org/officeDocument/2006/relationships/image" Target="../media/image30.jpeg"/><Relationship Id="rId12" Type="http://schemas.openxmlformats.org/officeDocument/2006/relationships/diagramQuickStyle" Target="../diagrams/quickStyle6.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diagramLayout" Target="../diagrams/layout6.xml"/><Relationship Id="rId5" Type="http://schemas.openxmlformats.org/officeDocument/2006/relationships/image" Target="../media/image28.emf"/><Relationship Id="rId15" Type="http://schemas.openxmlformats.org/officeDocument/2006/relationships/image" Target="../media/image22.png"/><Relationship Id="rId10" Type="http://schemas.openxmlformats.org/officeDocument/2006/relationships/diagramData" Target="../diagrams/data6.xml"/><Relationship Id="rId4" Type="http://schemas.openxmlformats.org/officeDocument/2006/relationships/image" Target="../media/image24.png"/><Relationship Id="rId9" Type="http://schemas.openxmlformats.org/officeDocument/2006/relationships/image" Target="../media/image32.jpeg"/><Relationship Id="rId14" Type="http://schemas.microsoft.com/office/2007/relationships/diagramDrawing" Target="../diagrams/drawing6.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36.jpeg"/></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file:////C:/Users/jdaily/Documents/Universal%20Trainings/Universal%20New%20Team%20Training%20Days%201%20&amp;%202/Univ%20Day%201%20&amp;%202%20Examples%20JKD/Day%201/BMHS%20Behavior%20Referral%20Definitions%20Booklet%20Version.pdf" TargetMode="Externa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37.png"/><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file:////C:/Users/jdaily/Documents/Universal%20Trainings/Universal%20New%20Team%20Training%20Days%201%20&amp;%202/Univ%20Day%201%20&amp;%202%20Examples%20JKD/Day%201/Discipline%20Process%20Flowchart%20Template%20Midwest%20PBIS.pdf" TargetMode="Externa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9.xml"/><Relationship Id="rId1" Type="http://schemas.openxmlformats.org/officeDocument/2006/relationships/slideLayout" Target="../slideLayouts/slideLayout8.xml"/><Relationship Id="rId5" Type="http://schemas.openxmlformats.org/officeDocument/2006/relationships/image" Target="../media/image23.png"/><Relationship Id="rId4" Type="http://schemas.openxmlformats.org/officeDocument/2006/relationships/image" Target="../media/image37.png"/></Relationships>
</file>

<file path=ppt/slides/_rels/slide6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0.xml"/><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64.xml.rels><?xml version="1.0" encoding="UTF-8" standalone="yes"?>
<Relationships xmlns="http://schemas.openxmlformats.org/package/2006/relationships"><Relationship Id="rId3" Type="http://schemas.openxmlformats.org/officeDocument/2006/relationships/hyperlink" Target="file:////C:/Users/jdaily/Documents/Universal%20Trainings/Universal%20New%20Team%20Training%20Days%201%20&amp;%202/Univ%20Day%201%20&amp;%202%20Examples%20JKD/Day%201/Behavior%20Planning%20Documentation%20Log.pdf" TargetMode="External"/><Relationship Id="rId2" Type="http://schemas.openxmlformats.org/officeDocument/2006/relationships/notesSlide" Target="../notesSlides/notesSlide51.xml"/><Relationship Id="rId1" Type="http://schemas.openxmlformats.org/officeDocument/2006/relationships/slideLayout" Target="../slideLayouts/slideLayout8.xml"/><Relationship Id="rId5" Type="http://schemas.openxmlformats.org/officeDocument/2006/relationships/image" Target="../media/image37.png"/><Relationship Id="rId4" Type="http://schemas.openxmlformats.org/officeDocument/2006/relationships/image" Target="../media/image46.png"/></Relationships>
</file>

<file path=ppt/slides/_rels/slide65.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52.xml"/><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3.xml"/><Relationship Id="rId7" Type="http://schemas.openxmlformats.org/officeDocument/2006/relationships/image" Target="../media/image49.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48.emf"/><Relationship Id="rId4" Type="http://schemas.openxmlformats.org/officeDocument/2006/relationships/oleObject" Target="../embeddings/oleObject1.bin"/></Relationships>
</file>

<file path=ppt/slides/_rels/slide6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33.xml"/><Relationship Id="rId4" Type="http://schemas.openxmlformats.org/officeDocument/2006/relationships/image" Target="../media/image21.png"/></Relationships>
</file>

<file path=ppt/slides/_rels/slide7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7.xml"/><Relationship Id="rId1" Type="http://schemas.openxmlformats.org/officeDocument/2006/relationships/slideLayout" Target="../slideLayouts/slideLayout43.xml"/></Relationships>
</file>

<file path=ppt/slides/_rels/slide7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3.xml"/></Relationships>
</file>

<file path=ppt/slides/_rels/slide7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8.xml"/><Relationship Id="rId1" Type="http://schemas.openxmlformats.org/officeDocument/2006/relationships/slideLayout" Target="../slideLayouts/slideLayout43.xml"/></Relationships>
</file>

<file path=ppt/slides/_rels/slide7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9.xml"/><Relationship Id="rId1" Type="http://schemas.openxmlformats.org/officeDocument/2006/relationships/slideLayout" Target="../slideLayouts/slideLayout45.xml"/></Relationships>
</file>

<file path=ppt/slides/_rels/slide7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0.xml"/><Relationship Id="rId1" Type="http://schemas.openxmlformats.org/officeDocument/2006/relationships/slideLayout" Target="../slideLayouts/slideLayout43.xml"/></Relationships>
</file>

<file path=ppt/slides/_rels/slide7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61.xml"/><Relationship Id="rId1" Type="http://schemas.openxmlformats.org/officeDocument/2006/relationships/slideLayout" Target="../slideLayouts/slideLayout43.xml"/><Relationship Id="rId6" Type="http://schemas.openxmlformats.org/officeDocument/2006/relationships/diagramColors" Target="../diagrams/colors9.xml"/><Relationship Id="rId5" Type="http://schemas.openxmlformats.org/officeDocument/2006/relationships/diagramQuickStyle" Target="../diagrams/quickStyle9.xml"/><Relationship Id="rId10" Type="http://schemas.openxmlformats.org/officeDocument/2006/relationships/image" Target="../media/image53.png"/><Relationship Id="rId4" Type="http://schemas.openxmlformats.org/officeDocument/2006/relationships/diagramLayout" Target="../diagrams/layout9.xml"/><Relationship Id="rId9" Type="http://schemas.microsoft.com/office/2007/relationships/hdphoto" Target="../media/hdphoto1.wdp"/></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3.xml"/></Relationships>
</file>

<file path=ppt/slides/_rels/slide78.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47.xml"/></Relationships>
</file>

<file path=ppt/slides/_rels/slide79.xml.rels><?xml version="1.0" encoding="UTF-8" standalone="yes"?>
<Relationships xmlns="http://schemas.openxmlformats.org/package/2006/relationships"><Relationship Id="rId2" Type="http://schemas.openxmlformats.org/officeDocument/2006/relationships/image" Target="../media/image55.tiff"/><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6.tiff"/><Relationship Id="rId1" Type="http://schemas.openxmlformats.org/officeDocument/2006/relationships/slideLayout" Target="../slideLayouts/slideLayout47.xml"/></Relationships>
</file>

<file path=ppt/slides/_rels/slide81.xml.rels><?xml version="1.0" encoding="UTF-8" standalone="yes"?>
<Relationships xmlns="http://schemas.openxmlformats.org/package/2006/relationships"><Relationship Id="rId2" Type="http://schemas.openxmlformats.org/officeDocument/2006/relationships/image" Target="../media/image57.tiff"/><Relationship Id="rId1" Type="http://schemas.openxmlformats.org/officeDocument/2006/relationships/slideLayout" Target="../slideLayouts/slideLayout47.xml"/></Relationships>
</file>

<file path=ppt/slides/_rels/slide82.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47.xml"/></Relationships>
</file>

<file path=ppt/slides/_rels/slide8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7.xml"/></Relationships>
</file>

<file path=ppt/slides/_rels/slide8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8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02.xml"/></Relationships>
</file>

<file path=ppt/slides/_rels/slide8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3.xml"/><Relationship Id="rId1" Type="http://schemas.openxmlformats.org/officeDocument/2006/relationships/slideLayout" Target="../slideLayouts/slideLayout102.xml"/><Relationship Id="rId4" Type="http://schemas.openxmlformats.org/officeDocument/2006/relationships/image" Target="../media/image62.png"/></Relationships>
</file>

<file path=ppt/slides/_rels/slide8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92.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37.png"/><Relationship Id="rId2" Type="http://schemas.openxmlformats.org/officeDocument/2006/relationships/diagramData" Target="../diagrams/data10.xml"/><Relationship Id="rId1" Type="http://schemas.openxmlformats.org/officeDocument/2006/relationships/slideLayout" Target="../slideLayouts/slideLayout43.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93.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37.png"/><Relationship Id="rId2" Type="http://schemas.openxmlformats.org/officeDocument/2006/relationships/diagramData" Target="../diagrams/data11.xml"/><Relationship Id="rId1" Type="http://schemas.openxmlformats.org/officeDocument/2006/relationships/slideLayout" Target="../slideLayouts/slideLayout43.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9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4.xml"/><Relationship Id="rId1" Type="http://schemas.openxmlformats.org/officeDocument/2006/relationships/slideLayout" Target="../slideLayouts/slideLayout63.xml"/><Relationship Id="rId5" Type="http://schemas.openxmlformats.org/officeDocument/2006/relationships/image" Target="../media/image22.png"/><Relationship Id="rId4" Type="http://schemas.openxmlformats.org/officeDocument/2006/relationships/image" Target="../media/image23.png"/></Relationships>
</file>

<file path=ppt/slides/_rels/slide9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3.wm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Rectangle 2"/>
          <p:cNvSpPr>
            <a:spLocks noGrp="1" noChangeArrowheads="1"/>
          </p:cNvSpPr>
          <p:nvPr>
            <p:ph type="ctrTitle"/>
          </p:nvPr>
        </p:nvSpPr>
        <p:spPr>
          <a:xfrm>
            <a:off x="914400" y="685800"/>
            <a:ext cx="7543800" cy="2514600"/>
          </a:xfrm>
          <a:solidFill>
            <a:srgbClr val="008000">
              <a:alpha val="50195"/>
            </a:srgbClr>
          </a:solidFill>
        </p:spPr>
        <p:txBody>
          <a:bodyPr/>
          <a:lstStyle/>
          <a:p>
            <a:pPr eaLnBrk="1" hangingPunct="1"/>
            <a:r>
              <a:rPr lang="en-US" sz="4800" dirty="0">
                <a:latin typeface="+mj-lt"/>
                <a:ea typeface="ＭＳ Ｐゴシック" pitchFamily="-108" charset="-128"/>
                <a:cs typeface="ＭＳ Ｐゴシック" pitchFamily="-108" charset="-128"/>
              </a:rPr>
              <a:t>School-Wide Positive Behavioral Interventions and Supports (SWPBIS)</a:t>
            </a:r>
            <a:endParaRPr lang="en-US" sz="3600" i="1" dirty="0">
              <a:latin typeface="+mj-lt"/>
              <a:ea typeface="ＭＳ Ｐゴシック" pitchFamily="-108" charset="-128"/>
              <a:cs typeface="ＭＳ Ｐゴシック" pitchFamily="-108" charset="-128"/>
            </a:endParaRPr>
          </a:p>
        </p:txBody>
      </p:sp>
      <p:sp>
        <p:nvSpPr>
          <p:cNvPr id="20486" name="Rectangle 3"/>
          <p:cNvSpPr>
            <a:spLocks noGrp="1" noChangeArrowheads="1"/>
          </p:cNvSpPr>
          <p:nvPr>
            <p:ph type="subTitle" idx="1"/>
          </p:nvPr>
        </p:nvSpPr>
        <p:spPr>
          <a:xfrm>
            <a:off x="914400" y="3200400"/>
            <a:ext cx="7543800" cy="3621723"/>
          </a:xfrm>
        </p:spPr>
        <p:txBody>
          <a:bodyPr/>
          <a:lstStyle/>
          <a:p>
            <a:pPr eaLnBrk="1" hangingPunct="1">
              <a:lnSpc>
                <a:spcPct val="80000"/>
              </a:lnSpc>
            </a:pPr>
            <a:r>
              <a:rPr lang="en-US" sz="2400" b="1" dirty="0">
                <a:latin typeface="+mj-lt"/>
                <a:ea typeface="ＭＳ Ｐゴシック" pitchFamily="-108" charset="-128"/>
                <a:cs typeface="ＭＳ Ｐゴシック" pitchFamily="-108" charset="-128"/>
              </a:rPr>
              <a:t>Northeast PBIS (NEPBIS) School-Wide Team Training</a:t>
            </a:r>
          </a:p>
          <a:p>
            <a:pPr eaLnBrk="1" hangingPunct="1">
              <a:lnSpc>
                <a:spcPct val="80000"/>
              </a:lnSpc>
            </a:pPr>
            <a:endParaRPr lang="en-US" sz="1200" dirty="0">
              <a:latin typeface="+mj-lt"/>
              <a:ea typeface="ＭＳ Ｐゴシック" pitchFamily="-108" charset="-128"/>
              <a:cs typeface="ＭＳ Ｐゴシック" pitchFamily="-108" charset="-128"/>
            </a:endParaRPr>
          </a:p>
          <a:p>
            <a:pPr eaLnBrk="1" hangingPunct="1">
              <a:lnSpc>
                <a:spcPct val="80000"/>
              </a:lnSpc>
            </a:pPr>
            <a:r>
              <a:rPr lang="en-US" sz="3600" b="1" dirty="0">
                <a:solidFill>
                  <a:srgbClr val="008000"/>
                </a:solidFill>
                <a:latin typeface="+mj-lt"/>
                <a:ea typeface="ＭＳ Ｐゴシック" pitchFamily="-108" charset="-128"/>
                <a:cs typeface="ＭＳ Ｐゴシック" pitchFamily="-108" charset="-128"/>
              </a:rPr>
              <a:t>Day 3</a:t>
            </a:r>
          </a:p>
          <a:p>
            <a:pPr eaLnBrk="1" hangingPunct="1">
              <a:lnSpc>
                <a:spcPct val="80000"/>
              </a:lnSpc>
            </a:pPr>
            <a:endParaRPr lang="en-US" sz="1200" dirty="0">
              <a:latin typeface="+mj-lt"/>
              <a:ea typeface="ＭＳ Ｐゴシック" pitchFamily="-108" charset="-128"/>
              <a:cs typeface="ＭＳ Ｐゴシック" pitchFamily="-108" charset="-128"/>
            </a:endParaRPr>
          </a:p>
          <a:p>
            <a:pPr eaLnBrk="1" hangingPunct="1">
              <a:lnSpc>
                <a:spcPct val="80000"/>
              </a:lnSpc>
            </a:pPr>
            <a:r>
              <a:rPr lang="en-US" sz="2400" b="1" dirty="0">
                <a:latin typeface="+mj-lt"/>
                <a:ea typeface="ＭＳ Ｐゴシック" pitchFamily="-108" charset="-128"/>
                <a:cs typeface="ＭＳ Ｐゴシック" pitchFamily="-108" charset="-128"/>
              </a:rPr>
              <a:t>[Add Trainer Names Here]</a:t>
            </a:r>
          </a:p>
          <a:p>
            <a:pPr eaLnBrk="1" hangingPunct="1">
              <a:lnSpc>
                <a:spcPct val="80000"/>
              </a:lnSpc>
            </a:pPr>
            <a:endParaRPr lang="en-US" sz="1200" dirty="0">
              <a:latin typeface="+mj-lt"/>
              <a:ea typeface="ＭＳ Ｐゴシック" pitchFamily="-108" charset="-128"/>
              <a:cs typeface="ＭＳ Ｐゴシック" pitchFamily="-108" charset="-128"/>
            </a:endParaRPr>
          </a:p>
          <a:p>
            <a:pPr eaLnBrk="1" hangingPunct="1">
              <a:lnSpc>
                <a:spcPct val="80000"/>
              </a:lnSpc>
            </a:pPr>
            <a:r>
              <a:rPr lang="en-US" sz="2200" i="1" dirty="0">
                <a:latin typeface="+mj-lt"/>
                <a:ea typeface="ＭＳ Ｐゴシック" pitchFamily="-108" charset="-128"/>
                <a:cs typeface="ＭＳ Ｐゴシック" pitchFamily="-108" charset="-128"/>
              </a:rPr>
              <a:t>with support from Brandi </a:t>
            </a:r>
            <a:r>
              <a:rPr lang="en-US" sz="2200" i="1" dirty="0" err="1">
                <a:latin typeface="+mj-lt"/>
                <a:ea typeface="ＭＳ Ｐゴシック" pitchFamily="-108" charset="-128"/>
                <a:cs typeface="ＭＳ Ｐゴシック" pitchFamily="-108" charset="-128"/>
              </a:rPr>
              <a:t>Simonsen</a:t>
            </a:r>
            <a:r>
              <a:rPr lang="en-US" sz="2200" i="1" dirty="0">
                <a:latin typeface="+mj-lt"/>
                <a:ea typeface="ＭＳ Ｐゴシック" pitchFamily="-108" charset="-128"/>
                <a:cs typeface="ＭＳ Ｐゴシック" pitchFamily="-108" charset="-128"/>
              </a:rPr>
              <a:t>, Jen Freeman, </a:t>
            </a:r>
          </a:p>
          <a:p>
            <a:pPr eaLnBrk="1" hangingPunct="1">
              <a:lnSpc>
                <a:spcPct val="80000"/>
              </a:lnSpc>
            </a:pPr>
            <a:r>
              <a:rPr lang="en-US" sz="2200" i="1" dirty="0">
                <a:latin typeface="+mj-lt"/>
                <a:ea typeface="ＭＳ Ｐゴシック" pitchFamily="-108" charset="-128"/>
                <a:cs typeface="ＭＳ Ｐゴシック" pitchFamily="-108" charset="-128"/>
              </a:rPr>
              <a:t>Susannah Everett, Adam Feinberg, Katie Meyer, &amp; George </a:t>
            </a:r>
            <a:r>
              <a:rPr lang="en-US" sz="2200" i="1" dirty="0" err="1">
                <a:latin typeface="+mj-lt"/>
                <a:ea typeface="ＭＳ Ｐゴシック" pitchFamily="-108" charset="-128"/>
                <a:cs typeface="ＭＳ Ｐゴシック" pitchFamily="-108" charset="-128"/>
              </a:rPr>
              <a:t>Sugai</a:t>
            </a:r>
            <a:endParaRPr lang="en-US" sz="2200" i="1" dirty="0">
              <a:latin typeface="+mj-lt"/>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321064025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00">
            <a:alpha val="25000"/>
          </a:srgbClr>
        </a:solidFill>
        <a:effectLst/>
      </p:bgPr>
    </p:bg>
    <p:spTree>
      <p:nvGrpSpPr>
        <p:cNvPr id="1" name=""/>
        <p:cNvGrpSpPr/>
        <p:nvPr/>
      </p:nvGrpSpPr>
      <p:grpSpPr>
        <a:xfrm>
          <a:off x="0" y="0"/>
          <a:ext cx="0" cy="0"/>
          <a:chOff x="0" y="0"/>
          <a:chExt cx="0" cy="0"/>
        </a:xfrm>
      </p:grpSpPr>
      <p:sp>
        <p:nvSpPr>
          <p:cNvPr id="27650" name="Title 7"/>
          <p:cNvSpPr>
            <a:spLocks noGrp="1"/>
          </p:cNvSpPr>
          <p:nvPr>
            <p:ph type="title"/>
          </p:nvPr>
        </p:nvSpPr>
        <p:spPr>
          <a:xfrm>
            <a:off x="457200" y="0"/>
            <a:ext cx="8229600" cy="1143000"/>
          </a:xfrm>
          <a:solidFill>
            <a:srgbClr val="008000"/>
          </a:solidFill>
        </p:spPr>
        <p:txBody>
          <a:bodyPr/>
          <a:lstStyle/>
          <a:p>
            <a:r>
              <a:rPr lang="en-US" sz="6000" dirty="0">
                <a:solidFill>
                  <a:schemeClr val="bg1"/>
                </a:solidFill>
              </a:rPr>
              <a:t>SWPBIS </a:t>
            </a:r>
            <a:r>
              <a:rPr lang="en-US" dirty="0">
                <a:solidFill>
                  <a:schemeClr val="bg1"/>
                </a:solidFill>
                <a:ea typeface="ＭＳ Ｐゴシック" pitchFamily="-108" charset="-128"/>
                <a:cs typeface="ＭＳ Ｐゴシック" pitchFamily="-108" charset="-128"/>
              </a:rPr>
              <a:t>is</a:t>
            </a:r>
          </a:p>
        </p:txBody>
      </p:sp>
      <p:graphicFrame>
        <p:nvGraphicFramePr>
          <p:cNvPr id="6" name="Content Placeholder 5"/>
          <p:cNvGraphicFramePr>
            <a:graphicFrameLocks noGrp="1"/>
          </p:cNvGraphicFramePr>
          <p:nvPr>
            <p:ph idx="4294967295"/>
          </p:nvPr>
        </p:nvGraphicFramePr>
        <p:xfrm>
          <a:off x="609600" y="1295400"/>
          <a:ext cx="8077200" cy="548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 name="Group 6"/>
          <p:cNvGrpSpPr/>
          <p:nvPr/>
        </p:nvGrpSpPr>
        <p:grpSpPr>
          <a:xfrm>
            <a:off x="-140380" y="5257800"/>
            <a:ext cx="1588180" cy="1676401"/>
            <a:chOff x="-140380" y="5333999"/>
            <a:chExt cx="1588180" cy="1676401"/>
          </a:xfrm>
        </p:grpSpPr>
        <p:pic>
          <p:nvPicPr>
            <p:cNvPr id="8" name="Content Placeholder 3"/>
            <p:cNvPicPr>
              <a:picLocks noChangeAspect="1"/>
            </p:cNvPicPr>
            <p:nvPr/>
          </p:nvPicPr>
          <p:blipFill>
            <a:blip r:embed="rId7"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9"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a:solidFill>
                    <a:srgbClr val="000000"/>
                  </a:solidFill>
                  <a:latin typeface="+mj-lt"/>
                </a:rPr>
                <a:t>I.B.i</a:t>
              </a:r>
              <a:endParaRPr lang="en-US" sz="2000" b="1" dirty="0">
                <a:solidFill>
                  <a:srgbClr val="000000"/>
                </a:solidFill>
                <a:latin typeface="+mj-lt"/>
              </a:endParaRPr>
            </a:p>
          </p:txBody>
        </p:sp>
      </p:grpSp>
      <p:pic>
        <p:nvPicPr>
          <p:cNvPr id="12" name="Picture 11"/>
          <p:cNvPicPr/>
          <p:nvPr/>
        </p:nvPicPr>
        <p:blipFill>
          <a:blip r:embed="rId8">
            <a:extLst>
              <a:ext uri="{28A0092B-C50C-407E-A947-70E740481C1C}">
                <a14:useLocalDpi xmlns:a14="http://schemas.microsoft.com/office/drawing/2010/main"/>
              </a:ext>
            </a:extLst>
          </a:blip>
          <a:srcRect/>
          <a:stretch>
            <a:fillRect/>
          </a:stretch>
        </p:blipFill>
        <p:spPr bwMode="auto">
          <a:xfrm>
            <a:off x="8001000" y="762000"/>
            <a:ext cx="1142494" cy="1143000"/>
          </a:xfrm>
          <a:prstGeom prst="rect">
            <a:avLst/>
          </a:prstGeom>
          <a:noFill/>
          <a:ln>
            <a:noFill/>
          </a:ln>
        </p:spPr>
      </p:pic>
    </p:spTree>
    <p:extLst>
      <p:ext uri="{BB962C8B-B14F-4D97-AF65-F5344CB8AC3E}">
        <p14:creationId xmlns:p14="http://schemas.microsoft.com/office/powerpoint/2010/main" val="2553349726"/>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a:xfrm>
            <a:off x="457200" y="274638"/>
            <a:ext cx="8229600" cy="1143000"/>
          </a:xfrm>
          <a:solidFill>
            <a:srgbClr val="008000"/>
          </a:solidFill>
        </p:spPr>
        <p:txBody>
          <a:bodyPr/>
          <a:lstStyle/>
          <a:p>
            <a:r>
              <a:rPr lang="en-US" sz="4000" dirty="0">
                <a:solidFill>
                  <a:schemeClr val="bg1"/>
                </a:solidFill>
              </a:rPr>
              <a:t>Tiered Fidelity Inventory</a:t>
            </a:r>
            <a:br>
              <a:rPr lang="en-US" sz="4000" dirty="0">
                <a:solidFill>
                  <a:schemeClr val="bg1"/>
                </a:solidFill>
              </a:rPr>
            </a:br>
            <a:r>
              <a:rPr lang="en-US" sz="4000" dirty="0">
                <a:solidFill>
                  <a:schemeClr val="bg1"/>
                </a:solidFill>
              </a:rPr>
              <a:t>(SWPBIS TFI 2.1)</a:t>
            </a:r>
          </a:p>
        </p:txBody>
      </p:sp>
      <p:sp>
        <p:nvSpPr>
          <p:cNvPr id="4" name="Text Placeholder 3"/>
          <p:cNvSpPr>
            <a:spLocks noGrp="1"/>
          </p:cNvSpPr>
          <p:nvPr>
            <p:ph type="body" idx="1"/>
          </p:nvPr>
        </p:nvSpPr>
        <p:spPr/>
        <p:txBody>
          <a:bodyPr/>
          <a:lstStyle/>
          <a:p>
            <a:r>
              <a:rPr lang="en-US" dirty="0"/>
              <a:t>PBIS Assessments</a:t>
            </a:r>
          </a:p>
        </p:txBody>
      </p:sp>
      <p:sp>
        <p:nvSpPr>
          <p:cNvPr id="8" name="Text Placeholder 7"/>
          <p:cNvSpPr>
            <a:spLocks noGrp="1"/>
          </p:cNvSpPr>
          <p:nvPr>
            <p:ph type="body" sz="quarter" idx="3"/>
          </p:nvPr>
        </p:nvSpPr>
        <p:spPr/>
        <p:txBody>
          <a:bodyPr/>
          <a:lstStyle/>
          <a:p>
            <a:r>
              <a:rPr lang="en-US" dirty="0"/>
              <a:t>Walkthrough Tool</a:t>
            </a:r>
          </a:p>
        </p:txBody>
      </p:sp>
      <p:pic>
        <p:nvPicPr>
          <p:cNvPr id="10" name="Content Placeholder 4">
            <a:extLst>
              <a:ext uri="{FF2B5EF4-FFF2-40B4-BE49-F238E27FC236}">
                <a16:creationId xmlns:a16="http://schemas.microsoft.com/office/drawing/2014/main" id="{7029D9EC-8578-402D-BC94-8DFD83614C3E}"/>
              </a:ext>
            </a:extLst>
          </p:cNvPr>
          <p:cNvPicPr>
            <a:picLocks noGrp="1"/>
          </p:cNvPicPr>
          <p:nvPr>
            <p:ph sz="quarter" idx="4"/>
          </p:nvPr>
        </p:nvPicPr>
        <p:blipFill rotWithShape="1">
          <a:blip r:embed="rId2" cstate="screen">
            <a:extLst>
              <a:ext uri="{28A0092B-C50C-407E-A947-70E740481C1C}">
                <a14:useLocalDpi xmlns:a14="http://schemas.microsoft.com/office/drawing/2010/main"/>
              </a:ext>
            </a:extLst>
          </a:blip>
          <a:srcRect/>
          <a:stretch/>
        </p:blipFill>
        <p:spPr bwMode="auto">
          <a:xfrm>
            <a:off x="4955072" y="2286000"/>
            <a:ext cx="3421680" cy="39512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11" name="Picture 3">
            <a:extLst>
              <a:ext uri="{FF2B5EF4-FFF2-40B4-BE49-F238E27FC236}">
                <a16:creationId xmlns:a16="http://schemas.microsoft.com/office/drawing/2014/main" id="{F14FAC5B-5656-4EF2-B634-F66AFB352603}"/>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308928" y="2409058"/>
            <a:ext cx="4188460" cy="3610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636854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C8E70-8721-418A-B74D-1CFE7283A0CE}"/>
              </a:ext>
            </a:extLst>
          </p:cNvPr>
          <p:cNvSpPr>
            <a:spLocks noGrp="1"/>
          </p:cNvSpPr>
          <p:nvPr>
            <p:ph type="title"/>
          </p:nvPr>
        </p:nvSpPr>
        <p:spPr>
          <a:xfrm>
            <a:off x="457200" y="228600"/>
            <a:ext cx="8229600" cy="1143000"/>
          </a:xfrm>
          <a:solidFill>
            <a:srgbClr val="008000"/>
          </a:solidFill>
        </p:spPr>
        <p:txBody>
          <a:bodyPr/>
          <a:lstStyle/>
          <a:p>
            <a:r>
              <a:rPr lang="en-US" dirty="0">
                <a:solidFill>
                  <a:schemeClr val="bg1"/>
                </a:solidFill>
              </a:rPr>
              <a:t>TFI Format</a:t>
            </a:r>
          </a:p>
        </p:txBody>
      </p:sp>
      <p:pic>
        <p:nvPicPr>
          <p:cNvPr id="3" name="table">
            <a:extLst>
              <a:ext uri="{FF2B5EF4-FFF2-40B4-BE49-F238E27FC236}">
                <a16:creationId xmlns:a16="http://schemas.microsoft.com/office/drawing/2014/main" id="{BB5E3FB6-274E-4943-8698-AC99CB37DFF9}"/>
              </a:ext>
            </a:extLst>
          </p:cNvPr>
          <p:cNvPicPr>
            <a:picLocks noChangeAspect="1"/>
          </p:cNvPicPr>
          <p:nvPr/>
        </p:nvPicPr>
        <p:blipFill>
          <a:blip r:embed="rId2"/>
          <a:stretch>
            <a:fillRect/>
          </a:stretch>
        </p:blipFill>
        <p:spPr>
          <a:xfrm>
            <a:off x="-9144" y="3429000"/>
            <a:ext cx="9144000" cy="3933176"/>
          </a:xfrm>
          <a:prstGeom prst="rect">
            <a:avLst/>
          </a:prstGeom>
        </p:spPr>
      </p:pic>
      <p:sp>
        <p:nvSpPr>
          <p:cNvPr id="4" name="TextBox 3">
            <a:extLst>
              <a:ext uri="{FF2B5EF4-FFF2-40B4-BE49-F238E27FC236}">
                <a16:creationId xmlns:a16="http://schemas.microsoft.com/office/drawing/2014/main" id="{1DA05108-717D-44B4-8DA3-304CAFEAABC1}"/>
              </a:ext>
            </a:extLst>
          </p:cNvPr>
          <p:cNvSpPr txBox="1"/>
          <p:nvPr/>
        </p:nvSpPr>
        <p:spPr>
          <a:xfrm>
            <a:off x="256032" y="1625198"/>
            <a:ext cx="861364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Franklin Gothic Book"/>
                <a:ea typeface="+mn-ea"/>
                <a:cs typeface="+mn-cs"/>
              </a:rPr>
              <a:t>Tier 1: 15 items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latin typeface="Franklin Gothic Book"/>
                <a:ea typeface="+mn-ea"/>
                <a:cs typeface="+mn-cs"/>
              </a:rPr>
              <a:t>Team Subscale – 2 items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latin typeface="Franklin Gothic Book"/>
                <a:ea typeface="+mn-ea"/>
                <a:cs typeface="+mn-cs"/>
              </a:rPr>
              <a:t>Implementation Subscale – 9 items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latin typeface="Franklin Gothic Book"/>
                <a:ea typeface="+mn-ea"/>
                <a:cs typeface="+mn-cs"/>
              </a:rPr>
              <a:t>Evaluation Subscale – 4 items </a:t>
            </a:r>
          </a:p>
        </p:txBody>
      </p:sp>
    </p:spTree>
    <p:extLst>
      <p:ext uri="{BB962C8B-B14F-4D97-AF65-F5344CB8AC3E}">
        <p14:creationId xmlns:p14="http://schemas.microsoft.com/office/powerpoint/2010/main" val="85345669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8457A-4A88-4492-BE7B-989148EFE4C5}"/>
              </a:ext>
            </a:extLst>
          </p:cNvPr>
          <p:cNvSpPr>
            <a:spLocks noGrp="1"/>
          </p:cNvSpPr>
          <p:nvPr>
            <p:ph type="title"/>
          </p:nvPr>
        </p:nvSpPr>
        <p:spPr>
          <a:xfrm>
            <a:off x="304800" y="228600"/>
            <a:ext cx="8534400" cy="1143000"/>
          </a:xfrm>
          <a:solidFill>
            <a:srgbClr val="008000"/>
          </a:solidFill>
        </p:spPr>
        <p:txBody>
          <a:bodyPr/>
          <a:lstStyle/>
          <a:p>
            <a:r>
              <a:rPr lang="en-US" dirty="0">
                <a:solidFill>
                  <a:schemeClr val="bg1"/>
                </a:solidFill>
              </a:rPr>
              <a:t>TFI Reports</a:t>
            </a:r>
          </a:p>
        </p:txBody>
      </p:sp>
      <p:pic>
        <p:nvPicPr>
          <p:cNvPr id="3" name="Picture 2">
            <a:extLst>
              <a:ext uri="{FF2B5EF4-FFF2-40B4-BE49-F238E27FC236}">
                <a16:creationId xmlns:a16="http://schemas.microsoft.com/office/drawing/2014/main" id="{DF0AF494-E2C5-4E4B-BD24-412189F3DC43}"/>
              </a:ext>
            </a:extLst>
          </p:cNvPr>
          <p:cNvPicPr>
            <a:picLocks noChangeAspect="1"/>
          </p:cNvPicPr>
          <p:nvPr/>
        </p:nvPicPr>
        <p:blipFill>
          <a:blip r:embed="rId2"/>
          <a:stretch>
            <a:fillRect/>
          </a:stretch>
        </p:blipFill>
        <p:spPr>
          <a:xfrm>
            <a:off x="304800" y="3788734"/>
            <a:ext cx="4572000" cy="2928403"/>
          </a:xfrm>
          <a:prstGeom prst="rect">
            <a:avLst/>
          </a:prstGeom>
        </p:spPr>
      </p:pic>
      <p:pic>
        <p:nvPicPr>
          <p:cNvPr id="4" name="Picture 3">
            <a:extLst>
              <a:ext uri="{FF2B5EF4-FFF2-40B4-BE49-F238E27FC236}">
                <a16:creationId xmlns:a16="http://schemas.microsoft.com/office/drawing/2014/main" id="{4793A846-DAF1-4516-A887-3EDD6ED5D05B}"/>
              </a:ext>
            </a:extLst>
          </p:cNvPr>
          <p:cNvPicPr>
            <a:picLocks noChangeAspect="1"/>
          </p:cNvPicPr>
          <p:nvPr/>
        </p:nvPicPr>
        <p:blipFill>
          <a:blip r:embed="rId3"/>
          <a:stretch>
            <a:fillRect/>
          </a:stretch>
        </p:blipFill>
        <p:spPr>
          <a:xfrm>
            <a:off x="5118369" y="2538156"/>
            <a:ext cx="3732180" cy="4319844"/>
          </a:xfrm>
          <a:prstGeom prst="rect">
            <a:avLst/>
          </a:prstGeom>
        </p:spPr>
      </p:pic>
      <p:sp>
        <p:nvSpPr>
          <p:cNvPr id="5" name="TextBox 4">
            <a:extLst>
              <a:ext uri="{FF2B5EF4-FFF2-40B4-BE49-F238E27FC236}">
                <a16:creationId xmlns:a16="http://schemas.microsoft.com/office/drawing/2014/main" id="{0821375B-9CFF-4724-8A45-CADA7F3F765C}"/>
              </a:ext>
            </a:extLst>
          </p:cNvPr>
          <p:cNvSpPr txBox="1"/>
          <p:nvPr/>
        </p:nvSpPr>
        <p:spPr>
          <a:xfrm>
            <a:off x="304800" y="1752600"/>
            <a:ext cx="4813569" cy="1384995"/>
          </a:xfrm>
          <a:prstGeom prst="rect">
            <a:avLst/>
          </a:prstGeom>
          <a:noFill/>
        </p:spPr>
        <p:txBody>
          <a:bodyPr wrap="square" rtlCol="0">
            <a:spAutoFit/>
          </a:bodyPr>
          <a:lstStyle/>
          <a:p>
            <a:pPr algn="l"/>
            <a:r>
              <a:rPr lang="en-US" sz="2800" dirty="0">
                <a:latin typeface="+mn-lt"/>
              </a:rPr>
              <a:t>Use the Scale, Subscale and Item reports to guide action planning.</a:t>
            </a:r>
          </a:p>
        </p:txBody>
      </p:sp>
    </p:spTree>
    <p:extLst>
      <p:ext uri="{BB962C8B-B14F-4D97-AF65-F5344CB8AC3E}">
        <p14:creationId xmlns:p14="http://schemas.microsoft.com/office/powerpoint/2010/main" val="416602220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D4D22-D3FC-4C5F-BD8A-4FC915252FE0}"/>
              </a:ext>
            </a:extLst>
          </p:cNvPr>
          <p:cNvSpPr>
            <a:spLocks noGrp="1"/>
          </p:cNvSpPr>
          <p:nvPr>
            <p:ph type="title"/>
          </p:nvPr>
        </p:nvSpPr>
        <p:spPr>
          <a:xfrm>
            <a:off x="304800" y="152400"/>
            <a:ext cx="8458200" cy="1143000"/>
          </a:xfrm>
          <a:solidFill>
            <a:srgbClr val="008000"/>
          </a:solidFill>
        </p:spPr>
        <p:txBody>
          <a:bodyPr/>
          <a:lstStyle/>
          <a:p>
            <a:r>
              <a:rPr lang="en-US" sz="4400" dirty="0">
                <a:solidFill>
                  <a:schemeClr val="accent3"/>
                </a:solidFill>
              </a:rPr>
              <a:t>Cultural Responsiveness Field Guide</a:t>
            </a:r>
          </a:p>
        </p:txBody>
      </p:sp>
      <p:sp>
        <p:nvSpPr>
          <p:cNvPr id="3" name="Text Placeholder 2">
            <a:extLst>
              <a:ext uri="{FF2B5EF4-FFF2-40B4-BE49-F238E27FC236}">
                <a16:creationId xmlns:a16="http://schemas.microsoft.com/office/drawing/2014/main" id="{80D40DC1-5F3F-4383-B7BB-456C3C56F25C}"/>
              </a:ext>
            </a:extLst>
          </p:cNvPr>
          <p:cNvSpPr>
            <a:spLocks noGrp="1"/>
          </p:cNvSpPr>
          <p:nvPr>
            <p:ph type="body" sz="half" idx="1"/>
          </p:nvPr>
        </p:nvSpPr>
        <p:spPr>
          <a:xfrm>
            <a:off x="304800" y="1676400"/>
            <a:ext cx="4191000" cy="4648200"/>
          </a:xfrm>
        </p:spPr>
        <p:txBody>
          <a:bodyPr/>
          <a:lstStyle/>
          <a:p>
            <a:r>
              <a:rPr lang="en-US" sz="2800" dirty="0"/>
              <a:t>Outlines ways to embed equity efforts into SWPBIS through alignment with core PBIS components</a:t>
            </a:r>
          </a:p>
          <a:p>
            <a:r>
              <a:rPr lang="en-US" sz="2000" dirty="0">
                <a:solidFill>
                  <a:schemeClr val="accent2"/>
                </a:solidFill>
                <a:hlinkClick r:id="rId3">
                  <a:extLst>
                    <a:ext uri="{A12FA001-AC4F-418D-AE19-62706E023703}">
                      <ahyp:hlinkClr xmlns:ahyp="http://schemas.microsoft.com/office/drawing/2018/hyperlinkcolor" val="tx"/>
                    </a:ext>
                  </a:extLst>
                </a:hlinkClick>
              </a:rPr>
              <a:t>https://www.pbis.org/resource/pbis-cultural-responsiveness-field-guide-resources-for-trainers-and-coaches</a:t>
            </a:r>
            <a:r>
              <a:rPr lang="en-US" sz="2000" dirty="0">
                <a:solidFill>
                  <a:schemeClr val="accent2"/>
                </a:solidFill>
              </a:rPr>
              <a:t>  </a:t>
            </a:r>
          </a:p>
          <a:p>
            <a:pPr marL="0" indent="0">
              <a:buNone/>
            </a:pPr>
            <a:endParaRPr lang="en-US" sz="2800" dirty="0"/>
          </a:p>
        </p:txBody>
      </p:sp>
      <p:pic>
        <p:nvPicPr>
          <p:cNvPr id="5" name="Content Placeholder 4">
            <a:extLst>
              <a:ext uri="{FF2B5EF4-FFF2-40B4-BE49-F238E27FC236}">
                <a16:creationId xmlns:a16="http://schemas.microsoft.com/office/drawing/2014/main" id="{4B7EEC1A-89CB-4A7B-A572-804113F87203}"/>
              </a:ext>
            </a:extLst>
          </p:cNvPr>
          <p:cNvPicPr>
            <a:picLocks noGrp="1" noChangeAspect="1"/>
          </p:cNvPicPr>
          <p:nvPr>
            <p:ph sz="half" idx="2"/>
          </p:nvPr>
        </p:nvPicPr>
        <p:blipFill>
          <a:blip r:embed="rId4"/>
          <a:srcRect/>
          <a:stretch/>
        </p:blipFill>
        <p:spPr>
          <a:xfrm>
            <a:off x="4850961" y="1752600"/>
            <a:ext cx="3404478" cy="3967424"/>
          </a:xfrm>
        </p:spPr>
      </p:pic>
    </p:spTree>
    <p:extLst>
      <p:ext uri="{BB962C8B-B14F-4D97-AF65-F5344CB8AC3E}">
        <p14:creationId xmlns:p14="http://schemas.microsoft.com/office/powerpoint/2010/main" val="406336687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008F00">
            <a:alpha val="2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585F8-2878-4035-B5AB-B4FCA915A2A6}"/>
              </a:ext>
            </a:extLst>
          </p:cNvPr>
          <p:cNvSpPr>
            <a:spLocks noGrp="1"/>
          </p:cNvSpPr>
          <p:nvPr>
            <p:ph type="title"/>
          </p:nvPr>
        </p:nvSpPr>
        <p:spPr>
          <a:xfrm>
            <a:off x="457200" y="152400"/>
            <a:ext cx="8305800" cy="1143000"/>
          </a:xfrm>
          <a:solidFill>
            <a:schemeClr val="bg1"/>
          </a:solidFill>
        </p:spPr>
        <p:txBody>
          <a:bodyPr/>
          <a:lstStyle/>
          <a:p>
            <a:r>
              <a:rPr lang="en-US" sz="4000" dirty="0">
                <a:solidFill>
                  <a:srgbClr val="008000"/>
                </a:solidFill>
              </a:rPr>
              <a:t>Example: 1.9 Feedback &amp; Acknowledgement</a:t>
            </a:r>
          </a:p>
        </p:txBody>
      </p:sp>
      <p:sp>
        <p:nvSpPr>
          <p:cNvPr id="3" name="Content Placeholder 2">
            <a:extLst>
              <a:ext uri="{FF2B5EF4-FFF2-40B4-BE49-F238E27FC236}">
                <a16:creationId xmlns:a16="http://schemas.microsoft.com/office/drawing/2014/main" id="{17A5E673-9036-4C11-9B35-8F453915468F}"/>
              </a:ext>
            </a:extLst>
          </p:cNvPr>
          <p:cNvSpPr>
            <a:spLocks noGrp="1"/>
          </p:cNvSpPr>
          <p:nvPr>
            <p:ph idx="1"/>
          </p:nvPr>
        </p:nvSpPr>
        <p:spPr>
          <a:xfrm>
            <a:off x="304800" y="1600200"/>
            <a:ext cx="8458200" cy="4953000"/>
          </a:xfrm>
          <a:solidFill>
            <a:schemeClr val="bg1"/>
          </a:solidFill>
        </p:spPr>
        <p:txBody>
          <a:bodyPr/>
          <a:lstStyle/>
          <a:p>
            <a:pPr marL="0" indent="0">
              <a:spcBef>
                <a:spcPts val="0"/>
              </a:spcBef>
              <a:spcAft>
                <a:spcPts val="600"/>
              </a:spcAft>
              <a:buNone/>
            </a:pPr>
            <a:r>
              <a:rPr lang="en-US" sz="2200" dirty="0"/>
              <a:t>CR Concept: SUPPORTIVE ENVIRONMENT</a:t>
            </a:r>
          </a:p>
          <a:p>
            <a:pPr marL="0" indent="0">
              <a:spcBef>
                <a:spcPts val="0"/>
              </a:spcBef>
              <a:spcAft>
                <a:spcPts val="600"/>
              </a:spcAft>
              <a:buNone/>
            </a:pPr>
            <a:r>
              <a:rPr lang="en-US" sz="2200" b="1" dirty="0"/>
              <a:t>SWPBIS Big Idea</a:t>
            </a:r>
            <a:r>
              <a:rPr lang="en-US" sz="2200" dirty="0"/>
              <a:t>: Attending to and acknowledging desired student behaviors increases the likelihood of these behaviors recurring. </a:t>
            </a:r>
          </a:p>
          <a:p>
            <a:pPr marL="0" indent="0">
              <a:spcBef>
                <a:spcPts val="0"/>
              </a:spcBef>
              <a:spcAft>
                <a:spcPts val="600"/>
              </a:spcAft>
              <a:buNone/>
            </a:pPr>
            <a:r>
              <a:rPr lang="en-US" sz="2200" b="1" dirty="0"/>
              <a:t>CR Elaboration</a:t>
            </a:r>
            <a:r>
              <a:rPr lang="en-US" sz="2200" dirty="0"/>
              <a:t>: Teams involve students, families, and communities in the development and use of acknowledgement systems in order to create systems that are meaningful and authentic and consider the culture of the students they serve when designing recognition systems.</a:t>
            </a:r>
          </a:p>
          <a:p>
            <a:pPr marL="0" indent="0">
              <a:spcBef>
                <a:spcPts val="0"/>
              </a:spcBef>
              <a:spcAft>
                <a:spcPts val="600"/>
              </a:spcAft>
              <a:buNone/>
            </a:pPr>
            <a:r>
              <a:rPr lang="en-US" sz="2200" b="1" i="1" dirty="0"/>
              <a:t>Non-Examples</a:t>
            </a:r>
            <a:r>
              <a:rPr lang="en-US" sz="2200" dirty="0"/>
              <a:t>: Some student enrollment groups have inequitable</a:t>
            </a:r>
          </a:p>
          <a:p>
            <a:pPr marL="0" indent="0">
              <a:spcBef>
                <a:spcPts val="0"/>
              </a:spcBef>
              <a:spcAft>
                <a:spcPts val="600"/>
              </a:spcAft>
              <a:buNone/>
            </a:pPr>
            <a:r>
              <a:rPr lang="en-US" sz="2200" dirty="0"/>
              <a:t>access to acknowledgement.</a:t>
            </a:r>
          </a:p>
          <a:p>
            <a:pPr marL="0" indent="0">
              <a:spcBef>
                <a:spcPts val="0"/>
              </a:spcBef>
              <a:spcAft>
                <a:spcPts val="600"/>
              </a:spcAft>
              <a:buNone/>
            </a:pPr>
            <a:r>
              <a:rPr lang="en-US" sz="2200" b="1" i="1" dirty="0"/>
              <a:t>Examples</a:t>
            </a:r>
            <a:r>
              <a:rPr lang="en-US" sz="2200" dirty="0"/>
              <a:t>: Teams actively seek feedback from students, families, and the community about preferences for acknowledgement and perceptions of the current systems at least annually</a:t>
            </a:r>
          </a:p>
        </p:txBody>
      </p:sp>
    </p:spTree>
    <p:extLst>
      <p:ext uri="{BB962C8B-B14F-4D97-AF65-F5344CB8AC3E}">
        <p14:creationId xmlns:p14="http://schemas.microsoft.com/office/powerpoint/2010/main" val="209527302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139266" name="Rectangle 3"/>
          <p:cNvSpPr txBox="1">
            <a:spLocks noChangeArrowheads="1"/>
          </p:cNvSpPr>
          <p:nvPr/>
        </p:nvSpPr>
        <p:spPr bwMode="auto">
          <a:xfrm>
            <a:off x="228600" y="1600200"/>
            <a:ext cx="1905000" cy="1981200"/>
          </a:xfrm>
          <a:prstGeom prst="rect">
            <a:avLst/>
          </a:prstGeom>
          <a:solidFill>
            <a:srgbClr val="FFFFFF"/>
          </a:solid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200" b="0" i="0" u="none" strike="noStrike" kern="1200" cap="none" spc="0" normalizeH="0" baseline="0" noProof="0" dirty="0">
                <a:ln>
                  <a:noFill/>
                </a:ln>
                <a:solidFill>
                  <a:srgbClr val="000000"/>
                </a:solidFill>
                <a:effectLst/>
                <a:uLnTx/>
                <a:uFillTx/>
                <a:latin typeface="Franklin Gothic Medium"/>
                <a:ea typeface="ＭＳ Ｐゴシック" pitchFamily="-108" charset="-128"/>
              </a:rPr>
              <a:t>Work as a team for 20 min</a:t>
            </a:r>
          </a:p>
        </p:txBody>
      </p:sp>
      <p:sp>
        <p:nvSpPr>
          <p:cNvPr id="139267" name="Rectangle 2"/>
          <p:cNvSpPr>
            <a:spLocks noGrp="1" noChangeArrowheads="1"/>
          </p:cNvSpPr>
          <p:nvPr>
            <p:ph type="title"/>
          </p:nvPr>
        </p:nvSpPr>
        <p:spPr>
          <a:xfrm>
            <a:off x="228600" y="228600"/>
            <a:ext cx="8686800" cy="1219200"/>
          </a:xfrm>
          <a:solidFill>
            <a:srgbClr val="FFFFFF"/>
          </a:solidFill>
        </p:spPr>
        <p:txBody>
          <a:bodyPr/>
          <a:lstStyle/>
          <a:p>
            <a:pPr eaLnBrk="1" hangingPunct="1"/>
            <a:r>
              <a:rPr lang="en-US" sz="4000" b="1" dirty="0">
                <a:solidFill>
                  <a:srgbClr val="3366FF"/>
                </a:solidFill>
              </a:rPr>
              <a:t>Activity: Review TFI &amp; CR Companion</a:t>
            </a:r>
            <a:endParaRPr lang="en-US" sz="4000" b="1" i="1" dirty="0">
              <a:solidFill>
                <a:srgbClr val="3366FF"/>
              </a:solidFill>
            </a:endParaRPr>
          </a:p>
        </p:txBody>
      </p:sp>
      <p:sp>
        <p:nvSpPr>
          <p:cNvPr id="139268" name="Rectangle 3"/>
          <p:cNvSpPr>
            <a:spLocks noGrp="1" noChangeArrowheads="1"/>
          </p:cNvSpPr>
          <p:nvPr>
            <p:ph idx="1"/>
          </p:nvPr>
        </p:nvSpPr>
        <p:spPr>
          <a:xfrm>
            <a:off x="2362200" y="1608666"/>
            <a:ext cx="6477000" cy="4639733"/>
          </a:xfrm>
          <a:solidFill>
            <a:srgbClr val="FFFFFF"/>
          </a:solidFill>
        </p:spPr>
        <p:txBody>
          <a:bodyPr/>
          <a:lstStyle/>
          <a:p>
            <a:pPr eaLnBrk="1" hangingPunct="1">
              <a:lnSpc>
                <a:spcPct val="90000"/>
              </a:lnSpc>
            </a:pPr>
            <a:r>
              <a:rPr lang="en-US" sz="2800" dirty="0"/>
              <a:t>Find the </a:t>
            </a:r>
            <a:r>
              <a:rPr lang="en-US" sz="2800" dirty="0">
                <a:solidFill>
                  <a:schemeClr val="accent2"/>
                </a:solidFill>
                <a:hlinkClick r:id="rId3">
                  <a:extLst>
                    <a:ext uri="{A12FA001-AC4F-418D-AE19-62706E023703}">
                      <ahyp:hlinkClr xmlns:ahyp="http://schemas.microsoft.com/office/drawing/2018/hyperlinkcolor" val="tx"/>
                    </a:ext>
                  </a:extLst>
                </a:hlinkClick>
              </a:rPr>
              <a:t>Tiered Fidelity Inventory </a:t>
            </a:r>
            <a:r>
              <a:rPr lang="en-US" sz="2800" dirty="0"/>
              <a:t>and the </a:t>
            </a:r>
            <a:r>
              <a:rPr lang="en-US" sz="2800" dirty="0">
                <a:solidFill>
                  <a:schemeClr val="accent2"/>
                </a:solidFill>
                <a:hlinkClick r:id="rId4">
                  <a:extLst>
                    <a:ext uri="{A12FA001-AC4F-418D-AE19-62706E023703}">
                      <ahyp:hlinkClr xmlns:ahyp="http://schemas.microsoft.com/office/drawing/2018/hyperlinkcolor" val="tx"/>
                    </a:ext>
                  </a:extLst>
                </a:hlinkClick>
              </a:rPr>
              <a:t>Cultural Responsiveness Companion</a:t>
            </a:r>
            <a:endParaRPr lang="en-US" sz="2800" dirty="0"/>
          </a:p>
          <a:p>
            <a:pPr lvl="1" eaLnBrk="1" hangingPunct="1">
              <a:lnSpc>
                <a:spcPct val="90000"/>
              </a:lnSpc>
            </a:pPr>
            <a:r>
              <a:rPr lang="en-US" sz="2400" dirty="0"/>
              <a:t>Consider bookmarking/downloading</a:t>
            </a:r>
            <a:endParaRPr lang="en-US" sz="2200" dirty="0">
              <a:solidFill>
                <a:schemeClr val="accent2"/>
              </a:solidFill>
            </a:endParaRPr>
          </a:p>
          <a:p>
            <a:pPr eaLnBrk="1" hangingPunct="1">
              <a:lnSpc>
                <a:spcPct val="90000"/>
              </a:lnSpc>
            </a:pPr>
            <a:r>
              <a:rPr lang="en-US" sz="2800" dirty="0"/>
              <a:t>Review the TFI and selected items from the TFI CR Companion</a:t>
            </a:r>
          </a:p>
          <a:p>
            <a:pPr lvl="1" eaLnBrk="1" hangingPunct="1">
              <a:lnSpc>
                <a:spcPct val="90000"/>
              </a:lnSpc>
            </a:pPr>
            <a:r>
              <a:rPr lang="en-US" sz="2400" dirty="0"/>
              <a:t>Identify any questions you have regarding use of these tools</a:t>
            </a:r>
          </a:p>
          <a:p>
            <a:pPr marL="0" indent="0" eaLnBrk="1" hangingPunct="1">
              <a:lnSpc>
                <a:spcPct val="90000"/>
              </a:lnSpc>
              <a:buNone/>
            </a:pPr>
            <a:endParaRPr lang="en-US" sz="3000" dirty="0">
              <a:latin typeface="+mj-lt"/>
            </a:endParaRPr>
          </a:p>
          <a:p>
            <a:pPr lvl="1" eaLnBrk="1" hangingPunct="1">
              <a:lnSpc>
                <a:spcPct val="90000"/>
              </a:lnSpc>
            </a:pPr>
            <a:endParaRPr lang="en-US" sz="2200" dirty="0"/>
          </a:p>
        </p:txBody>
      </p:sp>
      <p:pic>
        <p:nvPicPr>
          <p:cNvPr id="10" name="Picture 9"/>
          <p:cNvPicPr>
            <a:picLocks noChangeAspect="1"/>
          </p:cNvPicPr>
          <p:nvPr/>
        </p:nvPicPr>
        <p:blipFill>
          <a:blip r:embed="rId5"/>
          <a:stretch>
            <a:fillRect/>
          </a:stretch>
        </p:blipFill>
        <p:spPr>
          <a:xfrm>
            <a:off x="8084634" y="2057400"/>
            <a:ext cx="1066800" cy="1066800"/>
          </a:xfrm>
          <a:prstGeom prst="rect">
            <a:avLst/>
          </a:prstGeom>
        </p:spPr>
      </p:pic>
    </p:spTree>
    <p:extLst>
      <p:ext uri="{BB962C8B-B14F-4D97-AF65-F5344CB8AC3E}">
        <p14:creationId xmlns:p14="http://schemas.microsoft.com/office/powerpoint/2010/main" val="207785011"/>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381000" y="914400"/>
            <a:ext cx="8382000" cy="4343400"/>
          </a:xfrm>
          <a:prstGeom prst="rect">
            <a:avLst/>
          </a:prstGeom>
          <a:solidFill>
            <a:srgbClr val="008000">
              <a:alpha val="75000"/>
            </a:srgbClr>
          </a:solidFill>
          <a:ln w="9525">
            <a:solidFill>
              <a:schemeClr val="tx1"/>
            </a:solidFill>
            <a:miter lim="800000"/>
            <a:headEnd/>
            <a:tailEnd/>
          </a:ln>
          <a:effectLst/>
        </p:spPr>
        <p:txBody>
          <a:bodyPr anchor="ctr"/>
          <a:lstStyle/>
          <a:p>
            <a:pPr algn="ctr">
              <a:defRPr/>
            </a:pPr>
            <a:r>
              <a:rPr lang="en-US" sz="5700" dirty="0">
                <a:solidFill>
                  <a:srgbClr val="FFFF00"/>
                </a:solidFill>
                <a:effectLst>
                  <a:outerShdw blurRad="38100" dist="38100" dir="2700000" algn="tl">
                    <a:srgbClr val="000000"/>
                  </a:outerShdw>
                </a:effectLst>
                <a:latin typeface="+mj-lt"/>
                <a:ea typeface="Britannic Bold" pitchFamily="-108" charset="0"/>
                <a:cs typeface="Britannic Bold" pitchFamily="-108" charset="0"/>
              </a:rPr>
              <a:t>SWPBIS Action Planning</a:t>
            </a:r>
          </a:p>
        </p:txBody>
      </p:sp>
      <p:pic>
        <p:nvPicPr>
          <p:cNvPr id="196611" name="Picture 4"/>
          <p:cNvPicPr>
            <a:picLocks noChangeAspect="1"/>
          </p:cNvPicPr>
          <p:nvPr/>
        </p:nvPicPr>
        <p:blipFill>
          <a:blip r:embed="rId2"/>
          <a:srcRect/>
          <a:stretch>
            <a:fillRect/>
          </a:stretch>
        </p:blipFill>
        <p:spPr bwMode="auto">
          <a:xfrm>
            <a:off x="6465888" y="4495800"/>
            <a:ext cx="2678112" cy="2362200"/>
          </a:xfrm>
          <a:prstGeom prst="rect">
            <a:avLst/>
          </a:prstGeom>
          <a:noFill/>
          <a:ln w="9525">
            <a:noFill/>
            <a:miter lim="800000"/>
            <a:headEnd/>
            <a:tailEnd/>
          </a:ln>
        </p:spPr>
      </p:pic>
    </p:spTree>
    <p:extLst>
      <p:ext uri="{BB962C8B-B14F-4D97-AF65-F5344CB8AC3E}">
        <p14:creationId xmlns:p14="http://schemas.microsoft.com/office/powerpoint/2010/main" val="205752955"/>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139266" name="Rectangle 3"/>
          <p:cNvSpPr txBox="1">
            <a:spLocks noChangeArrowheads="1"/>
          </p:cNvSpPr>
          <p:nvPr/>
        </p:nvSpPr>
        <p:spPr bwMode="auto">
          <a:xfrm>
            <a:off x="228600" y="1600200"/>
            <a:ext cx="1905000" cy="1981200"/>
          </a:xfrm>
          <a:prstGeom prst="rect">
            <a:avLst/>
          </a:prstGeom>
          <a:solidFill>
            <a:srgbClr val="FFFFFF"/>
          </a:solidFill>
          <a:ln w="9525">
            <a:noFill/>
            <a:miter lim="800000"/>
            <a:headEnd/>
            <a:tailEnd/>
          </a:ln>
        </p:spPr>
        <p:txBody>
          <a:bodyPr>
            <a:prstTxWarp prst="textNoShape">
              <a:avLst/>
            </a:prstTxWarp>
          </a:bodyPr>
          <a:lstStyle/>
          <a:p>
            <a:pPr marL="342900" indent="-342900">
              <a:lnSpc>
                <a:spcPct val="90000"/>
              </a:lnSpc>
              <a:spcBef>
                <a:spcPct val="20000"/>
              </a:spcBef>
              <a:buFontTx/>
              <a:buChar char="•"/>
            </a:pPr>
            <a:r>
              <a:rPr lang="en-US" sz="2200" dirty="0">
                <a:latin typeface="+mj-lt"/>
              </a:rPr>
              <a:t>Work as team for  100 min</a:t>
            </a:r>
          </a:p>
        </p:txBody>
      </p:sp>
      <p:sp>
        <p:nvSpPr>
          <p:cNvPr id="139267" name="Rectangle 2"/>
          <p:cNvSpPr>
            <a:spLocks noGrp="1" noChangeArrowheads="1"/>
          </p:cNvSpPr>
          <p:nvPr>
            <p:ph type="title"/>
          </p:nvPr>
        </p:nvSpPr>
        <p:spPr>
          <a:xfrm>
            <a:off x="228600" y="228600"/>
            <a:ext cx="8686800" cy="1219200"/>
          </a:xfrm>
          <a:solidFill>
            <a:srgbClr val="FFFFFF"/>
          </a:solidFill>
        </p:spPr>
        <p:txBody>
          <a:bodyPr/>
          <a:lstStyle/>
          <a:p>
            <a:pPr eaLnBrk="1" hangingPunct="1"/>
            <a:r>
              <a:rPr lang="en-US" sz="4000" b="1" dirty="0">
                <a:solidFill>
                  <a:srgbClr val="3366FF"/>
                </a:solidFill>
              </a:rPr>
              <a:t>Activity:</a:t>
            </a:r>
            <a:br>
              <a:rPr lang="en-US" sz="4000" b="1" dirty="0">
                <a:solidFill>
                  <a:srgbClr val="3366FF"/>
                </a:solidFill>
              </a:rPr>
            </a:br>
            <a:r>
              <a:rPr lang="en-US" sz="4000" b="1" dirty="0">
                <a:solidFill>
                  <a:srgbClr val="3366FF"/>
                </a:solidFill>
              </a:rPr>
              <a:t>Action Planning</a:t>
            </a:r>
            <a:endParaRPr lang="en-US" sz="4000" b="1" i="1" dirty="0">
              <a:solidFill>
                <a:srgbClr val="3366FF"/>
              </a:solidFill>
            </a:endParaRPr>
          </a:p>
        </p:txBody>
      </p:sp>
      <p:sp>
        <p:nvSpPr>
          <p:cNvPr id="139268" name="Rectangle 3"/>
          <p:cNvSpPr>
            <a:spLocks noGrp="1" noChangeArrowheads="1"/>
          </p:cNvSpPr>
          <p:nvPr>
            <p:ph type="body" idx="1"/>
          </p:nvPr>
        </p:nvSpPr>
        <p:spPr>
          <a:xfrm>
            <a:off x="2362200" y="1600200"/>
            <a:ext cx="6477000" cy="4648200"/>
          </a:xfrm>
          <a:solidFill>
            <a:srgbClr val="FFFFFF"/>
          </a:solidFill>
        </p:spPr>
        <p:txBody>
          <a:bodyPr/>
          <a:lstStyle/>
          <a:p>
            <a:pPr eaLnBrk="1" hangingPunct="1">
              <a:lnSpc>
                <a:spcPct val="90000"/>
              </a:lnSpc>
            </a:pPr>
            <a:r>
              <a:rPr lang="en-US" sz="2400" dirty="0">
                <a:ea typeface="ＭＳ Ｐゴシック" pitchFamily="-108" charset="-128"/>
                <a:cs typeface="ＭＳ Ｐゴシック" pitchFamily="-108" charset="-128"/>
              </a:rPr>
              <a:t>Return to your </a:t>
            </a:r>
            <a:r>
              <a:rPr lang="en-US" sz="2400" b="1" dirty="0">
                <a:ea typeface="ＭＳ Ｐゴシック" pitchFamily="-108" charset="-128"/>
                <a:cs typeface="ＭＳ Ｐゴシック" pitchFamily="-108" charset="-128"/>
              </a:rPr>
              <a:t>Action Plan</a:t>
            </a:r>
            <a:endParaRPr lang="en-US" sz="2400" dirty="0">
              <a:ea typeface="ＭＳ Ｐゴシック" pitchFamily="-108" charset="-128"/>
              <a:cs typeface="ＭＳ Ｐゴシック" pitchFamily="-108" charset="-128"/>
            </a:endParaRPr>
          </a:p>
          <a:p>
            <a:pPr eaLnBrk="1" hangingPunct="1">
              <a:lnSpc>
                <a:spcPct val="90000"/>
              </a:lnSpc>
            </a:pPr>
            <a:endParaRPr lang="en-US" sz="800" b="1" dirty="0">
              <a:ea typeface="ＭＳ Ｐゴシック" pitchFamily="-108" charset="-128"/>
              <a:cs typeface="ＭＳ Ｐゴシック" pitchFamily="-108" charset="-128"/>
            </a:endParaRPr>
          </a:p>
          <a:p>
            <a:pPr eaLnBrk="1" hangingPunct="1">
              <a:lnSpc>
                <a:spcPct val="90000"/>
              </a:lnSpc>
            </a:pPr>
            <a:endParaRPr lang="en-US" sz="900" dirty="0">
              <a:ea typeface="ＭＳ Ｐゴシック" pitchFamily="-108" charset="-128"/>
              <a:cs typeface="ＭＳ Ｐゴシック" pitchFamily="-108" charset="-128"/>
            </a:endParaRPr>
          </a:p>
          <a:p>
            <a:pPr eaLnBrk="1" hangingPunct="1">
              <a:lnSpc>
                <a:spcPct val="90000"/>
              </a:lnSpc>
            </a:pPr>
            <a:r>
              <a:rPr lang="en-US" sz="2400" dirty="0">
                <a:ea typeface="ＭＳ Ｐゴシック" pitchFamily="-108" charset="-128"/>
                <a:cs typeface="ＭＳ Ｐゴシック" pitchFamily="-108" charset="-128"/>
              </a:rPr>
              <a:t>Update each section based on what you’ve learned today.</a:t>
            </a:r>
          </a:p>
          <a:p>
            <a:pPr eaLnBrk="1" hangingPunct="1">
              <a:lnSpc>
                <a:spcPct val="90000"/>
              </a:lnSpc>
            </a:pPr>
            <a:endParaRPr lang="en-US" sz="800" dirty="0">
              <a:ea typeface="ＭＳ Ｐゴシック" pitchFamily="-108" charset="-128"/>
              <a:cs typeface="ＭＳ Ｐゴシック" pitchFamily="-108" charset="-128"/>
            </a:endParaRPr>
          </a:p>
          <a:p>
            <a:pPr eaLnBrk="1" hangingPunct="1">
              <a:lnSpc>
                <a:spcPct val="90000"/>
              </a:lnSpc>
            </a:pPr>
            <a:r>
              <a:rPr lang="en-US" sz="2400" dirty="0">
                <a:ea typeface="ＭＳ Ｐゴシック" pitchFamily="-108" charset="-128"/>
                <a:cs typeface="ＭＳ Ｐゴシック" pitchFamily="-108" charset="-128"/>
              </a:rPr>
              <a:t>In particular, make sure to have a plan for sharing information with and gathering/using feedback from your school faculty!</a:t>
            </a:r>
          </a:p>
          <a:p>
            <a:pPr eaLnBrk="1" hangingPunct="1">
              <a:lnSpc>
                <a:spcPct val="90000"/>
              </a:lnSpc>
            </a:pPr>
            <a:endParaRPr lang="en-US" sz="900" dirty="0">
              <a:ea typeface="ＭＳ Ｐゴシック" pitchFamily="-108" charset="-128"/>
              <a:cs typeface="ＭＳ Ｐゴシック" pitchFamily="-108" charset="-128"/>
            </a:endParaRPr>
          </a:p>
          <a:p>
            <a:pPr eaLnBrk="1" hangingPunct="1">
              <a:lnSpc>
                <a:spcPct val="90000"/>
              </a:lnSpc>
            </a:pPr>
            <a:r>
              <a:rPr lang="en-US" sz="2400" dirty="0">
                <a:ea typeface="ＭＳ Ｐゴシック" pitchFamily="-108" charset="-128"/>
                <a:cs typeface="ＭＳ Ｐゴシック" pitchFamily="-108" charset="-128"/>
              </a:rPr>
              <a:t>Present 2-3 “</a:t>
            </a:r>
            <a:r>
              <a:rPr lang="en-US" sz="2400" b="1" dirty="0">
                <a:ea typeface="ＭＳ Ｐゴシック" pitchFamily="-108" charset="-128"/>
                <a:cs typeface="ＭＳ Ｐゴシック" pitchFamily="-108" charset="-128"/>
              </a:rPr>
              <a:t>big ideas</a:t>
            </a:r>
            <a:r>
              <a:rPr lang="en-US" sz="2400" dirty="0">
                <a:ea typeface="ＭＳ Ｐゴシック" pitchFamily="-108" charset="-128"/>
                <a:cs typeface="ＭＳ Ｐゴシック" pitchFamily="-108" charset="-128"/>
              </a:rPr>
              <a:t>” from your group (1 min. reports) </a:t>
            </a:r>
          </a:p>
        </p:txBody>
      </p:sp>
      <p:pic>
        <p:nvPicPr>
          <p:cNvPr id="10" name="Picture 9"/>
          <p:cNvPicPr>
            <a:picLocks noChangeAspect="1"/>
          </p:cNvPicPr>
          <p:nvPr/>
        </p:nvPicPr>
        <p:blipFill>
          <a:blip r:embed="rId3"/>
          <a:stretch>
            <a:fillRect/>
          </a:stretch>
        </p:blipFill>
        <p:spPr>
          <a:xfrm>
            <a:off x="8153400" y="914400"/>
            <a:ext cx="1066800" cy="1066800"/>
          </a:xfrm>
          <a:prstGeom prst="rect">
            <a:avLst/>
          </a:prstGeom>
        </p:spPr>
      </p:pic>
    </p:spTree>
    <p:extLst>
      <p:ext uri="{BB962C8B-B14F-4D97-AF65-F5344CB8AC3E}">
        <p14:creationId xmlns:p14="http://schemas.microsoft.com/office/powerpoint/2010/main" val="2402784968"/>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solidFill>
            <a:srgbClr val="0033CC"/>
          </a:solidFill>
        </p:spPr>
        <p:txBody>
          <a:bodyPr/>
          <a:lstStyle/>
          <a:p>
            <a:pPr eaLnBrk="1" hangingPunct="1"/>
            <a:r>
              <a:rPr lang="en-US" dirty="0">
                <a:solidFill>
                  <a:schemeClr val="bg1"/>
                </a:solidFill>
                <a:ea typeface="ＭＳ Ｐゴシック" pitchFamily="-108" charset="-128"/>
                <a:cs typeface="ＭＳ Ｐゴシック" pitchFamily="-108" charset="-128"/>
              </a:rPr>
              <a:t>PREVIEW: Getting Started with SWPBIS</a:t>
            </a:r>
          </a:p>
        </p:txBody>
      </p:sp>
      <p:sp>
        <p:nvSpPr>
          <p:cNvPr id="71683" name="Content Placeholder 2"/>
          <p:cNvSpPr>
            <a:spLocks noGrp="1"/>
          </p:cNvSpPr>
          <p:nvPr>
            <p:ph idx="1"/>
          </p:nvPr>
        </p:nvSpPr>
        <p:spPr>
          <a:xfrm>
            <a:off x="457200" y="1600200"/>
            <a:ext cx="7620000" cy="5257800"/>
          </a:xfrm>
          <a:solidFill>
            <a:srgbClr val="FFFF00">
              <a:alpha val="50195"/>
            </a:srgbClr>
          </a:solidFill>
        </p:spPr>
        <p:txBody>
          <a:bodyPr/>
          <a:lstStyle/>
          <a:p>
            <a:pPr marL="514350" indent="-514350" eaLnBrk="1" hangingPunct="1">
              <a:buFontTx/>
              <a:buAutoNum type="arabicPeriod"/>
            </a:pPr>
            <a:r>
              <a:rPr lang="en-US" sz="2300" dirty="0">
                <a:solidFill>
                  <a:srgbClr val="000000"/>
                </a:solidFill>
              </a:rPr>
              <a:t>Establish an effective leadership team</a:t>
            </a:r>
          </a:p>
          <a:p>
            <a:pPr marL="514350" indent="-514350" eaLnBrk="1" hangingPunct="1">
              <a:buFontTx/>
              <a:buAutoNum type="arabicPeriod"/>
            </a:pPr>
            <a:r>
              <a:rPr lang="en-US" sz="2300" dirty="0">
                <a:solidFill>
                  <a:srgbClr val="000000"/>
                </a:solidFill>
              </a:rPr>
              <a:t>Develop brief statement of behavioral purpose</a:t>
            </a:r>
          </a:p>
          <a:p>
            <a:pPr marL="514350" indent="-514350" eaLnBrk="1" hangingPunct="1">
              <a:buFontTx/>
              <a:buAutoNum type="arabicPeriod"/>
            </a:pPr>
            <a:r>
              <a:rPr lang="en-US" sz="2300" dirty="0">
                <a:solidFill>
                  <a:srgbClr val="000000"/>
                </a:solidFill>
              </a:rPr>
              <a:t>Identify positive SW behavioral expectations</a:t>
            </a:r>
          </a:p>
          <a:p>
            <a:pPr marL="514350" indent="-514350" eaLnBrk="1" hangingPunct="1">
              <a:buFontTx/>
              <a:buAutoNum type="arabicPeriod"/>
            </a:pPr>
            <a:r>
              <a:rPr lang="en-US" sz="2300" dirty="0">
                <a:solidFill>
                  <a:srgbClr val="000000"/>
                </a:solidFill>
              </a:rPr>
              <a:t>Develop procedures for teaching SW expectations</a:t>
            </a:r>
          </a:p>
          <a:p>
            <a:pPr marL="514350" indent="-514350" eaLnBrk="1" hangingPunct="1">
              <a:buFontTx/>
              <a:buAutoNum type="arabicPeriod"/>
            </a:pPr>
            <a:r>
              <a:rPr lang="en-US" sz="2300" dirty="0">
                <a:solidFill>
                  <a:srgbClr val="000000"/>
                </a:solidFill>
              </a:rPr>
              <a:t>Develop procedures for teaching class-wide expectations</a:t>
            </a:r>
          </a:p>
          <a:p>
            <a:pPr marL="514350" indent="-514350" eaLnBrk="1" hangingPunct="1">
              <a:buFontTx/>
              <a:buAutoNum type="arabicPeriod"/>
            </a:pPr>
            <a:r>
              <a:rPr lang="en-US" sz="2300" dirty="0">
                <a:solidFill>
                  <a:srgbClr val="000000"/>
                </a:solidFill>
              </a:rPr>
              <a:t>Develop continuum for strengthening appropriate behavior</a:t>
            </a:r>
          </a:p>
          <a:p>
            <a:pPr marL="514350" indent="-514350" eaLnBrk="1" hangingPunct="1">
              <a:buFontTx/>
              <a:buAutoNum type="arabicPeriod"/>
            </a:pPr>
            <a:r>
              <a:rPr lang="en-US" sz="2300" dirty="0">
                <a:solidFill>
                  <a:srgbClr val="000000"/>
                </a:solidFill>
              </a:rPr>
              <a:t>Develop continuum for discouraging violations of expectations</a:t>
            </a:r>
          </a:p>
          <a:p>
            <a:pPr marL="514350" indent="-514350" eaLnBrk="1" hangingPunct="1">
              <a:buFontTx/>
              <a:buAutoNum type="arabicPeriod"/>
            </a:pPr>
            <a:r>
              <a:rPr lang="en-US" sz="2300" dirty="0">
                <a:solidFill>
                  <a:srgbClr val="000000"/>
                </a:solidFill>
              </a:rPr>
              <a:t>Develop data-based procedures for monitoring</a:t>
            </a:r>
          </a:p>
          <a:p>
            <a:pPr marL="514350" indent="-514350" eaLnBrk="1" hangingPunct="1">
              <a:buFontTx/>
              <a:buAutoNum type="arabicPeriod"/>
            </a:pPr>
            <a:r>
              <a:rPr lang="en-US" sz="2300" dirty="0">
                <a:solidFill>
                  <a:srgbClr val="000000"/>
                </a:solidFill>
              </a:rPr>
              <a:t>Develop systems to support staff</a:t>
            </a:r>
          </a:p>
          <a:p>
            <a:pPr marL="514350" indent="-514350" eaLnBrk="1" hangingPunct="1">
              <a:buFontTx/>
              <a:buAutoNum type="arabicPeriod"/>
            </a:pPr>
            <a:r>
              <a:rPr lang="en-US" sz="2300" dirty="0">
                <a:solidFill>
                  <a:srgbClr val="000000"/>
                </a:solidFill>
              </a:rPr>
              <a:t>Build routines to ensure on-going implementation</a:t>
            </a:r>
          </a:p>
          <a:p>
            <a:pPr marL="514350" indent="-514350" eaLnBrk="1" hangingPunct="1">
              <a:buFontTx/>
              <a:buAutoNum type="arabicPeriod"/>
            </a:pPr>
            <a:endParaRPr lang="en-US" sz="2300" dirty="0">
              <a:solidFill>
                <a:srgbClr val="000000"/>
              </a:solidFill>
            </a:endParaRPr>
          </a:p>
        </p:txBody>
      </p:sp>
      <p:sp>
        <p:nvSpPr>
          <p:cNvPr id="2" name="Rectangle 1"/>
          <p:cNvSpPr/>
          <p:nvPr/>
        </p:nvSpPr>
        <p:spPr>
          <a:xfrm>
            <a:off x="457200" y="6477000"/>
            <a:ext cx="7620000"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2" name="Rectangle 11"/>
          <p:cNvSpPr/>
          <p:nvPr/>
        </p:nvSpPr>
        <p:spPr>
          <a:xfrm>
            <a:off x="457200" y="1600200"/>
            <a:ext cx="7620000" cy="441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grpSp>
        <p:nvGrpSpPr>
          <p:cNvPr id="11" name="Group 17"/>
          <p:cNvGrpSpPr/>
          <p:nvPr/>
        </p:nvGrpSpPr>
        <p:grpSpPr>
          <a:xfrm>
            <a:off x="-152400" y="4265676"/>
            <a:ext cx="1588180" cy="1676401"/>
            <a:chOff x="-140380" y="5333999"/>
            <a:chExt cx="1588180" cy="1676401"/>
          </a:xfrm>
        </p:grpSpPr>
        <p:pic>
          <p:nvPicPr>
            <p:cNvPr id="14"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5" name="TextBox 6"/>
            <p:cNvSpPr txBox="1">
              <a:spLocks noChangeArrowheads="1"/>
            </p:cNvSpPr>
            <p:nvPr/>
          </p:nvSpPr>
          <p:spPr bwMode="auto">
            <a:xfrm>
              <a:off x="248456" y="6380946"/>
              <a:ext cx="906564" cy="400110"/>
            </a:xfrm>
            <a:prstGeom prst="rect">
              <a:avLst/>
            </a:prstGeom>
            <a:solidFill>
              <a:srgbClr val="FFFF00"/>
            </a:solidFill>
            <a:ln w="9525">
              <a:noFill/>
              <a:miter lim="800000"/>
              <a:headEnd/>
              <a:tailEnd/>
            </a:ln>
          </p:spPr>
          <p:txBody>
            <a:bodyPr wrap="squar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Franklin Gothic Medium"/>
                  <a:ea typeface="ＭＳ Ｐゴシック" pitchFamily="-108" charset="-128"/>
                </a:rPr>
                <a:t>II.B.ix</a:t>
              </a:r>
              <a:endParaRPr kumimoji="0" lang="en-US" sz="2000" b="1" i="0" u="none" strike="noStrike" kern="1200" cap="none" spc="0" normalizeH="0" baseline="0" noProof="0" dirty="0">
                <a:ln>
                  <a:noFill/>
                </a:ln>
                <a:solidFill>
                  <a:srgbClr val="000000"/>
                </a:solidFill>
                <a:effectLst/>
                <a:uLnTx/>
                <a:uFillTx/>
                <a:latin typeface="Franklin Gothic Medium"/>
                <a:ea typeface="ＭＳ Ｐゴシック" pitchFamily="-108" charset="-128"/>
              </a:endParaRPr>
            </a:p>
          </p:txBody>
        </p:sp>
      </p:grpSp>
      <p:grpSp>
        <p:nvGrpSpPr>
          <p:cNvPr id="16" name="Group 15"/>
          <p:cNvGrpSpPr/>
          <p:nvPr/>
        </p:nvGrpSpPr>
        <p:grpSpPr>
          <a:xfrm>
            <a:off x="7620000" y="1447800"/>
            <a:ext cx="1447800" cy="1447800"/>
            <a:chOff x="6858000" y="76200"/>
            <a:chExt cx="2209800" cy="2209800"/>
          </a:xfrm>
        </p:grpSpPr>
        <p:sp>
          <p:nvSpPr>
            <p:cNvPr id="17" name="Oval 6"/>
            <p:cNvSpPr>
              <a:spLocks noChangeArrowheads="1"/>
            </p:cNvSpPr>
            <p:nvPr/>
          </p:nvSpPr>
          <p:spPr bwMode="auto">
            <a:xfrm>
              <a:off x="6858000" y="76200"/>
              <a:ext cx="2209800" cy="2209800"/>
            </a:xfrm>
            <a:prstGeom prst="ellipse">
              <a:avLst/>
            </a:prstGeom>
            <a:solidFill>
              <a:srgbClr val="FF99CC">
                <a:alpha val="50195"/>
              </a:srgbClr>
            </a:solidFill>
            <a:ln w="63500">
              <a:solidFill>
                <a:srgbClr val="FF99CC"/>
              </a:solidFill>
              <a:round/>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
          <p:nvSpPr>
            <p:cNvPr id="18" name="Text Box 7"/>
            <p:cNvSpPr txBox="1">
              <a:spLocks noChangeArrowheads="1"/>
            </p:cNvSpPr>
            <p:nvPr/>
          </p:nvSpPr>
          <p:spPr bwMode="auto">
            <a:xfrm rot="18341135">
              <a:off x="6914356" y="848519"/>
              <a:ext cx="1411288" cy="400050"/>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1" charset="0"/>
                  <a:ea typeface="Arial" pitchFamily="-1" charset="0"/>
                  <a:cs typeface="Arial" pitchFamily="-1" charset="0"/>
                </a:rPr>
                <a:t>SYSTEMS</a:t>
              </a:r>
            </a:p>
          </p:txBody>
        </p:sp>
      </p:grpSp>
      <p:pic>
        <p:nvPicPr>
          <p:cNvPr id="13" name="Picture 12">
            <a:extLst>
              <a:ext uri="{FF2B5EF4-FFF2-40B4-BE49-F238E27FC236}">
                <a16:creationId xmlns:a16="http://schemas.microsoft.com/office/drawing/2014/main" id="{566CEEA4-4B6E-4A33-B196-D071E91E50D2}"/>
              </a:ext>
            </a:extLst>
          </p:cNvPr>
          <p:cNvPicPr>
            <a:picLocks noChangeAspect="1"/>
          </p:cNvPicPr>
          <p:nvPr/>
        </p:nvPicPr>
        <p:blipFill>
          <a:blip r:embed="rId4"/>
          <a:stretch>
            <a:fillRect/>
          </a:stretch>
        </p:blipFill>
        <p:spPr>
          <a:xfrm>
            <a:off x="0" y="990600"/>
            <a:ext cx="914400" cy="914400"/>
          </a:xfrm>
          <a:prstGeom prst="rect">
            <a:avLst/>
          </a:prstGeom>
        </p:spPr>
      </p:pic>
    </p:spTree>
    <p:extLst>
      <p:ext uri="{BB962C8B-B14F-4D97-AF65-F5344CB8AC3E}">
        <p14:creationId xmlns:p14="http://schemas.microsoft.com/office/powerpoint/2010/main" val="1643132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par>
                                <p:cTn id="11" presetID="9"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83" name="AutoShape 7"/>
          <p:cNvSpPr>
            <a:spLocks noChangeArrowheads="1"/>
          </p:cNvSpPr>
          <p:nvPr/>
        </p:nvSpPr>
        <p:spPr bwMode="auto">
          <a:xfrm>
            <a:off x="2514600" y="2133600"/>
            <a:ext cx="4724400" cy="4308475"/>
          </a:xfrm>
          <a:prstGeom prst="triangle">
            <a:avLst>
              <a:gd name="adj" fmla="val 50000"/>
            </a:avLst>
          </a:prstGeom>
          <a:solidFill>
            <a:srgbClr val="00CC66"/>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
        <p:nvSpPr>
          <p:cNvPr id="97282" name="Rectangle 2"/>
          <p:cNvSpPr>
            <a:spLocks noGrp="1" noChangeArrowheads="1"/>
          </p:cNvSpPr>
          <p:nvPr>
            <p:ph type="title"/>
          </p:nvPr>
        </p:nvSpPr>
        <p:spPr>
          <a:xfrm>
            <a:off x="457200" y="304800"/>
            <a:ext cx="2895600" cy="1219200"/>
          </a:xfrm>
          <a:solidFill>
            <a:schemeClr val="accent2"/>
          </a:solidFill>
        </p:spPr>
        <p:txBody>
          <a:bodyPr/>
          <a:lstStyle/>
          <a:p>
            <a:r>
              <a:rPr lang="en-US" sz="4000" b="1">
                <a:solidFill>
                  <a:schemeClr val="bg1"/>
                </a:solidFill>
                <a:ea typeface="ＭＳ Ｐゴシック" pitchFamily="-108" charset="-128"/>
                <a:cs typeface="ＭＳ Ｐゴシック" pitchFamily="-108" charset="-128"/>
              </a:rPr>
              <a:t>80% Rule</a:t>
            </a:r>
          </a:p>
        </p:txBody>
      </p:sp>
      <p:sp>
        <p:nvSpPr>
          <p:cNvPr id="97283" name="Rectangle 3"/>
          <p:cNvSpPr>
            <a:spLocks noChangeArrowheads="1"/>
          </p:cNvSpPr>
          <p:nvPr/>
        </p:nvSpPr>
        <p:spPr bwMode="auto">
          <a:xfrm>
            <a:off x="0" y="1714500"/>
            <a:ext cx="9144000" cy="0"/>
          </a:xfrm>
          <a:prstGeom prst="rect">
            <a:avLst/>
          </a:prstGeom>
          <a:noFill/>
          <a:ln w="9525">
            <a:noFill/>
            <a:miter lim="800000"/>
            <a:headEnd/>
            <a:tailEnd/>
          </a:ln>
        </p:spPr>
        <p:txBody>
          <a:bodyPr wrap="none" anchor="ctr">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
        <p:nvSpPr>
          <p:cNvPr id="536584" name="AutoShape 8"/>
          <p:cNvSpPr>
            <a:spLocks noChangeArrowheads="1"/>
          </p:cNvSpPr>
          <p:nvPr/>
        </p:nvSpPr>
        <p:spPr bwMode="auto">
          <a:xfrm>
            <a:off x="4286250" y="2092325"/>
            <a:ext cx="1181100" cy="1123950"/>
          </a:xfrm>
          <a:prstGeom prst="triangle">
            <a:avLst>
              <a:gd name="adj" fmla="val 50000"/>
            </a:avLst>
          </a:prstGeom>
          <a:solidFill>
            <a:srgbClr val="FFFF00"/>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
        <p:nvSpPr>
          <p:cNvPr id="536585" name="AutoShape 9"/>
          <p:cNvSpPr>
            <a:spLocks noChangeArrowheads="1"/>
          </p:cNvSpPr>
          <p:nvPr/>
        </p:nvSpPr>
        <p:spPr bwMode="auto">
          <a:xfrm>
            <a:off x="4621213" y="2092325"/>
            <a:ext cx="522287" cy="500063"/>
          </a:xfrm>
          <a:prstGeom prst="triangle">
            <a:avLst>
              <a:gd name="adj" fmla="val 50000"/>
            </a:avLst>
          </a:prstGeom>
          <a:solidFill>
            <a:srgbClr val="FF0000"/>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
        <p:nvSpPr>
          <p:cNvPr id="536587" name="AutoShape 11"/>
          <p:cNvSpPr>
            <a:spLocks/>
          </p:cNvSpPr>
          <p:nvPr/>
        </p:nvSpPr>
        <p:spPr bwMode="auto">
          <a:xfrm rot="-1359906">
            <a:off x="5410200" y="1828800"/>
            <a:ext cx="393700" cy="498475"/>
          </a:xfrm>
          <a:prstGeom prst="rightBrace">
            <a:avLst>
              <a:gd name="adj1" fmla="val 10551"/>
              <a:gd name="adj2" fmla="val 56769"/>
            </a:avLst>
          </a:prstGeom>
          <a:noFill/>
          <a:ln w="19050">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
        <p:nvSpPr>
          <p:cNvPr id="536588" name="AutoShape 12"/>
          <p:cNvSpPr>
            <a:spLocks/>
          </p:cNvSpPr>
          <p:nvPr/>
        </p:nvSpPr>
        <p:spPr bwMode="auto">
          <a:xfrm rot="-1676041">
            <a:off x="5335588" y="1984375"/>
            <a:ext cx="393700" cy="1185863"/>
          </a:xfrm>
          <a:prstGeom prst="rightBrace">
            <a:avLst>
              <a:gd name="adj1" fmla="val 25101"/>
              <a:gd name="adj2" fmla="val 83333"/>
            </a:avLst>
          </a:prstGeom>
          <a:noFill/>
          <a:ln w="19050">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
        <p:nvSpPr>
          <p:cNvPr id="536589" name="Text Box 13"/>
          <p:cNvSpPr txBox="1">
            <a:spLocks noChangeArrowheads="1"/>
          </p:cNvSpPr>
          <p:nvPr/>
        </p:nvSpPr>
        <p:spPr bwMode="auto">
          <a:xfrm>
            <a:off x="3400425" y="6089650"/>
            <a:ext cx="3051175" cy="457200"/>
          </a:xfrm>
          <a:prstGeom prst="rect">
            <a:avLst/>
          </a:prstGeom>
          <a:noFill/>
          <a:ln w="9525">
            <a:noFill/>
            <a:miter lim="800000"/>
            <a:headEnd/>
            <a:tailEnd/>
          </a:ln>
        </p:spPr>
        <p:txBody>
          <a:bodyPr>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pitchFamily="-1" charset="0"/>
                <a:ea typeface="ＭＳ Ｐゴシック" pitchFamily="-108" charset="-128"/>
              </a:rPr>
              <a:t>~80% of Staff</a:t>
            </a:r>
          </a:p>
        </p:txBody>
      </p:sp>
      <p:sp>
        <p:nvSpPr>
          <p:cNvPr id="536580" name="Text Box 4"/>
          <p:cNvSpPr txBox="1">
            <a:spLocks noChangeArrowheads="1"/>
          </p:cNvSpPr>
          <p:nvPr/>
        </p:nvSpPr>
        <p:spPr bwMode="auto">
          <a:xfrm>
            <a:off x="381000" y="2743200"/>
            <a:ext cx="3084513" cy="1749425"/>
          </a:xfrm>
          <a:prstGeom prst="rect">
            <a:avLst/>
          </a:prstGeom>
          <a:noFill/>
          <a:ln w="9525">
            <a:solidFill>
              <a:schemeClr val="tx2"/>
            </a:solidFill>
            <a:miter lim="800000"/>
            <a:headEnd/>
            <a:tailEnd/>
          </a:ln>
        </p:spPr>
        <p:txBody>
          <a:bodyPr>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CC66"/>
                </a:solidFill>
                <a:effectLst/>
                <a:uLnTx/>
                <a:uFillTx/>
                <a:latin typeface="Arial" pitchFamily="-1" charset="0"/>
                <a:ea typeface="ＭＳ Ｐゴシック" pitchFamily="-108" charset="-128"/>
              </a:rPr>
              <a:t>Primary Prevention</a:t>
            </a:r>
            <a:r>
              <a:rPr kumimoji="0" lang="en-US" sz="1800" b="0" i="0" u="none" strike="noStrike" kern="1200" cap="none" spc="0" normalizeH="0" baseline="0" noProof="0" dirty="0">
                <a:ln>
                  <a:noFill/>
                </a:ln>
                <a:solidFill>
                  <a:srgbClr val="000000"/>
                </a:solidFill>
                <a:effectLst/>
                <a:uLnTx/>
                <a:uFillTx/>
                <a:latin typeface="Arial" pitchFamily="-1" charset="0"/>
                <a:ea typeface="ＭＳ Ｐゴシック" pitchFamily="-108" charset="-128"/>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1" charset="0"/>
                <a:ea typeface="ＭＳ Ｐゴシック" pitchFamily="-108" charset="-128"/>
              </a:rPr>
              <a:t>Systems to support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Arial" pitchFamily="-1" charset="0"/>
                <a:ea typeface="ＭＳ Ｐゴシック" pitchFamily="-108" charset="-128"/>
              </a:rPr>
              <a:t>all</a:t>
            </a:r>
            <a:r>
              <a:rPr kumimoji="0" lang="en-US" sz="1800" b="0" i="0" u="none" strike="noStrike" kern="1200" cap="none" spc="0" normalizeH="0" baseline="0" noProof="0" dirty="0">
                <a:ln>
                  <a:noFill/>
                </a:ln>
                <a:solidFill>
                  <a:srgbClr val="000000"/>
                </a:solidFill>
                <a:effectLst/>
                <a:uLnTx/>
                <a:uFillTx/>
                <a:latin typeface="Arial" pitchFamily="-1" charset="0"/>
                <a:ea typeface="ＭＳ Ｐゴシック" pitchFamily="-108" charset="-128"/>
              </a:rPr>
              <a:t> staff:</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rial" pitchFamily="-1" charset="0"/>
                <a:ea typeface="ＭＳ Ｐゴシック" pitchFamily="-108" charset="-128"/>
              </a:rPr>
              <a:t>Professional development</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rial" pitchFamily="-1" charset="0"/>
                <a:ea typeface="ＭＳ Ｐゴシック" pitchFamily="-108" charset="-128"/>
              </a:rPr>
              <a:t>Reinforcement </a:t>
            </a:r>
          </a:p>
          <a:p>
            <a:pPr marL="0" marR="0" lvl="0" indent="0" algn="l" defTabSz="914400" rtl="0" eaLnBrk="0" fontAlgn="base" latinLnBrk="0" hangingPunct="0">
              <a:lnSpc>
                <a:spcPct val="100000"/>
              </a:lnSpc>
              <a:spcBef>
                <a:spcPct val="0"/>
              </a:spcBef>
              <a:spcAft>
                <a:spcPct val="0"/>
              </a:spcAft>
              <a:buClrTx/>
              <a:buSzTx/>
              <a:buFontTx/>
              <a:buChar char="•"/>
              <a:tabLst/>
              <a:defRPr/>
            </a:pPr>
            <a:endParaRPr kumimoji="0" lang="en-US" sz="1800" b="0" i="0" u="none" strike="noStrike" kern="1200" cap="none" spc="0" normalizeH="0" baseline="0" noProof="0" dirty="0">
              <a:ln>
                <a:noFill/>
              </a:ln>
              <a:solidFill>
                <a:srgbClr val="000000"/>
              </a:solidFill>
              <a:effectLst/>
              <a:uLnTx/>
              <a:uFillTx/>
              <a:latin typeface="Arial" pitchFamily="-1" charset="0"/>
              <a:ea typeface="ＭＳ Ｐゴシック" pitchFamily="-108" charset="-128"/>
            </a:endParaRPr>
          </a:p>
        </p:txBody>
      </p:sp>
      <p:sp>
        <p:nvSpPr>
          <p:cNvPr id="536581" name="Text Box 5"/>
          <p:cNvSpPr txBox="1">
            <a:spLocks noChangeArrowheads="1"/>
          </p:cNvSpPr>
          <p:nvPr/>
        </p:nvSpPr>
        <p:spPr bwMode="auto">
          <a:xfrm>
            <a:off x="6248400" y="3429000"/>
            <a:ext cx="2689225" cy="2024063"/>
          </a:xfrm>
          <a:prstGeom prst="rect">
            <a:avLst/>
          </a:prstGeom>
          <a:noFill/>
          <a:ln w="9525">
            <a:solidFill>
              <a:schemeClr val="tx2"/>
            </a:solidFill>
            <a:miter lim="800000"/>
            <a:headEnd/>
            <a:tailEnd/>
          </a:ln>
        </p:spPr>
        <p:txBody>
          <a:bodyPr>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Arial" pitchFamily="-1" charset="0"/>
                <a:ea typeface="ＭＳ Ｐゴシック" pitchFamily="-108" charset="-128"/>
              </a:rPr>
              <a:t>Secondary Prevention</a:t>
            </a:r>
            <a:r>
              <a:rPr kumimoji="0" lang="en-US" sz="1800" b="0" i="0" u="none" strike="noStrike" kern="1200" cap="none" spc="0" normalizeH="0" baseline="0" noProof="0">
                <a:ln>
                  <a:noFill/>
                </a:ln>
                <a:solidFill>
                  <a:srgbClr val="000000"/>
                </a:solidFill>
                <a:effectLst/>
                <a:uLnTx/>
                <a:uFillTx/>
                <a:latin typeface="Arial" pitchFamily="-1" charset="0"/>
                <a:ea typeface="ＭＳ Ｐゴシック" pitchFamily="-108" charset="-128"/>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itchFamily="-1" charset="0"/>
                <a:ea typeface="ＭＳ Ｐゴシック" pitchFamily="-108" charset="-128"/>
              </a:rPr>
              <a:t>Specialized Group</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itchFamily="-1" charset="0"/>
                <a:ea typeface="ＭＳ Ｐゴシック" pitchFamily="-108" charset="-128"/>
              </a:rPr>
              <a:t>Systems for Staff who are “At-Risk”</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sz="1800" b="0" i="0" u="none" strike="noStrike" kern="1200" cap="none" spc="0" normalizeH="0" baseline="0" noProof="0">
                <a:ln>
                  <a:noFill/>
                </a:ln>
                <a:solidFill>
                  <a:srgbClr val="000000"/>
                </a:solidFill>
                <a:effectLst/>
                <a:uLnTx/>
                <a:uFillTx/>
                <a:latin typeface="Arial" pitchFamily="-1" charset="0"/>
                <a:ea typeface="ＭＳ Ｐゴシック" pitchFamily="-108" charset="-128"/>
              </a:rPr>
              <a:t>Additional instruction</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sz="1800" b="0" i="0" u="none" strike="noStrike" kern="1200" cap="none" spc="0" normalizeH="0" baseline="0" noProof="0">
                <a:ln>
                  <a:noFill/>
                </a:ln>
                <a:solidFill>
                  <a:srgbClr val="000000"/>
                </a:solidFill>
                <a:effectLst/>
                <a:uLnTx/>
                <a:uFillTx/>
                <a:latin typeface="Arial" pitchFamily="-1" charset="0"/>
                <a:ea typeface="ＭＳ Ｐゴシック" pitchFamily="-108" charset="-128"/>
              </a:rPr>
              <a:t>Increased support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
        <p:nvSpPr>
          <p:cNvPr id="536582" name="Text Box 6"/>
          <p:cNvSpPr txBox="1">
            <a:spLocks noChangeArrowheads="1"/>
          </p:cNvSpPr>
          <p:nvPr/>
        </p:nvSpPr>
        <p:spPr bwMode="auto">
          <a:xfrm>
            <a:off x="6248400" y="1828800"/>
            <a:ext cx="2667000" cy="1474788"/>
          </a:xfrm>
          <a:prstGeom prst="rect">
            <a:avLst/>
          </a:prstGeom>
          <a:noFill/>
          <a:ln w="9525">
            <a:solidFill>
              <a:schemeClr val="tx2"/>
            </a:solidFill>
            <a:miter lim="800000"/>
            <a:headEnd/>
            <a:tailEnd/>
          </a:ln>
        </p:spPr>
        <p:txBody>
          <a:bodyPr>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pitchFamily="-1" charset="0"/>
                <a:ea typeface="ＭＳ Ｐゴシック" pitchFamily="-108" charset="-128"/>
              </a:rPr>
              <a:t>Tertiary Prevention</a:t>
            </a:r>
            <a:r>
              <a:rPr kumimoji="0" lang="en-US" sz="1800" b="0" i="0" u="none" strike="noStrike" kern="1200" cap="none" spc="0" normalizeH="0" baseline="0" noProof="0">
                <a:ln>
                  <a:noFill/>
                </a:ln>
                <a:solidFill>
                  <a:srgbClr val="FF0000"/>
                </a:solidFill>
                <a:effectLst/>
                <a:uLnTx/>
                <a:uFillTx/>
                <a:latin typeface="Arial" pitchFamily="-1" charset="0"/>
                <a:ea typeface="ＭＳ Ｐゴシック" pitchFamily="-108" charset="-128"/>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itchFamily="-1" charset="0"/>
                <a:ea typeface="ＭＳ Ｐゴシック" pitchFamily="-108" charset="-128"/>
              </a:rPr>
              <a:t>Specialized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itchFamily="-1" charset="0"/>
                <a:ea typeface="ＭＳ Ｐゴシック" pitchFamily="-108" charset="-128"/>
              </a:rPr>
              <a:t>Individualized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itchFamily="-1" charset="0"/>
                <a:ea typeface="ＭＳ Ｐゴシック" pitchFamily="-108" charset="-128"/>
              </a:rPr>
              <a:t>Systems for Staff with High-Risk Behavior</a:t>
            </a:r>
          </a:p>
        </p:txBody>
      </p:sp>
      <p:sp>
        <p:nvSpPr>
          <p:cNvPr id="536586" name="AutoShape 10"/>
          <p:cNvSpPr>
            <a:spLocks/>
          </p:cNvSpPr>
          <p:nvPr/>
        </p:nvSpPr>
        <p:spPr bwMode="auto">
          <a:xfrm rot="1672209">
            <a:off x="3048000" y="1752600"/>
            <a:ext cx="590550" cy="4648200"/>
          </a:xfrm>
          <a:prstGeom prst="leftBrace">
            <a:avLst>
              <a:gd name="adj1" fmla="val 65591"/>
              <a:gd name="adj2" fmla="val 50000"/>
            </a:avLst>
          </a:prstGeom>
          <a:noFill/>
          <a:ln w="19050">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
        <p:nvSpPr>
          <p:cNvPr id="536590" name="Text Box 14"/>
          <p:cNvSpPr txBox="1">
            <a:spLocks noChangeArrowheads="1"/>
          </p:cNvSpPr>
          <p:nvPr/>
        </p:nvSpPr>
        <p:spPr bwMode="auto">
          <a:xfrm>
            <a:off x="4356100" y="2903538"/>
            <a:ext cx="1082675" cy="396875"/>
          </a:xfrm>
          <a:prstGeom prst="rect">
            <a:avLst/>
          </a:prstGeom>
          <a:noFill/>
          <a:ln w="9525">
            <a:noFill/>
            <a:miter lim="800000"/>
            <a:headEnd/>
            <a:tailEnd/>
          </a:ln>
        </p:spPr>
        <p:txBody>
          <a:bodyPr>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itchFamily="-1" charset="0"/>
                <a:ea typeface="ＭＳ Ｐゴシック" pitchFamily="-108" charset="-128"/>
              </a:rPr>
              <a:t>~15%</a:t>
            </a:r>
            <a:r>
              <a:rPr kumimoji="0" lang="en-US" sz="1800" b="0" i="0" u="none" strike="noStrike" kern="1200" cap="none" spc="0" normalizeH="0" baseline="0" noProof="0">
                <a:ln>
                  <a:noFill/>
                </a:ln>
                <a:solidFill>
                  <a:srgbClr val="000000"/>
                </a:solidFill>
                <a:effectLst/>
                <a:uLnTx/>
                <a:uFillTx/>
                <a:latin typeface="Arial" pitchFamily="-1" charset="0"/>
                <a:ea typeface="ＭＳ Ｐゴシック" pitchFamily="-108" charset="-128"/>
              </a:rPr>
              <a:t> </a:t>
            </a:r>
          </a:p>
        </p:txBody>
      </p:sp>
      <p:sp>
        <p:nvSpPr>
          <p:cNvPr id="536591" name="Text Box 15"/>
          <p:cNvSpPr txBox="1">
            <a:spLocks noChangeArrowheads="1"/>
          </p:cNvSpPr>
          <p:nvPr/>
        </p:nvSpPr>
        <p:spPr bwMode="auto">
          <a:xfrm>
            <a:off x="4343400" y="2209800"/>
            <a:ext cx="1082675" cy="396875"/>
          </a:xfrm>
          <a:prstGeom prst="rect">
            <a:avLst/>
          </a:prstGeom>
          <a:noFill/>
          <a:ln w="9525">
            <a:noFill/>
            <a:miter lim="800000"/>
            <a:headEnd/>
            <a:tailEnd/>
          </a:ln>
        </p:spPr>
        <p:txBody>
          <a:bodyPr>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1" charset="0"/>
                <a:ea typeface="ＭＳ Ｐゴシック" pitchFamily="-108" charset="-128"/>
              </a:rPr>
              <a:t>~5%</a:t>
            </a:r>
            <a:r>
              <a:rPr kumimoji="0" lang="en-US" sz="1800" b="0" i="0" u="none" strike="noStrike" kern="1200" cap="none" spc="0" normalizeH="0" baseline="0" noProof="0" dirty="0">
                <a:ln>
                  <a:noFill/>
                </a:ln>
                <a:solidFill>
                  <a:srgbClr val="000000"/>
                </a:solidFill>
                <a:effectLst/>
                <a:uLnTx/>
                <a:uFillTx/>
                <a:latin typeface="Arial" pitchFamily="-1" charset="0"/>
                <a:ea typeface="ＭＳ Ｐゴシック" pitchFamily="-108" charset="-128"/>
              </a:rPr>
              <a:t> </a:t>
            </a:r>
          </a:p>
        </p:txBody>
      </p:sp>
      <p:cxnSp>
        <p:nvCxnSpPr>
          <p:cNvPr id="536592" name="AutoShape 16"/>
          <p:cNvCxnSpPr>
            <a:cxnSpLocks noChangeShapeType="1"/>
            <a:stCxn id="536588" idx="1"/>
            <a:endCxn id="536581" idx="1"/>
          </p:cNvCxnSpPr>
          <p:nvPr/>
        </p:nvCxnSpPr>
        <p:spPr bwMode="auto">
          <a:xfrm>
            <a:off x="5897563" y="2828925"/>
            <a:ext cx="350837" cy="1612900"/>
          </a:xfrm>
          <a:prstGeom prst="curvedConnector3">
            <a:avLst>
              <a:gd name="adj1" fmla="val 61991"/>
            </a:avLst>
          </a:prstGeom>
          <a:noFill/>
          <a:ln w="9525">
            <a:solidFill>
              <a:schemeClr val="tx1"/>
            </a:solidFill>
            <a:round/>
            <a:headEnd/>
            <a:tailEnd/>
          </a:ln>
        </p:spPr>
      </p:cxnSp>
      <p:cxnSp>
        <p:nvCxnSpPr>
          <p:cNvPr id="536593" name="AutoShape 17"/>
          <p:cNvCxnSpPr>
            <a:cxnSpLocks noChangeShapeType="1"/>
            <a:stCxn id="536587" idx="1"/>
            <a:endCxn id="536582" idx="1"/>
          </p:cNvCxnSpPr>
          <p:nvPr/>
        </p:nvCxnSpPr>
        <p:spPr bwMode="auto">
          <a:xfrm>
            <a:off x="5810250" y="2028825"/>
            <a:ext cx="438150" cy="538163"/>
          </a:xfrm>
          <a:prstGeom prst="curvedConnector3">
            <a:avLst>
              <a:gd name="adj1" fmla="val 58333"/>
            </a:avLst>
          </a:prstGeom>
          <a:noFill/>
          <a:ln w="9525">
            <a:solidFill>
              <a:schemeClr val="tx1"/>
            </a:solidFill>
            <a:round/>
            <a:headEnd/>
            <a:tailEnd/>
          </a:ln>
        </p:spPr>
      </p:cxnSp>
      <p:sp>
        <p:nvSpPr>
          <p:cNvPr id="536595" name="Rectangle 19"/>
          <p:cNvSpPr>
            <a:spLocks noChangeArrowheads="1"/>
          </p:cNvSpPr>
          <p:nvPr/>
        </p:nvSpPr>
        <p:spPr bwMode="auto">
          <a:xfrm>
            <a:off x="2133600" y="3124200"/>
            <a:ext cx="5105400" cy="1752600"/>
          </a:xfrm>
          <a:prstGeom prst="rect">
            <a:avLst/>
          </a:prstGeom>
          <a:solidFill>
            <a:schemeClr val="accent2"/>
          </a:solidFill>
          <a:ln w="9525">
            <a:noFill/>
            <a:miter lim="800000"/>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Arial" pitchFamily="-1" charset="0"/>
                <a:ea typeface="ＭＳ Ｐゴシック" pitchFamily="-108" charset="-128"/>
              </a:rPr>
              <a:t>Apply the triangle to adult behavior!</a:t>
            </a:r>
          </a:p>
        </p:txBody>
      </p:sp>
      <p:pic>
        <p:nvPicPr>
          <p:cNvPr id="19" name="Picture 18"/>
          <p:cNvPicPr>
            <a:picLocks noChangeAspect="1"/>
          </p:cNvPicPr>
          <p:nvPr/>
        </p:nvPicPr>
        <p:blipFill>
          <a:blip r:embed="rId3"/>
          <a:stretch>
            <a:fillRect/>
          </a:stretch>
        </p:blipFill>
        <p:spPr>
          <a:xfrm>
            <a:off x="0" y="990600"/>
            <a:ext cx="914400" cy="914400"/>
          </a:xfrm>
          <a:prstGeom prst="rect">
            <a:avLst/>
          </a:prstGeom>
        </p:spPr>
      </p:pic>
    </p:spTree>
    <p:extLst>
      <p:ext uri="{BB962C8B-B14F-4D97-AF65-F5344CB8AC3E}">
        <p14:creationId xmlns:p14="http://schemas.microsoft.com/office/powerpoint/2010/main" val="39105684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xit" presetSubtype="0" fill="hold" grpId="0" nodeType="clickEffect">
                                  <p:stCondLst>
                                    <p:cond delay="0"/>
                                  </p:stCondLst>
                                  <p:childTnLst>
                                    <p:anim calcmode="lin" valueType="num">
                                      <p:cBhvr>
                                        <p:cTn id="6" dur="1000"/>
                                        <p:tgtEl>
                                          <p:spTgt spid="536595"/>
                                        </p:tgtEl>
                                        <p:attrNameLst>
                                          <p:attrName>ppt_w</p:attrName>
                                        </p:attrNameLst>
                                      </p:cBhvr>
                                      <p:tavLst>
                                        <p:tav tm="0">
                                          <p:val>
                                            <p:strVal val="ppt_w"/>
                                          </p:val>
                                        </p:tav>
                                        <p:tav tm="100000">
                                          <p:val>
                                            <p:strVal val="ppt_w*0.70"/>
                                          </p:val>
                                        </p:tav>
                                      </p:tavLst>
                                    </p:anim>
                                    <p:anim calcmode="lin" valueType="num">
                                      <p:cBhvr>
                                        <p:cTn id="7" dur="1000"/>
                                        <p:tgtEl>
                                          <p:spTgt spid="536595"/>
                                        </p:tgtEl>
                                        <p:attrNameLst>
                                          <p:attrName>ppt_h</p:attrName>
                                        </p:attrNameLst>
                                      </p:cBhvr>
                                      <p:tavLst>
                                        <p:tav tm="0">
                                          <p:val>
                                            <p:strVal val="ppt_h"/>
                                          </p:val>
                                        </p:tav>
                                        <p:tav tm="100000">
                                          <p:val>
                                            <p:strVal val="ppt_h"/>
                                          </p:val>
                                        </p:tav>
                                      </p:tavLst>
                                    </p:anim>
                                    <p:animEffect transition="out" filter="fade">
                                      <p:cBhvr>
                                        <p:cTn id="8" dur="1000"/>
                                        <p:tgtEl>
                                          <p:spTgt spid="536595"/>
                                        </p:tgtEl>
                                      </p:cBhvr>
                                    </p:animEffect>
                                    <p:set>
                                      <p:cBhvr>
                                        <p:cTn id="9" dur="1" fill="hold">
                                          <p:stCondLst>
                                            <p:cond delay="999"/>
                                          </p:stCondLst>
                                        </p:cTn>
                                        <p:tgtEl>
                                          <p:spTgt spid="53659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59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00">
            <a:alpha val="25000"/>
          </a:srgbClr>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solidFill>
            <a:srgbClr val="008000"/>
          </a:solidFill>
        </p:spPr>
        <p:txBody>
          <a:bodyPr/>
          <a:lstStyle/>
          <a:p>
            <a:pPr eaLnBrk="1" hangingPunct="1"/>
            <a:r>
              <a:rPr lang="en-US" sz="4800" dirty="0">
                <a:solidFill>
                  <a:srgbClr val="FFFFFF"/>
                </a:solidFill>
                <a:ea typeface="ＭＳ Ｐゴシック" pitchFamily="-108" charset="-128"/>
                <a:cs typeface="ＭＳ Ｐゴシック" pitchFamily="-108" charset="-128"/>
              </a:rPr>
              <a:t>SWPBIS Message!</a:t>
            </a:r>
          </a:p>
        </p:txBody>
      </p:sp>
      <p:sp>
        <p:nvSpPr>
          <p:cNvPr id="30723" name="Rectangle 3"/>
          <p:cNvSpPr>
            <a:spLocks noGrp="1" noChangeArrowheads="1"/>
          </p:cNvSpPr>
          <p:nvPr>
            <p:ph idx="1"/>
          </p:nvPr>
        </p:nvSpPr>
        <p:spPr>
          <a:xfrm>
            <a:off x="457200" y="1874838"/>
            <a:ext cx="8229600" cy="4525962"/>
          </a:xfrm>
          <a:noFill/>
        </p:spPr>
        <p:txBody>
          <a:bodyPr/>
          <a:lstStyle/>
          <a:p>
            <a:pPr eaLnBrk="1" hangingPunct="1">
              <a:buFontTx/>
              <a:buNone/>
            </a:pPr>
            <a:r>
              <a:rPr lang="en-US" sz="3700" i="1" dirty="0">
                <a:ea typeface="ＭＳ Ｐゴシック" pitchFamily="-108" charset="-128"/>
                <a:cs typeface="ＭＳ Ｐゴシック" pitchFamily="-108" charset="-128"/>
              </a:rPr>
              <a:t>	</a:t>
            </a:r>
            <a:r>
              <a:rPr lang="en-US" sz="4400" i="1" dirty="0">
                <a:ea typeface="ＭＳ Ｐゴシック" pitchFamily="-108" charset="-128"/>
                <a:cs typeface="ＭＳ Ｐゴシック" pitchFamily="-108" charset="-128"/>
              </a:rPr>
              <a:t>Successful individual student behavior support is linked to </a:t>
            </a:r>
            <a:r>
              <a:rPr lang="en-US" sz="4400" i="1" dirty="0">
                <a:solidFill>
                  <a:srgbClr val="FF0000"/>
                </a:solidFill>
                <a:ea typeface="ＭＳ Ｐゴシック" pitchFamily="-108" charset="-128"/>
                <a:cs typeface="ＭＳ Ｐゴシック" pitchFamily="-108" charset="-128"/>
              </a:rPr>
              <a:t>host environments</a:t>
            </a:r>
            <a:r>
              <a:rPr lang="en-US" sz="4400" i="1" dirty="0">
                <a:ea typeface="ＭＳ Ｐゴシック" pitchFamily="-108" charset="-128"/>
                <a:cs typeface="ＭＳ Ｐゴシック" pitchFamily="-108" charset="-128"/>
              </a:rPr>
              <a:t> or school  climates that are </a:t>
            </a:r>
            <a:r>
              <a:rPr lang="en-US" sz="4400" i="1" dirty="0">
                <a:solidFill>
                  <a:srgbClr val="FF0000"/>
                </a:solidFill>
                <a:ea typeface="ＭＳ Ｐゴシック" pitchFamily="-108" charset="-128"/>
                <a:cs typeface="ＭＳ Ｐゴシック" pitchFamily="-108" charset="-128"/>
              </a:rPr>
              <a:t>effective, efficient, relevant, &amp; durable</a:t>
            </a:r>
            <a:r>
              <a:rPr lang="en-US" sz="4400" i="1" dirty="0">
                <a:solidFill>
                  <a:srgbClr val="000000"/>
                </a:solidFill>
                <a:ea typeface="ＭＳ Ｐゴシック" pitchFamily="-108" charset="-128"/>
                <a:cs typeface="ＭＳ Ｐゴシック" pitchFamily="-108" charset="-128"/>
              </a:rPr>
              <a:t>.</a:t>
            </a:r>
            <a:endParaRPr lang="en-US" sz="4400" i="1" dirty="0">
              <a:solidFill>
                <a:srgbClr val="FF0000"/>
              </a:solidFill>
              <a:ea typeface="ＭＳ Ｐゴシック" pitchFamily="-108" charset="-128"/>
              <a:cs typeface="ＭＳ Ｐゴシック" pitchFamily="-108" charset="-128"/>
            </a:endParaRPr>
          </a:p>
          <a:p>
            <a:pPr algn="r" eaLnBrk="1" hangingPunct="1">
              <a:buFontTx/>
              <a:buNone/>
            </a:pPr>
            <a:endParaRPr lang="en-US" sz="2100" dirty="0">
              <a:ea typeface="ＭＳ Ｐゴシック" pitchFamily="-108" charset="-128"/>
              <a:cs typeface="ＭＳ Ｐゴシック" pitchFamily="-108" charset="-128"/>
            </a:endParaRPr>
          </a:p>
          <a:p>
            <a:pPr algn="r" eaLnBrk="1" hangingPunct="1">
              <a:buFontTx/>
              <a:buNone/>
            </a:pPr>
            <a:r>
              <a:rPr lang="en-US" sz="3600" dirty="0">
                <a:ea typeface="ＭＳ Ｐゴシック" pitchFamily="-108" charset="-128"/>
                <a:cs typeface="ＭＳ Ｐゴシック" pitchFamily="-108" charset="-128"/>
              </a:rPr>
              <a:t>	(</a:t>
            </a:r>
            <a:r>
              <a:rPr lang="en-US" sz="3600" dirty="0" err="1">
                <a:ea typeface="ＭＳ Ｐゴシック" pitchFamily="-108" charset="-128"/>
                <a:cs typeface="ＭＳ Ｐゴシック" pitchFamily="-108" charset="-128"/>
              </a:rPr>
              <a:t>Zins</a:t>
            </a:r>
            <a:r>
              <a:rPr lang="en-US" sz="3600" dirty="0">
                <a:ea typeface="ＭＳ Ｐゴシック" pitchFamily="-108" charset="-128"/>
                <a:cs typeface="ＭＳ Ｐゴシック" pitchFamily="-108" charset="-128"/>
              </a:rPr>
              <a:t> &amp; </a:t>
            </a:r>
            <a:r>
              <a:rPr lang="en-US" sz="3600" dirty="0" err="1">
                <a:ea typeface="ＭＳ Ｐゴシック" pitchFamily="-108" charset="-128"/>
                <a:cs typeface="ＭＳ Ｐゴシック" pitchFamily="-108" charset="-128"/>
              </a:rPr>
              <a:t>Ponti</a:t>
            </a:r>
            <a:r>
              <a:rPr lang="en-US" sz="3600" dirty="0">
                <a:ea typeface="ＭＳ Ｐゴシック" pitchFamily="-108" charset="-128"/>
                <a:cs typeface="ＭＳ Ｐゴシック" pitchFamily="-108" charset="-128"/>
              </a:rPr>
              <a:t>, 1990)</a:t>
            </a:r>
          </a:p>
        </p:txBody>
      </p:sp>
      <p:grpSp>
        <p:nvGrpSpPr>
          <p:cNvPr id="2" name="Group 5"/>
          <p:cNvGrpSpPr/>
          <p:nvPr/>
        </p:nvGrpSpPr>
        <p:grpSpPr>
          <a:xfrm>
            <a:off x="-140380" y="5257800"/>
            <a:ext cx="1588180" cy="1676401"/>
            <a:chOff x="-140380" y="5333999"/>
            <a:chExt cx="1588180" cy="1676401"/>
          </a:xfrm>
        </p:grpSpPr>
        <p:pic>
          <p:nvPicPr>
            <p:cNvPr id="4"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5"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a:solidFill>
                    <a:srgbClr val="000000"/>
                  </a:solidFill>
                  <a:latin typeface="+mj-lt"/>
                </a:rPr>
                <a:t>I.A.i</a:t>
              </a:r>
              <a:endParaRPr lang="en-US" sz="2000" b="1" dirty="0">
                <a:solidFill>
                  <a:srgbClr val="000000"/>
                </a:solidFill>
                <a:latin typeface="+mj-lt"/>
              </a:endParaRPr>
            </a:p>
          </p:txBody>
        </p:sp>
      </p:grpSp>
      <p:pic>
        <p:nvPicPr>
          <p:cNvPr id="7" name="Picture 6"/>
          <p:cNvPicPr/>
          <p:nvPr/>
        </p:nvPicPr>
        <p:blipFill>
          <a:blip r:embed="rId4">
            <a:extLst>
              <a:ext uri="{28A0092B-C50C-407E-A947-70E740481C1C}">
                <a14:useLocalDpi xmlns:a14="http://schemas.microsoft.com/office/drawing/2010/main"/>
              </a:ext>
            </a:extLst>
          </a:blip>
          <a:srcRect/>
          <a:stretch>
            <a:fillRect/>
          </a:stretch>
        </p:blipFill>
        <p:spPr bwMode="auto">
          <a:xfrm>
            <a:off x="8001000" y="762000"/>
            <a:ext cx="1142494" cy="1143000"/>
          </a:xfrm>
          <a:prstGeom prst="rect">
            <a:avLst/>
          </a:prstGeom>
          <a:noFill/>
          <a:ln>
            <a:noFill/>
          </a:ln>
        </p:spPr>
      </p:pic>
      <p:pic>
        <p:nvPicPr>
          <p:cNvPr id="8" name="Picture 7"/>
          <p:cNvPicPr/>
          <p:nvPr/>
        </p:nvPicPr>
        <p:blipFill>
          <a:blip r:embed="rId5">
            <a:extLst>
              <a:ext uri="{28A0092B-C50C-407E-A947-70E740481C1C}">
                <a14:useLocalDpi xmlns:a14="http://schemas.microsoft.com/office/drawing/2010/main"/>
              </a:ext>
            </a:extLst>
          </a:blip>
          <a:srcRect/>
          <a:stretch>
            <a:fillRect/>
          </a:stretch>
        </p:blipFill>
        <p:spPr bwMode="auto">
          <a:xfrm>
            <a:off x="228600" y="838200"/>
            <a:ext cx="1092200" cy="1092200"/>
          </a:xfrm>
          <a:prstGeom prst="rect">
            <a:avLst/>
          </a:prstGeom>
          <a:noFill/>
          <a:ln>
            <a:noFill/>
          </a:ln>
        </p:spPr>
      </p:pic>
    </p:spTree>
    <p:extLst>
      <p:ext uri="{BB962C8B-B14F-4D97-AF65-F5344CB8AC3E}">
        <p14:creationId xmlns:p14="http://schemas.microsoft.com/office/powerpoint/2010/main" val="4099691626"/>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solidFill>
            <a:srgbClr val="0033CC"/>
          </a:solidFill>
        </p:spPr>
        <p:txBody>
          <a:bodyPr/>
          <a:lstStyle/>
          <a:p>
            <a:pPr eaLnBrk="1" hangingPunct="1"/>
            <a:r>
              <a:rPr lang="en-US" dirty="0">
                <a:solidFill>
                  <a:schemeClr val="bg1"/>
                </a:solidFill>
                <a:ea typeface="ＭＳ Ｐゴシック" pitchFamily="-108" charset="-128"/>
                <a:cs typeface="ＭＳ Ｐゴシック" pitchFamily="-108" charset="-128"/>
              </a:rPr>
              <a:t>PREVIEW: Getting Started with SWPBIS</a:t>
            </a:r>
          </a:p>
        </p:txBody>
      </p:sp>
      <p:sp>
        <p:nvSpPr>
          <p:cNvPr id="71683" name="Content Placeholder 2"/>
          <p:cNvSpPr>
            <a:spLocks noGrp="1"/>
          </p:cNvSpPr>
          <p:nvPr>
            <p:ph idx="1"/>
          </p:nvPr>
        </p:nvSpPr>
        <p:spPr>
          <a:xfrm>
            <a:off x="457200" y="1600200"/>
            <a:ext cx="7620000" cy="5257800"/>
          </a:xfrm>
          <a:solidFill>
            <a:srgbClr val="FFFF00">
              <a:alpha val="50195"/>
            </a:srgbClr>
          </a:solidFill>
        </p:spPr>
        <p:txBody>
          <a:bodyPr/>
          <a:lstStyle/>
          <a:p>
            <a:pPr marL="514350" indent="-514350" eaLnBrk="1" hangingPunct="1">
              <a:buFontTx/>
              <a:buAutoNum type="arabicPeriod"/>
            </a:pPr>
            <a:r>
              <a:rPr lang="en-US" sz="2300" dirty="0">
                <a:solidFill>
                  <a:srgbClr val="000000"/>
                </a:solidFill>
              </a:rPr>
              <a:t>Establish an effective leadership team</a:t>
            </a:r>
          </a:p>
          <a:p>
            <a:pPr marL="514350" indent="-514350" eaLnBrk="1" hangingPunct="1">
              <a:buFontTx/>
              <a:buAutoNum type="arabicPeriod"/>
            </a:pPr>
            <a:r>
              <a:rPr lang="en-US" sz="2300" dirty="0">
                <a:solidFill>
                  <a:srgbClr val="000000"/>
                </a:solidFill>
              </a:rPr>
              <a:t>Develop brief statement of behavioral purpose</a:t>
            </a:r>
          </a:p>
          <a:p>
            <a:pPr marL="514350" indent="-514350" eaLnBrk="1" hangingPunct="1">
              <a:buFontTx/>
              <a:buAutoNum type="arabicPeriod"/>
            </a:pPr>
            <a:r>
              <a:rPr lang="en-US" sz="2300" dirty="0">
                <a:solidFill>
                  <a:srgbClr val="000000"/>
                </a:solidFill>
              </a:rPr>
              <a:t>Identify positive SW behavioral expectations</a:t>
            </a:r>
          </a:p>
          <a:p>
            <a:pPr marL="514350" indent="-514350" eaLnBrk="1" hangingPunct="1">
              <a:buFontTx/>
              <a:buAutoNum type="arabicPeriod"/>
            </a:pPr>
            <a:r>
              <a:rPr lang="en-US" sz="2300" dirty="0">
                <a:solidFill>
                  <a:srgbClr val="000000"/>
                </a:solidFill>
              </a:rPr>
              <a:t>Develop procedures for teaching SW expectations</a:t>
            </a:r>
          </a:p>
          <a:p>
            <a:pPr marL="514350" indent="-514350" eaLnBrk="1" hangingPunct="1">
              <a:buFontTx/>
              <a:buAutoNum type="arabicPeriod"/>
            </a:pPr>
            <a:r>
              <a:rPr lang="en-US" sz="2300" dirty="0">
                <a:solidFill>
                  <a:srgbClr val="000000"/>
                </a:solidFill>
              </a:rPr>
              <a:t>Develop procedures for teaching class-wide expectations</a:t>
            </a:r>
          </a:p>
          <a:p>
            <a:pPr marL="514350" indent="-514350" eaLnBrk="1" hangingPunct="1">
              <a:buFontTx/>
              <a:buAutoNum type="arabicPeriod"/>
            </a:pPr>
            <a:r>
              <a:rPr lang="en-US" sz="2300" dirty="0">
                <a:solidFill>
                  <a:srgbClr val="000000"/>
                </a:solidFill>
              </a:rPr>
              <a:t>Develop continuum for strengthening appropriate behavior</a:t>
            </a:r>
          </a:p>
          <a:p>
            <a:pPr marL="514350" indent="-514350" eaLnBrk="1" hangingPunct="1">
              <a:buFontTx/>
              <a:buAutoNum type="arabicPeriod"/>
            </a:pPr>
            <a:r>
              <a:rPr lang="en-US" sz="2300" dirty="0">
                <a:solidFill>
                  <a:srgbClr val="000000"/>
                </a:solidFill>
              </a:rPr>
              <a:t>Develop continuum for discouraging violations of expectations</a:t>
            </a:r>
          </a:p>
          <a:p>
            <a:pPr marL="514350" indent="-514350" eaLnBrk="1" hangingPunct="1">
              <a:buFontTx/>
              <a:buAutoNum type="arabicPeriod"/>
            </a:pPr>
            <a:r>
              <a:rPr lang="en-US" sz="2300" dirty="0">
                <a:solidFill>
                  <a:srgbClr val="000000"/>
                </a:solidFill>
              </a:rPr>
              <a:t>Develop data-based procedures for monitoring</a:t>
            </a:r>
          </a:p>
          <a:p>
            <a:pPr marL="514350" indent="-514350" eaLnBrk="1" hangingPunct="1">
              <a:buFontTx/>
              <a:buAutoNum type="arabicPeriod"/>
            </a:pPr>
            <a:r>
              <a:rPr lang="en-US" sz="2300" dirty="0">
                <a:solidFill>
                  <a:srgbClr val="000000"/>
                </a:solidFill>
              </a:rPr>
              <a:t>Develop systems to support staff</a:t>
            </a:r>
          </a:p>
          <a:p>
            <a:pPr marL="514350" indent="-514350" eaLnBrk="1" hangingPunct="1">
              <a:buFontTx/>
              <a:buAutoNum type="arabicPeriod"/>
            </a:pPr>
            <a:r>
              <a:rPr lang="en-US" sz="2300" dirty="0">
                <a:solidFill>
                  <a:srgbClr val="000000"/>
                </a:solidFill>
              </a:rPr>
              <a:t>Build routines to ensure on-going implementation</a:t>
            </a:r>
          </a:p>
          <a:p>
            <a:pPr marL="514350" indent="-514350" eaLnBrk="1" hangingPunct="1">
              <a:buFontTx/>
              <a:buAutoNum type="arabicPeriod"/>
            </a:pPr>
            <a:endParaRPr lang="en-US" sz="2300" dirty="0">
              <a:solidFill>
                <a:srgbClr val="000000"/>
              </a:solidFill>
            </a:endParaRPr>
          </a:p>
        </p:txBody>
      </p:sp>
      <p:sp>
        <p:nvSpPr>
          <p:cNvPr id="12" name="Rectangle 11"/>
          <p:cNvSpPr/>
          <p:nvPr/>
        </p:nvSpPr>
        <p:spPr>
          <a:xfrm>
            <a:off x="457200" y="1600200"/>
            <a:ext cx="7620000" cy="4876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grpSp>
        <p:nvGrpSpPr>
          <p:cNvPr id="11" name="Group 17"/>
          <p:cNvGrpSpPr/>
          <p:nvPr/>
        </p:nvGrpSpPr>
        <p:grpSpPr>
          <a:xfrm>
            <a:off x="-70104" y="3529902"/>
            <a:ext cx="1588180" cy="1676401"/>
            <a:chOff x="-140380" y="5333999"/>
            <a:chExt cx="1588180" cy="1676401"/>
          </a:xfrm>
        </p:grpSpPr>
        <p:pic>
          <p:nvPicPr>
            <p:cNvPr id="14"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5" name="TextBox 6"/>
            <p:cNvSpPr txBox="1">
              <a:spLocks noChangeArrowheads="1"/>
            </p:cNvSpPr>
            <p:nvPr/>
          </p:nvSpPr>
          <p:spPr bwMode="auto">
            <a:xfrm>
              <a:off x="248456" y="6380946"/>
              <a:ext cx="742144" cy="338554"/>
            </a:xfrm>
            <a:prstGeom prst="rect">
              <a:avLst/>
            </a:prstGeom>
            <a:solidFill>
              <a:srgbClr val="FFFF00"/>
            </a:solidFill>
            <a:ln w="9525">
              <a:noFill/>
              <a:miter lim="800000"/>
              <a:headEnd/>
              <a:tailEnd/>
            </a:ln>
          </p:spPr>
          <p:txBody>
            <a:bodyPr wrap="squar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Franklin Gothic Medium"/>
                  <a:ea typeface="ＭＳ Ｐゴシック" pitchFamily="-108" charset="-128"/>
                </a:rPr>
                <a:t>II.B.x</a:t>
              </a:r>
              <a:endParaRPr kumimoji="0" lang="en-US" sz="1600" b="1" i="0" u="none" strike="noStrike" kern="1200" cap="none" spc="0" normalizeH="0" baseline="0" noProof="0" dirty="0">
                <a:ln>
                  <a:noFill/>
                </a:ln>
                <a:solidFill>
                  <a:srgbClr val="000000"/>
                </a:solidFill>
                <a:effectLst/>
                <a:uLnTx/>
                <a:uFillTx/>
                <a:latin typeface="Franklin Gothic Medium"/>
                <a:ea typeface="ＭＳ Ｐゴシック" pitchFamily="-108" charset="-128"/>
              </a:endParaRPr>
            </a:p>
          </p:txBody>
        </p:sp>
      </p:grpSp>
      <p:grpSp>
        <p:nvGrpSpPr>
          <p:cNvPr id="16" name="Group 15"/>
          <p:cNvGrpSpPr/>
          <p:nvPr/>
        </p:nvGrpSpPr>
        <p:grpSpPr>
          <a:xfrm>
            <a:off x="7620000" y="1447800"/>
            <a:ext cx="1447800" cy="1447800"/>
            <a:chOff x="6858000" y="76200"/>
            <a:chExt cx="2209800" cy="2209800"/>
          </a:xfrm>
        </p:grpSpPr>
        <p:sp>
          <p:nvSpPr>
            <p:cNvPr id="17" name="Oval 6"/>
            <p:cNvSpPr>
              <a:spLocks noChangeArrowheads="1"/>
            </p:cNvSpPr>
            <p:nvPr/>
          </p:nvSpPr>
          <p:spPr bwMode="auto">
            <a:xfrm>
              <a:off x="6858000" y="76200"/>
              <a:ext cx="2209800" cy="2209800"/>
            </a:xfrm>
            <a:prstGeom prst="ellipse">
              <a:avLst/>
            </a:prstGeom>
            <a:solidFill>
              <a:srgbClr val="FF99CC">
                <a:alpha val="50195"/>
              </a:srgbClr>
            </a:solidFill>
            <a:ln w="63500">
              <a:solidFill>
                <a:srgbClr val="FF99CC"/>
              </a:solidFill>
              <a:round/>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
          <p:nvSpPr>
            <p:cNvPr id="18" name="Text Box 7"/>
            <p:cNvSpPr txBox="1">
              <a:spLocks noChangeArrowheads="1"/>
            </p:cNvSpPr>
            <p:nvPr/>
          </p:nvSpPr>
          <p:spPr bwMode="auto">
            <a:xfrm rot="18341135">
              <a:off x="6914356" y="848519"/>
              <a:ext cx="1411288" cy="400050"/>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1" charset="0"/>
                  <a:ea typeface="Arial" pitchFamily="-1" charset="0"/>
                  <a:cs typeface="Arial" pitchFamily="-1" charset="0"/>
                </a:rPr>
                <a:t>SYSTEMS</a:t>
              </a:r>
            </a:p>
          </p:txBody>
        </p:sp>
      </p:grpSp>
      <p:pic>
        <p:nvPicPr>
          <p:cNvPr id="13" name="Picture 12">
            <a:extLst>
              <a:ext uri="{FF2B5EF4-FFF2-40B4-BE49-F238E27FC236}">
                <a16:creationId xmlns:a16="http://schemas.microsoft.com/office/drawing/2014/main" id="{C249D669-2432-44EC-A4A9-F4B1DC38D930}"/>
              </a:ext>
            </a:extLst>
          </p:cNvPr>
          <p:cNvPicPr>
            <a:picLocks noChangeAspect="1"/>
          </p:cNvPicPr>
          <p:nvPr/>
        </p:nvPicPr>
        <p:blipFill>
          <a:blip r:embed="rId4"/>
          <a:stretch>
            <a:fillRect/>
          </a:stretch>
        </p:blipFill>
        <p:spPr>
          <a:xfrm>
            <a:off x="0" y="990600"/>
            <a:ext cx="914400" cy="914400"/>
          </a:xfrm>
          <a:prstGeom prst="rect">
            <a:avLst/>
          </a:prstGeom>
        </p:spPr>
      </p:pic>
    </p:spTree>
    <p:extLst>
      <p:ext uri="{BB962C8B-B14F-4D97-AF65-F5344CB8AC3E}">
        <p14:creationId xmlns:p14="http://schemas.microsoft.com/office/powerpoint/2010/main" val="3356017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z="2400" dirty="0"/>
              <a:t>Work as a team.</a:t>
            </a:r>
          </a:p>
          <a:p>
            <a:pPr lvl="0"/>
            <a:r>
              <a:rPr lang="en-US" sz="2400" dirty="0"/>
              <a:t>Make decisions based upon data.</a:t>
            </a:r>
          </a:p>
          <a:p>
            <a:pPr lvl="0"/>
            <a:r>
              <a:rPr lang="en-US" sz="2400" dirty="0"/>
              <a:t>Consider needs of all students.</a:t>
            </a:r>
          </a:p>
          <a:p>
            <a:pPr lvl="0"/>
            <a:r>
              <a:rPr lang="en-US" sz="2400" dirty="0"/>
              <a:t>Integrate PBS activities into other initiatives and projects.</a:t>
            </a:r>
          </a:p>
          <a:p>
            <a:pPr lvl="0"/>
            <a:r>
              <a:rPr lang="en-US" sz="2400" dirty="0"/>
              <a:t>Begin teaching, learning, and behavioral expectations on the first day.</a:t>
            </a:r>
          </a:p>
          <a:p>
            <a:pPr lvl="0"/>
            <a:r>
              <a:rPr lang="en-US" sz="2400" dirty="0"/>
              <a:t>Involve students, staff, parents, and community.</a:t>
            </a:r>
          </a:p>
          <a:p>
            <a:pPr lvl="0"/>
            <a:r>
              <a:rPr lang="en-US" sz="2400" dirty="0"/>
              <a:t>Increase use of reminders and pre-corrections before and after transitions.</a:t>
            </a:r>
          </a:p>
          <a:p>
            <a:pPr lvl="0"/>
            <a:r>
              <a:rPr lang="en-US" sz="2400" dirty="0"/>
              <a:t>Increase/maintain high rates of positive acknowledgements.</a:t>
            </a:r>
          </a:p>
          <a:p>
            <a:pPr lvl="0"/>
            <a:r>
              <a:rPr lang="en-US" sz="2400" dirty="0"/>
              <a:t>Specify expected outcomes of every activity.</a:t>
            </a:r>
          </a:p>
          <a:p>
            <a:endParaRPr lang="en-US" sz="2400" dirty="0"/>
          </a:p>
        </p:txBody>
      </p:sp>
      <p:sp>
        <p:nvSpPr>
          <p:cNvPr id="11" name="Rectangle 2"/>
          <p:cNvSpPr>
            <a:spLocks noChangeArrowheads="1"/>
          </p:cNvSpPr>
          <p:nvPr/>
        </p:nvSpPr>
        <p:spPr bwMode="auto">
          <a:xfrm>
            <a:off x="457200" y="304800"/>
            <a:ext cx="7162800" cy="914400"/>
          </a:xfrm>
          <a:prstGeom prst="rect">
            <a:avLst/>
          </a:prstGeom>
          <a:solidFill>
            <a:srgbClr val="3366FF"/>
          </a:solidFill>
          <a:ln w="9525">
            <a:solidFill>
              <a:srgbClr val="FFFFFF"/>
            </a:solidFill>
            <a:miter lim="800000"/>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itchFamily="-1" charset="0"/>
                <a:ea typeface="ＭＳ Ｐゴシック" pitchFamily="-108" charset="-128"/>
              </a:rPr>
              <a:t>PREVIEW: Guidelines for Building Routines for On-Going Implementation</a:t>
            </a:r>
          </a:p>
        </p:txBody>
      </p:sp>
      <p:pic>
        <p:nvPicPr>
          <p:cNvPr id="15" name="Picture 14"/>
          <p:cNvPicPr>
            <a:picLocks noChangeAspect="1"/>
          </p:cNvPicPr>
          <p:nvPr/>
        </p:nvPicPr>
        <p:blipFill>
          <a:blip r:embed="rId2"/>
          <a:stretch>
            <a:fillRect/>
          </a:stretch>
        </p:blipFill>
        <p:spPr>
          <a:xfrm>
            <a:off x="0" y="762000"/>
            <a:ext cx="914400" cy="914400"/>
          </a:xfrm>
          <a:prstGeom prst="rect">
            <a:avLst/>
          </a:prstGeom>
        </p:spPr>
      </p:pic>
      <p:grpSp>
        <p:nvGrpSpPr>
          <p:cNvPr id="16" name="Group 15"/>
          <p:cNvGrpSpPr/>
          <p:nvPr/>
        </p:nvGrpSpPr>
        <p:grpSpPr>
          <a:xfrm>
            <a:off x="7620000" y="0"/>
            <a:ext cx="1447800" cy="1447800"/>
            <a:chOff x="6858000" y="76200"/>
            <a:chExt cx="2209800" cy="2209800"/>
          </a:xfrm>
        </p:grpSpPr>
        <p:sp>
          <p:nvSpPr>
            <p:cNvPr id="17" name="Oval 6"/>
            <p:cNvSpPr>
              <a:spLocks noChangeArrowheads="1"/>
            </p:cNvSpPr>
            <p:nvPr/>
          </p:nvSpPr>
          <p:spPr bwMode="auto">
            <a:xfrm>
              <a:off x="6858000" y="76200"/>
              <a:ext cx="2209800" cy="2209800"/>
            </a:xfrm>
            <a:prstGeom prst="ellipse">
              <a:avLst/>
            </a:prstGeom>
            <a:solidFill>
              <a:srgbClr val="FF99CC">
                <a:alpha val="50195"/>
              </a:srgbClr>
            </a:solidFill>
            <a:ln w="63500">
              <a:solidFill>
                <a:srgbClr val="FF99CC"/>
              </a:solidFill>
              <a:round/>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
          <p:nvSpPr>
            <p:cNvPr id="18" name="Text Box 7"/>
            <p:cNvSpPr txBox="1">
              <a:spLocks noChangeArrowheads="1"/>
            </p:cNvSpPr>
            <p:nvPr/>
          </p:nvSpPr>
          <p:spPr bwMode="auto">
            <a:xfrm rot="18341135">
              <a:off x="6914356" y="848519"/>
              <a:ext cx="1411288" cy="400050"/>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1" charset="0"/>
                  <a:ea typeface="Arial" pitchFamily="-1" charset="0"/>
                  <a:cs typeface="Arial" pitchFamily="-1" charset="0"/>
                </a:rPr>
                <a:t>SYSTEMS</a:t>
              </a:r>
            </a:p>
          </p:txBody>
        </p:sp>
      </p:grpSp>
    </p:spTree>
    <p:extLst>
      <p:ext uri="{BB962C8B-B14F-4D97-AF65-F5344CB8AC3E}">
        <p14:creationId xmlns:p14="http://schemas.microsoft.com/office/powerpoint/2010/main" val="145885109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FFFF00">
            <a:alpha val="25000"/>
          </a:srgbClr>
        </a:solidFill>
        <a:effectLst/>
      </p:bgPr>
    </p:bg>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381000" y="914400"/>
            <a:ext cx="8382000" cy="4343400"/>
          </a:xfrm>
          <a:prstGeom prst="rect">
            <a:avLst/>
          </a:prstGeom>
          <a:solidFill>
            <a:srgbClr val="008000">
              <a:alpha val="75000"/>
            </a:srgbClr>
          </a:solidFill>
          <a:ln w="9525">
            <a:solidFill>
              <a:schemeClr val="tx1"/>
            </a:solidFill>
            <a:miter lim="800000"/>
            <a:headEnd/>
            <a:tailEnd/>
          </a:ln>
          <a:effectLst/>
        </p:spPr>
        <p:txBody>
          <a:bodyPr anchor="ctr">
            <a:prstTxWarp prst="textNoShape">
              <a:avLst/>
            </a:prstTxWarp>
          </a:bodyPr>
          <a:lstStyle/>
          <a:p>
            <a:pPr algn="ctr">
              <a:defRPr/>
            </a:pPr>
            <a:r>
              <a:rPr lang="en-US" sz="5700" dirty="0">
                <a:solidFill>
                  <a:srgbClr val="FFFF00"/>
                </a:solidFill>
                <a:effectLst>
                  <a:outerShdw blurRad="38100" dist="38100" dir="2700000" algn="tl">
                    <a:srgbClr val="000000"/>
                  </a:outerShdw>
                </a:effectLst>
                <a:latin typeface="+mj-lt"/>
                <a:ea typeface="Britannic Bold" pitchFamily="-108" charset="0"/>
                <a:cs typeface="Britannic Bold" pitchFamily="-108" charset="0"/>
              </a:rPr>
              <a:t>Review of SWPBIS</a:t>
            </a:r>
          </a:p>
        </p:txBody>
      </p:sp>
      <p:pic>
        <p:nvPicPr>
          <p:cNvPr id="3" name="Picture 2"/>
          <p:cNvPicPr/>
          <p:nvPr/>
        </p:nvPicPr>
        <p:blipFill>
          <a:blip r:embed="rId2">
            <a:extLst>
              <a:ext uri="{28A0092B-C50C-407E-A947-70E740481C1C}">
                <a14:useLocalDpi xmlns:a14="http://schemas.microsoft.com/office/drawing/2010/main"/>
              </a:ext>
            </a:extLst>
          </a:blip>
          <a:srcRect/>
          <a:stretch>
            <a:fillRect/>
          </a:stretch>
        </p:blipFill>
        <p:spPr bwMode="auto">
          <a:xfrm>
            <a:off x="7772400" y="4800600"/>
            <a:ext cx="1092200" cy="1092200"/>
          </a:xfrm>
          <a:prstGeom prst="rect">
            <a:avLst/>
          </a:prstGeom>
          <a:noFill/>
          <a:ln>
            <a:noFill/>
          </a:ln>
        </p:spPr>
      </p:pic>
    </p:spTree>
    <p:extLst>
      <p:ext uri="{BB962C8B-B14F-4D97-AF65-F5344CB8AC3E}">
        <p14:creationId xmlns:p14="http://schemas.microsoft.com/office/powerpoint/2010/main" val="2542788196"/>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FFFF00">
            <a:alpha val="20000"/>
          </a:srgbClr>
        </a:solidFill>
        <a:effectLst/>
      </p:bgPr>
    </p:bg>
    <p:spTree>
      <p:nvGrpSpPr>
        <p:cNvPr id="1" name=""/>
        <p:cNvGrpSpPr/>
        <p:nvPr/>
      </p:nvGrpSpPr>
      <p:grpSpPr>
        <a:xfrm>
          <a:off x="0" y="0"/>
          <a:ext cx="0" cy="0"/>
          <a:chOff x="0" y="0"/>
          <a:chExt cx="0" cy="0"/>
        </a:xfrm>
      </p:grpSpPr>
      <p:sp>
        <p:nvSpPr>
          <p:cNvPr id="71682" name="Title 1"/>
          <p:cNvSpPr>
            <a:spLocks noGrp="1"/>
          </p:cNvSpPr>
          <p:nvPr>
            <p:ph type="title"/>
          </p:nvPr>
        </p:nvSpPr>
        <p:spPr>
          <a:solidFill>
            <a:srgbClr val="008000"/>
          </a:solidFill>
        </p:spPr>
        <p:txBody>
          <a:bodyPr/>
          <a:lstStyle/>
          <a:p>
            <a:pPr eaLnBrk="1" hangingPunct="1"/>
            <a:r>
              <a:rPr lang="en-US" dirty="0">
                <a:solidFill>
                  <a:schemeClr val="bg1"/>
                </a:solidFill>
                <a:ea typeface="ＭＳ Ｐゴシック" pitchFamily="-108" charset="-128"/>
                <a:cs typeface="ＭＳ Ｐゴシック" pitchFamily="-108" charset="-128"/>
              </a:rPr>
              <a:t>Getting Started with SWPBIS</a:t>
            </a:r>
          </a:p>
        </p:txBody>
      </p:sp>
      <p:sp>
        <p:nvSpPr>
          <p:cNvPr id="71683" name="Content Placeholder 2"/>
          <p:cNvSpPr>
            <a:spLocks noGrp="1"/>
          </p:cNvSpPr>
          <p:nvPr>
            <p:ph idx="1"/>
          </p:nvPr>
        </p:nvSpPr>
        <p:spPr>
          <a:xfrm>
            <a:off x="457200" y="1524000"/>
            <a:ext cx="7620000" cy="5257800"/>
          </a:xfrm>
          <a:solidFill>
            <a:srgbClr val="FFFF00">
              <a:alpha val="50195"/>
            </a:srgbClr>
          </a:solidFill>
        </p:spPr>
        <p:txBody>
          <a:bodyPr/>
          <a:lstStyle/>
          <a:p>
            <a:pPr marL="514350" indent="-514350" eaLnBrk="1" hangingPunct="1">
              <a:buFontTx/>
              <a:buAutoNum type="arabicPeriod"/>
            </a:pPr>
            <a:r>
              <a:rPr lang="en-US" sz="2250" dirty="0">
                <a:solidFill>
                  <a:srgbClr val="000000"/>
                </a:solidFill>
              </a:rPr>
              <a:t>Establish an effective and representative leadership team</a:t>
            </a:r>
          </a:p>
          <a:p>
            <a:pPr marL="514350" indent="-514350" eaLnBrk="1" hangingPunct="1">
              <a:buFontTx/>
              <a:buAutoNum type="arabicPeriod"/>
            </a:pPr>
            <a:r>
              <a:rPr lang="en-US" sz="2250" dirty="0">
                <a:solidFill>
                  <a:srgbClr val="000000"/>
                </a:solidFill>
              </a:rPr>
              <a:t>Develop brief statement of behavioral purpose</a:t>
            </a:r>
          </a:p>
          <a:p>
            <a:pPr marL="514350" indent="-514350" eaLnBrk="1" hangingPunct="1">
              <a:buFontTx/>
              <a:buAutoNum type="arabicPeriod"/>
            </a:pPr>
            <a:r>
              <a:rPr lang="en-US" sz="2250" dirty="0">
                <a:solidFill>
                  <a:srgbClr val="000000"/>
                </a:solidFill>
              </a:rPr>
              <a:t>Identify positive SW behavioral expectations</a:t>
            </a:r>
          </a:p>
          <a:p>
            <a:pPr marL="514350" indent="-514350" eaLnBrk="1" hangingPunct="1">
              <a:buFontTx/>
              <a:buAutoNum type="arabicPeriod"/>
            </a:pPr>
            <a:r>
              <a:rPr lang="en-US" sz="2250" dirty="0">
                <a:solidFill>
                  <a:srgbClr val="000000"/>
                </a:solidFill>
              </a:rPr>
              <a:t>Develop procedures for teaching SW expectations</a:t>
            </a:r>
          </a:p>
          <a:p>
            <a:pPr marL="514350" indent="-514350" eaLnBrk="1" hangingPunct="1">
              <a:buFontTx/>
              <a:buAutoNum type="arabicPeriod"/>
            </a:pPr>
            <a:r>
              <a:rPr lang="en-US" sz="2250" dirty="0">
                <a:solidFill>
                  <a:srgbClr val="000000"/>
                </a:solidFill>
              </a:rPr>
              <a:t>Develop procedures for teaching class-wide expectations</a:t>
            </a:r>
          </a:p>
          <a:p>
            <a:pPr marL="514350" indent="-514350" eaLnBrk="1" hangingPunct="1">
              <a:buFontTx/>
              <a:buAutoNum type="arabicPeriod"/>
            </a:pPr>
            <a:r>
              <a:rPr lang="en-US" sz="2250" dirty="0">
                <a:solidFill>
                  <a:srgbClr val="000000"/>
                </a:solidFill>
              </a:rPr>
              <a:t>Develop continuum for strengthening appropriate behavior</a:t>
            </a:r>
          </a:p>
          <a:p>
            <a:pPr marL="514350" indent="-514350" eaLnBrk="1" hangingPunct="1">
              <a:buFontTx/>
              <a:buAutoNum type="arabicPeriod"/>
            </a:pPr>
            <a:r>
              <a:rPr lang="en-US" sz="2250" dirty="0">
                <a:solidFill>
                  <a:srgbClr val="000000"/>
                </a:solidFill>
              </a:rPr>
              <a:t>Develop continuum for discouraging violations of expectations</a:t>
            </a:r>
          </a:p>
          <a:p>
            <a:pPr marL="514350" indent="-514350" eaLnBrk="1" hangingPunct="1">
              <a:buFontTx/>
              <a:buAutoNum type="arabicPeriod"/>
            </a:pPr>
            <a:r>
              <a:rPr lang="en-US" sz="2250" dirty="0">
                <a:solidFill>
                  <a:srgbClr val="000000"/>
                </a:solidFill>
              </a:rPr>
              <a:t>Develop data-based procedures for monitoring</a:t>
            </a:r>
          </a:p>
          <a:p>
            <a:pPr marL="514350" indent="-514350" eaLnBrk="1" hangingPunct="1">
              <a:buFontTx/>
              <a:buAutoNum type="arabicPeriod"/>
            </a:pPr>
            <a:r>
              <a:rPr lang="en-US" sz="2250" dirty="0">
                <a:solidFill>
                  <a:srgbClr val="000000"/>
                </a:solidFill>
              </a:rPr>
              <a:t>Develop systems to support staff</a:t>
            </a:r>
          </a:p>
          <a:p>
            <a:pPr marL="514350" indent="-514350" eaLnBrk="1" hangingPunct="1">
              <a:buFontTx/>
              <a:buAutoNum type="arabicPeriod"/>
            </a:pPr>
            <a:r>
              <a:rPr lang="en-US" sz="2250" dirty="0">
                <a:solidFill>
                  <a:srgbClr val="000000"/>
                </a:solidFill>
              </a:rPr>
              <a:t>Build routines to ensure on-going implementation</a:t>
            </a:r>
          </a:p>
          <a:p>
            <a:pPr marL="514350" indent="-514350" eaLnBrk="1" hangingPunct="1">
              <a:buFontTx/>
              <a:buAutoNum type="arabicPeriod"/>
            </a:pPr>
            <a:endParaRPr lang="en-US" sz="2250" dirty="0">
              <a:solidFill>
                <a:srgbClr val="000000"/>
              </a:solidFill>
            </a:endParaRPr>
          </a:p>
        </p:txBody>
      </p:sp>
      <p:sp>
        <p:nvSpPr>
          <p:cNvPr id="4" name="Right Brace 3"/>
          <p:cNvSpPr>
            <a:spLocks/>
          </p:cNvSpPr>
          <p:nvPr/>
        </p:nvSpPr>
        <p:spPr bwMode="auto">
          <a:xfrm>
            <a:off x="8077200" y="1676400"/>
            <a:ext cx="381000" cy="1417638"/>
          </a:xfrm>
          <a:prstGeom prst="rightBrace">
            <a:avLst>
              <a:gd name="adj1" fmla="val 8333"/>
              <a:gd name="adj2" fmla="val 50000"/>
            </a:avLst>
          </a:prstGeom>
          <a:noFill/>
          <a:ln w="38100">
            <a:solidFill>
              <a:schemeClr val="tx1"/>
            </a:solidFill>
            <a:round/>
            <a:headEnd/>
            <a:tailEnd/>
          </a:ln>
          <a:effectLst>
            <a:outerShdw blurRad="40000" dist="20000" dir="5400000" rotWithShape="0">
              <a:srgbClr val="000000">
                <a:alpha val="37999"/>
              </a:srgbClr>
            </a:outerShdw>
          </a:effectLst>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Franklin Gothic Medium"/>
              <a:ea typeface="ＭＳ Ｐゴシック" pitchFamily="-108" charset="-128"/>
              <a:cs typeface="+mn-cs"/>
            </a:endParaRPr>
          </a:p>
        </p:txBody>
      </p:sp>
      <p:sp>
        <p:nvSpPr>
          <p:cNvPr id="5" name="Right Brace 4"/>
          <p:cNvSpPr>
            <a:spLocks/>
          </p:cNvSpPr>
          <p:nvPr/>
        </p:nvSpPr>
        <p:spPr bwMode="auto">
          <a:xfrm>
            <a:off x="8001000" y="3200400"/>
            <a:ext cx="457200" cy="1485900"/>
          </a:xfrm>
          <a:prstGeom prst="rightBrace">
            <a:avLst>
              <a:gd name="adj1" fmla="val 24470"/>
              <a:gd name="adj2" fmla="val 50000"/>
            </a:avLst>
          </a:prstGeom>
          <a:noFill/>
          <a:ln w="38100">
            <a:solidFill>
              <a:schemeClr val="tx1"/>
            </a:solidFill>
            <a:round/>
            <a:headEnd/>
            <a:tailEnd/>
          </a:ln>
          <a:effectLst>
            <a:outerShdw blurRad="40000" dist="20000" dir="5400000" rotWithShape="0">
              <a:srgbClr val="000000">
                <a:alpha val="37999"/>
              </a:srgbClr>
            </a:outerShdw>
          </a:effectLst>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Franklin Gothic Medium"/>
              <a:ea typeface="ＭＳ Ｐゴシック" pitchFamily="-108" charset="-128"/>
              <a:cs typeface="+mn-cs"/>
            </a:endParaRPr>
          </a:p>
        </p:txBody>
      </p:sp>
      <p:sp>
        <p:nvSpPr>
          <p:cNvPr id="7" name="Rectangle 6"/>
          <p:cNvSpPr>
            <a:spLocks noChangeArrowheads="1"/>
          </p:cNvSpPr>
          <p:nvPr/>
        </p:nvSpPr>
        <p:spPr bwMode="auto">
          <a:xfrm rot="5400000">
            <a:off x="8096250" y="3524250"/>
            <a:ext cx="1485900" cy="609600"/>
          </a:xfrm>
          <a:prstGeom prst="rect">
            <a:avLst/>
          </a:prstGeom>
          <a:solidFill>
            <a:srgbClr val="008000">
              <a:alpha val="50195"/>
            </a:srgbClr>
          </a:solidFill>
          <a:ln w="9525">
            <a:solidFill>
              <a:srgbClr val="B6DCDF"/>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Franklin Gothic Medium"/>
                <a:ea typeface="Britannic Bold" pitchFamily="-108" charset="0"/>
                <a:cs typeface="Britannic Bold" pitchFamily="-108" charset="0"/>
              </a:rPr>
              <a:t>Day 2</a:t>
            </a:r>
          </a:p>
        </p:txBody>
      </p:sp>
      <p:sp>
        <p:nvSpPr>
          <p:cNvPr id="8" name="Rectangle 7"/>
          <p:cNvSpPr>
            <a:spLocks noChangeArrowheads="1"/>
          </p:cNvSpPr>
          <p:nvPr/>
        </p:nvSpPr>
        <p:spPr bwMode="auto">
          <a:xfrm rot="5400000">
            <a:off x="8096250" y="2000250"/>
            <a:ext cx="1485900" cy="609600"/>
          </a:xfrm>
          <a:prstGeom prst="rect">
            <a:avLst/>
          </a:prstGeom>
          <a:solidFill>
            <a:srgbClr val="008000">
              <a:alpha val="50195"/>
            </a:srgbClr>
          </a:solidFill>
          <a:ln w="9525">
            <a:solidFill>
              <a:srgbClr val="B6DCDF"/>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Franklin Gothic Medium"/>
                <a:ea typeface="Britannic Bold" pitchFamily="-108" charset="0"/>
                <a:cs typeface="Britannic Bold" pitchFamily="-108" charset="0"/>
              </a:rPr>
              <a:t>Day 1</a:t>
            </a:r>
          </a:p>
        </p:txBody>
      </p:sp>
      <p:sp>
        <p:nvSpPr>
          <p:cNvPr id="12" name="Right Brace 11"/>
          <p:cNvSpPr>
            <a:spLocks/>
          </p:cNvSpPr>
          <p:nvPr/>
        </p:nvSpPr>
        <p:spPr bwMode="auto">
          <a:xfrm>
            <a:off x="8001000" y="4800600"/>
            <a:ext cx="457200" cy="914400"/>
          </a:xfrm>
          <a:prstGeom prst="rightBrace">
            <a:avLst>
              <a:gd name="adj1" fmla="val 8341"/>
              <a:gd name="adj2" fmla="val 50000"/>
            </a:avLst>
          </a:prstGeom>
          <a:noFill/>
          <a:ln w="38100">
            <a:solidFill>
              <a:schemeClr val="tx1"/>
            </a:solidFill>
            <a:round/>
            <a:headEnd/>
            <a:tailEnd/>
          </a:ln>
          <a:effectLst>
            <a:outerShdw blurRad="40000" dist="20000" dir="5400000" rotWithShape="0">
              <a:srgbClr val="000000">
                <a:alpha val="37999"/>
              </a:srgbClr>
            </a:outerShdw>
          </a:effectLst>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Franklin Gothic Medium"/>
              <a:ea typeface="ＭＳ Ｐゴシック" pitchFamily="-108" charset="-128"/>
              <a:cs typeface="+mn-cs"/>
            </a:endParaRPr>
          </a:p>
        </p:txBody>
      </p:sp>
      <p:sp>
        <p:nvSpPr>
          <p:cNvPr id="13" name="Rectangle 12"/>
          <p:cNvSpPr>
            <a:spLocks noChangeArrowheads="1"/>
          </p:cNvSpPr>
          <p:nvPr/>
        </p:nvSpPr>
        <p:spPr bwMode="auto">
          <a:xfrm rot="5400000">
            <a:off x="8439150" y="5010150"/>
            <a:ext cx="800100" cy="609600"/>
          </a:xfrm>
          <a:prstGeom prst="rect">
            <a:avLst/>
          </a:prstGeom>
          <a:solidFill>
            <a:srgbClr val="008000">
              <a:alpha val="50195"/>
            </a:srgbClr>
          </a:solidFill>
          <a:ln w="9525">
            <a:solidFill>
              <a:srgbClr val="B6DCDF"/>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Franklin Gothic Medium"/>
                <a:ea typeface="Britannic Bold" pitchFamily="-108" charset="0"/>
                <a:cs typeface="Britannic Bold" pitchFamily="-108" charset="0"/>
              </a:rPr>
              <a:t>Day 3</a:t>
            </a:r>
          </a:p>
        </p:txBody>
      </p:sp>
      <p:pic>
        <p:nvPicPr>
          <p:cNvPr id="14" name="Picture 13"/>
          <p:cNvPicPr/>
          <p:nvPr/>
        </p:nvPicPr>
        <p:blipFill>
          <a:blip r:embed="rId3">
            <a:extLst>
              <a:ext uri="{28A0092B-C50C-407E-A947-70E740481C1C}">
                <a14:useLocalDpi xmlns:a14="http://schemas.microsoft.com/office/drawing/2010/main"/>
              </a:ext>
            </a:extLst>
          </a:blip>
          <a:srcRect/>
          <a:stretch>
            <a:fillRect/>
          </a:stretch>
        </p:blipFill>
        <p:spPr bwMode="auto">
          <a:xfrm>
            <a:off x="8001506" y="533400"/>
            <a:ext cx="1142494" cy="1143000"/>
          </a:xfrm>
          <a:prstGeom prst="rect">
            <a:avLst/>
          </a:prstGeom>
          <a:noFill/>
          <a:ln>
            <a:noFill/>
          </a:ln>
        </p:spPr>
      </p:pic>
      <p:sp>
        <p:nvSpPr>
          <p:cNvPr id="15" name="Right Brace 14">
            <a:extLst>
              <a:ext uri="{FF2B5EF4-FFF2-40B4-BE49-F238E27FC236}">
                <a16:creationId xmlns:a16="http://schemas.microsoft.com/office/drawing/2014/main" id="{31D6AE56-A275-4218-A73F-4A7379076B3A}"/>
              </a:ext>
            </a:extLst>
          </p:cNvPr>
          <p:cNvSpPr>
            <a:spLocks/>
          </p:cNvSpPr>
          <p:nvPr/>
        </p:nvSpPr>
        <p:spPr bwMode="auto">
          <a:xfrm>
            <a:off x="8001000" y="5791200"/>
            <a:ext cx="457200" cy="914400"/>
          </a:xfrm>
          <a:prstGeom prst="rightBrace">
            <a:avLst>
              <a:gd name="adj1" fmla="val 8341"/>
              <a:gd name="adj2" fmla="val 50000"/>
            </a:avLst>
          </a:prstGeom>
          <a:noFill/>
          <a:ln w="38100">
            <a:solidFill>
              <a:schemeClr val="tx1"/>
            </a:solidFill>
            <a:round/>
            <a:headEnd/>
            <a:tailEnd/>
          </a:ln>
          <a:effectLst>
            <a:outerShdw blurRad="40000" dist="20000" dir="5400000" rotWithShape="0">
              <a:srgbClr val="000000">
                <a:alpha val="37999"/>
              </a:srgbClr>
            </a:outerShdw>
          </a:effectLst>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Franklin Gothic Medium"/>
              <a:ea typeface="ＭＳ Ｐゴシック" pitchFamily="-108" charset="-128"/>
              <a:cs typeface="+mn-cs"/>
            </a:endParaRPr>
          </a:p>
        </p:txBody>
      </p:sp>
      <p:sp>
        <p:nvSpPr>
          <p:cNvPr id="16" name="Rectangle 15">
            <a:extLst>
              <a:ext uri="{FF2B5EF4-FFF2-40B4-BE49-F238E27FC236}">
                <a16:creationId xmlns:a16="http://schemas.microsoft.com/office/drawing/2014/main" id="{7A55D587-5583-437F-BAC5-37C8D988C093}"/>
              </a:ext>
            </a:extLst>
          </p:cNvPr>
          <p:cNvSpPr>
            <a:spLocks noChangeArrowheads="1"/>
          </p:cNvSpPr>
          <p:nvPr/>
        </p:nvSpPr>
        <p:spPr bwMode="auto">
          <a:xfrm rot="5400000">
            <a:off x="8439150" y="5924550"/>
            <a:ext cx="800100" cy="609600"/>
          </a:xfrm>
          <a:prstGeom prst="rect">
            <a:avLst/>
          </a:prstGeom>
          <a:solidFill>
            <a:srgbClr val="008000">
              <a:alpha val="50195"/>
            </a:srgbClr>
          </a:solidFill>
          <a:ln w="9525">
            <a:solidFill>
              <a:srgbClr val="B6DCDF"/>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Franklin Gothic Medium"/>
                <a:ea typeface="Britannic Bold" pitchFamily="-108" charset="0"/>
                <a:cs typeface="Britannic Bold" pitchFamily="-108" charset="0"/>
              </a:rPr>
              <a:t>Day 4</a:t>
            </a:r>
          </a:p>
        </p:txBody>
      </p:sp>
      <p:pic>
        <p:nvPicPr>
          <p:cNvPr id="17" name="Picture 16">
            <a:extLst>
              <a:ext uri="{FF2B5EF4-FFF2-40B4-BE49-F238E27FC236}">
                <a16:creationId xmlns:a16="http://schemas.microsoft.com/office/drawing/2014/main" id="{D25AD63B-1D0A-4FBB-AE0F-506920888E65}"/>
              </a:ext>
            </a:extLst>
          </p:cNvPr>
          <p:cNvPicPr/>
          <p:nvPr/>
        </p:nvPicPr>
        <p:blipFill>
          <a:blip r:embed="rId4">
            <a:extLst>
              <a:ext uri="{28A0092B-C50C-407E-A947-70E740481C1C}">
                <a14:useLocalDpi xmlns:a14="http://schemas.microsoft.com/office/drawing/2010/main"/>
              </a:ext>
            </a:extLst>
          </a:blip>
          <a:srcRect/>
          <a:stretch>
            <a:fillRect/>
          </a:stretch>
        </p:blipFill>
        <p:spPr bwMode="auto">
          <a:xfrm>
            <a:off x="-28576" y="533400"/>
            <a:ext cx="1095375" cy="1066800"/>
          </a:xfrm>
          <a:prstGeom prst="rect">
            <a:avLst/>
          </a:prstGeom>
          <a:noFill/>
          <a:ln>
            <a:noFill/>
          </a:ln>
        </p:spPr>
      </p:pic>
    </p:spTree>
    <p:extLst>
      <p:ext uri="{BB962C8B-B14F-4D97-AF65-F5344CB8AC3E}">
        <p14:creationId xmlns:p14="http://schemas.microsoft.com/office/powerpoint/2010/main" val="35557821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Right)">
                                      <p:cBhvr>
                                        <p:cTn id="7" dur="500"/>
                                        <p:tgtEl>
                                          <p:spTgt spid="8"/>
                                        </p:tgtEl>
                                      </p:cBhvr>
                                    </p:animEffect>
                                  </p:childTnLst>
                                </p:cTn>
                              </p:par>
                              <p:par>
                                <p:cTn id="8" presetID="12" presetClass="entr" presetSubtype="2"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slide(fromRight)">
                                      <p:cBhvr>
                                        <p:cTn id="10" dur="5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2"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lide(fromRight)">
                                      <p:cBhvr>
                                        <p:cTn id="15" dur="500"/>
                                        <p:tgtEl>
                                          <p:spTgt spid="7"/>
                                        </p:tgtEl>
                                      </p:cBhvr>
                                    </p:animEffect>
                                  </p:childTnLst>
                                </p:cTn>
                              </p:par>
                              <p:par>
                                <p:cTn id="16" presetID="12" presetClass="entr" presetSubtype="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lide(fromRigh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2"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slide(fromRight)">
                                      <p:cBhvr>
                                        <p:cTn id="23" dur="500"/>
                                        <p:tgtEl>
                                          <p:spTgt spid="13"/>
                                        </p:tgtEl>
                                      </p:cBhvr>
                                    </p:animEffect>
                                  </p:childTnLst>
                                </p:cTn>
                              </p:par>
                              <p:par>
                                <p:cTn id="24" presetID="12" presetClass="entr" presetSubtype="2"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slide(fromRight)">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2"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slide(fromRight)">
                                      <p:cBhvr>
                                        <p:cTn id="31" dur="500"/>
                                        <p:tgtEl>
                                          <p:spTgt spid="16"/>
                                        </p:tgtEl>
                                      </p:cBhvr>
                                    </p:animEffect>
                                  </p:childTnLst>
                                </p:cTn>
                              </p:par>
                              <p:par>
                                <p:cTn id="32" presetID="12" presetClass="entr" presetSubtype="2"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slide(fromRight)">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12" grpId="0" animBg="1"/>
      <p:bldP spid="13" grpId="0" animBg="1"/>
      <p:bldP spid="15" grpId="0" animBg="1"/>
      <p:bldP spid="16"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5" descr="PICT0325"/>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609600"/>
            <a:ext cx="3962400" cy="2971800"/>
          </a:xfrm>
          <a:prstGeom prst="rect">
            <a:avLst/>
          </a:prstGeom>
          <a:noFill/>
          <a:ln w="9525">
            <a:noFill/>
            <a:miter lim="800000"/>
            <a:headEnd/>
            <a:tailEnd/>
          </a:ln>
        </p:spPr>
      </p:pic>
      <p:pic>
        <p:nvPicPr>
          <p:cNvPr id="343044"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3886200"/>
            <a:ext cx="3962400" cy="3309938"/>
          </a:xfrm>
          <a:prstGeom prst="rect">
            <a:avLst/>
          </a:prstGeom>
          <a:noFill/>
          <a:ln w="9525">
            <a:noFill/>
            <a:miter lim="800000"/>
            <a:headEnd/>
            <a:tailEnd/>
          </a:ln>
        </p:spPr>
      </p:pic>
      <p:sp>
        <p:nvSpPr>
          <p:cNvPr id="343045" name="Rectangle 5"/>
          <p:cNvSpPr>
            <a:spLocks noChangeArrowheads="1"/>
          </p:cNvSpPr>
          <p:nvPr/>
        </p:nvSpPr>
        <p:spPr bwMode="auto">
          <a:xfrm>
            <a:off x="0" y="3276600"/>
            <a:ext cx="3962400" cy="625475"/>
          </a:xfrm>
          <a:prstGeom prst="rect">
            <a:avLst/>
          </a:prstGeom>
          <a:solidFill>
            <a:srgbClr val="008000"/>
          </a:solidFill>
          <a:ln w="9525">
            <a:noFill/>
            <a:miter lim="800000"/>
            <a:headEnd/>
            <a:tailEnd/>
          </a:ln>
        </p:spPr>
        <p:txBody>
          <a:bodyPr anchor="ctr">
            <a:prstTxWarp prst="textNoShape">
              <a:avLst/>
            </a:prstTxWarp>
          </a:bodyPr>
          <a:lstStyle/>
          <a:p>
            <a:pPr algn="ctr"/>
            <a:r>
              <a:rPr lang="en-US" sz="2000" b="1" i="1">
                <a:solidFill>
                  <a:schemeClr val="bg1"/>
                </a:solidFill>
                <a:latin typeface="+mj-lt"/>
              </a:rPr>
              <a:t>Establish</a:t>
            </a:r>
            <a:r>
              <a:rPr lang="en-US" sz="2000">
                <a:solidFill>
                  <a:schemeClr val="bg1"/>
                </a:solidFill>
                <a:latin typeface="+mj-lt"/>
              </a:rPr>
              <a:t> Behavioral Expectations/Rules</a:t>
            </a:r>
          </a:p>
        </p:txBody>
      </p:sp>
      <p:sp>
        <p:nvSpPr>
          <p:cNvPr id="343046" name="Rectangle 6"/>
          <p:cNvSpPr>
            <a:spLocks noChangeArrowheads="1"/>
          </p:cNvSpPr>
          <p:nvPr/>
        </p:nvSpPr>
        <p:spPr bwMode="auto">
          <a:xfrm>
            <a:off x="5181600" y="3276600"/>
            <a:ext cx="3962400" cy="625475"/>
          </a:xfrm>
          <a:prstGeom prst="rect">
            <a:avLst/>
          </a:prstGeom>
          <a:solidFill>
            <a:srgbClr val="008000"/>
          </a:solidFill>
          <a:ln w="9525">
            <a:noFill/>
            <a:miter lim="800000"/>
            <a:headEnd/>
            <a:tailEnd/>
          </a:ln>
        </p:spPr>
        <p:txBody>
          <a:bodyPr anchor="ctr">
            <a:prstTxWarp prst="textNoShape">
              <a:avLst/>
            </a:prstTxWarp>
          </a:bodyPr>
          <a:lstStyle/>
          <a:p>
            <a:pPr algn="ctr"/>
            <a:r>
              <a:rPr lang="en-US" sz="2000" b="1" i="1" dirty="0">
                <a:solidFill>
                  <a:schemeClr val="bg1"/>
                </a:solidFill>
                <a:latin typeface="+mj-lt"/>
              </a:rPr>
              <a:t>Teach</a:t>
            </a:r>
            <a:r>
              <a:rPr lang="en-US" sz="2000" dirty="0">
                <a:solidFill>
                  <a:schemeClr val="bg1"/>
                </a:solidFill>
                <a:latin typeface="+mj-lt"/>
              </a:rPr>
              <a:t> Expectations in the </a:t>
            </a:r>
            <a:br>
              <a:rPr lang="en-US" sz="2000" dirty="0">
                <a:solidFill>
                  <a:schemeClr val="bg1"/>
                </a:solidFill>
                <a:latin typeface="+mj-lt"/>
              </a:rPr>
            </a:br>
            <a:r>
              <a:rPr lang="en-US" sz="2000" dirty="0">
                <a:solidFill>
                  <a:schemeClr val="bg1"/>
                </a:solidFill>
                <a:latin typeface="+mj-lt"/>
              </a:rPr>
              <a:t>Context of </a:t>
            </a:r>
            <a:r>
              <a:rPr lang="en-US" sz="2000" b="1" dirty="0">
                <a:solidFill>
                  <a:schemeClr val="bg1"/>
                </a:solidFill>
                <a:latin typeface="+mj-lt"/>
              </a:rPr>
              <a:t>School </a:t>
            </a:r>
            <a:r>
              <a:rPr lang="en-US" sz="2000" dirty="0">
                <a:solidFill>
                  <a:schemeClr val="bg1"/>
                </a:solidFill>
                <a:latin typeface="+mj-lt"/>
              </a:rPr>
              <a:t>Settings</a:t>
            </a:r>
          </a:p>
        </p:txBody>
      </p:sp>
      <p:sp>
        <p:nvSpPr>
          <p:cNvPr id="12" name="Rectangle 5"/>
          <p:cNvSpPr>
            <a:spLocks noChangeArrowheads="1"/>
          </p:cNvSpPr>
          <p:nvPr/>
        </p:nvSpPr>
        <p:spPr bwMode="auto">
          <a:xfrm>
            <a:off x="0" y="0"/>
            <a:ext cx="3962400" cy="625475"/>
          </a:xfrm>
          <a:prstGeom prst="rect">
            <a:avLst/>
          </a:prstGeom>
          <a:solidFill>
            <a:srgbClr val="008000"/>
          </a:solidFill>
          <a:ln w="9525">
            <a:noFill/>
            <a:miter lim="800000"/>
            <a:headEnd/>
            <a:tailEnd/>
          </a:ln>
        </p:spPr>
        <p:txBody>
          <a:bodyPr anchor="ctr">
            <a:prstTxWarp prst="textNoShape">
              <a:avLst/>
            </a:prstTxWarp>
          </a:bodyPr>
          <a:lstStyle/>
          <a:p>
            <a:pPr algn="ctr"/>
            <a:r>
              <a:rPr lang="en-US" sz="2000" b="1" i="1">
                <a:solidFill>
                  <a:schemeClr val="bg1"/>
                </a:solidFill>
                <a:latin typeface="+mj-lt"/>
              </a:rPr>
              <a:t>Establish</a:t>
            </a:r>
            <a:r>
              <a:rPr lang="en-US" sz="2000">
                <a:solidFill>
                  <a:schemeClr val="bg1"/>
                </a:solidFill>
                <a:latin typeface="+mj-lt"/>
              </a:rPr>
              <a:t> Team</a:t>
            </a:r>
          </a:p>
        </p:txBody>
      </p:sp>
      <p:pic>
        <p:nvPicPr>
          <p:cNvPr id="14" name="Picture 12" descr="MVC-011F"/>
          <p:cNvPicPr>
            <a:picLocks noChangeAspect="1" noChangeArrowheads="1"/>
          </p:cNvPicPr>
          <p:nvPr/>
        </p:nvPicPr>
        <p:blipFill>
          <a:blip r:embed="rId4"/>
          <a:srcRect/>
          <a:stretch>
            <a:fillRect/>
          </a:stretch>
        </p:blipFill>
        <p:spPr bwMode="auto">
          <a:xfrm>
            <a:off x="5181600" y="3886200"/>
            <a:ext cx="3962400" cy="3035300"/>
          </a:xfrm>
          <a:prstGeom prst="rect">
            <a:avLst/>
          </a:prstGeom>
          <a:noFill/>
          <a:ln w="9525">
            <a:noFill/>
            <a:miter lim="800000"/>
            <a:headEnd/>
            <a:tailEnd/>
          </a:ln>
        </p:spPr>
      </p:pic>
      <p:sp>
        <p:nvSpPr>
          <p:cNvPr id="15" name="Rectangle 5"/>
          <p:cNvSpPr>
            <a:spLocks noChangeArrowheads="1"/>
          </p:cNvSpPr>
          <p:nvPr/>
        </p:nvSpPr>
        <p:spPr bwMode="auto">
          <a:xfrm>
            <a:off x="5181600" y="0"/>
            <a:ext cx="3962400" cy="625475"/>
          </a:xfrm>
          <a:prstGeom prst="rect">
            <a:avLst/>
          </a:prstGeom>
          <a:solidFill>
            <a:srgbClr val="008000"/>
          </a:solidFill>
          <a:ln w="9525">
            <a:noFill/>
            <a:miter lim="800000"/>
            <a:headEnd/>
            <a:tailEnd/>
          </a:ln>
        </p:spPr>
        <p:txBody>
          <a:bodyPr anchor="ctr">
            <a:prstTxWarp prst="textNoShape">
              <a:avLst/>
            </a:prstTxWarp>
          </a:bodyPr>
          <a:lstStyle/>
          <a:p>
            <a:pPr algn="ctr"/>
            <a:r>
              <a:rPr lang="en-US" sz="2000" b="1" i="1">
                <a:solidFill>
                  <a:schemeClr val="bg1"/>
                </a:solidFill>
                <a:latin typeface="+mj-lt"/>
              </a:rPr>
              <a:t>Develop </a:t>
            </a:r>
            <a:r>
              <a:rPr lang="en-US" sz="2000">
                <a:solidFill>
                  <a:schemeClr val="bg1"/>
                </a:solidFill>
                <a:latin typeface="+mj-lt"/>
              </a:rPr>
              <a:t>Statement of Behavioral Purpose or Vision</a:t>
            </a:r>
          </a:p>
        </p:txBody>
      </p:sp>
      <p:sp>
        <p:nvSpPr>
          <p:cNvPr id="16" name="Rectangle 15"/>
          <p:cNvSpPr>
            <a:spLocks noChangeArrowheads="1"/>
          </p:cNvSpPr>
          <p:nvPr/>
        </p:nvSpPr>
        <p:spPr bwMode="auto">
          <a:xfrm>
            <a:off x="5181600" y="609600"/>
            <a:ext cx="3962400" cy="2667000"/>
          </a:xfrm>
          <a:prstGeom prst="rect">
            <a:avLst/>
          </a:prstGeom>
          <a:solidFill>
            <a:srgbClr val="1E4649">
              <a:alpha val="76862"/>
            </a:srgbClr>
          </a:solidFill>
          <a:ln w="38100">
            <a:solidFill>
              <a:schemeClr val="bg1"/>
            </a:solidFill>
            <a:miter lim="800000"/>
            <a:headEnd/>
            <a:tailEnd/>
          </a:ln>
          <a:effectLst>
            <a:outerShdw blurRad="40000" dist="20000" dir="5400000" rotWithShape="0">
              <a:srgbClr val="000000">
                <a:alpha val="37999"/>
              </a:srgbClr>
            </a:outerShdw>
          </a:effectLst>
        </p:spPr>
        <p:txBody>
          <a:bodyPr anchor="ctr">
            <a:prstTxWarp prst="textNoShape">
              <a:avLst/>
            </a:prstTxWarp>
          </a:bodyPr>
          <a:lstStyle/>
          <a:p>
            <a:pPr algn="ctr">
              <a:defRPr/>
            </a:pPr>
            <a:r>
              <a:rPr lang="en-US" sz="2800" dirty="0">
                <a:solidFill>
                  <a:schemeClr val="bg1"/>
                </a:solidFill>
                <a:latin typeface="Chalkboard"/>
                <a:ea typeface="+mn-ea"/>
                <a:cs typeface="Chalkboard"/>
              </a:rPr>
              <a:t>At BSG, we are responsible for ourselves, respect each other, and maintain safety in our school.</a:t>
            </a:r>
          </a:p>
        </p:txBody>
      </p:sp>
      <p:pic>
        <p:nvPicPr>
          <p:cNvPr id="10" name="Picture 9"/>
          <p:cNvPicPr/>
          <p:nvPr/>
        </p:nvPicPr>
        <p:blipFill>
          <a:blip r:embed="rId5">
            <a:extLst>
              <a:ext uri="{28A0092B-C50C-407E-A947-70E740481C1C}">
                <a14:useLocalDpi xmlns:a14="http://schemas.microsoft.com/office/drawing/2010/main"/>
              </a:ext>
            </a:extLst>
          </a:blip>
          <a:srcRect/>
          <a:stretch>
            <a:fillRect/>
          </a:stretch>
        </p:blipFill>
        <p:spPr bwMode="auto">
          <a:xfrm>
            <a:off x="4114800" y="2819400"/>
            <a:ext cx="939800" cy="990600"/>
          </a:xfrm>
          <a:prstGeom prst="rect">
            <a:avLst/>
          </a:prstGeom>
          <a:noFill/>
          <a:ln>
            <a:noFill/>
          </a:ln>
        </p:spPr>
      </p:pic>
    </p:spTree>
    <p:extLst>
      <p:ext uri="{BB962C8B-B14F-4D97-AF65-F5344CB8AC3E}">
        <p14:creationId xmlns:p14="http://schemas.microsoft.com/office/powerpoint/2010/main" val="818181400"/>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descr="strive for five"/>
          <p:cNvPicPr>
            <a:picLocks noChangeAspect="1" noChangeArrowheads="1"/>
          </p:cNvPicPr>
          <p:nvPr/>
        </p:nvPicPr>
        <p:blipFill>
          <a:blip r:embed="rId4"/>
          <a:srcRect/>
          <a:stretch>
            <a:fillRect/>
          </a:stretch>
        </p:blipFill>
        <p:spPr bwMode="auto">
          <a:xfrm>
            <a:off x="0" y="609600"/>
            <a:ext cx="3983038" cy="3657600"/>
          </a:xfrm>
          <a:prstGeom prst="rect">
            <a:avLst/>
          </a:prstGeom>
          <a:noFill/>
          <a:ln w="9525">
            <a:noFill/>
            <a:miter lim="800000"/>
            <a:headEnd/>
            <a:tailEnd/>
          </a:ln>
        </p:spPr>
      </p:pic>
      <p:graphicFrame>
        <p:nvGraphicFramePr>
          <p:cNvPr id="344075" name="Object 2"/>
          <p:cNvGraphicFramePr>
            <a:graphicFrameLocks noGrp="1" noChangeAspect="1"/>
          </p:cNvGraphicFramePr>
          <p:nvPr>
            <p:ph sz="half" idx="1"/>
          </p:nvPr>
        </p:nvGraphicFramePr>
        <p:xfrm>
          <a:off x="0" y="3886200"/>
          <a:ext cx="3962400" cy="2971800"/>
        </p:xfrm>
        <a:graphic>
          <a:graphicData uri="http://schemas.openxmlformats.org/presentationml/2006/ole">
            <mc:AlternateContent xmlns:mc="http://schemas.openxmlformats.org/markup-compatibility/2006">
              <mc:Choice xmlns:v="urn:schemas-microsoft-com:vml" Requires="v">
                <p:oleObj spid="_x0000_s276603" name="Photo Editor Photo" r:id="rId5" imgW="3428571" imgH="2572109" progId="">
                  <p:embed/>
                </p:oleObj>
              </mc:Choice>
              <mc:Fallback>
                <p:oleObj name="Photo Editor Photo" r:id="rId5" imgW="3428571" imgH="2572109" progId="">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886200"/>
                        <a:ext cx="3962400" cy="2971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44074" name="Picture 10" descr="100_0646"/>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181600" y="533400"/>
            <a:ext cx="3962400" cy="2806700"/>
          </a:xfrm>
          <a:prstGeom prst="rect">
            <a:avLst/>
          </a:prstGeom>
          <a:noFill/>
          <a:ln w="9525">
            <a:noFill/>
            <a:miter lim="800000"/>
            <a:headEnd/>
            <a:tailEnd/>
          </a:ln>
        </p:spPr>
      </p:pic>
      <p:sp>
        <p:nvSpPr>
          <p:cNvPr id="344068" name="Rectangle 4"/>
          <p:cNvSpPr>
            <a:spLocks noChangeArrowheads="1"/>
          </p:cNvSpPr>
          <p:nvPr/>
        </p:nvSpPr>
        <p:spPr bwMode="auto">
          <a:xfrm>
            <a:off x="5181600" y="0"/>
            <a:ext cx="3962400" cy="625475"/>
          </a:xfrm>
          <a:prstGeom prst="rect">
            <a:avLst/>
          </a:prstGeom>
          <a:solidFill>
            <a:srgbClr val="008000"/>
          </a:solidFill>
          <a:ln w="9525">
            <a:noFill/>
            <a:miter lim="800000"/>
            <a:headEnd/>
            <a:tailEnd/>
          </a:ln>
        </p:spPr>
        <p:txBody>
          <a:bodyPr anchor="ctr">
            <a:prstTxWarp prst="textNoShape">
              <a:avLst/>
            </a:prstTxWarp>
          </a:bodyPr>
          <a:lstStyle/>
          <a:p>
            <a:pPr algn="ctr"/>
            <a:r>
              <a:rPr lang="en-US" sz="2000" b="1" i="1" dirty="0">
                <a:solidFill>
                  <a:srgbClr val="FFFFFF"/>
                </a:solidFill>
                <a:latin typeface="+mj-lt"/>
              </a:rPr>
              <a:t>Establish</a:t>
            </a:r>
            <a:r>
              <a:rPr lang="en-US" sz="2000" dirty="0">
                <a:solidFill>
                  <a:srgbClr val="FFFFFF"/>
                </a:solidFill>
                <a:latin typeface="+mj-lt"/>
              </a:rPr>
              <a:t> Procedures for Encouraging Appropriate Behavior</a:t>
            </a:r>
          </a:p>
        </p:txBody>
      </p:sp>
      <p:sp>
        <p:nvSpPr>
          <p:cNvPr id="344071" name="Rectangle 7"/>
          <p:cNvSpPr>
            <a:spLocks noChangeArrowheads="1"/>
          </p:cNvSpPr>
          <p:nvPr/>
        </p:nvSpPr>
        <p:spPr bwMode="auto">
          <a:xfrm>
            <a:off x="5181600" y="3276600"/>
            <a:ext cx="3962400" cy="625475"/>
          </a:xfrm>
          <a:prstGeom prst="rect">
            <a:avLst/>
          </a:prstGeom>
          <a:solidFill>
            <a:srgbClr val="008000"/>
          </a:solidFill>
          <a:ln w="9525">
            <a:noFill/>
            <a:miter lim="800000"/>
            <a:headEnd/>
            <a:tailEnd/>
          </a:ln>
        </p:spPr>
        <p:txBody>
          <a:bodyPr anchor="ctr">
            <a:prstTxWarp prst="textNoShape">
              <a:avLst/>
            </a:prstTxWarp>
          </a:bodyPr>
          <a:lstStyle/>
          <a:p>
            <a:pPr algn="ctr"/>
            <a:r>
              <a:rPr lang="en-US" sz="2000" b="1" i="1" dirty="0">
                <a:solidFill>
                  <a:srgbClr val="FFFFFF"/>
                </a:solidFill>
                <a:latin typeface="+mj-lt"/>
              </a:rPr>
              <a:t>Develop </a:t>
            </a:r>
            <a:r>
              <a:rPr lang="en-US" sz="2000" dirty="0">
                <a:solidFill>
                  <a:srgbClr val="FFFFFF"/>
                </a:solidFill>
                <a:latin typeface="+mj-lt"/>
              </a:rPr>
              <a:t>data-based procedures for monitoring</a:t>
            </a:r>
          </a:p>
        </p:txBody>
      </p:sp>
      <p:sp>
        <p:nvSpPr>
          <p:cNvPr id="13" name="Rectangle 8"/>
          <p:cNvSpPr>
            <a:spLocks noChangeArrowheads="1"/>
          </p:cNvSpPr>
          <p:nvPr/>
        </p:nvSpPr>
        <p:spPr bwMode="auto">
          <a:xfrm>
            <a:off x="0" y="0"/>
            <a:ext cx="3962400" cy="625475"/>
          </a:xfrm>
          <a:prstGeom prst="rect">
            <a:avLst/>
          </a:prstGeom>
          <a:solidFill>
            <a:srgbClr val="008000"/>
          </a:solidFill>
          <a:ln w="9525">
            <a:noFill/>
            <a:miter lim="800000"/>
            <a:headEnd/>
            <a:tailEnd/>
          </a:ln>
        </p:spPr>
        <p:txBody>
          <a:bodyPr anchor="ctr">
            <a:prstTxWarp prst="textNoShape">
              <a:avLst/>
            </a:prstTxWarp>
          </a:bodyPr>
          <a:lstStyle/>
          <a:p>
            <a:pPr algn="ctr"/>
            <a:r>
              <a:rPr lang="en-US" sz="2000" b="1" i="1" dirty="0">
                <a:solidFill>
                  <a:srgbClr val="FFFFFF"/>
                </a:solidFill>
                <a:latin typeface="+mj-lt"/>
              </a:rPr>
              <a:t>Teach </a:t>
            </a:r>
            <a:r>
              <a:rPr lang="en-US" sz="2000" u="sng" dirty="0">
                <a:solidFill>
                  <a:srgbClr val="FFFFFF"/>
                </a:solidFill>
                <a:latin typeface="+mj-lt"/>
              </a:rPr>
              <a:t>Expectations </a:t>
            </a:r>
            <a:r>
              <a:rPr lang="en-US" sz="2000" dirty="0">
                <a:solidFill>
                  <a:srgbClr val="FFFFFF"/>
                </a:solidFill>
                <a:latin typeface="+mj-lt"/>
              </a:rPr>
              <a:t>in the </a:t>
            </a:r>
          </a:p>
          <a:p>
            <a:pPr algn="ctr"/>
            <a:r>
              <a:rPr lang="en-US" sz="2000" dirty="0">
                <a:solidFill>
                  <a:srgbClr val="FFFFFF"/>
                </a:solidFill>
                <a:latin typeface="+mj-lt"/>
              </a:rPr>
              <a:t>Context of Class Routines</a:t>
            </a:r>
          </a:p>
        </p:txBody>
      </p:sp>
      <p:sp>
        <p:nvSpPr>
          <p:cNvPr id="344069" name="Rectangle 5"/>
          <p:cNvSpPr>
            <a:spLocks noChangeArrowheads="1"/>
          </p:cNvSpPr>
          <p:nvPr/>
        </p:nvSpPr>
        <p:spPr bwMode="auto">
          <a:xfrm>
            <a:off x="0" y="3276600"/>
            <a:ext cx="3962400" cy="838200"/>
          </a:xfrm>
          <a:prstGeom prst="rect">
            <a:avLst/>
          </a:prstGeom>
          <a:solidFill>
            <a:srgbClr val="008000"/>
          </a:solidFill>
          <a:ln w="9525">
            <a:noFill/>
            <a:miter lim="800000"/>
            <a:headEnd/>
            <a:tailEnd/>
          </a:ln>
        </p:spPr>
        <p:txBody>
          <a:bodyPr anchor="ctr">
            <a:prstTxWarp prst="textNoShape">
              <a:avLst/>
            </a:prstTxWarp>
          </a:bodyPr>
          <a:lstStyle/>
          <a:p>
            <a:pPr algn="ctr"/>
            <a:r>
              <a:rPr lang="en-US" sz="2000" b="1" i="1" dirty="0">
                <a:solidFill>
                  <a:srgbClr val="FFFFFF"/>
                </a:solidFill>
                <a:latin typeface="+mj-lt"/>
              </a:rPr>
              <a:t>Establish</a:t>
            </a:r>
            <a:r>
              <a:rPr lang="en-US" sz="2000" dirty="0">
                <a:solidFill>
                  <a:srgbClr val="FFFFFF"/>
                </a:solidFill>
                <a:latin typeface="+mj-lt"/>
              </a:rPr>
              <a:t> Procedures for Responding </a:t>
            </a:r>
            <a:r>
              <a:rPr lang="en-US" sz="2000">
                <a:solidFill>
                  <a:srgbClr val="FFFFFF"/>
                </a:solidFill>
                <a:latin typeface="+mj-lt"/>
              </a:rPr>
              <a:t>to Inappropriate Behavior</a:t>
            </a:r>
          </a:p>
        </p:txBody>
      </p:sp>
      <p:pic>
        <p:nvPicPr>
          <p:cNvPr id="209929" name="Picture 10"/>
          <p:cNvPicPr>
            <a:picLocks noChangeAspect="1" noChangeArrowheads="1"/>
          </p:cNvPicPr>
          <p:nvPr/>
        </p:nvPicPr>
        <p:blipFill>
          <a:blip r:embed="rId8"/>
          <a:srcRect/>
          <a:stretch>
            <a:fillRect/>
          </a:stretch>
        </p:blipFill>
        <p:spPr bwMode="auto">
          <a:xfrm>
            <a:off x="5181600" y="3886200"/>
            <a:ext cx="3976508" cy="2955925"/>
          </a:xfrm>
          <a:prstGeom prst="rect">
            <a:avLst/>
          </a:prstGeom>
          <a:noFill/>
          <a:ln w="9525">
            <a:noFill/>
            <a:miter lim="800000"/>
            <a:headEnd/>
            <a:tailEnd/>
          </a:ln>
        </p:spPr>
      </p:pic>
      <p:pic>
        <p:nvPicPr>
          <p:cNvPr id="11" name="Picture 10"/>
          <p:cNvPicPr/>
          <p:nvPr/>
        </p:nvPicPr>
        <p:blipFill>
          <a:blip r:embed="rId9">
            <a:extLst>
              <a:ext uri="{28A0092B-C50C-407E-A947-70E740481C1C}">
                <a14:useLocalDpi xmlns:a14="http://schemas.microsoft.com/office/drawing/2010/main"/>
              </a:ext>
            </a:extLst>
          </a:blip>
          <a:srcRect/>
          <a:stretch>
            <a:fillRect/>
          </a:stretch>
        </p:blipFill>
        <p:spPr bwMode="auto">
          <a:xfrm>
            <a:off x="4114800" y="2819400"/>
            <a:ext cx="939800" cy="990600"/>
          </a:xfrm>
          <a:prstGeom prst="rect">
            <a:avLst/>
          </a:prstGeom>
          <a:noFill/>
          <a:ln>
            <a:noFill/>
          </a:ln>
        </p:spPr>
      </p:pic>
    </p:spTree>
    <p:extLst>
      <p:ext uri="{BB962C8B-B14F-4D97-AF65-F5344CB8AC3E}">
        <p14:creationId xmlns:p14="http://schemas.microsoft.com/office/powerpoint/2010/main" val="836998059"/>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FFFF00">
            <a:alpha val="25000"/>
          </a:srgbClr>
        </a:solidFill>
        <a:effectLst/>
      </p:bgPr>
    </p:bg>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pPr eaLnBrk="1" hangingPunct="1"/>
            <a:r>
              <a:rPr lang="en-US" sz="8000" dirty="0">
                <a:ea typeface="ＭＳ Ｐゴシック" pitchFamily="-108" charset="-128"/>
                <a:cs typeface="ＭＳ Ｐゴシック" pitchFamily="-108" charset="-128"/>
              </a:rPr>
              <a:t>Consider Tattoos!</a:t>
            </a:r>
          </a:p>
        </p:txBody>
      </p:sp>
      <p:grpSp>
        <p:nvGrpSpPr>
          <p:cNvPr id="2" name="Group 3"/>
          <p:cNvGrpSpPr>
            <a:grpSpLocks/>
          </p:cNvGrpSpPr>
          <p:nvPr/>
        </p:nvGrpSpPr>
        <p:grpSpPr bwMode="auto">
          <a:xfrm>
            <a:off x="0" y="2438400"/>
            <a:ext cx="3221038" cy="2444750"/>
            <a:chOff x="3822" y="128"/>
            <a:chExt cx="1850" cy="1540"/>
          </a:xfrm>
        </p:grpSpPr>
        <p:sp>
          <p:nvSpPr>
            <p:cNvPr id="212001" name="Oval 4"/>
            <p:cNvSpPr>
              <a:spLocks noChangeArrowheads="1"/>
            </p:cNvSpPr>
            <p:nvPr/>
          </p:nvSpPr>
          <p:spPr bwMode="auto">
            <a:xfrm>
              <a:off x="4321" y="322"/>
              <a:ext cx="957" cy="1058"/>
            </a:xfrm>
            <a:prstGeom prst="ellipse">
              <a:avLst/>
            </a:prstGeom>
            <a:solidFill>
              <a:schemeClr val="bg1">
                <a:alpha val="50195"/>
              </a:schemeClr>
            </a:solidFill>
            <a:ln w="63500">
              <a:solidFill>
                <a:srgbClr val="333399"/>
              </a:solidFill>
              <a:round/>
              <a:headEnd/>
              <a:tailEnd/>
            </a:ln>
          </p:spPr>
          <p:txBody>
            <a:bodyPr wrap="none" anchor="ctr">
              <a:prstTxWarp prst="textNoShape">
                <a:avLst/>
              </a:prstTxWarp>
            </a:bodyPr>
            <a:lstStyle/>
            <a:p>
              <a:endParaRPr lang="en-US">
                <a:latin typeface="+mj-lt"/>
              </a:endParaRPr>
            </a:p>
          </p:txBody>
        </p:sp>
        <p:sp>
          <p:nvSpPr>
            <p:cNvPr id="212002" name="Oval 5"/>
            <p:cNvSpPr>
              <a:spLocks noChangeArrowheads="1"/>
            </p:cNvSpPr>
            <p:nvPr/>
          </p:nvSpPr>
          <p:spPr bwMode="auto">
            <a:xfrm>
              <a:off x="4526" y="772"/>
              <a:ext cx="530" cy="519"/>
            </a:xfrm>
            <a:prstGeom prst="ellipse">
              <a:avLst/>
            </a:prstGeom>
            <a:noFill/>
            <a:ln w="63500">
              <a:solidFill>
                <a:srgbClr val="99CC00"/>
              </a:solidFill>
              <a:round/>
              <a:headEnd/>
              <a:tailEnd/>
            </a:ln>
          </p:spPr>
          <p:txBody>
            <a:bodyPr wrap="none" anchor="ctr">
              <a:prstTxWarp prst="textNoShape">
                <a:avLst/>
              </a:prstTxWarp>
            </a:bodyPr>
            <a:lstStyle/>
            <a:p>
              <a:pPr algn="ctr" eaLnBrk="0" hangingPunct="0"/>
              <a:endParaRPr lang="en-US" sz="800">
                <a:latin typeface="+mj-lt"/>
                <a:ea typeface="Arial" pitchFamily="-1" charset="0"/>
                <a:cs typeface="Arial" pitchFamily="-1" charset="0"/>
              </a:endParaRPr>
            </a:p>
          </p:txBody>
        </p:sp>
        <p:sp>
          <p:nvSpPr>
            <p:cNvPr id="212003" name="Oval 6"/>
            <p:cNvSpPr>
              <a:spLocks noChangeArrowheads="1"/>
            </p:cNvSpPr>
            <p:nvPr/>
          </p:nvSpPr>
          <p:spPr bwMode="auto">
            <a:xfrm>
              <a:off x="4680" y="504"/>
              <a:ext cx="513" cy="519"/>
            </a:xfrm>
            <a:prstGeom prst="ellipse">
              <a:avLst/>
            </a:prstGeom>
            <a:noFill/>
            <a:ln w="63500">
              <a:solidFill>
                <a:srgbClr val="FF99CC"/>
              </a:solidFill>
              <a:round/>
              <a:headEnd/>
              <a:tailEnd/>
            </a:ln>
          </p:spPr>
          <p:txBody>
            <a:bodyPr wrap="none" anchor="ctr">
              <a:prstTxWarp prst="textNoShape">
                <a:avLst/>
              </a:prstTxWarp>
            </a:bodyPr>
            <a:lstStyle/>
            <a:p>
              <a:endParaRPr lang="en-US">
                <a:latin typeface="+mj-lt"/>
              </a:endParaRPr>
            </a:p>
          </p:txBody>
        </p:sp>
        <p:sp>
          <p:nvSpPr>
            <p:cNvPr id="212004" name="Oval 7"/>
            <p:cNvSpPr>
              <a:spLocks noChangeArrowheads="1"/>
            </p:cNvSpPr>
            <p:nvPr/>
          </p:nvSpPr>
          <p:spPr bwMode="auto">
            <a:xfrm>
              <a:off x="4390" y="504"/>
              <a:ext cx="495" cy="519"/>
            </a:xfrm>
            <a:prstGeom prst="ellipse">
              <a:avLst/>
            </a:prstGeom>
            <a:noFill/>
            <a:ln w="63500">
              <a:solidFill>
                <a:srgbClr val="00FFCC"/>
              </a:solidFill>
              <a:round/>
              <a:headEnd/>
              <a:tailEnd/>
            </a:ln>
          </p:spPr>
          <p:txBody>
            <a:bodyPr wrap="none" anchor="ctr">
              <a:prstTxWarp prst="textNoShape">
                <a:avLst/>
              </a:prstTxWarp>
            </a:bodyPr>
            <a:lstStyle/>
            <a:p>
              <a:endParaRPr lang="en-US">
                <a:latin typeface="+mj-lt"/>
              </a:endParaRPr>
            </a:p>
          </p:txBody>
        </p:sp>
        <p:sp>
          <p:nvSpPr>
            <p:cNvPr id="212005" name="Text Box 8"/>
            <p:cNvSpPr txBox="1">
              <a:spLocks noChangeArrowheads="1"/>
            </p:cNvSpPr>
            <p:nvPr/>
          </p:nvSpPr>
          <p:spPr bwMode="auto">
            <a:xfrm rot="18341135">
              <a:off x="4382" y="625"/>
              <a:ext cx="383" cy="124"/>
            </a:xfrm>
            <a:prstGeom prst="rect">
              <a:avLst/>
            </a:prstGeom>
            <a:noFill/>
            <a:ln w="9525">
              <a:noFill/>
              <a:miter lim="800000"/>
              <a:headEnd/>
              <a:tailEnd/>
            </a:ln>
          </p:spPr>
          <p:txBody>
            <a:bodyPr wrap="none">
              <a:prstTxWarp prst="textNoShape">
                <a:avLst/>
              </a:prstTxWarp>
              <a:spAutoFit/>
            </a:bodyPr>
            <a:lstStyle/>
            <a:p>
              <a:pPr eaLnBrk="0" hangingPunct="0"/>
              <a:r>
                <a:rPr lang="en-US" sz="800">
                  <a:latin typeface="+mj-lt"/>
                  <a:ea typeface="Arial" pitchFamily="-1" charset="0"/>
                  <a:cs typeface="Arial" pitchFamily="-1" charset="0"/>
                </a:rPr>
                <a:t>SYSTEMS</a:t>
              </a:r>
            </a:p>
          </p:txBody>
        </p:sp>
        <p:sp>
          <p:nvSpPr>
            <p:cNvPr id="212006" name="Text Box 9"/>
            <p:cNvSpPr txBox="1">
              <a:spLocks noChangeArrowheads="1"/>
            </p:cNvSpPr>
            <p:nvPr/>
          </p:nvSpPr>
          <p:spPr bwMode="auto">
            <a:xfrm>
              <a:off x="4560" y="1056"/>
              <a:ext cx="393" cy="136"/>
            </a:xfrm>
            <a:prstGeom prst="rect">
              <a:avLst/>
            </a:prstGeom>
            <a:noFill/>
            <a:ln w="9525">
              <a:noFill/>
              <a:miter lim="800000"/>
              <a:headEnd/>
              <a:tailEnd/>
            </a:ln>
          </p:spPr>
          <p:txBody>
            <a:bodyPr wrap="none">
              <a:prstTxWarp prst="textNoShape">
                <a:avLst/>
              </a:prstTxWarp>
              <a:spAutoFit/>
            </a:bodyPr>
            <a:lstStyle/>
            <a:p>
              <a:pPr eaLnBrk="0" hangingPunct="0"/>
              <a:r>
                <a:rPr lang="en-US" sz="800">
                  <a:latin typeface="+mj-lt"/>
                  <a:ea typeface="Arial" pitchFamily="-1" charset="0"/>
                  <a:cs typeface="Arial" pitchFamily="-1" charset="0"/>
                </a:rPr>
                <a:t>PRACTICES</a:t>
              </a:r>
            </a:p>
          </p:txBody>
        </p:sp>
        <p:sp>
          <p:nvSpPr>
            <p:cNvPr id="212007" name="Text Box 10"/>
            <p:cNvSpPr txBox="1">
              <a:spLocks noChangeArrowheads="1"/>
            </p:cNvSpPr>
            <p:nvPr/>
          </p:nvSpPr>
          <p:spPr bwMode="auto">
            <a:xfrm rot="2905354">
              <a:off x="4887" y="608"/>
              <a:ext cx="262" cy="124"/>
            </a:xfrm>
            <a:prstGeom prst="rect">
              <a:avLst/>
            </a:prstGeom>
            <a:noFill/>
            <a:ln w="9525">
              <a:noFill/>
              <a:miter lim="800000"/>
              <a:headEnd/>
              <a:tailEnd/>
            </a:ln>
          </p:spPr>
          <p:txBody>
            <a:bodyPr wrap="none">
              <a:prstTxWarp prst="textNoShape">
                <a:avLst/>
              </a:prstTxWarp>
              <a:spAutoFit/>
            </a:bodyPr>
            <a:lstStyle/>
            <a:p>
              <a:pPr eaLnBrk="0" hangingPunct="0"/>
              <a:r>
                <a:rPr lang="en-US" sz="800">
                  <a:latin typeface="+mj-lt"/>
                  <a:ea typeface="Arial" pitchFamily="-1" charset="0"/>
                  <a:cs typeface="Arial" pitchFamily="-1" charset="0"/>
                </a:rPr>
                <a:t>DATA</a:t>
              </a:r>
            </a:p>
          </p:txBody>
        </p:sp>
        <p:sp>
          <p:nvSpPr>
            <p:cNvPr id="212008" name="Text Box 11"/>
            <p:cNvSpPr txBox="1">
              <a:spLocks noChangeArrowheads="1"/>
            </p:cNvSpPr>
            <p:nvPr/>
          </p:nvSpPr>
          <p:spPr bwMode="auto">
            <a:xfrm>
              <a:off x="3822" y="737"/>
              <a:ext cx="475" cy="212"/>
            </a:xfrm>
            <a:prstGeom prst="rect">
              <a:avLst/>
            </a:prstGeom>
            <a:noFill/>
            <a:ln w="9525">
              <a:noFill/>
              <a:miter lim="800000"/>
              <a:headEnd/>
              <a:tailEnd/>
            </a:ln>
          </p:spPr>
          <p:txBody>
            <a:bodyPr wrap="none">
              <a:prstTxWarp prst="textNoShape">
                <a:avLst/>
              </a:prstTxWarp>
              <a:spAutoFit/>
            </a:bodyPr>
            <a:lstStyle/>
            <a:p>
              <a:pPr algn="ctr" eaLnBrk="0" hangingPunct="0"/>
              <a:r>
                <a:rPr lang="en-US" sz="800">
                  <a:latin typeface="+mj-lt"/>
                  <a:ea typeface="Arial" pitchFamily="-1" charset="0"/>
                  <a:cs typeface="Arial" pitchFamily="-1" charset="0"/>
                </a:rPr>
                <a:t>Supporting</a:t>
              </a:r>
            </a:p>
            <a:p>
              <a:pPr algn="ctr" eaLnBrk="0" hangingPunct="0"/>
              <a:r>
                <a:rPr lang="en-US" sz="800">
                  <a:latin typeface="+mj-lt"/>
                  <a:ea typeface="Arial" pitchFamily="-1" charset="0"/>
                  <a:cs typeface="Arial" pitchFamily="-1" charset="0"/>
                </a:rPr>
                <a:t>Staff Behavior</a:t>
              </a:r>
            </a:p>
          </p:txBody>
        </p:sp>
        <p:sp>
          <p:nvSpPr>
            <p:cNvPr id="212009" name="Text Box 12"/>
            <p:cNvSpPr txBox="1">
              <a:spLocks noChangeArrowheads="1"/>
            </p:cNvSpPr>
            <p:nvPr/>
          </p:nvSpPr>
          <p:spPr bwMode="auto">
            <a:xfrm>
              <a:off x="4513" y="1456"/>
              <a:ext cx="557" cy="212"/>
            </a:xfrm>
            <a:prstGeom prst="rect">
              <a:avLst/>
            </a:prstGeom>
            <a:noFill/>
            <a:ln w="9525">
              <a:noFill/>
              <a:miter lim="800000"/>
              <a:headEnd/>
              <a:tailEnd/>
            </a:ln>
          </p:spPr>
          <p:txBody>
            <a:bodyPr wrap="none">
              <a:prstTxWarp prst="textNoShape">
                <a:avLst/>
              </a:prstTxWarp>
              <a:spAutoFit/>
            </a:bodyPr>
            <a:lstStyle/>
            <a:p>
              <a:pPr algn="ctr" eaLnBrk="0" hangingPunct="0"/>
              <a:r>
                <a:rPr lang="en-US" sz="800">
                  <a:latin typeface="+mj-lt"/>
                  <a:ea typeface="Arial" pitchFamily="-1" charset="0"/>
                  <a:cs typeface="Arial" pitchFamily="-1" charset="0"/>
                </a:rPr>
                <a:t>Supporting</a:t>
              </a:r>
            </a:p>
            <a:p>
              <a:pPr algn="ctr" eaLnBrk="0" hangingPunct="0"/>
              <a:r>
                <a:rPr lang="en-US" sz="800">
                  <a:latin typeface="+mj-lt"/>
                  <a:ea typeface="Arial" pitchFamily="-1" charset="0"/>
                  <a:cs typeface="Arial" pitchFamily="-1" charset="0"/>
                </a:rPr>
                <a:t>Student Behavior</a:t>
              </a:r>
            </a:p>
          </p:txBody>
        </p:sp>
        <p:sp>
          <p:nvSpPr>
            <p:cNvPr id="212010" name="Text Box 13"/>
            <p:cNvSpPr txBox="1">
              <a:spLocks noChangeArrowheads="1"/>
            </p:cNvSpPr>
            <p:nvPr/>
          </p:nvSpPr>
          <p:spPr bwMode="auto">
            <a:xfrm>
              <a:off x="4560" y="384"/>
              <a:ext cx="393" cy="136"/>
            </a:xfrm>
            <a:prstGeom prst="rect">
              <a:avLst/>
            </a:prstGeom>
            <a:noFill/>
            <a:ln w="9525">
              <a:noFill/>
              <a:miter lim="800000"/>
              <a:headEnd/>
              <a:tailEnd/>
            </a:ln>
          </p:spPr>
          <p:txBody>
            <a:bodyPr wrap="none">
              <a:prstTxWarp prst="textNoShape">
                <a:avLst/>
              </a:prstTxWarp>
              <a:spAutoFit/>
            </a:bodyPr>
            <a:lstStyle/>
            <a:p>
              <a:pPr eaLnBrk="0" hangingPunct="0"/>
              <a:r>
                <a:rPr lang="en-US" sz="800">
                  <a:latin typeface="+mj-lt"/>
                  <a:ea typeface="Arial" pitchFamily="-1" charset="0"/>
                  <a:cs typeface="Arial" pitchFamily="-1" charset="0"/>
                </a:rPr>
                <a:t>OUTCOMES</a:t>
              </a:r>
            </a:p>
          </p:txBody>
        </p:sp>
        <p:sp>
          <p:nvSpPr>
            <p:cNvPr id="212011" name="Text Box 14"/>
            <p:cNvSpPr txBox="1">
              <a:spLocks noChangeArrowheads="1"/>
            </p:cNvSpPr>
            <p:nvPr/>
          </p:nvSpPr>
          <p:spPr bwMode="auto">
            <a:xfrm>
              <a:off x="4332" y="128"/>
              <a:ext cx="972" cy="212"/>
            </a:xfrm>
            <a:prstGeom prst="rect">
              <a:avLst/>
            </a:prstGeom>
            <a:noFill/>
            <a:ln w="9525">
              <a:noFill/>
              <a:miter lim="800000"/>
              <a:headEnd/>
              <a:tailEnd/>
            </a:ln>
          </p:spPr>
          <p:txBody>
            <a:bodyPr wrap="none">
              <a:prstTxWarp prst="textNoShape">
                <a:avLst/>
              </a:prstTxWarp>
              <a:spAutoFit/>
            </a:bodyPr>
            <a:lstStyle/>
            <a:p>
              <a:pPr algn="ctr" eaLnBrk="0" hangingPunct="0"/>
              <a:r>
                <a:rPr lang="en-US" sz="800">
                  <a:latin typeface="+mj-lt"/>
                  <a:ea typeface="Arial" pitchFamily="-1" charset="0"/>
                  <a:cs typeface="Arial" pitchFamily="-1" charset="0"/>
                </a:rPr>
                <a:t>Supporting Social Competence &amp;</a:t>
              </a:r>
            </a:p>
            <a:p>
              <a:pPr algn="ctr" eaLnBrk="0" hangingPunct="0"/>
              <a:r>
                <a:rPr lang="en-US" sz="800">
                  <a:latin typeface="+mj-lt"/>
                  <a:ea typeface="Arial" pitchFamily="-1" charset="0"/>
                  <a:cs typeface="Arial" pitchFamily="-1" charset="0"/>
                </a:rPr>
                <a:t>Academic Achievement</a:t>
              </a:r>
            </a:p>
          </p:txBody>
        </p:sp>
        <p:sp>
          <p:nvSpPr>
            <p:cNvPr id="212012" name="Text Box 15"/>
            <p:cNvSpPr txBox="1">
              <a:spLocks noChangeArrowheads="1"/>
            </p:cNvSpPr>
            <p:nvPr/>
          </p:nvSpPr>
          <p:spPr bwMode="auto">
            <a:xfrm>
              <a:off x="5282" y="683"/>
              <a:ext cx="390" cy="289"/>
            </a:xfrm>
            <a:prstGeom prst="rect">
              <a:avLst/>
            </a:prstGeom>
            <a:noFill/>
            <a:ln w="9525">
              <a:noFill/>
              <a:miter lim="800000"/>
              <a:headEnd/>
              <a:tailEnd/>
            </a:ln>
          </p:spPr>
          <p:txBody>
            <a:bodyPr wrap="none">
              <a:prstTxWarp prst="textNoShape">
                <a:avLst/>
              </a:prstTxWarp>
              <a:spAutoFit/>
            </a:bodyPr>
            <a:lstStyle/>
            <a:p>
              <a:pPr algn="ctr" eaLnBrk="0" hangingPunct="0"/>
              <a:r>
                <a:rPr lang="en-US" sz="800">
                  <a:latin typeface="+mj-lt"/>
                  <a:ea typeface="Arial" pitchFamily="-1" charset="0"/>
                  <a:cs typeface="Arial" pitchFamily="-1" charset="0"/>
                </a:rPr>
                <a:t>Supporting</a:t>
              </a:r>
            </a:p>
            <a:p>
              <a:pPr algn="ctr" eaLnBrk="0" hangingPunct="0"/>
              <a:r>
                <a:rPr lang="en-US" sz="800">
                  <a:latin typeface="+mj-lt"/>
                  <a:ea typeface="Arial" pitchFamily="-1" charset="0"/>
                  <a:cs typeface="Arial" pitchFamily="-1" charset="0"/>
                </a:rPr>
                <a:t>Decision</a:t>
              </a:r>
            </a:p>
            <a:p>
              <a:pPr algn="ctr" eaLnBrk="0" hangingPunct="0"/>
              <a:r>
                <a:rPr lang="en-US" sz="800">
                  <a:latin typeface="+mj-lt"/>
                  <a:ea typeface="Arial" pitchFamily="-1" charset="0"/>
                  <a:cs typeface="Arial" pitchFamily="-1" charset="0"/>
                </a:rPr>
                <a:t>Making</a:t>
              </a:r>
            </a:p>
          </p:txBody>
        </p:sp>
      </p:grpSp>
      <p:sp>
        <p:nvSpPr>
          <p:cNvPr id="129040" name="Rectangle 16"/>
          <p:cNvSpPr>
            <a:spLocks noChangeArrowheads="1"/>
          </p:cNvSpPr>
          <p:nvPr/>
        </p:nvSpPr>
        <p:spPr bwMode="auto">
          <a:xfrm>
            <a:off x="838200" y="1524000"/>
            <a:ext cx="1706563" cy="762000"/>
          </a:xfrm>
          <a:prstGeom prst="rect">
            <a:avLst/>
          </a:prstGeom>
          <a:solidFill>
            <a:schemeClr val="accent1"/>
          </a:solidFill>
          <a:ln w="9525">
            <a:solidFill>
              <a:schemeClr val="tx1"/>
            </a:solidFill>
            <a:miter lim="800000"/>
            <a:headEnd/>
            <a:tailEnd/>
          </a:ln>
        </p:spPr>
        <p:txBody>
          <a:bodyPr anchor="ctr">
            <a:prstTxWarp prst="textNoShape">
              <a:avLst/>
            </a:prstTxWarp>
          </a:bodyPr>
          <a:lstStyle/>
          <a:p>
            <a:pPr algn="ctr"/>
            <a:r>
              <a:rPr lang="en-US" sz="2000" dirty="0">
                <a:latin typeface="+mj-lt"/>
              </a:rPr>
              <a:t>4 SWPBIS Elements</a:t>
            </a:r>
          </a:p>
        </p:txBody>
      </p:sp>
      <p:sp>
        <p:nvSpPr>
          <p:cNvPr id="129041" name="Rectangle 17"/>
          <p:cNvSpPr>
            <a:spLocks noChangeArrowheads="1"/>
          </p:cNvSpPr>
          <p:nvPr/>
        </p:nvSpPr>
        <p:spPr bwMode="auto">
          <a:xfrm>
            <a:off x="6705600" y="1524000"/>
            <a:ext cx="1706563" cy="762000"/>
          </a:xfrm>
          <a:prstGeom prst="rect">
            <a:avLst/>
          </a:prstGeom>
          <a:solidFill>
            <a:schemeClr val="accent1"/>
          </a:solidFill>
          <a:ln w="9525">
            <a:solidFill>
              <a:schemeClr val="tx1"/>
            </a:solidFill>
            <a:miter lim="800000"/>
            <a:headEnd/>
            <a:tailEnd/>
          </a:ln>
        </p:spPr>
        <p:txBody>
          <a:bodyPr anchor="ctr">
            <a:prstTxWarp prst="textNoShape">
              <a:avLst/>
            </a:prstTxWarp>
          </a:bodyPr>
          <a:lstStyle/>
          <a:p>
            <a:pPr algn="ctr"/>
            <a:r>
              <a:rPr lang="en-US" sz="2000">
                <a:latin typeface="+mj-lt"/>
              </a:rPr>
              <a:t>School Systems</a:t>
            </a:r>
          </a:p>
        </p:txBody>
      </p:sp>
      <p:sp>
        <p:nvSpPr>
          <p:cNvPr id="129042" name="Rectangle 18"/>
          <p:cNvSpPr>
            <a:spLocks noChangeArrowheads="1"/>
          </p:cNvSpPr>
          <p:nvPr/>
        </p:nvSpPr>
        <p:spPr bwMode="auto">
          <a:xfrm>
            <a:off x="3733800" y="2971800"/>
            <a:ext cx="1706563" cy="762000"/>
          </a:xfrm>
          <a:prstGeom prst="rect">
            <a:avLst/>
          </a:prstGeom>
          <a:solidFill>
            <a:schemeClr val="accent1"/>
          </a:solidFill>
          <a:ln w="9525">
            <a:solidFill>
              <a:schemeClr val="tx1"/>
            </a:solidFill>
            <a:miter lim="800000"/>
            <a:headEnd/>
            <a:tailEnd/>
          </a:ln>
        </p:spPr>
        <p:txBody>
          <a:bodyPr anchor="ctr">
            <a:prstTxWarp prst="textNoShape">
              <a:avLst/>
            </a:prstTxWarp>
          </a:bodyPr>
          <a:lstStyle/>
          <a:p>
            <a:pPr algn="ctr"/>
            <a:r>
              <a:rPr lang="en-US" sz="2000" dirty="0">
                <a:latin typeface="+mj-lt"/>
              </a:rPr>
              <a:t>SWPBIS</a:t>
            </a:r>
          </a:p>
        </p:txBody>
      </p:sp>
      <p:grpSp>
        <p:nvGrpSpPr>
          <p:cNvPr id="3" name="Group 43"/>
          <p:cNvGrpSpPr>
            <a:grpSpLocks/>
          </p:cNvGrpSpPr>
          <p:nvPr/>
        </p:nvGrpSpPr>
        <p:grpSpPr bwMode="auto">
          <a:xfrm>
            <a:off x="2624138" y="3962400"/>
            <a:ext cx="4005262" cy="2824163"/>
            <a:chOff x="2624138" y="3962400"/>
            <a:chExt cx="4005262" cy="2824163"/>
          </a:xfrm>
        </p:grpSpPr>
        <p:sp>
          <p:nvSpPr>
            <p:cNvPr id="211987" name="Text Box 20"/>
            <p:cNvSpPr txBox="1">
              <a:spLocks noChangeArrowheads="1"/>
            </p:cNvSpPr>
            <p:nvPr/>
          </p:nvSpPr>
          <p:spPr bwMode="auto">
            <a:xfrm>
              <a:off x="2624138" y="4657256"/>
              <a:ext cx="1088809" cy="712942"/>
            </a:xfrm>
            <a:prstGeom prst="rect">
              <a:avLst/>
            </a:prstGeom>
            <a:noFill/>
            <a:ln w="9525">
              <a:solidFill>
                <a:schemeClr val="tx2"/>
              </a:solidFill>
              <a:miter lim="800000"/>
              <a:headEnd/>
              <a:tailEnd/>
            </a:ln>
          </p:spPr>
          <p:txBody>
            <a:bodyPr wrap="none">
              <a:prstTxWarp prst="textNoShape">
                <a:avLst/>
              </a:prstTxWarp>
              <a:spAutoFit/>
            </a:bodyPr>
            <a:lstStyle/>
            <a:p>
              <a:pPr algn="ctr" eaLnBrk="0" hangingPunct="0"/>
              <a:r>
                <a:rPr lang="en-US" sz="800">
                  <a:solidFill>
                    <a:schemeClr val="accent1"/>
                  </a:solidFill>
                  <a:latin typeface="+mj-lt"/>
                </a:rPr>
                <a:t>Primary Prevention</a:t>
              </a:r>
              <a:r>
                <a:rPr lang="en-US" sz="800">
                  <a:latin typeface="+mj-lt"/>
                </a:rPr>
                <a:t>:</a:t>
              </a:r>
            </a:p>
            <a:p>
              <a:pPr algn="ctr" eaLnBrk="0" hangingPunct="0"/>
              <a:r>
                <a:rPr lang="en-US" sz="800">
                  <a:latin typeface="+mj-lt"/>
                </a:rPr>
                <a:t>School-/Classroom-</a:t>
              </a:r>
            </a:p>
            <a:p>
              <a:pPr algn="ctr" eaLnBrk="0" hangingPunct="0"/>
              <a:r>
                <a:rPr lang="en-US" sz="800">
                  <a:latin typeface="+mj-lt"/>
                </a:rPr>
                <a:t>Wide Systems for</a:t>
              </a:r>
            </a:p>
            <a:p>
              <a:pPr algn="ctr" eaLnBrk="0" hangingPunct="0"/>
              <a:r>
                <a:rPr lang="en-US" sz="800">
                  <a:latin typeface="+mj-lt"/>
                </a:rPr>
                <a:t>All Students,</a:t>
              </a:r>
            </a:p>
            <a:p>
              <a:pPr algn="ctr" eaLnBrk="0" hangingPunct="0"/>
              <a:r>
                <a:rPr lang="en-US" sz="800">
                  <a:latin typeface="+mj-lt"/>
                </a:rPr>
                <a:t>Staff, &amp; Settings</a:t>
              </a:r>
            </a:p>
          </p:txBody>
        </p:sp>
        <p:sp>
          <p:nvSpPr>
            <p:cNvPr id="211988" name="Text Box 21"/>
            <p:cNvSpPr txBox="1">
              <a:spLocks noChangeArrowheads="1"/>
            </p:cNvSpPr>
            <p:nvPr/>
          </p:nvSpPr>
          <p:spPr bwMode="auto">
            <a:xfrm>
              <a:off x="5285054" y="4967562"/>
              <a:ext cx="1344346" cy="590152"/>
            </a:xfrm>
            <a:prstGeom prst="rect">
              <a:avLst/>
            </a:prstGeom>
            <a:noFill/>
            <a:ln w="9525">
              <a:solidFill>
                <a:schemeClr val="tx2"/>
              </a:solidFill>
              <a:miter lim="800000"/>
              <a:headEnd/>
              <a:tailEnd/>
            </a:ln>
          </p:spPr>
          <p:txBody>
            <a:bodyPr>
              <a:prstTxWarp prst="textNoShape">
                <a:avLst/>
              </a:prstTxWarp>
              <a:spAutoFit/>
            </a:bodyPr>
            <a:lstStyle/>
            <a:p>
              <a:pPr algn="ctr" eaLnBrk="0" hangingPunct="0"/>
              <a:r>
                <a:rPr lang="en-US" sz="800">
                  <a:solidFill>
                    <a:schemeClr val="accent1"/>
                  </a:solidFill>
                  <a:latin typeface="+mj-lt"/>
                </a:rPr>
                <a:t>Secondary Prevention</a:t>
              </a:r>
              <a:r>
                <a:rPr lang="en-US" sz="800">
                  <a:latin typeface="+mj-lt"/>
                </a:rPr>
                <a:t>:</a:t>
              </a:r>
            </a:p>
            <a:p>
              <a:pPr algn="ctr" eaLnBrk="0" hangingPunct="0"/>
              <a:r>
                <a:rPr lang="en-US" sz="800">
                  <a:latin typeface="+mj-lt"/>
                </a:rPr>
                <a:t>Specialized Group</a:t>
              </a:r>
            </a:p>
            <a:p>
              <a:pPr algn="ctr" eaLnBrk="0" hangingPunct="0"/>
              <a:r>
                <a:rPr lang="en-US" sz="800">
                  <a:latin typeface="+mj-lt"/>
                </a:rPr>
                <a:t>Systems for Students with At-Risk Behavior</a:t>
              </a:r>
            </a:p>
          </p:txBody>
        </p:sp>
        <p:sp>
          <p:nvSpPr>
            <p:cNvPr id="211989" name="Text Box 22"/>
            <p:cNvSpPr txBox="1">
              <a:spLocks noChangeArrowheads="1"/>
            </p:cNvSpPr>
            <p:nvPr/>
          </p:nvSpPr>
          <p:spPr bwMode="auto">
            <a:xfrm>
              <a:off x="5285054" y="4008089"/>
              <a:ext cx="1334823" cy="712942"/>
            </a:xfrm>
            <a:prstGeom prst="rect">
              <a:avLst/>
            </a:prstGeom>
            <a:noFill/>
            <a:ln w="9525">
              <a:solidFill>
                <a:schemeClr val="tx2"/>
              </a:solidFill>
              <a:miter lim="800000"/>
              <a:headEnd/>
              <a:tailEnd/>
            </a:ln>
          </p:spPr>
          <p:txBody>
            <a:bodyPr>
              <a:prstTxWarp prst="textNoShape">
                <a:avLst/>
              </a:prstTxWarp>
              <a:spAutoFit/>
            </a:bodyPr>
            <a:lstStyle/>
            <a:p>
              <a:pPr algn="ctr" eaLnBrk="0" hangingPunct="0"/>
              <a:r>
                <a:rPr lang="en-US" sz="800">
                  <a:solidFill>
                    <a:schemeClr val="accent1"/>
                  </a:solidFill>
                  <a:latin typeface="+mj-lt"/>
                </a:rPr>
                <a:t>Tertiary Prevention</a:t>
              </a:r>
              <a:r>
                <a:rPr lang="en-US" sz="800">
                  <a:latin typeface="+mj-lt"/>
                </a:rPr>
                <a:t>:</a:t>
              </a:r>
            </a:p>
            <a:p>
              <a:pPr algn="ctr" eaLnBrk="0" hangingPunct="0"/>
              <a:r>
                <a:rPr lang="en-US" sz="800">
                  <a:latin typeface="+mj-lt"/>
                </a:rPr>
                <a:t>Specialized </a:t>
              </a:r>
            </a:p>
            <a:p>
              <a:pPr algn="ctr" eaLnBrk="0" hangingPunct="0"/>
              <a:r>
                <a:rPr lang="en-US" sz="800">
                  <a:latin typeface="+mj-lt"/>
                </a:rPr>
                <a:t>Individualized</a:t>
              </a:r>
            </a:p>
            <a:p>
              <a:pPr algn="ctr" eaLnBrk="0" hangingPunct="0"/>
              <a:r>
                <a:rPr lang="en-US" sz="800">
                  <a:latin typeface="+mj-lt"/>
                </a:rPr>
                <a:t>Systems for Students with High-Risk Behavior</a:t>
              </a:r>
            </a:p>
          </p:txBody>
        </p:sp>
        <p:sp>
          <p:nvSpPr>
            <p:cNvPr id="211990" name="AutoShape 23"/>
            <p:cNvSpPr>
              <a:spLocks noChangeArrowheads="1"/>
            </p:cNvSpPr>
            <p:nvPr/>
          </p:nvSpPr>
          <p:spPr bwMode="auto">
            <a:xfrm>
              <a:off x="3418524" y="4203220"/>
              <a:ext cx="2361732" cy="2583343"/>
            </a:xfrm>
            <a:prstGeom prst="triangle">
              <a:avLst>
                <a:gd name="adj" fmla="val 50000"/>
              </a:avLst>
            </a:prstGeom>
            <a:solidFill>
              <a:srgbClr val="008000"/>
            </a:solidFill>
            <a:ln w="9525">
              <a:solidFill>
                <a:schemeClr val="tx1"/>
              </a:solidFill>
              <a:miter lim="800000"/>
              <a:headEnd/>
              <a:tailEnd/>
            </a:ln>
          </p:spPr>
          <p:txBody>
            <a:bodyPr wrap="none" anchor="ctr">
              <a:prstTxWarp prst="textNoShape">
                <a:avLst/>
              </a:prstTxWarp>
            </a:bodyPr>
            <a:lstStyle/>
            <a:p>
              <a:endParaRPr lang="en-US">
                <a:latin typeface="+mj-lt"/>
              </a:endParaRPr>
            </a:p>
          </p:txBody>
        </p:sp>
        <p:sp>
          <p:nvSpPr>
            <p:cNvPr id="211991" name="AutoShape 24"/>
            <p:cNvSpPr>
              <a:spLocks noChangeArrowheads="1"/>
            </p:cNvSpPr>
            <p:nvPr/>
          </p:nvSpPr>
          <p:spPr bwMode="auto">
            <a:xfrm>
              <a:off x="4304174" y="4166098"/>
              <a:ext cx="590433" cy="673916"/>
            </a:xfrm>
            <a:prstGeom prst="triangle">
              <a:avLst>
                <a:gd name="adj" fmla="val 50000"/>
              </a:avLst>
            </a:prstGeom>
            <a:solidFill>
              <a:srgbClr val="FFFF00"/>
            </a:solidFill>
            <a:ln w="9525">
              <a:solidFill>
                <a:schemeClr val="tx1"/>
              </a:solidFill>
              <a:miter lim="800000"/>
              <a:headEnd/>
              <a:tailEnd/>
            </a:ln>
          </p:spPr>
          <p:txBody>
            <a:bodyPr wrap="none" anchor="ctr">
              <a:prstTxWarp prst="textNoShape">
                <a:avLst/>
              </a:prstTxWarp>
            </a:bodyPr>
            <a:lstStyle/>
            <a:p>
              <a:endParaRPr lang="en-US">
                <a:latin typeface="+mj-lt"/>
              </a:endParaRPr>
            </a:p>
          </p:txBody>
        </p:sp>
        <p:sp>
          <p:nvSpPr>
            <p:cNvPr id="211992" name="AutoShape 25"/>
            <p:cNvSpPr>
              <a:spLocks noChangeArrowheads="1"/>
            </p:cNvSpPr>
            <p:nvPr/>
          </p:nvSpPr>
          <p:spPr bwMode="auto">
            <a:xfrm>
              <a:off x="4471622" y="4166098"/>
              <a:ext cx="261092" cy="299835"/>
            </a:xfrm>
            <a:prstGeom prst="triangle">
              <a:avLst>
                <a:gd name="adj" fmla="val 50000"/>
              </a:avLst>
            </a:prstGeom>
            <a:solidFill>
              <a:srgbClr val="800000"/>
            </a:solidFill>
            <a:ln w="9525">
              <a:solidFill>
                <a:schemeClr val="tx1"/>
              </a:solidFill>
              <a:miter lim="800000"/>
              <a:headEnd/>
              <a:tailEnd/>
            </a:ln>
          </p:spPr>
          <p:txBody>
            <a:bodyPr wrap="none" anchor="ctr">
              <a:prstTxWarp prst="textNoShape">
                <a:avLst/>
              </a:prstTxWarp>
            </a:bodyPr>
            <a:lstStyle/>
            <a:p>
              <a:endParaRPr lang="en-US">
                <a:latin typeface="+mj-lt"/>
              </a:endParaRPr>
            </a:p>
          </p:txBody>
        </p:sp>
        <p:sp>
          <p:nvSpPr>
            <p:cNvPr id="211993" name="AutoShape 26"/>
            <p:cNvSpPr>
              <a:spLocks/>
            </p:cNvSpPr>
            <p:nvPr/>
          </p:nvSpPr>
          <p:spPr bwMode="auto">
            <a:xfrm rot="1672209">
              <a:off x="3685171" y="3962400"/>
              <a:ext cx="295216" cy="2787041"/>
            </a:xfrm>
            <a:prstGeom prst="leftBrace">
              <a:avLst>
                <a:gd name="adj1" fmla="val 65604"/>
                <a:gd name="adj2" fmla="val 50000"/>
              </a:avLst>
            </a:prstGeom>
            <a:noFill/>
            <a:ln w="19050">
              <a:solidFill>
                <a:schemeClr val="tx1"/>
              </a:solidFill>
              <a:round/>
              <a:headEnd/>
              <a:tailEnd/>
            </a:ln>
          </p:spPr>
          <p:txBody>
            <a:bodyPr wrap="none" anchor="ctr">
              <a:prstTxWarp prst="textNoShape">
                <a:avLst/>
              </a:prstTxWarp>
            </a:bodyPr>
            <a:lstStyle/>
            <a:p>
              <a:endParaRPr lang="en-US">
                <a:latin typeface="+mj-lt"/>
              </a:endParaRPr>
            </a:p>
          </p:txBody>
        </p:sp>
        <p:sp>
          <p:nvSpPr>
            <p:cNvPr id="211994" name="AutoShape 27"/>
            <p:cNvSpPr>
              <a:spLocks/>
            </p:cNvSpPr>
            <p:nvPr/>
          </p:nvSpPr>
          <p:spPr bwMode="auto">
            <a:xfrm rot="-1359906">
              <a:off x="4866037" y="4008089"/>
              <a:ext cx="196811" cy="298883"/>
            </a:xfrm>
            <a:prstGeom prst="rightBrace">
              <a:avLst>
                <a:gd name="adj1" fmla="val 10553"/>
                <a:gd name="adj2" fmla="val 56769"/>
              </a:avLst>
            </a:prstGeom>
            <a:noFill/>
            <a:ln w="19050">
              <a:solidFill>
                <a:schemeClr val="tx1"/>
              </a:solidFill>
              <a:round/>
              <a:headEnd/>
              <a:tailEnd/>
            </a:ln>
          </p:spPr>
          <p:txBody>
            <a:bodyPr wrap="none" anchor="ctr">
              <a:prstTxWarp prst="textNoShape">
                <a:avLst/>
              </a:prstTxWarp>
            </a:bodyPr>
            <a:lstStyle/>
            <a:p>
              <a:endParaRPr lang="en-US">
                <a:latin typeface="+mj-lt"/>
              </a:endParaRPr>
            </a:p>
          </p:txBody>
        </p:sp>
        <p:sp>
          <p:nvSpPr>
            <p:cNvPr id="211995" name="AutoShape 28"/>
            <p:cNvSpPr>
              <a:spLocks/>
            </p:cNvSpPr>
            <p:nvPr/>
          </p:nvSpPr>
          <p:spPr bwMode="auto">
            <a:xfrm rot="-1676041">
              <a:off x="4828738" y="4101371"/>
              <a:ext cx="196811" cy="711038"/>
            </a:xfrm>
            <a:prstGeom prst="rightBrace">
              <a:avLst>
                <a:gd name="adj1" fmla="val 25106"/>
                <a:gd name="adj2" fmla="val 83333"/>
              </a:avLst>
            </a:prstGeom>
            <a:noFill/>
            <a:ln w="19050">
              <a:solidFill>
                <a:schemeClr val="tx1"/>
              </a:solidFill>
              <a:round/>
              <a:headEnd/>
              <a:tailEnd/>
            </a:ln>
          </p:spPr>
          <p:txBody>
            <a:bodyPr wrap="none" anchor="ctr">
              <a:prstTxWarp prst="textNoShape">
                <a:avLst/>
              </a:prstTxWarp>
            </a:bodyPr>
            <a:lstStyle/>
            <a:p>
              <a:endParaRPr lang="en-US">
                <a:latin typeface="+mj-lt"/>
              </a:endParaRPr>
            </a:p>
          </p:txBody>
        </p:sp>
        <p:sp>
          <p:nvSpPr>
            <p:cNvPr id="211996" name="Text Box 29"/>
            <p:cNvSpPr txBox="1">
              <a:spLocks noChangeArrowheads="1"/>
            </p:cNvSpPr>
            <p:nvPr/>
          </p:nvSpPr>
          <p:spPr bwMode="auto">
            <a:xfrm>
              <a:off x="3859762" y="6563828"/>
              <a:ext cx="1529253" cy="215120"/>
            </a:xfrm>
            <a:prstGeom prst="rect">
              <a:avLst/>
            </a:prstGeom>
            <a:noFill/>
            <a:ln w="9525">
              <a:noFill/>
              <a:miter lim="800000"/>
              <a:headEnd/>
              <a:tailEnd/>
            </a:ln>
          </p:spPr>
          <p:txBody>
            <a:bodyPr>
              <a:prstTxWarp prst="textNoShape">
                <a:avLst/>
              </a:prstTxWarp>
              <a:spAutoFit/>
            </a:bodyPr>
            <a:lstStyle/>
            <a:p>
              <a:pPr algn="ctr" eaLnBrk="0" hangingPunct="0"/>
              <a:r>
                <a:rPr lang="en-US" sz="800">
                  <a:solidFill>
                    <a:schemeClr val="bg1"/>
                  </a:solidFill>
                  <a:latin typeface="+mj-lt"/>
                </a:rPr>
                <a:t>~80% of Students</a:t>
              </a:r>
            </a:p>
          </p:txBody>
        </p:sp>
        <p:sp>
          <p:nvSpPr>
            <p:cNvPr id="211997" name="Text Box 30"/>
            <p:cNvSpPr txBox="1">
              <a:spLocks noChangeArrowheads="1"/>
            </p:cNvSpPr>
            <p:nvPr/>
          </p:nvSpPr>
          <p:spPr bwMode="auto">
            <a:xfrm>
              <a:off x="4339885" y="4652497"/>
              <a:ext cx="540437" cy="215120"/>
            </a:xfrm>
            <a:prstGeom prst="rect">
              <a:avLst/>
            </a:prstGeom>
            <a:noFill/>
            <a:ln w="9525">
              <a:noFill/>
              <a:miter lim="800000"/>
              <a:headEnd/>
              <a:tailEnd/>
            </a:ln>
          </p:spPr>
          <p:txBody>
            <a:bodyPr>
              <a:prstTxWarp prst="textNoShape">
                <a:avLst/>
              </a:prstTxWarp>
              <a:spAutoFit/>
            </a:bodyPr>
            <a:lstStyle/>
            <a:p>
              <a:pPr algn="ctr" eaLnBrk="0" hangingPunct="0"/>
              <a:r>
                <a:rPr lang="en-US" sz="800">
                  <a:solidFill>
                    <a:schemeClr val="bg1"/>
                  </a:solidFill>
                  <a:latin typeface="+mj-lt"/>
                </a:rPr>
                <a:t>~15%</a:t>
              </a:r>
              <a:r>
                <a:rPr lang="en-US" sz="800">
                  <a:latin typeface="+mj-lt"/>
                </a:rPr>
                <a:t> </a:t>
              </a:r>
            </a:p>
          </p:txBody>
        </p:sp>
        <p:sp>
          <p:nvSpPr>
            <p:cNvPr id="211998" name="Text Box 31"/>
            <p:cNvSpPr txBox="1">
              <a:spLocks noChangeArrowheads="1"/>
            </p:cNvSpPr>
            <p:nvPr/>
          </p:nvSpPr>
          <p:spPr bwMode="auto">
            <a:xfrm>
              <a:off x="4333537" y="4238439"/>
              <a:ext cx="541230" cy="214168"/>
            </a:xfrm>
            <a:prstGeom prst="rect">
              <a:avLst/>
            </a:prstGeom>
            <a:noFill/>
            <a:ln w="9525">
              <a:noFill/>
              <a:miter lim="800000"/>
              <a:headEnd/>
              <a:tailEnd/>
            </a:ln>
          </p:spPr>
          <p:txBody>
            <a:bodyPr>
              <a:prstTxWarp prst="textNoShape">
                <a:avLst/>
              </a:prstTxWarp>
              <a:spAutoFit/>
            </a:bodyPr>
            <a:lstStyle/>
            <a:p>
              <a:pPr algn="ctr" eaLnBrk="0" hangingPunct="0"/>
              <a:r>
                <a:rPr lang="en-US" sz="800">
                  <a:solidFill>
                    <a:schemeClr val="bg1"/>
                  </a:solidFill>
                  <a:latin typeface="+mj-lt"/>
                </a:rPr>
                <a:t>~5%</a:t>
              </a:r>
              <a:r>
                <a:rPr lang="en-US" sz="800">
                  <a:latin typeface="+mj-lt"/>
                </a:rPr>
                <a:t> </a:t>
              </a:r>
            </a:p>
          </p:txBody>
        </p:sp>
        <p:cxnSp>
          <p:nvCxnSpPr>
            <p:cNvPr id="211999" name="AutoShape 32"/>
            <p:cNvCxnSpPr>
              <a:cxnSpLocks noChangeShapeType="1"/>
              <a:stCxn id="211995" idx="1"/>
              <a:endCxn id="211988" idx="1"/>
            </p:cNvCxnSpPr>
            <p:nvPr/>
          </p:nvCxnSpPr>
          <p:spPr bwMode="auto">
            <a:xfrm>
              <a:off x="5109670" y="4607760"/>
              <a:ext cx="175384" cy="719605"/>
            </a:xfrm>
            <a:prstGeom prst="curvedConnector3">
              <a:avLst>
                <a:gd name="adj1" fmla="val 61991"/>
              </a:avLst>
            </a:prstGeom>
            <a:noFill/>
            <a:ln w="9525">
              <a:solidFill>
                <a:schemeClr val="tx1"/>
              </a:solidFill>
              <a:round/>
              <a:headEnd/>
              <a:tailEnd/>
            </a:ln>
          </p:spPr>
        </p:cxnSp>
        <p:cxnSp>
          <p:nvCxnSpPr>
            <p:cNvPr id="212000" name="AutoShape 33"/>
            <p:cNvCxnSpPr>
              <a:cxnSpLocks noChangeShapeType="1"/>
              <a:stCxn id="211994" idx="1"/>
              <a:endCxn id="211989" idx="1"/>
            </p:cNvCxnSpPr>
            <p:nvPr/>
          </p:nvCxnSpPr>
          <p:spPr bwMode="auto">
            <a:xfrm>
              <a:off x="5066023" y="4128023"/>
              <a:ext cx="219032" cy="322680"/>
            </a:xfrm>
            <a:prstGeom prst="curvedConnector3">
              <a:avLst>
                <a:gd name="adj1" fmla="val 58333"/>
              </a:avLst>
            </a:prstGeom>
            <a:noFill/>
            <a:ln w="9525">
              <a:solidFill>
                <a:schemeClr val="tx1"/>
              </a:solidFill>
              <a:round/>
              <a:headEnd/>
              <a:tailEnd/>
            </a:ln>
          </p:spPr>
        </p:cxnSp>
      </p:grpSp>
      <p:grpSp>
        <p:nvGrpSpPr>
          <p:cNvPr id="211976" name="Group 42"/>
          <p:cNvGrpSpPr>
            <a:grpSpLocks/>
          </p:cNvGrpSpPr>
          <p:nvPr/>
        </p:nvGrpSpPr>
        <p:grpSpPr bwMode="auto">
          <a:xfrm>
            <a:off x="6324600" y="2438400"/>
            <a:ext cx="2497138" cy="2438400"/>
            <a:chOff x="474663" y="304800"/>
            <a:chExt cx="6934200" cy="6324600"/>
          </a:xfrm>
        </p:grpSpPr>
        <p:sp>
          <p:nvSpPr>
            <p:cNvPr id="211977" name="Oval 2"/>
            <p:cNvSpPr>
              <a:spLocks noChangeArrowheads="1"/>
            </p:cNvSpPr>
            <p:nvPr/>
          </p:nvSpPr>
          <p:spPr bwMode="auto">
            <a:xfrm>
              <a:off x="474663" y="304800"/>
              <a:ext cx="6934200" cy="6324600"/>
            </a:xfrm>
            <a:prstGeom prst="ellipse">
              <a:avLst/>
            </a:prstGeom>
            <a:solidFill>
              <a:srgbClr val="00CCFF"/>
            </a:solidFill>
            <a:ln w="9525">
              <a:solidFill>
                <a:schemeClr val="tx1"/>
              </a:solidFill>
              <a:round/>
              <a:headEnd/>
              <a:tailEnd/>
            </a:ln>
          </p:spPr>
          <p:txBody>
            <a:bodyPr wrap="none" anchor="ctr">
              <a:prstTxWarp prst="textNoShape">
                <a:avLst/>
              </a:prstTxWarp>
            </a:bodyPr>
            <a:lstStyle/>
            <a:p>
              <a:endParaRPr lang="en-US">
                <a:solidFill>
                  <a:srgbClr val="000000"/>
                </a:solidFill>
                <a:latin typeface="+mj-lt"/>
              </a:endParaRPr>
            </a:p>
          </p:txBody>
        </p:sp>
        <p:sp>
          <p:nvSpPr>
            <p:cNvPr id="211978" name="Oval 3"/>
            <p:cNvSpPr>
              <a:spLocks noChangeArrowheads="1"/>
            </p:cNvSpPr>
            <p:nvPr/>
          </p:nvSpPr>
          <p:spPr bwMode="auto">
            <a:xfrm rot="-5462048">
              <a:off x="2152650" y="1125538"/>
              <a:ext cx="3708400" cy="2781300"/>
            </a:xfrm>
            <a:prstGeom prst="ellipse">
              <a:avLst/>
            </a:prstGeom>
            <a:solidFill>
              <a:srgbClr val="3366FF">
                <a:alpha val="50195"/>
              </a:srgbClr>
            </a:solidFill>
            <a:ln w="9525">
              <a:solidFill>
                <a:schemeClr val="tx1"/>
              </a:solidFill>
              <a:round/>
              <a:headEnd/>
              <a:tailEnd/>
            </a:ln>
          </p:spPr>
          <p:txBody>
            <a:bodyPr vert="eaVert" wrap="none" anchor="ctr">
              <a:prstTxWarp prst="textNoShape">
                <a:avLst/>
              </a:prstTxWarp>
            </a:bodyPr>
            <a:lstStyle/>
            <a:p>
              <a:pPr eaLnBrk="0" hangingPunct="0"/>
              <a:endParaRPr lang="en-US">
                <a:solidFill>
                  <a:srgbClr val="000000"/>
                </a:solidFill>
                <a:latin typeface="+mj-lt"/>
              </a:endParaRPr>
            </a:p>
          </p:txBody>
        </p:sp>
        <p:sp>
          <p:nvSpPr>
            <p:cNvPr id="211979" name="Text Box 7"/>
            <p:cNvSpPr txBox="1">
              <a:spLocks noChangeArrowheads="1"/>
            </p:cNvSpPr>
            <p:nvPr/>
          </p:nvSpPr>
          <p:spPr bwMode="auto">
            <a:xfrm>
              <a:off x="2962274" y="1519238"/>
              <a:ext cx="2143125" cy="558808"/>
            </a:xfrm>
            <a:prstGeom prst="rect">
              <a:avLst/>
            </a:prstGeom>
            <a:noFill/>
            <a:ln w="9525">
              <a:noFill/>
              <a:miter lim="800000"/>
              <a:headEnd/>
              <a:tailEnd/>
            </a:ln>
          </p:spPr>
          <p:txBody>
            <a:bodyPr>
              <a:prstTxWarp prst="textNoShape">
                <a:avLst/>
              </a:prstTxWarp>
              <a:spAutoFit/>
            </a:bodyPr>
            <a:lstStyle/>
            <a:p>
              <a:pPr eaLnBrk="0" hangingPunct="0"/>
              <a:r>
                <a:rPr lang="en-US" sz="800">
                  <a:solidFill>
                    <a:srgbClr val="000000"/>
                  </a:solidFill>
                  <a:latin typeface="+mj-lt"/>
                </a:rPr>
                <a:t>Classroom</a:t>
              </a:r>
            </a:p>
          </p:txBody>
        </p:sp>
        <p:sp>
          <p:nvSpPr>
            <p:cNvPr id="211980" name="Oval 4"/>
            <p:cNvSpPr>
              <a:spLocks noChangeArrowheads="1"/>
            </p:cNvSpPr>
            <p:nvPr/>
          </p:nvSpPr>
          <p:spPr bwMode="auto">
            <a:xfrm rot="10800000">
              <a:off x="3497263" y="2033588"/>
              <a:ext cx="3708400" cy="2781300"/>
            </a:xfrm>
            <a:prstGeom prst="ellipse">
              <a:avLst/>
            </a:prstGeom>
            <a:solidFill>
              <a:srgbClr val="3366FF">
                <a:alpha val="50195"/>
              </a:srgbClr>
            </a:solidFill>
            <a:ln w="9525">
              <a:solidFill>
                <a:schemeClr val="tx1"/>
              </a:solidFill>
              <a:round/>
              <a:headEnd/>
              <a:tailEnd/>
            </a:ln>
          </p:spPr>
          <p:txBody>
            <a:bodyPr wrap="none" anchor="ctr">
              <a:prstTxWarp prst="textNoShape">
                <a:avLst/>
              </a:prstTxWarp>
            </a:bodyPr>
            <a:lstStyle/>
            <a:p>
              <a:endParaRPr lang="en-US">
                <a:solidFill>
                  <a:srgbClr val="000000"/>
                </a:solidFill>
                <a:latin typeface="+mj-lt"/>
              </a:endParaRPr>
            </a:p>
          </p:txBody>
        </p:sp>
        <p:sp>
          <p:nvSpPr>
            <p:cNvPr id="211981" name="Oval 4"/>
            <p:cNvSpPr>
              <a:spLocks noChangeArrowheads="1"/>
            </p:cNvSpPr>
            <p:nvPr/>
          </p:nvSpPr>
          <p:spPr bwMode="auto">
            <a:xfrm rot="10800000">
              <a:off x="779463" y="2109788"/>
              <a:ext cx="3708400" cy="2781300"/>
            </a:xfrm>
            <a:prstGeom prst="ellipse">
              <a:avLst/>
            </a:prstGeom>
            <a:solidFill>
              <a:srgbClr val="3366FF">
                <a:alpha val="50195"/>
              </a:srgbClr>
            </a:solidFill>
            <a:ln w="9525">
              <a:solidFill>
                <a:schemeClr val="tx1"/>
              </a:solidFill>
              <a:round/>
              <a:headEnd/>
              <a:tailEnd/>
            </a:ln>
          </p:spPr>
          <p:txBody>
            <a:bodyPr wrap="none" anchor="ctr">
              <a:prstTxWarp prst="textNoShape">
                <a:avLst/>
              </a:prstTxWarp>
            </a:bodyPr>
            <a:lstStyle/>
            <a:p>
              <a:endParaRPr lang="en-US">
                <a:solidFill>
                  <a:srgbClr val="000000"/>
                </a:solidFill>
                <a:latin typeface="+mj-lt"/>
              </a:endParaRPr>
            </a:p>
          </p:txBody>
        </p:sp>
        <p:sp>
          <p:nvSpPr>
            <p:cNvPr id="211982" name="Oval 3"/>
            <p:cNvSpPr>
              <a:spLocks noChangeArrowheads="1"/>
            </p:cNvSpPr>
            <p:nvPr/>
          </p:nvSpPr>
          <p:spPr bwMode="auto">
            <a:xfrm rot="-5462048">
              <a:off x="2327275" y="2978150"/>
              <a:ext cx="3708400" cy="2781300"/>
            </a:xfrm>
            <a:prstGeom prst="ellipse">
              <a:avLst/>
            </a:prstGeom>
            <a:solidFill>
              <a:srgbClr val="3366FF">
                <a:alpha val="50195"/>
              </a:srgbClr>
            </a:solidFill>
            <a:ln w="9525">
              <a:solidFill>
                <a:schemeClr val="tx1"/>
              </a:solidFill>
              <a:round/>
              <a:headEnd/>
              <a:tailEnd/>
            </a:ln>
          </p:spPr>
          <p:txBody>
            <a:bodyPr vert="eaVert" wrap="none" anchor="ctr">
              <a:prstTxWarp prst="textNoShape">
                <a:avLst/>
              </a:prstTxWarp>
            </a:bodyPr>
            <a:lstStyle/>
            <a:p>
              <a:pPr eaLnBrk="0" hangingPunct="0"/>
              <a:endParaRPr lang="en-US">
                <a:solidFill>
                  <a:srgbClr val="000000"/>
                </a:solidFill>
                <a:latin typeface="+mj-lt"/>
              </a:endParaRPr>
            </a:p>
          </p:txBody>
        </p:sp>
        <p:sp>
          <p:nvSpPr>
            <p:cNvPr id="211983" name="Text Box 7"/>
            <p:cNvSpPr txBox="1">
              <a:spLocks noChangeArrowheads="1"/>
            </p:cNvSpPr>
            <p:nvPr/>
          </p:nvSpPr>
          <p:spPr bwMode="auto">
            <a:xfrm>
              <a:off x="1112838" y="3200400"/>
              <a:ext cx="2940051" cy="558808"/>
            </a:xfrm>
            <a:prstGeom prst="rect">
              <a:avLst/>
            </a:prstGeom>
            <a:noFill/>
            <a:ln w="9525">
              <a:noFill/>
              <a:miter lim="800000"/>
              <a:headEnd/>
              <a:tailEnd/>
            </a:ln>
          </p:spPr>
          <p:txBody>
            <a:bodyPr>
              <a:prstTxWarp prst="textNoShape">
                <a:avLst/>
              </a:prstTxWarp>
              <a:spAutoFit/>
            </a:bodyPr>
            <a:lstStyle/>
            <a:p>
              <a:pPr eaLnBrk="0" hangingPunct="0"/>
              <a:r>
                <a:rPr lang="en-US" sz="800">
                  <a:solidFill>
                    <a:srgbClr val="000000"/>
                  </a:solidFill>
                  <a:latin typeface="+mj-lt"/>
                </a:rPr>
                <a:t>Non-classroom</a:t>
              </a:r>
            </a:p>
          </p:txBody>
        </p:sp>
        <p:sp>
          <p:nvSpPr>
            <p:cNvPr id="211984" name="Text Box 7"/>
            <p:cNvSpPr txBox="1">
              <a:spLocks noChangeArrowheads="1"/>
            </p:cNvSpPr>
            <p:nvPr/>
          </p:nvSpPr>
          <p:spPr bwMode="auto">
            <a:xfrm>
              <a:off x="5541963" y="3200400"/>
              <a:ext cx="1392237" cy="558808"/>
            </a:xfrm>
            <a:prstGeom prst="rect">
              <a:avLst/>
            </a:prstGeom>
            <a:noFill/>
            <a:ln w="9525">
              <a:noFill/>
              <a:miter lim="800000"/>
              <a:headEnd/>
              <a:tailEnd/>
            </a:ln>
          </p:spPr>
          <p:txBody>
            <a:bodyPr>
              <a:prstTxWarp prst="textNoShape">
                <a:avLst/>
              </a:prstTxWarp>
              <a:spAutoFit/>
            </a:bodyPr>
            <a:lstStyle/>
            <a:p>
              <a:pPr eaLnBrk="0" hangingPunct="0"/>
              <a:r>
                <a:rPr lang="en-US" sz="800">
                  <a:solidFill>
                    <a:srgbClr val="000000"/>
                  </a:solidFill>
                  <a:latin typeface="+mj-lt"/>
                </a:rPr>
                <a:t>Family</a:t>
              </a:r>
            </a:p>
          </p:txBody>
        </p:sp>
        <p:sp>
          <p:nvSpPr>
            <p:cNvPr id="211985" name="Text Box 7"/>
            <p:cNvSpPr txBox="1">
              <a:spLocks noChangeArrowheads="1"/>
            </p:cNvSpPr>
            <p:nvPr/>
          </p:nvSpPr>
          <p:spPr bwMode="auto">
            <a:xfrm>
              <a:off x="3429001" y="4953000"/>
              <a:ext cx="1597025" cy="558808"/>
            </a:xfrm>
            <a:prstGeom prst="rect">
              <a:avLst/>
            </a:prstGeom>
            <a:noFill/>
            <a:ln w="9525">
              <a:noFill/>
              <a:miter lim="800000"/>
              <a:headEnd/>
              <a:tailEnd/>
            </a:ln>
          </p:spPr>
          <p:txBody>
            <a:bodyPr>
              <a:prstTxWarp prst="textNoShape">
                <a:avLst/>
              </a:prstTxWarp>
              <a:spAutoFit/>
            </a:bodyPr>
            <a:lstStyle/>
            <a:p>
              <a:pPr eaLnBrk="0" hangingPunct="0"/>
              <a:r>
                <a:rPr lang="en-US" sz="800">
                  <a:solidFill>
                    <a:srgbClr val="000000"/>
                  </a:solidFill>
                  <a:latin typeface="+mj-lt"/>
                </a:rPr>
                <a:t>Student</a:t>
              </a:r>
            </a:p>
          </p:txBody>
        </p:sp>
        <p:sp>
          <p:nvSpPr>
            <p:cNvPr id="211986" name="TextBox 17"/>
            <p:cNvSpPr txBox="1">
              <a:spLocks noChangeArrowheads="1"/>
            </p:cNvSpPr>
            <p:nvPr/>
          </p:nvSpPr>
          <p:spPr bwMode="auto">
            <a:xfrm rot="-2363248">
              <a:off x="631825" y="1254914"/>
              <a:ext cx="2590799" cy="558808"/>
            </a:xfrm>
            <a:prstGeom prst="rect">
              <a:avLst/>
            </a:prstGeom>
            <a:noFill/>
            <a:ln w="9525">
              <a:noFill/>
              <a:miter lim="800000"/>
              <a:headEnd/>
              <a:tailEnd/>
            </a:ln>
          </p:spPr>
          <p:txBody>
            <a:bodyPr>
              <a:prstTxWarp prst="textNoShape">
                <a:avLst/>
              </a:prstTxWarp>
              <a:spAutoFit/>
            </a:bodyPr>
            <a:lstStyle/>
            <a:p>
              <a:r>
                <a:rPr lang="en-US" sz="800">
                  <a:solidFill>
                    <a:srgbClr val="000000"/>
                  </a:solidFill>
                  <a:latin typeface="+mj-lt"/>
                </a:rPr>
                <a:t>School-wide</a:t>
              </a:r>
            </a:p>
          </p:txBody>
        </p:sp>
      </p:grpSp>
      <p:pic>
        <p:nvPicPr>
          <p:cNvPr id="45" name="Picture 44"/>
          <p:cNvPicPr/>
          <p:nvPr/>
        </p:nvPicPr>
        <p:blipFill>
          <a:blip r:embed="rId2">
            <a:extLst>
              <a:ext uri="{28A0092B-C50C-407E-A947-70E740481C1C}">
                <a14:useLocalDpi xmlns:a14="http://schemas.microsoft.com/office/drawing/2010/main"/>
              </a:ext>
            </a:extLst>
          </a:blip>
          <a:srcRect/>
          <a:stretch>
            <a:fillRect/>
          </a:stretch>
        </p:blipFill>
        <p:spPr bwMode="auto">
          <a:xfrm>
            <a:off x="4038600" y="1524000"/>
            <a:ext cx="939800" cy="990600"/>
          </a:xfrm>
          <a:prstGeom prst="rect">
            <a:avLst/>
          </a:prstGeom>
          <a:noFill/>
          <a:ln>
            <a:noFill/>
          </a:ln>
        </p:spPr>
      </p:pic>
    </p:spTree>
    <p:extLst>
      <p:ext uri="{BB962C8B-B14F-4D97-AF65-F5344CB8AC3E}">
        <p14:creationId xmlns:p14="http://schemas.microsoft.com/office/powerpoint/2010/main" val="63230594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00">
            <a:alpha val="25000"/>
          </a:srgbClr>
        </a:solidFill>
        <a:effectLst/>
      </p:bgPr>
    </p:bg>
    <p:spTree>
      <p:nvGrpSpPr>
        <p:cNvPr id="1" name=""/>
        <p:cNvGrpSpPr/>
        <p:nvPr/>
      </p:nvGrpSpPr>
      <p:grpSpPr>
        <a:xfrm>
          <a:off x="0" y="0"/>
          <a:ext cx="0" cy="0"/>
          <a:chOff x="0" y="0"/>
          <a:chExt cx="0" cy="0"/>
        </a:xfrm>
      </p:grpSpPr>
      <p:grpSp>
        <p:nvGrpSpPr>
          <p:cNvPr id="27" name="Group 5"/>
          <p:cNvGrpSpPr/>
          <p:nvPr/>
        </p:nvGrpSpPr>
        <p:grpSpPr>
          <a:xfrm>
            <a:off x="7772400" y="4648200"/>
            <a:ext cx="1588180" cy="1676401"/>
            <a:chOff x="-140380" y="5333999"/>
            <a:chExt cx="1588180" cy="1676401"/>
          </a:xfrm>
        </p:grpSpPr>
        <p:pic>
          <p:nvPicPr>
            <p:cNvPr id="28"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29"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a:solidFill>
                    <a:srgbClr val="000000"/>
                  </a:solidFill>
                  <a:latin typeface="+mj-lt"/>
                </a:rPr>
                <a:t>I.C</a:t>
              </a:r>
            </a:p>
          </p:txBody>
        </p:sp>
      </p:grpSp>
      <p:sp>
        <p:nvSpPr>
          <p:cNvPr id="3" name="Rounded Rectangle 2"/>
          <p:cNvSpPr/>
          <p:nvPr/>
        </p:nvSpPr>
        <p:spPr>
          <a:xfrm>
            <a:off x="528637" y="815975"/>
            <a:ext cx="8229600" cy="5867400"/>
          </a:xfrm>
          <a:prstGeom prst="roundRect">
            <a:avLst/>
          </a:prstGeom>
          <a:solidFill>
            <a:srgbClr val="FFFF00">
              <a:alpha val="25000"/>
            </a:srgb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770" name="Rectangle 2"/>
          <p:cNvSpPr>
            <a:spLocks noChangeArrowheads="1"/>
          </p:cNvSpPr>
          <p:nvPr/>
        </p:nvSpPr>
        <p:spPr bwMode="auto">
          <a:xfrm>
            <a:off x="76200" y="76200"/>
            <a:ext cx="8991600" cy="609600"/>
          </a:xfrm>
          <a:prstGeom prst="rect">
            <a:avLst/>
          </a:prstGeom>
          <a:solidFill>
            <a:srgbClr val="008000"/>
          </a:solidFill>
          <a:ln w="9525">
            <a:solidFill>
              <a:srgbClr val="FFFFFF"/>
            </a:solidFill>
            <a:miter lim="800000"/>
            <a:headEnd/>
            <a:tailEnd/>
          </a:ln>
        </p:spPr>
        <p:txBody>
          <a:bodyPr anchor="ctr">
            <a:prstTxWarp prst="textNoShape">
              <a:avLst/>
            </a:prstTxWarp>
          </a:bodyPr>
          <a:lstStyle/>
          <a:p>
            <a:pPr algn="ctr"/>
            <a:r>
              <a:rPr lang="en-US" sz="3200" b="1" dirty="0">
                <a:solidFill>
                  <a:schemeClr val="bg1"/>
                </a:solidFill>
              </a:rPr>
              <a:t>Critical Features of SWPBIS</a:t>
            </a:r>
          </a:p>
        </p:txBody>
      </p:sp>
      <p:sp>
        <p:nvSpPr>
          <p:cNvPr id="53251" name="Oval 3"/>
          <p:cNvSpPr>
            <a:spLocks noChangeArrowheads="1"/>
          </p:cNvSpPr>
          <p:nvPr/>
        </p:nvSpPr>
        <p:spPr bwMode="auto">
          <a:xfrm>
            <a:off x="2693987" y="1485900"/>
            <a:ext cx="4267200" cy="4511675"/>
          </a:xfrm>
          <a:prstGeom prst="ellipse">
            <a:avLst/>
          </a:prstGeom>
          <a:solidFill>
            <a:schemeClr val="bg1"/>
          </a:solidFill>
          <a:ln w="63500">
            <a:solidFill>
              <a:srgbClr val="333399"/>
            </a:solidFill>
            <a:round/>
            <a:headEnd/>
            <a:tailEnd/>
          </a:ln>
        </p:spPr>
        <p:txBody>
          <a:bodyPr wrap="none" anchor="ctr">
            <a:prstTxWarp prst="textNoShape">
              <a:avLst/>
            </a:prstTxWarp>
          </a:bodyPr>
          <a:lstStyle/>
          <a:p>
            <a:pPr algn="ctr"/>
            <a:endParaRPr lang="en-US" sz="1600" b="1"/>
          </a:p>
        </p:txBody>
      </p:sp>
      <p:sp>
        <p:nvSpPr>
          <p:cNvPr id="53252" name="Oval 4"/>
          <p:cNvSpPr>
            <a:spLocks noChangeArrowheads="1"/>
          </p:cNvSpPr>
          <p:nvPr/>
        </p:nvSpPr>
        <p:spPr bwMode="auto">
          <a:xfrm>
            <a:off x="3608387" y="3406775"/>
            <a:ext cx="2362200" cy="2209800"/>
          </a:xfrm>
          <a:prstGeom prst="ellipse">
            <a:avLst/>
          </a:prstGeom>
          <a:solidFill>
            <a:srgbClr val="3366FF">
              <a:alpha val="50195"/>
            </a:srgbClr>
          </a:solidFill>
          <a:ln w="63500">
            <a:solidFill>
              <a:srgbClr val="3366FF"/>
            </a:solidFill>
            <a:round/>
            <a:headEnd/>
            <a:tailEnd/>
          </a:ln>
        </p:spPr>
        <p:txBody>
          <a:bodyPr wrap="none" anchor="ctr">
            <a:prstTxWarp prst="textNoShape">
              <a:avLst/>
            </a:prstTxWarp>
          </a:bodyPr>
          <a:lstStyle/>
          <a:p>
            <a:pPr algn="ctr" eaLnBrk="0" hangingPunct="0"/>
            <a:endParaRPr lang="en-US" sz="2000" b="1">
              <a:ea typeface="Arial" pitchFamily="-1" charset="0"/>
              <a:cs typeface="Arial" pitchFamily="-1" charset="0"/>
            </a:endParaRPr>
          </a:p>
        </p:txBody>
      </p:sp>
      <p:sp>
        <p:nvSpPr>
          <p:cNvPr id="53253" name="Oval 5"/>
          <p:cNvSpPr>
            <a:spLocks noChangeArrowheads="1"/>
          </p:cNvSpPr>
          <p:nvPr/>
        </p:nvSpPr>
        <p:spPr bwMode="auto">
          <a:xfrm>
            <a:off x="4294187" y="2263775"/>
            <a:ext cx="2286000" cy="2209800"/>
          </a:xfrm>
          <a:prstGeom prst="ellipse">
            <a:avLst/>
          </a:prstGeom>
          <a:solidFill>
            <a:srgbClr val="B2ECC4">
              <a:alpha val="50195"/>
            </a:srgbClr>
          </a:solidFill>
          <a:ln w="63500">
            <a:solidFill>
              <a:srgbClr val="B2ECC4"/>
            </a:solidFill>
            <a:round/>
            <a:headEnd/>
            <a:tailEnd/>
          </a:ln>
        </p:spPr>
        <p:txBody>
          <a:bodyPr wrap="none" anchor="ctr">
            <a:prstTxWarp prst="textNoShape">
              <a:avLst/>
            </a:prstTxWarp>
          </a:bodyPr>
          <a:lstStyle/>
          <a:p>
            <a:pPr algn="ctr"/>
            <a:endParaRPr lang="en-US" sz="1600" b="1"/>
          </a:p>
        </p:txBody>
      </p:sp>
      <p:sp>
        <p:nvSpPr>
          <p:cNvPr id="53254" name="Oval 6"/>
          <p:cNvSpPr>
            <a:spLocks noChangeArrowheads="1"/>
          </p:cNvSpPr>
          <p:nvPr/>
        </p:nvSpPr>
        <p:spPr bwMode="auto">
          <a:xfrm>
            <a:off x="2998787" y="2263775"/>
            <a:ext cx="2209800" cy="2209800"/>
          </a:xfrm>
          <a:prstGeom prst="ellipse">
            <a:avLst/>
          </a:prstGeom>
          <a:solidFill>
            <a:srgbClr val="FF99CC">
              <a:alpha val="50195"/>
            </a:srgbClr>
          </a:solidFill>
          <a:ln w="63500">
            <a:solidFill>
              <a:srgbClr val="FF99CC"/>
            </a:solidFill>
            <a:round/>
            <a:headEnd/>
            <a:tailEnd/>
          </a:ln>
        </p:spPr>
        <p:txBody>
          <a:bodyPr wrap="none" anchor="ctr">
            <a:prstTxWarp prst="textNoShape">
              <a:avLst/>
            </a:prstTxWarp>
          </a:bodyPr>
          <a:lstStyle/>
          <a:p>
            <a:pPr algn="ctr"/>
            <a:endParaRPr lang="en-US" sz="1600" b="1"/>
          </a:p>
        </p:txBody>
      </p:sp>
      <p:sp>
        <p:nvSpPr>
          <p:cNvPr id="53255" name="Text Box 7"/>
          <p:cNvSpPr txBox="1">
            <a:spLocks noChangeArrowheads="1"/>
          </p:cNvSpPr>
          <p:nvPr/>
        </p:nvSpPr>
        <p:spPr bwMode="auto">
          <a:xfrm rot="-3258865">
            <a:off x="3055143" y="3036094"/>
            <a:ext cx="1411288" cy="400050"/>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dirty="0">
                <a:ea typeface="Arial" pitchFamily="-1" charset="0"/>
                <a:cs typeface="Arial" pitchFamily="-1" charset="0"/>
              </a:rPr>
              <a:t>SYSTEMS</a:t>
            </a:r>
          </a:p>
        </p:txBody>
      </p:sp>
      <p:sp>
        <p:nvSpPr>
          <p:cNvPr id="53256" name="Text Box 8"/>
          <p:cNvSpPr txBox="1">
            <a:spLocks noChangeArrowheads="1"/>
          </p:cNvSpPr>
          <p:nvPr/>
        </p:nvSpPr>
        <p:spPr bwMode="auto">
          <a:xfrm>
            <a:off x="3973512" y="4708525"/>
            <a:ext cx="1665288" cy="400050"/>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dirty="0">
                <a:ea typeface="Arial" pitchFamily="-1" charset="0"/>
                <a:cs typeface="Arial" pitchFamily="-1" charset="0"/>
              </a:rPr>
              <a:t>PRACTICES</a:t>
            </a:r>
          </a:p>
        </p:txBody>
      </p:sp>
      <p:sp>
        <p:nvSpPr>
          <p:cNvPr id="53257" name="Text Box 9"/>
          <p:cNvSpPr txBox="1">
            <a:spLocks noChangeArrowheads="1"/>
          </p:cNvSpPr>
          <p:nvPr/>
        </p:nvSpPr>
        <p:spPr bwMode="auto">
          <a:xfrm rot="2905354">
            <a:off x="5316537" y="2965450"/>
            <a:ext cx="850900" cy="400050"/>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dirty="0">
                <a:ea typeface="Arial" pitchFamily="-1" charset="0"/>
                <a:cs typeface="Arial" pitchFamily="-1" charset="0"/>
              </a:rPr>
              <a:t>DATA</a:t>
            </a:r>
          </a:p>
        </p:txBody>
      </p:sp>
      <p:sp>
        <p:nvSpPr>
          <p:cNvPr id="53258" name="Text Box 10"/>
          <p:cNvSpPr txBox="1">
            <a:spLocks noChangeArrowheads="1"/>
          </p:cNvSpPr>
          <p:nvPr/>
        </p:nvSpPr>
        <p:spPr bwMode="auto">
          <a:xfrm>
            <a:off x="457200" y="1958975"/>
            <a:ext cx="2128837" cy="1323975"/>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a:ea typeface="Arial" pitchFamily="-1" charset="0"/>
                <a:cs typeface="Arial" pitchFamily="-1" charset="0"/>
              </a:rPr>
              <a:t>Supporting </a:t>
            </a:r>
          </a:p>
          <a:p>
            <a:pPr algn="ctr" eaLnBrk="0" hangingPunct="0"/>
            <a:r>
              <a:rPr lang="en-US" sz="2000" b="1" i="1">
                <a:ea typeface="Arial" pitchFamily="-1" charset="0"/>
                <a:cs typeface="Arial" pitchFamily="-1" charset="0"/>
              </a:rPr>
              <a:t>Culturally </a:t>
            </a:r>
          </a:p>
          <a:p>
            <a:pPr algn="ctr" eaLnBrk="0" hangingPunct="0"/>
            <a:r>
              <a:rPr lang="en-US" sz="2000" b="1" i="1">
                <a:ea typeface="Arial" pitchFamily="-1" charset="0"/>
                <a:cs typeface="Arial" pitchFamily="-1" charset="0"/>
              </a:rPr>
              <a:t>Knowledgeable </a:t>
            </a:r>
          </a:p>
          <a:p>
            <a:pPr algn="ctr" eaLnBrk="0" hangingPunct="0"/>
            <a:r>
              <a:rPr lang="en-US" sz="2000" b="1">
                <a:ea typeface="Arial" pitchFamily="-1" charset="0"/>
                <a:cs typeface="Arial" pitchFamily="-1" charset="0"/>
              </a:rPr>
              <a:t>Staff Behavior</a:t>
            </a:r>
          </a:p>
        </p:txBody>
      </p:sp>
      <p:sp>
        <p:nvSpPr>
          <p:cNvPr id="53259" name="Text Box 11"/>
          <p:cNvSpPr txBox="1">
            <a:spLocks noChangeArrowheads="1"/>
          </p:cNvSpPr>
          <p:nvPr/>
        </p:nvSpPr>
        <p:spPr bwMode="auto">
          <a:xfrm>
            <a:off x="2900362" y="5997575"/>
            <a:ext cx="3995738" cy="708025"/>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a:ea typeface="Arial" pitchFamily="-1" charset="0"/>
                <a:cs typeface="Arial" pitchFamily="-1" charset="0"/>
              </a:rPr>
              <a:t>Supporting </a:t>
            </a:r>
            <a:r>
              <a:rPr lang="en-US" sz="2000" b="1" i="1">
                <a:ea typeface="Arial" pitchFamily="-1" charset="0"/>
                <a:cs typeface="Arial" pitchFamily="-1" charset="0"/>
              </a:rPr>
              <a:t>Culturally Relevant</a:t>
            </a:r>
          </a:p>
          <a:p>
            <a:pPr algn="ctr" eaLnBrk="0" hangingPunct="0"/>
            <a:r>
              <a:rPr lang="en-US" sz="2000" b="1">
                <a:ea typeface="Arial" pitchFamily="-1" charset="0"/>
                <a:cs typeface="Arial" pitchFamily="-1" charset="0"/>
              </a:rPr>
              <a:t>Evidence-based Interventions</a:t>
            </a:r>
          </a:p>
        </p:txBody>
      </p:sp>
      <p:sp>
        <p:nvSpPr>
          <p:cNvPr id="53260" name="Text Box 12"/>
          <p:cNvSpPr txBox="1">
            <a:spLocks noChangeArrowheads="1"/>
          </p:cNvSpPr>
          <p:nvPr/>
        </p:nvSpPr>
        <p:spPr bwMode="auto">
          <a:xfrm>
            <a:off x="3937000" y="1714500"/>
            <a:ext cx="1665287" cy="400050"/>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a:ea typeface="Arial" pitchFamily="-1" charset="0"/>
                <a:cs typeface="Arial" pitchFamily="-1" charset="0"/>
              </a:rPr>
              <a:t>OUTCOMES</a:t>
            </a:r>
          </a:p>
        </p:txBody>
      </p:sp>
      <p:sp>
        <p:nvSpPr>
          <p:cNvPr id="53261" name="Text Box 13"/>
          <p:cNvSpPr txBox="1">
            <a:spLocks noChangeArrowheads="1"/>
          </p:cNvSpPr>
          <p:nvPr/>
        </p:nvSpPr>
        <p:spPr bwMode="auto">
          <a:xfrm>
            <a:off x="757237" y="793750"/>
            <a:ext cx="8034338" cy="708025"/>
          </a:xfrm>
          <a:prstGeom prst="rect">
            <a:avLst/>
          </a:prstGeom>
          <a:noFill/>
          <a:ln w="9525">
            <a:noFill/>
            <a:miter lim="800000"/>
            <a:headEnd/>
            <a:tailEnd/>
          </a:ln>
        </p:spPr>
        <p:txBody>
          <a:bodyPr>
            <a:prstTxWarp prst="textNoShape">
              <a:avLst/>
            </a:prstTxWarp>
            <a:spAutoFit/>
          </a:bodyPr>
          <a:lstStyle/>
          <a:p>
            <a:pPr algn="ctr" eaLnBrk="0" hangingPunct="0"/>
            <a:r>
              <a:rPr lang="en-US" sz="2000" b="1">
                <a:ea typeface="Arial" pitchFamily="-1" charset="0"/>
                <a:cs typeface="Arial" pitchFamily="-1" charset="0"/>
              </a:rPr>
              <a:t>Supporting </a:t>
            </a:r>
            <a:r>
              <a:rPr lang="en-US" sz="2000" b="1" i="1">
                <a:ea typeface="Arial" pitchFamily="-1" charset="0"/>
                <a:cs typeface="Arial" pitchFamily="-1" charset="0"/>
              </a:rPr>
              <a:t>Culturally Equitable </a:t>
            </a:r>
          </a:p>
          <a:p>
            <a:pPr algn="ctr" eaLnBrk="0" hangingPunct="0"/>
            <a:r>
              <a:rPr lang="en-US" sz="2000" b="1">
                <a:ea typeface="Arial" pitchFamily="-1" charset="0"/>
                <a:cs typeface="Arial" pitchFamily="-1" charset="0"/>
              </a:rPr>
              <a:t>Social Competence &amp; Academic Achievement</a:t>
            </a:r>
          </a:p>
        </p:txBody>
      </p:sp>
      <p:sp>
        <p:nvSpPr>
          <p:cNvPr id="53262" name="Text Box 14"/>
          <p:cNvSpPr txBox="1">
            <a:spLocks noChangeArrowheads="1"/>
          </p:cNvSpPr>
          <p:nvPr/>
        </p:nvSpPr>
        <p:spPr bwMode="auto">
          <a:xfrm>
            <a:off x="6700837" y="1958975"/>
            <a:ext cx="2103438" cy="1323975"/>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a:ea typeface="Arial" pitchFamily="-1" charset="0"/>
                <a:cs typeface="Arial" pitchFamily="-1" charset="0"/>
              </a:rPr>
              <a:t>Supporting</a:t>
            </a:r>
          </a:p>
          <a:p>
            <a:pPr algn="ctr" eaLnBrk="0" hangingPunct="0"/>
            <a:r>
              <a:rPr lang="en-US" sz="2000" b="1" i="1">
                <a:ea typeface="Arial" pitchFamily="-1" charset="0"/>
                <a:cs typeface="Arial" pitchFamily="-1" charset="0"/>
              </a:rPr>
              <a:t>Culturally Valid </a:t>
            </a:r>
          </a:p>
          <a:p>
            <a:pPr algn="ctr" eaLnBrk="0" hangingPunct="0"/>
            <a:r>
              <a:rPr lang="en-US" sz="2000" b="1">
                <a:ea typeface="Arial" pitchFamily="-1" charset="0"/>
                <a:cs typeface="Arial" pitchFamily="-1" charset="0"/>
              </a:rPr>
              <a:t>Decision</a:t>
            </a:r>
          </a:p>
          <a:p>
            <a:pPr algn="ctr" eaLnBrk="0" hangingPunct="0"/>
            <a:r>
              <a:rPr lang="en-US" sz="2000" b="1">
                <a:ea typeface="Arial" pitchFamily="-1" charset="0"/>
                <a:cs typeface="Arial" pitchFamily="-1" charset="0"/>
              </a:rPr>
              <a:t>Making</a:t>
            </a:r>
          </a:p>
        </p:txBody>
      </p:sp>
      <p:sp>
        <p:nvSpPr>
          <p:cNvPr id="15" name="TextBox 14"/>
          <p:cNvSpPr txBox="1"/>
          <p:nvPr/>
        </p:nvSpPr>
        <p:spPr>
          <a:xfrm>
            <a:off x="0" y="3962400"/>
            <a:ext cx="1219200" cy="2936187"/>
          </a:xfrm>
          <a:prstGeom prst="rect">
            <a:avLst/>
          </a:prstGeom>
          <a:noFill/>
        </p:spPr>
        <p:txBody>
          <a:bodyPr wrap="square">
            <a:spAutoFit/>
          </a:bodyPr>
          <a:lstStyle/>
          <a:p>
            <a:pPr>
              <a:defRPr/>
            </a:pPr>
            <a:r>
              <a:rPr lang="en-US" sz="1680" dirty="0">
                <a:solidFill>
                  <a:schemeClr val="bg2"/>
                </a:solidFill>
                <a:latin typeface="Arial" pitchFamily="-83" charset="0"/>
                <a:ea typeface="ヒラギノ角ゴ Pro W3" pitchFamily="-83" charset="-128"/>
                <a:cs typeface="ヒラギノ角ゴ Pro W3" pitchFamily="-83" charset="-128"/>
              </a:rPr>
              <a:t>(Vincent, Randal, </a:t>
            </a:r>
            <a:r>
              <a:rPr lang="en-US" sz="1680" dirty="0" err="1">
                <a:solidFill>
                  <a:schemeClr val="bg2"/>
                </a:solidFill>
                <a:latin typeface="Arial" pitchFamily="-83" charset="0"/>
                <a:ea typeface="ヒラギノ角ゴ Pro W3" pitchFamily="-83" charset="-128"/>
                <a:cs typeface="ヒラギノ角ゴ Pro W3" pitchFamily="-83" charset="-128"/>
              </a:rPr>
              <a:t>Cartledge</a:t>
            </a:r>
            <a:r>
              <a:rPr lang="en-US" sz="1680" dirty="0">
                <a:solidFill>
                  <a:schemeClr val="bg2"/>
                </a:solidFill>
                <a:latin typeface="Arial" pitchFamily="-83" charset="0"/>
                <a:ea typeface="ヒラギノ角ゴ Pro W3" pitchFamily="-83" charset="-128"/>
                <a:cs typeface="ヒラギノ角ゴ Pro W3" pitchFamily="-83" charset="-128"/>
              </a:rPr>
              <a:t>, Tobin, &amp; Swain-</a:t>
            </a:r>
            <a:r>
              <a:rPr lang="en-US" sz="1680" dirty="0" err="1">
                <a:solidFill>
                  <a:schemeClr val="bg2"/>
                </a:solidFill>
                <a:latin typeface="Arial" pitchFamily="-83" charset="0"/>
                <a:ea typeface="ヒラギノ角ゴ Pro W3" pitchFamily="-83" charset="-128"/>
                <a:cs typeface="ヒラギノ角ゴ Pro W3" pitchFamily="-83" charset="-128"/>
              </a:rPr>
              <a:t>Bradway</a:t>
            </a:r>
            <a:r>
              <a:rPr lang="en-US" sz="1680" dirty="0">
                <a:solidFill>
                  <a:schemeClr val="bg2"/>
                </a:solidFill>
                <a:latin typeface="Arial" pitchFamily="-83" charset="0"/>
                <a:ea typeface="ヒラギノ角ゴ Pro W3" pitchFamily="-83" charset="-128"/>
                <a:cs typeface="ヒラギノ角ゴ Pro W3" pitchFamily="-83" charset="-128"/>
              </a:rPr>
              <a:t>, 2011; </a:t>
            </a:r>
            <a:r>
              <a:rPr lang="en-US" sz="1680" dirty="0" err="1">
                <a:solidFill>
                  <a:schemeClr val="bg2"/>
                </a:solidFill>
                <a:latin typeface="Arial" pitchFamily="-83" charset="0"/>
                <a:ea typeface="ヒラギノ角ゴ Pro W3" pitchFamily="-83" charset="-128"/>
                <a:cs typeface="ヒラギノ角ゴ Pro W3" pitchFamily="-83" charset="-128"/>
              </a:rPr>
              <a:t>Sugai</a:t>
            </a:r>
            <a:r>
              <a:rPr lang="en-US" sz="1680" dirty="0">
                <a:solidFill>
                  <a:schemeClr val="bg2"/>
                </a:solidFill>
                <a:latin typeface="Arial" pitchFamily="-83" charset="0"/>
                <a:ea typeface="ヒラギノ角ゴ Pro W3" pitchFamily="-83" charset="-128"/>
                <a:cs typeface="ヒラギノ角ゴ Pro W3" pitchFamily="-83" charset="-128"/>
              </a:rPr>
              <a:t>, O’Keefe, &amp; Fallon 2012 </a:t>
            </a:r>
            <a:r>
              <a:rPr lang="en-US" sz="1680" dirty="0" err="1">
                <a:solidFill>
                  <a:schemeClr val="bg2"/>
                </a:solidFill>
                <a:latin typeface="Arial" pitchFamily="-83" charset="0"/>
                <a:ea typeface="ヒラギノ角ゴ Pro W3" pitchFamily="-83" charset="-128"/>
                <a:cs typeface="ヒラギノ角ゴ Pro W3" pitchFamily="-83" charset="-128"/>
              </a:rPr>
              <a:t>ab</a:t>
            </a:r>
            <a:r>
              <a:rPr lang="en-US" sz="1680" dirty="0">
                <a:solidFill>
                  <a:schemeClr val="bg2"/>
                </a:solidFill>
                <a:latin typeface="Arial" pitchFamily="-83" charset="0"/>
                <a:ea typeface="ヒラギノ角ゴ Pro W3" pitchFamily="-83" charset="-128"/>
                <a:cs typeface="ヒラギノ角ゴ Pro W3" pitchFamily="-83" charset="-128"/>
              </a:rPr>
              <a:t>)</a:t>
            </a:r>
          </a:p>
        </p:txBody>
      </p:sp>
      <p:cxnSp>
        <p:nvCxnSpPr>
          <p:cNvPr id="5" name="Straight Connector 4"/>
          <p:cNvCxnSpPr/>
          <p:nvPr/>
        </p:nvCxnSpPr>
        <p:spPr>
          <a:xfrm>
            <a:off x="4338637" y="1196975"/>
            <a:ext cx="22860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6853237" y="2644775"/>
            <a:ext cx="18288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414837" y="6378575"/>
            <a:ext cx="22860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604837" y="2644775"/>
            <a:ext cx="18288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604837" y="2949575"/>
            <a:ext cx="18288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pic>
        <p:nvPicPr>
          <p:cNvPr id="30" name="Picture 29"/>
          <p:cNvPicPr/>
          <p:nvPr/>
        </p:nvPicPr>
        <p:blipFill>
          <a:blip r:embed="rId4">
            <a:extLst>
              <a:ext uri="{28A0092B-C50C-407E-A947-70E740481C1C}">
                <a14:useLocalDpi xmlns:a14="http://schemas.microsoft.com/office/drawing/2010/main"/>
              </a:ext>
            </a:extLst>
          </a:blip>
          <a:srcRect/>
          <a:stretch>
            <a:fillRect/>
          </a:stretch>
        </p:blipFill>
        <p:spPr bwMode="auto">
          <a:xfrm>
            <a:off x="8001506" y="228600"/>
            <a:ext cx="1142494" cy="1143000"/>
          </a:xfrm>
          <a:prstGeom prst="rect">
            <a:avLst/>
          </a:prstGeom>
          <a:noFill/>
          <a:ln>
            <a:noFill/>
          </a:ln>
        </p:spPr>
      </p:pic>
      <p:pic>
        <p:nvPicPr>
          <p:cNvPr id="31" name="Picture 30"/>
          <p:cNvPicPr/>
          <p:nvPr/>
        </p:nvPicPr>
        <p:blipFill>
          <a:blip r:embed="rId5">
            <a:extLst>
              <a:ext uri="{28A0092B-C50C-407E-A947-70E740481C1C}">
                <a14:useLocalDpi xmlns:a14="http://schemas.microsoft.com/office/drawing/2010/main"/>
              </a:ext>
            </a:extLst>
          </a:blip>
          <a:srcRect/>
          <a:stretch>
            <a:fillRect/>
          </a:stretch>
        </p:blipFill>
        <p:spPr bwMode="auto">
          <a:xfrm>
            <a:off x="0" y="228600"/>
            <a:ext cx="1092200" cy="1092200"/>
          </a:xfrm>
          <a:prstGeom prst="rect">
            <a:avLst/>
          </a:prstGeom>
          <a:noFill/>
          <a:ln>
            <a:noFill/>
          </a:ln>
        </p:spPr>
      </p:pic>
    </p:spTree>
    <p:extLst>
      <p:ext uri="{BB962C8B-B14F-4D97-AF65-F5344CB8AC3E}">
        <p14:creationId xmlns:p14="http://schemas.microsoft.com/office/powerpoint/2010/main" val="172249682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00">
            <a:alpha val="25000"/>
          </a:srgbClr>
        </a:solidFill>
        <a:effectLst/>
      </p:bgPr>
    </p:bg>
    <p:spTree>
      <p:nvGrpSpPr>
        <p:cNvPr id="1" name=""/>
        <p:cNvGrpSpPr/>
        <p:nvPr/>
      </p:nvGrpSpPr>
      <p:grpSpPr>
        <a:xfrm>
          <a:off x="0" y="0"/>
          <a:ext cx="0" cy="0"/>
          <a:chOff x="0" y="0"/>
          <a:chExt cx="0" cy="0"/>
        </a:xfrm>
      </p:grpSpPr>
      <p:sp>
        <p:nvSpPr>
          <p:cNvPr id="5" name="Rectangle 2"/>
          <p:cNvSpPr>
            <a:spLocks noChangeArrowheads="1"/>
          </p:cNvSpPr>
          <p:nvPr/>
        </p:nvSpPr>
        <p:spPr bwMode="auto">
          <a:xfrm>
            <a:off x="457200" y="304800"/>
            <a:ext cx="6400800" cy="914400"/>
          </a:xfrm>
          <a:prstGeom prst="rect">
            <a:avLst/>
          </a:prstGeom>
          <a:solidFill>
            <a:srgbClr val="3366FF"/>
          </a:solidFill>
          <a:ln w="9525">
            <a:solidFill>
              <a:srgbClr val="FFFFFF"/>
            </a:solidFill>
            <a:miter lim="800000"/>
            <a:headEnd/>
            <a:tailEnd/>
          </a:ln>
        </p:spPr>
        <p:txBody>
          <a:bodyPr anchor="ctr">
            <a:prstTxWarp prst="textNoShape">
              <a:avLst/>
            </a:prstTxWarp>
          </a:bodyPr>
          <a:lstStyle/>
          <a:p>
            <a:pPr algn="ctr"/>
            <a:r>
              <a:rPr lang="en-US" sz="3200" b="1" dirty="0">
                <a:solidFill>
                  <a:schemeClr val="bg1"/>
                </a:solidFill>
              </a:rPr>
              <a:t>Guidelines for Good Outcomes</a:t>
            </a:r>
          </a:p>
        </p:txBody>
      </p:sp>
      <p:grpSp>
        <p:nvGrpSpPr>
          <p:cNvPr id="2" name="Group 1"/>
          <p:cNvGrpSpPr/>
          <p:nvPr/>
        </p:nvGrpSpPr>
        <p:grpSpPr>
          <a:xfrm>
            <a:off x="6629400" y="76201"/>
            <a:ext cx="2508200" cy="2514599"/>
            <a:chOff x="6629400" y="76201"/>
            <a:chExt cx="2508200" cy="2514599"/>
          </a:xfrm>
        </p:grpSpPr>
        <p:sp>
          <p:nvSpPr>
            <p:cNvPr id="8" name="Oval 3"/>
            <p:cNvSpPr>
              <a:spLocks noChangeArrowheads="1"/>
            </p:cNvSpPr>
            <p:nvPr/>
          </p:nvSpPr>
          <p:spPr bwMode="auto">
            <a:xfrm>
              <a:off x="6629400" y="76201"/>
              <a:ext cx="2508200" cy="2514599"/>
            </a:xfrm>
            <a:prstGeom prst="ellipse">
              <a:avLst/>
            </a:prstGeom>
            <a:solidFill>
              <a:schemeClr val="bg1"/>
            </a:solidFill>
            <a:ln w="63500">
              <a:solidFill>
                <a:srgbClr val="333399"/>
              </a:solidFill>
              <a:round/>
              <a:headEnd/>
              <a:tailEnd/>
            </a:ln>
          </p:spPr>
          <p:txBody>
            <a:bodyPr wrap="none" anchor="ctr">
              <a:prstTxWarp prst="textNoShape">
                <a:avLst/>
              </a:prstTxWarp>
            </a:bodyPr>
            <a:lstStyle/>
            <a:p>
              <a:pPr algn="ctr"/>
              <a:endParaRPr lang="en-US" sz="1600" b="1"/>
            </a:p>
          </p:txBody>
        </p:sp>
        <p:sp>
          <p:nvSpPr>
            <p:cNvPr id="9" name="Text Box 12"/>
            <p:cNvSpPr txBox="1">
              <a:spLocks noChangeArrowheads="1"/>
            </p:cNvSpPr>
            <p:nvPr/>
          </p:nvSpPr>
          <p:spPr bwMode="auto">
            <a:xfrm>
              <a:off x="7097713" y="304800"/>
              <a:ext cx="1665287" cy="400050"/>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dirty="0">
                  <a:ea typeface="Arial" pitchFamily="-1" charset="0"/>
                  <a:cs typeface="Arial" pitchFamily="-1" charset="0"/>
                </a:rPr>
                <a:t>OUTCOMES</a:t>
              </a:r>
            </a:p>
          </p:txBody>
        </p:sp>
      </p:grpSp>
      <p:sp>
        <p:nvSpPr>
          <p:cNvPr id="3" name="Content Placeholder 2"/>
          <p:cNvSpPr>
            <a:spLocks noGrp="1"/>
          </p:cNvSpPr>
          <p:nvPr>
            <p:ph idx="1"/>
          </p:nvPr>
        </p:nvSpPr>
        <p:spPr/>
        <p:txBody>
          <a:bodyPr/>
          <a:lstStyle/>
          <a:p>
            <a:pPr>
              <a:buFont typeface="Wingdings" charset="2"/>
              <a:buChar char="q"/>
            </a:pPr>
            <a:r>
              <a:rPr lang="en-US" dirty="0"/>
              <a:t>Based on data</a:t>
            </a:r>
          </a:p>
          <a:p>
            <a:pPr>
              <a:buFont typeface="Wingdings" charset="2"/>
              <a:buChar char="q"/>
            </a:pPr>
            <a:r>
              <a:rPr lang="en-US" dirty="0"/>
              <a:t>Locally important and meaningful</a:t>
            </a:r>
          </a:p>
          <a:p>
            <a:pPr>
              <a:buFont typeface="Wingdings" charset="2"/>
              <a:buChar char="q"/>
            </a:pPr>
            <a:r>
              <a:rPr lang="en-US" dirty="0"/>
              <a:t>Applicable to </a:t>
            </a:r>
            <a:r>
              <a:rPr lang="en-US" i="1" dirty="0"/>
              <a:t>all</a:t>
            </a:r>
            <a:r>
              <a:rPr lang="en-US" dirty="0"/>
              <a:t> (culturally equitable)</a:t>
            </a:r>
          </a:p>
          <a:p>
            <a:pPr lvl="1">
              <a:buFont typeface="Arial"/>
              <a:buChar char="•"/>
            </a:pPr>
            <a:r>
              <a:rPr lang="en-US" dirty="0"/>
              <a:t>Students’ social competence and academic achievement</a:t>
            </a:r>
          </a:p>
          <a:p>
            <a:pPr lvl="1">
              <a:buFont typeface="Arial"/>
              <a:buChar char="•"/>
            </a:pPr>
            <a:r>
              <a:rPr lang="en-US" dirty="0"/>
              <a:t>Staff implementation of critical skills </a:t>
            </a:r>
          </a:p>
          <a:p>
            <a:pPr>
              <a:buFont typeface="Wingdings" charset="2"/>
              <a:buChar char="q"/>
            </a:pPr>
            <a:r>
              <a:rPr lang="en-US" dirty="0"/>
              <a:t>Observable and measurable</a:t>
            </a:r>
          </a:p>
          <a:p>
            <a:pPr>
              <a:buFont typeface="Wingdings" charset="2"/>
              <a:buChar char="q"/>
            </a:pPr>
            <a:r>
              <a:rPr lang="en-US" dirty="0"/>
              <a:t>Write as goal</a:t>
            </a:r>
          </a:p>
          <a:p>
            <a:endParaRPr lang="en-US" dirty="0"/>
          </a:p>
        </p:txBody>
      </p:sp>
      <p:pic>
        <p:nvPicPr>
          <p:cNvPr id="11" name="Picture 10"/>
          <p:cNvPicPr>
            <a:picLocks noChangeAspect="1"/>
          </p:cNvPicPr>
          <p:nvPr/>
        </p:nvPicPr>
        <p:blipFill>
          <a:blip r:embed="rId2"/>
          <a:stretch>
            <a:fillRect/>
          </a:stretch>
        </p:blipFill>
        <p:spPr>
          <a:xfrm>
            <a:off x="-29667" y="914400"/>
            <a:ext cx="838200" cy="838200"/>
          </a:xfrm>
          <a:prstGeom prst="rect">
            <a:avLst/>
          </a:prstGeom>
        </p:spPr>
      </p:pic>
      <p:grpSp>
        <p:nvGrpSpPr>
          <p:cNvPr id="12" name="Group 5"/>
          <p:cNvGrpSpPr/>
          <p:nvPr/>
        </p:nvGrpSpPr>
        <p:grpSpPr>
          <a:xfrm>
            <a:off x="7772400" y="4648200"/>
            <a:ext cx="1588180" cy="1676401"/>
            <a:chOff x="-140380" y="5333999"/>
            <a:chExt cx="1588180" cy="1676401"/>
          </a:xfrm>
        </p:grpSpPr>
        <p:pic>
          <p:nvPicPr>
            <p:cNvPr id="13"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4"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a:solidFill>
                    <a:srgbClr val="000000"/>
                  </a:solidFill>
                  <a:latin typeface="+mj-lt"/>
                </a:rPr>
                <a:t>I.C.i</a:t>
              </a:r>
              <a:endParaRPr lang="en-US" sz="2000" b="1" dirty="0">
                <a:solidFill>
                  <a:srgbClr val="000000"/>
                </a:solidFill>
                <a:latin typeface="+mj-lt"/>
              </a:endParaRPr>
            </a:p>
          </p:txBody>
        </p:sp>
      </p:grpSp>
    </p:spTree>
    <p:extLst>
      <p:ext uri="{BB962C8B-B14F-4D97-AF65-F5344CB8AC3E}">
        <p14:creationId xmlns:p14="http://schemas.microsoft.com/office/powerpoint/2010/main" val="333899554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00">
            <a:alpha val="25000"/>
          </a:srgbClr>
        </a:solidFill>
        <a:effectLst/>
      </p:bgPr>
    </p:bg>
    <p:spTree>
      <p:nvGrpSpPr>
        <p:cNvPr id="1" name=""/>
        <p:cNvGrpSpPr/>
        <p:nvPr/>
      </p:nvGrpSpPr>
      <p:grpSpPr>
        <a:xfrm>
          <a:off x="0" y="0"/>
          <a:ext cx="0" cy="0"/>
          <a:chOff x="0" y="0"/>
          <a:chExt cx="0" cy="0"/>
        </a:xfrm>
      </p:grpSpPr>
      <p:grpSp>
        <p:nvGrpSpPr>
          <p:cNvPr id="7" name="Group 6"/>
          <p:cNvGrpSpPr/>
          <p:nvPr/>
        </p:nvGrpSpPr>
        <p:grpSpPr>
          <a:xfrm>
            <a:off x="7239000" y="16807"/>
            <a:ext cx="1905000" cy="1888193"/>
            <a:chOff x="6858000" y="16807"/>
            <a:chExt cx="2286000" cy="2209800"/>
          </a:xfrm>
        </p:grpSpPr>
        <p:sp>
          <p:nvSpPr>
            <p:cNvPr id="8" name="Oval 7"/>
            <p:cNvSpPr>
              <a:spLocks noChangeArrowheads="1"/>
            </p:cNvSpPr>
            <p:nvPr/>
          </p:nvSpPr>
          <p:spPr bwMode="auto">
            <a:xfrm>
              <a:off x="6858000" y="16807"/>
              <a:ext cx="2286000" cy="2209800"/>
            </a:xfrm>
            <a:prstGeom prst="ellipse">
              <a:avLst/>
            </a:prstGeom>
            <a:solidFill>
              <a:srgbClr val="B2ECC4">
                <a:alpha val="50000"/>
              </a:srgbClr>
            </a:solidFill>
            <a:ln w="63500">
              <a:solidFill>
                <a:srgbClr val="B2ECC4"/>
              </a:solidFill>
              <a:round/>
              <a:headEnd/>
              <a:tailEnd/>
            </a:ln>
          </p:spPr>
          <p:txBody>
            <a:bodyPr wrap="none" anchor="ctr">
              <a:prstTxWarp prst="textNoShape">
                <a:avLst/>
              </a:prstTxWarp>
            </a:bodyPr>
            <a:lstStyle/>
            <a:p>
              <a:pPr algn="ctr"/>
              <a:endParaRPr lang="en-US" sz="1600" b="1"/>
            </a:p>
          </p:txBody>
        </p:sp>
        <p:sp>
          <p:nvSpPr>
            <p:cNvPr id="9" name="Text Box 9"/>
            <p:cNvSpPr txBox="1">
              <a:spLocks noChangeArrowheads="1"/>
            </p:cNvSpPr>
            <p:nvPr/>
          </p:nvSpPr>
          <p:spPr bwMode="auto">
            <a:xfrm rot="2905354">
              <a:off x="7880350" y="718482"/>
              <a:ext cx="850900" cy="400050"/>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dirty="0">
                  <a:ea typeface="Arial" pitchFamily="-1" charset="0"/>
                  <a:cs typeface="Arial" pitchFamily="-1" charset="0"/>
                </a:rPr>
                <a:t>DATA</a:t>
              </a:r>
            </a:p>
          </p:txBody>
        </p:sp>
      </p:grpSp>
      <p:sp>
        <p:nvSpPr>
          <p:cNvPr id="3" name="TextBox 2"/>
          <p:cNvSpPr txBox="1"/>
          <p:nvPr/>
        </p:nvSpPr>
        <p:spPr>
          <a:xfrm>
            <a:off x="609600" y="457200"/>
            <a:ext cx="6477000" cy="769441"/>
          </a:xfrm>
          <a:prstGeom prst="rect">
            <a:avLst/>
          </a:prstGeom>
          <a:solidFill>
            <a:srgbClr val="008000"/>
          </a:solidFill>
        </p:spPr>
        <p:txBody>
          <a:bodyPr wrap="square" rtlCol="0">
            <a:spAutoFit/>
          </a:bodyPr>
          <a:lstStyle/>
          <a:p>
            <a:pPr algn="ctr"/>
            <a:r>
              <a:rPr lang="en-US" sz="4400" b="1" dirty="0">
                <a:solidFill>
                  <a:schemeClr val="bg1"/>
                </a:solidFill>
              </a:rPr>
              <a:t>Evaluation plan</a:t>
            </a:r>
          </a:p>
        </p:txBody>
      </p:sp>
      <p:sp>
        <p:nvSpPr>
          <p:cNvPr id="5" name="TextBox 4"/>
          <p:cNvSpPr txBox="1"/>
          <p:nvPr/>
        </p:nvSpPr>
        <p:spPr>
          <a:xfrm>
            <a:off x="228600" y="6088559"/>
            <a:ext cx="6643866" cy="769441"/>
          </a:xfrm>
          <a:prstGeom prst="rect">
            <a:avLst/>
          </a:prstGeom>
          <a:noFill/>
        </p:spPr>
        <p:txBody>
          <a:bodyPr wrap="none" rtlCol="0">
            <a:spAutoFit/>
          </a:bodyPr>
          <a:lstStyle/>
          <a:p>
            <a:r>
              <a:rPr lang="en-US" sz="4400" b="1" dirty="0"/>
              <a:t>…and tools available at: </a:t>
            </a:r>
          </a:p>
        </p:txBody>
      </p:sp>
      <p:pic>
        <p:nvPicPr>
          <p:cNvPr id="10" name="Picture 9"/>
          <p:cNvPicPr/>
          <p:nvPr/>
        </p:nvPicPr>
        <p:blipFill>
          <a:blip r:embed="rId3">
            <a:extLst>
              <a:ext uri="{28A0092B-C50C-407E-A947-70E740481C1C}">
                <a14:useLocalDpi xmlns:a14="http://schemas.microsoft.com/office/drawing/2010/main"/>
              </a:ext>
            </a:extLst>
          </a:blip>
          <a:srcRect/>
          <a:stretch>
            <a:fillRect/>
          </a:stretch>
        </p:blipFill>
        <p:spPr bwMode="auto">
          <a:xfrm>
            <a:off x="7315200" y="685800"/>
            <a:ext cx="1092200" cy="1092200"/>
          </a:xfrm>
          <a:prstGeom prst="rect">
            <a:avLst/>
          </a:prstGeom>
          <a:noFill/>
          <a:ln>
            <a:noFill/>
          </a:ln>
        </p:spPr>
      </p:pic>
      <p:graphicFrame>
        <p:nvGraphicFramePr>
          <p:cNvPr id="11" name="Table 10">
            <a:extLst>
              <a:ext uri="{FF2B5EF4-FFF2-40B4-BE49-F238E27FC236}">
                <a16:creationId xmlns:a16="http://schemas.microsoft.com/office/drawing/2014/main" id="{39E9BEBD-D748-4217-B0FA-C93923E2E81A}"/>
              </a:ext>
            </a:extLst>
          </p:cNvPr>
          <p:cNvGraphicFramePr>
            <a:graphicFrameLocks noGrp="1"/>
          </p:cNvGraphicFramePr>
          <p:nvPr>
            <p:extLst>
              <p:ext uri="{D42A27DB-BD31-4B8C-83A1-F6EECF244321}">
                <p14:modId xmlns:p14="http://schemas.microsoft.com/office/powerpoint/2010/main" val="429425736"/>
              </p:ext>
            </p:extLst>
          </p:nvPr>
        </p:nvGraphicFramePr>
        <p:xfrm>
          <a:off x="520700" y="1314799"/>
          <a:ext cx="7924800" cy="4773760"/>
        </p:xfrm>
        <a:graphic>
          <a:graphicData uri="http://schemas.openxmlformats.org/drawingml/2006/table">
            <a:tbl>
              <a:tblPr/>
              <a:tblGrid>
                <a:gridCol w="1295400">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gridCol w="2590800">
                  <a:extLst>
                    <a:ext uri="{9D8B030D-6E8A-4147-A177-3AD203B41FA5}">
                      <a16:colId xmlns:a16="http://schemas.microsoft.com/office/drawing/2014/main" val="20002"/>
                    </a:ext>
                  </a:extLst>
                </a:gridCol>
                <a:gridCol w="594360">
                  <a:extLst>
                    <a:ext uri="{9D8B030D-6E8A-4147-A177-3AD203B41FA5}">
                      <a16:colId xmlns:a16="http://schemas.microsoft.com/office/drawing/2014/main" val="20003"/>
                    </a:ext>
                  </a:extLst>
                </a:gridCol>
                <a:gridCol w="594360">
                  <a:extLst>
                    <a:ext uri="{9D8B030D-6E8A-4147-A177-3AD203B41FA5}">
                      <a16:colId xmlns:a16="http://schemas.microsoft.com/office/drawing/2014/main" val="20004"/>
                    </a:ext>
                  </a:extLst>
                </a:gridCol>
                <a:gridCol w="594360">
                  <a:extLst>
                    <a:ext uri="{9D8B030D-6E8A-4147-A177-3AD203B41FA5}">
                      <a16:colId xmlns:a16="http://schemas.microsoft.com/office/drawing/2014/main" val="20005"/>
                    </a:ext>
                  </a:extLst>
                </a:gridCol>
                <a:gridCol w="594360">
                  <a:extLst>
                    <a:ext uri="{9D8B030D-6E8A-4147-A177-3AD203B41FA5}">
                      <a16:colId xmlns:a16="http://schemas.microsoft.com/office/drawing/2014/main" val="20006"/>
                    </a:ext>
                  </a:extLst>
                </a:gridCol>
                <a:gridCol w="594360">
                  <a:extLst>
                    <a:ext uri="{9D8B030D-6E8A-4147-A177-3AD203B41FA5}">
                      <a16:colId xmlns:a16="http://schemas.microsoft.com/office/drawing/2014/main" val="20007"/>
                    </a:ext>
                  </a:extLst>
                </a:gridCol>
              </a:tblGrid>
              <a:tr h="194728">
                <a:tc gridSpan="3">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DISTRICTS/SCHOOLS IN TRAINING</a:t>
                      </a:r>
                      <a:endParaRPr kumimoji="0" lang="en-US" sz="900" b="1"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SCHEDULE</a:t>
                      </a:r>
                      <a:endParaRPr kumimoji="0" lang="en-US" sz="900" b="1"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92526">
                <a:tc rowSpan="2">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Purpose</a:t>
                      </a:r>
                      <a:endParaRPr kumimoji="0" lang="en-US" sz="1000" b="1"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rowSpan="2">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Measure</a:t>
                      </a:r>
                      <a:endParaRPr kumimoji="0" lang="en-US" sz="1000" b="1"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rowSpan="2">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Function</a:t>
                      </a:r>
                      <a:endParaRPr kumimoji="0" lang="en-US" sz="1000" b="1"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gridSpan="2">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Year 1 Training</a:t>
                      </a:r>
                      <a:endParaRPr kumimoji="0" lang="en-US" sz="1000" b="1"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gridSpan="3">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Year 2 Training</a:t>
                      </a:r>
                      <a:endParaRPr kumimoji="0" lang="en-US" sz="1000" b="1" i="0" u="none" strike="noStrike" cap="none" normalizeH="0" baseline="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87287">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000" b="0" i="1"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Winter</a:t>
                      </a:r>
                      <a:endParaRPr kumimoji="0" lang="en-US" sz="1000" b="0" i="1"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000" b="0" i="1"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Spring</a:t>
                      </a:r>
                      <a:endParaRPr kumimoji="0" lang="en-US" sz="1000" b="0" i="1"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000" b="0" i="1"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Fall</a:t>
                      </a:r>
                      <a:endParaRPr kumimoji="0" lang="en-US" sz="1000" b="0" i="1"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000" b="0" i="1"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Winter</a:t>
                      </a:r>
                      <a:endParaRPr kumimoji="0" lang="en-US" sz="1000" b="0" i="1"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000" b="0" i="1"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Spring</a:t>
                      </a:r>
                      <a:endParaRPr kumimoji="0" lang="en-US" sz="1000" b="0" i="1"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2"/>
                  </a:ext>
                </a:extLst>
              </a:tr>
              <a:tr h="548949">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1"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Capacity Building—District Level</a:t>
                      </a:r>
                      <a:endParaRPr kumimoji="0" lang="en-US" sz="850" b="1"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District Capacity Assessment (DCA) </a:t>
                      </a:r>
                      <a:endParaRPr kumimoji="0" lang="en-US" sz="850" b="0"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85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Completed by district leadership team (with the support of a trained facilitator) to assess district capacity and to guide Action Planning.</a:t>
                      </a:r>
                      <a:endParaRPr kumimoji="0" lang="en-US" sz="850" b="0"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 </a:t>
                      </a:r>
                      <a:endParaRPr kumimoji="0" lang="en-US" sz="850" b="0"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X</a:t>
                      </a:r>
                      <a:endParaRPr kumimoji="0" lang="en-US" sz="850" b="0" i="0" u="none" strike="noStrike" cap="none" normalizeH="0" baseline="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 </a:t>
                      </a:r>
                      <a:endParaRPr kumimoji="0" lang="en-US" sz="850" b="0"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 </a:t>
                      </a:r>
                      <a:endParaRPr kumimoji="0" lang="en-US" sz="850" b="0"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X</a:t>
                      </a:r>
                      <a:endParaRPr kumimoji="0" lang="en-US" sz="850" b="0"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3"/>
                  </a:ext>
                </a:extLst>
              </a:tr>
              <a:tr h="534067">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1"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Fidelity of Implementation—Building Level </a:t>
                      </a:r>
                      <a:endParaRPr kumimoji="0" lang="en-US" sz="850" b="1"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PBIS Tiered Fidelity Inventory (TFI) </a:t>
                      </a:r>
                      <a:endParaRPr kumimoji="0" lang="en-US" sz="850" b="0"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85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Leadership team self-evaluation (with support of external coach) to assess the critical features of PBIS across Tiers I, II, and III.</a:t>
                      </a:r>
                      <a:endParaRPr kumimoji="0" lang="en-US" sz="850" b="0"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 </a:t>
                      </a: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 </a:t>
                      </a:r>
                      <a:endParaRPr kumimoji="0" lang="en-US" sz="850" b="0"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X</a:t>
                      </a:r>
                      <a:endParaRPr kumimoji="0" lang="en-US" sz="850" b="0"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X</a:t>
                      </a:r>
                      <a:endParaRPr kumimoji="0" lang="en-US" sz="850" b="0" i="0" u="none" strike="noStrike" cap="none" normalizeH="0" baseline="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 </a:t>
                      </a:r>
                      <a:endParaRPr kumimoji="0" lang="en-US" sz="850" b="0"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X</a:t>
                      </a:r>
                      <a:endParaRPr kumimoji="0" lang="en-US" sz="850" b="0"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4"/>
                  </a:ext>
                </a:extLst>
              </a:tr>
              <a:tr h="504695">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1"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Progress Monitoring—Building Level</a:t>
                      </a:r>
                      <a:endParaRPr kumimoji="0" lang="en-US" sz="850" b="1"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Self-Assessment Survey (SAS)</a:t>
                      </a:r>
                      <a:endParaRPr kumimoji="0" lang="en-US" sz="850" b="0"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85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Used by school staff for initial and annual assessment of effective behavior support systems in their school and to guide Action Planning. </a:t>
                      </a:r>
                      <a:endParaRPr kumimoji="0" lang="en-US" sz="850" b="0"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 </a:t>
                      </a:r>
                      <a:endParaRPr kumimoji="0" lang="en-US" sz="850" b="0"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X</a:t>
                      </a:r>
                      <a:endParaRPr kumimoji="0" lang="en-US" sz="850" b="0"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 </a:t>
                      </a:r>
                      <a:endParaRPr kumimoji="0" lang="en-US" sz="850" b="0"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 </a:t>
                      </a:r>
                      <a:endParaRPr kumimoji="0" lang="en-US" sz="850" b="0"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X</a:t>
                      </a:r>
                      <a:endParaRPr kumimoji="0" lang="en-US" sz="850" b="0"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5"/>
                  </a:ext>
                </a:extLst>
              </a:tr>
              <a:tr h="635276">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1"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Progress Monitoring—Team Level</a:t>
                      </a:r>
                      <a:endParaRPr kumimoji="0" lang="en-US" sz="850" b="1"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Team Implementation Checklist (TIC)</a:t>
                      </a:r>
                      <a:endParaRPr kumimoji="0" lang="en-US" sz="850" b="0"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850" b="0" i="0" u="none" strike="noStrike" cap="none" normalizeH="0" baseline="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A self-assessment tool that serves as a multi-level guide for creating School-Wide PBIS Action Plans and evaluating the status of implementation activities. </a:t>
                      </a:r>
                      <a:endParaRPr kumimoji="0" lang="en-US" sz="850" b="0" i="0" u="none" strike="noStrike" cap="none" normalizeH="0" baseline="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X</a:t>
                      </a:r>
                      <a:endParaRPr kumimoji="0" lang="en-US" sz="850" b="0" i="0" u="none" strike="noStrike" cap="none" normalizeH="0" baseline="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X</a:t>
                      </a:r>
                      <a:endParaRPr kumimoji="0" lang="en-US" sz="850" b="0"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X</a:t>
                      </a:r>
                      <a:endParaRPr kumimoji="0" lang="en-US" sz="850" b="0"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X</a:t>
                      </a:r>
                      <a:endParaRPr kumimoji="0" lang="en-US" sz="850" b="0"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X</a:t>
                      </a:r>
                      <a:endParaRPr kumimoji="0" lang="en-US" sz="850" b="0"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6"/>
                  </a:ext>
                </a:extLst>
              </a:tr>
              <a:tr h="1384251">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1"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School Climate</a:t>
                      </a:r>
                      <a:endParaRPr kumimoji="0" lang="en-US" sz="850" b="1"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Georgia School Climate Surveys</a:t>
                      </a:r>
                      <a:endParaRPr kumimoji="0" lang="en-US" sz="850" b="0"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85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An annual survey that assesses student (grades 3-12), teacher, and parent perceptions of school climate. The middle and high school surveys also include items about adolescent drug/alcohol/tobacco use, self-harm ideation and behaviors, school dropout, and parental involvement. The survey provides information to determine training support needs related to school climate, safety, and violence prevention. </a:t>
                      </a:r>
                      <a:endParaRPr kumimoji="0" lang="en-US" sz="850" b="0"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 </a:t>
                      </a:r>
                      <a:endParaRPr kumimoji="0" lang="en-US" sz="850" b="0" i="0" u="none" strike="noStrike" cap="none" normalizeH="0" baseline="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X</a:t>
                      </a:r>
                      <a:endParaRPr kumimoji="0" lang="en-US" sz="850" b="0"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X</a:t>
                      </a:r>
                      <a:endParaRPr kumimoji="0" lang="en-US" sz="850" b="0"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 </a:t>
                      </a:r>
                      <a:endParaRPr kumimoji="0" lang="en-US" sz="850" b="0"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 </a:t>
                      </a:r>
                      <a:endParaRPr kumimoji="0" lang="en-US" sz="850" b="0"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7"/>
                  </a:ext>
                </a:extLst>
              </a:tr>
              <a:tr h="591981">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1"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 Student Outcomes</a:t>
                      </a:r>
                      <a:endParaRPr kumimoji="0" lang="en-US" sz="850" b="1"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 School-wide Information System (SWIS)</a:t>
                      </a:r>
                      <a:endParaRPr kumimoji="0" lang="en-US" sz="850" b="0"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85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Office discipline referrals (ODR) provide data for monthly team reviews and decision-making by teachers, administrators, and other staff to guide prevention efforts and Action Planning. </a:t>
                      </a:r>
                      <a:endParaRPr kumimoji="0" lang="en-US" sz="850" b="0"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 </a:t>
                      </a: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Weekly</a:t>
                      </a:r>
                      <a:endParaRPr kumimoji="0" lang="en-US" sz="850" b="0" i="0" u="none" strike="noStrike" cap="none" normalizeH="0" baseline="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 </a:t>
                      </a: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Weekly</a:t>
                      </a:r>
                      <a:endParaRPr kumimoji="0" lang="en-US" sz="850" b="0" i="0" u="none" strike="noStrike" cap="none" normalizeH="0" baseline="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 </a:t>
                      </a: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Weekly</a:t>
                      </a:r>
                      <a:endParaRPr kumimoji="0" lang="en-US" sz="850" b="0" i="0" u="none" strike="noStrike" cap="none" normalizeH="0" baseline="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 </a:t>
                      </a: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Weekly</a:t>
                      </a:r>
                      <a:endParaRPr kumimoji="0" lang="en-US" sz="850" b="0"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 </a:t>
                      </a: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Weekly</a:t>
                      </a:r>
                      <a:endParaRPr kumimoji="0" lang="en-US" sz="850" b="0"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842668803"/>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00">
            <a:alpha val="25000"/>
          </a:srgbClr>
        </a:solidFill>
        <a:effectLst/>
      </p:bgPr>
    </p:bg>
    <p:spTree>
      <p:nvGrpSpPr>
        <p:cNvPr id="1" name=""/>
        <p:cNvGrpSpPr/>
        <p:nvPr/>
      </p:nvGrpSpPr>
      <p:grpSpPr>
        <a:xfrm>
          <a:off x="0" y="0"/>
          <a:ext cx="0" cy="0"/>
          <a:chOff x="0" y="0"/>
          <a:chExt cx="0" cy="0"/>
        </a:xfrm>
      </p:grpSpPr>
      <p:grpSp>
        <p:nvGrpSpPr>
          <p:cNvPr id="24" name="Group 23"/>
          <p:cNvGrpSpPr/>
          <p:nvPr/>
        </p:nvGrpSpPr>
        <p:grpSpPr>
          <a:xfrm>
            <a:off x="-34925" y="0"/>
            <a:ext cx="1623389" cy="1577013"/>
            <a:chOff x="6758922" y="16184"/>
            <a:chExt cx="2362200" cy="2209800"/>
          </a:xfrm>
        </p:grpSpPr>
        <p:sp>
          <p:nvSpPr>
            <p:cNvPr id="25" name="Oval 4"/>
            <p:cNvSpPr>
              <a:spLocks noChangeArrowheads="1"/>
            </p:cNvSpPr>
            <p:nvPr/>
          </p:nvSpPr>
          <p:spPr bwMode="auto">
            <a:xfrm>
              <a:off x="6758922" y="16184"/>
              <a:ext cx="2362200" cy="2209800"/>
            </a:xfrm>
            <a:prstGeom prst="ellipse">
              <a:avLst/>
            </a:prstGeom>
            <a:solidFill>
              <a:srgbClr val="3366FF">
                <a:alpha val="50195"/>
              </a:srgbClr>
            </a:solidFill>
            <a:ln w="63500">
              <a:solidFill>
                <a:srgbClr val="3366FF"/>
              </a:solidFill>
              <a:round/>
              <a:headEnd/>
              <a:tailEnd/>
            </a:ln>
          </p:spPr>
          <p:txBody>
            <a:bodyPr wrap="none" anchor="ctr">
              <a:prstTxWarp prst="textNoShape">
                <a:avLst/>
              </a:prstTxWarp>
            </a:bodyPr>
            <a:lstStyle/>
            <a:p>
              <a:pPr algn="ctr" eaLnBrk="0" hangingPunct="0"/>
              <a:endParaRPr lang="en-US" sz="2000" b="1">
                <a:ea typeface="Arial" pitchFamily="-1" charset="0"/>
                <a:cs typeface="Arial" pitchFamily="-1" charset="0"/>
              </a:endParaRPr>
            </a:p>
          </p:txBody>
        </p:sp>
        <p:sp>
          <p:nvSpPr>
            <p:cNvPr id="26" name="Text Box 8"/>
            <p:cNvSpPr txBox="1">
              <a:spLocks noChangeArrowheads="1"/>
            </p:cNvSpPr>
            <p:nvPr/>
          </p:nvSpPr>
          <p:spPr bwMode="auto">
            <a:xfrm>
              <a:off x="7124047" y="1317934"/>
              <a:ext cx="1665288" cy="400050"/>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dirty="0">
                  <a:ea typeface="Arial" pitchFamily="-1" charset="0"/>
                  <a:cs typeface="Arial" pitchFamily="-1" charset="0"/>
                </a:rPr>
                <a:t>PRACTICES</a:t>
              </a:r>
            </a:p>
          </p:txBody>
        </p:sp>
      </p:grpSp>
      <p:sp>
        <p:nvSpPr>
          <p:cNvPr id="106498" name="Oval 2"/>
          <p:cNvSpPr>
            <a:spLocks noChangeArrowheads="1"/>
          </p:cNvSpPr>
          <p:nvPr/>
        </p:nvSpPr>
        <p:spPr bwMode="auto">
          <a:xfrm>
            <a:off x="474663" y="304800"/>
            <a:ext cx="6934200" cy="6324600"/>
          </a:xfrm>
          <a:prstGeom prst="ellipse">
            <a:avLst/>
          </a:prstGeom>
          <a:solidFill>
            <a:srgbClr val="00CCFF"/>
          </a:solidFill>
          <a:ln w="9525">
            <a:solidFill>
              <a:schemeClr val="tx1"/>
            </a:solidFill>
            <a:round/>
            <a:headEnd/>
            <a:tailEnd/>
          </a:ln>
        </p:spPr>
        <p:txBody>
          <a:bodyPr wrap="none" anchor="ctr">
            <a:prstTxWarp prst="textNoShape">
              <a:avLst/>
            </a:prstTxWarp>
          </a:bodyPr>
          <a:lstStyle/>
          <a:p>
            <a:endParaRPr lang="en-US" sz="1800">
              <a:solidFill>
                <a:srgbClr val="000000"/>
              </a:solidFill>
              <a:latin typeface="+mj-lt"/>
            </a:endParaRPr>
          </a:p>
        </p:txBody>
      </p:sp>
      <p:sp>
        <p:nvSpPr>
          <p:cNvPr id="106499" name="Oval 3"/>
          <p:cNvSpPr>
            <a:spLocks noChangeArrowheads="1"/>
          </p:cNvSpPr>
          <p:nvPr/>
        </p:nvSpPr>
        <p:spPr bwMode="auto">
          <a:xfrm rot="-5462048">
            <a:off x="2152650" y="1125538"/>
            <a:ext cx="3708400" cy="2781300"/>
          </a:xfrm>
          <a:prstGeom prst="ellipse">
            <a:avLst/>
          </a:prstGeom>
          <a:solidFill>
            <a:srgbClr val="3366FF">
              <a:alpha val="50195"/>
            </a:srgbClr>
          </a:solidFill>
          <a:ln w="9525">
            <a:solidFill>
              <a:schemeClr val="tx1"/>
            </a:solidFill>
            <a:round/>
            <a:headEnd/>
            <a:tailEnd/>
          </a:ln>
        </p:spPr>
        <p:txBody>
          <a:bodyPr vert="eaVert" wrap="none" anchor="ctr">
            <a:prstTxWarp prst="textNoShape">
              <a:avLst/>
            </a:prstTxWarp>
          </a:bodyPr>
          <a:lstStyle/>
          <a:p>
            <a:pPr eaLnBrk="0" hangingPunct="0"/>
            <a:endParaRPr lang="en-US" sz="1800">
              <a:solidFill>
                <a:srgbClr val="000000"/>
              </a:solidFill>
              <a:latin typeface="+mj-lt"/>
              <a:ea typeface="Britannic Bold" pitchFamily="-108" charset="0"/>
              <a:cs typeface="Britannic Bold" pitchFamily="-108" charset="0"/>
            </a:endParaRPr>
          </a:p>
        </p:txBody>
      </p:sp>
      <p:sp>
        <p:nvSpPr>
          <p:cNvPr id="106500" name="Text Box 7"/>
          <p:cNvSpPr txBox="1">
            <a:spLocks noChangeArrowheads="1"/>
          </p:cNvSpPr>
          <p:nvPr/>
        </p:nvSpPr>
        <p:spPr bwMode="auto">
          <a:xfrm>
            <a:off x="2962275" y="1519238"/>
            <a:ext cx="2041945" cy="584776"/>
          </a:xfrm>
          <a:prstGeom prst="rect">
            <a:avLst/>
          </a:prstGeom>
          <a:noFill/>
          <a:ln w="9525">
            <a:noFill/>
            <a:miter lim="800000"/>
            <a:headEnd/>
            <a:tailEnd/>
          </a:ln>
        </p:spPr>
        <p:txBody>
          <a:bodyPr wrap="none">
            <a:prstTxWarp prst="textNoShape">
              <a:avLst/>
            </a:prstTxWarp>
            <a:spAutoFit/>
          </a:bodyPr>
          <a:lstStyle/>
          <a:p>
            <a:pPr eaLnBrk="0" hangingPunct="0"/>
            <a:r>
              <a:rPr lang="en-US" sz="3200">
                <a:solidFill>
                  <a:srgbClr val="000000"/>
                </a:solidFill>
                <a:latin typeface="+mj-lt"/>
                <a:ea typeface="Britannic Bold" pitchFamily="-108" charset="0"/>
                <a:cs typeface="Britannic Bold" pitchFamily="-108" charset="0"/>
              </a:rPr>
              <a:t>Classroom</a:t>
            </a:r>
          </a:p>
        </p:txBody>
      </p:sp>
      <p:sp>
        <p:nvSpPr>
          <p:cNvPr id="106501" name="Oval 4"/>
          <p:cNvSpPr>
            <a:spLocks noChangeArrowheads="1"/>
          </p:cNvSpPr>
          <p:nvPr/>
        </p:nvSpPr>
        <p:spPr bwMode="auto">
          <a:xfrm rot="10800000">
            <a:off x="3497263" y="2033588"/>
            <a:ext cx="3708400" cy="2781300"/>
          </a:xfrm>
          <a:prstGeom prst="ellipse">
            <a:avLst/>
          </a:prstGeom>
          <a:solidFill>
            <a:srgbClr val="3366FF">
              <a:alpha val="50195"/>
            </a:srgbClr>
          </a:solidFill>
          <a:ln w="9525">
            <a:solidFill>
              <a:schemeClr val="tx1"/>
            </a:solidFill>
            <a:round/>
            <a:headEnd/>
            <a:tailEnd/>
          </a:ln>
        </p:spPr>
        <p:txBody>
          <a:bodyPr wrap="none" anchor="ctr">
            <a:prstTxWarp prst="textNoShape">
              <a:avLst/>
            </a:prstTxWarp>
          </a:bodyPr>
          <a:lstStyle/>
          <a:p>
            <a:endParaRPr lang="en-US" sz="1800">
              <a:solidFill>
                <a:srgbClr val="000000"/>
              </a:solidFill>
              <a:latin typeface="+mj-lt"/>
              <a:ea typeface="Britannic Bold" pitchFamily="-108" charset="0"/>
              <a:cs typeface="Britannic Bold" pitchFamily="-108" charset="0"/>
            </a:endParaRPr>
          </a:p>
        </p:txBody>
      </p:sp>
      <p:sp>
        <p:nvSpPr>
          <p:cNvPr id="106502" name="Oval 4"/>
          <p:cNvSpPr>
            <a:spLocks noChangeArrowheads="1"/>
          </p:cNvSpPr>
          <p:nvPr/>
        </p:nvSpPr>
        <p:spPr bwMode="auto">
          <a:xfrm rot="10800000">
            <a:off x="779463" y="2109788"/>
            <a:ext cx="3708400" cy="2781300"/>
          </a:xfrm>
          <a:prstGeom prst="ellipse">
            <a:avLst/>
          </a:prstGeom>
          <a:solidFill>
            <a:srgbClr val="3366FF">
              <a:alpha val="50195"/>
            </a:srgbClr>
          </a:solidFill>
          <a:ln w="9525">
            <a:solidFill>
              <a:schemeClr val="tx1"/>
            </a:solidFill>
            <a:round/>
            <a:headEnd/>
            <a:tailEnd/>
          </a:ln>
        </p:spPr>
        <p:txBody>
          <a:bodyPr wrap="none" anchor="ctr">
            <a:prstTxWarp prst="textNoShape">
              <a:avLst/>
            </a:prstTxWarp>
          </a:bodyPr>
          <a:lstStyle/>
          <a:p>
            <a:endParaRPr lang="en-US" sz="1800">
              <a:solidFill>
                <a:srgbClr val="000000"/>
              </a:solidFill>
              <a:latin typeface="+mj-lt"/>
              <a:ea typeface="Britannic Bold" pitchFamily="-108" charset="0"/>
              <a:cs typeface="Britannic Bold" pitchFamily="-108" charset="0"/>
            </a:endParaRPr>
          </a:p>
        </p:txBody>
      </p:sp>
      <p:sp>
        <p:nvSpPr>
          <p:cNvPr id="106503" name="Oval 3"/>
          <p:cNvSpPr>
            <a:spLocks noChangeArrowheads="1"/>
          </p:cNvSpPr>
          <p:nvPr/>
        </p:nvSpPr>
        <p:spPr bwMode="auto">
          <a:xfrm rot="-5462048">
            <a:off x="2327275" y="2978150"/>
            <a:ext cx="3708400" cy="2781300"/>
          </a:xfrm>
          <a:prstGeom prst="ellipse">
            <a:avLst/>
          </a:prstGeom>
          <a:solidFill>
            <a:srgbClr val="3366FF">
              <a:alpha val="50195"/>
            </a:srgbClr>
          </a:solidFill>
          <a:ln w="9525">
            <a:solidFill>
              <a:schemeClr val="tx1"/>
            </a:solidFill>
            <a:round/>
            <a:headEnd/>
            <a:tailEnd/>
          </a:ln>
        </p:spPr>
        <p:txBody>
          <a:bodyPr vert="eaVert" wrap="none" anchor="ctr">
            <a:prstTxWarp prst="textNoShape">
              <a:avLst/>
            </a:prstTxWarp>
          </a:bodyPr>
          <a:lstStyle/>
          <a:p>
            <a:pPr eaLnBrk="0" hangingPunct="0"/>
            <a:endParaRPr lang="en-US" sz="1800">
              <a:solidFill>
                <a:srgbClr val="000000"/>
              </a:solidFill>
              <a:latin typeface="+mj-lt"/>
            </a:endParaRPr>
          </a:p>
        </p:txBody>
      </p:sp>
      <p:sp>
        <p:nvSpPr>
          <p:cNvPr id="106504" name="Text Box 7"/>
          <p:cNvSpPr txBox="1">
            <a:spLocks noChangeArrowheads="1"/>
          </p:cNvSpPr>
          <p:nvPr/>
        </p:nvSpPr>
        <p:spPr bwMode="auto">
          <a:xfrm>
            <a:off x="1112838" y="3200400"/>
            <a:ext cx="2800166" cy="584776"/>
          </a:xfrm>
          <a:prstGeom prst="rect">
            <a:avLst/>
          </a:prstGeom>
          <a:noFill/>
          <a:ln w="9525">
            <a:noFill/>
            <a:miter lim="800000"/>
            <a:headEnd/>
            <a:tailEnd/>
          </a:ln>
        </p:spPr>
        <p:txBody>
          <a:bodyPr wrap="none">
            <a:prstTxWarp prst="textNoShape">
              <a:avLst/>
            </a:prstTxWarp>
            <a:spAutoFit/>
          </a:bodyPr>
          <a:lstStyle/>
          <a:p>
            <a:pPr eaLnBrk="0" hangingPunct="0"/>
            <a:r>
              <a:rPr lang="en-US" sz="3200">
                <a:solidFill>
                  <a:srgbClr val="000000"/>
                </a:solidFill>
                <a:latin typeface="+mj-lt"/>
                <a:ea typeface="Britannic Bold" pitchFamily="-108" charset="0"/>
                <a:cs typeface="Britannic Bold" pitchFamily="-108" charset="0"/>
              </a:rPr>
              <a:t>Non-classroom</a:t>
            </a:r>
          </a:p>
        </p:txBody>
      </p:sp>
      <p:sp>
        <p:nvSpPr>
          <p:cNvPr id="106505" name="Text Box 7"/>
          <p:cNvSpPr txBox="1">
            <a:spLocks noChangeArrowheads="1"/>
          </p:cNvSpPr>
          <p:nvPr/>
        </p:nvSpPr>
        <p:spPr bwMode="auto">
          <a:xfrm>
            <a:off x="5541963" y="3200400"/>
            <a:ext cx="1392237" cy="584200"/>
          </a:xfrm>
          <a:prstGeom prst="rect">
            <a:avLst/>
          </a:prstGeom>
          <a:noFill/>
          <a:ln w="9525">
            <a:noFill/>
            <a:miter lim="800000"/>
            <a:headEnd/>
            <a:tailEnd/>
          </a:ln>
        </p:spPr>
        <p:txBody>
          <a:bodyPr wrap="none">
            <a:prstTxWarp prst="textNoShape">
              <a:avLst/>
            </a:prstTxWarp>
            <a:spAutoFit/>
          </a:bodyPr>
          <a:lstStyle/>
          <a:p>
            <a:pPr eaLnBrk="0" hangingPunct="0"/>
            <a:r>
              <a:rPr lang="en-US" sz="3200">
                <a:solidFill>
                  <a:srgbClr val="000000"/>
                </a:solidFill>
                <a:latin typeface="+mj-lt"/>
                <a:ea typeface="Britannic Bold" pitchFamily="-108" charset="0"/>
                <a:cs typeface="Britannic Bold" pitchFamily="-108" charset="0"/>
              </a:rPr>
              <a:t>Family</a:t>
            </a:r>
          </a:p>
        </p:txBody>
      </p:sp>
      <p:sp>
        <p:nvSpPr>
          <p:cNvPr id="106506" name="Text Box 7"/>
          <p:cNvSpPr txBox="1">
            <a:spLocks noChangeArrowheads="1"/>
          </p:cNvSpPr>
          <p:nvPr/>
        </p:nvSpPr>
        <p:spPr bwMode="auto">
          <a:xfrm>
            <a:off x="3429000" y="4953000"/>
            <a:ext cx="1597025" cy="584200"/>
          </a:xfrm>
          <a:prstGeom prst="rect">
            <a:avLst/>
          </a:prstGeom>
          <a:noFill/>
          <a:ln w="9525">
            <a:noFill/>
            <a:miter lim="800000"/>
            <a:headEnd/>
            <a:tailEnd/>
          </a:ln>
        </p:spPr>
        <p:txBody>
          <a:bodyPr wrap="none">
            <a:prstTxWarp prst="textNoShape">
              <a:avLst/>
            </a:prstTxWarp>
            <a:spAutoFit/>
          </a:bodyPr>
          <a:lstStyle/>
          <a:p>
            <a:pPr eaLnBrk="0" hangingPunct="0"/>
            <a:r>
              <a:rPr lang="en-US" sz="3200">
                <a:solidFill>
                  <a:srgbClr val="000000"/>
                </a:solidFill>
                <a:latin typeface="+mj-lt"/>
                <a:ea typeface="Britannic Bold" pitchFamily="-108" charset="0"/>
                <a:cs typeface="Britannic Bold" pitchFamily="-108" charset="0"/>
              </a:rPr>
              <a:t>Student</a:t>
            </a:r>
          </a:p>
        </p:txBody>
      </p:sp>
      <p:sp>
        <p:nvSpPr>
          <p:cNvPr id="106507" name="TextBox 17"/>
          <p:cNvSpPr txBox="1">
            <a:spLocks noChangeArrowheads="1"/>
          </p:cNvSpPr>
          <p:nvPr/>
        </p:nvSpPr>
        <p:spPr bwMode="auto">
          <a:xfrm rot="-2363248">
            <a:off x="631825" y="1241425"/>
            <a:ext cx="2590800" cy="585788"/>
          </a:xfrm>
          <a:prstGeom prst="rect">
            <a:avLst/>
          </a:prstGeom>
          <a:noFill/>
          <a:ln w="9525">
            <a:noFill/>
            <a:miter lim="800000"/>
            <a:headEnd/>
            <a:tailEnd/>
          </a:ln>
        </p:spPr>
        <p:txBody>
          <a:bodyPr>
            <a:prstTxWarp prst="textNoShape">
              <a:avLst/>
            </a:prstTxWarp>
            <a:spAutoFit/>
          </a:bodyPr>
          <a:lstStyle/>
          <a:p>
            <a:r>
              <a:rPr lang="en-US" sz="3200">
                <a:solidFill>
                  <a:srgbClr val="000000"/>
                </a:solidFill>
                <a:latin typeface="+mj-lt"/>
                <a:ea typeface="Britannic Bold" pitchFamily="-108" charset="0"/>
                <a:cs typeface="Britannic Bold" pitchFamily="-108" charset="0"/>
              </a:rPr>
              <a:t>School-wide</a:t>
            </a:r>
          </a:p>
        </p:txBody>
      </p:sp>
      <p:sp>
        <p:nvSpPr>
          <p:cNvPr id="14" name="Cloud Callout 13"/>
          <p:cNvSpPr/>
          <p:nvPr/>
        </p:nvSpPr>
        <p:spPr>
          <a:xfrm>
            <a:off x="6553200" y="2667000"/>
            <a:ext cx="2743200" cy="3352800"/>
          </a:xfrm>
          <a:prstGeom prst="cloudCallout">
            <a:avLst>
              <a:gd name="adj1" fmla="val 3782"/>
              <a:gd name="adj2" fmla="val -89848"/>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marL="279400" indent="-279400">
              <a:buFont typeface="Arial" pitchFamily="-108" charset="0"/>
              <a:buChar char="•"/>
              <a:defRPr/>
            </a:pPr>
            <a:r>
              <a:rPr lang="en-US" dirty="0">
                <a:solidFill>
                  <a:srgbClr val="0000FF"/>
                </a:solidFill>
                <a:latin typeface="+mj-lt"/>
                <a:ea typeface="Arial" pitchFamily="-108" charset="0"/>
              </a:rPr>
              <a:t>Smallest #</a:t>
            </a:r>
          </a:p>
          <a:p>
            <a:pPr marL="279400" indent="-279400">
              <a:buFont typeface="Arial" pitchFamily="-108" charset="0"/>
              <a:buChar char="•"/>
              <a:defRPr/>
            </a:pPr>
            <a:r>
              <a:rPr lang="en-US" dirty="0">
                <a:solidFill>
                  <a:srgbClr val="0000FF"/>
                </a:solidFill>
                <a:latin typeface="+mj-lt"/>
                <a:ea typeface="Arial" pitchFamily="-108" charset="0"/>
              </a:rPr>
              <a:t>Evidence-based</a:t>
            </a:r>
          </a:p>
          <a:p>
            <a:pPr marL="279400" indent="-279400">
              <a:buFont typeface="Arial" pitchFamily="-108" charset="0"/>
              <a:buChar char="•"/>
              <a:defRPr/>
            </a:pPr>
            <a:r>
              <a:rPr lang="en-US" dirty="0">
                <a:solidFill>
                  <a:srgbClr val="0000FF"/>
                </a:solidFill>
                <a:latin typeface="+mj-lt"/>
                <a:ea typeface="Arial" pitchFamily="-108" charset="0"/>
              </a:rPr>
              <a:t>Biggest, durable effect</a:t>
            </a:r>
          </a:p>
        </p:txBody>
      </p:sp>
      <p:sp>
        <p:nvSpPr>
          <p:cNvPr id="106510" name="Text Box 10"/>
          <p:cNvSpPr txBox="1">
            <a:spLocks noChangeArrowheads="1"/>
          </p:cNvSpPr>
          <p:nvPr/>
        </p:nvSpPr>
        <p:spPr bwMode="auto">
          <a:xfrm>
            <a:off x="6477000" y="0"/>
            <a:ext cx="2667000" cy="1446213"/>
          </a:xfrm>
          <a:prstGeom prst="rect">
            <a:avLst/>
          </a:prstGeom>
          <a:solidFill>
            <a:srgbClr val="008000"/>
          </a:solidFill>
          <a:ln w="12700">
            <a:noFill/>
            <a:miter lim="800000"/>
            <a:headEnd/>
            <a:tailEnd/>
          </a:ln>
        </p:spPr>
        <p:txBody>
          <a:bodyPr>
            <a:prstTxWarp prst="textNoShape">
              <a:avLst/>
            </a:prstTxWarp>
            <a:spAutoFit/>
          </a:bodyPr>
          <a:lstStyle/>
          <a:p>
            <a:pPr algn="ctr" eaLnBrk="0" hangingPunct="0"/>
            <a:r>
              <a:rPr lang="en-US" sz="4400" dirty="0">
                <a:solidFill>
                  <a:schemeClr val="bg1"/>
                </a:solidFill>
                <a:latin typeface="+mj-lt"/>
                <a:ea typeface="Britannic Bold" pitchFamily="-108" charset="0"/>
                <a:cs typeface="Britannic Bold" pitchFamily="-108" charset="0"/>
              </a:rPr>
              <a:t>SWPBIS</a:t>
            </a:r>
          </a:p>
          <a:p>
            <a:pPr algn="ctr" eaLnBrk="0" hangingPunct="0"/>
            <a:r>
              <a:rPr lang="en-US" sz="4400" dirty="0">
                <a:solidFill>
                  <a:schemeClr val="bg1"/>
                </a:solidFill>
                <a:latin typeface="+mj-lt"/>
                <a:ea typeface="Britannic Bold" pitchFamily="-108" charset="0"/>
                <a:cs typeface="Britannic Bold" pitchFamily="-108" charset="0"/>
              </a:rPr>
              <a:t>Practices</a:t>
            </a:r>
          </a:p>
        </p:txBody>
      </p:sp>
      <p:grpSp>
        <p:nvGrpSpPr>
          <p:cNvPr id="19" name="Group 5"/>
          <p:cNvGrpSpPr/>
          <p:nvPr/>
        </p:nvGrpSpPr>
        <p:grpSpPr>
          <a:xfrm>
            <a:off x="-140380" y="5333999"/>
            <a:ext cx="1588180" cy="1676401"/>
            <a:chOff x="-140380" y="5333999"/>
            <a:chExt cx="1588180" cy="1676401"/>
          </a:xfrm>
        </p:grpSpPr>
        <p:pic>
          <p:nvPicPr>
            <p:cNvPr id="20"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21"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a:solidFill>
                    <a:srgbClr val="000000"/>
                  </a:solidFill>
                  <a:latin typeface="+mj-lt"/>
                </a:rPr>
                <a:t>I.C.iii</a:t>
              </a:r>
              <a:endParaRPr lang="en-US" sz="2000" b="1" dirty="0">
                <a:solidFill>
                  <a:srgbClr val="000000"/>
                </a:solidFill>
                <a:latin typeface="+mj-lt"/>
              </a:endParaRPr>
            </a:p>
          </p:txBody>
        </p:sp>
      </p:grpSp>
      <p:pic>
        <p:nvPicPr>
          <p:cNvPr id="22" name="Picture 21"/>
          <p:cNvPicPr/>
          <p:nvPr/>
        </p:nvPicPr>
        <p:blipFill>
          <a:blip r:embed="rId4">
            <a:extLst>
              <a:ext uri="{28A0092B-C50C-407E-A947-70E740481C1C}">
                <a14:useLocalDpi xmlns:a14="http://schemas.microsoft.com/office/drawing/2010/main"/>
              </a:ext>
            </a:extLst>
          </a:blip>
          <a:srcRect/>
          <a:stretch>
            <a:fillRect/>
          </a:stretch>
        </p:blipFill>
        <p:spPr bwMode="auto">
          <a:xfrm>
            <a:off x="5791200" y="-17792"/>
            <a:ext cx="1142494" cy="1143000"/>
          </a:xfrm>
          <a:prstGeom prst="rect">
            <a:avLst/>
          </a:prstGeom>
          <a:noFill/>
          <a:ln>
            <a:noFill/>
          </a:ln>
        </p:spPr>
      </p:pic>
      <p:pic>
        <p:nvPicPr>
          <p:cNvPr id="23" name="Picture 22"/>
          <p:cNvPicPr/>
          <p:nvPr/>
        </p:nvPicPr>
        <p:blipFill>
          <a:blip r:embed="rId5">
            <a:extLst>
              <a:ext uri="{28A0092B-C50C-407E-A947-70E740481C1C}">
                <a14:useLocalDpi xmlns:a14="http://schemas.microsoft.com/office/drawing/2010/main"/>
              </a:ext>
            </a:extLst>
          </a:blip>
          <a:srcRect/>
          <a:stretch>
            <a:fillRect/>
          </a:stretch>
        </p:blipFill>
        <p:spPr bwMode="auto">
          <a:xfrm>
            <a:off x="228600" y="0"/>
            <a:ext cx="1092200" cy="1092200"/>
          </a:xfrm>
          <a:prstGeom prst="rect">
            <a:avLst/>
          </a:prstGeom>
          <a:noFill/>
          <a:ln>
            <a:noFill/>
          </a:ln>
        </p:spPr>
      </p:pic>
    </p:spTree>
    <p:extLst>
      <p:ext uri="{BB962C8B-B14F-4D97-AF65-F5344CB8AC3E}">
        <p14:creationId xmlns:p14="http://schemas.microsoft.com/office/powerpoint/2010/main" val="2158625458"/>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childTnLst>
                                    <p:set>
                                      <p:cBhvr>
                                        <p:cTn id="6" dur="1" fill="hold">
                                          <p:stCondLst>
                                            <p:cond delay="0"/>
                                          </p:stCondLst>
                                        </p:cTn>
                                        <p:tgtEl>
                                          <p:spTgt spid="14">
                                            <p:bg/>
                                          </p:spTgt>
                                        </p:tgtEl>
                                        <p:attrNameLst>
                                          <p:attrName>style.visibility</p:attrName>
                                        </p:attrNameLst>
                                      </p:cBhvr>
                                      <p:to>
                                        <p:strVal val="visible"/>
                                      </p:to>
                                    </p:set>
                                    <p:set>
                                      <p:cBhvr>
                                        <p:cTn id="7" dur="455" fill="hold">
                                          <p:stCondLst>
                                            <p:cond delay="0"/>
                                          </p:stCondLst>
                                        </p:cTn>
                                        <p:tgtEl>
                                          <p:spTgt spid="14">
                                            <p:bg/>
                                          </p:spTgt>
                                        </p:tgtEl>
                                        <p:attrNameLst>
                                          <p:attrName>style.rotation</p:attrName>
                                        </p:attrNameLst>
                                      </p:cBhvr>
                                      <p:to>
                                        <p:strVal val="-45.0"/>
                                      </p:to>
                                    </p:set>
                                    <p:anim calcmode="lin" valueType="num">
                                      <p:cBhvr>
                                        <p:cTn id="8" dur="455" fill="hold">
                                          <p:stCondLst>
                                            <p:cond delay="455"/>
                                          </p:stCondLst>
                                        </p:cTn>
                                        <p:tgtEl>
                                          <p:spTgt spid="14">
                                            <p:bg/>
                                          </p:spTgt>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14">
                                            <p:bg/>
                                          </p:spTgt>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14">
                                            <p:bg/>
                                          </p:spTgt>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14">
                                            <p:bg/>
                                          </p:spTgt>
                                        </p:tgtEl>
                                        <p:attrNameLst>
                                          <p:attrName>ppt_y</p:attrName>
                                        </p:attrNameLst>
                                      </p:cBhvr>
                                      <p:tavLst>
                                        <p:tav tm="0">
                                          <p:val>
                                            <p:strVal val="#ppt_y-(0.354*#ppt_w-0.172*#ppt_h)"/>
                                          </p:val>
                                        </p:tav>
                                        <p:tav tm="100000">
                                          <p:val>
                                            <p:strVal val="#ppt_y"/>
                                          </p:val>
                                        </p:tav>
                                      </p:tavLst>
                                    </p:anim>
                                  </p:childTnLst>
                                </p:cTn>
                              </p:par>
                              <p:par>
                                <p:cTn id="12" presetID="38" presetClass="entr" presetSubtype="0" accel="50000" fill="hold" grpId="0" nodeType="with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set>
                                      <p:cBhvr>
                                        <p:cTn id="14" dur="455" fill="hold">
                                          <p:stCondLst>
                                            <p:cond delay="0"/>
                                          </p:stCondLst>
                                        </p:cTn>
                                        <p:tgtEl>
                                          <p:spTgt spid="14">
                                            <p:txEl>
                                              <p:pRg st="0" end="0"/>
                                            </p:txEl>
                                          </p:spTgt>
                                        </p:tgtEl>
                                        <p:attrNameLst>
                                          <p:attrName>style.rotation</p:attrName>
                                        </p:attrNameLst>
                                      </p:cBhvr>
                                      <p:to>
                                        <p:strVal val="-45.0"/>
                                      </p:to>
                                    </p:set>
                                    <p:anim calcmode="lin" valueType="num">
                                      <p:cBhvr>
                                        <p:cTn id="15" dur="455" fill="hold">
                                          <p:stCondLst>
                                            <p:cond delay="455"/>
                                          </p:stCondLst>
                                        </p:cTn>
                                        <p:tgtEl>
                                          <p:spTgt spid="14">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16" dur="455" fill="hold">
                                          <p:stCondLst>
                                            <p:cond delay="0"/>
                                          </p:stCondLst>
                                        </p:cTn>
                                        <p:tgtEl>
                                          <p:spTgt spid="14">
                                            <p:txEl>
                                              <p:pRg st="0" end="0"/>
                                            </p:txEl>
                                          </p:spTgt>
                                        </p:tgtEl>
                                        <p:attrNameLst>
                                          <p:attrName>ppt_y</p:attrName>
                                        </p:attrNameLst>
                                      </p:cBhvr>
                                      <p:tavLst>
                                        <p:tav tm="0">
                                          <p:val>
                                            <p:strVal val="#ppt_y-1"/>
                                          </p:val>
                                        </p:tav>
                                        <p:tav tm="100000">
                                          <p:val>
                                            <p:strVal val="#ppt_y-(0.354*#ppt_w-0.172*#ppt_h)"/>
                                          </p:val>
                                        </p:tav>
                                      </p:tavLst>
                                    </p:anim>
                                    <p:anim calcmode="lin" valueType="num">
                                      <p:cBhvr>
                                        <p:cTn id="17" dur="156" decel="50000" autoRev="1" fill="hold">
                                          <p:stCondLst>
                                            <p:cond delay="455"/>
                                          </p:stCondLst>
                                        </p:cTn>
                                        <p:tgtEl>
                                          <p:spTgt spid="14">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8" dur="136" fill="hold">
                                          <p:stCondLst>
                                            <p:cond delay="864"/>
                                          </p:stCondLst>
                                        </p:cTn>
                                        <p:tgtEl>
                                          <p:spTgt spid="14">
                                            <p:txEl>
                                              <p:pRg st="0" end="0"/>
                                            </p:txEl>
                                          </p:spTgt>
                                        </p:tgtEl>
                                        <p:attrNameLst>
                                          <p:attrName>ppt_y</p:attrName>
                                        </p:attrNameLst>
                                      </p:cBhvr>
                                      <p:tavLst>
                                        <p:tav tm="0">
                                          <p:val>
                                            <p:strVal val="#ppt_y-(0.354*#ppt_w-0.172*#ppt_h)"/>
                                          </p:val>
                                        </p:tav>
                                        <p:tav tm="100000">
                                          <p:val>
                                            <p:strVal val="#ppt_y"/>
                                          </p:val>
                                        </p:tav>
                                      </p:tavLst>
                                    </p:anim>
                                  </p:childTnLst>
                                </p:cTn>
                              </p:par>
                              <p:par>
                                <p:cTn id="19" presetID="38" presetClass="entr" presetSubtype="0" accel="50000" fill="hold" grpId="0" nodeType="withEffect">
                                  <p:stCondLst>
                                    <p:cond delay="0"/>
                                  </p:stCondLst>
                                  <p:childTnLst>
                                    <p:set>
                                      <p:cBhvr>
                                        <p:cTn id="20" dur="1" fill="hold">
                                          <p:stCondLst>
                                            <p:cond delay="0"/>
                                          </p:stCondLst>
                                        </p:cTn>
                                        <p:tgtEl>
                                          <p:spTgt spid="14">
                                            <p:txEl>
                                              <p:pRg st="1" end="1"/>
                                            </p:txEl>
                                          </p:spTgt>
                                        </p:tgtEl>
                                        <p:attrNameLst>
                                          <p:attrName>style.visibility</p:attrName>
                                        </p:attrNameLst>
                                      </p:cBhvr>
                                      <p:to>
                                        <p:strVal val="visible"/>
                                      </p:to>
                                    </p:set>
                                    <p:set>
                                      <p:cBhvr>
                                        <p:cTn id="21" dur="455" fill="hold">
                                          <p:stCondLst>
                                            <p:cond delay="0"/>
                                          </p:stCondLst>
                                        </p:cTn>
                                        <p:tgtEl>
                                          <p:spTgt spid="14">
                                            <p:txEl>
                                              <p:pRg st="1" end="1"/>
                                            </p:txEl>
                                          </p:spTgt>
                                        </p:tgtEl>
                                        <p:attrNameLst>
                                          <p:attrName>style.rotation</p:attrName>
                                        </p:attrNameLst>
                                      </p:cBhvr>
                                      <p:to>
                                        <p:strVal val="-45.0"/>
                                      </p:to>
                                    </p:set>
                                    <p:anim calcmode="lin" valueType="num">
                                      <p:cBhvr>
                                        <p:cTn id="22" dur="455" fill="hold">
                                          <p:stCondLst>
                                            <p:cond delay="455"/>
                                          </p:stCondLst>
                                        </p:cTn>
                                        <p:tgtEl>
                                          <p:spTgt spid="14">
                                            <p:txEl>
                                              <p:pRg st="1" end="1"/>
                                            </p:txEl>
                                          </p:spTgt>
                                        </p:tgtEl>
                                        <p:attrNameLst>
                                          <p:attrName>style.rotation</p:attrName>
                                        </p:attrNameLst>
                                      </p:cBhvr>
                                      <p:tavLst>
                                        <p:tav tm="0">
                                          <p:val>
                                            <p:fltVal val="-45"/>
                                          </p:val>
                                        </p:tav>
                                        <p:tav tm="69900">
                                          <p:val>
                                            <p:fltVal val="45"/>
                                          </p:val>
                                        </p:tav>
                                        <p:tav tm="100000">
                                          <p:val>
                                            <p:fltVal val="0"/>
                                          </p:val>
                                        </p:tav>
                                      </p:tavLst>
                                    </p:anim>
                                    <p:anim calcmode="lin" valueType="num">
                                      <p:cBhvr>
                                        <p:cTn id="23" dur="455" fill="hold">
                                          <p:stCondLst>
                                            <p:cond delay="0"/>
                                          </p:stCondLst>
                                        </p:cTn>
                                        <p:tgtEl>
                                          <p:spTgt spid="14">
                                            <p:txEl>
                                              <p:pRg st="1" end="1"/>
                                            </p:txEl>
                                          </p:spTgt>
                                        </p:tgtEl>
                                        <p:attrNameLst>
                                          <p:attrName>ppt_y</p:attrName>
                                        </p:attrNameLst>
                                      </p:cBhvr>
                                      <p:tavLst>
                                        <p:tav tm="0">
                                          <p:val>
                                            <p:strVal val="#ppt_y-1"/>
                                          </p:val>
                                        </p:tav>
                                        <p:tav tm="100000">
                                          <p:val>
                                            <p:strVal val="#ppt_y-(0.354*#ppt_w-0.172*#ppt_h)"/>
                                          </p:val>
                                        </p:tav>
                                      </p:tavLst>
                                    </p:anim>
                                    <p:anim calcmode="lin" valueType="num">
                                      <p:cBhvr>
                                        <p:cTn id="24" dur="156" decel="50000" autoRev="1" fill="hold">
                                          <p:stCondLst>
                                            <p:cond delay="455"/>
                                          </p:stCondLst>
                                        </p:cTn>
                                        <p:tgtEl>
                                          <p:spTgt spid="14">
                                            <p:txEl>
                                              <p:pRg st="1" end="1"/>
                                            </p:txEl>
                                          </p:spTgt>
                                        </p:tgtEl>
                                        <p:attrNameLst>
                                          <p:attrName>ppt_y</p:attrName>
                                        </p:attrNameLst>
                                      </p:cBhvr>
                                      <p:tavLst>
                                        <p:tav tm="0">
                                          <p:val>
                                            <p:strVal val="#ppt_y-(0.354*#ppt_w-0.172*#ppt_h)"/>
                                          </p:val>
                                        </p:tav>
                                        <p:tav tm="100000">
                                          <p:val>
                                            <p:strVal val="#ppt_y-(0.354*#ppt_w-0.172*#ppt_h)-#ppt_h/2"/>
                                          </p:val>
                                        </p:tav>
                                      </p:tavLst>
                                    </p:anim>
                                    <p:anim calcmode="lin" valueType="num">
                                      <p:cBhvr>
                                        <p:cTn id="25" dur="136" fill="hold">
                                          <p:stCondLst>
                                            <p:cond delay="864"/>
                                          </p:stCondLst>
                                        </p:cTn>
                                        <p:tgtEl>
                                          <p:spTgt spid="14">
                                            <p:txEl>
                                              <p:pRg st="1" end="1"/>
                                            </p:txEl>
                                          </p:spTgt>
                                        </p:tgtEl>
                                        <p:attrNameLst>
                                          <p:attrName>ppt_y</p:attrName>
                                        </p:attrNameLst>
                                      </p:cBhvr>
                                      <p:tavLst>
                                        <p:tav tm="0">
                                          <p:val>
                                            <p:strVal val="#ppt_y-(0.354*#ppt_w-0.172*#ppt_h)"/>
                                          </p:val>
                                        </p:tav>
                                        <p:tav tm="100000">
                                          <p:val>
                                            <p:strVal val="#ppt_y"/>
                                          </p:val>
                                        </p:tav>
                                      </p:tavLst>
                                    </p:anim>
                                  </p:childTnLst>
                                </p:cTn>
                              </p:par>
                              <p:par>
                                <p:cTn id="26" presetID="38" presetClass="entr" presetSubtype="0" accel="50000" fill="hold" grpId="0" nodeType="withEffect">
                                  <p:stCondLst>
                                    <p:cond delay="0"/>
                                  </p:stCondLst>
                                  <p:childTnLst>
                                    <p:set>
                                      <p:cBhvr>
                                        <p:cTn id="27" dur="1" fill="hold">
                                          <p:stCondLst>
                                            <p:cond delay="0"/>
                                          </p:stCondLst>
                                        </p:cTn>
                                        <p:tgtEl>
                                          <p:spTgt spid="14">
                                            <p:txEl>
                                              <p:pRg st="2" end="2"/>
                                            </p:txEl>
                                          </p:spTgt>
                                        </p:tgtEl>
                                        <p:attrNameLst>
                                          <p:attrName>style.visibility</p:attrName>
                                        </p:attrNameLst>
                                      </p:cBhvr>
                                      <p:to>
                                        <p:strVal val="visible"/>
                                      </p:to>
                                    </p:set>
                                    <p:set>
                                      <p:cBhvr>
                                        <p:cTn id="28" dur="455" fill="hold">
                                          <p:stCondLst>
                                            <p:cond delay="0"/>
                                          </p:stCondLst>
                                        </p:cTn>
                                        <p:tgtEl>
                                          <p:spTgt spid="14">
                                            <p:txEl>
                                              <p:pRg st="2" end="2"/>
                                            </p:txEl>
                                          </p:spTgt>
                                        </p:tgtEl>
                                        <p:attrNameLst>
                                          <p:attrName>style.rotation</p:attrName>
                                        </p:attrNameLst>
                                      </p:cBhvr>
                                      <p:to>
                                        <p:strVal val="-45.0"/>
                                      </p:to>
                                    </p:set>
                                    <p:anim calcmode="lin" valueType="num">
                                      <p:cBhvr>
                                        <p:cTn id="29" dur="455" fill="hold">
                                          <p:stCondLst>
                                            <p:cond delay="455"/>
                                          </p:stCondLst>
                                        </p:cTn>
                                        <p:tgtEl>
                                          <p:spTgt spid="14">
                                            <p:txEl>
                                              <p:pRg st="2" end="2"/>
                                            </p:txEl>
                                          </p:spTgt>
                                        </p:tgtEl>
                                        <p:attrNameLst>
                                          <p:attrName>style.rotation</p:attrName>
                                        </p:attrNameLst>
                                      </p:cBhvr>
                                      <p:tavLst>
                                        <p:tav tm="0">
                                          <p:val>
                                            <p:fltVal val="-45"/>
                                          </p:val>
                                        </p:tav>
                                        <p:tav tm="69900">
                                          <p:val>
                                            <p:fltVal val="45"/>
                                          </p:val>
                                        </p:tav>
                                        <p:tav tm="100000">
                                          <p:val>
                                            <p:fltVal val="0"/>
                                          </p:val>
                                        </p:tav>
                                      </p:tavLst>
                                    </p:anim>
                                    <p:anim calcmode="lin" valueType="num">
                                      <p:cBhvr>
                                        <p:cTn id="30" dur="455" fill="hold">
                                          <p:stCondLst>
                                            <p:cond delay="0"/>
                                          </p:stCondLst>
                                        </p:cTn>
                                        <p:tgtEl>
                                          <p:spTgt spid="14">
                                            <p:txEl>
                                              <p:pRg st="2" end="2"/>
                                            </p:txEl>
                                          </p:spTgt>
                                        </p:tgtEl>
                                        <p:attrNameLst>
                                          <p:attrName>ppt_y</p:attrName>
                                        </p:attrNameLst>
                                      </p:cBhvr>
                                      <p:tavLst>
                                        <p:tav tm="0">
                                          <p:val>
                                            <p:strVal val="#ppt_y-1"/>
                                          </p:val>
                                        </p:tav>
                                        <p:tav tm="100000">
                                          <p:val>
                                            <p:strVal val="#ppt_y-(0.354*#ppt_w-0.172*#ppt_h)"/>
                                          </p:val>
                                        </p:tav>
                                      </p:tavLst>
                                    </p:anim>
                                    <p:anim calcmode="lin" valueType="num">
                                      <p:cBhvr>
                                        <p:cTn id="31" dur="156" decel="50000" autoRev="1" fill="hold">
                                          <p:stCondLst>
                                            <p:cond delay="455"/>
                                          </p:stCondLst>
                                        </p:cTn>
                                        <p:tgtEl>
                                          <p:spTgt spid="14">
                                            <p:txEl>
                                              <p:pRg st="2" end="2"/>
                                            </p:txEl>
                                          </p:spTgt>
                                        </p:tgtEl>
                                        <p:attrNameLst>
                                          <p:attrName>ppt_y</p:attrName>
                                        </p:attrNameLst>
                                      </p:cBhvr>
                                      <p:tavLst>
                                        <p:tav tm="0">
                                          <p:val>
                                            <p:strVal val="#ppt_y-(0.354*#ppt_w-0.172*#ppt_h)"/>
                                          </p:val>
                                        </p:tav>
                                        <p:tav tm="100000">
                                          <p:val>
                                            <p:strVal val="#ppt_y-(0.354*#ppt_w-0.172*#ppt_h)-#ppt_h/2"/>
                                          </p:val>
                                        </p:tav>
                                      </p:tavLst>
                                    </p:anim>
                                    <p:anim calcmode="lin" valueType="num">
                                      <p:cBhvr>
                                        <p:cTn id="32" dur="136" fill="hold">
                                          <p:stCondLst>
                                            <p:cond delay="864"/>
                                          </p:stCondLst>
                                        </p:cTn>
                                        <p:tgtEl>
                                          <p:spTgt spid="14">
                                            <p:txEl>
                                              <p:pRg st="2" end="2"/>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allAtOnce"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00">
            <a:alpha val="25000"/>
          </a:srgbClr>
        </a:solidFill>
        <a:effectLst/>
      </p:bgPr>
    </p:bg>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603931691"/>
              </p:ext>
            </p:extLst>
          </p:nvPr>
        </p:nvGraphicFramePr>
        <p:xfrm>
          <a:off x="1752600" y="711200"/>
          <a:ext cx="6096000" cy="563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p:cNvGraphicFramePr/>
          <p:nvPr>
            <p:extLst>
              <p:ext uri="{D42A27DB-BD31-4B8C-83A1-F6EECF244321}">
                <p14:modId xmlns:p14="http://schemas.microsoft.com/office/powerpoint/2010/main" val="1261673083"/>
              </p:ext>
            </p:extLst>
          </p:nvPr>
        </p:nvGraphicFramePr>
        <p:xfrm>
          <a:off x="-381000" y="304800"/>
          <a:ext cx="5181600" cy="61214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0" name="Rectangle 9"/>
          <p:cNvSpPr/>
          <p:nvPr/>
        </p:nvSpPr>
        <p:spPr>
          <a:xfrm>
            <a:off x="3938588" y="4724400"/>
            <a:ext cx="1471612" cy="49212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78465" tIns="0" rIns="0" bIns="0"/>
          <a:lstStyle/>
          <a:p>
            <a:pPr algn="ctr" defTabSz="1600200">
              <a:lnSpc>
                <a:spcPct val="90000"/>
              </a:lnSpc>
              <a:spcAft>
                <a:spcPct val="35000"/>
              </a:spcAft>
              <a:defRPr/>
            </a:pPr>
            <a:r>
              <a:rPr lang="en-US" sz="3600">
                <a:solidFill>
                  <a:srgbClr val="000000"/>
                </a:solidFill>
                <a:latin typeface="+mj-lt"/>
                <a:ea typeface="Arial" pitchFamily="-108" charset="0"/>
              </a:rPr>
              <a:t>All</a:t>
            </a:r>
          </a:p>
        </p:txBody>
      </p:sp>
      <p:sp>
        <p:nvSpPr>
          <p:cNvPr id="11" name="Rectangle 10"/>
          <p:cNvSpPr/>
          <p:nvPr/>
        </p:nvSpPr>
        <p:spPr>
          <a:xfrm>
            <a:off x="3810000" y="2022475"/>
            <a:ext cx="1905000" cy="49212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78465" tIns="0" rIns="0" bIns="0"/>
          <a:lstStyle/>
          <a:p>
            <a:pPr algn="ctr" defTabSz="1600200">
              <a:lnSpc>
                <a:spcPct val="90000"/>
              </a:lnSpc>
              <a:spcAft>
                <a:spcPct val="35000"/>
              </a:spcAft>
              <a:defRPr/>
            </a:pPr>
            <a:r>
              <a:rPr lang="en-US" sz="3600">
                <a:solidFill>
                  <a:srgbClr val="000000"/>
                </a:solidFill>
                <a:latin typeface="+mj-lt"/>
                <a:ea typeface="Arial" pitchFamily="-108" charset="0"/>
              </a:rPr>
              <a:t>Some</a:t>
            </a:r>
          </a:p>
        </p:txBody>
      </p:sp>
      <p:sp>
        <p:nvSpPr>
          <p:cNvPr id="12" name="Rectangle 11"/>
          <p:cNvSpPr/>
          <p:nvPr/>
        </p:nvSpPr>
        <p:spPr>
          <a:xfrm>
            <a:off x="4038600" y="914400"/>
            <a:ext cx="1447800" cy="49212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78465" tIns="0" rIns="0" bIns="0"/>
          <a:lstStyle/>
          <a:p>
            <a:pPr algn="ctr" defTabSz="1600200">
              <a:lnSpc>
                <a:spcPct val="90000"/>
              </a:lnSpc>
              <a:spcAft>
                <a:spcPct val="35000"/>
              </a:spcAft>
              <a:defRPr/>
            </a:pPr>
            <a:r>
              <a:rPr lang="en-US" sz="3600" dirty="0">
                <a:solidFill>
                  <a:srgbClr val="000000"/>
                </a:solidFill>
                <a:latin typeface="+mj-lt"/>
                <a:ea typeface="Arial" pitchFamily="-108" charset="0"/>
              </a:rPr>
              <a:t>Few</a:t>
            </a:r>
          </a:p>
        </p:txBody>
      </p:sp>
      <p:sp>
        <p:nvSpPr>
          <p:cNvPr id="35847" name="TextBox 13"/>
          <p:cNvSpPr txBox="1">
            <a:spLocks noChangeArrowheads="1"/>
          </p:cNvSpPr>
          <p:nvPr/>
        </p:nvSpPr>
        <p:spPr bwMode="auto">
          <a:xfrm>
            <a:off x="5638800" y="228600"/>
            <a:ext cx="3352800" cy="1200150"/>
          </a:xfrm>
          <a:prstGeom prst="rect">
            <a:avLst/>
          </a:prstGeom>
          <a:solidFill>
            <a:srgbClr val="008000"/>
          </a:solidFill>
          <a:ln w="9525">
            <a:noFill/>
            <a:miter lim="800000"/>
            <a:headEnd/>
            <a:tailEnd/>
          </a:ln>
        </p:spPr>
        <p:txBody>
          <a:bodyPr>
            <a:prstTxWarp prst="textNoShape">
              <a:avLst/>
            </a:prstTxWarp>
            <a:spAutoFit/>
          </a:bodyPr>
          <a:lstStyle/>
          <a:p>
            <a:pPr algn="ctr"/>
            <a:r>
              <a:rPr lang="en-US" sz="3600" dirty="0">
                <a:solidFill>
                  <a:srgbClr val="FFFFFF"/>
                </a:solidFill>
                <a:latin typeface="+mj-lt"/>
              </a:rPr>
              <a:t>Continuum of Support for ALL</a:t>
            </a:r>
          </a:p>
        </p:txBody>
      </p:sp>
      <p:sp>
        <p:nvSpPr>
          <p:cNvPr id="35848" name="TextBox 14"/>
          <p:cNvSpPr txBox="1">
            <a:spLocks noChangeArrowheads="1"/>
          </p:cNvSpPr>
          <p:nvPr/>
        </p:nvSpPr>
        <p:spPr bwMode="auto">
          <a:xfrm>
            <a:off x="3200400" y="6396038"/>
            <a:ext cx="3276600" cy="461665"/>
          </a:xfrm>
          <a:prstGeom prst="rect">
            <a:avLst/>
          </a:prstGeom>
          <a:noFill/>
          <a:ln w="9525">
            <a:noFill/>
            <a:miter lim="800000"/>
            <a:headEnd/>
            <a:tailEnd/>
          </a:ln>
        </p:spPr>
        <p:txBody>
          <a:bodyPr wrap="square">
            <a:prstTxWarp prst="textNoShape">
              <a:avLst/>
            </a:prstTxWarp>
            <a:spAutoFit/>
          </a:bodyPr>
          <a:lstStyle/>
          <a:p>
            <a:pPr algn="ctr"/>
            <a:r>
              <a:rPr lang="en-US" dirty="0">
                <a:latin typeface="+mj-lt"/>
              </a:rPr>
              <a:t>(</a:t>
            </a:r>
            <a:r>
              <a:rPr lang="en-US" dirty="0" err="1">
                <a:latin typeface="+mj-lt"/>
              </a:rPr>
              <a:t>Sugai</a:t>
            </a:r>
            <a:r>
              <a:rPr lang="en-US" dirty="0">
                <a:latin typeface="+mj-lt"/>
              </a:rPr>
              <a:t>, Dec 7, 2007)</a:t>
            </a:r>
          </a:p>
        </p:txBody>
      </p:sp>
      <p:grpSp>
        <p:nvGrpSpPr>
          <p:cNvPr id="19" name="Group 5"/>
          <p:cNvGrpSpPr/>
          <p:nvPr/>
        </p:nvGrpSpPr>
        <p:grpSpPr>
          <a:xfrm>
            <a:off x="-140380" y="5333999"/>
            <a:ext cx="1588180" cy="1676401"/>
            <a:chOff x="-140380" y="5333999"/>
            <a:chExt cx="1588180" cy="1676401"/>
          </a:xfrm>
        </p:grpSpPr>
        <p:pic>
          <p:nvPicPr>
            <p:cNvPr id="20" name="Content Placeholder 3"/>
            <p:cNvPicPr>
              <a:picLocks noChangeAspect="1"/>
            </p:cNvPicPr>
            <p:nvPr/>
          </p:nvPicPr>
          <p:blipFill>
            <a:blip r:embed="rId1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21"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a:solidFill>
                    <a:srgbClr val="000000"/>
                  </a:solidFill>
                  <a:latin typeface="+mj-lt"/>
                </a:rPr>
                <a:t>I.C.iii</a:t>
              </a:r>
              <a:endParaRPr lang="en-US" sz="2000" b="1" dirty="0">
                <a:solidFill>
                  <a:srgbClr val="000000"/>
                </a:solidFill>
                <a:latin typeface="+mj-lt"/>
              </a:endParaRPr>
            </a:p>
          </p:txBody>
        </p:sp>
      </p:grpSp>
      <p:pic>
        <p:nvPicPr>
          <p:cNvPr id="13" name="Picture 12"/>
          <p:cNvPicPr/>
          <p:nvPr/>
        </p:nvPicPr>
        <p:blipFill>
          <a:blip r:embed="rId14">
            <a:extLst>
              <a:ext uri="{28A0092B-C50C-407E-A947-70E740481C1C}">
                <a14:useLocalDpi xmlns:a14="http://schemas.microsoft.com/office/drawing/2010/main"/>
              </a:ext>
            </a:extLst>
          </a:blip>
          <a:srcRect/>
          <a:stretch>
            <a:fillRect/>
          </a:stretch>
        </p:blipFill>
        <p:spPr bwMode="auto">
          <a:xfrm>
            <a:off x="4953000" y="0"/>
            <a:ext cx="1142494" cy="1143000"/>
          </a:xfrm>
          <a:prstGeom prst="rect">
            <a:avLst/>
          </a:prstGeom>
          <a:noFill/>
          <a:ln>
            <a:noFill/>
          </a:ln>
        </p:spPr>
      </p:pic>
      <p:grpSp>
        <p:nvGrpSpPr>
          <p:cNvPr id="15" name="Group 14"/>
          <p:cNvGrpSpPr/>
          <p:nvPr/>
        </p:nvGrpSpPr>
        <p:grpSpPr>
          <a:xfrm>
            <a:off x="-34925" y="0"/>
            <a:ext cx="1623389" cy="1577013"/>
            <a:chOff x="6758922" y="16184"/>
            <a:chExt cx="2362200" cy="2209800"/>
          </a:xfrm>
        </p:grpSpPr>
        <p:sp>
          <p:nvSpPr>
            <p:cNvPr id="16" name="Oval 4"/>
            <p:cNvSpPr>
              <a:spLocks noChangeArrowheads="1"/>
            </p:cNvSpPr>
            <p:nvPr/>
          </p:nvSpPr>
          <p:spPr bwMode="auto">
            <a:xfrm>
              <a:off x="6758922" y="16184"/>
              <a:ext cx="2362200" cy="2209800"/>
            </a:xfrm>
            <a:prstGeom prst="ellipse">
              <a:avLst/>
            </a:prstGeom>
            <a:solidFill>
              <a:srgbClr val="3366FF">
                <a:alpha val="50195"/>
              </a:srgbClr>
            </a:solidFill>
            <a:ln w="63500">
              <a:solidFill>
                <a:srgbClr val="3366FF"/>
              </a:solidFill>
              <a:round/>
              <a:headEnd/>
              <a:tailEnd/>
            </a:ln>
          </p:spPr>
          <p:txBody>
            <a:bodyPr wrap="none" anchor="ctr">
              <a:prstTxWarp prst="textNoShape">
                <a:avLst/>
              </a:prstTxWarp>
            </a:bodyPr>
            <a:lstStyle/>
            <a:p>
              <a:pPr algn="ctr" eaLnBrk="0" hangingPunct="0"/>
              <a:endParaRPr lang="en-US" sz="2000" b="1">
                <a:ea typeface="Arial" pitchFamily="-1" charset="0"/>
                <a:cs typeface="Arial" pitchFamily="-1" charset="0"/>
              </a:endParaRPr>
            </a:p>
          </p:txBody>
        </p:sp>
        <p:sp>
          <p:nvSpPr>
            <p:cNvPr id="17" name="Text Box 8"/>
            <p:cNvSpPr txBox="1">
              <a:spLocks noChangeArrowheads="1"/>
            </p:cNvSpPr>
            <p:nvPr/>
          </p:nvSpPr>
          <p:spPr bwMode="auto">
            <a:xfrm>
              <a:off x="7124047" y="1317934"/>
              <a:ext cx="1665288" cy="400050"/>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dirty="0">
                  <a:ea typeface="Arial" pitchFamily="-1" charset="0"/>
                  <a:cs typeface="Arial" pitchFamily="-1" charset="0"/>
                </a:rPr>
                <a:t>PRACTICES</a:t>
              </a:r>
            </a:p>
          </p:txBody>
        </p:sp>
      </p:grpSp>
      <p:pic>
        <p:nvPicPr>
          <p:cNvPr id="18" name="Picture 17"/>
          <p:cNvPicPr/>
          <p:nvPr/>
        </p:nvPicPr>
        <p:blipFill>
          <a:blip r:embed="rId15">
            <a:extLst>
              <a:ext uri="{28A0092B-C50C-407E-A947-70E740481C1C}">
                <a14:useLocalDpi xmlns:a14="http://schemas.microsoft.com/office/drawing/2010/main"/>
              </a:ext>
            </a:extLst>
          </a:blip>
          <a:srcRect/>
          <a:stretch>
            <a:fillRect/>
          </a:stretch>
        </p:blipFill>
        <p:spPr bwMode="auto">
          <a:xfrm>
            <a:off x="228600" y="0"/>
            <a:ext cx="1092200" cy="1092200"/>
          </a:xfrm>
          <a:prstGeom prst="rect">
            <a:avLst/>
          </a:prstGeom>
          <a:noFill/>
          <a:ln>
            <a:noFill/>
          </a:ln>
        </p:spPr>
      </p:pic>
    </p:spTree>
    <p:extLst>
      <p:ext uri="{BB962C8B-B14F-4D97-AF65-F5344CB8AC3E}">
        <p14:creationId xmlns:p14="http://schemas.microsoft.com/office/powerpoint/2010/main" val="57575397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00">
            <a:alpha val="25000"/>
          </a:srgbClr>
        </a:solidFill>
        <a:effectLst/>
      </p:bgPr>
    </p:bg>
    <p:spTree>
      <p:nvGrpSpPr>
        <p:cNvPr id="1" name=""/>
        <p:cNvGrpSpPr/>
        <p:nvPr/>
      </p:nvGrpSpPr>
      <p:grpSpPr>
        <a:xfrm>
          <a:off x="0" y="0"/>
          <a:ext cx="0" cy="0"/>
          <a:chOff x="0" y="0"/>
          <a:chExt cx="0" cy="0"/>
        </a:xfrm>
      </p:grpSpPr>
      <p:grpSp>
        <p:nvGrpSpPr>
          <p:cNvPr id="5" name="Group 5"/>
          <p:cNvGrpSpPr/>
          <p:nvPr/>
        </p:nvGrpSpPr>
        <p:grpSpPr>
          <a:xfrm>
            <a:off x="-140380" y="5333999"/>
            <a:ext cx="1588180" cy="1676401"/>
            <a:chOff x="-140380" y="5333999"/>
            <a:chExt cx="1588180" cy="1676401"/>
          </a:xfrm>
        </p:grpSpPr>
        <p:pic>
          <p:nvPicPr>
            <p:cNvPr id="6"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7"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a:solidFill>
                    <a:srgbClr val="000000"/>
                  </a:solidFill>
                  <a:latin typeface="+mj-lt"/>
                </a:rPr>
                <a:t>I.C.iv</a:t>
              </a:r>
              <a:endParaRPr lang="en-US" sz="2000" b="1" dirty="0">
                <a:solidFill>
                  <a:srgbClr val="000000"/>
                </a:solidFill>
                <a:latin typeface="+mj-lt"/>
              </a:endParaRPr>
            </a:p>
          </p:txBody>
        </p:sp>
      </p:grpSp>
      <p:sp>
        <p:nvSpPr>
          <p:cNvPr id="2" name="Title 1"/>
          <p:cNvSpPr>
            <a:spLocks noGrp="1"/>
          </p:cNvSpPr>
          <p:nvPr>
            <p:ph type="title"/>
          </p:nvPr>
        </p:nvSpPr>
        <p:spPr>
          <a:xfrm>
            <a:off x="457200" y="274638"/>
            <a:ext cx="6858000" cy="1143000"/>
          </a:xfrm>
          <a:solidFill>
            <a:srgbClr val="008000"/>
          </a:solidFill>
        </p:spPr>
        <p:txBody>
          <a:bodyPr/>
          <a:lstStyle/>
          <a:p>
            <a:r>
              <a:rPr lang="en-US" dirty="0">
                <a:solidFill>
                  <a:schemeClr val="bg1"/>
                </a:solidFill>
              </a:rPr>
              <a:t>Key Systems Features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96615230"/>
              </p:ext>
            </p:extLst>
          </p:nvPr>
        </p:nvGraphicFramePr>
        <p:xfrm>
          <a:off x="457200" y="1447800"/>
          <a:ext cx="8229600" cy="5105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9" name="Group 8"/>
          <p:cNvGrpSpPr/>
          <p:nvPr/>
        </p:nvGrpSpPr>
        <p:grpSpPr>
          <a:xfrm>
            <a:off x="7391400" y="76200"/>
            <a:ext cx="1676400" cy="1676400"/>
            <a:chOff x="6858000" y="76200"/>
            <a:chExt cx="2209800" cy="2209800"/>
          </a:xfrm>
        </p:grpSpPr>
        <p:sp>
          <p:nvSpPr>
            <p:cNvPr id="10" name="Oval 6"/>
            <p:cNvSpPr>
              <a:spLocks noChangeArrowheads="1"/>
            </p:cNvSpPr>
            <p:nvPr/>
          </p:nvSpPr>
          <p:spPr bwMode="auto">
            <a:xfrm>
              <a:off x="6858000" y="76200"/>
              <a:ext cx="2209800" cy="2209800"/>
            </a:xfrm>
            <a:prstGeom prst="ellipse">
              <a:avLst/>
            </a:prstGeom>
            <a:solidFill>
              <a:srgbClr val="FF99CC">
                <a:alpha val="50195"/>
              </a:srgbClr>
            </a:solidFill>
            <a:ln w="63500">
              <a:solidFill>
                <a:srgbClr val="FF99CC"/>
              </a:solidFill>
              <a:round/>
              <a:headEnd/>
              <a:tailEnd/>
            </a:ln>
          </p:spPr>
          <p:txBody>
            <a:bodyPr wrap="none" anchor="ctr">
              <a:prstTxWarp prst="textNoShape">
                <a:avLst/>
              </a:prstTxWarp>
            </a:bodyPr>
            <a:lstStyle/>
            <a:p>
              <a:pPr algn="ctr"/>
              <a:endParaRPr lang="en-US" sz="1600" b="1"/>
            </a:p>
          </p:txBody>
        </p:sp>
        <p:sp>
          <p:nvSpPr>
            <p:cNvPr id="11" name="Text Box 7"/>
            <p:cNvSpPr txBox="1">
              <a:spLocks noChangeArrowheads="1"/>
            </p:cNvSpPr>
            <p:nvPr/>
          </p:nvSpPr>
          <p:spPr bwMode="auto">
            <a:xfrm rot="18341135">
              <a:off x="6826896" y="666448"/>
              <a:ext cx="1411288" cy="400050"/>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dirty="0">
                  <a:ea typeface="Arial" pitchFamily="-1" charset="0"/>
                  <a:cs typeface="Arial" pitchFamily="-1" charset="0"/>
                </a:rPr>
                <a:t>SYSTEMS</a:t>
              </a:r>
            </a:p>
          </p:txBody>
        </p:sp>
      </p:grpSp>
      <p:pic>
        <p:nvPicPr>
          <p:cNvPr id="12" name="Picture 11"/>
          <p:cNvPicPr/>
          <p:nvPr/>
        </p:nvPicPr>
        <p:blipFill>
          <a:blip r:embed="rId9">
            <a:extLst>
              <a:ext uri="{28A0092B-C50C-407E-A947-70E740481C1C}">
                <a14:useLocalDpi xmlns:a14="http://schemas.microsoft.com/office/drawing/2010/main"/>
              </a:ext>
            </a:extLst>
          </a:blip>
          <a:srcRect/>
          <a:stretch>
            <a:fillRect/>
          </a:stretch>
        </p:blipFill>
        <p:spPr bwMode="auto">
          <a:xfrm>
            <a:off x="7848600" y="609600"/>
            <a:ext cx="1092200" cy="1092200"/>
          </a:xfrm>
          <a:prstGeom prst="rect">
            <a:avLst/>
          </a:prstGeom>
          <a:noFill/>
          <a:ln>
            <a:noFill/>
          </a:ln>
        </p:spPr>
      </p:pic>
    </p:spTree>
    <p:extLst>
      <p:ext uri="{BB962C8B-B14F-4D97-AF65-F5344CB8AC3E}">
        <p14:creationId xmlns:p14="http://schemas.microsoft.com/office/powerpoint/2010/main" val="16999467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00">
            <a:alpha val="25000"/>
          </a:srgbClr>
        </a:solidFill>
        <a:effectLst/>
      </p:bgPr>
    </p:bg>
    <p:spTree>
      <p:nvGrpSpPr>
        <p:cNvPr id="1" name=""/>
        <p:cNvGrpSpPr/>
        <p:nvPr/>
      </p:nvGrpSpPr>
      <p:grpSpPr>
        <a:xfrm>
          <a:off x="0" y="0"/>
          <a:ext cx="0" cy="0"/>
          <a:chOff x="0" y="0"/>
          <a:chExt cx="0" cy="0"/>
        </a:xfrm>
      </p:grpSpPr>
      <p:cxnSp>
        <p:nvCxnSpPr>
          <p:cNvPr id="611330" name="AutoShape 2"/>
          <p:cNvCxnSpPr>
            <a:cxnSpLocks noChangeShapeType="1"/>
            <a:stCxn id="611331" idx="0"/>
            <a:endCxn id="611335" idx="3"/>
          </p:cNvCxnSpPr>
          <p:nvPr/>
        </p:nvCxnSpPr>
        <p:spPr bwMode="auto">
          <a:xfrm flipV="1">
            <a:off x="3657600" y="4264025"/>
            <a:ext cx="792163" cy="688975"/>
          </a:xfrm>
          <a:prstGeom prst="straightConnector1">
            <a:avLst/>
          </a:prstGeom>
          <a:noFill/>
          <a:ln w="63500">
            <a:solidFill>
              <a:schemeClr val="tx1"/>
            </a:solidFill>
            <a:round/>
            <a:headEnd/>
            <a:tailEnd type="triangle" w="med" len="med"/>
          </a:ln>
        </p:spPr>
      </p:cxnSp>
      <p:sp>
        <p:nvSpPr>
          <p:cNvPr id="611331" name="Oval 3">
            <a:hlinkClick r:id="" action="ppaction://noaction"/>
          </p:cNvPr>
          <p:cNvSpPr>
            <a:spLocks noChangeArrowheads="1"/>
          </p:cNvSpPr>
          <p:nvPr/>
        </p:nvSpPr>
        <p:spPr bwMode="auto">
          <a:xfrm>
            <a:off x="2514600" y="4953000"/>
            <a:ext cx="2286000" cy="1066800"/>
          </a:xfrm>
          <a:prstGeom prst="ellipse">
            <a:avLst/>
          </a:prstGeom>
          <a:solidFill>
            <a:srgbClr val="99FF99"/>
          </a:solidFill>
          <a:ln w="9525">
            <a:solidFill>
              <a:schemeClr val="tx1"/>
            </a:solidFill>
            <a:round/>
            <a:headEnd/>
            <a:tailEnd/>
          </a:ln>
        </p:spPr>
        <p:txBody>
          <a:bodyPr wrap="none" anchor="ctr">
            <a:prstTxWarp prst="textNoShape">
              <a:avLst/>
            </a:prstTxWarp>
          </a:bodyPr>
          <a:lstStyle/>
          <a:p>
            <a:r>
              <a:rPr lang="en-US" sz="2400">
                <a:solidFill>
                  <a:srgbClr val="000066"/>
                </a:solidFill>
                <a:latin typeface="Arial" pitchFamily="-1" charset="0"/>
                <a:ea typeface="Arial" pitchFamily="-1" charset="0"/>
                <a:cs typeface="Arial" pitchFamily="-1" charset="0"/>
              </a:rPr>
              <a:t>Evaluation</a:t>
            </a:r>
          </a:p>
        </p:txBody>
      </p:sp>
      <p:cxnSp>
        <p:nvCxnSpPr>
          <p:cNvPr id="611332" name="AutoShape 4"/>
          <p:cNvCxnSpPr>
            <a:cxnSpLocks noChangeShapeType="1"/>
            <a:stCxn id="611333" idx="2"/>
            <a:endCxn id="611331" idx="6"/>
          </p:cNvCxnSpPr>
          <p:nvPr/>
        </p:nvCxnSpPr>
        <p:spPr bwMode="auto">
          <a:xfrm flipH="1">
            <a:off x="4800600" y="5486400"/>
            <a:ext cx="1219200" cy="0"/>
          </a:xfrm>
          <a:prstGeom prst="straightConnector1">
            <a:avLst/>
          </a:prstGeom>
          <a:noFill/>
          <a:ln w="63500">
            <a:solidFill>
              <a:schemeClr val="tx1"/>
            </a:solidFill>
            <a:round/>
            <a:headEnd/>
            <a:tailEnd type="triangle" w="med" len="med"/>
          </a:ln>
        </p:spPr>
      </p:cxnSp>
      <p:sp>
        <p:nvSpPr>
          <p:cNvPr id="611333" name="Oval 5">
            <a:hlinkClick r:id="" action="ppaction://noaction"/>
          </p:cNvPr>
          <p:cNvSpPr>
            <a:spLocks noChangeArrowheads="1"/>
          </p:cNvSpPr>
          <p:nvPr/>
        </p:nvSpPr>
        <p:spPr bwMode="auto">
          <a:xfrm>
            <a:off x="6019800" y="4953000"/>
            <a:ext cx="2286000" cy="1066800"/>
          </a:xfrm>
          <a:prstGeom prst="ellipse">
            <a:avLst/>
          </a:prstGeom>
          <a:solidFill>
            <a:srgbClr val="99FF99"/>
          </a:solidFill>
          <a:ln w="9525">
            <a:solidFill>
              <a:schemeClr val="tx1"/>
            </a:solidFill>
            <a:round/>
            <a:headEnd/>
            <a:tailEnd/>
          </a:ln>
        </p:spPr>
        <p:txBody>
          <a:bodyPr wrap="none" anchor="ctr">
            <a:prstTxWarp prst="textNoShape">
              <a:avLst/>
            </a:prstTxWarp>
          </a:bodyPr>
          <a:lstStyle/>
          <a:p>
            <a:pPr algn="ctr"/>
            <a:r>
              <a:rPr lang="en-US" sz="2400" dirty="0">
                <a:solidFill>
                  <a:srgbClr val="000066"/>
                </a:solidFill>
                <a:latin typeface="Arial" pitchFamily="-1" charset="0"/>
                <a:ea typeface="Arial" pitchFamily="-1" charset="0"/>
                <a:cs typeface="Arial" pitchFamily="-1" charset="0"/>
              </a:rPr>
              <a:t>Implementation</a:t>
            </a:r>
          </a:p>
        </p:txBody>
      </p:sp>
      <p:cxnSp>
        <p:nvCxnSpPr>
          <p:cNvPr id="611334" name="AutoShape 6"/>
          <p:cNvCxnSpPr>
            <a:cxnSpLocks noChangeShapeType="1"/>
            <a:stCxn id="611335" idx="5"/>
            <a:endCxn id="611333" idx="0"/>
          </p:cNvCxnSpPr>
          <p:nvPr/>
        </p:nvCxnSpPr>
        <p:spPr bwMode="auto">
          <a:xfrm>
            <a:off x="6066023" y="4263371"/>
            <a:ext cx="1096777" cy="689629"/>
          </a:xfrm>
          <a:prstGeom prst="straightConnector1">
            <a:avLst/>
          </a:prstGeom>
          <a:noFill/>
          <a:ln w="63500">
            <a:solidFill>
              <a:schemeClr val="tx1"/>
            </a:solidFill>
            <a:round/>
            <a:headEnd/>
            <a:tailEnd type="triangle" w="med" len="med"/>
          </a:ln>
        </p:spPr>
      </p:cxnSp>
      <p:sp>
        <p:nvSpPr>
          <p:cNvPr id="611335" name="Oval 7">
            <a:hlinkClick r:id="" action="ppaction://noaction"/>
          </p:cNvPr>
          <p:cNvSpPr>
            <a:spLocks noChangeArrowheads="1"/>
          </p:cNvSpPr>
          <p:nvPr/>
        </p:nvSpPr>
        <p:spPr bwMode="auto">
          <a:xfrm>
            <a:off x="4114800" y="3352800"/>
            <a:ext cx="2286000" cy="1066800"/>
          </a:xfrm>
          <a:prstGeom prst="ellipse">
            <a:avLst/>
          </a:prstGeom>
          <a:solidFill>
            <a:srgbClr val="99FF99"/>
          </a:solidFill>
          <a:ln w="9525">
            <a:solidFill>
              <a:schemeClr val="tx1"/>
            </a:solidFill>
            <a:round/>
            <a:headEnd/>
            <a:tailEnd/>
          </a:ln>
        </p:spPr>
        <p:txBody>
          <a:bodyPr wrap="none" anchor="ctr">
            <a:prstTxWarp prst="textNoShape">
              <a:avLst/>
            </a:prstTxWarp>
          </a:bodyPr>
          <a:lstStyle/>
          <a:p>
            <a:r>
              <a:rPr lang="en-US" sz="2400">
                <a:solidFill>
                  <a:srgbClr val="000066"/>
                </a:solidFill>
                <a:latin typeface="Arial" pitchFamily="-1" charset="0"/>
                <a:ea typeface="Arial" pitchFamily="-1" charset="0"/>
                <a:cs typeface="Arial" pitchFamily="-1" charset="0"/>
              </a:rPr>
              <a:t>Data-based </a:t>
            </a:r>
          </a:p>
          <a:p>
            <a:r>
              <a:rPr lang="en-US" sz="2400">
                <a:solidFill>
                  <a:srgbClr val="000066"/>
                </a:solidFill>
                <a:latin typeface="Arial" pitchFamily="-1" charset="0"/>
                <a:ea typeface="Arial" pitchFamily="-1" charset="0"/>
                <a:cs typeface="Arial" pitchFamily="-1" charset="0"/>
              </a:rPr>
              <a:t>Action Plan</a:t>
            </a:r>
          </a:p>
        </p:txBody>
      </p:sp>
      <p:cxnSp>
        <p:nvCxnSpPr>
          <p:cNvPr id="611336" name="AutoShape 8"/>
          <p:cNvCxnSpPr>
            <a:cxnSpLocks noChangeShapeType="1"/>
            <a:stCxn id="611337" idx="4"/>
            <a:endCxn id="611335" idx="0"/>
          </p:cNvCxnSpPr>
          <p:nvPr/>
        </p:nvCxnSpPr>
        <p:spPr bwMode="auto">
          <a:xfrm>
            <a:off x="5257800" y="2895600"/>
            <a:ext cx="0" cy="457200"/>
          </a:xfrm>
          <a:prstGeom prst="straightConnector1">
            <a:avLst/>
          </a:prstGeom>
          <a:noFill/>
          <a:ln w="63500">
            <a:solidFill>
              <a:schemeClr val="tx1"/>
            </a:solidFill>
            <a:round/>
            <a:headEnd/>
            <a:tailEnd type="triangle" w="med" len="med"/>
          </a:ln>
        </p:spPr>
      </p:cxnSp>
      <p:sp>
        <p:nvSpPr>
          <p:cNvPr id="611337" name="Oval 9">
            <a:hlinkClick r:id="" action="ppaction://noaction"/>
          </p:cNvPr>
          <p:cNvSpPr>
            <a:spLocks noChangeArrowheads="1"/>
          </p:cNvSpPr>
          <p:nvPr/>
        </p:nvSpPr>
        <p:spPr bwMode="auto">
          <a:xfrm>
            <a:off x="4114800" y="1828800"/>
            <a:ext cx="2286000" cy="1066800"/>
          </a:xfrm>
          <a:prstGeom prst="ellipse">
            <a:avLst/>
          </a:prstGeom>
          <a:solidFill>
            <a:srgbClr val="66CCFF"/>
          </a:solidFill>
          <a:ln w="9525">
            <a:solidFill>
              <a:schemeClr val="tx1"/>
            </a:solidFill>
            <a:round/>
            <a:headEnd/>
            <a:tailEnd/>
          </a:ln>
        </p:spPr>
        <p:txBody>
          <a:bodyPr wrap="none" anchor="ctr">
            <a:prstTxWarp prst="textNoShape">
              <a:avLst/>
            </a:prstTxWarp>
          </a:bodyPr>
          <a:lstStyle/>
          <a:p>
            <a:r>
              <a:rPr lang="en-US" sz="2400">
                <a:solidFill>
                  <a:srgbClr val="000066"/>
                </a:solidFill>
                <a:latin typeface="Arial" pitchFamily="-1" charset="0"/>
                <a:ea typeface="Arial" pitchFamily="-1" charset="0"/>
                <a:cs typeface="Arial" pitchFamily="-1" charset="0"/>
              </a:rPr>
              <a:t>Agreements</a:t>
            </a:r>
          </a:p>
        </p:txBody>
      </p:sp>
      <p:cxnSp>
        <p:nvCxnSpPr>
          <p:cNvPr id="611338" name="AutoShape 10"/>
          <p:cNvCxnSpPr>
            <a:cxnSpLocks noChangeShapeType="1"/>
            <a:stCxn id="27659" idx="4"/>
            <a:endCxn id="611337" idx="0"/>
          </p:cNvCxnSpPr>
          <p:nvPr/>
        </p:nvCxnSpPr>
        <p:spPr bwMode="auto">
          <a:xfrm>
            <a:off x="5257800" y="1371600"/>
            <a:ext cx="0" cy="457200"/>
          </a:xfrm>
          <a:prstGeom prst="straightConnector1">
            <a:avLst/>
          </a:prstGeom>
          <a:noFill/>
          <a:ln w="63500">
            <a:solidFill>
              <a:schemeClr val="tx1"/>
            </a:solidFill>
            <a:round/>
            <a:headEnd/>
            <a:tailEnd type="triangle" w="med" len="med"/>
          </a:ln>
        </p:spPr>
      </p:cxnSp>
      <p:sp>
        <p:nvSpPr>
          <p:cNvPr id="27659" name="Oval 11">
            <a:hlinkClick r:id="" action="ppaction://noaction"/>
          </p:cNvPr>
          <p:cNvSpPr>
            <a:spLocks noChangeArrowheads="1"/>
          </p:cNvSpPr>
          <p:nvPr/>
        </p:nvSpPr>
        <p:spPr bwMode="auto">
          <a:xfrm>
            <a:off x="4114800" y="304800"/>
            <a:ext cx="2286000" cy="1066800"/>
          </a:xfrm>
          <a:prstGeom prst="ellipse">
            <a:avLst/>
          </a:prstGeom>
          <a:solidFill>
            <a:srgbClr val="66CCFF"/>
          </a:solidFill>
          <a:ln w="9525">
            <a:solidFill>
              <a:schemeClr val="tx1"/>
            </a:solidFill>
            <a:round/>
            <a:headEnd/>
            <a:tailEnd/>
          </a:ln>
        </p:spPr>
        <p:txBody>
          <a:bodyPr wrap="none" anchor="ctr">
            <a:prstTxWarp prst="textNoShape">
              <a:avLst/>
            </a:prstTxWarp>
          </a:bodyPr>
          <a:lstStyle/>
          <a:p>
            <a:pPr algn="ctr"/>
            <a:r>
              <a:rPr lang="en-US" sz="2400" dirty="0">
                <a:solidFill>
                  <a:srgbClr val="000066"/>
                </a:solidFill>
                <a:latin typeface="Arial" pitchFamily="-1" charset="0"/>
                <a:ea typeface="Arial" pitchFamily="-1" charset="0"/>
                <a:cs typeface="Arial" pitchFamily="-1" charset="0"/>
              </a:rPr>
              <a:t>Team</a:t>
            </a:r>
          </a:p>
        </p:txBody>
      </p:sp>
      <p:sp>
        <p:nvSpPr>
          <p:cNvPr id="27660" name="Rectangle 12"/>
          <p:cNvSpPr>
            <a:spLocks noGrp="1" noChangeArrowheads="1"/>
          </p:cNvSpPr>
          <p:nvPr>
            <p:ph type="title"/>
          </p:nvPr>
        </p:nvSpPr>
        <p:spPr>
          <a:xfrm>
            <a:off x="457706" y="762000"/>
            <a:ext cx="3352800" cy="2514600"/>
          </a:xfrm>
          <a:solidFill>
            <a:srgbClr val="008000"/>
          </a:solidFill>
        </p:spPr>
        <p:txBody>
          <a:bodyPr/>
          <a:lstStyle/>
          <a:p>
            <a:pPr eaLnBrk="1" hangingPunct="1"/>
            <a:r>
              <a:rPr lang="en-US" sz="2800">
                <a:solidFill>
                  <a:srgbClr val="FFFFFF"/>
                </a:solidFill>
              </a:rPr>
              <a:t>GENERAL IMPLEMENTATION PROCESS</a:t>
            </a:r>
          </a:p>
        </p:txBody>
      </p:sp>
      <p:grpSp>
        <p:nvGrpSpPr>
          <p:cNvPr id="16" name="Group 5"/>
          <p:cNvGrpSpPr/>
          <p:nvPr/>
        </p:nvGrpSpPr>
        <p:grpSpPr>
          <a:xfrm>
            <a:off x="-140380" y="5257800"/>
            <a:ext cx="1588180" cy="1676401"/>
            <a:chOff x="-140380" y="5333999"/>
            <a:chExt cx="1588180" cy="1676401"/>
          </a:xfrm>
        </p:grpSpPr>
        <p:pic>
          <p:nvPicPr>
            <p:cNvPr id="17"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8" name="TextBox 17"/>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a:solidFill>
                    <a:srgbClr val="000000"/>
                  </a:solidFill>
                  <a:latin typeface="+mj-lt"/>
                </a:rPr>
                <a:t>I.C.iv</a:t>
              </a:r>
              <a:endParaRPr lang="en-US" sz="2000" b="1" dirty="0">
                <a:solidFill>
                  <a:srgbClr val="000000"/>
                </a:solidFill>
                <a:latin typeface="+mj-lt"/>
              </a:endParaRPr>
            </a:p>
          </p:txBody>
        </p:sp>
      </p:grpSp>
      <p:pic>
        <p:nvPicPr>
          <p:cNvPr id="19" name="Picture 18"/>
          <p:cNvPicPr/>
          <p:nvPr/>
        </p:nvPicPr>
        <p:blipFill>
          <a:blip r:embed="rId4">
            <a:extLst>
              <a:ext uri="{28A0092B-C50C-407E-A947-70E740481C1C}">
                <a14:useLocalDpi xmlns:a14="http://schemas.microsoft.com/office/drawing/2010/main"/>
              </a:ext>
            </a:extLst>
          </a:blip>
          <a:srcRect/>
          <a:stretch>
            <a:fillRect/>
          </a:stretch>
        </p:blipFill>
        <p:spPr bwMode="auto">
          <a:xfrm>
            <a:off x="2972306" y="2590800"/>
            <a:ext cx="1142494" cy="1143000"/>
          </a:xfrm>
          <a:prstGeom prst="rect">
            <a:avLst/>
          </a:prstGeom>
          <a:noFill/>
          <a:ln>
            <a:noFill/>
          </a:ln>
        </p:spPr>
      </p:pic>
      <p:grpSp>
        <p:nvGrpSpPr>
          <p:cNvPr id="21" name="Group 20"/>
          <p:cNvGrpSpPr/>
          <p:nvPr/>
        </p:nvGrpSpPr>
        <p:grpSpPr>
          <a:xfrm>
            <a:off x="-38100" y="0"/>
            <a:ext cx="1676400" cy="1676400"/>
            <a:chOff x="6858000" y="76200"/>
            <a:chExt cx="2209800" cy="2209800"/>
          </a:xfrm>
        </p:grpSpPr>
        <p:sp>
          <p:nvSpPr>
            <p:cNvPr id="22" name="Oval 6"/>
            <p:cNvSpPr>
              <a:spLocks noChangeArrowheads="1"/>
            </p:cNvSpPr>
            <p:nvPr/>
          </p:nvSpPr>
          <p:spPr bwMode="auto">
            <a:xfrm>
              <a:off x="6858000" y="76200"/>
              <a:ext cx="2209800" cy="2209800"/>
            </a:xfrm>
            <a:prstGeom prst="ellipse">
              <a:avLst/>
            </a:prstGeom>
            <a:solidFill>
              <a:srgbClr val="FF99CC">
                <a:alpha val="50195"/>
              </a:srgbClr>
            </a:solidFill>
            <a:ln w="63500">
              <a:solidFill>
                <a:srgbClr val="FF99CC"/>
              </a:solidFill>
              <a:round/>
              <a:headEnd/>
              <a:tailEnd/>
            </a:ln>
          </p:spPr>
          <p:txBody>
            <a:bodyPr wrap="none" anchor="ctr">
              <a:prstTxWarp prst="textNoShape">
                <a:avLst/>
              </a:prstTxWarp>
            </a:bodyPr>
            <a:lstStyle/>
            <a:p>
              <a:pPr algn="ctr"/>
              <a:endParaRPr lang="en-US" sz="1600" b="1"/>
            </a:p>
          </p:txBody>
        </p:sp>
        <p:sp>
          <p:nvSpPr>
            <p:cNvPr id="23" name="Text Box 7"/>
            <p:cNvSpPr txBox="1">
              <a:spLocks noChangeArrowheads="1"/>
            </p:cNvSpPr>
            <p:nvPr/>
          </p:nvSpPr>
          <p:spPr bwMode="auto">
            <a:xfrm rot="18341135">
              <a:off x="6826896" y="666448"/>
              <a:ext cx="1411288" cy="400050"/>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dirty="0">
                  <a:ea typeface="Arial" pitchFamily="-1" charset="0"/>
                  <a:cs typeface="Arial" pitchFamily="-1" charset="0"/>
                </a:rPr>
                <a:t>SYSTEMS</a:t>
              </a:r>
            </a:p>
          </p:txBody>
        </p:sp>
      </p:grpSp>
      <p:pic>
        <p:nvPicPr>
          <p:cNvPr id="24" name="Picture 23"/>
          <p:cNvPicPr/>
          <p:nvPr/>
        </p:nvPicPr>
        <p:blipFill>
          <a:blip r:embed="rId5">
            <a:extLst>
              <a:ext uri="{28A0092B-C50C-407E-A947-70E740481C1C}">
                <a14:useLocalDpi xmlns:a14="http://schemas.microsoft.com/office/drawing/2010/main"/>
              </a:ext>
            </a:extLst>
          </a:blip>
          <a:srcRect/>
          <a:stretch>
            <a:fillRect/>
          </a:stretch>
        </p:blipFill>
        <p:spPr bwMode="auto">
          <a:xfrm>
            <a:off x="419100" y="533400"/>
            <a:ext cx="1092200" cy="1092200"/>
          </a:xfrm>
          <a:prstGeom prst="rect">
            <a:avLst/>
          </a:prstGeom>
          <a:noFill/>
          <a:ln>
            <a:noFill/>
          </a:ln>
        </p:spPr>
      </p:pic>
    </p:spTree>
    <p:extLst>
      <p:ext uri="{BB962C8B-B14F-4D97-AF65-F5344CB8AC3E}">
        <p14:creationId xmlns:p14="http://schemas.microsoft.com/office/powerpoint/2010/main" val="400423999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00">
            <a:alpha val="25000"/>
          </a:srgbClr>
        </a:solidFill>
        <a:effectLst/>
      </p:bgPr>
    </p:bg>
    <p:spTree>
      <p:nvGrpSpPr>
        <p:cNvPr id="1" name=""/>
        <p:cNvGrpSpPr/>
        <p:nvPr/>
      </p:nvGrpSpPr>
      <p:grpSpPr>
        <a:xfrm>
          <a:off x="0" y="0"/>
          <a:ext cx="0" cy="0"/>
          <a:chOff x="0" y="0"/>
          <a:chExt cx="0" cy="0"/>
        </a:xfrm>
      </p:grpSpPr>
      <p:sp>
        <p:nvSpPr>
          <p:cNvPr id="5" name="Rectangle 2"/>
          <p:cNvSpPr>
            <a:spLocks noChangeArrowheads="1"/>
          </p:cNvSpPr>
          <p:nvPr/>
        </p:nvSpPr>
        <p:spPr bwMode="auto">
          <a:xfrm>
            <a:off x="457200" y="304800"/>
            <a:ext cx="6400800" cy="914400"/>
          </a:xfrm>
          <a:prstGeom prst="rect">
            <a:avLst/>
          </a:prstGeom>
          <a:solidFill>
            <a:srgbClr val="3366FF"/>
          </a:solidFill>
          <a:ln w="9525">
            <a:solidFill>
              <a:srgbClr val="FFFFFF"/>
            </a:solidFill>
            <a:miter lim="800000"/>
            <a:headEnd/>
            <a:tailEnd/>
          </a:ln>
        </p:spPr>
        <p:txBody>
          <a:bodyPr anchor="ctr">
            <a:prstTxWarp prst="textNoShape">
              <a:avLst/>
            </a:prstTxWarp>
          </a:bodyPr>
          <a:lstStyle/>
          <a:p>
            <a:pPr algn="ctr"/>
            <a:r>
              <a:rPr lang="en-US" sz="3200" b="1" dirty="0">
                <a:solidFill>
                  <a:schemeClr val="bg1"/>
                </a:solidFill>
              </a:rPr>
              <a:t>Guidelines for Systems</a:t>
            </a:r>
          </a:p>
        </p:txBody>
      </p:sp>
      <p:sp>
        <p:nvSpPr>
          <p:cNvPr id="3" name="Content Placeholder 2"/>
          <p:cNvSpPr>
            <a:spLocks noGrp="1"/>
          </p:cNvSpPr>
          <p:nvPr>
            <p:ph idx="1"/>
          </p:nvPr>
        </p:nvSpPr>
        <p:spPr>
          <a:xfrm>
            <a:off x="457200" y="1722437"/>
            <a:ext cx="7391400" cy="4906963"/>
          </a:xfrm>
        </p:spPr>
        <p:txBody>
          <a:bodyPr/>
          <a:lstStyle/>
          <a:p>
            <a:pPr marL="0" lvl="0" indent="0">
              <a:buNone/>
            </a:pPr>
            <a:r>
              <a:rPr lang="en-US" sz="2800" dirty="0"/>
              <a:t>For each item in your action plan, ensure…</a:t>
            </a:r>
          </a:p>
          <a:p>
            <a:pPr lvl="0">
              <a:buFont typeface="Wingdings" charset="2"/>
              <a:buChar char="q"/>
            </a:pPr>
            <a:r>
              <a:rPr lang="en-US" sz="2400" dirty="0"/>
              <a:t>Agreement by &gt;80% faculty and staff</a:t>
            </a:r>
          </a:p>
          <a:p>
            <a:pPr>
              <a:buFont typeface="Wingdings" charset="2"/>
              <a:buChar char="q"/>
            </a:pPr>
            <a:r>
              <a:rPr lang="en-US" sz="2400" dirty="0"/>
              <a:t>Include procedures for informing others (e.g. families, community, district administrators, substitute teachers &amp; staff)</a:t>
            </a:r>
          </a:p>
          <a:p>
            <a:pPr lvl="0">
              <a:buFont typeface="Wingdings" charset="2"/>
              <a:buChar char="q"/>
            </a:pPr>
            <a:r>
              <a:rPr lang="en-US" sz="2400" dirty="0"/>
              <a:t>Includes procedures for providing instruction to new faculty, staff, students, etc.</a:t>
            </a:r>
          </a:p>
          <a:p>
            <a:pPr>
              <a:buFont typeface="Wingdings" charset="2"/>
              <a:buChar char="q"/>
            </a:pPr>
            <a:r>
              <a:rPr lang="en-US" sz="2400" dirty="0"/>
              <a:t>Schedule continuous evaluation of effectiveness, efficiency, and relevance</a:t>
            </a:r>
          </a:p>
          <a:p>
            <a:pPr>
              <a:buFont typeface="Wingdings" charset="2"/>
              <a:buChar char="q"/>
            </a:pPr>
            <a:r>
              <a:rPr lang="en-US" sz="2400" dirty="0"/>
              <a:t>Include in school publications (e.g., handbook, posters, newsletters)</a:t>
            </a:r>
          </a:p>
          <a:p>
            <a:pPr lvl="0"/>
            <a:endParaRPr lang="en-US" sz="2400" dirty="0"/>
          </a:p>
          <a:p>
            <a:pPr lvl="0"/>
            <a:endParaRPr lang="en-US" sz="2400" dirty="0"/>
          </a:p>
          <a:p>
            <a:endParaRPr lang="en-US" sz="2800" dirty="0"/>
          </a:p>
        </p:txBody>
      </p:sp>
      <p:pic>
        <p:nvPicPr>
          <p:cNvPr id="11" name="Picture 10"/>
          <p:cNvPicPr>
            <a:picLocks noChangeAspect="1"/>
          </p:cNvPicPr>
          <p:nvPr/>
        </p:nvPicPr>
        <p:blipFill>
          <a:blip r:embed="rId3"/>
          <a:stretch>
            <a:fillRect/>
          </a:stretch>
        </p:blipFill>
        <p:spPr>
          <a:xfrm>
            <a:off x="-29667" y="914400"/>
            <a:ext cx="838200" cy="838200"/>
          </a:xfrm>
          <a:prstGeom prst="rect">
            <a:avLst/>
          </a:prstGeom>
        </p:spPr>
      </p:pic>
      <p:grpSp>
        <p:nvGrpSpPr>
          <p:cNvPr id="12" name="Group 5"/>
          <p:cNvGrpSpPr/>
          <p:nvPr/>
        </p:nvGrpSpPr>
        <p:grpSpPr>
          <a:xfrm>
            <a:off x="7772400" y="4648200"/>
            <a:ext cx="1588180" cy="1676401"/>
            <a:chOff x="-140380" y="5333999"/>
            <a:chExt cx="1588180" cy="1676401"/>
          </a:xfrm>
        </p:grpSpPr>
        <p:pic>
          <p:nvPicPr>
            <p:cNvPr id="13" name="Content Placeholder 3"/>
            <p:cNvPicPr>
              <a:picLocks noChangeAspect="1"/>
            </p:cNvPicPr>
            <p:nvPr/>
          </p:nvPicPr>
          <p:blipFill>
            <a:blip r:embed="rId4"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4"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a:solidFill>
                    <a:srgbClr val="000000"/>
                  </a:solidFill>
                  <a:latin typeface="+mj-lt"/>
                </a:rPr>
                <a:t>I.C.iv</a:t>
              </a:r>
              <a:endParaRPr lang="en-US" sz="2000" b="1" dirty="0">
                <a:solidFill>
                  <a:srgbClr val="000000"/>
                </a:solidFill>
                <a:latin typeface="+mj-lt"/>
              </a:endParaRPr>
            </a:p>
          </p:txBody>
        </p:sp>
      </p:grpSp>
      <p:grpSp>
        <p:nvGrpSpPr>
          <p:cNvPr id="2" name="Group 1"/>
          <p:cNvGrpSpPr/>
          <p:nvPr/>
        </p:nvGrpSpPr>
        <p:grpSpPr>
          <a:xfrm>
            <a:off x="6858000" y="76200"/>
            <a:ext cx="2209800" cy="2209800"/>
            <a:chOff x="6858000" y="76200"/>
            <a:chExt cx="2209800" cy="2209800"/>
          </a:xfrm>
        </p:grpSpPr>
        <p:sp>
          <p:nvSpPr>
            <p:cNvPr id="10" name="Oval 6"/>
            <p:cNvSpPr>
              <a:spLocks noChangeArrowheads="1"/>
            </p:cNvSpPr>
            <p:nvPr/>
          </p:nvSpPr>
          <p:spPr bwMode="auto">
            <a:xfrm>
              <a:off x="6858000" y="76200"/>
              <a:ext cx="2209800" cy="2209800"/>
            </a:xfrm>
            <a:prstGeom prst="ellipse">
              <a:avLst/>
            </a:prstGeom>
            <a:solidFill>
              <a:srgbClr val="FF99CC">
                <a:alpha val="50195"/>
              </a:srgbClr>
            </a:solidFill>
            <a:ln w="63500">
              <a:solidFill>
                <a:srgbClr val="FF99CC"/>
              </a:solidFill>
              <a:round/>
              <a:headEnd/>
              <a:tailEnd/>
            </a:ln>
          </p:spPr>
          <p:txBody>
            <a:bodyPr wrap="none" anchor="ctr">
              <a:prstTxWarp prst="textNoShape">
                <a:avLst/>
              </a:prstTxWarp>
            </a:bodyPr>
            <a:lstStyle/>
            <a:p>
              <a:pPr algn="ctr"/>
              <a:endParaRPr lang="en-US" sz="1600" b="1"/>
            </a:p>
          </p:txBody>
        </p:sp>
        <p:sp>
          <p:nvSpPr>
            <p:cNvPr id="15" name="Text Box 7"/>
            <p:cNvSpPr txBox="1">
              <a:spLocks noChangeArrowheads="1"/>
            </p:cNvSpPr>
            <p:nvPr/>
          </p:nvSpPr>
          <p:spPr bwMode="auto">
            <a:xfrm rot="18341135">
              <a:off x="6914356" y="848519"/>
              <a:ext cx="1411288" cy="400050"/>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dirty="0">
                  <a:ea typeface="Arial" pitchFamily="-1" charset="0"/>
                  <a:cs typeface="Arial" pitchFamily="-1" charset="0"/>
                </a:rPr>
                <a:t>SYSTEMS</a:t>
              </a:r>
            </a:p>
          </p:txBody>
        </p:sp>
      </p:grpSp>
      <p:pic>
        <p:nvPicPr>
          <p:cNvPr id="16" name="Picture 15"/>
          <p:cNvPicPr/>
          <p:nvPr/>
        </p:nvPicPr>
        <p:blipFill>
          <a:blip r:embed="rId5">
            <a:extLst>
              <a:ext uri="{28A0092B-C50C-407E-A947-70E740481C1C}">
                <a14:useLocalDpi xmlns:a14="http://schemas.microsoft.com/office/drawing/2010/main"/>
              </a:ext>
            </a:extLst>
          </a:blip>
          <a:srcRect/>
          <a:stretch>
            <a:fillRect/>
          </a:stretch>
        </p:blipFill>
        <p:spPr bwMode="auto">
          <a:xfrm>
            <a:off x="7848600" y="990600"/>
            <a:ext cx="1092200" cy="1092200"/>
          </a:xfrm>
          <a:prstGeom prst="rect">
            <a:avLst/>
          </a:prstGeom>
          <a:noFill/>
          <a:ln>
            <a:noFill/>
          </a:ln>
        </p:spPr>
      </p:pic>
    </p:spTree>
    <p:extLst>
      <p:ext uri="{BB962C8B-B14F-4D97-AF65-F5344CB8AC3E}">
        <p14:creationId xmlns:p14="http://schemas.microsoft.com/office/powerpoint/2010/main" val="58425426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normAutofit/>
          </a:bodyPr>
          <a:lstStyle/>
          <a:p>
            <a:r>
              <a:rPr lang="en-US" dirty="0" err="1"/>
              <a:t>PBISApps</a:t>
            </a:r>
            <a:r>
              <a:rPr lang="en-US" dirty="0"/>
              <a:t>; Educational and Community Supports, and the University of Oregon </a:t>
            </a:r>
          </a:p>
        </p:txBody>
      </p:sp>
      <p:sp>
        <p:nvSpPr>
          <p:cNvPr id="3" name="Title 2"/>
          <p:cNvSpPr>
            <a:spLocks noGrp="1"/>
          </p:cNvSpPr>
          <p:nvPr>
            <p:ph type="title"/>
          </p:nvPr>
        </p:nvSpPr>
        <p:spPr/>
        <p:txBody>
          <a:bodyPr>
            <a:normAutofit/>
          </a:bodyPr>
          <a:lstStyle/>
          <a:p>
            <a:r>
              <a:rPr lang="en-US" sz="3600" dirty="0"/>
              <a:t>Acknowledgements</a:t>
            </a:r>
          </a:p>
        </p:txBody>
      </p:sp>
      <p:sp>
        <p:nvSpPr>
          <p:cNvPr id="4" name="Text Placeholder 3"/>
          <p:cNvSpPr>
            <a:spLocks noGrp="1"/>
          </p:cNvSpPr>
          <p:nvPr>
            <p:ph type="body" sz="quarter" idx="10"/>
          </p:nvPr>
        </p:nvSpPr>
        <p:spPr/>
        <p:txBody>
          <a:bodyPr/>
          <a:lstStyle/>
          <a:p>
            <a:r>
              <a:rPr lang="en-US" dirty="0"/>
              <a:t>I</a:t>
            </a:r>
          </a:p>
        </p:txBody>
      </p:sp>
    </p:spTree>
    <p:extLst>
      <p:ext uri="{BB962C8B-B14F-4D97-AF65-F5344CB8AC3E}">
        <p14:creationId xmlns:p14="http://schemas.microsoft.com/office/powerpoint/2010/main" val="35877994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00">
            <a:alpha val="25000"/>
          </a:srgbClr>
        </a:solidFill>
        <a:effectLst/>
      </p:bgPr>
    </p:bg>
    <p:spTree>
      <p:nvGrpSpPr>
        <p:cNvPr id="1" name=""/>
        <p:cNvGrpSpPr/>
        <p:nvPr/>
      </p:nvGrpSpPr>
      <p:grpSpPr>
        <a:xfrm>
          <a:off x="0" y="0"/>
          <a:ext cx="0" cy="0"/>
          <a:chOff x="0" y="0"/>
          <a:chExt cx="0" cy="0"/>
        </a:xfrm>
      </p:grpSpPr>
      <p:sp>
        <p:nvSpPr>
          <p:cNvPr id="5" name="Rectangle 2"/>
          <p:cNvSpPr>
            <a:spLocks noChangeArrowheads="1"/>
          </p:cNvSpPr>
          <p:nvPr/>
        </p:nvSpPr>
        <p:spPr bwMode="auto">
          <a:xfrm>
            <a:off x="457200" y="304800"/>
            <a:ext cx="6400800" cy="914400"/>
          </a:xfrm>
          <a:prstGeom prst="rect">
            <a:avLst/>
          </a:prstGeom>
          <a:solidFill>
            <a:srgbClr val="3366FF"/>
          </a:solidFill>
          <a:ln w="9525">
            <a:solidFill>
              <a:srgbClr val="FFFFFF"/>
            </a:solidFill>
            <a:miter lim="800000"/>
            <a:headEnd/>
            <a:tailEnd/>
          </a:ln>
        </p:spPr>
        <p:txBody>
          <a:bodyPr anchor="ctr">
            <a:prstTxWarp prst="textNoShape">
              <a:avLst/>
            </a:prstTxWarp>
          </a:bodyPr>
          <a:lstStyle/>
          <a:p>
            <a:pPr algn="ctr"/>
            <a:r>
              <a:rPr lang="en-US" sz="3140" b="1" dirty="0">
                <a:solidFill>
                  <a:schemeClr val="bg1"/>
                </a:solidFill>
              </a:rPr>
              <a:t>Guidelines for Culture &amp; Context</a:t>
            </a:r>
          </a:p>
        </p:txBody>
      </p:sp>
      <p:sp>
        <p:nvSpPr>
          <p:cNvPr id="3" name="Content Placeholder 2"/>
          <p:cNvSpPr>
            <a:spLocks noGrp="1"/>
          </p:cNvSpPr>
          <p:nvPr>
            <p:ph idx="1"/>
          </p:nvPr>
        </p:nvSpPr>
        <p:spPr/>
        <p:txBody>
          <a:bodyPr/>
          <a:lstStyle/>
          <a:p>
            <a:pPr marL="0" lvl="0" indent="0">
              <a:buNone/>
            </a:pPr>
            <a:r>
              <a:rPr lang="en-US" dirty="0"/>
              <a:t>For each item in your action plan, ensure…</a:t>
            </a:r>
          </a:p>
          <a:p>
            <a:pPr>
              <a:buFont typeface="Wingdings" charset="2"/>
              <a:buChar char="q"/>
            </a:pPr>
            <a:r>
              <a:rPr lang="en-US" sz="2800" dirty="0"/>
              <a:t>Involve staff, students, &amp;  families in development </a:t>
            </a:r>
          </a:p>
          <a:p>
            <a:pPr>
              <a:buFont typeface="Wingdings" charset="2"/>
              <a:buChar char="q"/>
            </a:pPr>
            <a:r>
              <a:rPr lang="en-US" sz="2800" dirty="0"/>
              <a:t>Contextually/culturally appropriate (e.g., age, level, language) </a:t>
            </a:r>
          </a:p>
          <a:p>
            <a:pPr>
              <a:buFont typeface="Wingdings" charset="2"/>
              <a:buChar char="q"/>
            </a:pPr>
            <a:r>
              <a:rPr lang="en-US" sz="2800" dirty="0"/>
              <a:t>Examine disaggregated data to ensure implementation of each feature works for </a:t>
            </a:r>
            <a:r>
              <a:rPr lang="en-US" sz="2800" i="1" dirty="0"/>
              <a:t>all</a:t>
            </a:r>
            <a:r>
              <a:rPr lang="en-US" sz="2800" dirty="0"/>
              <a:t> subgroups of students</a:t>
            </a:r>
          </a:p>
          <a:p>
            <a:endParaRPr lang="en-US" dirty="0"/>
          </a:p>
        </p:txBody>
      </p:sp>
      <p:pic>
        <p:nvPicPr>
          <p:cNvPr id="11" name="Picture 10"/>
          <p:cNvPicPr>
            <a:picLocks noChangeAspect="1"/>
          </p:cNvPicPr>
          <p:nvPr/>
        </p:nvPicPr>
        <p:blipFill>
          <a:blip r:embed="rId3"/>
          <a:stretch>
            <a:fillRect/>
          </a:stretch>
        </p:blipFill>
        <p:spPr>
          <a:xfrm>
            <a:off x="-29667" y="914400"/>
            <a:ext cx="838200" cy="838200"/>
          </a:xfrm>
          <a:prstGeom prst="rect">
            <a:avLst/>
          </a:prstGeom>
        </p:spPr>
      </p:pic>
      <p:grpSp>
        <p:nvGrpSpPr>
          <p:cNvPr id="12" name="Group 5"/>
          <p:cNvGrpSpPr/>
          <p:nvPr/>
        </p:nvGrpSpPr>
        <p:grpSpPr>
          <a:xfrm>
            <a:off x="7772400" y="4648200"/>
            <a:ext cx="1588180" cy="1676401"/>
            <a:chOff x="-140380" y="5333999"/>
            <a:chExt cx="1588180" cy="1676401"/>
          </a:xfrm>
        </p:grpSpPr>
        <p:pic>
          <p:nvPicPr>
            <p:cNvPr id="13" name="Content Placeholder 3"/>
            <p:cNvPicPr>
              <a:picLocks noChangeAspect="1"/>
            </p:cNvPicPr>
            <p:nvPr/>
          </p:nvPicPr>
          <p:blipFill>
            <a:blip r:embed="rId4"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4"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a:solidFill>
                    <a:srgbClr val="000000"/>
                  </a:solidFill>
                  <a:latin typeface="+mj-lt"/>
                </a:rPr>
                <a:t>I.C.v</a:t>
              </a:r>
              <a:endParaRPr lang="en-US" sz="2000" b="1" dirty="0">
                <a:solidFill>
                  <a:srgbClr val="000000"/>
                </a:solidFill>
                <a:latin typeface="+mj-lt"/>
              </a:endParaRPr>
            </a:p>
          </p:txBody>
        </p:sp>
      </p:grpSp>
      <p:sp>
        <p:nvSpPr>
          <p:cNvPr id="16" name="Text Box 12"/>
          <p:cNvSpPr txBox="1">
            <a:spLocks noChangeArrowheads="1"/>
          </p:cNvSpPr>
          <p:nvPr/>
        </p:nvSpPr>
        <p:spPr bwMode="auto">
          <a:xfrm>
            <a:off x="6747983" y="304800"/>
            <a:ext cx="2364750" cy="400110"/>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dirty="0">
                <a:ea typeface="Arial" pitchFamily="-1" charset="0"/>
                <a:cs typeface="Arial" pitchFamily="-1" charset="0"/>
              </a:rPr>
              <a:t>Culture &amp; Context</a:t>
            </a:r>
          </a:p>
        </p:txBody>
      </p:sp>
      <p:sp>
        <p:nvSpPr>
          <p:cNvPr id="17" name="Rounded Rectangle 16"/>
          <p:cNvSpPr/>
          <p:nvPr/>
        </p:nvSpPr>
        <p:spPr>
          <a:xfrm>
            <a:off x="6781801" y="11931"/>
            <a:ext cx="2335724" cy="1740669"/>
          </a:xfrm>
          <a:prstGeom prst="roundRect">
            <a:avLst/>
          </a:prstGeom>
          <a:solidFill>
            <a:srgbClr val="FFFF00">
              <a:alpha val="25000"/>
            </a:srgbClr>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p:nvPr/>
        </p:nvPicPr>
        <p:blipFill>
          <a:blip r:embed="rId5">
            <a:extLst>
              <a:ext uri="{28A0092B-C50C-407E-A947-70E740481C1C}">
                <a14:useLocalDpi xmlns:a14="http://schemas.microsoft.com/office/drawing/2010/main"/>
              </a:ext>
            </a:extLst>
          </a:blip>
          <a:srcRect/>
          <a:stretch>
            <a:fillRect/>
          </a:stretch>
        </p:blipFill>
        <p:spPr bwMode="auto">
          <a:xfrm>
            <a:off x="7391400" y="609600"/>
            <a:ext cx="1092200" cy="1092200"/>
          </a:xfrm>
          <a:prstGeom prst="rect">
            <a:avLst/>
          </a:prstGeom>
          <a:noFill/>
          <a:ln>
            <a:noFill/>
          </a:ln>
        </p:spPr>
      </p:pic>
    </p:spTree>
    <p:extLst>
      <p:ext uri="{BB962C8B-B14F-4D97-AF65-F5344CB8AC3E}">
        <p14:creationId xmlns:p14="http://schemas.microsoft.com/office/powerpoint/2010/main" val="202305143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00">
            <a:alpha val="25000"/>
          </a:srgbClr>
        </a:solidFill>
        <a:effectLst/>
      </p:bgPr>
    </p:bg>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cstate="print">
            <a:extLst>
              <a:ext uri="{28A0092B-C50C-407E-A947-70E740481C1C}">
                <a14:useLocalDpi xmlns:a14="http://schemas.microsoft.com/office/drawing/2010/main"/>
              </a:ext>
            </a:extLst>
          </a:blip>
          <a:srcRect l="-14630" t="-1331" r="-15973" b="-5609"/>
          <a:stretch>
            <a:fillRect/>
          </a:stretch>
        </p:blipFill>
        <p:spPr bwMode="auto">
          <a:xfrm rot="20565071">
            <a:off x="-450679" y="784934"/>
            <a:ext cx="6303432" cy="6653576"/>
          </a:xfrm>
          <a:prstGeom prst="rect">
            <a:avLst/>
          </a:prstGeom>
          <a:noFill/>
          <a:ln w="9525">
            <a:noFill/>
            <a:miter lim="800000"/>
            <a:headEnd/>
            <a:tailEnd/>
          </a:ln>
        </p:spPr>
      </p:pic>
      <p:sp>
        <p:nvSpPr>
          <p:cNvPr id="2" name="Title 1"/>
          <p:cNvSpPr>
            <a:spLocks noGrp="1"/>
          </p:cNvSpPr>
          <p:nvPr>
            <p:ph type="title"/>
          </p:nvPr>
        </p:nvSpPr>
        <p:spPr>
          <a:xfrm>
            <a:off x="5029200" y="0"/>
            <a:ext cx="4114800" cy="4495800"/>
          </a:xfrm>
          <a:solidFill>
            <a:srgbClr val="FFFF00">
              <a:alpha val="50000"/>
            </a:srgbClr>
          </a:solidFill>
        </p:spPr>
        <p:txBody>
          <a:bodyPr/>
          <a:lstStyle/>
          <a:p>
            <a:pPr algn="ctr"/>
            <a:r>
              <a:rPr lang="en-US" dirty="0"/>
              <a:t>Overview of School-wide Positive Behavior Support</a:t>
            </a:r>
            <a:br>
              <a:rPr lang="en-US" dirty="0"/>
            </a:br>
            <a:br>
              <a:rPr lang="en-US" dirty="0"/>
            </a:br>
            <a:r>
              <a:rPr lang="en-US" dirty="0"/>
              <a:t>(</a:t>
            </a:r>
            <a:r>
              <a:rPr lang="en-US" cap="none" dirty="0"/>
              <a:t>Chapter II</a:t>
            </a:r>
            <a:r>
              <a:rPr lang="en-US" dirty="0"/>
              <a:t>)</a:t>
            </a:r>
            <a:br>
              <a:rPr lang="en-US" dirty="0"/>
            </a:br>
            <a:endParaRPr lang="en-US" dirty="0"/>
          </a:p>
        </p:txBody>
      </p:sp>
    </p:spTree>
    <p:extLst>
      <p:ext uri="{BB962C8B-B14F-4D97-AF65-F5344CB8AC3E}">
        <p14:creationId xmlns:p14="http://schemas.microsoft.com/office/powerpoint/2010/main" val="38893706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00">
            <a:alpha val="20000"/>
          </a:srgbClr>
        </a:solidFill>
        <a:effectLst/>
      </p:bgPr>
    </p:bg>
    <p:spTree>
      <p:nvGrpSpPr>
        <p:cNvPr id="1" name=""/>
        <p:cNvGrpSpPr/>
        <p:nvPr/>
      </p:nvGrpSpPr>
      <p:grpSpPr>
        <a:xfrm>
          <a:off x="0" y="0"/>
          <a:ext cx="0" cy="0"/>
          <a:chOff x="0" y="0"/>
          <a:chExt cx="0" cy="0"/>
        </a:xfrm>
      </p:grpSpPr>
      <p:sp>
        <p:nvSpPr>
          <p:cNvPr id="71682" name="Title 1"/>
          <p:cNvSpPr>
            <a:spLocks noGrp="1"/>
          </p:cNvSpPr>
          <p:nvPr>
            <p:ph type="title"/>
          </p:nvPr>
        </p:nvSpPr>
        <p:spPr>
          <a:solidFill>
            <a:srgbClr val="008000"/>
          </a:solidFill>
        </p:spPr>
        <p:txBody>
          <a:bodyPr/>
          <a:lstStyle/>
          <a:p>
            <a:pPr eaLnBrk="1" hangingPunct="1"/>
            <a:r>
              <a:rPr lang="en-US" dirty="0">
                <a:solidFill>
                  <a:schemeClr val="bg1"/>
                </a:solidFill>
                <a:ea typeface="ＭＳ Ｐゴシック" pitchFamily="-108" charset="-128"/>
                <a:cs typeface="ＭＳ Ｐゴシック" pitchFamily="-108" charset="-128"/>
              </a:rPr>
              <a:t>Getting Started with SWPBIS</a:t>
            </a:r>
          </a:p>
        </p:txBody>
      </p:sp>
      <p:sp>
        <p:nvSpPr>
          <p:cNvPr id="71683" name="Content Placeholder 2"/>
          <p:cNvSpPr>
            <a:spLocks noGrp="1"/>
          </p:cNvSpPr>
          <p:nvPr>
            <p:ph idx="1"/>
          </p:nvPr>
        </p:nvSpPr>
        <p:spPr>
          <a:xfrm>
            <a:off x="457200" y="1524000"/>
            <a:ext cx="7620000" cy="5257800"/>
          </a:xfrm>
          <a:solidFill>
            <a:srgbClr val="FFFF00">
              <a:alpha val="50195"/>
            </a:srgbClr>
          </a:solidFill>
        </p:spPr>
        <p:txBody>
          <a:bodyPr/>
          <a:lstStyle/>
          <a:p>
            <a:pPr marL="514350" indent="-514350" eaLnBrk="1" hangingPunct="1">
              <a:buFontTx/>
              <a:buAutoNum type="arabicPeriod"/>
            </a:pPr>
            <a:r>
              <a:rPr lang="en-US" sz="2250" dirty="0">
                <a:solidFill>
                  <a:srgbClr val="000000"/>
                </a:solidFill>
              </a:rPr>
              <a:t>Establish an effective and representative leadership team</a:t>
            </a:r>
          </a:p>
          <a:p>
            <a:pPr marL="514350" indent="-514350" eaLnBrk="1" hangingPunct="1">
              <a:buFontTx/>
              <a:buAutoNum type="arabicPeriod"/>
            </a:pPr>
            <a:r>
              <a:rPr lang="en-US" sz="2250" dirty="0">
                <a:solidFill>
                  <a:srgbClr val="000000"/>
                </a:solidFill>
              </a:rPr>
              <a:t>Develop brief statement of behavioral purpose</a:t>
            </a:r>
          </a:p>
          <a:p>
            <a:pPr marL="514350" indent="-514350" eaLnBrk="1" hangingPunct="1">
              <a:buFontTx/>
              <a:buAutoNum type="arabicPeriod"/>
            </a:pPr>
            <a:r>
              <a:rPr lang="en-US" sz="2250" dirty="0">
                <a:solidFill>
                  <a:srgbClr val="000000"/>
                </a:solidFill>
              </a:rPr>
              <a:t>Identify positive SW behavioral expectations</a:t>
            </a:r>
          </a:p>
          <a:p>
            <a:pPr marL="514350" indent="-514350" eaLnBrk="1" hangingPunct="1">
              <a:buFontTx/>
              <a:buAutoNum type="arabicPeriod"/>
            </a:pPr>
            <a:r>
              <a:rPr lang="en-US" sz="2250" dirty="0">
                <a:solidFill>
                  <a:srgbClr val="000000"/>
                </a:solidFill>
              </a:rPr>
              <a:t>Develop procedures for teaching SW expectations</a:t>
            </a:r>
          </a:p>
          <a:p>
            <a:pPr marL="514350" indent="-514350" eaLnBrk="1" hangingPunct="1">
              <a:buFontTx/>
              <a:buAutoNum type="arabicPeriod"/>
            </a:pPr>
            <a:r>
              <a:rPr lang="en-US" sz="2250" dirty="0">
                <a:solidFill>
                  <a:srgbClr val="000000"/>
                </a:solidFill>
              </a:rPr>
              <a:t>Develop procedures for teaching class-wide expectations</a:t>
            </a:r>
          </a:p>
          <a:p>
            <a:pPr marL="514350" indent="-514350" eaLnBrk="1" hangingPunct="1">
              <a:buFontTx/>
              <a:buAutoNum type="arabicPeriod"/>
            </a:pPr>
            <a:r>
              <a:rPr lang="en-US" sz="2250" dirty="0">
                <a:solidFill>
                  <a:srgbClr val="000000"/>
                </a:solidFill>
              </a:rPr>
              <a:t>Develop continuum for strengthening appropriate behavior</a:t>
            </a:r>
          </a:p>
          <a:p>
            <a:pPr marL="514350" indent="-514350" eaLnBrk="1" hangingPunct="1">
              <a:buFontTx/>
              <a:buAutoNum type="arabicPeriod"/>
            </a:pPr>
            <a:r>
              <a:rPr lang="en-US" sz="2250" dirty="0">
                <a:solidFill>
                  <a:srgbClr val="000000"/>
                </a:solidFill>
              </a:rPr>
              <a:t>Develop continuum for discouraging violations of expectations</a:t>
            </a:r>
          </a:p>
          <a:p>
            <a:pPr marL="514350" indent="-514350" eaLnBrk="1" hangingPunct="1">
              <a:buFontTx/>
              <a:buAutoNum type="arabicPeriod"/>
            </a:pPr>
            <a:r>
              <a:rPr lang="en-US" sz="2250" dirty="0">
                <a:solidFill>
                  <a:srgbClr val="000000"/>
                </a:solidFill>
              </a:rPr>
              <a:t>Develop data-based procedures for monitoring</a:t>
            </a:r>
          </a:p>
          <a:p>
            <a:pPr marL="514350" indent="-514350" eaLnBrk="1" hangingPunct="1">
              <a:buFontTx/>
              <a:buAutoNum type="arabicPeriod"/>
            </a:pPr>
            <a:r>
              <a:rPr lang="en-US" sz="2250" dirty="0">
                <a:solidFill>
                  <a:srgbClr val="000000"/>
                </a:solidFill>
              </a:rPr>
              <a:t>Develop systems to support staff</a:t>
            </a:r>
          </a:p>
          <a:p>
            <a:pPr marL="514350" indent="-514350" eaLnBrk="1" hangingPunct="1">
              <a:buFontTx/>
              <a:buAutoNum type="arabicPeriod"/>
            </a:pPr>
            <a:r>
              <a:rPr lang="en-US" sz="2250" dirty="0">
                <a:solidFill>
                  <a:srgbClr val="000000"/>
                </a:solidFill>
              </a:rPr>
              <a:t>Build routines to ensure on-going implementation</a:t>
            </a:r>
          </a:p>
          <a:p>
            <a:pPr marL="514350" indent="-514350" eaLnBrk="1" hangingPunct="1">
              <a:buFontTx/>
              <a:buAutoNum type="arabicPeriod"/>
            </a:pPr>
            <a:endParaRPr lang="en-US" sz="2250" dirty="0">
              <a:solidFill>
                <a:srgbClr val="000000"/>
              </a:solidFill>
            </a:endParaRPr>
          </a:p>
        </p:txBody>
      </p:sp>
      <p:sp>
        <p:nvSpPr>
          <p:cNvPr id="4" name="Right Brace 3"/>
          <p:cNvSpPr>
            <a:spLocks/>
          </p:cNvSpPr>
          <p:nvPr/>
        </p:nvSpPr>
        <p:spPr bwMode="auto">
          <a:xfrm>
            <a:off x="8077200" y="1676400"/>
            <a:ext cx="381000" cy="1417638"/>
          </a:xfrm>
          <a:prstGeom prst="rightBrace">
            <a:avLst>
              <a:gd name="adj1" fmla="val 8333"/>
              <a:gd name="adj2" fmla="val 50000"/>
            </a:avLst>
          </a:prstGeom>
          <a:noFill/>
          <a:ln w="38100">
            <a:solidFill>
              <a:schemeClr val="tx1"/>
            </a:solidFill>
            <a:round/>
            <a:headEnd/>
            <a:tailEnd/>
          </a:ln>
          <a:effectLst>
            <a:outerShdw blurRad="40000" dist="20000" dir="5400000" rotWithShape="0">
              <a:srgbClr val="000000">
                <a:alpha val="37999"/>
              </a:srgbClr>
            </a:outerShdw>
          </a:effectLst>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Franklin Gothic Medium"/>
              <a:ea typeface="ＭＳ Ｐゴシック" pitchFamily="-108" charset="-128"/>
              <a:cs typeface="+mn-cs"/>
            </a:endParaRPr>
          </a:p>
        </p:txBody>
      </p:sp>
      <p:sp>
        <p:nvSpPr>
          <p:cNvPr id="5" name="Right Brace 4"/>
          <p:cNvSpPr>
            <a:spLocks/>
          </p:cNvSpPr>
          <p:nvPr/>
        </p:nvSpPr>
        <p:spPr bwMode="auto">
          <a:xfrm>
            <a:off x="8001000" y="3200400"/>
            <a:ext cx="457200" cy="1485900"/>
          </a:xfrm>
          <a:prstGeom prst="rightBrace">
            <a:avLst>
              <a:gd name="adj1" fmla="val 24470"/>
              <a:gd name="adj2" fmla="val 50000"/>
            </a:avLst>
          </a:prstGeom>
          <a:noFill/>
          <a:ln w="38100">
            <a:solidFill>
              <a:schemeClr val="tx1"/>
            </a:solidFill>
            <a:round/>
            <a:headEnd/>
            <a:tailEnd/>
          </a:ln>
          <a:effectLst>
            <a:outerShdw blurRad="40000" dist="20000" dir="5400000" rotWithShape="0">
              <a:srgbClr val="000000">
                <a:alpha val="37999"/>
              </a:srgbClr>
            </a:outerShdw>
          </a:effectLst>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Franklin Gothic Medium"/>
              <a:ea typeface="ＭＳ Ｐゴシック" pitchFamily="-108" charset="-128"/>
              <a:cs typeface="+mn-cs"/>
            </a:endParaRPr>
          </a:p>
        </p:txBody>
      </p:sp>
      <p:sp>
        <p:nvSpPr>
          <p:cNvPr id="7" name="Rectangle 6"/>
          <p:cNvSpPr>
            <a:spLocks noChangeArrowheads="1"/>
          </p:cNvSpPr>
          <p:nvPr/>
        </p:nvSpPr>
        <p:spPr bwMode="auto">
          <a:xfrm rot="5400000">
            <a:off x="8096250" y="3524250"/>
            <a:ext cx="1485900" cy="609600"/>
          </a:xfrm>
          <a:prstGeom prst="rect">
            <a:avLst/>
          </a:prstGeom>
          <a:solidFill>
            <a:srgbClr val="008000">
              <a:alpha val="50195"/>
            </a:srgbClr>
          </a:solidFill>
          <a:ln w="9525">
            <a:solidFill>
              <a:srgbClr val="B6DCDF"/>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Franklin Gothic Medium"/>
                <a:ea typeface="Britannic Bold" pitchFamily="-108" charset="0"/>
                <a:cs typeface="Britannic Bold" pitchFamily="-108" charset="0"/>
              </a:rPr>
              <a:t>Day 2</a:t>
            </a:r>
          </a:p>
        </p:txBody>
      </p:sp>
      <p:sp>
        <p:nvSpPr>
          <p:cNvPr id="8" name="Rectangle 7"/>
          <p:cNvSpPr>
            <a:spLocks noChangeArrowheads="1"/>
          </p:cNvSpPr>
          <p:nvPr/>
        </p:nvSpPr>
        <p:spPr bwMode="auto">
          <a:xfrm rot="5400000">
            <a:off x="8096250" y="2000250"/>
            <a:ext cx="1485900" cy="609600"/>
          </a:xfrm>
          <a:prstGeom prst="rect">
            <a:avLst/>
          </a:prstGeom>
          <a:solidFill>
            <a:srgbClr val="008000">
              <a:alpha val="50195"/>
            </a:srgbClr>
          </a:solidFill>
          <a:ln w="9525">
            <a:solidFill>
              <a:srgbClr val="B6DCDF"/>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Franklin Gothic Medium"/>
                <a:ea typeface="Britannic Bold" pitchFamily="-108" charset="0"/>
                <a:cs typeface="Britannic Bold" pitchFamily="-108" charset="0"/>
              </a:rPr>
              <a:t>Day 1</a:t>
            </a:r>
          </a:p>
        </p:txBody>
      </p:sp>
      <p:sp>
        <p:nvSpPr>
          <p:cNvPr id="12" name="Right Brace 11"/>
          <p:cNvSpPr>
            <a:spLocks/>
          </p:cNvSpPr>
          <p:nvPr/>
        </p:nvSpPr>
        <p:spPr bwMode="auto">
          <a:xfrm>
            <a:off x="8001000" y="4800600"/>
            <a:ext cx="457200" cy="914400"/>
          </a:xfrm>
          <a:prstGeom prst="rightBrace">
            <a:avLst>
              <a:gd name="adj1" fmla="val 8341"/>
              <a:gd name="adj2" fmla="val 50000"/>
            </a:avLst>
          </a:prstGeom>
          <a:noFill/>
          <a:ln w="38100">
            <a:solidFill>
              <a:schemeClr val="tx1"/>
            </a:solidFill>
            <a:round/>
            <a:headEnd/>
            <a:tailEnd/>
          </a:ln>
          <a:effectLst>
            <a:outerShdw blurRad="40000" dist="20000" dir="5400000" rotWithShape="0">
              <a:srgbClr val="000000">
                <a:alpha val="37999"/>
              </a:srgbClr>
            </a:outerShdw>
          </a:effectLst>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Franklin Gothic Medium"/>
              <a:ea typeface="ＭＳ Ｐゴシック" pitchFamily="-108" charset="-128"/>
              <a:cs typeface="+mn-cs"/>
            </a:endParaRPr>
          </a:p>
        </p:txBody>
      </p:sp>
      <p:sp>
        <p:nvSpPr>
          <p:cNvPr id="13" name="Rectangle 12"/>
          <p:cNvSpPr>
            <a:spLocks noChangeArrowheads="1"/>
          </p:cNvSpPr>
          <p:nvPr/>
        </p:nvSpPr>
        <p:spPr bwMode="auto">
          <a:xfrm rot="5400000">
            <a:off x="8439150" y="5010150"/>
            <a:ext cx="800100" cy="609600"/>
          </a:xfrm>
          <a:prstGeom prst="rect">
            <a:avLst/>
          </a:prstGeom>
          <a:solidFill>
            <a:srgbClr val="008000">
              <a:alpha val="50195"/>
            </a:srgbClr>
          </a:solidFill>
          <a:ln w="9525">
            <a:solidFill>
              <a:srgbClr val="B6DCDF"/>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Franklin Gothic Medium"/>
                <a:ea typeface="Britannic Bold" pitchFamily="-108" charset="0"/>
                <a:cs typeface="Britannic Bold" pitchFamily="-108" charset="0"/>
              </a:rPr>
              <a:t>Day 3</a:t>
            </a:r>
          </a:p>
        </p:txBody>
      </p:sp>
      <p:pic>
        <p:nvPicPr>
          <p:cNvPr id="14" name="Picture 13"/>
          <p:cNvPicPr/>
          <p:nvPr/>
        </p:nvPicPr>
        <p:blipFill>
          <a:blip r:embed="rId3">
            <a:extLst>
              <a:ext uri="{28A0092B-C50C-407E-A947-70E740481C1C}">
                <a14:useLocalDpi xmlns:a14="http://schemas.microsoft.com/office/drawing/2010/main"/>
              </a:ext>
            </a:extLst>
          </a:blip>
          <a:srcRect/>
          <a:stretch>
            <a:fillRect/>
          </a:stretch>
        </p:blipFill>
        <p:spPr bwMode="auto">
          <a:xfrm>
            <a:off x="8001506" y="533400"/>
            <a:ext cx="1142494" cy="1143000"/>
          </a:xfrm>
          <a:prstGeom prst="rect">
            <a:avLst/>
          </a:prstGeom>
          <a:noFill/>
          <a:ln>
            <a:noFill/>
          </a:ln>
        </p:spPr>
      </p:pic>
      <p:sp>
        <p:nvSpPr>
          <p:cNvPr id="15" name="Right Brace 14">
            <a:extLst>
              <a:ext uri="{FF2B5EF4-FFF2-40B4-BE49-F238E27FC236}">
                <a16:creationId xmlns:a16="http://schemas.microsoft.com/office/drawing/2014/main" id="{31D6AE56-A275-4218-A73F-4A7379076B3A}"/>
              </a:ext>
            </a:extLst>
          </p:cNvPr>
          <p:cNvSpPr>
            <a:spLocks/>
          </p:cNvSpPr>
          <p:nvPr/>
        </p:nvSpPr>
        <p:spPr bwMode="auto">
          <a:xfrm>
            <a:off x="8001000" y="5791200"/>
            <a:ext cx="457200" cy="914400"/>
          </a:xfrm>
          <a:prstGeom prst="rightBrace">
            <a:avLst>
              <a:gd name="adj1" fmla="val 8341"/>
              <a:gd name="adj2" fmla="val 50000"/>
            </a:avLst>
          </a:prstGeom>
          <a:noFill/>
          <a:ln w="38100">
            <a:solidFill>
              <a:schemeClr val="tx1"/>
            </a:solidFill>
            <a:round/>
            <a:headEnd/>
            <a:tailEnd/>
          </a:ln>
          <a:effectLst>
            <a:outerShdw blurRad="40000" dist="20000" dir="5400000" rotWithShape="0">
              <a:srgbClr val="000000">
                <a:alpha val="37999"/>
              </a:srgbClr>
            </a:outerShdw>
          </a:effectLst>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Franklin Gothic Medium"/>
              <a:ea typeface="ＭＳ Ｐゴシック" pitchFamily="-108" charset="-128"/>
              <a:cs typeface="+mn-cs"/>
            </a:endParaRPr>
          </a:p>
        </p:txBody>
      </p:sp>
      <p:sp>
        <p:nvSpPr>
          <p:cNvPr id="16" name="Rectangle 15">
            <a:extLst>
              <a:ext uri="{FF2B5EF4-FFF2-40B4-BE49-F238E27FC236}">
                <a16:creationId xmlns:a16="http://schemas.microsoft.com/office/drawing/2014/main" id="{7A55D587-5583-437F-BAC5-37C8D988C093}"/>
              </a:ext>
            </a:extLst>
          </p:cNvPr>
          <p:cNvSpPr>
            <a:spLocks noChangeArrowheads="1"/>
          </p:cNvSpPr>
          <p:nvPr/>
        </p:nvSpPr>
        <p:spPr bwMode="auto">
          <a:xfrm rot="5400000">
            <a:off x="8439150" y="5924550"/>
            <a:ext cx="800100" cy="609600"/>
          </a:xfrm>
          <a:prstGeom prst="rect">
            <a:avLst/>
          </a:prstGeom>
          <a:solidFill>
            <a:srgbClr val="008000">
              <a:alpha val="50195"/>
            </a:srgbClr>
          </a:solidFill>
          <a:ln w="9525">
            <a:solidFill>
              <a:srgbClr val="B6DCDF"/>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Franklin Gothic Medium"/>
                <a:ea typeface="Britannic Bold" pitchFamily="-108" charset="0"/>
                <a:cs typeface="Britannic Bold" pitchFamily="-108" charset="0"/>
              </a:rPr>
              <a:t>Day 4</a:t>
            </a:r>
          </a:p>
        </p:txBody>
      </p:sp>
      <p:pic>
        <p:nvPicPr>
          <p:cNvPr id="17" name="Picture 16">
            <a:extLst>
              <a:ext uri="{FF2B5EF4-FFF2-40B4-BE49-F238E27FC236}">
                <a16:creationId xmlns:a16="http://schemas.microsoft.com/office/drawing/2014/main" id="{D25AD63B-1D0A-4FBB-AE0F-506920888E65}"/>
              </a:ext>
            </a:extLst>
          </p:cNvPr>
          <p:cNvPicPr/>
          <p:nvPr/>
        </p:nvPicPr>
        <p:blipFill>
          <a:blip r:embed="rId4">
            <a:extLst>
              <a:ext uri="{28A0092B-C50C-407E-A947-70E740481C1C}">
                <a14:useLocalDpi xmlns:a14="http://schemas.microsoft.com/office/drawing/2010/main"/>
              </a:ext>
            </a:extLst>
          </a:blip>
          <a:srcRect/>
          <a:stretch>
            <a:fillRect/>
          </a:stretch>
        </p:blipFill>
        <p:spPr bwMode="auto">
          <a:xfrm>
            <a:off x="-28576" y="533400"/>
            <a:ext cx="1095375" cy="1066800"/>
          </a:xfrm>
          <a:prstGeom prst="rect">
            <a:avLst/>
          </a:prstGeom>
          <a:noFill/>
          <a:ln>
            <a:noFill/>
          </a:ln>
        </p:spPr>
      </p:pic>
    </p:spTree>
    <p:extLst>
      <p:ext uri="{BB962C8B-B14F-4D97-AF65-F5344CB8AC3E}">
        <p14:creationId xmlns:p14="http://schemas.microsoft.com/office/powerpoint/2010/main" val="13318641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Right)">
                                      <p:cBhvr>
                                        <p:cTn id="7" dur="500"/>
                                        <p:tgtEl>
                                          <p:spTgt spid="8"/>
                                        </p:tgtEl>
                                      </p:cBhvr>
                                    </p:animEffect>
                                  </p:childTnLst>
                                </p:cTn>
                              </p:par>
                              <p:par>
                                <p:cTn id="8" presetID="12" presetClass="entr" presetSubtype="2"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slide(fromRight)">
                                      <p:cBhvr>
                                        <p:cTn id="10" dur="5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2"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lide(fromRight)">
                                      <p:cBhvr>
                                        <p:cTn id="15" dur="500"/>
                                        <p:tgtEl>
                                          <p:spTgt spid="7"/>
                                        </p:tgtEl>
                                      </p:cBhvr>
                                    </p:animEffect>
                                  </p:childTnLst>
                                </p:cTn>
                              </p:par>
                              <p:par>
                                <p:cTn id="16" presetID="12" presetClass="entr" presetSubtype="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lide(fromRigh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2"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slide(fromRight)">
                                      <p:cBhvr>
                                        <p:cTn id="23" dur="500"/>
                                        <p:tgtEl>
                                          <p:spTgt spid="13"/>
                                        </p:tgtEl>
                                      </p:cBhvr>
                                    </p:animEffect>
                                  </p:childTnLst>
                                </p:cTn>
                              </p:par>
                              <p:par>
                                <p:cTn id="24" presetID="12" presetClass="entr" presetSubtype="2"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slide(fromRight)">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2"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slide(fromRight)">
                                      <p:cBhvr>
                                        <p:cTn id="31" dur="500"/>
                                        <p:tgtEl>
                                          <p:spTgt spid="16"/>
                                        </p:tgtEl>
                                      </p:cBhvr>
                                    </p:animEffect>
                                  </p:childTnLst>
                                </p:cTn>
                              </p:par>
                              <p:par>
                                <p:cTn id="32" presetID="12" presetClass="entr" presetSubtype="2"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slide(fromRight)">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12" grpId="0" animBg="1"/>
      <p:bldP spid="13" grpId="0" animBg="1"/>
      <p:bldP spid="15" grpId="0" animBg="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00">
            <a:alpha val="25000"/>
          </a:srgbClr>
        </a:solidFill>
        <a:effectLst/>
      </p:bgPr>
    </p:bg>
    <p:spTree>
      <p:nvGrpSpPr>
        <p:cNvPr id="1" name=""/>
        <p:cNvGrpSpPr/>
        <p:nvPr/>
      </p:nvGrpSpPr>
      <p:grpSpPr>
        <a:xfrm>
          <a:off x="0" y="0"/>
          <a:ext cx="0" cy="0"/>
          <a:chOff x="0" y="0"/>
          <a:chExt cx="0" cy="0"/>
        </a:xfrm>
      </p:grpSpPr>
      <p:sp>
        <p:nvSpPr>
          <p:cNvPr id="71682" name="Title 1"/>
          <p:cNvSpPr>
            <a:spLocks noGrp="1"/>
          </p:cNvSpPr>
          <p:nvPr>
            <p:ph type="title"/>
          </p:nvPr>
        </p:nvSpPr>
        <p:spPr>
          <a:solidFill>
            <a:srgbClr val="008000"/>
          </a:solidFill>
        </p:spPr>
        <p:txBody>
          <a:bodyPr/>
          <a:lstStyle/>
          <a:p>
            <a:pPr eaLnBrk="1" hangingPunct="1"/>
            <a:r>
              <a:rPr lang="en-US" dirty="0">
                <a:solidFill>
                  <a:schemeClr val="bg1"/>
                </a:solidFill>
                <a:ea typeface="ＭＳ Ｐゴシック" pitchFamily="-108" charset="-128"/>
                <a:cs typeface="ＭＳ Ｐゴシック" pitchFamily="-108" charset="-128"/>
              </a:rPr>
              <a:t>Getting Started with SWPBIS</a:t>
            </a:r>
          </a:p>
        </p:txBody>
      </p:sp>
      <p:sp>
        <p:nvSpPr>
          <p:cNvPr id="71683" name="Content Placeholder 2"/>
          <p:cNvSpPr>
            <a:spLocks noGrp="1"/>
          </p:cNvSpPr>
          <p:nvPr>
            <p:ph idx="1"/>
          </p:nvPr>
        </p:nvSpPr>
        <p:spPr>
          <a:xfrm>
            <a:off x="457200" y="1371600"/>
            <a:ext cx="7620000" cy="5257800"/>
          </a:xfrm>
          <a:solidFill>
            <a:srgbClr val="FFFF00">
              <a:alpha val="50195"/>
            </a:srgbClr>
          </a:solidFill>
        </p:spPr>
        <p:txBody>
          <a:bodyPr/>
          <a:lstStyle/>
          <a:p>
            <a:pPr marL="514350" indent="-514350" eaLnBrk="1" hangingPunct="1">
              <a:buFontTx/>
              <a:buAutoNum type="arabicPeriod"/>
            </a:pPr>
            <a:r>
              <a:rPr lang="en-US" sz="2300" dirty="0">
                <a:solidFill>
                  <a:srgbClr val="000000"/>
                </a:solidFill>
              </a:rPr>
              <a:t>Establish an effective and representative leadership team</a:t>
            </a:r>
          </a:p>
          <a:p>
            <a:pPr marL="514350" indent="-514350" eaLnBrk="1" hangingPunct="1">
              <a:buFontTx/>
              <a:buAutoNum type="arabicPeriod"/>
            </a:pPr>
            <a:r>
              <a:rPr lang="en-US" sz="2300" dirty="0">
                <a:solidFill>
                  <a:srgbClr val="000000"/>
                </a:solidFill>
              </a:rPr>
              <a:t>Develop brief statement of behavioral purpose</a:t>
            </a:r>
          </a:p>
          <a:p>
            <a:pPr marL="514350" indent="-514350" eaLnBrk="1" hangingPunct="1">
              <a:buFontTx/>
              <a:buAutoNum type="arabicPeriod"/>
            </a:pPr>
            <a:r>
              <a:rPr lang="en-US" sz="2300" dirty="0">
                <a:solidFill>
                  <a:srgbClr val="000000"/>
                </a:solidFill>
              </a:rPr>
              <a:t>Identify positive SW behavioral expectations</a:t>
            </a:r>
          </a:p>
          <a:p>
            <a:pPr marL="514350" indent="-514350" eaLnBrk="1" hangingPunct="1">
              <a:buFontTx/>
              <a:buAutoNum type="arabicPeriod"/>
            </a:pPr>
            <a:r>
              <a:rPr lang="en-US" sz="2300" dirty="0">
                <a:solidFill>
                  <a:srgbClr val="000000"/>
                </a:solidFill>
              </a:rPr>
              <a:t>Develop procedures for teaching SW expectations</a:t>
            </a:r>
          </a:p>
          <a:p>
            <a:pPr marL="514350" indent="-514350" eaLnBrk="1" hangingPunct="1">
              <a:buFontTx/>
              <a:buAutoNum type="arabicPeriod"/>
            </a:pPr>
            <a:r>
              <a:rPr lang="en-US" sz="2300" dirty="0">
                <a:solidFill>
                  <a:srgbClr val="000000"/>
                </a:solidFill>
              </a:rPr>
              <a:t>Develop procedures for teaching class-wide expectations</a:t>
            </a:r>
          </a:p>
          <a:p>
            <a:pPr marL="514350" indent="-514350" eaLnBrk="1" hangingPunct="1">
              <a:buFontTx/>
              <a:buAutoNum type="arabicPeriod"/>
            </a:pPr>
            <a:r>
              <a:rPr lang="en-US" sz="2300" dirty="0">
                <a:solidFill>
                  <a:srgbClr val="000000"/>
                </a:solidFill>
              </a:rPr>
              <a:t>Develop continuum for strengthening appropriate behavior</a:t>
            </a:r>
          </a:p>
          <a:p>
            <a:pPr marL="514350" indent="-514350" eaLnBrk="1" hangingPunct="1">
              <a:buFontTx/>
              <a:buAutoNum type="arabicPeriod"/>
            </a:pPr>
            <a:r>
              <a:rPr lang="en-US" sz="2300" dirty="0">
                <a:solidFill>
                  <a:srgbClr val="000000"/>
                </a:solidFill>
              </a:rPr>
              <a:t>Develop continuum for discouraging violations of expectations</a:t>
            </a:r>
          </a:p>
          <a:p>
            <a:pPr marL="514350" indent="-514350" eaLnBrk="1" hangingPunct="1">
              <a:buFontTx/>
              <a:buAutoNum type="arabicPeriod"/>
            </a:pPr>
            <a:r>
              <a:rPr lang="en-US" sz="2300" dirty="0">
                <a:solidFill>
                  <a:srgbClr val="000000"/>
                </a:solidFill>
              </a:rPr>
              <a:t>Develop data-based procedures for monitoring</a:t>
            </a:r>
          </a:p>
          <a:p>
            <a:pPr marL="514350" indent="-514350" eaLnBrk="1" hangingPunct="1">
              <a:buFontTx/>
              <a:buAutoNum type="arabicPeriod"/>
            </a:pPr>
            <a:r>
              <a:rPr lang="en-US" sz="2300" dirty="0">
                <a:solidFill>
                  <a:srgbClr val="000000"/>
                </a:solidFill>
              </a:rPr>
              <a:t>Develop systems to support staff</a:t>
            </a:r>
          </a:p>
          <a:p>
            <a:pPr marL="514350" indent="-514350" eaLnBrk="1" hangingPunct="1">
              <a:buFontTx/>
              <a:buAutoNum type="arabicPeriod"/>
            </a:pPr>
            <a:r>
              <a:rPr lang="en-US" sz="2300" dirty="0">
                <a:solidFill>
                  <a:srgbClr val="000000"/>
                </a:solidFill>
              </a:rPr>
              <a:t>Build routines to ensure on-going implementation</a:t>
            </a:r>
          </a:p>
          <a:p>
            <a:pPr marL="514350" indent="-514350" eaLnBrk="1" hangingPunct="1">
              <a:buFontTx/>
              <a:buAutoNum type="arabicPeriod"/>
            </a:pPr>
            <a:endParaRPr lang="en-US" sz="2300" dirty="0">
              <a:solidFill>
                <a:srgbClr val="000000"/>
              </a:solidFill>
            </a:endParaRPr>
          </a:p>
        </p:txBody>
      </p:sp>
      <p:sp>
        <p:nvSpPr>
          <p:cNvPr id="2" name="Rectangle 1"/>
          <p:cNvSpPr/>
          <p:nvPr/>
        </p:nvSpPr>
        <p:spPr>
          <a:xfrm>
            <a:off x="457200" y="1981200"/>
            <a:ext cx="7620000" cy="4876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7"/>
          <p:cNvGrpSpPr/>
          <p:nvPr/>
        </p:nvGrpSpPr>
        <p:grpSpPr>
          <a:xfrm>
            <a:off x="-152400" y="5257799"/>
            <a:ext cx="1588180" cy="1676401"/>
            <a:chOff x="-140380" y="5333999"/>
            <a:chExt cx="1588180" cy="1676401"/>
          </a:xfrm>
        </p:grpSpPr>
        <p:pic>
          <p:nvPicPr>
            <p:cNvPr id="14"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5"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a:solidFill>
                    <a:srgbClr val="000000"/>
                  </a:solidFill>
                  <a:latin typeface="+mj-lt"/>
                </a:rPr>
                <a:t>II.B.1</a:t>
              </a:r>
            </a:p>
          </p:txBody>
        </p:sp>
      </p:grpSp>
      <p:grpSp>
        <p:nvGrpSpPr>
          <p:cNvPr id="5" name="Group 4"/>
          <p:cNvGrpSpPr/>
          <p:nvPr/>
        </p:nvGrpSpPr>
        <p:grpSpPr>
          <a:xfrm>
            <a:off x="457200" y="2108537"/>
            <a:ext cx="3429000" cy="3511213"/>
            <a:chOff x="457200" y="2108537"/>
            <a:chExt cx="3429000" cy="3511213"/>
          </a:xfrm>
        </p:grpSpPr>
        <p:pic>
          <p:nvPicPr>
            <p:cNvPr id="12" name="Picture 5" descr="PICT0325"/>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57200" y="3048000"/>
              <a:ext cx="3429000" cy="2571750"/>
            </a:xfrm>
            <a:prstGeom prst="rect">
              <a:avLst/>
            </a:prstGeom>
            <a:noFill/>
            <a:ln w="9525">
              <a:noFill/>
              <a:miter lim="800000"/>
              <a:headEnd/>
              <a:tailEnd/>
            </a:ln>
          </p:spPr>
        </p:pic>
        <p:sp>
          <p:nvSpPr>
            <p:cNvPr id="4" name="TextBox 3"/>
            <p:cNvSpPr txBox="1"/>
            <p:nvPr/>
          </p:nvSpPr>
          <p:spPr>
            <a:xfrm>
              <a:off x="457200" y="2108537"/>
              <a:ext cx="3429000" cy="1015663"/>
            </a:xfrm>
            <a:prstGeom prst="rect">
              <a:avLst/>
            </a:prstGeom>
            <a:noFill/>
          </p:spPr>
          <p:txBody>
            <a:bodyPr wrap="square" rtlCol="0">
              <a:spAutoFit/>
            </a:bodyPr>
            <a:lstStyle/>
            <a:p>
              <a:r>
                <a:rPr lang="en-US" sz="2000" dirty="0">
                  <a:latin typeface="+mn-lt"/>
                </a:rPr>
                <a:t>Start with a </a:t>
              </a:r>
              <a:r>
                <a:rPr lang="en-US" sz="2000" b="1" u="sng" dirty="0">
                  <a:solidFill>
                    <a:srgbClr val="008000"/>
                  </a:solidFill>
                  <a:latin typeface="+mn-lt"/>
                </a:rPr>
                <a:t>representative team</a:t>
              </a:r>
              <a:r>
                <a:rPr lang="en-US" sz="2000" dirty="0">
                  <a:latin typeface="+mn-lt"/>
                </a:rPr>
                <a:t>, including admin, that “works.”</a:t>
              </a:r>
            </a:p>
          </p:txBody>
        </p:sp>
      </p:grpSp>
      <p:grpSp>
        <p:nvGrpSpPr>
          <p:cNvPr id="6" name="Group 5"/>
          <p:cNvGrpSpPr/>
          <p:nvPr/>
        </p:nvGrpSpPr>
        <p:grpSpPr>
          <a:xfrm>
            <a:off x="4419600" y="2108537"/>
            <a:ext cx="3657600" cy="3530263"/>
            <a:chOff x="4419600" y="2108537"/>
            <a:chExt cx="3657600" cy="3530263"/>
          </a:xfrm>
        </p:grpSpPr>
        <p:sp>
          <p:nvSpPr>
            <p:cNvPr id="13" name="Rectangle 3"/>
            <p:cNvSpPr txBox="1">
              <a:spLocks noChangeArrowheads="1"/>
            </p:cNvSpPr>
            <p:nvPr/>
          </p:nvSpPr>
          <p:spPr bwMode="auto">
            <a:xfrm>
              <a:off x="4419600" y="3048000"/>
              <a:ext cx="3657600" cy="2590800"/>
            </a:xfrm>
            <a:prstGeom prst="rect">
              <a:avLst/>
            </a:prstGeom>
            <a:solidFill>
              <a:srgbClr val="FFFF00">
                <a:alpha val="50195"/>
              </a:srgbClr>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pitchFamily="-1" charset="-128"/>
                  <a:cs typeface="ヒラギノ角ゴ Pro W3" pitchFamily="-1"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pitchFamily="-1" charset="-128"/>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pitchFamily="-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a:lstStyle>
            <a:p>
              <a:r>
                <a:rPr lang="en-US" sz="2000" i="1" dirty="0">
                  <a:ea typeface="ＭＳ Ｐゴシック" pitchFamily="-108" charset="-128"/>
                  <a:cs typeface="ＭＳ Ｐゴシック" pitchFamily="-108" charset="-128"/>
                </a:rPr>
                <a:t>Do less…better</a:t>
              </a:r>
            </a:p>
            <a:p>
              <a:r>
                <a:rPr lang="en-US" sz="2000" i="1" dirty="0">
                  <a:ea typeface="ＭＳ Ｐゴシック" pitchFamily="-108" charset="-128"/>
                  <a:cs typeface="ＭＳ Ｐゴシック" pitchFamily="-108" charset="-128"/>
                </a:rPr>
                <a:t>Do it once</a:t>
              </a:r>
            </a:p>
            <a:p>
              <a:r>
                <a:rPr lang="en-US" sz="2000" i="1" dirty="0">
                  <a:ea typeface="ＭＳ Ｐゴシック" pitchFamily="-108" charset="-128"/>
                  <a:cs typeface="ＭＳ Ｐゴシック" pitchFamily="-108" charset="-128"/>
                </a:rPr>
                <a:t>Invest in clear outcomes</a:t>
              </a:r>
            </a:p>
            <a:p>
              <a:r>
                <a:rPr lang="en-US" sz="2000" i="1" dirty="0">
                  <a:ea typeface="ＭＳ Ｐゴシック" pitchFamily="-108" charset="-128"/>
                  <a:cs typeface="ＭＳ Ｐゴシック" pitchFamily="-108" charset="-128"/>
                </a:rPr>
                <a:t>Invest in a sure thing</a:t>
              </a:r>
            </a:p>
            <a:p>
              <a:r>
                <a:rPr lang="en-US" sz="2000" i="1" dirty="0">
                  <a:ea typeface="ＭＳ Ｐゴシック" pitchFamily="-108" charset="-128"/>
                  <a:cs typeface="ＭＳ Ｐゴシック" pitchFamily="-108" charset="-128"/>
                </a:rPr>
                <a:t>Be strategic about problem solving</a:t>
              </a:r>
            </a:p>
          </p:txBody>
        </p:sp>
        <p:sp>
          <p:nvSpPr>
            <p:cNvPr id="19" name="TextBox 18"/>
            <p:cNvSpPr txBox="1"/>
            <p:nvPr/>
          </p:nvSpPr>
          <p:spPr>
            <a:xfrm>
              <a:off x="4419600" y="2108537"/>
              <a:ext cx="3429000" cy="707886"/>
            </a:xfrm>
            <a:prstGeom prst="rect">
              <a:avLst/>
            </a:prstGeom>
            <a:noFill/>
          </p:spPr>
          <p:txBody>
            <a:bodyPr wrap="square" rtlCol="0">
              <a:spAutoFit/>
            </a:bodyPr>
            <a:lstStyle/>
            <a:p>
              <a:r>
                <a:rPr lang="en-US" sz="2000" dirty="0">
                  <a:latin typeface="+mn-lt"/>
                </a:rPr>
                <a:t>And…if the same people always work…</a:t>
              </a:r>
              <a:r>
                <a:rPr lang="en-US" sz="2000" b="1" u="sng" dirty="0">
                  <a:solidFill>
                    <a:srgbClr val="008000"/>
                  </a:solidFill>
                  <a:latin typeface="+mn-lt"/>
                </a:rPr>
                <a:t>work smarter</a:t>
              </a:r>
              <a:r>
                <a:rPr lang="en-US" sz="2000" dirty="0">
                  <a:latin typeface="+mn-lt"/>
                </a:rPr>
                <a:t>!</a:t>
              </a:r>
            </a:p>
          </p:txBody>
        </p:sp>
      </p:grpSp>
      <p:grpSp>
        <p:nvGrpSpPr>
          <p:cNvPr id="16" name="Group 15"/>
          <p:cNvGrpSpPr/>
          <p:nvPr/>
        </p:nvGrpSpPr>
        <p:grpSpPr>
          <a:xfrm>
            <a:off x="7695889" y="4800600"/>
            <a:ext cx="1447800" cy="1447800"/>
            <a:chOff x="6858000" y="76200"/>
            <a:chExt cx="2209800" cy="2209800"/>
          </a:xfrm>
        </p:grpSpPr>
        <p:sp>
          <p:nvSpPr>
            <p:cNvPr id="17" name="Oval 6"/>
            <p:cNvSpPr>
              <a:spLocks noChangeArrowheads="1"/>
            </p:cNvSpPr>
            <p:nvPr/>
          </p:nvSpPr>
          <p:spPr bwMode="auto">
            <a:xfrm>
              <a:off x="6858000" y="76200"/>
              <a:ext cx="2209800" cy="2209800"/>
            </a:xfrm>
            <a:prstGeom prst="ellipse">
              <a:avLst/>
            </a:prstGeom>
            <a:solidFill>
              <a:srgbClr val="FF99CC">
                <a:alpha val="50195"/>
              </a:srgbClr>
            </a:solidFill>
            <a:ln w="63500">
              <a:solidFill>
                <a:srgbClr val="FF99CC"/>
              </a:solidFill>
              <a:round/>
              <a:headEnd/>
              <a:tailEnd/>
            </a:ln>
          </p:spPr>
          <p:txBody>
            <a:bodyPr wrap="none" anchor="ctr">
              <a:prstTxWarp prst="textNoShape">
                <a:avLst/>
              </a:prstTxWarp>
            </a:bodyPr>
            <a:lstStyle/>
            <a:p>
              <a:pPr algn="ctr"/>
              <a:endParaRPr lang="en-US" sz="1600" b="1"/>
            </a:p>
          </p:txBody>
        </p:sp>
        <p:sp>
          <p:nvSpPr>
            <p:cNvPr id="18" name="Text Box 7"/>
            <p:cNvSpPr txBox="1">
              <a:spLocks noChangeArrowheads="1"/>
            </p:cNvSpPr>
            <p:nvPr/>
          </p:nvSpPr>
          <p:spPr bwMode="auto">
            <a:xfrm rot="18341135">
              <a:off x="6914356" y="848519"/>
              <a:ext cx="1411288" cy="400050"/>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dirty="0">
                  <a:ea typeface="Arial" pitchFamily="-1" charset="0"/>
                  <a:cs typeface="Arial" pitchFamily="-1" charset="0"/>
                </a:rPr>
                <a:t>SYSTEMS</a:t>
              </a:r>
            </a:p>
          </p:txBody>
        </p:sp>
      </p:grpSp>
      <p:pic>
        <p:nvPicPr>
          <p:cNvPr id="20" name="Picture 19"/>
          <p:cNvPicPr/>
          <p:nvPr/>
        </p:nvPicPr>
        <p:blipFill>
          <a:blip r:embed="rId5">
            <a:extLst>
              <a:ext uri="{28A0092B-C50C-407E-A947-70E740481C1C}">
                <a14:useLocalDpi xmlns:a14="http://schemas.microsoft.com/office/drawing/2010/main"/>
              </a:ext>
            </a:extLst>
          </a:blip>
          <a:srcRect/>
          <a:stretch>
            <a:fillRect/>
          </a:stretch>
        </p:blipFill>
        <p:spPr bwMode="auto">
          <a:xfrm>
            <a:off x="-28576" y="533400"/>
            <a:ext cx="1095375" cy="1066800"/>
          </a:xfrm>
          <a:prstGeom prst="rect">
            <a:avLst/>
          </a:prstGeom>
          <a:noFill/>
          <a:ln>
            <a:noFill/>
          </a:ln>
        </p:spPr>
      </p:pic>
    </p:spTree>
    <p:extLst>
      <p:ext uri="{BB962C8B-B14F-4D97-AF65-F5344CB8AC3E}">
        <p14:creationId xmlns:p14="http://schemas.microsoft.com/office/powerpoint/2010/main" val="3780102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p:tgtEl>
                                          <p:spTgt spid="5"/>
                                        </p:tgtEl>
                                        <p:attrNameLst>
                                          <p:attrName>ppt_y</p:attrName>
                                        </p:attrNameLst>
                                      </p:cBhvr>
                                      <p:tavLst>
                                        <p:tav tm="0">
                                          <p:val>
                                            <p:strVal val="#ppt_y-#ppt_h*1.125000"/>
                                          </p:val>
                                        </p:tav>
                                        <p:tav tm="100000">
                                          <p:val>
                                            <p:strVal val="#ppt_y"/>
                                          </p:val>
                                        </p:tav>
                                      </p:tavLst>
                                    </p:anim>
                                    <p:animEffect transition="in" filter="wipe(down)">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p:tgtEl>
                                          <p:spTgt spid="6"/>
                                        </p:tgtEl>
                                        <p:attrNameLst>
                                          <p:attrName>ppt_y</p:attrName>
                                        </p:attrNameLst>
                                      </p:cBhvr>
                                      <p:tavLst>
                                        <p:tav tm="0">
                                          <p:val>
                                            <p:strVal val="#ppt_y-#ppt_h*1.125000"/>
                                          </p:val>
                                        </p:tav>
                                        <p:tav tm="100000">
                                          <p:val>
                                            <p:strVal val="#ppt_y"/>
                                          </p:val>
                                        </p:tav>
                                      </p:tavLst>
                                    </p:anim>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00">
            <a:alpha val="25000"/>
          </a:srgbClr>
        </a:solidFill>
        <a:effectLst/>
      </p:bgPr>
    </p:bg>
    <p:spTree>
      <p:nvGrpSpPr>
        <p:cNvPr id="1" name=""/>
        <p:cNvGrpSpPr/>
        <p:nvPr/>
      </p:nvGrpSpPr>
      <p:grpSpPr>
        <a:xfrm>
          <a:off x="0" y="0"/>
          <a:ext cx="0" cy="0"/>
          <a:chOff x="0" y="0"/>
          <a:chExt cx="0" cy="0"/>
        </a:xfrm>
      </p:grpSpPr>
      <p:sp>
        <p:nvSpPr>
          <p:cNvPr id="71682" name="Title 1"/>
          <p:cNvSpPr>
            <a:spLocks noGrp="1"/>
          </p:cNvSpPr>
          <p:nvPr>
            <p:ph type="title"/>
          </p:nvPr>
        </p:nvSpPr>
        <p:spPr>
          <a:solidFill>
            <a:srgbClr val="008000"/>
          </a:solidFill>
        </p:spPr>
        <p:txBody>
          <a:bodyPr/>
          <a:lstStyle/>
          <a:p>
            <a:pPr eaLnBrk="1" hangingPunct="1"/>
            <a:r>
              <a:rPr lang="en-US" dirty="0">
                <a:solidFill>
                  <a:schemeClr val="bg1"/>
                </a:solidFill>
                <a:ea typeface="ＭＳ Ｐゴシック" pitchFamily="-108" charset="-128"/>
                <a:cs typeface="ＭＳ Ｐゴシック" pitchFamily="-108" charset="-128"/>
              </a:rPr>
              <a:t>Getting Started with SWPBIS</a:t>
            </a:r>
          </a:p>
        </p:txBody>
      </p:sp>
      <p:sp>
        <p:nvSpPr>
          <p:cNvPr id="71683" name="Content Placeholder 2"/>
          <p:cNvSpPr>
            <a:spLocks noGrp="1"/>
          </p:cNvSpPr>
          <p:nvPr>
            <p:ph idx="1"/>
          </p:nvPr>
        </p:nvSpPr>
        <p:spPr>
          <a:xfrm>
            <a:off x="457200" y="1600200"/>
            <a:ext cx="7620000" cy="5257800"/>
          </a:xfrm>
          <a:solidFill>
            <a:srgbClr val="FFFF00">
              <a:alpha val="50195"/>
            </a:srgbClr>
          </a:solidFill>
        </p:spPr>
        <p:txBody>
          <a:bodyPr/>
          <a:lstStyle/>
          <a:p>
            <a:pPr marL="514350" indent="-514350" eaLnBrk="1" hangingPunct="1">
              <a:buFontTx/>
              <a:buAutoNum type="arabicPeriod"/>
            </a:pPr>
            <a:r>
              <a:rPr lang="en-US" sz="2300" dirty="0">
                <a:solidFill>
                  <a:srgbClr val="000000"/>
                </a:solidFill>
              </a:rPr>
              <a:t>Establish an effective leadership team</a:t>
            </a:r>
          </a:p>
          <a:p>
            <a:pPr marL="514350" indent="-514350" eaLnBrk="1" hangingPunct="1">
              <a:buFontTx/>
              <a:buAutoNum type="arabicPeriod"/>
            </a:pPr>
            <a:r>
              <a:rPr lang="en-US" sz="2300" dirty="0">
                <a:solidFill>
                  <a:srgbClr val="000000"/>
                </a:solidFill>
              </a:rPr>
              <a:t>Develop brief statement of behavioral purpose</a:t>
            </a:r>
          </a:p>
          <a:p>
            <a:pPr marL="514350" indent="-514350" eaLnBrk="1" hangingPunct="1">
              <a:buFontTx/>
              <a:buAutoNum type="arabicPeriod"/>
            </a:pPr>
            <a:r>
              <a:rPr lang="en-US" sz="2300" dirty="0">
                <a:solidFill>
                  <a:srgbClr val="000000"/>
                </a:solidFill>
              </a:rPr>
              <a:t>Identify positive SW behavioral expectations</a:t>
            </a:r>
          </a:p>
          <a:p>
            <a:pPr marL="514350" indent="-514350" eaLnBrk="1" hangingPunct="1">
              <a:buFontTx/>
              <a:buAutoNum type="arabicPeriod"/>
            </a:pPr>
            <a:r>
              <a:rPr lang="en-US" sz="2300" dirty="0">
                <a:solidFill>
                  <a:srgbClr val="000000"/>
                </a:solidFill>
              </a:rPr>
              <a:t>Develop procedures for teaching SW expectations</a:t>
            </a:r>
          </a:p>
          <a:p>
            <a:pPr marL="514350" indent="-514350" eaLnBrk="1" hangingPunct="1">
              <a:buFontTx/>
              <a:buAutoNum type="arabicPeriod"/>
            </a:pPr>
            <a:r>
              <a:rPr lang="en-US" sz="2300" dirty="0">
                <a:solidFill>
                  <a:srgbClr val="000000"/>
                </a:solidFill>
              </a:rPr>
              <a:t>Develop procedures for teaching class-wide expectations</a:t>
            </a:r>
          </a:p>
          <a:p>
            <a:pPr marL="514350" indent="-514350" eaLnBrk="1" hangingPunct="1">
              <a:buFontTx/>
              <a:buAutoNum type="arabicPeriod"/>
            </a:pPr>
            <a:r>
              <a:rPr lang="en-US" sz="2300" dirty="0">
                <a:solidFill>
                  <a:srgbClr val="000000"/>
                </a:solidFill>
              </a:rPr>
              <a:t>Develop continuum for strengthening appropriate behavior</a:t>
            </a:r>
          </a:p>
          <a:p>
            <a:pPr marL="514350" indent="-514350" eaLnBrk="1" hangingPunct="1">
              <a:buFontTx/>
              <a:buAutoNum type="arabicPeriod"/>
            </a:pPr>
            <a:r>
              <a:rPr lang="en-US" sz="2300" dirty="0">
                <a:solidFill>
                  <a:srgbClr val="000000"/>
                </a:solidFill>
              </a:rPr>
              <a:t>Develop continuum for discouraging violations of expectations</a:t>
            </a:r>
          </a:p>
          <a:p>
            <a:pPr marL="514350" indent="-514350" eaLnBrk="1" hangingPunct="1">
              <a:buFontTx/>
              <a:buAutoNum type="arabicPeriod"/>
            </a:pPr>
            <a:r>
              <a:rPr lang="en-US" sz="2300" dirty="0">
                <a:solidFill>
                  <a:srgbClr val="000000"/>
                </a:solidFill>
              </a:rPr>
              <a:t>Develop data-based procedures for monitoring</a:t>
            </a:r>
          </a:p>
          <a:p>
            <a:pPr marL="514350" indent="-514350" eaLnBrk="1" hangingPunct="1">
              <a:buFontTx/>
              <a:buAutoNum type="arabicPeriod"/>
            </a:pPr>
            <a:r>
              <a:rPr lang="en-US" sz="2300" dirty="0">
                <a:solidFill>
                  <a:srgbClr val="000000"/>
                </a:solidFill>
              </a:rPr>
              <a:t>Develop systems to support staff</a:t>
            </a:r>
          </a:p>
          <a:p>
            <a:pPr marL="514350" indent="-514350" eaLnBrk="1" hangingPunct="1">
              <a:buFontTx/>
              <a:buAutoNum type="arabicPeriod"/>
            </a:pPr>
            <a:r>
              <a:rPr lang="en-US" sz="2300" dirty="0">
                <a:solidFill>
                  <a:srgbClr val="000000"/>
                </a:solidFill>
              </a:rPr>
              <a:t>Build routines to ensure on-going implementation</a:t>
            </a:r>
          </a:p>
          <a:p>
            <a:pPr marL="514350" indent="-514350" eaLnBrk="1" hangingPunct="1">
              <a:buFontTx/>
              <a:buAutoNum type="arabicPeriod"/>
            </a:pPr>
            <a:endParaRPr lang="en-US" sz="2300" dirty="0">
              <a:solidFill>
                <a:srgbClr val="000000"/>
              </a:solidFill>
            </a:endParaRPr>
          </a:p>
        </p:txBody>
      </p:sp>
      <p:sp>
        <p:nvSpPr>
          <p:cNvPr id="2" name="Rectangle 1"/>
          <p:cNvSpPr/>
          <p:nvPr/>
        </p:nvSpPr>
        <p:spPr>
          <a:xfrm>
            <a:off x="457200" y="2514600"/>
            <a:ext cx="7620000" cy="4343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7"/>
          <p:cNvGrpSpPr/>
          <p:nvPr/>
        </p:nvGrpSpPr>
        <p:grpSpPr>
          <a:xfrm>
            <a:off x="-152400" y="5257799"/>
            <a:ext cx="1588180" cy="1676401"/>
            <a:chOff x="-140380" y="5333999"/>
            <a:chExt cx="1588180" cy="1676401"/>
          </a:xfrm>
        </p:grpSpPr>
        <p:pic>
          <p:nvPicPr>
            <p:cNvPr id="14"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5"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a:solidFill>
                    <a:srgbClr val="000000"/>
                  </a:solidFill>
                  <a:latin typeface="+mj-lt"/>
                </a:rPr>
                <a:t>II.B.ii</a:t>
              </a:r>
              <a:endParaRPr lang="en-US" sz="2000" b="1" dirty="0">
                <a:solidFill>
                  <a:srgbClr val="000000"/>
                </a:solidFill>
                <a:latin typeface="+mj-lt"/>
              </a:endParaRPr>
            </a:p>
          </p:txBody>
        </p:sp>
      </p:grpSp>
      <p:sp>
        <p:nvSpPr>
          <p:cNvPr id="12" name="Rectangle 11"/>
          <p:cNvSpPr/>
          <p:nvPr/>
        </p:nvSpPr>
        <p:spPr>
          <a:xfrm>
            <a:off x="457200" y="1600200"/>
            <a:ext cx="7620000"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oup 12"/>
          <p:cNvGrpSpPr/>
          <p:nvPr/>
        </p:nvGrpSpPr>
        <p:grpSpPr>
          <a:xfrm>
            <a:off x="7590138" y="4876800"/>
            <a:ext cx="1559542" cy="1447800"/>
            <a:chOff x="6758922" y="16184"/>
            <a:chExt cx="2362200" cy="2209800"/>
          </a:xfrm>
        </p:grpSpPr>
        <p:sp>
          <p:nvSpPr>
            <p:cNvPr id="19" name="Oval 4"/>
            <p:cNvSpPr>
              <a:spLocks noChangeArrowheads="1"/>
            </p:cNvSpPr>
            <p:nvPr/>
          </p:nvSpPr>
          <p:spPr bwMode="auto">
            <a:xfrm>
              <a:off x="6758922" y="16184"/>
              <a:ext cx="2362200" cy="2209800"/>
            </a:xfrm>
            <a:prstGeom prst="ellipse">
              <a:avLst/>
            </a:prstGeom>
            <a:solidFill>
              <a:srgbClr val="3366FF">
                <a:alpha val="50195"/>
              </a:srgbClr>
            </a:solidFill>
            <a:ln w="63500">
              <a:solidFill>
                <a:srgbClr val="3366FF"/>
              </a:solidFill>
              <a:round/>
              <a:headEnd/>
              <a:tailEnd/>
            </a:ln>
          </p:spPr>
          <p:txBody>
            <a:bodyPr wrap="none" anchor="ctr">
              <a:prstTxWarp prst="textNoShape">
                <a:avLst/>
              </a:prstTxWarp>
            </a:bodyPr>
            <a:lstStyle/>
            <a:p>
              <a:pPr algn="ctr" eaLnBrk="0" hangingPunct="0"/>
              <a:endParaRPr lang="en-US" sz="1800" b="1">
                <a:latin typeface="+mj-lt"/>
                <a:ea typeface="Arial" pitchFamily="-1" charset="0"/>
                <a:cs typeface="Arial" pitchFamily="-1" charset="0"/>
              </a:endParaRPr>
            </a:p>
          </p:txBody>
        </p:sp>
        <p:sp>
          <p:nvSpPr>
            <p:cNvPr id="20" name="Text Box 8"/>
            <p:cNvSpPr txBox="1">
              <a:spLocks noChangeArrowheads="1"/>
            </p:cNvSpPr>
            <p:nvPr/>
          </p:nvSpPr>
          <p:spPr bwMode="auto">
            <a:xfrm>
              <a:off x="6970914" y="1317934"/>
              <a:ext cx="1971552" cy="563717"/>
            </a:xfrm>
            <a:prstGeom prst="rect">
              <a:avLst/>
            </a:prstGeom>
            <a:noFill/>
            <a:ln w="9525">
              <a:noFill/>
              <a:miter lim="800000"/>
              <a:headEnd/>
              <a:tailEnd/>
            </a:ln>
          </p:spPr>
          <p:txBody>
            <a:bodyPr wrap="none">
              <a:prstTxWarp prst="textNoShape">
                <a:avLst/>
              </a:prstTxWarp>
              <a:spAutoFit/>
            </a:bodyPr>
            <a:lstStyle/>
            <a:p>
              <a:pPr algn="ctr" eaLnBrk="0" hangingPunct="0"/>
              <a:r>
                <a:rPr lang="en-US" sz="1800" b="1" dirty="0">
                  <a:latin typeface="+mj-lt"/>
                  <a:ea typeface="Arial" pitchFamily="-1" charset="0"/>
                  <a:cs typeface="Arial" pitchFamily="-1" charset="0"/>
                </a:rPr>
                <a:t>PRACTICES</a:t>
              </a:r>
            </a:p>
          </p:txBody>
        </p:sp>
      </p:grpSp>
      <p:sp>
        <p:nvSpPr>
          <p:cNvPr id="16" name="Content Placeholder 5"/>
          <p:cNvSpPr txBox="1">
            <a:spLocks/>
          </p:cNvSpPr>
          <p:nvPr/>
        </p:nvSpPr>
        <p:spPr>
          <a:xfrm>
            <a:off x="457200" y="2971800"/>
            <a:ext cx="7620000" cy="1295400"/>
          </a:xfrm>
          <a:prstGeom prst="rect">
            <a:avLst/>
          </a:prstGeom>
          <a:solidFill>
            <a:srgbClr val="008000">
              <a:alpha val="25000"/>
            </a:srgbClr>
          </a:solidFill>
          <a:ln>
            <a:solidFill>
              <a:srgbClr val="FFFFFF"/>
            </a:solid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pitchFamily="-1" charset="-128"/>
                <a:cs typeface="ヒラギノ角ゴ Pro W3" pitchFamily="-1"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pitchFamily="-1" charset="-128"/>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pitchFamily="-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a:lstStyle>
          <a:p>
            <a:pPr eaLnBrk="1" hangingPunct="1">
              <a:buFontTx/>
              <a:buNone/>
            </a:pPr>
            <a:r>
              <a:rPr lang="en-US" sz="2400" i="1" dirty="0">
                <a:solidFill>
                  <a:srgbClr val="008000"/>
                </a:solidFill>
                <a:latin typeface="+mj-lt"/>
                <a:ea typeface="Britannic Bold" pitchFamily="-108" charset="0"/>
                <a:cs typeface="Britannic Bold" pitchFamily="-108" charset="0"/>
              </a:rPr>
              <a:t>	At </a:t>
            </a:r>
            <a:r>
              <a:rPr lang="en-US" sz="2400" i="1" dirty="0" err="1">
                <a:solidFill>
                  <a:srgbClr val="008000"/>
                </a:solidFill>
                <a:latin typeface="+mj-lt"/>
                <a:ea typeface="Britannic Bold" pitchFamily="-108" charset="0"/>
                <a:cs typeface="Britannic Bold" pitchFamily="-108" charset="0"/>
              </a:rPr>
              <a:t>Abrigato</a:t>
            </a:r>
            <a:r>
              <a:rPr lang="en-US" sz="2400" i="1" dirty="0">
                <a:solidFill>
                  <a:srgbClr val="008000"/>
                </a:solidFill>
                <a:latin typeface="+mj-lt"/>
                <a:ea typeface="Britannic Bold" pitchFamily="-108" charset="0"/>
                <a:cs typeface="Britannic Bold" pitchFamily="-108" charset="0"/>
              </a:rPr>
              <a:t> School, we treat each other with respect, take responsibility for our learning, and strive for a safe and positive school for all!</a:t>
            </a:r>
          </a:p>
        </p:txBody>
      </p:sp>
      <p:pic>
        <p:nvPicPr>
          <p:cNvPr id="17" name="Picture 16"/>
          <p:cNvPicPr/>
          <p:nvPr/>
        </p:nvPicPr>
        <p:blipFill>
          <a:blip r:embed="rId4">
            <a:extLst>
              <a:ext uri="{28A0092B-C50C-407E-A947-70E740481C1C}">
                <a14:useLocalDpi xmlns:a14="http://schemas.microsoft.com/office/drawing/2010/main"/>
              </a:ext>
            </a:extLst>
          </a:blip>
          <a:srcRect/>
          <a:stretch>
            <a:fillRect/>
          </a:stretch>
        </p:blipFill>
        <p:spPr bwMode="auto">
          <a:xfrm>
            <a:off x="-28576" y="533400"/>
            <a:ext cx="1095375" cy="1066800"/>
          </a:xfrm>
          <a:prstGeom prst="rect">
            <a:avLst/>
          </a:prstGeom>
          <a:noFill/>
          <a:ln>
            <a:noFill/>
          </a:ln>
        </p:spPr>
      </p:pic>
    </p:spTree>
    <p:extLst>
      <p:ext uri="{BB962C8B-B14F-4D97-AF65-F5344CB8AC3E}">
        <p14:creationId xmlns:p14="http://schemas.microsoft.com/office/powerpoint/2010/main" val="55976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par>
                                <p:cTn id="11" presetID="9"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par>
                                <p:cTn id="14" presetID="9"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1"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p:tgtEl>
                                          <p:spTgt spid="16"/>
                                        </p:tgtEl>
                                        <p:attrNameLst>
                                          <p:attrName>ppt_y</p:attrName>
                                        </p:attrNameLst>
                                      </p:cBhvr>
                                      <p:tavLst>
                                        <p:tav tm="0">
                                          <p:val>
                                            <p:strVal val="#ppt_y-#ppt_h*1.125000"/>
                                          </p:val>
                                        </p:tav>
                                        <p:tav tm="100000">
                                          <p:val>
                                            <p:strVal val="#ppt_y"/>
                                          </p:val>
                                        </p:tav>
                                      </p:tavLst>
                                    </p:anim>
                                    <p:animEffect transition="in" filter="wipe(down)">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00">
            <a:alpha val="25000"/>
          </a:srgbClr>
        </a:solidFill>
        <a:effectLst/>
      </p:bgPr>
    </p:bg>
    <p:spTree>
      <p:nvGrpSpPr>
        <p:cNvPr id="1" name=""/>
        <p:cNvGrpSpPr/>
        <p:nvPr/>
      </p:nvGrpSpPr>
      <p:grpSpPr>
        <a:xfrm>
          <a:off x="0" y="0"/>
          <a:ext cx="0" cy="0"/>
          <a:chOff x="0" y="0"/>
          <a:chExt cx="0" cy="0"/>
        </a:xfrm>
      </p:grpSpPr>
      <p:sp>
        <p:nvSpPr>
          <p:cNvPr id="71682" name="Title 1"/>
          <p:cNvSpPr>
            <a:spLocks noGrp="1"/>
          </p:cNvSpPr>
          <p:nvPr>
            <p:ph type="title"/>
          </p:nvPr>
        </p:nvSpPr>
        <p:spPr>
          <a:solidFill>
            <a:srgbClr val="008000"/>
          </a:solidFill>
        </p:spPr>
        <p:txBody>
          <a:bodyPr/>
          <a:lstStyle/>
          <a:p>
            <a:pPr eaLnBrk="1" hangingPunct="1"/>
            <a:r>
              <a:rPr lang="en-US" dirty="0">
                <a:solidFill>
                  <a:schemeClr val="bg1"/>
                </a:solidFill>
                <a:ea typeface="ＭＳ Ｐゴシック" pitchFamily="-108" charset="-128"/>
                <a:cs typeface="ＭＳ Ｐゴシック" pitchFamily="-108" charset="-128"/>
              </a:rPr>
              <a:t>Getting Started with SWPBIS</a:t>
            </a:r>
          </a:p>
        </p:txBody>
      </p:sp>
      <p:sp>
        <p:nvSpPr>
          <p:cNvPr id="71683" name="Content Placeholder 2"/>
          <p:cNvSpPr>
            <a:spLocks noGrp="1"/>
          </p:cNvSpPr>
          <p:nvPr>
            <p:ph idx="1"/>
          </p:nvPr>
        </p:nvSpPr>
        <p:spPr>
          <a:xfrm>
            <a:off x="457200" y="1600200"/>
            <a:ext cx="7620000" cy="5257800"/>
          </a:xfrm>
          <a:solidFill>
            <a:srgbClr val="FFFF00">
              <a:alpha val="50195"/>
            </a:srgbClr>
          </a:solidFill>
        </p:spPr>
        <p:txBody>
          <a:bodyPr/>
          <a:lstStyle/>
          <a:p>
            <a:pPr marL="514350" indent="-514350" eaLnBrk="1" hangingPunct="1">
              <a:buFontTx/>
              <a:buAutoNum type="arabicPeriod"/>
            </a:pPr>
            <a:r>
              <a:rPr lang="en-US" sz="2300" dirty="0">
                <a:solidFill>
                  <a:srgbClr val="000000"/>
                </a:solidFill>
              </a:rPr>
              <a:t>Establish an effective leadership team</a:t>
            </a:r>
          </a:p>
          <a:p>
            <a:pPr marL="514350" indent="-514350" eaLnBrk="1" hangingPunct="1">
              <a:buFontTx/>
              <a:buAutoNum type="arabicPeriod"/>
            </a:pPr>
            <a:r>
              <a:rPr lang="en-US" sz="2300" dirty="0">
                <a:solidFill>
                  <a:srgbClr val="000000"/>
                </a:solidFill>
              </a:rPr>
              <a:t>Develop brief statement of behavioral purpose</a:t>
            </a:r>
          </a:p>
          <a:p>
            <a:pPr marL="514350" indent="-514350" eaLnBrk="1" hangingPunct="1">
              <a:buFontTx/>
              <a:buAutoNum type="arabicPeriod"/>
            </a:pPr>
            <a:r>
              <a:rPr lang="en-US" sz="2300" dirty="0">
                <a:solidFill>
                  <a:srgbClr val="000000"/>
                </a:solidFill>
              </a:rPr>
              <a:t>Identify positive SW behavioral expectations</a:t>
            </a:r>
          </a:p>
          <a:p>
            <a:pPr marL="514350" indent="-514350" eaLnBrk="1" hangingPunct="1">
              <a:buFontTx/>
              <a:buAutoNum type="arabicPeriod"/>
            </a:pPr>
            <a:r>
              <a:rPr lang="en-US" sz="2300" dirty="0">
                <a:solidFill>
                  <a:srgbClr val="000000"/>
                </a:solidFill>
              </a:rPr>
              <a:t>Develop procedures for teaching SW expectations</a:t>
            </a:r>
          </a:p>
          <a:p>
            <a:pPr marL="514350" indent="-514350" eaLnBrk="1" hangingPunct="1">
              <a:buFontTx/>
              <a:buAutoNum type="arabicPeriod"/>
            </a:pPr>
            <a:r>
              <a:rPr lang="en-US" sz="2300" dirty="0">
                <a:solidFill>
                  <a:srgbClr val="000000"/>
                </a:solidFill>
              </a:rPr>
              <a:t>Develop procedures for teaching class-wide expectations</a:t>
            </a:r>
          </a:p>
          <a:p>
            <a:pPr marL="514350" indent="-514350" eaLnBrk="1" hangingPunct="1">
              <a:buFontTx/>
              <a:buAutoNum type="arabicPeriod"/>
            </a:pPr>
            <a:r>
              <a:rPr lang="en-US" sz="2300" dirty="0">
                <a:solidFill>
                  <a:srgbClr val="000000"/>
                </a:solidFill>
              </a:rPr>
              <a:t>Develop continuum for strengthening appropriate behavior</a:t>
            </a:r>
          </a:p>
          <a:p>
            <a:pPr marL="514350" indent="-514350" eaLnBrk="1" hangingPunct="1">
              <a:buFontTx/>
              <a:buAutoNum type="arabicPeriod"/>
            </a:pPr>
            <a:r>
              <a:rPr lang="en-US" sz="2300" dirty="0">
                <a:solidFill>
                  <a:srgbClr val="000000"/>
                </a:solidFill>
              </a:rPr>
              <a:t>Develop continuum for discouraging violations of expectations</a:t>
            </a:r>
          </a:p>
          <a:p>
            <a:pPr marL="514350" indent="-514350" eaLnBrk="1" hangingPunct="1">
              <a:buFontTx/>
              <a:buAutoNum type="arabicPeriod"/>
            </a:pPr>
            <a:r>
              <a:rPr lang="en-US" sz="2300" dirty="0">
                <a:solidFill>
                  <a:srgbClr val="000000"/>
                </a:solidFill>
              </a:rPr>
              <a:t>Develop data-based procedures for monitoring</a:t>
            </a:r>
          </a:p>
          <a:p>
            <a:pPr marL="514350" indent="-514350" eaLnBrk="1" hangingPunct="1">
              <a:buFontTx/>
              <a:buAutoNum type="arabicPeriod"/>
            </a:pPr>
            <a:r>
              <a:rPr lang="en-US" sz="2300" dirty="0">
                <a:solidFill>
                  <a:srgbClr val="000000"/>
                </a:solidFill>
              </a:rPr>
              <a:t>Develop systems to support staff</a:t>
            </a:r>
          </a:p>
          <a:p>
            <a:pPr marL="514350" indent="-514350" eaLnBrk="1" hangingPunct="1">
              <a:buFontTx/>
              <a:buAutoNum type="arabicPeriod"/>
            </a:pPr>
            <a:r>
              <a:rPr lang="en-US" sz="2300" dirty="0">
                <a:solidFill>
                  <a:srgbClr val="000000"/>
                </a:solidFill>
              </a:rPr>
              <a:t>Build routines to ensure on-going implementation</a:t>
            </a:r>
          </a:p>
          <a:p>
            <a:pPr marL="514350" indent="-514350" eaLnBrk="1" hangingPunct="1">
              <a:buFontTx/>
              <a:buAutoNum type="arabicPeriod"/>
            </a:pPr>
            <a:endParaRPr lang="en-US" sz="2300" dirty="0">
              <a:solidFill>
                <a:srgbClr val="000000"/>
              </a:solidFill>
            </a:endParaRPr>
          </a:p>
        </p:txBody>
      </p:sp>
      <p:sp>
        <p:nvSpPr>
          <p:cNvPr id="2" name="Rectangle 1"/>
          <p:cNvSpPr/>
          <p:nvPr/>
        </p:nvSpPr>
        <p:spPr>
          <a:xfrm>
            <a:off x="457200" y="2895600"/>
            <a:ext cx="7620000" cy="396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7"/>
          <p:cNvGrpSpPr/>
          <p:nvPr/>
        </p:nvGrpSpPr>
        <p:grpSpPr>
          <a:xfrm>
            <a:off x="-152400" y="5257799"/>
            <a:ext cx="1588180" cy="1676401"/>
            <a:chOff x="-140380" y="5333999"/>
            <a:chExt cx="1588180" cy="1676401"/>
          </a:xfrm>
        </p:grpSpPr>
        <p:pic>
          <p:nvPicPr>
            <p:cNvPr id="14"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5" name="TextBox 6"/>
            <p:cNvSpPr txBox="1">
              <a:spLocks noChangeArrowheads="1"/>
            </p:cNvSpPr>
            <p:nvPr/>
          </p:nvSpPr>
          <p:spPr bwMode="auto">
            <a:xfrm>
              <a:off x="248456" y="6380946"/>
              <a:ext cx="90656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a:solidFill>
                    <a:srgbClr val="000000"/>
                  </a:solidFill>
                  <a:latin typeface="+mj-lt"/>
                </a:rPr>
                <a:t>II.B.iii</a:t>
              </a:r>
              <a:endParaRPr lang="en-US" sz="2000" b="1" dirty="0">
                <a:solidFill>
                  <a:srgbClr val="000000"/>
                </a:solidFill>
                <a:latin typeface="+mj-lt"/>
              </a:endParaRPr>
            </a:p>
          </p:txBody>
        </p:sp>
      </p:grpSp>
      <p:sp>
        <p:nvSpPr>
          <p:cNvPr id="12" name="Rectangle 11"/>
          <p:cNvSpPr/>
          <p:nvPr/>
        </p:nvSpPr>
        <p:spPr>
          <a:xfrm>
            <a:off x="457200" y="1600200"/>
            <a:ext cx="7620000" cy="838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oup 12"/>
          <p:cNvGrpSpPr/>
          <p:nvPr/>
        </p:nvGrpSpPr>
        <p:grpSpPr>
          <a:xfrm>
            <a:off x="7590138" y="4876800"/>
            <a:ext cx="1559542" cy="1447800"/>
            <a:chOff x="6758922" y="16184"/>
            <a:chExt cx="2362200" cy="2209800"/>
          </a:xfrm>
        </p:grpSpPr>
        <p:sp>
          <p:nvSpPr>
            <p:cNvPr id="19" name="Oval 4"/>
            <p:cNvSpPr>
              <a:spLocks noChangeArrowheads="1"/>
            </p:cNvSpPr>
            <p:nvPr/>
          </p:nvSpPr>
          <p:spPr bwMode="auto">
            <a:xfrm>
              <a:off x="6758922" y="16184"/>
              <a:ext cx="2362200" cy="2209800"/>
            </a:xfrm>
            <a:prstGeom prst="ellipse">
              <a:avLst/>
            </a:prstGeom>
            <a:solidFill>
              <a:srgbClr val="3366FF">
                <a:alpha val="50195"/>
              </a:srgbClr>
            </a:solidFill>
            <a:ln w="63500">
              <a:solidFill>
                <a:srgbClr val="3366FF"/>
              </a:solidFill>
              <a:round/>
              <a:headEnd/>
              <a:tailEnd/>
            </a:ln>
          </p:spPr>
          <p:txBody>
            <a:bodyPr wrap="none" anchor="ctr">
              <a:prstTxWarp prst="textNoShape">
                <a:avLst/>
              </a:prstTxWarp>
            </a:bodyPr>
            <a:lstStyle/>
            <a:p>
              <a:pPr algn="ctr" eaLnBrk="0" hangingPunct="0"/>
              <a:endParaRPr lang="en-US" sz="1800" b="1">
                <a:latin typeface="+mj-lt"/>
                <a:ea typeface="Arial" pitchFamily="-1" charset="0"/>
                <a:cs typeface="Arial" pitchFamily="-1" charset="0"/>
              </a:endParaRPr>
            </a:p>
          </p:txBody>
        </p:sp>
        <p:sp>
          <p:nvSpPr>
            <p:cNvPr id="20" name="Text Box 8"/>
            <p:cNvSpPr txBox="1">
              <a:spLocks noChangeArrowheads="1"/>
            </p:cNvSpPr>
            <p:nvPr/>
          </p:nvSpPr>
          <p:spPr bwMode="auto">
            <a:xfrm>
              <a:off x="6970914" y="1317934"/>
              <a:ext cx="1971552" cy="563717"/>
            </a:xfrm>
            <a:prstGeom prst="rect">
              <a:avLst/>
            </a:prstGeom>
            <a:noFill/>
            <a:ln w="9525">
              <a:noFill/>
              <a:miter lim="800000"/>
              <a:headEnd/>
              <a:tailEnd/>
            </a:ln>
          </p:spPr>
          <p:txBody>
            <a:bodyPr wrap="none">
              <a:prstTxWarp prst="textNoShape">
                <a:avLst/>
              </a:prstTxWarp>
              <a:spAutoFit/>
            </a:bodyPr>
            <a:lstStyle/>
            <a:p>
              <a:pPr algn="ctr" eaLnBrk="0" hangingPunct="0"/>
              <a:r>
                <a:rPr lang="en-US" sz="1800" b="1" dirty="0">
                  <a:latin typeface="+mj-lt"/>
                  <a:ea typeface="Arial" pitchFamily="-1" charset="0"/>
                  <a:cs typeface="Arial" pitchFamily="-1" charset="0"/>
                </a:rPr>
                <a:t>PRACTICES</a:t>
              </a:r>
            </a:p>
          </p:txBody>
        </p:sp>
      </p:grpSp>
      <p:pic>
        <p:nvPicPr>
          <p:cNvPr id="17" name="Picture 4"/>
          <p:cNvPicPr>
            <a:picLocks noChangeAspect="1" noChangeArrowheads="1"/>
          </p:cNvPicPr>
          <p:nvPr/>
        </p:nvPicPr>
        <p:blipFill>
          <a:blip r:embed="rId4"/>
          <a:srcRect/>
          <a:stretch>
            <a:fillRect/>
          </a:stretch>
        </p:blipFill>
        <p:spPr bwMode="auto">
          <a:xfrm>
            <a:off x="1981200" y="2971800"/>
            <a:ext cx="4191000" cy="3570111"/>
          </a:xfrm>
          <a:prstGeom prst="rect">
            <a:avLst/>
          </a:prstGeom>
          <a:noFill/>
          <a:ln w="9525">
            <a:noFill/>
            <a:miter lim="800000"/>
            <a:headEnd/>
            <a:tailEnd/>
          </a:ln>
        </p:spPr>
      </p:pic>
      <p:pic>
        <p:nvPicPr>
          <p:cNvPr id="18" name="Picture 17"/>
          <p:cNvPicPr/>
          <p:nvPr/>
        </p:nvPicPr>
        <p:blipFill>
          <a:blip r:embed="rId5">
            <a:extLst>
              <a:ext uri="{28A0092B-C50C-407E-A947-70E740481C1C}">
                <a14:useLocalDpi xmlns:a14="http://schemas.microsoft.com/office/drawing/2010/main"/>
              </a:ext>
            </a:extLst>
          </a:blip>
          <a:srcRect/>
          <a:stretch>
            <a:fillRect/>
          </a:stretch>
        </p:blipFill>
        <p:spPr bwMode="auto">
          <a:xfrm>
            <a:off x="-28576" y="533400"/>
            <a:ext cx="1095375" cy="1066800"/>
          </a:xfrm>
          <a:prstGeom prst="rect">
            <a:avLst/>
          </a:prstGeom>
          <a:noFill/>
          <a:ln>
            <a:noFill/>
          </a:ln>
        </p:spPr>
      </p:pic>
    </p:spTree>
    <p:extLst>
      <p:ext uri="{BB962C8B-B14F-4D97-AF65-F5344CB8AC3E}">
        <p14:creationId xmlns:p14="http://schemas.microsoft.com/office/powerpoint/2010/main" val="2508170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par>
                                <p:cTn id="11" presetID="9"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par>
                                <p:cTn id="14" presetID="9"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1"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p:tgtEl>
                                          <p:spTgt spid="17"/>
                                        </p:tgtEl>
                                        <p:attrNameLst>
                                          <p:attrName>ppt_y</p:attrName>
                                        </p:attrNameLst>
                                      </p:cBhvr>
                                      <p:tavLst>
                                        <p:tav tm="0">
                                          <p:val>
                                            <p:strVal val="#ppt_y-#ppt_h*1.125000"/>
                                          </p:val>
                                        </p:tav>
                                        <p:tav tm="100000">
                                          <p:val>
                                            <p:strVal val="#ppt_y"/>
                                          </p:val>
                                        </p:tav>
                                      </p:tavLst>
                                    </p:anim>
                                    <p:animEffect transition="in" filter="wipe(down)">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00">
            <a:alpha val="25000"/>
          </a:srgbClr>
        </a:solidFill>
        <a:effectLst/>
      </p:bgPr>
    </p:bg>
    <p:spTree>
      <p:nvGrpSpPr>
        <p:cNvPr id="1" name=""/>
        <p:cNvGrpSpPr/>
        <p:nvPr/>
      </p:nvGrpSpPr>
      <p:grpSpPr>
        <a:xfrm>
          <a:off x="0" y="0"/>
          <a:ext cx="0" cy="0"/>
          <a:chOff x="0" y="0"/>
          <a:chExt cx="0" cy="0"/>
        </a:xfrm>
      </p:grpSpPr>
      <p:sp>
        <p:nvSpPr>
          <p:cNvPr id="71682" name="Title 1"/>
          <p:cNvSpPr>
            <a:spLocks noGrp="1"/>
          </p:cNvSpPr>
          <p:nvPr>
            <p:ph type="title"/>
          </p:nvPr>
        </p:nvSpPr>
        <p:spPr>
          <a:solidFill>
            <a:srgbClr val="008000"/>
          </a:solidFill>
        </p:spPr>
        <p:txBody>
          <a:bodyPr/>
          <a:lstStyle/>
          <a:p>
            <a:pPr eaLnBrk="1" hangingPunct="1"/>
            <a:r>
              <a:rPr lang="en-US" dirty="0">
                <a:solidFill>
                  <a:schemeClr val="bg1"/>
                </a:solidFill>
                <a:ea typeface="ＭＳ Ｐゴシック" pitchFamily="-108" charset="-128"/>
                <a:cs typeface="ＭＳ Ｐゴシック" pitchFamily="-108" charset="-128"/>
              </a:rPr>
              <a:t>Getting Started with SWPBIS</a:t>
            </a:r>
          </a:p>
        </p:txBody>
      </p:sp>
      <p:sp>
        <p:nvSpPr>
          <p:cNvPr id="71683" name="Content Placeholder 2"/>
          <p:cNvSpPr>
            <a:spLocks noGrp="1"/>
          </p:cNvSpPr>
          <p:nvPr>
            <p:ph idx="1"/>
          </p:nvPr>
        </p:nvSpPr>
        <p:spPr>
          <a:xfrm>
            <a:off x="457200" y="1600200"/>
            <a:ext cx="7620000" cy="5257800"/>
          </a:xfrm>
          <a:solidFill>
            <a:srgbClr val="FFFF00">
              <a:alpha val="50195"/>
            </a:srgbClr>
          </a:solidFill>
        </p:spPr>
        <p:txBody>
          <a:bodyPr/>
          <a:lstStyle/>
          <a:p>
            <a:pPr marL="514350" indent="-514350" eaLnBrk="1" hangingPunct="1">
              <a:buFontTx/>
              <a:buAutoNum type="arabicPeriod"/>
            </a:pPr>
            <a:r>
              <a:rPr lang="en-US" sz="2300" dirty="0">
                <a:solidFill>
                  <a:srgbClr val="000000"/>
                </a:solidFill>
              </a:rPr>
              <a:t>Establish an effective leadership team</a:t>
            </a:r>
          </a:p>
          <a:p>
            <a:pPr marL="514350" indent="-514350" eaLnBrk="1" hangingPunct="1">
              <a:buFontTx/>
              <a:buAutoNum type="arabicPeriod"/>
            </a:pPr>
            <a:r>
              <a:rPr lang="en-US" sz="2300" dirty="0">
                <a:solidFill>
                  <a:srgbClr val="000000"/>
                </a:solidFill>
              </a:rPr>
              <a:t>Develop brief statement of behavioral purpose</a:t>
            </a:r>
          </a:p>
          <a:p>
            <a:pPr marL="514350" indent="-514350" eaLnBrk="1" hangingPunct="1">
              <a:buFontTx/>
              <a:buAutoNum type="arabicPeriod"/>
            </a:pPr>
            <a:r>
              <a:rPr lang="en-US" sz="2300" dirty="0">
                <a:solidFill>
                  <a:srgbClr val="000000"/>
                </a:solidFill>
              </a:rPr>
              <a:t>Identify positive SW behavioral expectations</a:t>
            </a:r>
          </a:p>
          <a:p>
            <a:pPr marL="514350" indent="-514350" eaLnBrk="1" hangingPunct="1">
              <a:buFontTx/>
              <a:buAutoNum type="arabicPeriod"/>
            </a:pPr>
            <a:r>
              <a:rPr lang="en-US" sz="2300" dirty="0">
                <a:solidFill>
                  <a:srgbClr val="000000"/>
                </a:solidFill>
              </a:rPr>
              <a:t>Develop procedures for teaching SW expectations</a:t>
            </a:r>
          </a:p>
          <a:p>
            <a:pPr marL="514350" indent="-514350" eaLnBrk="1" hangingPunct="1">
              <a:buFontTx/>
              <a:buAutoNum type="arabicPeriod"/>
            </a:pPr>
            <a:r>
              <a:rPr lang="en-US" sz="2300" dirty="0">
                <a:solidFill>
                  <a:srgbClr val="000000"/>
                </a:solidFill>
              </a:rPr>
              <a:t>Develop procedures for teaching class-wide expectations</a:t>
            </a:r>
          </a:p>
          <a:p>
            <a:pPr marL="514350" indent="-514350" eaLnBrk="1" hangingPunct="1">
              <a:buFontTx/>
              <a:buAutoNum type="arabicPeriod"/>
            </a:pPr>
            <a:r>
              <a:rPr lang="en-US" sz="2300" dirty="0">
                <a:solidFill>
                  <a:srgbClr val="000000"/>
                </a:solidFill>
              </a:rPr>
              <a:t>Develop continuum for strengthening appropriate behavior</a:t>
            </a:r>
          </a:p>
          <a:p>
            <a:pPr marL="514350" indent="-514350" eaLnBrk="1" hangingPunct="1">
              <a:buFontTx/>
              <a:buAutoNum type="arabicPeriod"/>
            </a:pPr>
            <a:r>
              <a:rPr lang="en-US" sz="2300" dirty="0">
                <a:solidFill>
                  <a:srgbClr val="000000"/>
                </a:solidFill>
              </a:rPr>
              <a:t>Develop continuum for discouraging violations of expectations</a:t>
            </a:r>
          </a:p>
          <a:p>
            <a:pPr marL="514350" indent="-514350" eaLnBrk="1" hangingPunct="1">
              <a:buFontTx/>
              <a:buAutoNum type="arabicPeriod"/>
            </a:pPr>
            <a:r>
              <a:rPr lang="en-US" sz="2300" dirty="0">
                <a:solidFill>
                  <a:srgbClr val="000000"/>
                </a:solidFill>
              </a:rPr>
              <a:t>Develop data-based procedures for monitoring</a:t>
            </a:r>
          </a:p>
          <a:p>
            <a:pPr marL="514350" indent="-514350" eaLnBrk="1" hangingPunct="1">
              <a:buFontTx/>
              <a:buAutoNum type="arabicPeriod"/>
            </a:pPr>
            <a:r>
              <a:rPr lang="en-US" sz="2300" dirty="0">
                <a:solidFill>
                  <a:srgbClr val="000000"/>
                </a:solidFill>
              </a:rPr>
              <a:t>Develop systems to support staff</a:t>
            </a:r>
          </a:p>
          <a:p>
            <a:pPr marL="514350" indent="-514350" eaLnBrk="1" hangingPunct="1">
              <a:buFontTx/>
              <a:buAutoNum type="arabicPeriod"/>
            </a:pPr>
            <a:r>
              <a:rPr lang="en-US" sz="2300" dirty="0">
                <a:solidFill>
                  <a:srgbClr val="000000"/>
                </a:solidFill>
              </a:rPr>
              <a:t>Build routines to ensure on-going implementation</a:t>
            </a:r>
          </a:p>
          <a:p>
            <a:pPr marL="514350" indent="-514350" eaLnBrk="1" hangingPunct="1">
              <a:buFontTx/>
              <a:buAutoNum type="arabicPeriod"/>
            </a:pPr>
            <a:endParaRPr lang="en-US" sz="2300" dirty="0">
              <a:solidFill>
                <a:srgbClr val="000000"/>
              </a:solidFill>
            </a:endParaRPr>
          </a:p>
        </p:txBody>
      </p:sp>
      <p:sp>
        <p:nvSpPr>
          <p:cNvPr id="2" name="Rectangle 1"/>
          <p:cNvSpPr/>
          <p:nvPr/>
        </p:nvSpPr>
        <p:spPr>
          <a:xfrm>
            <a:off x="457200" y="3352800"/>
            <a:ext cx="7620000" cy="3505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7"/>
          <p:cNvGrpSpPr/>
          <p:nvPr/>
        </p:nvGrpSpPr>
        <p:grpSpPr>
          <a:xfrm>
            <a:off x="-152400" y="5257799"/>
            <a:ext cx="1588180" cy="1676401"/>
            <a:chOff x="-140380" y="5333999"/>
            <a:chExt cx="1588180" cy="1676401"/>
          </a:xfrm>
        </p:grpSpPr>
        <p:pic>
          <p:nvPicPr>
            <p:cNvPr id="14"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5" name="TextBox 6"/>
            <p:cNvSpPr txBox="1">
              <a:spLocks noChangeArrowheads="1"/>
            </p:cNvSpPr>
            <p:nvPr/>
          </p:nvSpPr>
          <p:spPr bwMode="auto">
            <a:xfrm>
              <a:off x="248456" y="6380946"/>
              <a:ext cx="83036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a:solidFill>
                    <a:srgbClr val="000000"/>
                  </a:solidFill>
                  <a:latin typeface="+mj-lt"/>
                </a:rPr>
                <a:t>II.B.iv</a:t>
              </a:r>
              <a:endParaRPr lang="en-US" sz="2000" b="1" dirty="0">
                <a:solidFill>
                  <a:srgbClr val="000000"/>
                </a:solidFill>
                <a:latin typeface="+mj-lt"/>
              </a:endParaRPr>
            </a:p>
          </p:txBody>
        </p:sp>
      </p:grpSp>
      <p:sp>
        <p:nvSpPr>
          <p:cNvPr id="12" name="Rectangle 11"/>
          <p:cNvSpPr/>
          <p:nvPr/>
        </p:nvSpPr>
        <p:spPr>
          <a:xfrm>
            <a:off x="457200" y="1600200"/>
            <a:ext cx="7620000" cy="1295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oup 12"/>
          <p:cNvGrpSpPr/>
          <p:nvPr/>
        </p:nvGrpSpPr>
        <p:grpSpPr>
          <a:xfrm>
            <a:off x="7590138" y="4876800"/>
            <a:ext cx="1559542" cy="1447800"/>
            <a:chOff x="6758922" y="16184"/>
            <a:chExt cx="2362200" cy="2209800"/>
          </a:xfrm>
        </p:grpSpPr>
        <p:sp>
          <p:nvSpPr>
            <p:cNvPr id="19" name="Oval 4"/>
            <p:cNvSpPr>
              <a:spLocks noChangeArrowheads="1"/>
            </p:cNvSpPr>
            <p:nvPr/>
          </p:nvSpPr>
          <p:spPr bwMode="auto">
            <a:xfrm>
              <a:off x="6758922" y="16184"/>
              <a:ext cx="2362200" cy="2209800"/>
            </a:xfrm>
            <a:prstGeom prst="ellipse">
              <a:avLst/>
            </a:prstGeom>
            <a:solidFill>
              <a:srgbClr val="3366FF">
                <a:alpha val="50195"/>
              </a:srgbClr>
            </a:solidFill>
            <a:ln w="63500">
              <a:solidFill>
                <a:srgbClr val="3366FF"/>
              </a:solidFill>
              <a:round/>
              <a:headEnd/>
              <a:tailEnd/>
            </a:ln>
          </p:spPr>
          <p:txBody>
            <a:bodyPr wrap="none" anchor="ctr">
              <a:prstTxWarp prst="textNoShape">
                <a:avLst/>
              </a:prstTxWarp>
            </a:bodyPr>
            <a:lstStyle/>
            <a:p>
              <a:pPr algn="ctr" eaLnBrk="0" hangingPunct="0"/>
              <a:endParaRPr lang="en-US" sz="1800" b="1">
                <a:latin typeface="+mj-lt"/>
                <a:ea typeface="Arial" pitchFamily="-1" charset="0"/>
                <a:cs typeface="Arial" pitchFamily="-1" charset="0"/>
              </a:endParaRPr>
            </a:p>
          </p:txBody>
        </p:sp>
        <p:sp>
          <p:nvSpPr>
            <p:cNvPr id="20" name="Text Box 8"/>
            <p:cNvSpPr txBox="1">
              <a:spLocks noChangeArrowheads="1"/>
            </p:cNvSpPr>
            <p:nvPr/>
          </p:nvSpPr>
          <p:spPr bwMode="auto">
            <a:xfrm>
              <a:off x="6970914" y="1317934"/>
              <a:ext cx="1971552" cy="563717"/>
            </a:xfrm>
            <a:prstGeom prst="rect">
              <a:avLst/>
            </a:prstGeom>
            <a:noFill/>
            <a:ln w="9525">
              <a:noFill/>
              <a:miter lim="800000"/>
              <a:headEnd/>
              <a:tailEnd/>
            </a:ln>
          </p:spPr>
          <p:txBody>
            <a:bodyPr wrap="none">
              <a:prstTxWarp prst="textNoShape">
                <a:avLst/>
              </a:prstTxWarp>
              <a:spAutoFit/>
            </a:bodyPr>
            <a:lstStyle/>
            <a:p>
              <a:pPr algn="ctr" eaLnBrk="0" hangingPunct="0"/>
              <a:r>
                <a:rPr lang="en-US" sz="1800" b="1" dirty="0">
                  <a:latin typeface="+mj-lt"/>
                  <a:ea typeface="Arial" pitchFamily="-1" charset="0"/>
                  <a:cs typeface="Arial" pitchFamily="-1" charset="0"/>
                </a:rPr>
                <a:t>PRACTICES</a:t>
              </a:r>
            </a:p>
          </p:txBody>
        </p:sp>
      </p:grpSp>
      <p:sp>
        <p:nvSpPr>
          <p:cNvPr id="17" name="Rounded Rectangular Callout 16"/>
          <p:cNvSpPr>
            <a:spLocks noChangeArrowheads="1"/>
          </p:cNvSpPr>
          <p:nvPr/>
        </p:nvSpPr>
        <p:spPr bwMode="auto">
          <a:xfrm rot="21151445">
            <a:off x="2476242" y="3723730"/>
            <a:ext cx="3013863" cy="1949915"/>
          </a:xfrm>
          <a:prstGeom prst="wedgeRoundRectCallout">
            <a:avLst>
              <a:gd name="adj1" fmla="val -33748"/>
              <a:gd name="adj2" fmla="val -67987"/>
              <a:gd name="adj3" fmla="val 16667"/>
            </a:avLst>
          </a:prstGeom>
          <a:solidFill>
            <a:srgbClr val="008000"/>
          </a:solidFill>
          <a:ln w="9525">
            <a:solidFill>
              <a:srgbClr val="B6DCDF"/>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defRPr/>
            </a:pPr>
            <a:r>
              <a:rPr lang="en-US" sz="2400" dirty="0">
                <a:solidFill>
                  <a:srgbClr val="FFFFFF"/>
                </a:solidFill>
                <a:latin typeface="+mj-lt"/>
                <a:ea typeface="+mn-ea"/>
                <a:cs typeface="+mn-cs"/>
              </a:rPr>
              <a:t>Teaching social behavior explicitly?</a:t>
            </a:r>
          </a:p>
          <a:p>
            <a:pPr>
              <a:defRPr/>
            </a:pPr>
            <a:endParaRPr lang="en-US" sz="2400" i="1" dirty="0">
              <a:solidFill>
                <a:srgbClr val="FFFFFF"/>
              </a:solidFill>
              <a:latin typeface="+mj-lt"/>
              <a:ea typeface="+mn-ea"/>
              <a:cs typeface="+mn-cs"/>
            </a:endParaRPr>
          </a:p>
          <a:p>
            <a:pPr>
              <a:defRPr/>
            </a:pPr>
            <a:r>
              <a:rPr lang="en-US" sz="2400" i="1" dirty="0">
                <a:solidFill>
                  <a:srgbClr val="FFFFFF"/>
                </a:solidFill>
                <a:latin typeface="+mj-lt"/>
                <a:ea typeface="+mn-ea"/>
                <a:cs typeface="+mn-cs"/>
              </a:rPr>
              <a:t>Like academic behavior</a:t>
            </a:r>
          </a:p>
        </p:txBody>
      </p:sp>
      <p:pic>
        <p:nvPicPr>
          <p:cNvPr id="18" name="Picture 17"/>
          <p:cNvPicPr/>
          <p:nvPr/>
        </p:nvPicPr>
        <p:blipFill>
          <a:blip r:embed="rId4">
            <a:extLst>
              <a:ext uri="{28A0092B-C50C-407E-A947-70E740481C1C}">
                <a14:useLocalDpi xmlns:a14="http://schemas.microsoft.com/office/drawing/2010/main"/>
              </a:ext>
            </a:extLst>
          </a:blip>
          <a:srcRect/>
          <a:stretch>
            <a:fillRect/>
          </a:stretch>
        </p:blipFill>
        <p:spPr bwMode="auto">
          <a:xfrm>
            <a:off x="-28576" y="533400"/>
            <a:ext cx="1095375" cy="1066800"/>
          </a:xfrm>
          <a:prstGeom prst="rect">
            <a:avLst/>
          </a:prstGeom>
          <a:noFill/>
          <a:ln>
            <a:noFill/>
          </a:ln>
        </p:spPr>
      </p:pic>
    </p:spTree>
    <p:extLst>
      <p:ext uri="{BB962C8B-B14F-4D97-AF65-F5344CB8AC3E}">
        <p14:creationId xmlns:p14="http://schemas.microsoft.com/office/powerpoint/2010/main" val="2654215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par>
                                <p:cTn id="11" presetID="9"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par>
                                <p:cTn id="14" presetID="9"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1" fill="hold" grpId="0" nodeType="clickEffect">
                                  <p:stCondLst>
                                    <p:cond delay="0"/>
                                  </p:stCondLst>
                                  <p:childTnLst>
                                    <p:set>
                                      <p:cBhvr>
                                        <p:cTn id="20" dur="1" fill="hold">
                                          <p:stCondLst>
                                            <p:cond delay="0"/>
                                          </p:stCondLst>
                                        </p:cTn>
                                        <p:tgtEl>
                                          <p:spTgt spid="17">
                                            <p:bg/>
                                          </p:spTgt>
                                        </p:tgtEl>
                                        <p:attrNameLst>
                                          <p:attrName>style.visibility</p:attrName>
                                        </p:attrNameLst>
                                      </p:cBhvr>
                                      <p:to>
                                        <p:strVal val="visible"/>
                                      </p:to>
                                    </p:set>
                                    <p:anim calcmode="lin" valueType="num">
                                      <p:cBhvr additive="base">
                                        <p:cTn id="21" dur="500"/>
                                        <p:tgtEl>
                                          <p:spTgt spid="17">
                                            <p:bg/>
                                          </p:spTgt>
                                        </p:tgtEl>
                                        <p:attrNameLst>
                                          <p:attrName>ppt_y</p:attrName>
                                        </p:attrNameLst>
                                      </p:cBhvr>
                                      <p:tavLst>
                                        <p:tav tm="0">
                                          <p:val>
                                            <p:strVal val="#ppt_y-#ppt_h*1.125000"/>
                                          </p:val>
                                        </p:tav>
                                        <p:tav tm="100000">
                                          <p:val>
                                            <p:strVal val="#ppt_y"/>
                                          </p:val>
                                        </p:tav>
                                      </p:tavLst>
                                    </p:anim>
                                    <p:animEffect transition="in" filter="wipe(down)">
                                      <p:cBhvr>
                                        <p:cTn id="22" dur="500"/>
                                        <p:tgtEl>
                                          <p:spTgt spid="17">
                                            <p:bg/>
                                          </p:spTgt>
                                        </p:tgtEl>
                                      </p:cBhvr>
                                    </p:animEffect>
                                  </p:childTnLst>
                                </p:cTn>
                              </p:par>
                              <p:par>
                                <p:cTn id="23" presetID="12" presetClass="entr" presetSubtype="1" fill="hold" grpId="0" nodeType="withEffect">
                                  <p:stCondLst>
                                    <p:cond delay="0"/>
                                  </p:stCondLst>
                                  <p:childTnLst>
                                    <p:set>
                                      <p:cBhvr>
                                        <p:cTn id="24" dur="1" fill="hold">
                                          <p:stCondLst>
                                            <p:cond delay="0"/>
                                          </p:stCondLst>
                                        </p:cTn>
                                        <p:tgtEl>
                                          <p:spTgt spid="17">
                                            <p:txEl>
                                              <p:pRg st="0" end="0"/>
                                            </p:txEl>
                                          </p:spTgt>
                                        </p:tgtEl>
                                        <p:attrNameLst>
                                          <p:attrName>style.visibility</p:attrName>
                                        </p:attrNameLst>
                                      </p:cBhvr>
                                      <p:to>
                                        <p:strVal val="visible"/>
                                      </p:to>
                                    </p:set>
                                    <p:anim calcmode="lin" valueType="num">
                                      <p:cBhvr additive="base">
                                        <p:cTn id="25" dur="500"/>
                                        <p:tgtEl>
                                          <p:spTgt spid="17">
                                            <p:txEl>
                                              <p:pRg st="0" end="0"/>
                                            </p:txEl>
                                          </p:spTgt>
                                        </p:tgtEl>
                                        <p:attrNameLst>
                                          <p:attrName>ppt_y</p:attrName>
                                        </p:attrNameLst>
                                      </p:cBhvr>
                                      <p:tavLst>
                                        <p:tav tm="0">
                                          <p:val>
                                            <p:strVal val="#ppt_y-#ppt_h*1.125000"/>
                                          </p:val>
                                        </p:tav>
                                        <p:tav tm="100000">
                                          <p:val>
                                            <p:strVal val="#ppt_y"/>
                                          </p:val>
                                        </p:tav>
                                      </p:tavLst>
                                    </p:anim>
                                    <p:animEffect transition="in" filter="wipe(down)">
                                      <p:cBhvr>
                                        <p:cTn id="26" dur="500"/>
                                        <p:tgtEl>
                                          <p:spTgt spid="17">
                                            <p:txEl>
                                              <p:pRg st="0" end="0"/>
                                            </p:txEl>
                                          </p:spTgt>
                                        </p:tgtEl>
                                      </p:cBhvr>
                                    </p:animEffect>
                                  </p:childTnLst>
                                </p:cTn>
                              </p:par>
                              <p:par>
                                <p:cTn id="27" presetID="12" presetClass="entr" presetSubtype="1" fill="hold" grpId="0" nodeType="withEffect">
                                  <p:stCondLst>
                                    <p:cond delay="0"/>
                                  </p:stCondLst>
                                  <p:childTnLst>
                                    <p:set>
                                      <p:cBhvr>
                                        <p:cTn id="28" dur="1" fill="hold">
                                          <p:stCondLst>
                                            <p:cond delay="0"/>
                                          </p:stCondLst>
                                        </p:cTn>
                                        <p:tgtEl>
                                          <p:spTgt spid="17">
                                            <p:txEl>
                                              <p:pRg st="2" end="2"/>
                                            </p:txEl>
                                          </p:spTgt>
                                        </p:tgtEl>
                                        <p:attrNameLst>
                                          <p:attrName>style.visibility</p:attrName>
                                        </p:attrNameLst>
                                      </p:cBhvr>
                                      <p:to>
                                        <p:strVal val="visible"/>
                                      </p:to>
                                    </p:set>
                                    <p:anim calcmode="lin" valueType="num">
                                      <p:cBhvr additive="base">
                                        <p:cTn id="29" dur="500"/>
                                        <p:tgtEl>
                                          <p:spTgt spid="17">
                                            <p:txEl>
                                              <p:pRg st="2" end="2"/>
                                            </p:txEl>
                                          </p:spTgt>
                                        </p:tgtEl>
                                        <p:attrNameLst>
                                          <p:attrName>ppt_y</p:attrName>
                                        </p:attrNameLst>
                                      </p:cBhvr>
                                      <p:tavLst>
                                        <p:tav tm="0">
                                          <p:val>
                                            <p:strVal val="#ppt_y-#ppt_h*1.125000"/>
                                          </p:val>
                                        </p:tav>
                                        <p:tav tm="100000">
                                          <p:val>
                                            <p:strVal val="#ppt_y"/>
                                          </p:val>
                                        </p:tav>
                                      </p:tavLst>
                                    </p:anim>
                                    <p:animEffect transition="in" filter="wipe(down)">
                                      <p:cBhvr>
                                        <p:cTn id="30"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7" grpId="0" build="allAtOnce"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00">
            <a:alpha val="25000"/>
          </a:srgbClr>
        </a:solidFill>
        <a:effectLst/>
      </p:bgPr>
    </p:bg>
    <p:spTree>
      <p:nvGrpSpPr>
        <p:cNvPr id="1" name=""/>
        <p:cNvGrpSpPr/>
        <p:nvPr/>
      </p:nvGrpSpPr>
      <p:grpSpPr>
        <a:xfrm>
          <a:off x="0" y="0"/>
          <a:ext cx="0" cy="0"/>
          <a:chOff x="0" y="0"/>
          <a:chExt cx="0" cy="0"/>
        </a:xfrm>
      </p:grpSpPr>
      <p:sp>
        <p:nvSpPr>
          <p:cNvPr id="89091" name="Rectangle 2"/>
          <p:cNvSpPr>
            <a:spLocks noGrp="1" noChangeArrowheads="1"/>
          </p:cNvSpPr>
          <p:nvPr>
            <p:ph type="title"/>
          </p:nvPr>
        </p:nvSpPr>
        <p:spPr>
          <a:xfrm>
            <a:off x="0" y="0"/>
            <a:ext cx="9144000" cy="1038225"/>
          </a:xfrm>
          <a:solidFill>
            <a:srgbClr val="008000"/>
          </a:solidFill>
        </p:spPr>
        <p:txBody>
          <a:bodyPr/>
          <a:lstStyle/>
          <a:p>
            <a:pPr eaLnBrk="1" hangingPunct="1"/>
            <a:r>
              <a:rPr lang="en-US" sz="3200" b="1" dirty="0">
                <a:solidFill>
                  <a:schemeClr val="bg1"/>
                </a:solidFill>
                <a:ea typeface="ＭＳ Ｐゴシック" pitchFamily="-108" charset="-128"/>
                <a:cs typeface="ＭＳ Ｐゴシック" pitchFamily="-108" charset="-128"/>
              </a:rPr>
              <a:t>In other words…we discussed that</a:t>
            </a:r>
            <a:br>
              <a:rPr lang="en-US" sz="3200" b="1" dirty="0">
                <a:solidFill>
                  <a:schemeClr val="bg1"/>
                </a:solidFill>
                <a:ea typeface="ＭＳ Ｐゴシック" pitchFamily="-108" charset="-128"/>
                <a:cs typeface="ＭＳ Ｐゴシック" pitchFamily="-108" charset="-128"/>
              </a:rPr>
            </a:br>
            <a:r>
              <a:rPr lang="en-US" sz="3200" b="1" dirty="0">
                <a:solidFill>
                  <a:schemeClr val="bg1"/>
                </a:solidFill>
                <a:ea typeface="ＭＳ Ｐゴシック" pitchFamily="-108" charset="-128"/>
                <a:cs typeface="ＭＳ Ｐゴシック" pitchFamily="-108" charset="-128"/>
              </a:rPr>
              <a:t>you should follow these key steps</a:t>
            </a:r>
          </a:p>
        </p:txBody>
      </p:sp>
      <p:grpSp>
        <p:nvGrpSpPr>
          <p:cNvPr id="4" name="Group 17"/>
          <p:cNvGrpSpPr/>
          <p:nvPr/>
        </p:nvGrpSpPr>
        <p:grpSpPr>
          <a:xfrm>
            <a:off x="-152400" y="5257799"/>
            <a:ext cx="1588180" cy="1676401"/>
            <a:chOff x="-140380" y="5333999"/>
            <a:chExt cx="1588180" cy="1676401"/>
          </a:xfrm>
        </p:grpSpPr>
        <p:pic>
          <p:nvPicPr>
            <p:cNvPr id="6"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7" name="TextBox 6"/>
            <p:cNvSpPr txBox="1">
              <a:spLocks noChangeArrowheads="1"/>
            </p:cNvSpPr>
            <p:nvPr/>
          </p:nvSpPr>
          <p:spPr bwMode="auto">
            <a:xfrm>
              <a:off x="248456" y="6380946"/>
              <a:ext cx="83036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a:solidFill>
                    <a:srgbClr val="000000"/>
                  </a:solidFill>
                  <a:latin typeface="+mj-lt"/>
                </a:rPr>
                <a:t>II.B.iv</a:t>
              </a:r>
              <a:endParaRPr lang="en-US" sz="2000" b="1" dirty="0">
                <a:solidFill>
                  <a:srgbClr val="000000"/>
                </a:solidFill>
                <a:latin typeface="+mj-lt"/>
              </a:endParaRPr>
            </a:p>
          </p:txBody>
        </p:sp>
      </p:grpSp>
      <p:pic>
        <p:nvPicPr>
          <p:cNvPr id="8" name="Picture 7"/>
          <p:cNvPicPr/>
          <p:nvPr/>
        </p:nvPicPr>
        <p:blipFill>
          <a:blip r:embed="rId4">
            <a:extLst>
              <a:ext uri="{28A0092B-C50C-407E-A947-70E740481C1C}">
                <a14:useLocalDpi xmlns:a14="http://schemas.microsoft.com/office/drawing/2010/main"/>
              </a:ext>
            </a:extLst>
          </a:blip>
          <a:srcRect/>
          <a:stretch>
            <a:fillRect/>
          </a:stretch>
        </p:blipFill>
        <p:spPr bwMode="auto">
          <a:xfrm>
            <a:off x="8001506" y="457200"/>
            <a:ext cx="1142494" cy="1143000"/>
          </a:xfrm>
          <a:prstGeom prst="rect">
            <a:avLst/>
          </a:prstGeom>
          <a:noFill/>
          <a:ln>
            <a:noFill/>
          </a:ln>
        </p:spPr>
      </p:pic>
      <p:pic>
        <p:nvPicPr>
          <p:cNvPr id="9" name="Pictur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248400" y="1143000"/>
            <a:ext cx="2580198" cy="1676400"/>
          </a:xfrm>
          <a:prstGeom prst="rect">
            <a:avLst/>
          </a:prstGeom>
          <a:solidFill>
            <a:schemeClr val="bg1"/>
          </a:solidFill>
        </p:spPr>
      </p:pic>
      <p:pic>
        <p:nvPicPr>
          <p:cNvPr id="10" name="Picture 3"/>
          <p:cNvPicPr>
            <a:picLocks noChangeAspect="1"/>
          </p:cNvPicPr>
          <p:nvPr/>
        </p:nvPicPr>
        <p:blipFill>
          <a:blip r:embed="rId6"/>
          <a:srcRect/>
          <a:stretch>
            <a:fillRect/>
          </a:stretch>
        </p:blipFill>
        <p:spPr bwMode="auto">
          <a:xfrm>
            <a:off x="3733800" y="3124200"/>
            <a:ext cx="1861505" cy="2201863"/>
          </a:xfrm>
          <a:prstGeom prst="rect">
            <a:avLst/>
          </a:prstGeom>
          <a:noFill/>
          <a:ln w="9525">
            <a:noFill/>
            <a:miter lim="800000"/>
            <a:headEnd/>
            <a:tailEnd/>
          </a:ln>
        </p:spPr>
      </p:pic>
      <p:pic>
        <p:nvPicPr>
          <p:cNvPr id="11" name="Picture 3" descr="Picture 014"/>
          <p:cNvPicPr>
            <a:picLocks noGrp="1" noChangeAspect="1" noChangeArrowheads="1"/>
          </p:cNvPicPr>
          <p:nvPr>
            <p:ph idx="1"/>
          </p:nvPr>
        </p:nvPicPr>
        <p:blipFill rotWithShape="1">
          <a:blip r:embed="rId7" cstate="print">
            <a:extLst>
              <a:ext uri="{28A0092B-C50C-407E-A947-70E740481C1C}">
                <a14:useLocalDpi xmlns:a14="http://schemas.microsoft.com/office/drawing/2010/main"/>
              </a:ext>
            </a:extLst>
          </a:blip>
          <a:srcRect/>
          <a:stretch/>
        </p:blipFill>
        <p:spPr>
          <a:xfrm>
            <a:off x="7366000" y="4476750"/>
            <a:ext cx="1313808" cy="1771650"/>
          </a:xfrm>
          <a:noFill/>
        </p:spPr>
      </p:pic>
      <p:pic>
        <p:nvPicPr>
          <p:cNvPr id="12" name="Picture 11"/>
          <p:cNvPicPr>
            <a:picLocks noChangeAspect="1"/>
          </p:cNvPicPr>
          <p:nvPr/>
        </p:nvPicPr>
        <p:blipFill>
          <a:blip r:embed="rId8"/>
          <a:stretch>
            <a:fillRect/>
          </a:stretch>
        </p:blipFill>
        <p:spPr>
          <a:xfrm>
            <a:off x="762000" y="1524000"/>
            <a:ext cx="1607344" cy="1600200"/>
          </a:xfrm>
          <a:prstGeom prst="rect">
            <a:avLst/>
          </a:prstGeom>
        </p:spPr>
      </p:pic>
      <p:pic>
        <p:nvPicPr>
          <p:cNvPr id="13" name="Picture 4" descr="MVC-011F"/>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533400" y="4495799"/>
            <a:ext cx="2438400" cy="1494503"/>
          </a:xfrm>
          <a:prstGeom prst="rect">
            <a:avLst/>
          </a:prstGeom>
          <a:noFill/>
          <a:ln w="9525">
            <a:noFill/>
            <a:miter lim="800000"/>
            <a:headEnd/>
            <a:tailEnd/>
          </a:ln>
        </p:spPr>
      </p:pic>
      <p:graphicFrame>
        <p:nvGraphicFramePr>
          <p:cNvPr id="5" name="Diagram 4"/>
          <p:cNvGraphicFramePr/>
          <p:nvPr>
            <p:extLst>
              <p:ext uri="{D42A27DB-BD31-4B8C-83A1-F6EECF244321}">
                <p14:modId xmlns:p14="http://schemas.microsoft.com/office/powerpoint/2010/main" val="430204829"/>
              </p:ext>
            </p:extLst>
          </p:nvPr>
        </p:nvGraphicFramePr>
        <p:xfrm>
          <a:off x="-152400" y="1397000"/>
          <a:ext cx="9144000" cy="546100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4" name="Picture 13"/>
          <p:cNvPicPr/>
          <p:nvPr/>
        </p:nvPicPr>
        <p:blipFill>
          <a:blip r:embed="rId15">
            <a:extLst>
              <a:ext uri="{28A0092B-C50C-407E-A947-70E740481C1C}">
                <a14:useLocalDpi xmlns:a14="http://schemas.microsoft.com/office/drawing/2010/main"/>
              </a:ext>
            </a:extLst>
          </a:blip>
          <a:srcRect/>
          <a:stretch>
            <a:fillRect/>
          </a:stretch>
        </p:blipFill>
        <p:spPr bwMode="auto">
          <a:xfrm>
            <a:off x="-28576" y="533400"/>
            <a:ext cx="1095375" cy="1066800"/>
          </a:xfrm>
          <a:prstGeom prst="rect">
            <a:avLst/>
          </a:prstGeom>
          <a:noFill/>
          <a:ln>
            <a:noFill/>
          </a:ln>
        </p:spPr>
      </p:pic>
      <p:sp>
        <p:nvSpPr>
          <p:cNvPr id="15" name="Oval 14"/>
          <p:cNvSpPr/>
          <p:nvPr/>
        </p:nvSpPr>
        <p:spPr>
          <a:xfrm>
            <a:off x="3505200" y="1371600"/>
            <a:ext cx="2133600" cy="1676400"/>
          </a:xfrm>
          <a:prstGeom prst="ellipse">
            <a:avLst/>
          </a:prstGeom>
          <a:solidFill>
            <a:srgbClr val="FFFF00">
              <a:alpha val="1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5791200" y="2819400"/>
            <a:ext cx="2133600" cy="1676400"/>
          </a:xfrm>
          <a:prstGeom prst="ellipse">
            <a:avLst/>
          </a:prstGeom>
          <a:solidFill>
            <a:srgbClr val="FFFF00">
              <a:alpha val="1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5029200" y="5172075"/>
            <a:ext cx="2133600" cy="1676400"/>
          </a:xfrm>
          <a:prstGeom prst="ellipse">
            <a:avLst/>
          </a:prstGeom>
          <a:solidFill>
            <a:srgbClr val="FFFF00">
              <a:alpha val="1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2133600" y="5210175"/>
            <a:ext cx="2133600" cy="1676400"/>
          </a:xfrm>
          <a:prstGeom prst="ellipse">
            <a:avLst/>
          </a:prstGeom>
          <a:solidFill>
            <a:srgbClr val="FFFF00">
              <a:alpha val="1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1371600" y="2819400"/>
            <a:ext cx="2133600" cy="1676400"/>
          </a:xfrm>
          <a:prstGeom prst="ellipse">
            <a:avLst/>
          </a:prstGeom>
          <a:solidFill>
            <a:srgbClr val="FFFF00">
              <a:alpha val="1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2133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15"/>
                                        </p:tgtEl>
                                      </p:cBhvr>
                                    </p:animEffect>
                                    <p:set>
                                      <p:cBhvr>
                                        <p:cTn id="19" dur="1" fill="hold">
                                          <p:stCondLst>
                                            <p:cond delay="499"/>
                                          </p:stCondLst>
                                        </p:cTn>
                                        <p:tgtEl>
                                          <p:spTgt spid="15"/>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par>
                          <p:cTn id="23" fill="hold">
                            <p:stCondLst>
                              <p:cond delay="500"/>
                            </p:stCondLst>
                            <p:childTnLst>
                              <p:par>
                                <p:cTn id="24" presetID="1" presetClass="entr" presetSubtype="0"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16"/>
                                        </p:tgtEl>
                                      </p:cBhvr>
                                    </p:animEffect>
                                    <p:set>
                                      <p:cBhvr>
                                        <p:cTn id="30" dur="1" fill="hold">
                                          <p:stCondLst>
                                            <p:cond delay="499"/>
                                          </p:stCondLst>
                                        </p:cTn>
                                        <p:tgtEl>
                                          <p:spTgt spid="16"/>
                                        </p:tgtEl>
                                        <p:attrNameLst>
                                          <p:attrName>style.visibility</p:attrName>
                                        </p:attrNameLst>
                                      </p:cBhvr>
                                      <p:to>
                                        <p:strVal val="hidden"/>
                                      </p:to>
                                    </p:set>
                                  </p:childTnLst>
                                </p:cTn>
                              </p:par>
                              <p:par>
                                <p:cTn id="31" presetID="10"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par>
                          <p:cTn id="34" fill="hold">
                            <p:stCondLst>
                              <p:cond delay="500"/>
                            </p:stCondLst>
                            <p:childTnLst>
                              <p:par>
                                <p:cTn id="35" presetID="1" presetClass="entr" presetSubtype="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ntr" presetSubtype="0"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childTnLst>
                          </p:cTn>
                        </p:par>
                        <p:par>
                          <p:cTn id="45" fill="hold">
                            <p:stCondLst>
                              <p:cond delay="500"/>
                            </p:stCondLst>
                            <p:childTnLst>
                              <p:par>
                                <p:cTn id="46" presetID="1" presetClass="entr" presetSubtype="0" fill="hold" nodeType="after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10"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childTnLst>
                          </p:cTn>
                        </p:par>
                        <p:par>
                          <p:cTn id="56" fill="hold">
                            <p:stCondLst>
                              <p:cond delay="500"/>
                            </p:stCondLst>
                            <p:childTnLst>
                              <p:par>
                                <p:cTn id="57" presetID="1" presetClass="entr" presetSubtype="0" fill="hold" nodeType="after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1" nodeType="clickEffect">
                                  <p:stCondLst>
                                    <p:cond delay="0"/>
                                  </p:stCondLst>
                                  <p:childTnLst>
                                    <p:animEffect transition="out" filter="fade">
                                      <p:cBhvr>
                                        <p:cTn id="62" dur="500"/>
                                        <p:tgtEl>
                                          <p:spTgt spid="19"/>
                                        </p:tgtEl>
                                      </p:cBhvr>
                                    </p:animEffect>
                                    <p:set>
                                      <p:cBhvr>
                                        <p:cTn id="63"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00">
            <a:alpha val="25000"/>
          </a:srgbClr>
        </a:solidFill>
        <a:effectLst/>
      </p:bgPr>
    </p:bg>
    <p:spTree>
      <p:nvGrpSpPr>
        <p:cNvPr id="1" name=""/>
        <p:cNvGrpSpPr/>
        <p:nvPr/>
      </p:nvGrpSpPr>
      <p:grpSpPr>
        <a:xfrm>
          <a:off x="0" y="0"/>
          <a:ext cx="0" cy="0"/>
          <a:chOff x="0" y="0"/>
          <a:chExt cx="0" cy="0"/>
        </a:xfrm>
      </p:grpSpPr>
      <p:sp>
        <p:nvSpPr>
          <p:cNvPr id="71682" name="Title 1"/>
          <p:cNvSpPr>
            <a:spLocks noGrp="1"/>
          </p:cNvSpPr>
          <p:nvPr>
            <p:ph type="title"/>
          </p:nvPr>
        </p:nvSpPr>
        <p:spPr>
          <a:solidFill>
            <a:srgbClr val="008000"/>
          </a:solidFill>
        </p:spPr>
        <p:txBody>
          <a:bodyPr/>
          <a:lstStyle/>
          <a:p>
            <a:pPr eaLnBrk="1" hangingPunct="1"/>
            <a:r>
              <a:rPr lang="en-US" dirty="0">
                <a:solidFill>
                  <a:schemeClr val="bg1"/>
                </a:solidFill>
                <a:ea typeface="ＭＳ Ｐゴシック" pitchFamily="-108" charset="-128"/>
                <a:cs typeface="ＭＳ Ｐゴシック" pitchFamily="-108" charset="-128"/>
              </a:rPr>
              <a:t>Getting Started with SWPBIS</a:t>
            </a:r>
          </a:p>
        </p:txBody>
      </p:sp>
      <p:sp>
        <p:nvSpPr>
          <p:cNvPr id="71683" name="Content Placeholder 2"/>
          <p:cNvSpPr>
            <a:spLocks noGrp="1"/>
          </p:cNvSpPr>
          <p:nvPr>
            <p:ph idx="1"/>
          </p:nvPr>
        </p:nvSpPr>
        <p:spPr>
          <a:xfrm>
            <a:off x="457200" y="1600200"/>
            <a:ext cx="7620000" cy="5257800"/>
          </a:xfrm>
          <a:solidFill>
            <a:srgbClr val="FFFF00">
              <a:alpha val="50195"/>
            </a:srgbClr>
          </a:solidFill>
        </p:spPr>
        <p:txBody>
          <a:bodyPr/>
          <a:lstStyle/>
          <a:p>
            <a:pPr marL="514350" indent="-514350" eaLnBrk="1" hangingPunct="1">
              <a:buFontTx/>
              <a:buAutoNum type="arabicPeriod"/>
            </a:pPr>
            <a:r>
              <a:rPr lang="en-US" sz="2300" dirty="0">
                <a:solidFill>
                  <a:srgbClr val="000000"/>
                </a:solidFill>
              </a:rPr>
              <a:t>Establish an effective leadership team</a:t>
            </a:r>
          </a:p>
          <a:p>
            <a:pPr marL="514350" indent="-514350" eaLnBrk="1" hangingPunct="1">
              <a:buFontTx/>
              <a:buAutoNum type="arabicPeriod"/>
            </a:pPr>
            <a:r>
              <a:rPr lang="en-US" sz="2300" dirty="0">
                <a:solidFill>
                  <a:srgbClr val="000000"/>
                </a:solidFill>
              </a:rPr>
              <a:t>Develop brief statement of behavioral purpose</a:t>
            </a:r>
          </a:p>
          <a:p>
            <a:pPr marL="514350" indent="-514350" eaLnBrk="1" hangingPunct="1">
              <a:buFontTx/>
              <a:buAutoNum type="arabicPeriod"/>
            </a:pPr>
            <a:r>
              <a:rPr lang="en-US" sz="2300" dirty="0">
                <a:solidFill>
                  <a:srgbClr val="000000"/>
                </a:solidFill>
              </a:rPr>
              <a:t>Identify positive SW behavioral expectations</a:t>
            </a:r>
          </a:p>
          <a:p>
            <a:pPr marL="514350" indent="-514350" eaLnBrk="1" hangingPunct="1">
              <a:buFontTx/>
              <a:buAutoNum type="arabicPeriod"/>
            </a:pPr>
            <a:r>
              <a:rPr lang="en-US" sz="2300" dirty="0">
                <a:solidFill>
                  <a:srgbClr val="000000"/>
                </a:solidFill>
              </a:rPr>
              <a:t>Develop procedures for teaching SW expectations</a:t>
            </a:r>
          </a:p>
          <a:p>
            <a:pPr marL="514350" indent="-514350" eaLnBrk="1" hangingPunct="1">
              <a:buFontTx/>
              <a:buAutoNum type="arabicPeriod"/>
            </a:pPr>
            <a:r>
              <a:rPr lang="en-US" sz="2300" dirty="0">
                <a:solidFill>
                  <a:srgbClr val="000000"/>
                </a:solidFill>
              </a:rPr>
              <a:t>Develop procedures for teaching class-wide expectations</a:t>
            </a:r>
          </a:p>
          <a:p>
            <a:pPr marL="514350" indent="-514350" eaLnBrk="1" hangingPunct="1">
              <a:buFontTx/>
              <a:buAutoNum type="arabicPeriod"/>
            </a:pPr>
            <a:r>
              <a:rPr lang="en-US" sz="2300" dirty="0">
                <a:solidFill>
                  <a:srgbClr val="000000"/>
                </a:solidFill>
              </a:rPr>
              <a:t>Develop continuum for strengthening appropriate behavior</a:t>
            </a:r>
          </a:p>
          <a:p>
            <a:pPr marL="514350" indent="-514350" eaLnBrk="1" hangingPunct="1">
              <a:buFontTx/>
              <a:buAutoNum type="arabicPeriod"/>
            </a:pPr>
            <a:r>
              <a:rPr lang="en-US" sz="2300" dirty="0">
                <a:solidFill>
                  <a:srgbClr val="000000"/>
                </a:solidFill>
              </a:rPr>
              <a:t>Develop continuum for discouraging violations of expectations</a:t>
            </a:r>
          </a:p>
          <a:p>
            <a:pPr marL="514350" indent="-514350" eaLnBrk="1" hangingPunct="1">
              <a:buFontTx/>
              <a:buAutoNum type="arabicPeriod"/>
            </a:pPr>
            <a:r>
              <a:rPr lang="en-US" sz="2300" dirty="0">
                <a:solidFill>
                  <a:srgbClr val="000000"/>
                </a:solidFill>
              </a:rPr>
              <a:t>Develop data-based procedures for monitoring</a:t>
            </a:r>
          </a:p>
          <a:p>
            <a:pPr marL="514350" indent="-514350" eaLnBrk="1" hangingPunct="1">
              <a:buFontTx/>
              <a:buAutoNum type="arabicPeriod"/>
            </a:pPr>
            <a:r>
              <a:rPr lang="en-US" sz="2300" dirty="0">
                <a:solidFill>
                  <a:srgbClr val="000000"/>
                </a:solidFill>
              </a:rPr>
              <a:t>Develop systems to support staff</a:t>
            </a:r>
          </a:p>
          <a:p>
            <a:pPr marL="514350" indent="-514350" eaLnBrk="1" hangingPunct="1">
              <a:buFontTx/>
              <a:buAutoNum type="arabicPeriod"/>
            </a:pPr>
            <a:r>
              <a:rPr lang="en-US" sz="2300" dirty="0">
                <a:solidFill>
                  <a:srgbClr val="000000"/>
                </a:solidFill>
              </a:rPr>
              <a:t>Build routines to ensure on-going implementation</a:t>
            </a:r>
          </a:p>
          <a:p>
            <a:pPr marL="514350" indent="-514350" eaLnBrk="1" hangingPunct="1">
              <a:buFontTx/>
              <a:buAutoNum type="arabicPeriod"/>
            </a:pPr>
            <a:endParaRPr lang="en-US" sz="2300" dirty="0">
              <a:solidFill>
                <a:srgbClr val="000000"/>
              </a:solidFill>
            </a:endParaRPr>
          </a:p>
        </p:txBody>
      </p:sp>
      <p:sp>
        <p:nvSpPr>
          <p:cNvPr id="2" name="Rectangle 1"/>
          <p:cNvSpPr/>
          <p:nvPr/>
        </p:nvSpPr>
        <p:spPr>
          <a:xfrm>
            <a:off x="457200" y="4114800"/>
            <a:ext cx="7620000" cy="2743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7"/>
          <p:cNvGrpSpPr/>
          <p:nvPr/>
        </p:nvGrpSpPr>
        <p:grpSpPr>
          <a:xfrm>
            <a:off x="-152400" y="5257799"/>
            <a:ext cx="1588180" cy="1676401"/>
            <a:chOff x="-140380" y="5333999"/>
            <a:chExt cx="1588180" cy="1676401"/>
          </a:xfrm>
        </p:grpSpPr>
        <p:pic>
          <p:nvPicPr>
            <p:cNvPr id="14"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5"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a:solidFill>
                    <a:srgbClr val="000000"/>
                  </a:solidFill>
                  <a:latin typeface="+mj-lt"/>
                </a:rPr>
                <a:t>II.B.v</a:t>
              </a:r>
              <a:endParaRPr lang="en-US" sz="2000" b="1" dirty="0">
                <a:solidFill>
                  <a:srgbClr val="000000"/>
                </a:solidFill>
                <a:latin typeface="+mj-lt"/>
              </a:endParaRPr>
            </a:p>
          </p:txBody>
        </p:sp>
      </p:grpSp>
      <p:sp>
        <p:nvSpPr>
          <p:cNvPr id="12" name="Rectangle 11"/>
          <p:cNvSpPr/>
          <p:nvPr/>
        </p:nvSpPr>
        <p:spPr>
          <a:xfrm>
            <a:off x="457200" y="1600200"/>
            <a:ext cx="7620000" cy="167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oup 12"/>
          <p:cNvGrpSpPr/>
          <p:nvPr/>
        </p:nvGrpSpPr>
        <p:grpSpPr>
          <a:xfrm>
            <a:off x="7590138" y="4876800"/>
            <a:ext cx="1559542" cy="1447800"/>
            <a:chOff x="6758922" y="16184"/>
            <a:chExt cx="2362200" cy="2209800"/>
          </a:xfrm>
        </p:grpSpPr>
        <p:sp>
          <p:nvSpPr>
            <p:cNvPr id="19" name="Oval 4"/>
            <p:cNvSpPr>
              <a:spLocks noChangeArrowheads="1"/>
            </p:cNvSpPr>
            <p:nvPr/>
          </p:nvSpPr>
          <p:spPr bwMode="auto">
            <a:xfrm>
              <a:off x="6758922" y="16184"/>
              <a:ext cx="2362200" cy="2209800"/>
            </a:xfrm>
            <a:prstGeom prst="ellipse">
              <a:avLst/>
            </a:prstGeom>
            <a:solidFill>
              <a:srgbClr val="3366FF">
                <a:alpha val="50195"/>
              </a:srgbClr>
            </a:solidFill>
            <a:ln w="63500">
              <a:solidFill>
                <a:srgbClr val="3366FF"/>
              </a:solidFill>
              <a:round/>
              <a:headEnd/>
              <a:tailEnd/>
            </a:ln>
          </p:spPr>
          <p:txBody>
            <a:bodyPr wrap="none" anchor="ctr">
              <a:prstTxWarp prst="textNoShape">
                <a:avLst/>
              </a:prstTxWarp>
            </a:bodyPr>
            <a:lstStyle/>
            <a:p>
              <a:pPr algn="ctr" eaLnBrk="0" hangingPunct="0"/>
              <a:endParaRPr lang="en-US" sz="1800" b="1">
                <a:latin typeface="+mj-lt"/>
                <a:ea typeface="Arial" pitchFamily="-1" charset="0"/>
                <a:cs typeface="Arial" pitchFamily="-1" charset="0"/>
              </a:endParaRPr>
            </a:p>
          </p:txBody>
        </p:sp>
        <p:sp>
          <p:nvSpPr>
            <p:cNvPr id="20" name="Text Box 8"/>
            <p:cNvSpPr txBox="1">
              <a:spLocks noChangeArrowheads="1"/>
            </p:cNvSpPr>
            <p:nvPr/>
          </p:nvSpPr>
          <p:spPr bwMode="auto">
            <a:xfrm>
              <a:off x="6970914" y="1317934"/>
              <a:ext cx="1971552" cy="563717"/>
            </a:xfrm>
            <a:prstGeom prst="rect">
              <a:avLst/>
            </a:prstGeom>
            <a:noFill/>
            <a:ln w="9525">
              <a:noFill/>
              <a:miter lim="800000"/>
              <a:headEnd/>
              <a:tailEnd/>
            </a:ln>
          </p:spPr>
          <p:txBody>
            <a:bodyPr wrap="none">
              <a:prstTxWarp prst="textNoShape">
                <a:avLst/>
              </a:prstTxWarp>
              <a:spAutoFit/>
            </a:bodyPr>
            <a:lstStyle/>
            <a:p>
              <a:pPr algn="ctr" eaLnBrk="0" hangingPunct="0"/>
              <a:r>
                <a:rPr lang="en-US" sz="1800" b="1" dirty="0">
                  <a:latin typeface="+mj-lt"/>
                  <a:ea typeface="Arial" pitchFamily="-1" charset="0"/>
                  <a:cs typeface="Arial" pitchFamily="-1" charset="0"/>
                </a:rPr>
                <a:t>PRACTICES</a:t>
              </a:r>
            </a:p>
          </p:txBody>
        </p:sp>
      </p:grpSp>
      <p:sp>
        <p:nvSpPr>
          <p:cNvPr id="16" name="Rounded Rectangular Callout 15"/>
          <p:cNvSpPr>
            <a:spLocks noChangeArrowheads="1"/>
          </p:cNvSpPr>
          <p:nvPr/>
        </p:nvSpPr>
        <p:spPr bwMode="auto">
          <a:xfrm rot="1342341">
            <a:off x="2628641" y="4378778"/>
            <a:ext cx="3013863" cy="1949915"/>
          </a:xfrm>
          <a:prstGeom prst="wedgeRoundRectCallout">
            <a:avLst>
              <a:gd name="adj1" fmla="val 8444"/>
              <a:gd name="adj2" fmla="val -64356"/>
              <a:gd name="adj3" fmla="val 16667"/>
            </a:avLst>
          </a:prstGeom>
          <a:solidFill>
            <a:srgbClr val="008000"/>
          </a:solidFill>
          <a:ln w="9525">
            <a:solidFill>
              <a:srgbClr val="B6DCDF"/>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defRPr/>
            </a:pPr>
            <a:r>
              <a:rPr lang="en-US" sz="2400" dirty="0">
                <a:solidFill>
                  <a:srgbClr val="FFFFFF"/>
                </a:solidFill>
                <a:latin typeface="+mj-lt"/>
                <a:ea typeface="+mn-ea"/>
                <a:cs typeface="+mn-cs"/>
              </a:rPr>
              <a:t>Same deal…in context of classroom settings and routines</a:t>
            </a:r>
            <a:endParaRPr lang="en-US" sz="2400" i="1" dirty="0">
              <a:solidFill>
                <a:srgbClr val="FFFFFF"/>
              </a:solidFill>
              <a:latin typeface="+mj-lt"/>
              <a:ea typeface="+mn-ea"/>
              <a:cs typeface="+mn-cs"/>
            </a:endParaRPr>
          </a:p>
        </p:txBody>
      </p:sp>
      <p:pic>
        <p:nvPicPr>
          <p:cNvPr id="17" name="Picture 16"/>
          <p:cNvPicPr/>
          <p:nvPr/>
        </p:nvPicPr>
        <p:blipFill>
          <a:blip r:embed="rId4">
            <a:extLst>
              <a:ext uri="{28A0092B-C50C-407E-A947-70E740481C1C}">
                <a14:useLocalDpi xmlns:a14="http://schemas.microsoft.com/office/drawing/2010/main"/>
              </a:ext>
            </a:extLst>
          </a:blip>
          <a:srcRect/>
          <a:stretch>
            <a:fillRect/>
          </a:stretch>
        </p:blipFill>
        <p:spPr bwMode="auto">
          <a:xfrm>
            <a:off x="-28576" y="533400"/>
            <a:ext cx="1095375" cy="1066800"/>
          </a:xfrm>
          <a:prstGeom prst="rect">
            <a:avLst/>
          </a:prstGeom>
          <a:noFill/>
          <a:ln>
            <a:noFill/>
          </a:ln>
        </p:spPr>
      </p:pic>
    </p:spTree>
    <p:extLst>
      <p:ext uri="{BB962C8B-B14F-4D97-AF65-F5344CB8AC3E}">
        <p14:creationId xmlns:p14="http://schemas.microsoft.com/office/powerpoint/2010/main" val="40309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par>
                                <p:cTn id="11" presetID="9"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par>
                                <p:cTn id="14" presetID="9"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1" fill="hold" grpId="0" nodeType="clickEffect">
                                  <p:stCondLst>
                                    <p:cond delay="0"/>
                                  </p:stCondLst>
                                  <p:childTnLst>
                                    <p:set>
                                      <p:cBhvr>
                                        <p:cTn id="20" dur="1" fill="hold">
                                          <p:stCondLst>
                                            <p:cond delay="0"/>
                                          </p:stCondLst>
                                        </p:cTn>
                                        <p:tgtEl>
                                          <p:spTgt spid="16">
                                            <p:bg/>
                                          </p:spTgt>
                                        </p:tgtEl>
                                        <p:attrNameLst>
                                          <p:attrName>style.visibility</p:attrName>
                                        </p:attrNameLst>
                                      </p:cBhvr>
                                      <p:to>
                                        <p:strVal val="visible"/>
                                      </p:to>
                                    </p:set>
                                    <p:anim calcmode="lin" valueType="num">
                                      <p:cBhvr additive="base">
                                        <p:cTn id="21" dur="500"/>
                                        <p:tgtEl>
                                          <p:spTgt spid="16">
                                            <p:bg/>
                                          </p:spTgt>
                                        </p:tgtEl>
                                        <p:attrNameLst>
                                          <p:attrName>ppt_y</p:attrName>
                                        </p:attrNameLst>
                                      </p:cBhvr>
                                      <p:tavLst>
                                        <p:tav tm="0">
                                          <p:val>
                                            <p:strVal val="#ppt_y-#ppt_h*1.125000"/>
                                          </p:val>
                                        </p:tav>
                                        <p:tav tm="100000">
                                          <p:val>
                                            <p:strVal val="#ppt_y"/>
                                          </p:val>
                                        </p:tav>
                                      </p:tavLst>
                                    </p:anim>
                                    <p:animEffect transition="in" filter="wipe(down)">
                                      <p:cBhvr>
                                        <p:cTn id="22" dur="500"/>
                                        <p:tgtEl>
                                          <p:spTgt spid="16">
                                            <p:bg/>
                                          </p:spTgt>
                                        </p:tgtEl>
                                      </p:cBhvr>
                                    </p:animEffect>
                                  </p:childTnLst>
                                </p:cTn>
                              </p:par>
                              <p:par>
                                <p:cTn id="23" presetID="12" presetClass="entr" presetSubtype="1" fill="hold" grpId="0" nodeType="with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anim calcmode="lin" valueType="num">
                                      <p:cBhvr additive="base">
                                        <p:cTn id="25" dur="500"/>
                                        <p:tgtEl>
                                          <p:spTgt spid="16">
                                            <p:txEl>
                                              <p:pRg st="0" end="0"/>
                                            </p:txEl>
                                          </p:spTgt>
                                        </p:tgtEl>
                                        <p:attrNameLst>
                                          <p:attrName>ppt_y</p:attrName>
                                        </p:attrNameLst>
                                      </p:cBhvr>
                                      <p:tavLst>
                                        <p:tav tm="0">
                                          <p:val>
                                            <p:strVal val="#ppt_y-#ppt_h*1.125000"/>
                                          </p:val>
                                        </p:tav>
                                        <p:tav tm="100000">
                                          <p:val>
                                            <p:strVal val="#ppt_y"/>
                                          </p:val>
                                        </p:tav>
                                      </p:tavLst>
                                    </p:anim>
                                    <p:animEffect transition="in" filter="wipe(down)">
                                      <p:cBhvr>
                                        <p:cTn id="26"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6" grpId="0" build="allAtOnce"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00">
            <a:alpha val="25000"/>
          </a:srgbClr>
        </a:solidFill>
        <a:effectLst/>
      </p:bgPr>
    </p:bg>
    <p:spTree>
      <p:nvGrpSpPr>
        <p:cNvPr id="1" name=""/>
        <p:cNvGrpSpPr/>
        <p:nvPr/>
      </p:nvGrpSpPr>
      <p:grpSpPr>
        <a:xfrm>
          <a:off x="0" y="0"/>
          <a:ext cx="0" cy="0"/>
          <a:chOff x="0" y="0"/>
          <a:chExt cx="0" cy="0"/>
        </a:xfrm>
      </p:grpSpPr>
      <p:sp>
        <p:nvSpPr>
          <p:cNvPr id="71682" name="Title 1"/>
          <p:cNvSpPr>
            <a:spLocks noGrp="1"/>
          </p:cNvSpPr>
          <p:nvPr>
            <p:ph type="title"/>
          </p:nvPr>
        </p:nvSpPr>
        <p:spPr>
          <a:solidFill>
            <a:srgbClr val="008000"/>
          </a:solidFill>
        </p:spPr>
        <p:txBody>
          <a:bodyPr/>
          <a:lstStyle/>
          <a:p>
            <a:pPr eaLnBrk="1" hangingPunct="1"/>
            <a:r>
              <a:rPr lang="en-US" dirty="0">
                <a:solidFill>
                  <a:schemeClr val="bg1"/>
                </a:solidFill>
                <a:ea typeface="ＭＳ Ｐゴシック" pitchFamily="-108" charset="-128"/>
                <a:cs typeface="ＭＳ Ｐゴシック" pitchFamily="-108" charset="-128"/>
              </a:rPr>
              <a:t>Getting Started with SWPBIS</a:t>
            </a:r>
          </a:p>
        </p:txBody>
      </p:sp>
      <p:sp>
        <p:nvSpPr>
          <p:cNvPr id="71683" name="Content Placeholder 2"/>
          <p:cNvSpPr>
            <a:spLocks noGrp="1"/>
          </p:cNvSpPr>
          <p:nvPr>
            <p:ph idx="1"/>
          </p:nvPr>
        </p:nvSpPr>
        <p:spPr>
          <a:xfrm>
            <a:off x="457200" y="1600200"/>
            <a:ext cx="7620000" cy="5257800"/>
          </a:xfrm>
          <a:solidFill>
            <a:srgbClr val="FFFF00">
              <a:alpha val="50195"/>
            </a:srgbClr>
          </a:solidFill>
        </p:spPr>
        <p:txBody>
          <a:bodyPr/>
          <a:lstStyle/>
          <a:p>
            <a:pPr marL="514350" indent="-514350" eaLnBrk="1" hangingPunct="1">
              <a:buFontTx/>
              <a:buAutoNum type="arabicPeriod"/>
            </a:pPr>
            <a:r>
              <a:rPr lang="en-US" sz="2300" dirty="0">
                <a:solidFill>
                  <a:srgbClr val="000000"/>
                </a:solidFill>
              </a:rPr>
              <a:t>Establish an effective leadership team</a:t>
            </a:r>
          </a:p>
          <a:p>
            <a:pPr marL="514350" indent="-514350" eaLnBrk="1" hangingPunct="1">
              <a:buFontTx/>
              <a:buAutoNum type="arabicPeriod"/>
            </a:pPr>
            <a:r>
              <a:rPr lang="en-US" sz="2300" dirty="0">
                <a:solidFill>
                  <a:srgbClr val="000000"/>
                </a:solidFill>
              </a:rPr>
              <a:t>Develop brief statement of behavioral purpose</a:t>
            </a:r>
          </a:p>
          <a:p>
            <a:pPr marL="514350" indent="-514350" eaLnBrk="1" hangingPunct="1">
              <a:buFontTx/>
              <a:buAutoNum type="arabicPeriod"/>
            </a:pPr>
            <a:r>
              <a:rPr lang="en-US" sz="2300" dirty="0">
                <a:solidFill>
                  <a:srgbClr val="000000"/>
                </a:solidFill>
              </a:rPr>
              <a:t>Identify positive SW behavioral expectations</a:t>
            </a:r>
          </a:p>
          <a:p>
            <a:pPr marL="514350" indent="-514350" eaLnBrk="1" hangingPunct="1">
              <a:buFontTx/>
              <a:buAutoNum type="arabicPeriod"/>
            </a:pPr>
            <a:r>
              <a:rPr lang="en-US" sz="2300" dirty="0">
                <a:solidFill>
                  <a:srgbClr val="000000"/>
                </a:solidFill>
              </a:rPr>
              <a:t>Develop procedures for teaching SW expectations</a:t>
            </a:r>
          </a:p>
          <a:p>
            <a:pPr marL="514350" indent="-514350" eaLnBrk="1" hangingPunct="1">
              <a:buFontTx/>
              <a:buAutoNum type="arabicPeriod"/>
            </a:pPr>
            <a:r>
              <a:rPr lang="en-US" sz="2300" dirty="0">
                <a:solidFill>
                  <a:srgbClr val="000000"/>
                </a:solidFill>
              </a:rPr>
              <a:t>Develop procedures for teaching class-wide expectations</a:t>
            </a:r>
          </a:p>
          <a:p>
            <a:pPr marL="514350" indent="-514350" eaLnBrk="1" hangingPunct="1">
              <a:buFontTx/>
              <a:buAutoNum type="arabicPeriod"/>
            </a:pPr>
            <a:r>
              <a:rPr lang="en-US" sz="2300" dirty="0">
                <a:solidFill>
                  <a:srgbClr val="000000"/>
                </a:solidFill>
              </a:rPr>
              <a:t>Develop continuum for strengthening appropriate behavior</a:t>
            </a:r>
          </a:p>
          <a:p>
            <a:pPr marL="514350" indent="-514350" eaLnBrk="1" hangingPunct="1">
              <a:buFontTx/>
              <a:buAutoNum type="arabicPeriod"/>
            </a:pPr>
            <a:r>
              <a:rPr lang="en-US" sz="2300" dirty="0">
                <a:solidFill>
                  <a:srgbClr val="000000"/>
                </a:solidFill>
              </a:rPr>
              <a:t>Develop continuum for discouraging violations of expectations</a:t>
            </a:r>
          </a:p>
          <a:p>
            <a:pPr marL="514350" indent="-514350" eaLnBrk="1" hangingPunct="1">
              <a:buFontTx/>
              <a:buAutoNum type="arabicPeriod"/>
            </a:pPr>
            <a:r>
              <a:rPr lang="en-US" sz="2300" dirty="0">
                <a:solidFill>
                  <a:srgbClr val="000000"/>
                </a:solidFill>
              </a:rPr>
              <a:t>Develop data-based procedures for monitoring</a:t>
            </a:r>
          </a:p>
          <a:p>
            <a:pPr marL="514350" indent="-514350" eaLnBrk="1" hangingPunct="1">
              <a:buFontTx/>
              <a:buAutoNum type="arabicPeriod"/>
            </a:pPr>
            <a:r>
              <a:rPr lang="en-US" sz="2300" dirty="0">
                <a:solidFill>
                  <a:srgbClr val="000000"/>
                </a:solidFill>
              </a:rPr>
              <a:t>Develop systems to support staff</a:t>
            </a:r>
          </a:p>
          <a:p>
            <a:pPr marL="514350" indent="-514350" eaLnBrk="1" hangingPunct="1">
              <a:buFontTx/>
              <a:buAutoNum type="arabicPeriod"/>
            </a:pPr>
            <a:r>
              <a:rPr lang="en-US" sz="2300" dirty="0">
                <a:solidFill>
                  <a:srgbClr val="000000"/>
                </a:solidFill>
              </a:rPr>
              <a:t>Build routines to ensure on-going implementation</a:t>
            </a:r>
          </a:p>
          <a:p>
            <a:pPr marL="514350" indent="-514350" eaLnBrk="1" hangingPunct="1">
              <a:buFontTx/>
              <a:buAutoNum type="arabicPeriod"/>
            </a:pPr>
            <a:endParaRPr lang="en-US" sz="2300" dirty="0">
              <a:solidFill>
                <a:srgbClr val="000000"/>
              </a:solidFill>
            </a:endParaRPr>
          </a:p>
        </p:txBody>
      </p:sp>
      <p:sp>
        <p:nvSpPr>
          <p:cNvPr id="2" name="Rectangle 1"/>
          <p:cNvSpPr/>
          <p:nvPr/>
        </p:nvSpPr>
        <p:spPr>
          <a:xfrm>
            <a:off x="457200" y="4800600"/>
            <a:ext cx="7620000" cy="2057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7"/>
          <p:cNvGrpSpPr/>
          <p:nvPr/>
        </p:nvGrpSpPr>
        <p:grpSpPr>
          <a:xfrm>
            <a:off x="-152400" y="5257799"/>
            <a:ext cx="1588180" cy="1676401"/>
            <a:chOff x="-140380" y="5333999"/>
            <a:chExt cx="1588180" cy="1676401"/>
          </a:xfrm>
        </p:grpSpPr>
        <p:pic>
          <p:nvPicPr>
            <p:cNvPr id="14"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5" name="TextBox 6"/>
            <p:cNvSpPr txBox="1">
              <a:spLocks noChangeArrowheads="1"/>
            </p:cNvSpPr>
            <p:nvPr/>
          </p:nvSpPr>
          <p:spPr bwMode="auto">
            <a:xfrm>
              <a:off x="248456" y="6380946"/>
              <a:ext cx="83036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a:solidFill>
                    <a:srgbClr val="000000"/>
                  </a:solidFill>
                  <a:latin typeface="+mj-lt"/>
                </a:rPr>
                <a:t>II.B.vi</a:t>
              </a:r>
              <a:endParaRPr lang="en-US" sz="2000" b="1" dirty="0">
                <a:solidFill>
                  <a:srgbClr val="000000"/>
                </a:solidFill>
                <a:latin typeface="+mj-lt"/>
              </a:endParaRPr>
            </a:p>
          </p:txBody>
        </p:sp>
      </p:grpSp>
      <p:sp>
        <p:nvSpPr>
          <p:cNvPr id="12" name="Rectangle 11"/>
          <p:cNvSpPr/>
          <p:nvPr/>
        </p:nvSpPr>
        <p:spPr>
          <a:xfrm>
            <a:off x="457200" y="1600200"/>
            <a:ext cx="7620000" cy="2438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oup 12"/>
          <p:cNvGrpSpPr/>
          <p:nvPr/>
        </p:nvGrpSpPr>
        <p:grpSpPr>
          <a:xfrm>
            <a:off x="7590138" y="4876800"/>
            <a:ext cx="1559542" cy="1447800"/>
            <a:chOff x="6758922" y="16184"/>
            <a:chExt cx="2362200" cy="2209800"/>
          </a:xfrm>
        </p:grpSpPr>
        <p:sp>
          <p:nvSpPr>
            <p:cNvPr id="19" name="Oval 4"/>
            <p:cNvSpPr>
              <a:spLocks noChangeArrowheads="1"/>
            </p:cNvSpPr>
            <p:nvPr/>
          </p:nvSpPr>
          <p:spPr bwMode="auto">
            <a:xfrm>
              <a:off x="6758922" y="16184"/>
              <a:ext cx="2362200" cy="2209800"/>
            </a:xfrm>
            <a:prstGeom prst="ellipse">
              <a:avLst/>
            </a:prstGeom>
            <a:solidFill>
              <a:srgbClr val="3366FF">
                <a:alpha val="50195"/>
              </a:srgbClr>
            </a:solidFill>
            <a:ln w="63500">
              <a:solidFill>
                <a:srgbClr val="3366FF"/>
              </a:solidFill>
              <a:round/>
              <a:headEnd/>
              <a:tailEnd/>
            </a:ln>
          </p:spPr>
          <p:txBody>
            <a:bodyPr wrap="none" anchor="ctr">
              <a:prstTxWarp prst="textNoShape">
                <a:avLst/>
              </a:prstTxWarp>
            </a:bodyPr>
            <a:lstStyle/>
            <a:p>
              <a:pPr algn="ctr" eaLnBrk="0" hangingPunct="0"/>
              <a:endParaRPr lang="en-US" sz="1800" b="1">
                <a:latin typeface="+mj-lt"/>
                <a:ea typeface="Arial" pitchFamily="-1" charset="0"/>
                <a:cs typeface="Arial" pitchFamily="-1" charset="0"/>
              </a:endParaRPr>
            </a:p>
          </p:txBody>
        </p:sp>
        <p:sp>
          <p:nvSpPr>
            <p:cNvPr id="20" name="Text Box 8"/>
            <p:cNvSpPr txBox="1">
              <a:spLocks noChangeArrowheads="1"/>
            </p:cNvSpPr>
            <p:nvPr/>
          </p:nvSpPr>
          <p:spPr bwMode="auto">
            <a:xfrm>
              <a:off x="6970914" y="1317934"/>
              <a:ext cx="1971552" cy="563717"/>
            </a:xfrm>
            <a:prstGeom prst="rect">
              <a:avLst/>
            </a:prstGeom>
            <a:noFill/>
            <a:ln w="9525">
              <a:noFill/>
              <a:miter lim="800000"/>
              <a:headEnd/>
              <a:tailEnd/>
            </a:ln>
          </p:spPr>
          <p:txBody>
            <a:bodyPr wrap="none">
              <a:prstTxWarp prst="textNoShape">
                <a:avLst/>
              </a:prstTxWarp>
              <a:spAutoFit/>
            </a:bodyPr>
            <a:lstStyle/>
            <a:p>
              <a:pPr algn="ctr" eaLnBrk="0" hangingPunct="0"/>
              <a:r>
                <a:rPr lang="en-US" sz="1800" b="1" dirty="0">
                  <a:latin typeface="+mj-lt"/>
                  <a:ea typeface="Arial" pitchFamily="-1" charset="0"/>
                  <a:cs typeface="Arial" pitchFamily="-1" charset="0"/>
                </a:rPr>
                <a:t>PRACTICES</a:t>
              </a:r>
            </a:p>
          </p:txBody>
        </p:sp>
      </p:grpSp>
      <p:pic>
        <p:nvPicPr>
          <p:cNvPr id="16" name="Picture 15"/>
          <p:cNvPicPr/>
          <p:nvPr/>
        </p:nvPicPr>
        <p:blipFill>
          <a:blip r:embed="rId4">
            <a:extLst>
              <a:ext uri="{28A0092B-C50C-407E-A947-70E740481C1C}">
                <a14:useLocalDpi xmlns:a14="http://schemas.microsoft.com/office/drawing/2010/main"/>
              </a:ext>
            </a:extLst>
          </a:blip>
          <a:srcRect/>
          <a:stretch>
            <a:fillRect/>
          </a:stretch>
        </p:blipFill>
        <p:spPr bwMode="auto">
          <a:xfrm>
            <a:off x="-28576" y="533400"/>
            <a:ext cx="1095375" cy="1066800"/>
          </a:xfrm>
          <a:prstGeom prst="rect">
            <a:avLst/>
          </a:prstGeom>
          <a:noFill/>
          <a:ln>
            <a:noFill/>
          </a:ln>
        </p:spPr>
      </p:pic>
      <p:pic>
        <p:nvPicPr>
          <p:cNvPr id="17" name="Picture 6" descr="MVC-001F"/>
          <p:cNvPicPr>
            <a:picLocks noChangeAspect="1" noChangeArrowheads="1"/>
          </p:cNvPicPr>
          <p:nvPr/>
        </p:nvPicPr>
        <p:blipFill>
          <a:blip r:embed="rId5"/>
          <a:srcRect/>
          <a:stretch>
            <a:fillRect/>
          </a:stretch>
        </p:blipFill>
        <p:spPr bwMode="auto">
          <a:xfrm>
            <a:off x="4876800" y="1905000"/>
            <a:ext cx="3124200" cy="1981200"/>
          </a:xfrm>
          <a:prstGeom prst="rect">
            <a:avLst/>
          </a:prstGeom>
          <a:noFill/>
          <a:ln w="9525">
            <a:noFill/>
            <a:miter lim="800000"/>
            <a:headEnd/>
            <a:tailEnd/>
          </a:ln>
        </p:spPr>
      </p:pic>
      <p:pic>
        <p:nvPicPr>
          <p:cNvPr id="18" name="Picture 10" descr="MVC-013F"/>
          <p:cNvPicPr>
            <a:picLocks noChangeAspect="1" noChangeArrowheads="1"/>
          </p:cNvPicPr>
          <p:nvPr/>
        </p:nvPicPr>
        <p:blipFill>
          <a:blip r:embed="rId6"/>
          <a:srcRect/>
          <a:stretch>
            <a:fillRect/>
          </a:stretch>
        </p:blipFill>
        <p:spPr bwMode="auto">
          <a:xfrm>
            <a:off x="457200" y="1905000"/>
            <a:ext cx="3124200" cy="2008578"/>
          </a:xfrm>
          <a:prstGeom prst="rect">
            <a:avLst/>
          </a:prstGeom>
          <a:noFill/>
          <a:ln w="9525">
            <a:noFill/>
            <a:miter lim="800000"/>
            <a:headEnd/>
            <a:tailEnd/>
          </a:ln>
        </p:spPr>
      </p:pic>
    </p:spTree>
    <p:extLst>
      <p:ext uri="{BB962C8B-B14F-4D97-AF65-F5344CB8AC3E}">
        <p14:creationId xmlns:p14="http://schemas.microsoft.com/office/powerpoint/2010/main" val="5090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par>
                                <p:cTn id="11" presetID="9"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par>
                                <p:cTn id="14" presetID="9"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p:tgtEl>
                                          <p:spTgt spid="18"/>
                                        </p:tgtEl>
                                        <p:attrNameLst>
                                          <p:attrName>ppt_y</p:attrName>
                                        </p:attrNameLst>
                                      </p:cBhvr>
                                      <p:tavLst>
                                        <p:tav tm="0">
                                          <p:val>
                                            <p:strVal val="#ppt_y+#ppt_h*1.125000"/>
                                          </p:val>
                                        </p:tav>
                                        <p:tav tm="100000">
                                          <p:val>
                                            <p:strVal val="#ppt_y"/>
                                          </p:val>
                                        </p:tav>
                                      </p:tavLst>
                                    </p:anim>
                                    <p:animEffect transition="in" filter="wipe(up)">
                                      <p:cBhvr>
                                        <p:cTn id="22" dur="500"/>
                                        <p:tgtEl>
                                          <p:spTgt spid="18"/>
                                        </p:tgtEl>
                                      </p:cBhvr>
                                    </p:animEffect>
                                  </p:childTnLst>
                                </p:cTn>
                              </p:par>
                              <p:par>
                                <p:cTn id="23" presetID="12" presetClass="entr" presetSubtype="4"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p:tgtEl>
                                          <p:spTgt spid="17"/>
                                        </p:tgtEl>
                                        <p:attrNameLst>
                                          <p:attrName>ppt_y</p:attrName>
                                        </p:attrNameLst>
                                      </p:cBhvr>
                                      <p:tavLst>
                                        <p:tav tm="0">
                                          <p:val>
                                            <p:strVal val="#ppt_y+#ppt_h*1.125000"/>
                                          </p:val>
                                        </p:tav>
                                        <p:tav tm="100000">
                                          <p:val>
                                            <p:strVal val="#ppt_y"/>
                                          </p:val>
                                        </p:tav>
                                      </p:tavLst>
                                    </p:anim>
                                    <p:animEffect transition="in" filter="wipe(up)">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457200"/>
            <a:ext cx="8305800" cy="990600"/>
          </a:xfrm>
          <a:solidFill>
            <a:srgbClr val="FFFFFF">
              <a:alpha val="50195"/>
            </a:srgbClr>
          </a:solidFill>
          <a:ln w="38100" cmpd="sng">
            <a:solidFill>
              <a:srgbClr val="008000"/>
            </a:solidFill>
          </a:ln>
        </p:spPr>
        <p:txBody>
          <a:bodyPr/>
          <a:lstStyle/>
          <a:p>
            <a:pPr eaLnBrk="1" hangingPunct="1"/>
            <a:r>
              <a:rPr lang="en-US" b="1" dirty="0">
                <a:latin typeface="+mj-lt"/>
              </a:rPr>
              <a:t>Advance Organizer</a:t>
            </a:r>
          </a:p>
        </p:txBody>
      </p:sp>
      <p:sp>
        <p:nvSpPr>
          <p:cNvPr id="33795" name="Rectangle 3"/>
          <p:cNvSpPr>
            <a:spLocks noGrp="1" noChangeArrowheads="1"/>
          </p:cNvSpPr>
          <p:nvPr>
            <p:ph type="body" idx="1"/>
          </p:nvPr>
        </p:nvSpPr>
        <p:spPr>
          <a:xfrm>
            <a:off x="457200" y="1676400"/>
            <a:ext cx="8305800" cy="5257800"/>
          </a:xfrm>
          <a:solidFill>
            <a:srgbClr val="FFFFFF">
              <a:alpha val="50195"/>
            </a:srgbClr>
          </a:solidFill>
          <a:ln>
            <a:noFill/>
          </a:ln>
        </p:spPr>
        <p:txBody>
          <a:bodyPr/>
          <a:lstStyle/>
          <a:p>
            <a:pPr eaLnBrk="1" hangingPunct="1">
              <a:lnSpc>
                <a:spcPct val="90000"/>
              </a:lnSpc>
            </a:pPr>
            <a:r>
              <a:rPr lang="en-US" sz="3100" dirty="0">
                <a:latin typeface="+mj-lt"/>
              </a:rPr>
              <a:t>Quick Review</a:t>
            </a:r>
            <a:endParaRPr lang="en-US" sz="2700" dirty="0">
              <a:latin typeface="+mj-lt"/>
            </a:endParaRPr>
          </a:p>
          <a:p>
            <a:pPr eaLnBrk="1" hangingPunct="1">
              <a:lnSpc>
                <a:spcPct val="90000"/>
              </a:lnSpc>
            </a:pPr>
            <a:endParaRPr lang="en-US" sz="1000" dirty="0">
              <a:latin typeface="+mj-lt"/>
            </a:endParaRPr>
          </a:p>
          <a:p>
            <a:pPr eaLnBrk="1" hangingPunct="1">
              <a:lnSpc>
                <a:spcPct val="90000"/>
              </a:lnSpc>
            </a:pPr>
            <a:r>
              <a:rPr lang="en-US" sz="3100" dirty="0">
                <a:latin typeface="+mj-lt"/>
              </a:rPr>
              <a:t>Getting Started with SWPBIS (steps 7-8)</a:t>
            </a:r>
          </a:p>
          <a:p>
            <a:pPr lvl="1" eaLnBrk="1" hangingPunct="1">
              <a:lnSpc>
                <a:spcPct val="90000"/>
              </a:lnSpc>
            </a:pPr>
            <a:r>
              <a:rPr lang="en-US" sz="2700" dirty="0">
                <a:latin typeface="+mj-lt"/>
              </a:rPr>
              <a:t>Continuum for discouraging rule violations</a:t>
            </a:r>
          </a:p>
          <a:p>
            <a:pPr lvl="1" eaLnBrk="1" hangingPunct="1">
              <a:lnSpc>
                <a:spcPct val="90000"/>
              </a:lnSpc>
            </a:pPr>
            <a:r>
              <a:rPr lang="en-US" sz="2700" dirty="0">
                <a:latin typeface="+mj-lt"/>
              </a:rPr>
              <a:t>Data-based procedures for monitoring</a:t>
            </a:r>
          </a:p>
          <a:p>
            <a:pPr eaLnBrk="1" hangingPunct="1">
              <a:lnSpc>
                <a:spcPct val="90000"/>
              </a:lnSpc>
            </a:pPr>
            <a:endParaRPr lang="en-US" sz="1000" dirty="0">
              <a:latin typeface="+mj-lt"/>
            </a:endParaRPr>
          </a:p>
          <a:p>
            <a:pPr eaLnBrk="1" hangingPunct="1">
              <a:lnSpc>
                <a:spcPct val="90000"/>
              </a:lnSpc>
            </a:pPr>
            <a:r>
              <a:rPr lang="en-US" sz="3100" dirty="0">
                <a:latin typeface="+mj-lt"/>
              </a:rPr>
              <a:t>SWPBIS Evaluation with TFI</a:t>
            </a:r>
          </a:p>
          <a:p>
            <a:pPr eaLnBrk="1" hangingPunct="1">
              <a:lnSpc>
                <a:spcPct val="90000"/>
              </a:lnSpc>
            </a:pPr>
            <a:r>
              <a:rPr lang="en-US" sz="3100" dirty="0">
                <a:latin typeface="+mj-lt"/>
              </a:rPr>
              <a:t>Action Planning</a:t>
            </a:r>
          </a:p>
        </p:txBody>
      </p:sp>
      <p:pic>
        <p:nvPicPr>
          <p:cNvPr id="4" name="Picture 3"/>
          <p:cNvPicPr>
            <a:picLocks noChangeAspect="1"/>
          </p:cNvPicPr>
          <p:nvPr/>
        </p:nvPicPr>
        <p:blipFill>
          <a:blip r:embed="rId3"/>
          <a:stretch>
            <a:fillRect/>
          </a:stretch>
        </p:blipFill>
        <p:spPr>
          <a:xfrm>
            <a:off x="8077200" y="838200"/>
            <a:ext cx="1066800" cy="1066800"/>
          </a:xfrm>
          <a:prstGeom prst="rect">
            <a:avLst/>
          </a:prstGeom>
        </p:spPr>
      </p:pic>
      <p:sp>
        <p:nvSpPr>
          <p:cNvPr id="2" name="Right Brace 1"/>
          <p:cNvSpPr/>
          <p:nvPr/>
        </p:nvSpPr>
        <p:spPr>
          <a:xfrm>
            <a:off x="11582400" y="5791200"/>
            <a:ext cx="155448" cy="91440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504129912"/>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00">
            <a:alpha val="25000"/>
          </a:srgbClr>
        </a:solidFill>
        <a:effectLst/>
      </p:bgPr>
    </p:bg>
    <p:spTree>
      <p:nvGrpSpPr>
        <p:cNvPr id="1" name=""/>
        <p:cNvGrpSpPr/>
        <p:nvPr/>
      </p:nvGrpSpPr>
      <p:grpSpPr>
        <a:xfrm>
          <a:off x="0" y="0"/>
          <a:ext cx="0" cy="0"/>
          <a:chOff x="0" y="0"/>
          <a:chExt cx="0" cy="0"/>
        </a:xfrm>
      </p:grpSpPr>
      <p:sp>
        <p:nvSpPr>
          <p:cNvPr id="71682" name="Title 1"/>
          <p:cNvSpPr>
            <a:spLocks noGrp="1"/>
          </p:cNvSpPr>
          <p:nvPr>
            <p:ph type="title"/>
          </p:nvPr>
        </p:nvSpPr>
        <p:spPr>
          <a:solidFill>
            <a:srgbClr val="008000"/>
          </a:solidFill>
        </p:spPr>
        <p:txBody>
          <a:bodyPr/>
          <a:lstStyle/>
          <a:p>
            <a:pPr eaLnBrk="1" hangingPunct="1"/>
            <a:r>
              <a:rPr lang="en-US" dirty="0">
                <a:solidFill>
                  <a:schemeClr val="bg1"/>
                </a:solidFill>
                <a:ea typeface="ＭＳ Ｐゴシック" pitchFamily="-108" charset="-128"/>
                <a:cs typeface="ＭＳ Ｐゴシック" pitchFamily="-108" charset="-128"/>
              </a:rPr>
              <a:t>Getting Started with SWPBIS</a:t>
            </a:r>
          </a:p>
        </p:txBody>
      </p:sp>
      <p:sp>
        <p:nvSpPr>
          <p:cNvPr id="71683" name="Content Placeholder 2"/>
          <p:cNvSpPr>
            <a:spLocks noGrp="1"/>
          </p:cNvSpPr>
          <p:nvPr>
            <p:ph idx="1"/>
          </p:nvPr>
        </p:nvSpPr>
        <p:spPr>
          <a:xfrm>
            <a:off x="457200" y="1600200"/>
            <a:ext cx="7620000" cy="5257800"/>
          </a:xfrm>
          <a:solidFill>
            <a:srgbClr val="FFFF00">
              <a:alpha val="50195"/>
            </a:srgbClr>
          </a:solidFill>
        </p:spPr>
        <p:txBody>
          <a:bodyPr/>
          <a:lstStyle/>
          <a:p>
            <a:pPr marL="514350" indent="-514350" eaLnBrk="1" hangingPunct="1">
              <a:buFontTx/>
              <a:buAutoNum type="arabicPeriod"/>
            </a:pPr>
            <a:r>
              <a:rPr lang="en-US" sz="2300" dirty="0">
                <a:solidFill>
                  <a:srgbClr val="000000"/>
                </a:solidFill>
              </a:rPr>
              <a:t>Establish an effective leadership team</a:t>
            </a:r>
          </a:p>
          <a:p>
            <a:pPr marL="514350" indent="-514350" eaLnBrk="1" hangingPunct="1">
              <a:buFontTx/>
              <a:buAutoNum type="arabicPeriod"/>
            </a:pPr>
            <a:r>
              <a:rPr lang="en-US" sz="2300" dirty="0">
                <a:solidFill>
                  <a:srgbClr val="000000"/>
                </a:solidFill>
              </a:rPr>
              <a:t>Develop brief statement of behavioral purpose</a:t>
            </a:r>
          </a:p>
          <a:p>
            <a:pPr marL="514350" indent="-514350" eaLnBrk="1" hangingPunct="1">
              <a:buFontTx/>
              <a:buAutoNum type="arabicPeriod"/>
            </a:pPr>
            <a:r>
              <a:rPr lang="en-US" sz="2300" dirty="0">
                <a:solidFill>
                  <a:srgbClr val="000000"/>
                </a:solidFill>
              </a:rPr>
              <a:t>Identify positive SW behavioral expectations</a:t>
            </a:r>
          </a:p>
          <a:p>
            <a:pPr marL="514350" indent="-514350" eaLnBrk="1" hangingPunct="1">
              <a:buFontTx/>
              <a:buAutoNum type="arabicPeriod"/>
            </a:pPr>
            <a:r>
              <a:rPr lang="en-US" sz="2300" dirty="0">
                <a:solidFill>
                  <a:srgbClr val="000000"/>
                </a:solidFill>
              </a:rPr>
              <a:t>Develop procedures for teaching SW expectations</a:t>
            </a:r>
          </a:p>
          <a:p>
            <a:pPr marL="514350" indent="-514350" eaLnBrk="1" hangingPunct="1">
              <a:buFontTx/>
              <a:buAutoNum type="arabicPeriod"/>
            </a:pPr>
            <a:r>
              <a:rPr lang="en-US" sz="2300" dirty="0">
                <a:solidFill>
                  <a:srgbClr val="000000"/>
                </a:solidFill>
              </a:rPr>
              <a:t>Develop procedures for teaching class-wide expectations</a:t>
            </a:r>
          </a:p>
          <a:p>
            <a:pPr marL="514350" indent="-514350" eaLnBrk="1" hangingPunct="1">
              <a:buFontTx/>
              <a:buAutoNum type="arabicPeriod"/>
            </a:pPr>
            <a:r>
              <a:rPr lang="en-US" sz="2300" dirty="0">
                <a:solidFill>
                  <a:srgbClr val="000000"/>
                </a:solidFill>
              </a:rPr>
              <a:t>Develop continuum for strengthening appropriate behavior</a:t>
            </a:r>
          </a:p>
          <a:p>
            <a:pPr marL="514350" indent="-514350" eaLnBrk="1" hangingPunct="1">
              <a:buFontTx/>
              <a:buAutoNum type="arabicPeriod"/>
            </a:pPr>
            <a:r>
              <a:rPr lang="en-US" sz="2300" dirty="0">
                <a:solidFill>
                  <a:srgbClr val="000000"/>
                </a:solidFill>
              </a:rPr>
              <a:t>Develop continuum for discouraging violations of expectations</a:t>
            </a:r>
          </a:p>
          <a:p>
            <a:pPr marL="514350" indent="-514350" eaLnBrk="1" hangingPunct="1">
              <a:buFontTx/>
              <a:buAutoNum type="arabicPeriod"/>
            </a:pPr>
            <a:r>
              <a:rPr lang="en-US" sz="2300" dirty="0">
                <a:solidFill>
                  <a:srgbClr val="000000"/>
                </a:solidFill>
              </a:rPr>
              <a:t>Develop data-based procedures for monitoring</a:t>
            </a:r>
          </a:p>
          <a:p>
            <a:pPr marL="514350" indent="-514350" eaLnBrk="1" hangingPunct="1">
              <a:buFontTx/>
              <a:buAutoNum type="arabicPeriod"/>
            </a:pPr>
            <a:r>
              <a:rPr lang="en-US" sz="2300" dirty="0">
                <a:solidFill>
                  <a:srgbClr val="000000"/>
                </a:solidFill>
              </a:rPr>
              <a:t>Develop systems to support staff</a:t>
            </a:r>
          </a:p>
          <a:p>
            <a:pPr marL="514350" indent="-514350" eaLnBrk="1" hangingPunct="1">
              <a:buFontTx/>
              <a:buAutoNum type="arabicPeriod"/>
            </a:pPr>
            <a:r>
              <a:rPr lang="en-US" sz="2300" dirty="0">
                <a:solidFill>
                  <a:srgbClr val="000000"/>
                </a:solidFill>
              </a:rPr>
              <a:t>Build routines to ensure on-going implementation</a:t>
            </a:r>
          </a:p>
          <a:p>
            <a:pPr marL="514350" indent="-514350" eaLnBrk="1" hangingPunct="1">
              <a:buFontTx/>
              <a:buAutoNum type="arabicPeriod"/>
            </a:pPr>
            <a:endParaRPr lang="en-US" sz="2300" dirty="0">
              <a:solidFill>
                <a:srgbClr val="000000"/>
              </a:solidFill>
            </a:endParaRPr>
          </a:p>
        </p:txBody>
      </p:sp>
      <p:sp>
        <p:nvSpPr>
          <p:cNvPr id="12" name="Rectangle 11"/>
          <p:cNvSpPr/>
          <p:nvPr/>
        </p:nvSpPr>
        <p:spPr>
          <a:xfrm>
            <a:off x="457200" y="1600200"/>
            <a:ext cx="7620000" cy="3200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7"/>
          <p:cNvGrpSpPr/>
          <p:nvPr/>
        </p:nvGrpSpPr>
        <p:grpSpPr>
          <a:xfrm>
            <a:off x="-152400" y="1447800"/>
            <a:ext cx="1588180" cy="1676401"/>
            <a:chOff x="-140380" y="5333999"/>
            <a:chExt cx="1588180" cy="1676401"/>
          </a:xfrm>
        </p:grpSpPr>
        <p:pic>
          <p:nvPicPr>
            <p:cNvPr id="14"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5" name="TextBox 6"/>
            <p:cNvSpPr txBox="1">
              <a:spLocks noChangeArrowheads="1"/>
            </p:cNvSpPr>
            <p:nvPr/>
          </p:nvSpPr>
          <p:spPr bwMode="auto">
            <a:xfrm>
              <a:off x="248456" y="6380946"/>
              <a:ext cx="90656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a:solidFill>
                    <a:srgbClr val="000000"/>
                  </a:solidFill>
                  <a:latin typeface="+mj-lt"/>
                </a:rPr>
                <a:t>II.B</a:t>
              </a:r>
            </a:p>
          </p:txBody>
        </p:sp>
      </p:grpSp>
      <p:sp>
        <p:nvSpPr>
          <p:cNvPr id="16" name="Rounded Rectangle 15"/>
          <p:cNvSpPr/>
          <p:nvPr/>
        </p:nvSpPr>
        <p:spPr>
          <a:xfrm>
            <a:off x="2209800" y="2895600"/>
            <a:ext cx="4267200" cy="1371600"/>
          </a:xfrm>
          <a:prstGeom prst="round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bg1"/>
                </a:solidFill>
              </a:rPr>
              <a:t>We’ll discuss these today.</a:t>
            </a:r>
          </a:p>
        </p:txBody>
      </p:sp>
      <p:pic>
        <p:nvPicPr>
          <p:cNvPr id="17" name="Picture 16"/>
          <p:cNvPicPr/>
          <p:nvPr/>
        </p:nvPicPr>
        <p:blipFill>
          <a:blip r:embed="rId4">
            <a:extLst>
              <a:ext uri="{28A0092B-C50C-407E-A947-70E740481C1C}">
                <a14:useLocalDpi xmlns:a14="http://schemas.microsoft.com/office/drawing/2010/main"/>
              </a:ext>
            </a:extLst>
          </a:blip>
          <a:srcRect/>
          <a:stretch>
            <a:fillRect/>
          </a:stretch>
        </p:blipFill>
        <p:spPr bwMode="auto">
          <a:xfrm>
            <a:off x="-28576" y="533400"/>
            <a:ext cx="1095375" cy="1066800"/>
          </a:xfrm>
          <a:prstGeom prst="rect">
            <a:avLst/>
          </a:prstGeom>
          <a:noFill/>
          <a:ln>
            <a:noFill/>
          </a:ln>
        </p:spPr>
      </p:pic>
      <p:sp>
        <p:nvSpPr>
          <p:cNvPr id="2" name="Rectangle 1">
            <a:extLst>
              <a:ext uri="{FF2B5EF4-FFF2-40B4-BE49-F238E27FC236}">
                <a16:creationId xmlns:a16="http://schemas.microsoft.com/office/drawing/2014/main" id="{9C6A46D5-8D24-43DC-80E4-AF59A44C0F03}"/>
              </a:ext>
            </a:extLst>
          </p:cNvPr>
          <p:cNvSpPr/>
          <p:nvPr/>
        </p:nvSpPr>
        <p:spPr>
          <a:xfrm>
            <a:off x="457200" y="6019800"/>
            <a:ext cx="7620000" cy="8382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115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childTnLst>
                          </p:cTn>
                        </p:par>
                        <p:par>
                          <p:cTn id="11" fill="hold">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dissolve">
                                      <p:cBhvr>
                                        <p:cTn id="14" dur="500"/>
                                        <p:tgtEl>
                                          <p:spTgt spid="16"/>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139266" name="Rectangle 3"/>
          <p:cNvSpPr txBox="1">
            <a:spLocks noChangeArrowheads="1"/>
          </p:cNvSpPr>
          <p:nvPr/>
        </p:nvSpPr>
        <p:spPr bwMode="auto">
          <a:xfrm>
            <a:off x="228600" y="1600200"/>
            <a:ext cx="1905000" cy="1981200"/>
          </a:xfrm>
          <a:prstGeom prst="rect">
            <a:avLst/>
          </a:prstGeom>
          <a:solidFill>
            <a:srgbClr val="FFFFFF"/>
          </a:solidFill>
          <a:ln w="9525">
            <a:noFill/>
            <a:miter lim="800000"/>
            <a:headEnd/>
            <a:tailEnd/>
          </a:ln>
        </p:spPr>
        <p:txBody>
          <a:bodyPr>
            <a:prstTxWarp prst="textNoShape">
              <a:avLst/>
            </a:prstTxWarp>
          </a:bodyPr>
          <a:lstStyle/>
          <a:p>
            <a:pPr marL="342900" indent="-342900">
              <a:lnSpc>
                <a:spcPct val="90000"/>
              </a:lnSpc>
              <a:spcBef>
                <a:spcPct val="20000"/>
              </a:spcBef>
              <a:buFontTx/>
              <a:buChar char="•"/>
            </a:pPr>
            <a:r>
              <a:rPr lang="en-US" sz="2200" dirty="0">
                <a:latin typeface="+mj-lt"/>
              </a:rPr>
              <a:t>Talk as team for 5 min</a:t>
            </a:r>
          </a:p>
        </p:txBody>
      </p:sp>
      <p:sp>
        <p:nvSpPr>
          <p:cNvPr id="139267" name="Rectangle 2"/>
          <p:cNvSpPr>
            <a:spLocks noGrp="1" noChangeArrowheads="1"/>
          </p:cNvSpPr>
          <p:nvPr>
            <p:ph type="title"/>
          </p:nvPr>
        </p:nvSpPr>
        <p:spPr>
          <a:xfrm>
            <a:off x="228600" y="228600"/>
            <a:ext cx="8686800" cy="1219200"/>
          </a:xfrm>
          <a:solidFill>
            <a:srgbClr val="FFFFFF"/>
          </a:solidFill>
        </p:spPr>
        <p:txBody>
          <a:bodyPr/>
          <a:lstStyle/>
          <a:p>
            <a:pPr eaLnBrk="1" hangingPunct="1"/>
            <a:r>
              <a:rPr lang="en-US" sz="4000" b="1" dirty="0">
                <a:solidFill>
                  <a:srgbClr val="3366FF"/>
                </a:solidFill>
              </a:rPr>
              <a:t>Activity:</a:t>
            </a:r>
            <a:br>
              <a:rPr lang="en-US" sz="4000" b="1" dirty="0">
                <a:solidFill>
                  <a:srgbClr val="3366FF"/>
                </a:solidFill>
              </a:rPr>
            </a:br>
            <a:r>
              <a:rPr lang="en-US" sz="4000" b="1" dirty="0">
                <a:solidFill>
                  <a:srgbClr val="3366FF"/>
                </a:solidFill>
              </a:rPr>
              <a:t>Share Accomplishments</a:t>
            </a:r>
            <a:endParaRPr lang="en-US" sz="4000" b="1" i="1" dirty="0">
              <a:solidFill>
                <a:srgbClr val="3366FF"/>
              </a:solidFill>
            </a:endParaRPr>
          </a:p>
        </p:txBody>
      </p:sp>
      <p:sp>
        <p:nvSpPr>
          <p:cNvPr id="139268" name="Rectangle 3"/>
          <p:cNvSpPr>
            <a:spLocks noGrp="1" noChangeArrowheads="1"/>
          </p:cNvSpPr>
          <p:nvPr>
            <p:ph type="body" idx="1"/>
          </p:nvPr>
        </p:nvSpPr>
        <p:spPr>
          <a:xfrm>
            <a:off x="2362200" y="1600200"/>
            <a:ext cx="6477000" cy="4648200"/>
          </a:xfrm>
          <a:solidFill>
            <a:srgbClr val="FFFFFF"/>
          </a:solidFill>
        </p:spPr>
        <p:txBody>
          <a:bodyPr/>
          <a:lstStyle/>
          <a:p>
            <a:pPr>
              <a:lnSpc>
                <a:spcPct val="90000"/>
              </a:lnSpc>
            </a:pPr>
            <a:r>
              <a:rPr lang="en-US" sz="2800" dirty="0">
                <a:latin typeface="+mj-lt"/>
                <a:ea typeface="ＭＳ Ｐゴシック" charset="0"/>
                <a:cs typeface="ＭＳ Ｐゴシック" charset="0"/>
              </a:rPr>
              <a:t>Discuss with your group and identify </a:t>
            </a:r>
          </a:p>
          <a:p>
            <a:pPr lvl="1">
              <a:lnSpc>
                <a:spcPct val="90000"/>
              </a:lnSpc>
            </a:pPr>
            <a:endParaRPr lang="en-US" sz="2400" dirty="0">
              <a:latin typeface="+mj-lt"/>
              <a:ea typeface="ＭＳ Ｐゴシック" charset="0"/>
            </a:endParaRPr>
          </a:p>
          <a:p>
            <a:pPr lvl="1">
              <a:lnSpc>
                <a:spcPct val="90000"/>
              </a:lnSpc>
            </a:pPr>
            <a:r>
              <a:rPr lang="en-US" sz="2400" dirty="0">
                <a:latin typeface="+mj-lt"/>
                <a:ea typeface="ＭＳ Ｐゴシック" charset="0"/>
              </a:rPr>
              <a:t>1-2 accomplishments </a:t>
            </a:r>
          </a:p>
          <a:p>
            <a:pPr lvl="1">
              <a:lnSpc>
                <a:spcPct val="90000"/>
              </a:lnSpc>
            </a:pPr>
            <a:endParaRPr lang="en-US" sz="2400" dirty="0">
              <a:latin typeface="+mj-lt"/>
              <a:ea typeface="ＭＳ Ｐゴシック" charset="0"/>
            </a:endParaRPr>
          </a:p>
          <a:p>
            <a:pPr lvl="1">
              <a:lnSpc>
                <a:spcPct val="90000"/>
              </a:lnSpc>
            </a:pPr>
            <a:r>
              <a:rPr lang="en-US" sz="2400" dirty="0">
                <a:latin typeface="+mj-lt"/>
                <a:ea typeface="ＭＳ Ｐゴシック" charset="0"/>
              </a:rPr>
              <a:t>1-2 questions or concerns shared by most members of team</a:t>
            </a:r>
          </a:p>
          <a:p>
            <a:pPr eaLnBrk="1" hangingPunct="1">
              <a:lnSpc>
                <a:spcPct val="90000"/>
              </a:lnSpc>
            </a:pPr>
            <a:endParaRPr lang="en-US" sz="2000" dirty="0">
              <a:latin typeface="+mj-lt"/>
            </a:endParaRPr>
          </a:p>
        </p:txBody>
      </p:sp>
      <p:pic>
        <p:nvPicPr>
          <p:cNvPr id="10" name="Picture 9"/>
          <p:cNvPicPr>
            <a:picLocks noChangeAspect="1"/>
          </p:cNvPicPr>
          <p:nvPr/>
        </p:nvPicPr>
        <p:blipFill>
          <a:blip r:embed="rId3"/>
          <a:stretch>
            <a:fillRect/>
          </a:stretch>
        </p:blipFill>
        <p:spPr>
          <a:xfrm>
            <a:off x="8153400" y="914400"/>
            <a:ext cx="1066800" cy="1066800"/>
          </a:xfrm>
          <a:prstGeom prst="rect">
            <a:avLst/>
          </a:prstGeom>
        </p:spPr>
      </p:pic>
    </p:spTree>
    <p:extLst>
      <p:ext uri="{BB962C8B-B14F-4D97-AF65-F5344CB8AC3E}">
        <p14:creationId xmlns:p14="http://schemas.microsoft.com/office/powerpoint/2010/main" val="189471232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solidFill>
            <a:srgbClr val="008000"/>
          </a:solidFill>
        </p:spPr>
        <p:txBody>
          <a:bodyPr/>
          <a:lstStyle/>
          <a:p>
            <a:pPr eaLnBrk="1" hangingPunct="1"/>
            <a:r>
              <a:rPr lang="en-US" dirty="0">
                <a:solidFill>
                  <a:schemeClr val="bg1"/>
                </a:solidFill>
                <a:ea typeface="ＭＳ Ｐゴシック" pitchFamily="-108" charset="-128"/>
                <a:cs typeface="ＭＳ Ｐゴシック" pitchFamily="-108" charset="-128"/>
              </a:rPr>
              <a:t>Getting Started with SWPBIS</a:t>
            </a:r>
          </a:p>
        </p:txBody>
      </p:sp>
      <p:sp>
        <p:nvSpPr>
          <p:cNvPr id="71683" name="Content Placeholder 2"/>
          <p:cNvSpPr>
            <a:spLocks noGrp="1"/>
          </p:cNvSpPr>
          <p:nvPr>
            <p:ph idx="1"/>
          </p:nvPr>
        </p:nvSpPr>
        <p:spPr>
          <a:xfrm>
            <a:off x="457200" y="1600200"/>
            <a:ext cx="7620000" cy="5257800"/>
          </a:xfrm>
          <a:solidFill>
            <a:srgbClr val="FFFF00">
              <a:alpha val="50195"/>
            </a:srgbClr>
          </a:solidFill>
        </p:spPr>
        <p:txBody>
          <a:bodyPr/>
          <a:lstStyle/>
          <a:p>
            <a:pPr marL="514350" indent="-514350" eaLnBrk="1" hangingPunct="1">
              <a:buFontTx/>
              <a:buAutoNum type="arabicPeriod"/>
            </a:pPr>
            <a:r>
              <a:rPr lang="en-US" sz="2300" dirty="0">
                <a:solidFill>
                  <a:srgbClr val="000000"/>
                </a:solidFill>
              </a:rPr>
              <a:t>Establish an effective leadership team</a:t>
            </a:r>
          </a:p>
          <a:p>
            <a:pPr marL="514350" indent="-514350" eaLnBrk="1" hangingPunct="1">
              <a:buFontTx/>
              <a:buAutoNum type="arabicPeriod"/>
            </a:pPr>
            <a:r>
              <a:rPr lang="en-US" sz="2300" dirty="0">
                <a:solidFill>
                  <a:srgbClr val="000000"/>
                </a:solidFill>
              </a:rPr>
              <a:t>Develop brief statement of behavioral purpose</a:t>
            </a:r>
          </a:p>
          <a:p>
            <a:pPr marL="514350" indent="-514350" eaLnBrk="1" hangingPunct="1">
              <a:buFontTx/>
              <a:buAutoNum type="arabicPeriod"/>
            </a:pPr>
            <a:r>
              <a:rPr lang="en-US" sz="2300" dirty="0">
                <a:solidFill>
                  <a:srgbClr val="000000"/>
                </a:solidFill>
              </a:rPr>
              <a:t>Identify positive SW behavioral expectations</a:t>
            </a:r>
          </a:p>
          <a:p>
            <a:pPr marL="514350" indent="-514350" eaLnBrk="1" hangingPunct="1">
              <a:buFontTx/>
              <a:buAutoNum type="arabicPeriod"/>
            </a:pPr>
            <a:r>
              <a:rPr lang="en-US" sz="2300" dirty="0">
                <a:solidFill>
                  <a:srgbClr val="000000"/>
                </a:solidFill>
              </a:rPr>
              <a:t>Develop procedures for teaching SW expectations</a:t>
            </a:r>
          </a:p>
          <a:p>
            <a:pPr marL="514350" indent="-514350" eaLnBrk="1" hangingPunct="1">
              <a:buFontTx/>
              <a:buAutoNum type="arabicPeriod"/>
            </a:pPr>
            <a:r>
              <a:rPr lang="en-US" sz="2300" dirty="0">
                <a:solidFill>
                  <a:srgbClr val="000000"/>
                </a:solidFill>
              </a:rPr>
              <a:t>Develop procedures for teaching class-wide expectations</a:t>
            </a:r>
          </a:p>
          <a:p>
            <a:pPr marL="514350" indent="-514350" eaLnBrk="1" hangingPunct="1">
              <a:buFontTx/>
              <a:buAutoNum type="arabicPeriod"/>
            </a:pPr>
            <a:r>
              <a:rPr lang="en-US" sz="2300" dirty="0">
                <a:solidFill>
                  <a:srgbClr val="000000"/>
                </a:solidFill>
              </a:rPr>
              <a:t>Develop continuum for strengthening appropriate behavior</a:t>
            </a:r>
          </a:p>
          <a:p>
            <a:pPr marL="514350" indent="-514350" eaLnBrk="1" hangingPunct="1">
              <a:buFontTx/>
              <a:buAutoNum type="arabicPeriod"/>
            </a:pPr>
            <a:r>
              <a:rPr lang="en-US" sz="2300" dirty="0">
                <a:solidFill>
                  <a:srgbClr val="000000"/>
                </a:solidFill>
              </a:rPr>
              <a:t>Develop continuum for discouraging violations of expectations</a:t>
            </a:r>
          </a:p>
          <a:p>
            <a:pPr marL="514350" indent="-514350" eaLnBrk="1" hangingPunct="1">
              <a:buFontTx/>
              <a:buAutoNum type="arabicPeriod"/>
            </a:pPr>
            <a:r>
              <a:rPr lang="en-US" sz="2300" dirty="0">
                <a:solidFill>
                  <a:srgbClr val="000000"/>
                </a:solidFill>
              </a:rPr>
              <a:t>Develop data-based procedures for monitoring</a:t>
            </a:r>
          </a:p>
          <a:p>
            <a:pPr marL="514350" indent="-514350" eaLnBrk="1" hangingPunct="1">
              <a:buFontTx/>
              <a:buAutoNum type="arabicPeriod"/>
            </a:pPr>
            <a:r>
              <a:rPr lang="en-US" sz="2300" dirty="0">
                <a:solidFill>
                  <a:srgbClr val="000000"/>
                </a:solidFill>
              </a:rPr>
              <a:t>Develop systems to support staff</a:t>
            </a:r>
          </a:p>
          <a:p>
            <a:pPr marL="514350" indent="-514350" eaLnBrk="1" hangingPunct="1">
              <a:buFontTx/>
              <a:buAutoNum type="arabicPeriod"/>
            </a:pPr>
            <a:r>
              <a:rPr lang="en-US" sz="2300" dirty="0">
                <a:solidFill>
                  <a:srgbClr val="000000"/>
                </a:solidFill>
              </a:rPr>
              <a:t>Build routines to ensure on-going implementation</a:t>
            </a:r>
          </a:p>
          <a:p>
            <a:pPr marL="514350" indent="-514350" eaLnBrk="1" hangingPunct="1">
              <a:buFontTx/>
              <a:buAutoNum type="arabicPeriod"/>
            </a:pPr>
            <a:endParaRPr lang="en-US" sz="2300" dirty="0">
              <a:solidFill>
                <a:srgbClr val="000000"/>
              </a:solidFill>
            </a:endParaRPr>
          </a:p>
        </p:txBody>
      </p:sp>
      <p:sp>
        <p:nvSpPr>
          <p:cNvPr id="2" name="Rectangle 1"/>
          <p:cNvSpPr/>
          <p:nvPr/>
        </p:nvSpPr>
        <p:spPr>
          <a:xfrm>
            <a:off x="457200" y="5638800"/>
            <a:ext cx="7620000" cy="1219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57200" y="1600200"/>
            <a:ext cx="7620000" cy="3200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oup 12"/>
          <p:cNvGrpSpPr/>
          <p:nvPr/>
        </p:nvGrpSpPr>
        <p:grpSpPr>
          <a:xfrm>
            <a:off x="7590138" y="1447800"/>
            <a:ext cx="1559542" cy="1447800"/>
            <a:chOff x="6758922" y="16184"/>
            <a:chExt cx="2362200" cy="2209800"/>
          </a:xfrm>
        </p:grpSpPr>
        <p:sp>
          <p:nvSpPr>
            <p:cNvPr id="19" name="Oval 4"/>
            <p:cNvSpPr>
              <a:spLocks noChangeArrowheads="1"/>
            </p:cNvSpPr>
            <p:nvPr/>
          </p:nvSpPr>
          <p:spPr bwMode="auto">
            <a:xfrm>
              <a:off x="6758922" y="16184"/>
              <a:ext cx="2362200" cy="2209800"/>
            </a:xfrm>
            <a:prstGeom prst="ellipse">
              <a:avLst/>
            </a:prstGeom>
            <a:solidFill>
              <a:srgbClr val="3366FF">
                <a:alpha val="50195"/>
              </a:srgbClr>
            </a:solidFill>
            <a:ln w="63500">
              <a:solidFill>
                <a:srgbClr val="3366FF"/>
              </a:solidFill>
              <a:round/>
              <a:headEnd/>
              <a:tailEnd/>
            </a:ln>
          </p:spPr>
          <p:txBody>
            <a:bodyPr wrap="none" anchor="ctr">
              <a:prstTxWarp prst="textNoShape">
                <a:avLst/>
              </a:prstTxWarp>
            </a:bodyPr>
            <a:lstStyle/>
            <a:p>
              <a:pPr algn="ctr" eaLnBrk="0" hangingPunct="0"/>
              <a:endParaRPr lang="en-US" sz="1800" b="1">
                <a:latin typeface="+mj-lt"/>
                <a:ea typeface="Arial" pitchFamily="-1" charset="0"/>
                <a:cs typeface="Arial" pitchFamily="-1" charset="0"/>
              </a:endParaRPr>
            </a:p>
          </p:txBody>
        </p:sp>
        <p:sp>
          <p:nvSpPr>
            <p:cNvPr id="20" name="Text Box 8"/>
            <p:cNvSpPr txBox="1">
              <a:spLocks noChangeArrowheads="1"/>
            </p:cNvSpPr>
            <p:nvPr/>
          </p:nvSpPr>
          <p:spPr bwMode="auto">
            <a:xfrm>
              <a:off x="6970914" y="1317934"/>
              <a:ext cx="1971552" cy="563717"/>
            </a:xfrm>
            <a:prstGeom prst="rect">
              <a:avLst/>
            </a:prstGeom>
            <a:noFill/>
            <a:ln w="9525">
              <a:noFill/>
              <a:miter lim="800000"/>
              <a:headEnd/>
              <a:tailEnd/>
            </a:ln>
          </p:spPr>
          <p:txBody>
            <a:bodyPr wrap="none">
              <a:prstTxWarp prst="textNoShape">
                <a:avLst/>
              </a:prstTxWarp>
              <a:spAutoFit/>
            </a:bodyPr>
            <a:lstStyle/>
            <a:p>
              <a:pPr algn="ctr" eaLnBrk="0" hangingPunct="0"/>
              <a:r>
                <a:rPr lang="en-US" sz="1800" b="1" dirty="0">
                  <a:latin typeface="+mj-lt"/>
                  <a:ea typeface="Arial" pitchFamily="-1" charset="0"/>
                  <a:cs typeface="Arial" pitchFamily="-1" charset="0"/>
                </a:rPr>
                <a:t>PRACTICES</a:t>
              </a:r>
            </a:p>
          </p:txBody>
        </p:sp>
      </p:grpSp>
      <p:grpSp>
        <p:nvGrpSpPr>
          <p:cNvPr id="11" name="Group 17"/>
          <p:cNvGrpSpPr/>
          <p:nvPr/>
        </p:nvGrpSpPr>
        <p:grpSpPr>
          <a:xfrm>
            <a:off x="-152400" y="1523999"/>
            <a:ext cx="1588180" cy="1676401"/>
            <a:chOff x="-140380" y="5333999"/>
            <a:chExt cx="1588180" cy="1676401"/>
          </a:xfrm>
        </p:grpSpPr>
        <p:pic>
          <p:nvPicPr>
            <p:cNvPr id="14"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5" name="TextBox 6"/>
            <p:cNvSpPr txBox="1">
              <a:spLocks noChangeArrowheads="1"/>
            </p:cNvSpPr>
            <p:nvPr/>
          </p:nvSpPr>
          <p:spPr bwMode="auto">
            <a:xfrm>
              <a:off x="248456" y="6380946"/>
              <a:ext cx="90656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a:solidFill>
                    <a:srgbClr val="000000"/>
                  </a:solidFill>
                  <a:latin typeface="+mj-lt"/>
                </a:rPr>
                <a:t>II.B.vii</a:t>
              </a:r>
              <a:endParaRPr lang="en-US" sz="2000" b="1" dirty="0">
                <a:solidFill>
                  <a:srgbClr val="000000"/>
                </a:solidFill>
                <a:latin typeface="+mj-lt"/>
              </a:endParaRPr>
            </a:p>
          </p:txBody>
        </p:sp>
      </p:grpSp>
    </p:spTree>
    <p:extLst>
      <p:ext uri="{BB962C8B-B14F-4D97-AF65-F5344CB8AC3E}">
        <p14:creationId xmlns:p14="http://schemas.microsoft.com/office/powerpoint/2010/main" val="2886740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par>
                                <p:cTn id="11" presetID="9"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par>
                                <p:cTn id="14" presetID="9"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solidFill>
            <a:srgbClr val="008F00"/>
          </a:solidFill>
        </p:spPr>
        <p:txBody>
          <a:bodyPr/>
          <a:lstStyle/>
          <a:p>
            <a:pPr eaLnBrk="1" hangingPunct="1"/>
            <a:r>
              <a:rPr lang="en-US" sz="4000">
                <a:solidFill>
                  <a:schemeClr val="bg1"/>
                </a:solidFill>
              </a:rPr>
              <a:t>Why a Continuum of Consequences</a:t>
            </a:r>
          </a:p>
        </p:txBody>
      </p:sp>
      <p:sp>
        <p:nvSpPr>
          <p:cNvPr id="18435" name="Content Placeholder 2"/>
          <p:cNvSpPr>
            <a:spLocks noGrp="1"/>
          </p:cNvSpPr>
          <p:nvPr>
            <p:ph sz="quarter" idx="1"/>
          </p:nvPr>
        </p:nvSpPr>
        <p:spPr>
          <a:xfrm>
            <a:off x="457200" y="1600200"/>
            <a:ext cx="8229600" cy="4876800"/>
          </a:xfrm>
        </p:spPr>
        <p:txBody>
          <a:bodyPr>
            <a:normAutofit/>
          </a:bodyPr>
          <a:lstStyle/>
          <a:p>
            <a:pPr eaLnBrk="1" hangingPunct="1">
              <a:lnSpc>
                <a:spcPct val="90000"/>
              </a:lnSpc>
            </a:pPr>
            <a:r>
              <a:rPr lang="en-US" dirty="0"/>
              <a:t>To ensure that the same consequence is not applied to all rule violations occurring in a school</a:t>
            </a:r>
          </a:p>
          <a:p>
            <a:pPr eaLnBrk="1" hangingPunct="1">
              <a:lnSpc>
                <a:spcPct val="90000"/>
              </a:lnSpc>
            </a:pPr>
            <a:r>
              <a:rPr lang="en-US" dirty="0"/>
              <a:t>To establish a hierarchy from least to most severe consequences that are aligned with rule violations</a:t>
            </a:r>
          </a:p>
          <a:p>
            <a:pPr eaLnBrk="1" hangingPunct="1"/>
            <a:r>
              <a:rPr lang="en-US" dirty="0"/>
              <a:t>To better address the needs of a variety of students </a:t>
            </a:r>
          </a:p>
        </p:txBody>
      </p:sp>
    </p:spTree>
    <p:extLst>
      <p:ext uri="{BB962C8B-B14F-4D97-AF65-F5344CB8AC3E}">
        <p14:creationId xmlns:p14="http://schemas.microsoft.com/office/powerpoint/2010/main" val="7355831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82762"/>
          </a:xfrm>
          <a:solidFill>
            <a:srgbClr val="008F00"/>
          </a:solidFill>
        </p:spPr>
        <p:txBody>
          <a:bodyPr rtlCol="0">
            <a:normAutofit fontScale="90000"/>
          </a:bodyPr>
          <a:lstStyle/>
          <a:p>
            <a:r>
              <a:rPr lang="en-US" dirty="0">
                <a:solidFill>
                  <a:schemeClr val="bg1"/>
                </a:solidFill>
              </a:rPr>
              <a:t>Critical Features of Continuum </a:t>
            </a:r>
            <a:br>
              <a:rPr lang="en-US" dirty="0">
                <a:solidFill>
                  <a:schemeClr val="bg1"/>
                </a:solidFill>
              </a:rPr>
            </a:br>
            <a:r>
              <a:rPr lang="en-US" dirty="0">
                <a:solidFill>
                  <a:schemeClr val="bg1"/>
                </a:solidFill>
              </a:rPr>
              <a:t>for Discouraging </a:t>
            </a:r>
            <a:br>
              <a:rPr lang="en-US" dirty="0">
                <a:solidFill>
                  <a:schemeClr val="bg1"/>
                </a:solidFill>
              </a:rPr>
            </a:br>
            <a:r>
              <a:rPr lang="en-US" dirty="0">
                <a:solidFill>
                  <a:schemeClr val="bg1"/>
                </a:solidFill>
              </a:rPr>
              <a:t>Inappropriate Behaviors</a:t>
            </a:r>
          </a:p>
        </p:txBody>
      </p:sp>
      <p:sp>
        <p:nvSpPr>
          <p:cNvPr id="29699" name="Content Placeholder 2"/>
          <p:cNvSpPr>
            <a:spLocks noGrp="1"/>
          </p:cNvSpPr>
          <p:nvPr>
            <p:ph sz="quarter" idx="1"/>
          </p:nvPr>
        </p:nvSpPr>
        <p:spPr>
          <a:xfrm>
            <a:off x="457200" y="2057400"/>
            <a:ext cx="8229600" cy="3992563"/>
          </a:xfrm>
        </p:spPr>
        <p:txBody>
          <a:bodyPr/>
          <a:lstStyle/>
          <a:p>
            <a:pPr eaLnBrk="1" hangingPunct="1">
              <a:buFont typeface="Arial" charset="0"/>
              <a:buChar char="•"/>
            </a:pPr>
            <a:r>
              <a:rPr lang="en-US" sz="2800" dirty="0"/>
              <a:t>Relate to the function of the behavior! </a:t>
            </a:r>
          </a:p>
          <a:p>
            <a:pPr eaLnBrk="1" hangingPunct="1">
              <a:buFont typeface="Arial" charset="0"/>
              <a:buChar char="•"/>
            </a:pPr>
            <a:r>
              <a:rPr lang="en-US" sz="2800" dirty="0"/>
              <a:t>Align with school-wide expectations and clearly defined rules</a:t>
            </a:r>
          </a:p>
          <a:p>
            <a:pPr eaLnBrk="1" hangingPunct="1">
              <a:buFont typeface="Arial" charset="0"/>
              <a:buChar char="•"/>
            </a:pPr>
            <a:r>
              <a:rPr lang="en-US" sz="2800" dirty="0"/>
              <a:t>Exist as one component of a larger system of behavior change for the student.</a:t>
            </a:r>
          </a:p>
          <a:p>
            <a:pPr lvl="1" eaLnBrk="1" hangingPunct="1">
              <a:buFont typeface="Arial" charset="0"/>
              <a:buChar char="•"/>
            </a:pPr>
            <a:r>
              <a:rPr lang="en-US" sz="2400" dirty="0"/>
              <a:t>Teaching expectations and rules</a:t>
            </a:r>
          </a:p>
          <a:p>
            <a:pPr lvl="1" eaLnBrk="1" hangingPunct="1">
              <a:buFont typeface="Arial" charset="0"/>
              <a:buChar char="•"/>
            </a:pPr>
            <a:r>
              <a:rPr lang="en-US" sz="2400" dirty="0"/>
              <a:t>Acknowledging appropriate behaviors</a:t>
            </a:r>
            <a:r>
              <a:rPr lang="en-US" sz="2400" dirty="0">
                <a:solidFill>
                  <a:srgbClr val="003082"/>
                </a:solidFill>
                <a:latin typeface="Century Gothic" pitchFamily="34" charset="0"/>
              </a:rPr>
              <a:t>	</a:t>
            </a:r>
          </a:p>
          <a:p>
            <a:pPr eaLnBrk="1" hangingPunct="1">
              <a:buFont typeface="Arial" charset="0"/>
              <a:buChar char="•"/>
            </a:pPr>
            <a:r>
              <a:rPr lang="en-US" sz="2800" dirty="0"/>
              <a:t>System of support exists including review, teaching, and monitoring of current responses to problem behavior</a:t>
            </a:r>
          </a:p>
          <a:p>
            <a:pPr eaLnBrk="1" hangingPunct="1">
              <a:buFontTx/>
              <a:buChar char="•"/>
            </a:pPr>
            <a:endParaRPr lang="en-US" dirty="0"/>
          </a:p>
          <a:p>
            <a:pPr lvl="1" eaLnBrk="1" hangingPunct="1"/>
            <a:endParaRPr lang="en-US" dirty="0"/>
          </a:p>
          <a:p>
            <a:pPr eaLnBrk="1" hangingPunct="1">
              <a:buFont typeface="Arial" charset="0"/>
              <a:buNone/>
            </a:pPr>
            <a:endParaRPr lang="en-US" dirty="0"/>
          </a:p>
        </p:txBody>
      </p:sp>
    </p:spTree>
    <p:extLst>
      <p:ext uri="{BB962C8B-B14F-4D97-AF65-F5344CB8AC3E}">
        <p14:creationId xmlns:p14="http://schemas.microsoft.com/office/powerpoint/2010/main" val="26545291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p:cNvSpPr>
          <p:nvPr>
            <p:ph type="title"/>
          </p:nvPr>
        </p:nvSpPr>
        <p:spPr>
          <a:solidFill>
            <a:srgbClr val="008F00"/>
          </a:solidFill>
        </p:spPr>
        <p:txBody>
          <a:bodyPr>
            <a:normAutofit fontScale="90000"/>
          </a:bodyPr>
          <a:lstStyle/>
          <a:p>
            <a:r>
              <a:rPr lang="en-US" sz="4000" dirty="0">
                <a:solidFill>
                  <a:schemeClr val="bg1"/>
                </a:solidFill>
              </a:rPr>
              <a:t>District and Building </a:t>
            </a:r>
            <a:br>
              <a:rPr lang="en-US" sz="4000" dirty="0">
                <a:solidFill>
                  <a:schemeClr val="bg1"/>
                </a:solidFill>
              </a:rPr>
            </a:br>
            <a:r>
              <a:rPr lang="en-US" sz="4000" dirty="0">
                <a:solidFill>
                  <a:schemeClr val="bg1"/>
                </a:solidFill>
              </a:rPr>
              <a:t>Discipline Procedures</a:t>
            </a:r>
          </a:p>
        </p:txBody>
      </p:sp>
      <p:sp>
        <p:nvSpPr>
          <p:cNvPr id="37891" name="Rectangle 3"/>
          <p:cNvSpPr>
            <a:spLocks noGrp="1"/>
          </p:cNvSpPr>
          <p:nvPr>
            <p:ph sz="quarter" idx="1"/>
          </p:nvPr>
        </p:nvSpPr>
        <p:spPr/>
        <p:txBody>
          <a:bodyPr>
            <a:normAutofit fontScale="92500" lnSpcReduction="20000"/>
          </a:bodyPr>
          <a:lstStyle/>
          <a:p>
            <a:r>
              <a:rPr lang="en-US" dirty="0"/>
              <a:t>Most schools outline their consequences in “Codes of Conduct” or written policies for behavior</a:t>
            </a:r>
          </a:p>
          <a:p>
            <a:endParaRPr lang="en-US" dirty="0"/>
          </a:p>
          <a:p>
            <a:r>
              <a:rPr lang="en-US" dirty="0"/>
              <a:t>Codes of Conduct developed to clearly communicate discipline procedures to prevent problems (NSRN, 1980)</a:t>
            </a:r>
          </a:p>
          <a:p>
            <a:endParaRPr lang="en-US" dirty="0"/>
          </a:p>
          <a:p>
            <a:r>
              <a:rPr lang="en-US" dirty="0"/>
              <a:t>Over time, Codes of Conduct have focused on punitive responses and student removal </a:t>
            </a:r>
          </a:p>
        </p:txBody>
      </p:sp>
    </p:spTree>
    <p:extLst>
      <p:ext uri="{BB962C8B-B14F-4D97-AF65-F5344CB8AC3E}">
        <p14:creationId xmlns:p14="http://schemas.microsoft.com/office/powerpoint/2010/main" val="15525443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5750" y="1737361"/>
            <a:ext cx="8858250" cy="49090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Cambria"/>
              </a:rPr>
              <a:t>Punishment </a:t>
            </a:r>
            <a:r>
              <a:rPr kumimoji="0" lang="en-US" sz="2800" b="1"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Cambria"/>
              </a:rPr>
              <a:t>without</a:t>
            </a:r>
            <a:r>
              <a:rPr kumimoji="0" lang="en-US" sz="2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Cambria"/>
              </a:rPr>
              <a:t> a positive, proactive, and </a:t>
            </a:r>
            <a:r>
              <a:rPr kumimoji="0" lang="en-US" sz="2800" b="1"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Cambria"/>
              </a:rPr>
              <a:t>instructional</a:t>
            </a:r>
            <a:r>
              <a:rPr kumimoji="0" lang="en-US" sz="2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Cambria"/>
              </a:rPr>
              <a:t> approach results in increased:</a:t>
            </a:r>
          </a:p>
          <a:p>
            <a:pPr marL="457200" marR="0" lvl="0" indent="-457200" algn="l" defTabSz="914400" rtl="0" eaLnBrk="1" fontAlgn="auto" latinLnBrk="0" hangingPunct="1">
              <a:lnSpc>
                <a:spcPct val="100000"/>
              </a:lnSpc>
              <a:spcBef>
                <a:spcPct val="45000"/>
              </a:spcBef>
              <a:spcAft>
                <a:spcPts val="0"/>
              </a:spcAft>
              <a:buClr>
                <a:srgbClr val="008000"/>
              </a:buClr>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Franklin Gothic Book" panose="020B0503020102020204" pitchFamily="34" charset="0"/>
                <a:ea typeface="ヒラギノ角ゴ Pro W3" charset="0"/>
                <a:cs typeface="Cambria"/>
              </a:rPr>
              <a:t>Aggression</a:t>
            </a:r>
          </a:p>
          <a:p>
            <a:pPr marL="457200" marR="0" lvl="0" indent="-457200" algn="l" defTabSz="914400" rtl="0" eaLnBrk="1" fontAlgn="auto" latinLnBrk="0" hangingPunct="1">
              <a:lnSpc>
                <a:spcPct val="100000"/>
              </a:lnSpc>
              <a:spcBef>
                <a:spcPct val="45000"/>
              </a:spcBef>
              <a:spcAft>
                <a:spcPts val="0"/>
              </a:spcAft>
              <a:buClr>
                <a:srgbClr val="008000"/>
              </a:buClr>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Franklin Gothic Book" panose="020B0503020102020204" pitchFamily="34" charset="0"/>
                <a:ea typeface="ヒラギノ角ゴ Pro W3" charset="0"/>
                <a:cs typeface="Cambria"/>
              </a:rPr>
              <a:t>Vandalism</a:t>
            </a:r>
          </a:p>
          <a:p>
            <a:pPr marL="457200" marR="0" lvl="0" indent="-457200" algn="l" defTabSz="914400" rtl="0" eaLnBrk="1" fontAlgn="auto" latinLnBrk="0" hangingPunct="1">
              <a:lnSpc>
                <a:spcPct val="100000"/>
              </a:lnSpc>
              <a:spcBef>
                <a:spcPct val="45000"/>
              </a:spcBef>
              <a:spcAft>
                <a:spcPts val="0"/>
              </a:spcAft>
              <a:buClr>
                <a:srgbClr val="008000"/>
              </a:buClr>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Franklin Gothic Book" panose="020B0503020102020204" pitchFamily="34" charset="0"/>
                <a:ea typeface="ヒラギノ角ゴ Pro W3" charset="0"/>
                <a:cs typeface="Cambria"/>
              </a:rPr>
              <a:t>Truancy</a:t>
            </a:r>
          </a:p>
          <a:p>
            <a:pPr marL="457200" marR="0" lvl="0" indent="-457200" algn="l" defTabSz="914400" rtl="0" eaLnBrk="1" fontAlgn="auto" latinLnBrk="0" hangingPunct="1">
              <a:lnSpc>
                <a:spcPct val="100000"/>
              </a:lnSpc>
              <a:spcBef>
                <a:spcPct val="45000"/>
              </a:spcBef>
              <a:spcAft>
                <a:spcPts val="0"/>
              </a:spcAft>
              <a:buClr>
                <a:srgbClr val="008000"/>
              </a:buClr>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Franklin Gothic Book" panose="020B0503020102020204" pitchFamily="34" charset="0"/>
                <a:ea typeface="ヒラギノ角ゴ Pro W3" charset="0"/>
                <a:cs typeface="Cambria"/>
              </a:rPr>
              <a:t>Dropouts</a:t>
            </a:r>
          </a:p>
          <a:p>
            <a:pPr marL="0" marR="0" lvl="0" indent="0" algn="l" defTabSz="914400" rtl="0" eaLnBrk="1" fontAlgn="auto" latinLnBrk="0" hangingPunct="1">
              <a:lnSpc>
                <a:spcPct val="100000"/>
              </a:lnSpc>
              <a:spcBef>
                <a:spcPct val="45000"/>
              </a:spcBef>
              <a:spcAft>
                <a:spcPts val="0"/>
              </a:spcAft>
              <a:buClr>
                <a:srgbClr val="008000"/>
              </a:buClr>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Calibri" panose="020F0502020204030204"/>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ヒラギノ角ゴ Pro W3" charset="0"/>
                <a:cs typeface="ヒラギノ角ゴ Pro W3" charset="0"/>
              </a:rPr>
              <a:t>Mayer &amp; Sulzer-</a:t>
            </a:r>
            <a:r>
              <a:rPr kumimoji="0" lang="en-US" sz="1800" b="0" i="0" u="none" strike="noStrike" kern="1200" cap="none" spc="0" normalizeH="0" baseline="0" noProof="0" dirty="0" err="1">
                <a:ln>
                  <a:noFill/>
                </a:ln>
                <a:solidFill>
                  <a:prstClr val="black"/>
                </a:solidFill>
                <a:effectLst/>
                <a:uLnTx/>
                <a:uFillTx/>
                <a:latin typeface="Calibri" panose="020F0502020204030204"/>
                <a:ea typeface="ヒラギノ角ゴ Pro W3" charset="0"/>
                <a:cs typeface="ヒラギノ角ゴ Pro W3" charset="0"/>
              </a:rPr>
              <a:t>Azaroff</a:t>
            </a:r>
            <a:r>
              <a:rPr kumimoji="0" lang="en-US" sz="1800" b="0" i="0" u="none" strike="noStrike" kern="1200" cap="none" spc="0" normalizeH="0" baseline="0" noProof="0" dirty="0">
                <a:ln>
                  <a:noFill/>
                </a:ln>
                <a:solidFill>
                  <a:prstClr val="black"/>
                </a:solidFill>
                <a:effectLst/>
                <a:uLnTx/>
                <a:uFillTx/>
                <a:latin typeface="Calibri" panose="020F0502020204030204"/>
                <a:ea typeface="ヒラギノ角ゴ Pro W3" charset="0"/>
                <a:cs typeface="ヒラギノ角ゴ Pro W3" charset="0"/>
              </a:rPr>
              <a:t>, 1990; Skiba, Peterson, &amp; Williams, 1997</a:t>
            </a:r>
            <a:endParaRPr kumimoji="0" lang="en-US" sz="2800" b="0" i="0" u="none" strike="noStrike" kern="1200" cap="none" spc="0" normalizeH="0" baseline="0" noProof="0" dirty="0">
              <a:ln>
                <a:noFill/>
              </a:ln>
              <a:solidFill>
                <a:prstClr val="black"/>
              </a:solidFill>
              <a:effectLst/>
              <a:uLnTx/>
              <a:uFillTx/>
              <a:latin typeface="Calibri" panose="020F0502020204030204"/>
              <a:ea typeface="ヒラギノ角ゴ Pro W3" charset="0"/>
              <a:cs typeface="ヒラギノ角ゴ Pro W3" charset="0"/>
            </a:endParaRPr>
          </a:p>
        </p:txBody>
      </p:sp>
      <p:sp>
        <p:nvSpPr>
          <p:cNvPr id="4" name="Rectangle 2">
            <a:extLst>
              <a:ext uri="{FF2B5EF4-FFF2-40B4-BE49-F238E27FC236}">
                <a16:creationId xmlns:a16="http://schemas.microsoft.com/office/drawing/2014/main" id="{DA3C9BAD-09C4-F64F-94E5-B0913D1B8BBD}"/>
              </a:ext>
            </a:extLst>
          </p:cNvPr>
          <p:cNvSpPr txBox="1">
            <a:spLocks/>
          </p:cNvSpPr>
          <p:nvPr/>
        </p:nvSpPr>
        <p:spPr bwMode="auto">
          <a:xfrm>
            <a:off x="457200" y="304800"/>
            <a:ext cx="8229600" cy="1143000"/>
          </a:xfrm>
          <a:prstGeom prst="rect">
            <a:avLst/>
          </a:prstGeom>
          <a:solidFill>
            <a:srgbClr val="008F00"/>
          </a:solidFill>
          <a:ln w="9525">
            <a:noFill/>
            <a:miter lim="800000"/>
            <a:headEnd/>
            <a:tailEnd/>
          </a:ln>
        </p:spPr>
        <p:txBody>
          <a:bodyPr vert="horz" wrap="square" lIns="91440" tIns="45720" rIns="91440" bIns="45720" numCol="1" anchor="ctr" anchorCtr="0" compatLnSpc="1">
            <a:prstTxWarp prst="textNoShape">
              <a:avLst/>
            </a:prstTxWarp>
            <a:normAutofit fontScale="90000" lnSpcReduction="10000"/>
          </a:bodyPr>
          <a:lst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r>
              <a:rPr lang="en-US" sz="4000" kern="0" dirty="0">
                <a:solidFill>
                  <a:schemeClr val="bg1"/>
                </a:solidFill>
              </a:rPr>
              <a:t>Considerations for Punishment Procedures</a:t>
            </a:r>
          </a:p>
        </p:txBody>
      </p:sp>
      <p:sp>
        <p:nvSpPr>
          <p:cNvPr id="8" name="Rectangle 7">
            <a:extLst>
              <a:ext uri="{FF2B5EF4-FFF2-40B4-BE49-F238E27FC236}">
                <a16:creationId xmlns:a16="http://schemas.microsoft.com/office/drawing/2014/main" id="{E7097183-EC6A-AE40-A9F0-EDE1A8192DDB}"/>
              </a:ext>
            </a:extLst>
          </p:cNvPr>
          <p:cNvSpPr/>
          <p:nvPr/>
        </p:nvSpPr>
        <p:spPr>
          <a:xfrm>
            <a:off x="3055513" y="3287372"/>
            <a:ext cx="5545428" cy="1000453"/>
          </a:xfrm>
          <a:prstGeom prst="rect">
            <a:avLst/>
          </a:prstGeom>
          <a:solidFill>
            <a:srgbClr val="008F00">
              <a:alpha val="8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Treat behavioral errors like academic errors!</a:t>
            </a:r>
          </a:p>
        </p:txBody>
      </p:sp>
      <p:sp>
        <p:nvSpPr>
          <p:cNvPr id="9" name="Rectangle 8">
            <a:extLst>
              <a:ext uri="{FF2B5EF4-FFF2-40B4-BE49-F238E27FC236}">
                <a16:creationId xmlns:a16="http://schemas.microsoft.com/office/drawing/2014/main" id="{3676FABE-AA69-9A49-BDAD-6CE129FA0489}"/>
              </a:ext>
            </a:extLst>
          </p:cNvPr>
          <p:cNvSpPr/>
          <p:nvPr/>
        </p:nvSpPr>
        <p:spPr>
          <a:xfrm>
            <a:off x="3055513" y="4577386"/>
            <a:ext cx="5545429" cy="1219200"/>
          </a:xfrm>
          <a:prstGeom prst="rect">
            <a:avLst/>
          </a:prstGeom>
          <a:solidFill>
            <a:srgbClr val="008F00">
              <a:alpha val="8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Removing students who are struggling at reading from the classroom will not improve their reading</a:t>
            </a:r>
          </a:p>
        </p:txBody>
      </p:sp>
    </p:spTree>
    <p:extLst>
      <p:ext uri="{BB962C8B-B14F-4D97-AF65-F5344CB8AC3E}">
        <p14:creationId xmlns:p14="http://schemas.microsoft.com/office/powerpoint/2010/main" val="1580601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10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p:cNvSpPr>
          <p:nvPr>
            <p:ph type="title"/>
          </p:nvPr>
        </p:nvSpPr>
        <p:spPr>
          <a:solidFill>
            <a:srgbClr val="008F00"/>
          </a:solidFill>
        </p:spPr>
        <p:txBody>
          <a:bodyPr>
            <a:noAutofit/>
          </a:bodyPr>
          <a:lstStyle/>
          <a:p>
            <a:r>
              <a:rPr lang="en-US" sz="3500" dirty="0">
                <a:solidFill>
                  <a:schemeClr val="bg1"/>
                </a:solidFill>
              </a:rPr>
              <a:t>Three important components of organizing district and building responses</a:t>
            </a:r>
          </a:p>
        </p:txBody>
      </p:sp>
      <p:sp>
        <p:nvSpPr>
          <p:cNvPr id="4" name="Rounded Rectangle 3">
            <a:extLst>
              <a:ext uri="{FF2B5EF4-FFF2-40B4-BE49-F238E27FC236}">
                <a16:creationId xmlns:a16="http://schemas.microsoft.com/office/drawing/2014/main" id="{96A49781-D195-DD49-8B6D-04524100C683}"/>
              </a:ext>
            </a:extLst>
          </p:cNvPr>
          <p:cNvSpPr/>
          <p:nvPr/>
        </p:nvSpPr>
        <p:spPr>
          <a:xfrm>
            <a:off x="457200" y="1828800"/>
            <a:ext cx="2514600" cy="762000"/>
          </a:xfrm>
          <a:prstGeom prst="roundRect">
            <a:avLst/>
          </a:prstGeom>
          <a:solidFill>
            <a:srgbClr val="008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Clearly defined behaviors</a:t>
            </a:r>
          </a:p>
        </p:txBody>
      </p:sp>
      <p:sp>
        <p:nvSpPr>
          <p:cNvPr id="7" name="Rounded Rectangle 6">
            <a:extLst>
              <a:ext uri="{FF2B5EF4-FFF2-40B4-BE49-F238E27FC236}">
                <a16:creationId xmlns:a16="http://schemas.microsoft.com/office/drawing/2014/main" id="{3EB1D32E-2FC1-AA45-8DCF-2E42CDE0D1AC}"/>
              </a:ext>
            </a:extLst>
          </p:cNvPr>
          <p:cNvSpPr/>
          <p:nvPr/>
        </p:nvSpPr>
        <p:spPr>
          <a:xfrm>
            <a:off x="3314700" y="1828800"/>
            <a:ext cx="2514600" cy="762000"/>
          </a:xfrm>
          <a:prstGeom prst="roundRect">
            <a:avLst/>
          </a:prstGeom>
          <a:solidFill>
            <a:srgbClr val="008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Discipline Flow Chart</a:t>
            </a:r>
          </a:p>
        </p:txBody>
      </p:sp>
      <p:sp>
        <p:nvSpPr>
          <p:cNvPr id="8" name="Rounded Rectangle 7">
            <a:extLst>
              <a:ext uri="{FF2B5EF4-FFF2-40B4-BE49-F238E27FC236}">
                <a16:creationId xmlns:a16="http://schemas.microsoft.com/office/drawing/2014/main" id="{65D26EAB-A64E-444C-A92F-DD1AA8480DCC}"/>
              </a:ext>
            </a:extLst>
          </p:cNvPr>
          <p:cNvSpPr/>
          <p:nvPr/>
        </p:nvSpPr>
        <p:spPr>
          <a:xfrm>
            <a:off x="6172200" y="1828800"/>
            <a:ext cx="2514600" cy="762000"/>
          </a:xfrm>
          <a:prstGeom prst="roundRect">
            <a:avLst/>
          </a:prstGeom>
          <a:solidFill>
            <a:srgbClr val="008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Discipline Referral Form</a:t>
            </a:r>
          </a:p>
        </p:txBody>
      </p:sp>
      <p:sp>
        <p:nvSpPr>
          <p:cNvPr id="9" name="Rounded Rectangle 8">
            <a:extLst>
              <a:ext uri="{FF2B5EF4-FFF2-40B4-BE49-F238E27FC236}">
                <a16:creationId xmlns:a16="http://schemas.microsoft.com/office/drawing/2014/main" id="{87F07E3A-820F-574A-BA96-CCB0B046C2F8}"/>
              </a:ext>
            </a:extLst>
          </p:cNvPr>
          <p:cNvSpPr/>
          <p:nvPr/>
        </p:nvSpPr>
        <p:spPr>
          <a:xfrm>
            <a:off x="457200" y="2977276"/>
            <a:ext cx="2514600" cy="3499723"/>
          </a:xfrm>
          <a:prstGeom prst="roundRect">
            <a:avLst/>
          </a:prstGeom>
          <a:noFill/>
          <a:ln w="63500">
            <a:solidFill>
              <a:srgbClr val="00B050"/>
            </a:solidFill>
          </a:ln>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n-US" dirty="0">
              <a:solidFill>
                <a:schemeClr val="tx1"/>
              </a:solidFill>
            </a:endParaRPr>
          </a:p>
          <a:p>
            <a:pPr algn="ctr"/>
            <a:r>
              <a:rPr lang="en-US" dirty="0">
                <a:solidFill>
                  <a:schemeClr val="tx1"/>
                </a:solidFill>
              </a:rPr>
              <a:t>Are all staff consistent with how rule violating behavior is labeled?</a:t>
            </a: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p:txBody>
      </p:sp>
      <p:sp>
        <p:nvSpPr>
          <p:cNvPr id="10" name="Rounded Rectangle 9">
            <a:extLst>
              <a:ext uri="{FF2B5EF4-FFF2-40B4-BE49-F238E27FC236}">
                <a16:creationId xmlns:a16="http://schemas.microsoft.com/office/drawing/2014/main" id="{9D226D1C-CCBA-B04A-8FF1-50EB2DE12935}"/>
              </a:ext>
            </a:extLst>
          </p:cNvPr>
          <p:cNvSpPr/>
          <p:nvPr/>
        </p:nvSpPr>
        <p:spPr>
          <a:xfrm>
            <a:off x="3314700" y="2977276"/>
            <a:ext cx="2514600" cy="3499723"/>
          </a:xfrm>
          <a:prstGeom prst="roundRect">
            <a:avLst/>
          </a:prstGeom>
          <a:noFill/>
          <a:ln w="63500">
            <a:solidFill>
              <a:srgbClr val="00B050"/>
            </a:solidFill>
          </a:ln>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dirty="0">
                <a:solidFill>
                  <a:schemeClr val="tx1"/>
                </a:solidFill>
              </a:rPr>
              <a:t>Are all staff knowledgeable on what responses are appropriate and process when responding to rule violating behaviors?</a:t>
            </a:r>
          </a:p>
        </p:txBody>
      </p:sp>
      <p:sp>
        <p:nvSpPr>
          <p:cNvPr id="11" name="Rounded Rectangle 10">
            <a:extLst>
              <a:ext uri="{FF2B5EF4-FFF2-40B4-BE49-F238E27FC236}">
                <a16:creationId xmlns:a16="http://schemas.microsoft.com/office/drawing/2014/main" id="{72562A19-D64B-AD46-8B1B-E2253146315B}"/>
              </a:ext>
            </a:extLst>
          </p:cNvPr>
          <p:cNvSpPr/>
          <p:nvPr/>
        </p:nvSpPr>
        <p:spPr>
          <a:xfrm>
            <a:off x="6172200" y="2977275"/>
            <a:ext cx="2514600" cy="3499723"/>
          </a:xfrm>
          <a:prstGeom prst="roundRect">
            <a:avLst/>
          </a:prstGeom>
          <a:noFill/>
          <a:ln w="63500">
            <a:solidFill>
              <a:srgbClr val="00B050"/>
            </a:solidFill>
          </a:ln>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dirty="0">
                <a:solidFill>
                  <a:schemeClr val="tx1"/>
                </a:solidFill>
              </a:rPr>
              <a:t>Are all staff consistent with recording and monitoring information when problem behaviors occur? </a:t>
            </a:r>
          </a:p>
        </p:txBody>
      </p:sp>
      <p:sp>
        <p:nvSpPr>
          <p:cNvPr id="6" name="Rounded Rectangle 5">
            <a:extLst>
              <a:ext uri="{FF2B5EF4-FFF2-40B4-BE49-F238E27FC236}">
                <a16:creationId xmlns:a16="http://schemas.microsoft.com/office/drawing/2014/main" id="{56ECE3DC-0A54-AA47-B5B3-D2051FDB22F1}"/>
              </a:ext>
            </a:extLst>
          </p:cNvPr>
          <p:cNvSpPr/>
          <p:nvPr/>
        </p:nvSpPr>
        <p:spPr>
          <a:xfrm>
            <a:off x="609600" y="5181600"/>
            <a:ext cx="2209800" cy="1143000"/>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communication and data review</a:t>
            </a:r>
          </a:p>
        </p:txBody>
      </p:sp>
      <p:sp>
        <p:nvSpPr>
          <p:cNvPr id="14" name="Rounded Rectangle 13">
            <a:extLst>
              <a:ext uri="{FF2B5EF4-FFF2-40B4-BE49-F238E27FC236}">
                <a16:creationId xmlns:a16="http://schemas.microsoft.com/office/drawing/2014/main" id="{17673CFE-6309-D943-85C8-A914DA2BA38E}"/>
              </a:ext>
            </a:extLst>
          </p:cNvPr>
          <p:cNvSpPr/>
          <p:nvPr/>
        </p:nvSpPr>
        <p:spPr>
          <a:xfrm>
            <a:off x="3467100" y="5181600"/>
            <a:ext cx="2209800" cy="1143000"/>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rPr>
              <a:t>consistent responses</a:t>
            </a:r>
          </a:p>
        </p:txBody>
      </p:sp>
      <p:sp>
        <p:nvSpPr>
          <p:cNvPr id="15" name="Rounded Rectangle 14">
            <a:extLst>
              <a:ext uri="{FF2B5EF4-FFF2-40B4-BE49-F238E27FC236}">
                <a16:creationId xmlns:a16="http://schemas.microsoft.com/office/drawing/2014/main" id="{964F5E0A-24F3-0E42-A507-8755D471632F}"/>
              </a:ext>
            </a:extLst>
          </p:cNvPr>
          <p:cNvSpPr/>
          <p:nvPr/>
        </p:nvSpPr>
        <p:spPr>
          <a:xfrm>
            <a:off x="6324600" y="5193406"/>
            <a:ext cx="2209800" cy="1143000"/>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rPr>
              <a:t>consistent management and tracking of behaviors</a:t>
            </a:r>
          </a:p>
        </p:txBody>
      </p:sp>
    </p:spTree>
    <p:extLst>
      <p:ext uri="{BB962C8B-B14F-4D97-AF65-F5344CB8AC3E}">
        <p14:creationId xmlns:p14="http://schemas.microsoft.com/office/powerpoint/2010/main" val="3308710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p:cNvSpPr>
          <p:nvPr>
            <p:ph type="title"/>
          </p:nvPr>
        </p:nvSpPr>
        <p:spPr>
          <a:solidFill>
            <a:srgbClr val="008F00"/>
          </a:solidFill>
        </p:spPr>
        <p:txBody>
          <a:bodyPr>
            <a:noAutofit/>
          </a:bodyPr>
          <a:lstStyle/>
          <a:p>
            <a:r>
              <a:rPr lang="en-US" sz="3500" dirty="0">
                <a:solidFill>
                  <a:schemeClr val="bg1"/>
                </a:solidFill>
              </a:rPr>
              <a:t>Three important components of organizing district and building responses</a:t>
            </a:r>
          </a:p>
        </p:txBody>
      </p:sp>
      <p:sp>
        <p:nvSpPr>
          <p:cNvPr id="4" name="Rounded Rectangle 3">
            <a:extLst>
              <a:ext uri="{FF2B5EF4-FFF2-40B4-BE49-F238E27FC236}">
                <a16:creationId xmlns:a16="http://schemas.microsoft.com/office/drawing/2014/main" id="{96A49781-D195-DD49-8B6D-04524100C683}"/>
              </a:ext>
            </a:extLst>
          </p:cNvPr>
          <p:cNvSpPr/>
          <p:nvPr/>
        </p:nvSpPr>
        <p:spPr>
          <a:xfrm>
            <a:off x="457200" y="1828800"/>
            <a:ext cx="2514600" cy="762000"/>
          </a:xfrm>
          <a:prstGeom prst="roundRect">
            <a:avLst/>
          </a:prstGeom>
          <a:solidFill>
            <a:srgbClr val="008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Clearly defined behaviors</a:t>
            </a:r>
          </a:p>
        </p:txBody>
      </p:sp>
      <p:sp>
        <p:nvSpPr>
          <p:cNvPr id="9" name="Rounded Rectangle 8">
            <a:extLst>
              <a:ext uri="{FF2B5EF4-FFF2-40B4-BE49-F238E27FC236}">
                <a16:creationId xmlns:a16="http://schemas.microsoft.com/office/drawing/2014/main" id="{87F07E3A-820F-574A-BA96-CCB0B046C2F8}"/>
              </a:ext>
            </a:extLst>
          </p:cNvPr>
          <p:cNvSpPr/>
          <p:nvPr/>
        </p:nvSpPr>
        <p:spPr>
          <a:xfrm>
            <a:off x="457200" y="2977276"/>
            <a:ext cx="2514600" cy="3499723"/>
          </a:xfrm>
          <a:prstGeom prst="roundRect">
            <a:avLst/>
          </a:prstGeom>
          <a:noFill/>
          <a:ln w="63500">
            <a:solidFill>
              <a:srgbClr val="00B050"/>
            </a:solidFill>
          </a:ln>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n-US" dirty="0">
              <a:solidFill>
                <a:schemeClr val="tx1"/>
              </a:solidFill>
            </a:endParaRPr>
          </a:p>
          <a:p>
            <a:pPr algn="ctr"/>
            <a:r>
              <a:rPr lang="en-US" dirty="0">
                <a:solidFill>
                  <a:schemeClr val="tx1"/>
                </a:solidFill>
              </a:rPr>
              <a:t>Are all staff consistent with how rule violating behavior is labeled?</a:t>
            </a: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p:txBody>
      </p:sp>
      <p:sp>
        <p:nvSpPr>
          <p:cNvPr id="10" name="Rounded Rectangle 9">
            <a:extLst>
              <a:ext uri="{FF2B5EF4-FFF2-40B4-BE49-F238E27FC236}">
                <a16:creationId xmlns:a16="http://schemas.microsoft.com/office/drawing/2014/main" id="{9D226D1C-CCBA-B04A-8FF1-50EB2DE12935}"/>
              </a:ext>
            </a:extLst>
          </p:cNvPr>
          <p:cNvSpPr/>
          <p:nvPr/>
        </p:nvSpPr>
        <p:spPr>
          <a:xfrm>
            <a:off x="3314700" y="2977276"/>
            <a:ext cx="2514600" cy="3499723"/>
          </a:xfrm>
          <a:prstGeom prst="roundRect">
            <a:avLst/>
          </a:prstGeom>
          <a:noFill/>
          <a:ln w="63500">
            <a:solidFill>
              <a:srgbClr val="00B050"/>
            </a:solidFill>
          </a:ln>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b="1" dirty="0">
                <a:solidFill>
                  <a:schemeClr val="tx1"/>
                </a:solidFill>
              </a:rPr>
              <a:t>Minor Behaviors</a:t>
            </a:r>
          </a:p>
          <a:p>
            <a:pPr algn="ctr"/>
            <a:endParaRPr lang="en-US" dirty="0">
              <a:solidFill>
                <a:schemeClr val="tx1"/>
              </a:solidFill>
            </a:endParaRPr>
          </a:p>
          <a:p>
            <a:pPr algn="ctr"/>
            <a:r>
              <a:rPr lang="en-US" dirty="0">
                <a:solidFill>
                  <a:schemeClr val="tx1"/>
                </a:solidFill>
              </a:rPr>
              <a:t>Identify those behaviors that generally should be managed in the classroom</a:t>
            </a:r>
          </a:p>
          <a:p>
            <a:pPr algn="ctr"/>
            <a:endParaRPr lang="en-US" dirty="0">
              <a:solidFill>
                <a:schemeClr val="tx1"/>
              </a:solidFill>
            </a:endParaRPr>
          </a:p>
          <a:p>
            <a:pPr algn="ctr"/>
            <a:endParaRPr lang="en-US" dirty="0">
              <a:solidFill>
                <a:schemeClr val="tx1"/>
              </a:solidFill>
            </a:endParaRPr>
          </a:p>
          <a:p>
            <a:pPr algn="ctr"/>
            <a:r>
              <a:rPr lang="en-US" i="1" dirty="0">
                <a:solidFill>
                  <a:schemeClr val="tx1"/>
                </a:solidFill>
              </a:rPr>
              <a:t>frequent, low intensity behaviors</a:t>
            </a:r>
          </a:p>
        </p:txBody>
      </p:sp>
      <p:sp>
        <p:nvSpPr>
          <p:cNvPr id="11" name="Rounded Rectangle 10">
            <a:extLst>
              <a:ext uri="{FF2B5EF4-FFF2-40B4-BE49-F238E27FC236}">
                <a16:creationId xmlns:a16="http://schemas.microsoft.com/office/drawing/2014/main" id="{72562A19-D64B-AD46-8B1B-E2253146315B}"/>
              </a:ext>
            </a:extLst>
          </p:cNvPr>
          <p:cNvSpPr/>
          <p:nvPr/>
        </p:nvSpPr>
        <p:spPr>
          <a:xfrm>
            <a:off x="6172200" y="2977275"/>
            <a:ext cx="2514600" cy="3499723"/>
          </a:xfrm>
          <a:prstGeom prst="roundRect">
            <a:avLst/>
          </a:prstGeom>
          <a:noFill/>
          <a:ln w="63500">
            <a:solidFill>
              <a:srgbClr val="00B050"/>
            </a:solidFill>
          </a:ln>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b="1" dirty="0">
                <a:solidFill>
                  <a:schemeClr val="tx1"/>
                </a:solidFill>
              </a:rPr>
              <a:t>Major Behaviors</a:t>
            </a:r>
          </a:p>
          <a:p>
            <a:pPr algn="ctr"/>
            <a:endParaRPr lang="en-US" dirty="0">
              <a:solidFill>
                <a:schemeClr val="tx1"/>
              </a:solidFill>
            </a:endParaRPr>
          </a:p>
          <a:p>
            <a:pPr algn="ctr"/>
            <a:r>
              <a:rPr lang="en-US" dirty="0">
                <a:solidFill>
                  <a:schemeClr val="tx1"/>
                </a:solidFill>
              </a:rPr>
              <a:t>Identify those behaviors that generally should be managed in the office</a:t>
            </a:r>
          </a:p>
          <a:p>
            <a:pPr algn="ctr"/>
            <a:endParaRPr lang="en-US" dirty="0">
              <a:solidFill>
                <a:schemeClr val="tx1"/>
              </a:solidFill>
            </a:endParaRPr>
          </a:p>
          <a:p>
            <a:pPr algn="ctr"/>
            <a:endParaRPr lang="en-US" dirty="0">
              <a:solidFill>
                <a:schemeClr val="tx1"/>
              </a:solidFill>
            </a:endParaRPr>
          </a:p>
          <a:p>
            <a:pPr algn="ctr"/>
            <a:r>
              <a:rPr lang="en-US" i="1" dirty="0">
                <a:solidFill>
                  <a:schemeClr val="tx1"/>
                </a:solidFill>
              </a:rPr>
              <a:t>in-frequent, high intensity behaviors</a:t>
            </a:r>
          </a:p>
          <a:p>
            <a:pPr algn="ctr"/>
            <a:endParaRPr lang="en-US" dirty="0">
              <a:solidFill>
                <a:schemeClr val="tx1"/>
              </a:solidFill>
            </a:endParaRPr>
          </a:p>
        </p:txBody>
      </p:sp>
      <p:sp>
        <p:nvSpPr>
          <p:cNvPr id="6" name="Rounded Rectangle 5">
            <a:extLst>
              <a:ext uri="{FF2B5EF4-FFF2-40B4-BE49-F238E27FC236}">
                <a16:creationId xmlns:a16="http://schemas.microsoft.com/office/drawing/2014/main" id="{56ECE3DC-0A54-AA47-B5B3-D2051FDB22F1}"/>
              </a:ext>
            </a:extLst>
          </p:cNvPr>
          <p:cNvSpPr/>
          <p:nvPr/>
        </p:nvSpPr>
        <p:spPr>
          <a:xfrm>
            <a:off x="609600" y="5181600"/>
            <a:ext cx="2209800" cy="1143000"/>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communication and data review</a:t>
            </a:r>
          </a:p>
        </p:txBody>
      </p:sp>
      <p:sp>
        <p:nvSpPr>
          <p:cNvPr id="12" name="Rounded Rectangle 11">
            <a:extLst>
              <a:ext uri="{FF2B5EF4-FFF2-40B4-BE49-F238E27FC236}">
                <a16:creationId xmlns:a16="http://schemas.microsoft.com/office/drawing/2014/main" id="{9BFACFB9-DA44-3F44-9D44-C1CD78B49F01}"/>
              </a:ext>
            </a:extLst>
          </p:cNvPr>
          <p:cNvSpPr/>
          <p:nvPr/>
        </p:nvSpPr>
        <p:spPr>
          <a:xfrm>
            <a:off x="3314700" y="1816456"/>
            <a:ext cx="5372100" cy="762000"/>
          </a:xfrm>
          <a:prstGeom prst="roundRect">
            <a:avLst/>
          </a:prstGeom>
          <a:solidFill>
            <a:srgbClr val="008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Organize your responses around those that are classroom managed and those that are office managed</a:t>
            </a:r>
          </a:p>
        </p:txBody>
      </p:sp>
    </p:spTree>
    <p:extLst>
      <p:ext uri="{BB962C8B-B14F-4D97-AF65-F5344CB8AC3E}">
        <p14:creationId xmlns:p14="http://schemas.microsoft.com/office/powerpoint/2010/main" val="10693945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2600"/>
            <a:ext cx="7924800" cy="4800600"/>
          </a:xfrm>
        </p:spPr>
        <p:txBody>
          <a:bodyPr/>
          <a:lstStyle/>
          <a:p>
            <a:pPr marL="457200" indent="-457200" eaLnBrk="1" hangingPunct="1">
              <a:buFont typeface="+mj-lt"/>
              <a:buAutoNum type="arabicPeriod"/>
            </a:pPr>
            <a:r>
              <a:rPr lang="en-US" sz="2400" dirty="0">
                <a:ea typeface="Britannic Bold" pitchFamily="-108" charset="0"/>
                <a:cs typeface="Britannic Bold" pitchFamily="-108" charset="0"/>
              </a:rPr>
              <a:t>Specify </a:t>
            </a:r>
            <a:r>
              <a:rPr lang="en-US" sz="2400" b="1" u="sng" dirty="0">
                <a:ea typeface="Britannic Bold" pitchFamily="-108" charset="0"/>
                <a:cs typeface="Britannic Bold" pitchFamily="-108" charset="0"/>
              </a:rPr>
              <a:t>Definitions</a:t>
            </a:r>
            <a:r>
              <a:rPr lang="en-US" sz="2400" dirty="0">
                <a:ea typeface="Britannic Bold" pitchFamily="-108" charset="0"/>
                <a:cs typeface="Britannic Bold" pitchFamily="-108" charset="0"/>
              </a:rPr>
              <a:t> for Violations of SW Expectations</a:t>
            </a:r>
          </a:p>
          <a:p>
            <a:pPr marL="857250" lvl="1" indent="-457200" eaLnBrk="1" hangingPunct="1">
              <a:buFont typeface="Wingdings" charset="2"/>
              <a:buChar char="q"/>
            </a:pPr>
            <a:r>
              <a:rPr lang="en-US" sz="2000" dirty="0">
                <a:ea typeface="Britannic Bold" pitchFamily="-108" charset="0"/>
                <a:cs typeface="Britannic Bold" pitchFamily="-108" charset="0"/>
              </a:rPr>
              <a:t>Contextually appropriate labels/names</a:t>
            </a:r>
          </a:p>
          <a:p>
            <a:pPr marL="857250" lvl="1" indent="-457200" eaLnBrk="1" hangingPunct="1">
              <a:buFont typeface="Wingdings" charset="2"/>
              <a:buChar char="q"/>
            </a:pPr>
            <a:r>
              <a:rPr lang="en-US" sz="2000" dirty="0">
                <a:ea typeface="Britannic Bold" pitchFamily="-108" charset="0"/>
                <a:cs typeface="Britannic Bold" pitchFamily="-108" charset="0"/>
              </a:rPr>
              <a:t>Definitions represent continuum of severity (e.g., minor, major, illegal)</a:t>
            </a:r>
          </a:p>
          <a:p>
            <a:pPr marL="857250" lvl="1" indent="-457200" eaLnBrk="1" hangingPunct="1">
              <a:buFont typeface="Wingdings" charset="2"/>
              <a:buChar char="q"/>
            </a:pPr>
            <a:r>
              <a:rPr lang="en-US" sz="2000" dirty="0">
                <a:ea typeface="Britannic Bold" pitchFamily="-108" charset="0"/>
                <a:cs typeface="Britannic Bold" pitchFamily="-108" charset="0"/>
              </a:rPr>
              <a:t>Definitions are comprehensive in scope (school-wide)</a:t>
            </a:r>
          </a:p>
          <a:p>
            <a:pPr marL="857250" lvl="1" indent="-457200" eaLnBrk="1" hangingPunct="1">
              <a:buFont typeface="Wingdings" charset="2"/>
              <a:buChar char="q"/>
            </a:pPr>
            <a:r>
              <a:rPr lang="en-US" sz="2000" dirty="0">
                <a:ea typeface="Britannic Bold" pitchFamily="-108" charset="0"/>
                <a:cs typeface="Britannic Bold" pitchFamily="-108" charset="0"/>
              </a:rPr>
              <a:t>Definitions in measurable terms</a:t>
            </a:r>
          </a:p>
          <a:p>
            <a:pPr marL="857250" lvl="1" indent="-457200" eaLnBrk="1" hangingPunct="1">
              <a:buFont typeface="Wingdings" charset="2"/>
              <a:buChar char="q"/>
            </a:pPr>
            <a:r>
              <a:rPr lang="en-US" sz="2000" dirty="0">
                <a:ea typeface="Britannic Bold" pitchFamily="-108" charset="0"/>
                <a:cs typeface="Britannic Bold" pitchFamily="-108" charset="0"/>
              </a:rPr>
              <a:t>Mutually exclusive (minimal overlap)</a:t>
            </a:r>
          </a:p>
          <a:p>
            <a:pPr marL="857250" lvl="1" indent="-457200" eaLnBrk="1" hangingPunct="1">
              <a:buFont typeface="+mj-lt"/>
              <a:buAutoNum type="alphaLcPeriod"/>
            </a:pPr>
            <a:endParaRPr lang="en-US" sz="2000" dirty="0">
              <a:ea typeface="Britannic Bold" pitchFamily="-108" charset="0"/>
              <a:cs typeface="Britannic Bold" pitchFamily="-108" charset="0"/>
            </a:endParaRPr>
          </a:p>
          <a:p>
            <a:pPr marL="457200" indent="-457200" eaLnBrk="1" hangingPunct="1">
              <a:buFontTx/>
              <a:buAutoNum type="arabicPeriod"/>
            </a:pPr>
            <a:endParaRPr lang="en-US" sz="2400" dirty="0">
              <a:ea typeface="Britannic Bold" pitchFamily="-108" charset="0"/>
              <a:cs typeface="Britannic Bold" pitchFamily="-108" charset="0"/>
            </a:endParaRPr>
          </a:p>
          <a:p>
            <a:pPr marL="457200" indent="-457200" eaLnBrk="1" hangingPunct="1">
              <a:buFontTx/>
              <a:buAutoNum type="arabicPeriod"/>
            </a:pPr>
            <a:endParaRPr lang="en-US" sz="2200" dirty="0">
              <a:ea typeface="Britannic Bold" pitchFamily="-108" charset="0"/>
              <a:cs typeface="Britannic Bold" pitchFamily="-108" charset="0"/>
            </a:endParaRPr>
          </a:p>
        </p:txBody>
      </p:sp>
      <p:sp>
        <p:nvSpPr>
          <p:cNvPr id="6" name="Rectangle 2"/>
          <p:cNvSpPr>
            <a:spLocks noChangeArrowheads="1"/>
          </p:cNvSpPr>
          <p:nvPr/>
        </p:nvSpPr>
        <p:spPr bwMode="auto">
          <a:xfrm>
            <a:off x="457200" y="304800"/>
            <a:ext cx="7162800" cy="914400"/>
          </a:xfrm>
          <a:prstGeom prst="rect">
            <a:avLst/>
          </a:prstGeom>
          <a:solidFill>
            <a:srgbClr val="3366FF"/>
          </a:solidFill>
          <a:ln w="9525">
            <a:solidFill>
              <a:srgbClr val="FFFFFF"/>
            </a:solidFill>
            <a:miter lim="800000"/>
            <a:headEnd/>
            <a:tailEnd/>
          </a:ln>
        </p:spPr>
        <p:txBody>
          <a:bodyPr anchor="ctr">
            <a:prstTxWarp prst="textNoShape">
              <a:avLst/>
            </a:prstTxWarp>
          </a:bodyPr>
          <a:lstStyle/>
          <a:p>
            <a:pPr algn="ctr"/>
            <a:r>
              <a:rPr lang="en-US" sz="2800" b="1" dirty="0">
                <a:solidFill>
                  <a:schemeClr val="bg1"/>
                </a:solidFill>
              </a:rPr>
              <a:t>Guidelines for Continuum of Procedures to Decrease Behavior</a:t>
            </a:r>
          </a:p>
        </p:txBody>
      </p:sp>
      <p:grpSp>
        <p:nvGrpSpPr>
          <p:cNvPr id="8" name="Group 7"/>
          <p:cNvGrpSpPr/>
          <p:nvPr/>
        </p:nvGrpSpPr>
        <p:grpSpPr>
          <a:xfrm>
            <a:off x="7584458" y="0"/>
            <a:ext cx="1559542" cy="1447800"/>
            <a:chOff x="6758922" y="16184"/>
            <a:chExt cx="2362200" cy="2209800"/>
          </a:xfrm>
        </p:grpSpPr>
        <p:sp>
          <p:nvSpPr>
            <p:cNvPr id="9" name="Oval 4"/>
            <p:cNvSpPr>
              <a:spLocks noChangeArrowheads="1"/>
            </p:cNvSpPr>
            <p:nvPr/>
          </p:nvSpPr>
          <p:spPr bwMode="auto">
            <a:xfrm>
              <a:off x="6758922" y="16184"/>
              <a:ext cx="2362200" cy="2209800"/>
            </a:xfrm>
            <a:prstGeom prst="ellipse">
              <a:avLst/>
            </a:prstGeom>
            <a:solidFill>
              <a:srgbClr val="3366FF">
                <a:alpha val="50195"/>
              </a:srgbClr>
            </a:solidFill>
            <a:ln w="63500">
              <a:solidFill>
                <a:srgbClr val="3366FF"/>
              </a:solidFill>
              <a:round/>
              <a:headEnd/>
              <a:tailEnd/>
            </a:ln>
          </p:spPr>
          <p:txBody>
            <a:bodyPr wrap="none" anchor="ctr">
              <a:prstTxWarp prst="textNoShape">
                <a:avLst/>
              </a:prstTxWarp>
            </a:bodyPr>
            <a:lstStyle/>
            <a:p>
              <a:pPr algn="ctr" eaLnBrk="0" hangingPunct="0"/>
              <a:endParaRPr lang="en-US" sz="1800" b="1">
                <a:latin typeface="+mj-lt"/>
                <a:ea typeface="Arial" pitchFamily="-1" charset="0"/>
                <a:cs typeface="Arial" pitchFamily="-1" charset="0"/>
              </a:endParaRPr>
            </a:p>
          </p:txBody>
        </p:sp>
        <p:sp>
          <p:nvSpPr>
            <p:cNvPr id="10" name="Text Box 8"/>
            <p:cNvSpPr txBox="1">
              <a:spLocks noChangeArrowheads="1"/>
            </p:cNvSpPr>
            <p:nvPr/>
          </p:nvSpPr>
          <p:spPr bwMode="auto">
            <a:xfrm>
              <a:off x="6970914" y="1317934"/>
              <a:ext cx="1971552" cy="563717"/>
            </a:xfrm>
            <a:prstGeom prst="rect">
              <a:avLst/>
            </a:prstGeom>
            <a:noFill/>
            <a:ln w="9525">
              <a:noFill/>
              <a:miter lim="800000"/>
              <a:headEnd/>
              <a:tailEnd/>
            </a:ln>
          </p:spPr>
          <p:txBody>
            <a:bodyPr wrap="none">
              <a:prstTxWarp prst="textNoShape">
                <a:avLst/>
              </a:prstTxWarp>
              <a:spAutoFit/>
            </a:bodyPr>
            <a:lstStyle/>
            <a:p>
              <a:pPr algn="ctr" eaLnBrk="0" hangingPunct="0"/>
              <a:r>
                <a:rPr lang="en-US" sz="1800" b="1" dirty="0">
                  <a:latin typeface="+mj-lt"/>
                  <a:ea typeface="Arial" pitchFamily="-1" charset="0"/>
                  <a:cs typeface="Arial" pitchFamily="-1" charset="0"/>
                </a:rPr>
                <a:t>PRACTICES</a:t>
              </a:r>
            </a:p>
          </p:txBody>
        </p:sp>
      </p:grpSp>
      <p:pic>
        <p:nvPicPr>
          <p:cNvPr id="14" name="Picture 13"/>
          <p:cNvPicPr>
            <a:picLocks noChangeAspect="1"/>
          </p:cNvPicPr>
          <p:nvPr/>
        </p:nvPicPr>
        <p:blipFill>
          <a:blip r:embed="rId3"/>
          <a:stretch>
            <a:fillRect/>
          </a:stretch>
        </p:blipFill>
        <p:spPr>
          <a:xfrm>
            <a:off x="-29667" y="914400"/>
            <a:ext cx="838200" cy="838200"/>
          </a:xfrm>
          <a:prstGeom prst="rect">
            <a:avLst/>
          </a:prstGeom>
        </p:spPr>
      </p:pic>
      <p:grpSp>
        <p:nvGrpSpPr>
          <p:cNvPr id="11" name="Group 17">
            <a:extLst>
              <a:ext uri="{FF2B5EF4-FFF2-40B4-BE49-F238E27FC236}">
                <a16:creationId xmlns:a16="http://schemas.microsoft.com/office/drawing/2014/main" id="{6FDB5BFF-6D86-428E-A88F-7BA87C107DA4}"/>
              </a:ext>
            </a:extLst>
          </p:cNvPr>
          <p:cNvGrpSpPr/>
          <p:nvPr/>
        </p:nvGrpSpPr>
        <p:grpSpPr>
          <a:xfrm>
            <a:off x="-152400" y="5257799"/>
            <a:ext cx="1588180" cy="1676401"/>
            <a:chOff x="-140380" y="5333999"/>
            <a:chExt cx="1588180" cy="1676401"/>
          </a:xfrm>
        </p:grpSpPr>
        <p:pic>
          <p:nvPicPr>
            <p:cNvPr id="12" name="Content Placeholder 3">
              <a:extLst>
                <a:ext uri="{FF2B5EF4-FFF2-40B4-BE49-F238E27FC236}">
                  <a16:creationId xmlns:a16="http://schemas.microsoft.com/office/drawing/2014/main" id="{A6C52271-B9BC-4178-A7D3-5885D388D485}"/>
                </a:ext>
              </a:extLst>
            </p:cNvPr>
            <p:cNvPicPr>
              <a:picLocks noChangeAspect="1"/>
            </p:cNvPicPr>
            <p:nvPr/>
          </p:nvPicPr>
          <p:blipFill>
            <a:blip r:embed="rId4"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3" name="TextBox 6">
              <a:extLst>
                <a:ext uri="{FF2B5EF4-FFF2-40B4-BE49-F238E27FC236}">
                  <a16:creationId xmlns:a16="http://schemas.microsoft.com/office/drawing/2014/main" id="{8BA2E267-A4FE-488C-A370-DAA0A1697192}"/>
                </a:ext>
              </a:extLst>
            </p:cNvPr>
            <p:cNvSpPr txBox="1">
              <a:spLocks noChangeArrowheads="1"/>
            </p:cNvSpPr>
            <p:nvPr/>
          </p:nvSpPr>
          <p:spPr bwMode="auto">
            <a:xfrm>
              <a:off x="248456" y="6380946"/>
              <a:ext cx="90656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a:solidFill>
                    <a:srgbClr val="000000"/>
                  </a:solidFill>
                  <a:latin typeface="+mj-lt"/>
                </a:rPr>
                <a:t>II.B.vii</a:t>
              </a:r>
              <a:endParaRPr lang="en-US" sz="2000" b="1" dirty="0">
                <a:solidFill>
                  <a:srgbClr val="000000"/>
                </a:solidFill>
                <a:latin typeface="+mj-lt"/>
              </a:endParaRPr>
            </a:p>
          </p:txBody>
        </p:sp>
      </p:grpSp>
    </p:spTree>
    <p:extLst>
      <p:ext uri="{BB962C8B-B14F-4D97-AF65-F5344CB8AC3E}">
        <p14:creationId xmlns:p14="http://schemas.microsoft.com/office/powerpoint/2010/main" val="3989400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304800"/>
            <a:ext cx="7772400" cy="914400"/>
          </a:xfrm>
          <a:ln w="57150" cap="flat" cmpd="sng" algn="ctr">
            <a:solidFill>
              <a:srgbClr val="008000"/>
            </a:solidFill>
            <a:prstDash val="solid"/>
            <a:miter lim="800000"/>
            <a:headEnd type="none" w="med" len="med"/>
            <a:tailEnd type="none" w="med" len="med"/>
          </a:ln>
        </p:spPr>
        <p:txBody>
          <a:bodyPr/>
          <a:lstStyle/>
          <a:p>
            <a:pPr eaLnBrk="1" hangingPunct="1"/>
            <a:r>
              <a:rPr lang="en-US" sz="4000" b="1" dirty="0">
                <a:latin typeface="+mj-lt"/>
                <a:ea typeface="ＭＳ Ｐゴシック" pitchFamily="-108" charset="-128"/>
                <a:cs typeface="ＭＳ Ｐゴシック" pitchFamily="-108" charset="-128"/>
              </a:rPr>
              <a:t>MAIN TRAINING OBJECTIVES</a:t>
            </a:r>
          </a:p>
        </p:txBody>
      </p:sp>
      <p:sp>
        <p:nvSpPr>
          <p:cNvPr id="24579" name="Rectangle 3"/>
          <p:cNvSpPr>
            <a:spLocks noGrp="1" noChangeArrowheads="1"/>
          </p:cNvSpPr>
          <p:nvPr>
            <p:ph idx="1"/>
          </p:nvPr>
        </p:nvSpPr>
        <p:spPr>
          <a:xfrm>
            <a:off x="685800" y="1676400"/>
            <a:ext cx="7772400" cy="4800600"/>
          </a:xfrm>
        </p:spPr>
        <p:txBody>
          <a:bodyPr/>
          <a:lstStyle/>
          <a:p>
            <a:pPr eaLnBrk="1" hangingPunct="1">
              <a:lnSpc>
                <a:spcPct val="90000"/>
              </a:lnSpc>
              <a:spcAft>
                <a:spcPts val="2400"/>
              </a:spcAft>
            </a:pPr>
            <a:r>
              <a:rPr lang="en-US" b="1" dirty="0">
                <a:latin typeface="+mj-lt"/>
                <a:ea typeface="ＭＳ Ｐゴシック" pitchFamily="-108" charset="-128"/>
                <a:cs typeface="ＭＳ Ｐゴシック" pitchFamily="-108" charset="-128"/>
              </a:rPr>
              <a:t>Establish leadership </a:t>
            </a:r>
            <a:r>
              <a:rPr lang="en-US" b="1" dirty="0">
                <a:solidFill>
                  <a:srgbClr val="FF0000"/>
                </a:solidFill>
                <a:latin typeface="+mj-lt"/>
                <a:ea typeface="ＭＳ Ｐゴシック" pitchFamily="-108" charset="-128"/>
                <a:cs typeface="ＭＳ Ｐゴシック" pitchFamily="-108" charset="-128"/>
              </a:rPr>
              <a:t>team</a:t>
            </a:r>
          </a:p>
          <a:p>
            <a:pPr eaLnBrk="1" hangingPunct="1">
              <a:lnSpc>
                <a:spcPct val="90000"/>
              </a:lnSpc>
              <a:spcAft>
                <a:spcPts val="2400"/>
              </a:spcAft>
            </a:pPr>
            <a:r>
              <a:rPr lang="en-US" b="1" dirty="0">
                <a:latin typeface="+mj-lt"/>
                <a:ea typeface="ＭＳ Ｐゴシック" pitchFamily="-108" charset="-128"/>
                <a:cs typeface="ＭＳ Ｐゴシック" pitchFamily="-108" charset="-128"/>
              </a:rPr>
              <a:t>Establish staff </a:t>
            </a:r>
            <a:r>
              <a:rPr lang="en-US" b="1" dirty="0">
                <a:solidFill>
                  <a:srgbClr val="FF0000"/>
                </a:solidFill>
                <a:latin typeface="+mj-lt"/>
                <a:ea typeface="ＭＳ Ｐゴシック" pitchFamily="-108" charset="-128"/>
                <a:cs typeface="ＭＳ Ｐゴシック" pitchFamily="-108" charset="-128"/>
              </a:rPr>
              <a:t>agreements</a:t>
            </a:r>
          </a:p>
          <a:p>
            <a:pPr eaLnBrk="1" hangingPunct="1">
              <a:lnSpc>
                <a:spcPct val="90000"/>
              </a:lnSpc>
              <a:spcAft>
                <a:spcPts val="2400"/>
              </a:spcAft>
            </a:pPr>
            <a:r>
              <a:rPr lang="en-US" b="1" dirty="0">
                <a:latin typeface="+mj-lt"/>
                <a:ea typeface="ＭＳ Ｐゴシック" pitchFamily="-108" charset="-128"/>
                <a:cs typeface="ＭＳ Ｐゴシック" pitchFamily="-108" charset="-128"/>
              </a:rPr>
              <a:t>Build working knowledge of SWPBIS </a:t>
            </a:r>
            <a:r>
              <a:rPr lang="en-US" b="1" dirty="0">
                <a:solidFill>
                  <a:srgbClr val="FF0000"/>
                </a:solidFill>
                <a:latin typeface="+mj-lt"/>
                <a:ea typeface="ＭＳ Ｐゴシック" pitchFamily="-108" charset="-128"/>
                <a:cs typeface="ＭＳ Ｐゴシック" pitchFamily="-108" charset="-128"/>
              </a:rPr>
              <a:t>outcomes, data, practices, and systems</a:t>
            </a:r>
          </a:p>
          <a:p>
            <a:pPr eaLnBrk="1" hangingPunct="1">
              <a:lnSpc>
                <a:spcPct val="90000"/>
              </a:lnSpc>
              <a:spcAft>
                <a:spcPts val="2400"/>
              </a:spcAft>
            </a:pPr>
            <a:r>
              <a:rPr lang="en-US" b="1" dirty="0">
                <a:latin typeface="+mj-lt"/>
                <a:ea typeface="ＭＳ Ｐゴシック" pitchFamily="-108" charset="-128"/>
                <a:cs typeface="ＭＳ Ｐゴシック" pitchFamily="-108" charset="-128"/>
              </a:rPr>
              <a:t>Develop </a:t>
            </a:r>
            <a:r>
              <a:rPr lang="en-US" b="1" dirty="0">
                <a:solidFill>
                  <a:srgbClr val="FF0000"/>
                </a:solidFill>
                <a:latin typeface="+mj-lt"/>
                <a:ea typeface="ＭＳ Ｐゴシック" pitchFamily="-108" charset="-128"/>
                <a:cs typeface="ＭＳ Ｐゴシック" pitchFamily="-108" charset="-128"/>
              </a:rPr>
              <a:t>individualized action plan </a:t>
            </a:r>
            <a:r>
              <a:rPr lang="en-US" b="1" dirty="0">
                <a:latin typeface="+mj-lt"/>
                <a:ea typeface="ＭＳ Ｐゴシック" pitchFamily="-108" charset="-128"/>
                <a:cs typeface="ＭＳ Ｐゴシック" pitchFamily="-108" charset="-128"/>
              </a:rPr>
              <a:t>for SWPBIS</a:t>
            </a:r>
          </a:p>
          <a:p>
            <a:pPr eaLnBrk="1" hangingPunct="1">
              <a:lnSpc>
                <a:spcPct val="90000"/>
              </a:lnSpc>
              <a:spcAft>
                <a:spcPts val="2400"/>
              </a:spcAft>
            </a:pPr>
            <a:r>
              <a:rPr lang="en-US" b="1" dirty="0">
                <a:latin typeface="+mj-lt"/>
                <a:ea typeface="ＭＳ Ｐゴシック" pitchFamily="-108" charset="-128"/>
                <a:cs typeface="ＭＳ Ｐゴシック" pitchFamily="-108" charset="-128"/>
              </a:rPr>
              <a:t>Organize for </a:t>
            </a:r>
            <a:r>
              <a:rPr lang="en-US" b="1" dirty="0">
                <a:solidFill>
                  <a:srgbClr val="FF0000"/>
                </a:solidFill>
                <a:latin typeface="+mj-lt"/>
                <a:ea typeface="ＭＳ Ｐゴシック" pitchFamily="-108" charset="-128"/>
                <a:cs typeface="ＭＳ Ｐゴシック" pitchFamily="-108" charset="-128"/>
              </a:rPr>
              <a:t>upcoming school year</a:t>
            </a:r>
          </a:p>
        </p:txBody>
      </p:sp>
      <p:pic>
        <p:nvPicPr>
          <p:cNvPr id="6" name="Picture 5"/>
          <p:cNvPicPr>
            <a:picLocks noChangeAspect="1"/>
          </p:cNvPicPr>
          <p:nvPr/>
        </p:nvPicPr>
        <p:blipFill>
          <a:blip r:embed="rId3"/>
          <a:stretch>
            <a:fillRect/>
          </a:stretch>
        </p:blipFill>
        <p:spPr>
          <a:xfrm>
            <a:off x="8077200" y="685800"/>
            <a:ext cx="1066800" cy="1066800"/>
          </a:xfrm>
          <a:prstGeom prst="rect">
            <a:avLst/>
          </a:prstGeom>
        </p:spPr>
      </p:pic>
    </p:spTree>
    <p:extLst>
      <p:ext uri="{BB962C8B-B14F-4D97-AF65-F5344CB8AC3E}">
        <p14:creationId xmlns:p14="http://schemas.microsoft.com/office/powerpoint/2010/main" val="3743333778"/>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solidFill>
            <a:srgbClr val="008F00"/>
          </a:solidFill>
        </p:spPr>
        <p:txBody>
          <a:bodyPr>
            <a:normAutofit fontScale="90000"/>
          </a:bodyPr>
          <a:lstStyle/>
          <a:p>
            <a:r>
              <a:rPr lang="en-US" sz="3000" dirty="0">
                <a:solidFill>
                  <a:schemeClr val="bg1"/>
                </a:solidFill>
              </a:rPr>
              <a:t>Office-Managed vs. Classroom-Managed Behaviors</a:t>
            </a:r>
            <a:br>
              <a:rPr lang="en-US" sz="3000" dirty="0">
                <a:solidFill>
                  <a:schemeClr val="bg1"/>
                </a:solidFill>
              </a:rPr>
            </a:br>
            <a:r>
              <a:rPr lang="en-US" sz="3000" dirty="0">
                <a:solidFill>
                  <a:schemeClr val="bg1"/>
                </a:solidFill>
              </a:rPr>
              <a:t>T – Chart of Behavior</a:t>
            </a:r>
          </a:p>
        </p:txBody>
      </p:sp>
      <p:sp>
        <p:nvSpPr>
          <p:cNvPr id="2" name="Content Placeholder 1">
            <a:extLst>
              <a:ext uri="{FF2B5EF4-FFF2-40B4-BE49-F238E27FC236}">
                <a16:creationId xmlns:a16="http://schemas.microsoft.com/office/drawing/2014/main" id="{1726B588-79E0-42F8-8FC9-1671FC47ACDF}"/>
              </a:ext>
            </a:extLst>
          </p:cNvPr>
          <p:cNvSpPr>
            <a:spLocks noGrp="1"/>
          </p:cNvSpPr>
          <p:nvPr>
            <p:ph sz="half" idx="1"/>
          </p:nvPr>
        </p:nvSpPr>
        <p:spPr/>
        <p:txBody>
          <a:bodyPr/>
          <a:lstStyle/>
          <a:p>
            <a:pPr marL="0" indent="0">
              <a:buNone/>
            </a:pPr>
            <a:r>
              <a:rPr lang="en-US" dirty="0"/>
              <a:t>Classroom Managed</a:t>
            </a:r>
          </a:p>
          <a:p>
            <a:pPr lvl="1"/>
            <a:r>
              <a:rPr lang="en-US" dirty="0"/>
              <a:t>Handled by the teacher</a:t>
            </a:r>
          </a:p>
          <a:p>
            <a:pPr lvl="1"/>
            <a:r>
              <a:rPr lang="en-US" dirty="0"/>
              <a:t>No administrative action needed </a:t>
            </a:r>
          </a:p>
          <a:p>
            <a:pPr lvl="1"/>
            <a:r>
              <a:rPr lang="en-US" dirty="0"/>
              <a:t>May still want documentation to track trends</a:t>
            </a:r>
          </a:p>
          <a:p>
            <a:pPr lvl="1"/>
            <a:r>
              <a:rPr lang="en-US" dirty="0"/>
              <a:t>“minors”</a:t>
            </a:r>
          </a:p>
        </p:txBody>
      </p:sp>
      <p:sp>
        <p:nvSpPr>
          <p:cNvPr id="3" name="Content Placeholder 2">
            <a:extLst>
              <a:ext uri="{FF2B5EF4-FFF2-40B4-BE49-F238E27FC236}">
                <a16:creationId xmlns:a16="http://schemas.microsoft.com/office/drawing/2014/main" id="{F2EA6DE3-294D-4D68-AD69-F90814686F59}"/>
              </a:ext>
            </a:extLst>
          </p:cNvPr>
          <p:cNvSpPr>
            <a:spLocks noGrp="1"/>
          </p:cNvSpPr>
          <p:nvPr>
            <p:ph sz="half" idx="2"/>
          </p:nvPr>
        </p:nvSpPr>
        <p:spPr/>
        <p:txBody>
          <a:bodyPr/>
          <a:lstStyle/>
          <a:p>
            <a:pPr marL="0" indent="0">
              <a:buNone/>
            </a:pPr>
            <a:r>
              <a:rPr lang="en-US" dirty="0"/>
              <a:t>Office - Managed</a:t>
            </a:r>
          </a:p>
          <a:p>
            <a:pPr lvl="1"/>
            <a:r>
              <a:rPr lang="en-US" dirty="0"/>
              <a:t>Handled by an administrator</a:t>
            </a:r>
          </a:p>
          <a:p>
            <a:pPr lvl="1"/>
            <a:r>
              <a:rPr lang="en-US" dirty="0"/>
              <a:t>Administrative action needed</a:t>
            </a:r>
          </a:p>
          <a:p>
            <a:pPr lvl="1"/>
            <a:r>
              <a:rPr lang="en-US" dirty="0"/>
              <a:t>“majors”</a:t>
            </a:r>
          </a:p>
          <a:p>
            <a:pPr marL="0" indent="0">
              <a:buNone/>
            </a:pPr>
            <a:endParaRPr lang="en-US" dirty="0"/>
          </a:p>
        </p:txBody>
      </p:sp>
      <p:pic>
        <p:nvPicPr>
          <p:cNvPr id="3584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7052" y="5261871"/>
            <a:ext cx="1400463" cy="1428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4441" y="5209990"/>
            <a:ext cx="1368092" cy="1453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7" name="Line 8"/>
          <p:cNvSpPr>
            <a:spLocks noChangeShapeType="1"/>
          </p:cNvSpPr>
          <p:nvPr/>
        </p:nvSpPr>
        <p:spPr bwMode="auto">
          <a:xfrm>
            <a:off x="616228" y="1676400"/>
            <a:ext cx="7722704"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pPr defTabSz="342900" fontAlgn="auto">
              <a:spcBef>
                <a:spcPts val="0"/>
              </a:spcBef>
              <a:spcAft>
                <a:spcPts val="0"/>
              </a:spcAft>
            </a:pPr>
            <a:endParaRPr lang="en-US" sz="1350">
              <a:solidFill>
                <a:prstClr val="black"/>
              </a:solidFill>
              <a:latin typeface="Calibri" panose="020F0502020204030204"/>
              <a:ea typeface="+mn-ea"/>
              <a:cs typeface="+mn-cs"/>
            </a:endParaRPr>
          </a:p>
        </p:txBody>
      </p:sp>
      <p:sp>
        <p:nvSpPr>
          <p:cNvPr id="35848" name="Line 9"/>
          <p:cNvSpPr>
            <a:spLocks noChangeShapeType="1"/>
          </p:cNvSpPr>
          <p:nvPr/>
        </p:nvSpPr>
        <p:spPr bwMode="auto">
          <a:xfrm>
            <a:off x="4666423" y="1676400"/>
            <a:ext cx="0" cy="44196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pPr defTabSz="342900" fontAlgn="auto">
              <a:spcBef>
                <a:spcPts val="0"/>
              </a:spcBef>
              <a:spcAft>
                <a:spcPts val="0"/>
              </a:spcAft>
            </a:pPr>
            <a:endParaRPr lang="en-US" sz="135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3668278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8F00">
            <a:alpha val="20000"/>
          </a:srgbClr>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a:xfrm>
            <a:off x="609600" y="304800"/>
            <a:ext cx="8123238" cy="665163"/>
          </a:xfrm>
          <a:solidFill>
            <a:schemeClr val="bg1"/>
          </a:solidFill>
        </p:spPr>
        <p:txBody>
          <a:bodyPr/>
          <a:lstStyle/>
          <a:p>
            <a:r>
              <a:rPr lang="en-US" dirty="0">
                <a:solidFill>
                  <a:srgbClr val="008F00"/>
                </a:solidFill>
              </a:rPr>
              <a:t>T – Chart of Behavior - Example</a:t>
            </a:r>
          </a:p>
        </p:txBody>
      </p:sp>
      <p:sp>
        <p:nvSpPr>
          <p:cNvPr id="36867" name="Rectangle 3"/>
          <p:cNvSpPr>
            <a:spLocks noGrp="1" noChangeArrowheads="1"/>
          </p:cNvSpPr>
          <p:nvPr>
            <p:ph sz="half" idx="4294967295"/>
          </p:nvPr>
        </p:nvSpPr>
        <p:spPr>
          <a:xfrm>
            <a:off x="814786" y="1981200"/>
            <a:ext cx="3757214" cy="3905247"/>
          </a:xfrm>
        </p:spPr>
        <p:txBody>
          <a:bodyPr>
            <a:noAutofit/>
          </a:bodyPr>
          <a:lstStyle/>
          <a:p>
            <a:pPr>
              <a:spcBef>
                <a:spcPts val="0"/>
              </a:spcBef>
              <a:spcAft>
                <a:spcPts val="0"/>
              </a:spcAft>
            </a:pPr>
            <a:r>
              <a:rPr lang="en-US" altLang="en-US" sz="1800" dirty="0"/>
              <a:t>Attendance / Tardy</a:t>
            </a:r>
          </a:p>
          <a:p>
            <a:pPr>
              <a:spcBef>
                <a:spcPts val="0"/>
              </a:spcBef>
              <a:spcAft>
                <a:spcPts val="0"/>
              </a:spcAft>
            </a:pPr>
            <a:r>
              <a:rPr lang="en-US" altLang="en-US" sz="1800" dirty="0"/>
              <a:t>Profanity directed at student</a:t>
            </a:r>
          </a:p>
          <a:p>
            <a:pPr>
              <a:spcBef>
                <a:spcPts val="0"/>
              </a:spcBef>
              <a:spcAft>
                <a:spcPts val="0"/>
              </a:spcAft>
            </a:pPr>
            <a:r>
              <a:rPr lang="en-US" altLang="en-US" sz="1800" dirty="0"/>
              <a:t>Gum chewing</a:t>
            </a:r>
          </a:p>
          <a:p>
            <a:pPr>
              <a:spcBef>
                <a:spcPts val="0"/>
              </a:spcBef>
              <a:spcAft>
                <a:spcPts val="0"/>
              </a:spcAft>
            </a:pPr>
            <a:r>
              <a:rPr lang="en-US" altLang="en-US" sz="1800" dirty="0"/>
              <a:t>Homework</a:t>
            </a:r>
          </a:p>
          <a:p>
            <a:pPr>
              <a:spcBef>
                <a:spcPts val="0"/>
              </a:spcBef>
              <a:spcAft>
                <a:spcPts val="0"/>
              </a:spcAft>
            </a:pPr>
            <a:r>
              <a:rPr lang="en-US" altLang="en-US" sz="1800" dirty="0"/>
              <a:t>No supplies</a:t>
            </a:r>
          </a:p>
          <a:p>
            <a:pPr>
              <a:spcBef>
                <a:spcPts val="0"/>
              </a:spcBef>
              <a:spcAft>
                <a:spcPts val="0"/>
              </a:spcAft>
            </a:pPr>
            <a:r>
              <a:rPr lang="en-US" altLang="en-US" sz="1800" dirty="0"/>
              <a:t>Tattling</a:t>
            </a:r>
          </a:p>
          <a:p>
            <a:pPr>
              <a:spcBef>
                <a:spcPts val="0"/>
              </a:spcBef>
              <a:spcAft>
                <a:spcPts val="0"/>
              </a:spcAft>
            </a:pPr>
            <a:r>
              <a:rPr lang="en-US" altLang="en-US" sz="1800" dirty="0"/>
              <a:t>Non-compliance</a:t>
            </a:r>
          </a:p>
          <a:p>
            <a:pPr>
              <a:spcBef>
                <a:spcPts val="0"/>
              </a:spcBef>
              <a:spcAft>
                <a:spcPts val="0"/>
              </a:spcAft>
            </a:pPr>
            <a:r>
              <a:rPr lang="en-US" altLang="en-US" sz="1800" dirty="0"/>
              <a:t>Name calling</a:t>
            </a:r>
          </a:p>
          <a:p>
            <a:pPr>
              <a:spcBef>
                <a:spcPts val="0"/>
              </a:spcBef>
              <a:spcAft>
                <a:spcPts val="0"/>
              </a:spcAft>
            </a:pPr>
            <a:r>
              <a:rPr lang="en-US" altLang="en-US" sz="1800" dirty="0"/>
              <a:t>Lying</a:t>
            </a:r>
          </a:p>
          <a:p>
            <a:pPr>
              <a:spcBef>
                <a:spcPts val="0"/>
              </a:spcBef>
              <a:spcAft>
                <a:spcPts val="0"/>
              </a:spcAft>
            </a:pPr>
            <a:r>
              <a:rPr lang="en-US" altLang="en-US" sz="1800" dirty="0"/>
              <a:t>Minor stealing</a:t>
            </a:r>
          </a:p>
          <a:p>
            <a:pPr>
              <a:spcBef>
                <a:spcPts val="0"/>
              </a:spcBef>
              <a:spcAft>
                <a:spcPts val="0"/>
              </a:spcAft>
            </a:pPr>
            <a:r>
              <a:rPr lang="en-US" altLang="en-US" sz="1800" dirty="0"/>
              <a:t>Minor disruption</a:t>
            </a:r>
          </a:p>
          <a:p>
            <a:pPr>
              <a:spcBef>
                <a:spcPts val="0"/>
              </a:spcBef>
              <a:spcAft>
                <a:spcPts val="0"/>
              </a:spcAft>
            </a:pPr>
            <a:r>
              <a:rPr lang="en-US" altLang="en-US" sz="1800" dirty="0"/>
              <a:t>Cheating</a:t>
            </a:r>
          </a:p>
          <a:p>
            <a:pPr>
              <a:spcBef>
                <a:spcPts val="0"/>
              </a:spcBef>
              <a:spcAft>
                <a:spcPts val="0"/>
              </a:spcAft>
            </a:pPr>
            <a:r>
              <a:rPr lang="en-US" altLang="en-US" sz="1800" dirty="0"/>
              <a:t>Minor harassment</a:t>
            </a:r>
          </a:p>
          <a:p>
            <a:pPr>
              <a:spcBef>
                <a:spcPts val="0"/>
              </a:spcBef>
              <a:spcAft>
                <a:spcPts val="0"/>
              </a:spcAft>
            </a:pPr>
            <a:r>
              <a:rPr lang="en-US" altLang="en-US" sz="1800" dirty="0"/>
              <a:t>Dress code violations</a:t>
            </a:r>
          </a:p>
        </p:txBody>
      </p:sp>
      <p:sp>
        <p:nvSpPr>
          <p:cNvPr id="36868" name="Rectangle 4"/>
          <p:cNvSpPr>
            <a:spLocks noGrp="1" noChangeArrowheads="1"/>
          </p:cNvSpPr>
          <p:nvPr>
            <p:ph sz="half" idx="4294967295"/>
          </p:nvPr>
        </p:nvSpPr>
        <p:spPr>
          <a:xfrm>
            <a:off x="4800600" y="1967130"/>
            <a:ext cx="3702050" cy="3919318"/>
          </a:xfrm>
        </p:spPr>
        <p:txBody>
          <a:bodyPr>
            <a:noAutofit/>
          </a:bodyPr>
          <a:lstStyle/>
          <a:p>
            <a:pPr>
              <a:lnSpc>
                <a:spcPct val="110000"/>
              </a:lnSpc>
              <a:spcBef>
                <a:spcPts val="0"/>
              </a:spcBef>
              <a:spcAft>
                <a:spcPts val="0"/>
              </a:spcAft>
            </a:pPr>
            <a:r>
              <a:rPr lang="en-US" altLang="en-US" sz="1800" dirty="0"/>
              <a:t>Repeated attendance/tardy</a:t>
            </a:r>
          </a:p>
          <a:p>
            <a:pPr>
              <a:lnSpc>
                <a:spcPct val="110000"/>
              </a:lnSpc>
              <a:spcBef>
                <a:spcPts val="0"/>
              </a:spcBef>
              <a:spcAft>
                <a:spcPts val="0"/>
              </a:spcAft>
            </a:pPr>
            <a:r>
              <a:rPr lang="en-US" altLang="en-US" sz="1800" dirty="0"/>
              <a:t>Vandalism</a:t>
            </a:r>
          </a:p>
          <a:p>
            <a:pPr>
              <a:lnSpc>
                <a:spcPct val="110000"/>
              </a:lnSpc>
              <a:spcBef>
                <a:spcPts val="0"/>
              </a:spcBef>
              <a:spcAft>
                <a:spcPts val="0"/>
              </a:spcAft>
            </a:pPr>
            <a:r>
              <a:rPr lang="en-US" altLang="en-US" sz="1800" dirty="0"/>
              <a:t>Substance abuse</a:t>
            </a:r>
          </a:p>
          <a:p>
            <a:pPr>
              <a:lnSpc>
                <a:spcPct val="110000"/>
              </a:lnSpc>
              <a:spcBef>
                <a:spcPts val="0"/>
              </a:spcBef>
              <a:spcAft>
                <a:spcPts val="0"/>
              </a:spcAft>
            </a:pPr>
            <a:r>
              <a:rPr lang="en-US" altLang="en-US" sz="1800" dirty="0"/>
              <a:t>Weapons</a:t>
            </a:r>
          </a:p>
          <a:p>
            <a:pPr>
              <a:lnSpc>
                <a:spcPct val="110000"/>
              </a:lnSpc>
              <a:spcBef>
                <a:spcPts val="0"/>
              </a:spcBef>
              <a:spcAft>
                <a:spcPts val="0"/>
              </a:spcAft>
            </a:pPr>
            <a:r>
              <a:rPr lang="en-US" altLang="en-US" sz="1800" dirty="0"/>
              <a:t>Repeated disruptions</a:t>
            </a:r>
          </a:p>
          <a:p>
            <a:pPr>
              <a:lnSpc>
                <a:spcPct val="110000"/>
              </a:lnSpc>
              <a:spcBef>
                <a:spcPts val="0"/>
              </a:spcBef>
              <a:spcAft>
                <a:spcPts val="0"/>
              </a:spcAft>
            </a:pPr>
            <a:r>
              <a:rPr lang="en-US" altLang="en-US" sz="1800" dirty="0"/>
              <a:t>Fighting</a:t>
            </a:r>
          </a:p>
          <a:p>
            <a:pPr>
              <a:lnSpc>
                <a:spcPct val="110000"/>
              </a:lnSpc>
              <a:spcBef>
                <a:spcPts val="0"/>
              </a:spcBef>
              <a:spcAft>
                <a:spcPts val="0"/>
              </a:spcAft>
            </a:pPr>
            <a:r>
              <a:rPr lang="en-US" altLang="en-US" sz="1800" dirty="0"/>
              <a:t>Profanity directed at adults</a:t>
            </a:r>
          </a:p>
          <a:p>
            <a:pPr>
              <a:lnSpc>
                <a:spcPct val="110000"/>
              </a:lnSpc>
              <a:spcBef>
                <a:spcPts val="0"/>
              </a:spcBef>
              <a:spcAft>
                <a:spcPts val="0"/>
              </a:spcAft>
            </a:pPr>
            <a:r>
              <a:rPr lang="en-US" altLang="en-US" sz="1800" dirty="0"/>
              <a:t>Verbal/physical intimidation</a:t>
            </a:r>
          </a:p>
          <a:p>
            <a:pPr>
              <a:lnSpc>
                <a:spcPct val="110000"/>
              </a:lnSpc>
              <a:spcBef>
                <a:spcPts val="0"/>
              </a:spcBef>
              <a:spcAft>
                <a:spcPts val="0"/>
              </a:spcAft>
            </a:pPr>
            <a:r>
              <a:rPr lang="en-US" altLang="en-US" sz="1800" dirty="0"/>
              <a:t>Chronic dress code violation</a:t>
            </a:r>
          </a:p>
          <a:p>
            <a:pPr>
              <a:lnSpc>
                <a:spcPct val="110000"/>
              </a:lnSpc>
              <a:spcBef>
                <a:spcPts val="0"/>
              </a:spcBef>
              <a:spcAft>
                <a:spcPts val="0"/>
              </a:spcAft>
            </a:pPr>
            <a:r>
              <a:rPr lang="en-US" altLang="en-US" sz="1800" dirty="0"/>
              <a:t>Bullying / harassment</a:t>
            </a:r>
          </a:p>
          <a:p>
            <a:pPr>
              <a:lnSpc>
                <a:spcPct val="110000"/>
              </a:lnSpc>
              <a:spcBef>
                <a:spcPts val="0"/>
              </a:spcBef>
              <a:spcAft>
                <a:spcPts val="0"/>
              </a:spcAft>
            </a:pPr>
            <a:r>
              <a:rPr lang="en-US" altLang="en-US" sz="1800" dirty="0"/>
              <a:t>Gang-related activity</a:t>
            </a:r>
          </a:p>
          <a:p>
            <a:pPr>
              <a:lnSpc>
                <a:spcPct val="110000"/>
              </a:lnSpc>
              <a:spcBef>
                <a:spcPts val="0"/>
              </a:spcBef>
              <a:spcAft>
                <a:spcPts val="0"/>
              </a:spcAft>
            </a:pPr>
            <a:r>
              <a:rPr lang="en-US" altLang="en-US" sz="1800" dirty="0"/>
              <a:t>Major stealing</a:t>
            </a:r>
          </a:p>
          <a:p>
            <a:pPr>
              <a:lnSpc>
                <a:spcPct val="110000"/>
              </a:lnSpc>
              <a:spcBef>
                <a:spcPts val="0"/>
              </a:spcBef>
              <a:spcAft>
                <a:spcPts val="0"/>
              </a:spcAft>
            </a:pPr>
            <a:r>
              <a:rPr lang="en-US" altLang="en-US" sz="1800" dirty="0"/>
              <a:t>Defiance</a:t>
            </a:r>
          </a:p>
          <a:p>
            <a:endParaRPr lang="en-US" altLang="en-US" sz="1800" dirty="0"/>
          </a:p>
        </p:txBody>
      </p:sp>
      <p:sp>
        <p:nvSpPr>
          <p:cNvPr id="36869" name="Line 7"/>
          <p:cNvSpPr>
            <a:spLocks noChangeShapeType="1"/>
          </p:cNvSpPr>
          <p:nvPr/>
        </p:nvSpPr>
        <p:spPr bwMode="auto">
          <a:xfrm>
            <a:off x="513796" y="1967130"/>
            <a:ext cx="7988853"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pPr defTabSz="342900" fontAlgn="auto">
              <a:spcBef>
                <a:spcPts val="0"/>
              </a:spcBef>
              <a:spcAft>
                <a:spcPts val="0"/>
              </a:spcAft>
            </a:pPr>
            <a:endParaRPr lang="en-US" sz="1350">
              <a:solidFill>
                <a:prstClr val="black"/>
              </a:solidFill>
              <a:latin typeface="Calibri" panose="020F0502020204030204"/>
              <a:ea typeface="+mn-ea"/>
              <a:cs typeface="+mn-cs"/>
            </a:endParaRPr>
          </a:p>
        </p:txBody>
      </p:sp>
      <p:sp>
        <p:nvSpPr>
          <p:cNvPr id="36870" name="Line 8"/>
          <p:cNvSpPr>
            <a:spLocks noChangeShapeType="1"/>
          </p:cNvSpPr>
          <p:nvPr/>
        </p:nvSpPr>
        <p:spPr bwMode="auto">
          <a:xfrm>
            <a:off x="4512366" y="1981200"/>
            <a:ext cx="2485" cy="344043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pPr defTabSz="342900" fontAlgn="auto">
              <a:spcBef>
                <a:spcPts val="0"/>
              </a:spcBef>
              <a:spcAft>
                <a:spcPts val="0"/>
              </a:spcAft>
            </a:pPr>
            <a:endParaRPr lang="en-US" sz="1350">
              <a:solidFill>
                <a:prstClr val="black"/>
              </a:solidFill>
              <a:latin typeface="Calibri" panose="020F0502020204030204"/>
              <a:ea typeface="+mn-ea"/>
              <a:cs typeface="+mn-cs"/>
            </a:endParaRPr>
          </a:p>
        </p:txBody>
      </p:sp>
      <p:sp>
        <p:nvSpPr>
          <p:cNvPr id="4" name="TextBox 3"/>
          <p:cNvSpPr txBox="1"/>
          <p:nvPr/>
        </p:nvSpPr>
        <p:spPr>
          <a:xfrm>
            <a:off x="1000124" y="1070483"/>
            <a:ext cx="3270885" cy="830997"/>
          </a:xfrm>
          <a:prstGeom prst="rect">
            <a:avLst/>
          </a:prstGeom>
          <a:noFill/>
        </p:spPr>
        <p:txBody>
          <a:bodyPr wrap="square" rtlCol="0">
            <a:spAutoFit/>
          </a:bodyPr>
          <a:lstStyle/>
          <a:p>
            <a:pPr defTabSz="342900" fontAlgn="auto">
              <a:spcBef>
                <a:spcPts val="0"/>
              </a:spcBef>
              <a:spcAft>
                <a:spcPts val="0"/>
              </a:spcAft>
            </a:pPr>
            <a:r>
              <a:rPr lang="en-US" sz="2400" b="1" dirty="0">
                <a:latin typeface="Calibri" panose="020F0502020204030204"/>
                <a:ea typeface="+mn-ea"/>
                <a:cs typeface="+mn-cs"/>
              </a:rPr>
              <a:t>Classroom/Teacher Managed</a:t>
            </a:r>
          </a:p>
        </p:txBody>
      </p:sp>
      <p:sp>
        <p:nvSpPr>
          <p:cNvPr id="8" name="TextBox 7"/>
          <p:cNvSpPr txBox="1"/>
          <p:nvPr/>
        </p:nvSpPr>
        <p:spPr>
          <a:xfrm>
            <a:off x="4709574" y="1066800"/>
            <a:ext cx="3218705" cy="830997"/>
          </a:xfrm>
          <a:prstGeom prst="rect">
            <a:avLst/>
          </a:prstGeom>
          <a:noFill/>
        </p:spPr>
        <p:txBody>
          <a:bodyPr wrap="square" rtlCol="0">
            <a:spAutoFit/>
          </a:bodyPr>
          <a:lstStyle/>
          <a:p>
            <a:pPr defTabSz="342900" fontAlgn="auto">
              <a:spcBef>
                <a:spcPts val="0"/>
              </a:spcBef>
              <a:spcAft>
                <a:spcPts val="0"/>
              </a:spcAft>
            </a:pPr>
            <a:r>
              <a:rPr lang="en-US" sz="2400" b="1" dirty="0">
                <a:latin typeface="Calibri" panose="020F0502020204030204"/>
                <a:ea typeface="+mn-ea"/>
                <a:cs typeface="+mn-cs"/>
              </a:rPr>
              <a:t>Office/Administrator Managed</a:t>
            </a:r>
          </a:p>
        </p:txBody>
      </p:sp>
      <p:pic>
        <p:nvPicPr>
          <p:cNvPr id="9" name="Picture 8">
            <a:extLst>
              <a:ext uri="{FF2B5EF4-FFF2-40B4-BE49-F238E27FC236}">
                <a16:creationId xmlns:a16="http://schemas.microsoft.com/office/drawing/2014/main" id="{4FA2878F-CA97-4473-820E-ECE61EC0A940}"/>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34773" y="755432"/>
            <a:ext cx="795020" cy="795020"/>
          </a:xfrm>
          <a:prstGeom prst="rect">
            <a:avLst/>
          </a:prstGeom>
          <a:noFill/>
          <a:ln>
            <a:noFill/>
          </a:ln>
        </p:spPr>
      </p:pic>
    </p:spTree>
    <p:extLst>
      <p:ext uri="{BB962C8B-B14F-4D97-AF65-F5344CB8AC3E}">
        <p14:creationId xmlns:p14="http://schemas.microsoft.com/office/powerpoint/2010/main" val="18314336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8F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811708"/>
            <a:ext cx="2729564" cy="2845892"/>
          </a:xfrm>
          <a:solidFill>
            <a:schemeClr val="bg1"/>
          </a:solidFill>
        </p:spPr>
        <p:txBody>
          <a:bodyPr/>
          <a:lstStyle/>
          <a:p>
            <a:r>
              <a:rPr lang="en-US" dirty="0">
                <a:solidFill>
                  <a:srgbClr val="008F00"/>
                </a:solidFill>
              </a:rPr>
              <a:t>Problem Behavior </a:t>
            </a:r>
            <a:r>
              <a:rPr lang="en-US" dirty="0" err="1">
                <a:solidFill>
                  <a:srgbClr val="008F00"/>
                </a:solidFill>
              </a:rPr>
              <a:t>DefinitionExample</a:t>
            </a:r>
            <a:endParaRPr lang="en-US" dirty="0">
              <a:solidFill>
                <a:srgbClr val="008F00"/>
              </a:solidFill>
            </a:endParaRPr>
          </a:p>
        </p:txBody>
      </p:sp>
      <p:pic>
        <p:nvPicPr>
          <p:cNvPr id="4" name="Picture 3">
            <a:hlinkClick r:id="rId2" action="ppaction://hlinkfile"/>
          </p:cNvPr>
          <p:cNvPicPr>
            <a:picLocks noChangeAspect="1"/>
          </p:cNvPicPr>
          <p:nvPr/>
        </p:nvPicPr>
        <p:blipFill>
          <a:blip r:embed="rId3"/>
          <a:stretch>
            <a:fillRect/>
          </a:stretch>
        </p:blipFill>
        <p:spPr>
          <a:xfrm>
            <a:off x="3186764" y="811708"/>
            <a:ext cx="5881036" cy="5943600"/>
          </a:xfrm>
          <a:prstGeom prst="rect">
            <a:avLst/>
          </a:prstGeom>
          <a:ln>
            <a:noFill/>
          </a:ln>
          <a:effectLst>
            <a:outerShdw blurRad="292100" dist="139700" dir="2700000" algn="tl" rotWithShape="0">
              <a:srgbClr val="333333">
                <a:alpha val="65000"/>
              </a:srgbClr>
            </a:outerShdw>
          </a:effectLst>
        </p:spPr>
      </p:pic>
      <p:sp>
        <p:nvSpPr>
          <p:cNvPr id="6" name="Rounded Rectangle 5"/>
          <p:cNvSpPr/>
          <p:nvPr/>
        </p:nvSpPr>
        <p:spPr>
          <a:xfrm>
            <a:off x="3442854" y="4779577"/>
            <a:ext cx="5396346" cy="55442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Calibri" panose="020F0502020204030204"/>
            </a:endParaRPr>
          </a:p>
        </p:txBody>
      </p:sp>
      <p:sp>
        <p:nvSpPr>
          <p:cNvPr id="7" name="Rounded Rectangle 6"/>
          <p:cNvSpPr/>
          <p:nvPr/>
        </p:nvSpPr>
        <p:spPr>
          <a:xfrm>
            <a:off x="3408807" y="5858346"/>
            <a:ext cx="5430393" cy="77105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en-US" sz="1350">
              <a:solidFill>
                <a:prstClr val="white"/>
              </a:solidFill>
              <a:latin typeface="Calibri" panose="020F0502020204030204"/>
            </a:endParaRPr>
          </a:p>
        </p:txBody>
      </p:sp>
      <p:pic>
        <p:nvPicPr>
          <p:cNvPr id="8" name="Picture 7">
            <a:extLst>
              <a:ext uri="{FF2B5EF4-FFF2-40B4-BE49-F238E27FC236}">
                <a16:creationId xmlns:a16="http://schemas.microsoft.com/office/drawing/2014/main" id="{F00071B2-7E36-4076-BCBA-997F054BF25E}"/>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60654" y="3260090"/>
            <a:ext cx="795020" cy="795020"/>
          </a:xfrm>
          <a:prstGeom prst="rect">
            <a:avLst/>
          </a:prstGeom>
          <a:noFill/>
          <a:ln>
            <a:noFill/>
          </a:ln>
        </p:spPr>
      </p:pic>
    </p:spTree>
    <p:extLst>
      <p:ext uri="{BB962C8B-B14F-4D97-AF65-F5344CB8AC3E}">
        <p14:creationId xmlns:p14="http://schemas.microsoft.com/office/powerpoint/2010/main" val="28884038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8F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lstStyle/>
          <a:p>
            <a:r>
              <a:rPr lang="en-US" dirty="0">
                <a:solidFill>
                  <a:srgbClr val="008F00"/>
                </a:solidFill>
              </a:rPr>
              <a:t>Problem Behavior Definition Example</a:t>
            </a:r>
          </a:p>
        </p:txBody>
      </p:sp>
      <p:pic>
        <p:nvPicPr>
          <p:cNvPr id="9" name="Picture 8"/>
          <p:cNvPicPr>
            <a:picLocks noChangeAspect="1"/>
          </p:cNvPicPr>
          <p:nvPr/>
        </p:nvPicPr>
        <p:blipFill>
          <a:blip r:embed="rId2"/>
          <a:stretch>
            <a:fillRect/>
          </a:stretch>
        </p:blipFill>
        <p:spPr>
          <a:xfrm>
            <a:off x="197536" y="1485145"/>
            <a:ext cx="7041464" cy="5315977"/>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21750082-2F67-4069-A164-E829F2B29745}"/>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39820" y="1020128"/>
            <a:ext cx="795020" cy="795020"/>
          </a:xfrm>
          <a:prstGeom prst="rect">
            <a:avLst/>
          </a:prstGeom>
          <a:noFill/>
          <a:ln>
            <a:noFill/>
          </a:ln>
        </p:spPr>
      </p:pic>
    </p:spTree>
    <p:extLst>
      <p:ext uri="{BB962C8B-B14F-4D97-AF65-F5344CB8AC3E}">
        <p14:creationId xmlns:p14="http://schemas.microsoft.com/office/powerpoint/2010/main" val="12430257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B050">
            <a:alpha val="20000"/>
          </a:srgbClr>
        </a:solidFill>
        <a:effectLst/>
      </p:bgPr>
    </p:bg>
    <p:spTree>
      <p:nvGrpSpPr>
        <p:cNvPr id="1" name=""/>
        <p:cNvGrpSpPr/>
        <p:nvPr/>
      </p:nvGrpSpPr>
      <p:grpSpPr>
        <a:xfrm>
          <a:off x="0" y="0"/>
          <a:ext cx="0" cy="0"/>
          <a:chOff x="0" y="0"/>
          <a:chExt cx="0" cy="0"/>
        </a:xfrm>
      </p:grpSpPr>
      <p:sp>
        <p:nvSpPr>
          <p:cNvPr id="2" name="TextBox 1"/>
          <p:cNvSpPr txBox="1"/>
          <p:nvPr/>
        </p:nvSpPr>
        <p:spPr>
          <a:xfrm>
            <a:off x="228600" y="6477000"/>
            <a:ext cx="7380514" cy="307777"/>
          </a:xfrm>
          <a:prstGeom prst="rect">
            <a:avLst/>
          </a:prstGeom>
          <a:noFill/>
        </p:spPr>
        <p:txBody>
          <a:bodyPr wrap="square" rtlCol="0">
            <a:spAutoFit/>
          </a:bodyPr>
          <a:lstStyle/>
          <a:p>
            <a:pPr fontAlgn="auto">
              <a:spcBef>
                <a:spcPts val="0"/>
              </a:spcBef>
              <a:spcAft>
                <a:spcPts val="0"/>
              </a:spcAft>
            </a:pPr>
            <a:r>
              <a:rPr lang="en-US" sz="1400" i="1" dirty="0">
                <a:solidFill>
                  <a:srgbClr val="4F81BD">
                    <a:lumMod val="75000"/>
                  </a:srgbClr>
                </a:solidFill>
                <a:latin typeface="Calibri"/>
                <a:ea typeface="+mn-ea"/>
                <a:cs typeface="+mn-cs"/>
              </a:rPr>
              <a:t>More information and examples are available at www.pbisapps.org in the SWIS Resources section.</a:t>
            </a:r>
          </a:p>
        </p:txBody>
      </p:sp>
      <p:pic>
        <p:nvPicPr>
          <p:cNvPr id="7"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800600" y="762000"/>
            <a:ext cx="4191000" cy="547855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4" name="Group 3"/>
          <p:cNvGrpSpPr/>
          <p:nvPr/>
        </p:nvGrpSpPr>
        <p:grpSpPr>
          <a:xfrm>
            <a:off x="152400" y="533400"/>
            <a:ext cx="4457750" cy="5727513"/>
            <a:chOff x="152400" y="762000"/>
            <a:chExt cx="4457750" cy="5727513"/>
          </a:xfrm>
        </p:grpSpPr>
        <p:pic>
          <p:nvPicPr>
            <p:cNvPr id="6"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2400" y="762000"/>
              <a:ext cx="4457750" cy="57275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TextBox 2"/>
            <p:cNvSpPr txBox="1"/>
            <p:nvPr/>
          </p:nvSpPr>
          <p:spPr>
            <a:xfrm>
              <a:off x="457200" y="762000"/>
              <a:ext cx="3962400" cy="276999"/>
            </a:xfrm>
            <a:prstGeom prst="rect">
              <a:avLst/>
            </a:prstGeom>
            <a:solidFill>
              <a:schemeClr val="bg1"/>
            </a:solidFill>
          </p:spPr>
          <p:txBody>
            <a:bodyPr wrap="square" rtlCol="0">
              <a:spAutoFit/>
            </a:bodyPr>
            <a:lstStyle/>
            <a:p>
              <a:pPr algn="ctr" fontAlgn="auto">
                <a:spcBef>
                  <a:spcPts val="0"/>
                </a:spcBef>
                <a:spcAft>
                  <a:spcPts val="0"/>
                </a:spcAft>
              </a:pPr>
              <a:r>
                <a:rPr lang="en-US" sz="1200" b="1" dirty="0">
                  <a:solidFill>
                    <a:srgbClr val="4F81BD">
                      <a:lumMod val="75000"/>
                    </a:srgbClr>
                  </a:solidFill>
                  <a:latin typeface="Times New Roman" panose="02020603050405020304" pitchFamily="18" charset="0"/>
                  <a:ea typeface="+mn-ea"/>
                  <a:cs typeface="Times New Roman" panose="02020603050405020304" pitchFamily="18" charset="0"/>
                </a:rPr>
                <a:t>SWIS Referral Definitions</a:t>
              </a:r>
            </a:p>
          </p:txBody>
        </p:sp>
      </p:grpSp>
      <p:pic>
        <p:nvPicPr>
          <p:cNvPr id="8" name="Picture 7">
            <a:extLst>
              <a:ext uri="{FF2B5EF4-FFF2-40B4-BE49-F238E27FC236}">
                <a16:creationId xmlns:a16="http://schemas.microsoft.com/office/drawing/2014/main" id="{C92A35A1-CA74-4122-95D3-076F155A9FED}"/>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8186248" y="16671"/>
            <a:ext cx="795020" cy="795020"/>
          </a:xfrm>
          <a:prstGeom prst="rect">
            <a:avLst/>
          </a:prstGeom>
          <a:noFill/>
          <a:ln>
            <a:noFill/>
          </a:ln>
        </p:spPr>
      </p:pic>
      <p:grpSp>
        <p:nvGrpSpPr>
          <p:cNvPr id="9" name="Group 8">
            <a:extLst>
              <a:ext uri="{FF2B5EF4-FFF2-40B4-BE49-F238E27FC236}">
                <a16:creationId xmlns:a16="http://schemas.microsoft.com/office/drawing/2014/main" id="{FD5F1892-EB39-4BA0-8F41-8F35882C8463}"/>
              </a:ext>
            </a:extLst>
          </p:cNvPr>
          <p:cNvGrpSpPr/>
          <p:nvPr/>
        </p:nvGrpSpPr>
        <p:grpSpPr>
          <a:xfrm>
            <a:off x="457200" y="5486400"/>
            <a:ext cx="6858000" cy="1257301"/>
            <a:chOff x="0" y="5181599"/>
            <a:chExt cx="9144000" cy="1676401"/>
          </a:xfrm>
        </p:grpSpPr>
        <p:sp>
          <p:nvSpPr>
            <p:cNvPr id="10" name="Rounded Rectangle 6">
              <a:extLst>
                <a:ext uri="{FF2B5EF4-FFF2-40B4-BE49-F238E27FC236}">
                  <a16:creationId xmlns:a16="http://schemas.microsoft.com/office/drawing/2014/main" id="{4223E4A2-D74B-4D13-BAFB-7325763B4DF9}"/>
                </a:ext>
              </a:extLst>
            </p:cNvPr>
            <p:cNvSpPr/>
            <p:nvPr/>
          </p:nvSpPr>
          <p:spPr>
            <a:xfrm>
              <a:off x="0" y="5181600"/>
              <a:ext cx="9144000" cy="1676400"/>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defTabSz="685800"/>
              <a:r>
                <a:rPr lang="en-US" sz="4050" b="1" dirty="0">
                  <a:solidFill>
                    <a:srgbClr val="000000"/>
                  </a:solidFill>
                  <a:latin typeface="Franklin Gothic Book"/>
                </a:rPr>
                <a:t>  See Appendix K</a:t>
              </a:r>
            </a:p>
          </p:txBody>
        </p:sp>
        <p:grpSp>
          <p:nvGrpSpPr>
            <p:cNvPr id="11" name="Group 10">
              <a:extLst>
                <a:ext uri="{FF2B5EF4-FFF2-40B4-BE49-F238E27FC236}">
                  <a16:creationId xmlns:a16="http://schemas.microsoft.com/office/drawing/2014/main" id="{A63AF0CE-E08B-4AD1-A6C6-ABB4112957B1}"/>
                </a:ext>
              </a:extLst>
            </p:cNvPr>
            <p:cNvGrpSpPr/>
            <p:nvPr/>
          </p:nvGrpSpPr>
          <p:grpSpPr>
            <a:xfrm>
              <a:off x="7327220" y="5181599"/>
              <a:ext cx="1588180" cy="1676401"/>
              <a:chOff x="100240" y="5333999"/>
              <a:chExt cx="1588180" cy="1676401"/>
            </a:xfrm>
          </p:grpSpPr>
          <p:pic>
            <p:nvPicPr>
              <p:cNvPr id="12" name="Content Placeholder 3">
                <a:extLst>
                  <a:ext uri="{FF2B5EF4-FFF2-40B4-BE49-F238E27FC236}">
                    <a16:creationId xmlns:a16="http://schemas.microsoft.com/office/drawing/2014/main" id="{138C2B7A-AECC-44A3-BF14-33591B63E440}"/>
                  </a:ext>
                </a:extLst>
              </p:cNvPr>
              <p:cNvPicPr>
                <a:picLocks noChangeAspect="1"/>
              </p:cNvPicPr>
              <p:nvPr/>
            </p:nvPicPr>
            <p:blipFill>
              <a:blip r:embed="rId6" cstate="print">
                <a:extLst>
                  <a:ext uri="{28A0092B-C50C-407E-A947-70E740481C1C}">
                    <a14:useLocalDpi xmlns:a14="http://schemas.microsoft.com/office/drawing/2010/main"/>
                  </a:ext>
                </a:extLst>
              </a:blip>
              <a:srcRect l="-14630" t="-1331" r="-15973" b="-5609"/>
              <a:stretch>
                <a:fillRect/>
              </a:stretch>
            </p:blipFill>
            <p:spPr bwMode="auto">
              <a:xfrm>
                <a:off x="100240" y="5333999"/>
                <a:ext cx="1588180" cy="1676401"/>
              </a:xfrm>
              <a:prstGeom prst="rect">
                <a:avLst/>
              </a:prstGeom>
              <a:noFill/>
              <a:ln w="9525">
                <a:noFill/>
                <a:miter lim="800000"/>
                <a:headEnd/>
                <a:tailEnd/>
              </a:ln>
            </p:spPr>
          </p:pic>
          <p:sp>
            <p:nvSpPr>
              <p:cNvPr id="13" name="TextBox 12">
                <a:extLst>
                  <a:ext uri="{FF2B5EF4-FFF2-40B4-BE49-F238E27FC236}">
                    <a16:creationId xmlns:a16="http://schemas.microsoft.com/office/drawing/2014/main" id="{1CEA448B-2760-4864-9D66-73470A67B0FA}"/>
                  </a:ext>
                </a:extLst>
              </p:cNvPr>
              <p:cNvSpPr txBox="1">
                <a:spLocks noChangeArrowheads="1"/>
              </p:cNvSpPr>
              <p:nvPr/>
            </p:nvSpPr>
            <p:spPr bwMode="auto">
              <a:xfrm>
                <a:off x="565276" y="6172200"/>
                <a:ext cx="742144" cy="646331"/>
              </a:xfrm>
              <a:prstGeom prst="rect">
                <a:avLst/>
              </a:prstGeom>
              <a:solidFill>
                <a:srgbClr val="FFFF00"/>
              </a:solidFill>
              <a:ln w="9525">
                <a:noFill/>
                <a:miter lim="800000"/>
                <a:headEnd/>
                <a:tailEnd/>
              </a:ln>
            </p:spPr>
            <p:txBody>
              <a:bodyPr wrap="square">
                <a:prstTxWarp prst="textNoShape">
                  <a:avLst/>
                </a:prstTxWarp>
                <a:spAutoFit/>
              </a:bodyPr>
              <a:lstStyle/>
              <a:p>
                <a:pPr algn="ctr" defTabSz="685800"/>
                <a:r>
                  <a:rPr lang="en-US" sz="675" b="1" dirty="0">
                    <a:solidFill>
                      <a:srgbClr val="000000"/>
                    </a:solidFill>
                    <a:latin typeface="Franklin Gothic Medium"/>
                    <a:cs typeface="+mn-cs"/>
                  </a:rPr>
                  <a:t>Appendix</a:t>
                </a:r>
              </a:p>
              <a:p>
                <a:pPr algn="ctr" defTabSz="685800"/>
                <a:r>
                  <a:rPr lang="en-US" sz="1875" b="1" dirty="0">
                    <a:solidFill>
                      <a:srgbClr val="000000"/>
                    </a:solidFill>
                    <a:latin typeface="Franklin Gothic Medium"/>
                    <a:cs typeface="+mn-cs"/>
                  </a:rPr>
                  <a:t>K</a:t>
                </a:r>
              </a:p>
            </p:txBody>
          </p:sp>
        </p:grpSp>
      </p:grpSp>
    </p:spTree>
    <p:extLst>
      <p:ext uri="{BB962C8B-B14F-4D97-AF65-F5344CB8AC3E}">
        <p14:creationId xmlns:p14="http://schemas.microsoft.com/office/powerpoint/2010/main" val="262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lide(fromBottom)">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8F00">
            <a:alpha val="20000"/>
          </a:srgbClr>
        </a:solidFill>
        <a:effectLst/>
      </p:bgPr>
    </p:bg>
    <p:spTree>
      <p:nvGrpSpPr>
        <p:cNvPr id="1" name=""/>
        <p:cNvGrpSpPr/>
        <p:nvPr/>
      </p:nvGrpSpPr>
      <p:grpSpPr>
        <a:xfrm>
          <a:off x="0" y="0"/>
          <a:ext cx="0" cy="0"/>
          <a:chOff x="0" y="0"/>
          <a:chExt cx="0" cy="0"/>
        </a:xfrm>
      </p:grpSpPr>
      <p:graphicFrame>
        <p:nvGraphicFramePr>
          <p:cNvPr id="10" name="Table 9"/>
          <p:cNvGraphicFramePr>
            <a:graphicFrameLocks noGrp="1"/>
          </p:cNvGraphicFramePr>
          <p:nvPr/>
        </p:nvGraphicFramePr>
        <p:xfrm>
          <a:off x="228600" y="0"/>
          <a:ext cx="8686801" cy="6850173"/>
        </p:xfrm>
        <a:graphic>
          <a:graphicData uri="http://schemas.openxmlformats.org/drawingml/2006/table">
            <a:tbl>
              <a:tblPr/>
              <a:tblGrid>
                <a:gridCol w="2086987">
                  <a:extLst>
                    <a:ext uri="{9D8B030D-6E8A-4147-A177-3AD203B41FA5}">
                      <a16:colId xmlns:a16="http://schemas.microsoft.com/office/drawing/2014/main" val="20000"/>
                    </a:ext>
                  </a:extLst>
                </a:gridCol>
                <a:gridCol w="2086987">
                  <a:extLst>
                    <a:ext uri="{9D8B030D-6E8A-4147-A177-3AD203B41FA5}">
                      <a16:colId xmlns:a16="http://schemas.microsoft.com/office/drawing/2014/main" val="20001"/>
                    </a:ext>
                  </a:extLst>
                </a:gridCol>
                <a:gridCol w="2425840">
                  <a:extLst>
                    <a:ext uri="{9D8B030D-6E8A-4147-A177-3AD203B41FA5}">
                      <a16:colId xmlns:a16="http://schemas.microsoft.com/office/drawing/2014/main" val="20002"/>
                    </a:ext>
                  </a:extLst>
                </a:gridCol>
                <a:gridCol w="2086987">
                  <a:extLst>
                    <a:ext uri="{9D8B030D-6E8A-4147-A177-3AD203B41FA5}">
                      <a16:colId xmlns:a16="http://schemas.microsoft.com/office/drawing/2014/main" val="20003"/>
                    </a:ext>
                  </a:extLst>
                </a:gridCol>
              </a:tblGrid>
              <a:tr h="241662">
                <a:tc>
                  <a:txBody>
                    <a:bodyPr/>
                    <a:lstStyle/>
                    <a:p>
                      <a:pPr marL="0" marR="0" algn="ctr">
                        <a:lnSpc>
                          <a:spcPct val="115000"/>
                        </a:lnSpc>
                        <a:spcBef>
                          <a:spcPts val="0"/>
                        </a:spcBef>
                        <a:spcAft>
                          <a:spcPts val="0"/>
                        </a:spcAft>
                      </a:pPr>
                      <a:r>
                        <a:rPr lang="en-US" sz="1500" b="1" i="1" dirty="0">
                          <a:latin typeface="Calibri"/>
                          <a:ea typeface="Calibri"/>
                          <a:cs typeface="Times New Roman"/>
                        </a:rPr>
                        <a:t>Warning/</a:t>
                      </a:r>
                      <a:r>
                        <a:rPr lang="en-US" sz="1500" b="1" i="1" dirty="0" err="1">
                          <a:latin typeface="Calibri"/>
                          <a:ea typeface="Calibri"/>
                          <a:cs typeface="Times New Roman"/>
                        </a:rPr>
                        <a:t>Reteach</a:t>
                      </a:r>
                      <a:endParaRPr lang="en-US" sz="1500" dirty="0">
                        <a:latin typeface="Calibri"/>
                        <a:ea typeface="Calibri"/>
                        <a:cs typeface="Times New Roman"/>
                      </a:endParaRPr>
                    </a:p>
                  </a:txBody>
                  <a:tcPr marL="24693" marR="24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marL="0" marR="0" algn="ctr">
                        <a:lnSpc>
                          <a:spcPct val="115000"/>
                        </a:lnSpc>
                        <a:spcBef>
                          <a:spcPts val="0"/>
                        </a:spcBef>
                        <a:spcAft>
                          <a:spcPts val="0"/>
                        </a:spcAft>
                      </a:pPr>
                      <a:r>
                        <a:rPr lang="en-US" sz="1500" b="1" i="1">
                          <a:latin typeface="Calibri"/>
                          <a:ea typeface="Calibri"/>
                          <a:cs typeface="Times New Roman"/>
                        </a:rPr>
                        <a:t>Minor Offense</a:t>
                      </a:r>
                      <a:endParaRPr lang="en-US" sz="1500">
                        <a:latin typeface="Calibri"/>
                        <a:ea typeface="Calibri"/>
                        <a:cs typeface="Times New Roman"/>
                      </a:endParaRPr>
                    </a:p>
                  </a:txBody>
                  <a:tcPr marL="24693" marR="24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marL="0" marR="0" algn="ctr">
                        <a:lnSpc>
                          <a:spcPct val="115000"/>
                        </a:lnSpc>
                        <a:spcBef>
                          <a:spcPts val="0"/>
                        </a:spcBef>
                        <a:spcAft>
                          <a:spcPts val="0"/>
                        </a:spcAft>
                      </a:pPr>
                      <a:r>
                        <a:rPr lang="en-US" sz="1500" b="1" i="1">
                          <a:latin typeface="Calibri"/>
                          <a:ea typeface="Calibri"/>
                          <a:cs typeface="Times New Roman"/>
                        </a:rPr>
                        <a:t>Major Offense</a:t>
                      </a:r>
                      <a:endParaRPr lang="en-US" sz="1500">
                        <a:latin typeface="Calibri"/>
                        <a:ea typeface="Calibri"/>
                        <a:cs typeface="Times New Roman"/>
                      </a:endParaRPr>
                    </a:p>
                  </a:txBody>
                  <a:tcPr marL="24693" marR="24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marL="0" marR="0" algn="ctr">
                        <a:lnSpc>
                          <a:spcPct val="115000"/>
                        </a:lnSpc>
                        <a:spcBef>
                          <a:spcPts val="0"/>
                        </a:spcBef>
                        <a:spcAft>
                          <a:spcPts val="0"/>
                        </a:spcAft>
                      </a:pPr>
                      <a:r>
                        <a:rPr lang="en-US" sz="1500" b="1" i="1" dirty="0">
                          <a:latin typeface="Calibri"/>
                          <a:ea typeface="Calibri"/>
                          <a:cs typeface="Times New Roman"/>
                        </a:rPr>
                        <a:t>Expected Behaviors</a:t>
                      </a:r>
                      <a:endParaRPr lang="en-US" sz="1500" dirty="0">
                        <a:latin typeface="Calibri"/>
                        <a:ea typeface="Calibri"/>
                        <a:cs typeface="Times New Roman"/>
                      </a:endParaRPr>
                    </a:p>
                  </a:txBody>
                  <a:tcPr marL="24693" marR="24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0000"/>
                  </a:ext>
                </a:extLst>
              </a:tr>
              <a:tr h="1949778">
                <a:tc>
                  <a:txBody>
                    <a:bodyPr/>
                    <a:lstStyle/>
                    <a:p>
                      <a:pPr marL="0" marR="0">
                        <a:lnSpc>
                          <a:spcPct val="115000"/>
                        </a:lnSpc>
                        <a:spcBef>
                          <a:spcPts val="0"/>
                        </a:spcBef>
                        <a:spcAft>
                          <a:spcPts val="0"/>
                        </a:spcAft>
                      </a:pPr>
                      <a:r>
                        <a:rPr lang="en-US" sz="1500" dirty="0">
                          <a:latin typeface="Calibri"/>
                          <a:ea typeface="Calibri"/>
                          <a:cs typeface="Times New Roman"/>
                        </a:rPr>
                        <a:t>Teacher handled, no documentation required, teacher discretion for consequences and personal documentation</a:t>
                      </a:r>
                    </a:p>
                  </a:txBody>
                  <a:tcPr marL="24693" marR="24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500" dirty="0">
                          <a:latin typeface="Calibri"/>
                          <a:ea typeface="Calibri"/>
                          <a:cs typeface="Times New Roman"/>
                        </a:rPr>
                        <a:t>Teacher handled, referral form completed, teacher assigns own or building consequence (building consequence examples: lunch or after school detention, time in office, community service, etc.)</a:t>
                      </a:r>
                    </a:p>
                  </a:txBody>
                  <a:tcPr marL="24693" marR="24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500" dirty="0">
                          <a:latin typeface="Calibri"/>
                          <a:ea typeface="Calibri"/>
                          <a:cs typeface="Times New Roman"/>
                        </a:rPr>
                        <a:t>Referral form completed. Administrator assigns consequence (with teacher input). Administrator communicates to teacher about situation.</a:t>
                      </a:r>
                    </a:p>
                  </a:txBody>
                  <a:tcPr marL="24693" marR="24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endParaRPr lang="en-US" sz="1500" dirty="0">
                        <a:latin typeface="Calibri"/>
                        <a:ea typeface="Calibri"/>
                        <a:cs typeface="Times New Roman"/>
                      </a:endParaRPr>
                    </a:p>
                  </a:txBody>
                  <a:tcPr marL="24693" marR="24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31101">
                <a:tc gridSpan="4">
                  <a:txBody>
                    <a:bodyPr/>
                    <a:lstStyle/>
                    <a:p>
                      <a:pPr marL="0" marR="0" algn="ctr">
                        <a:lnSpc>
                          <a:spcPct val="115000"/>
                        </a:lnSpc>
                        <a:spcBef>
                          <a:spcPts val="0"/>
                        </a:spcBef>
                        <a:spcAft>
                          <a:spcPts val="0"/>
                        </a:spcAft>
                      </a:pPr>
                      <a:r>
                        <a:rPr lang="en-US" sz="1500" b="1">
                          <a:latin typeface="Calibri"/>
                          <a:ea typeface="Calibri"/>
                          <a:cs typeface="Times New Roman"/>
                        </a:rPr>
                        <a:t>LANGUAGE</a:t>
                      </a:r>
                      <a:endParaRPr lang="en-US" sz="1500">
                        <a:latin typeface="Calibri"/>
                        <a:ea typeface="Calibri"/>
                        <a:cs typeface="Times New Roman"/>
                      </a:endParaRPr>
                    </a:p>
                  </a:txBody>
                  <a:tcPr marL="24693" marR="24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704253">
                <a:tc>
                  <a:txBody>
                    <a:bodyPr/>
                    <a:lstStyle/>
                    <a:p>
                      <a:pPr marL="0" marR="0">
                        <a:lnSpc>
                          <a:spcPct val="115000"/>
                        </a:lnSpc>
                        <a:spcBef>
                          <a:spcPts val="0"/>
                        </a:spcBef>
                        <a:spcAft>
                          <a:spcPts val="0"/>
                        </a:spcAft>
                      </a:pPr>
                      <a:r>
                        <a:rPr lang="en-US" sz="1500" dirty="0">
                          <a:latin typeface="Calibri"/>
                          <a:ea typeface="Calibri"/>
                          <a:cs typeface="Times New Roman"/>
                        </a:rPr>
                        <a:t>Offensive remarks or gestures in a casual manner inappropriate sexual connotations; putdowns to a particular subgroup </a:t>
                      </a:r>
                    </a:p>
                  </a:txBody>
                  <a:tcPr marL="24693" marR="24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500" dirty="0">
                          <a:latin typeface="Calibri"/>
                          <a:ea typeface="Calibri"/>
                          <a:cs typeface="Times New Roman"/>
                        </a:rPr>
                        <a:t>Repeated pattern of any inappropriate language</a:t>
                      </a:r>
                    </a:p>
                  </a:txBody>
                  <a:tcPr marL="24693" marR="24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500" dirty="0">
                          <a:latin typeface="Calibri"/>
                          <a:ea typeface="Calibri"/>
                          <a:cs typeface="Times New Roman"/>
                        </a:rPr>
                        <a:t>Swearing used to harass, intimidate, show defiance, create an unsafe climate</a:t>
                      </a:r>
                    </a:p>
                  </a:txBody>
                  <a:tcPr marL="24693" marR="24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500" dirty="0">
                          <a:latin typeface="Calibri"/>
                          <a:ea typeface="Calibri"/>
                          <a:cs typeface="Times New Roman"/>
                        </a:rPr>
                        <a:t>Language that is socially appropriate</a:t>
                      </a:r>
                    </a:p>
                    <a:p>
                      <a:pPr marL="342900" marR="0" lvl="0" indent="-342900">
                        <a:lnSpc>
                          <a:spcPct val="115000"/>
                        </a:lnSpc>
                        <a:spcBef>
                          <a:spcPts val="0"/>
                        </a:spcBef>
                        <a:spcAft>
                          <a:spcPts val="0"/>
                        </a:spcAft>
                        <a:buFont typeface="Symbol"/>
                        <a:buChar char=""/>
                        <a:tabLst>
                          <a:tab pos="228600" algn="l"/>
                        </a:tabLst>
                      </a:pPr>
                      <a:r>
                        <a:rPr lang="en-US" sz="1500" dirty="0">
                          <a:latin typeface="Calibri"/>
                          <a:ea typeface="Calibri"/>
                          <a:cs typeface="Times New Roman"/>
                        </a:rPr>
                        <a:t>I am frustrated. </a:t>
                      </a:r>
                    </a:p>
                    <a:p>
                      <a:pPr marL="342900" marR="0" lvl="0" indent="-342900">
                        <a:lnSpc>
                          <a:spcPct val="115000"/>
                        </a:lnSpc>
                        <a:spcBef>
                          <a:spcPts val="0"/>
                        </a:spcBef>
                        <a:spcAft>
                          <a:spcPts val="0"/>
                        </a:spcAft>
                        <a:buFont typeface="Symbol"/>
                        <a:buChar char=""/>
                        <a:tabLst>
                          <a:tab pos="228600" algn="l"/>
                        </a:tabLst>
                      </a:pPr>
                      <a:r>
                        <a:rPr lang="en-US" sz="1500" dirty="0">
                          <a:latin typeface="Calibri"/>
                          <a:ea typeface="Calibri"/>
                          <a:cs typeface="Times New Roman"/>
                        </a:rPr>
                        <a:t>I don’t like that. </a:t>
                      </a:r>
                    </a:p>
                    <a:p>
                      <a:pPr marL="342900" marR="0" lvl="0" indent="-342900">
                        <a:lnSpc>
                          <a:spcPct val="115000"/>
                        </a:lnSpc>
                        <a:spcBef>
                          <a:spcPts val="0"/>
                        </a:spcBef>
                        <a:spcAft>
                          <a:spcPts val="0"/>
                        </a:spcAft>
                        <a:buFont typeface="Symbol"/>
                        <a:buChar char=""/>
                        <a:tabLst>
                          <a:tab pos="228600" algn="l"/>
                        </a:tabLst>
                      </a:pPr>
                      <a:r>
                        <a:rPr lang="en-US" sz="1500" dirty="0">
                          <a:latin typeface="Calibri"/>
                          <a:ea typeface="Calibri"/>
                          <a:cs typeface="Times New Roman"/>
                        </a:rPr>
                        <a:t>I hate it when that happens.</a:t>
                      </a:r>
                    </a:p>
                    <a:p>
                      <a:pPr marL="342900" marR="0" lvl="0" indent="-342900">
                        <a:lnSpc>
                          <a:spcPct val="115000"/>
                        </a:lnSpc>
                        <a:spcBef>
                          <a:spcPts val="0"/>
                        </a:spcBef>
                        <a:spcAft>
                          <a:spcPts val="0"/>
                        </a:spcAft>
                        <a:buFont typeface="Symbol"/>
                        <a:buChar char=""/>
                        <a:tabLst>
                          <a:tab pos="228600" algn="l"/>
                        </a:tabLst>
                      </a:pPr>
                      <a:r>
                        <a:rPr lang="en-US" sz="1500" dirty="0">
                          <a:latin typeface="Calibri"/>
                          <a:ea typeface="Calibri"/>
                          <a:cs typeface="Times New Roman"/>
                        </a:rPr>
                        <a:t>That’s different.</a:t>
                      </a:r>
                    </a:p>
                  </a:txBody>
                  <a:tcPr marL="24693" marR="24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31101">
                <a:tc gridSpan="4">
                  <a:txBody>
                    <a:bodyPr/>
                    <a:lstStyle/>
                    <a:p>
                      <a:pPr marL="0" marR="0" algn="ctr">
                        <a:lnSpc>
                          <a:spcPct val="115000"/>
                        </a:lnSpc>
                        <a:spcBef>
                          <a:spcPts val="0"/>
                        </a:spcBef>
                        <a:spcAft>
                          <a:spcPts val="0"/>
                        </a:spcAft>
                      </a:pPr>
                      <a:r>
                        <a:rPr lang="en-US" sz="1500" b="1" dirty="0">
                          <a:latin typeface="Calibri"/>
                          <a:ea typeface="Calibri"/>
                          <a:cs typeface="Times New Roman"/>
                        </a:rPr>
                        <a:t>DISRUPTION</a:t>
                      </a:r>
                      <a:endParaRPr lang="en-US" sz="1500" dirty="0">
                        <a:latin typeface="Calibri"/>
                        <a:ea typeface="Calibri"/>
                        <a:cs typeface="Times New Roman"/>
                      </a:endParaRPr>
                    </a:p>
                  </a:txBody>
                  <a:tcPr marL="24693" marR="24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2195303">
                <a:tc>
                  <a:txBody>
                    <a:bodyPr/>
                    <a:lstStyle/>
                    <a:p>
                      <a:pPr marL="0" marR="0">
                        <a:lnSpc>
                          <a:spcPct val="115000"/>
                        </a:lnSpc>
                        <a:spcBef>
                          <a:spcPts val="0"/>
                        </a:spcBef>
                        <a:spcAft>
                          <a:spcPts val="0"/>
                        </a:spcAft>
                      </a:pPr>
                      <a:r>
                        <a:rPr lang="en-US" sz="1500" dirty="0">
                          <a:latin typeface="Calibri"/>
                          <a:ea typeface="Calibri"/>
                          <a:cs typeface="Times New Roman"/>
                        </a:rPr>
                        <a:t>Noise making; talk-outs/side-talk; attention-getting behaviors (silly answers, class clowning, etc.); bugging others</a:t>
                      </a:r>
                    </a:p>
                  </a:txBody>
                  <a:tcPr marL="24693" marR="24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500">
                          <a:latin typeface="Calibri"/>
                          <a:ea typeface="Calibri"/>
                          <a:cs typeface="Times New Roman"/>
                        </a:rPr>
                        <a:t>Repeated pattern of any disruptive behaviors; misuse of cell phone/electronic devices in class  [Phones and electronic devices to be confiscated and taken to office]</a:t>
                      </a:r>
                    </a:p>
                  </a:txBody>
                  <a:tcPr marL="24693" marR="24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500" dirty="0">
                          <a:latin typeface="Calibri"/>
                          <a:ea typeface="Calibri"/>
                          <a:cs typeface="Times New Roman"/>
                        </a:rPr>
                        <a:t>Behavior that stops the learning in class; defiant repetition of behavior following correction</a:t>
                      </a:r>
                    </a:p>
                  </a:txBody>
                  <a:tcPr marL="24693" marR="24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500" dirty="0">
                          <a:latin typeface="Calibri"/>
                          <a:ea typeface="Calibri"/>
                          <a:cs typeface="Times New Roman"/>
                        </a:rPr>
                        <a:t>Cooperative behaviors </a:t>
                      </a:r>
                    </a:p>
                    <a:p>
                      <a:pPr marL="342900" marR="0" lvl="0" indent="-342900">
                        <a:lnSpc>
                          <a:spcPct val="115000"/>
                        </a:lnSpc>
                        <a:spcBef>
                          <a:spcPts val="0"/>
                        </a:spcBef>
                        <a:spcAft>
                          <a:spcPts val="0"/>
                        </a:spcAft>
                        <a:buFont typeface="Symbol"/>
                        <a:buChar char=""/>
                        <a:tabLst>
                          <a:tab pos="228600" algn="l"/>
                        </a:tabLst>
                      </a:pPr>
                      <a:r>
                        <a:rPr lang="en-US" sz="1500" dirty="0">
                          <a:latin typeface="Calibri"/>
                          <a:ea typeface="Calibri"/>
                          <a:cs typeface="Times New Roman"/>
                        </a:rPr>
                        <a:t>Turn taking</a:t>
                      </a:r>
                    </a:p>
                    <a:p>
                      <a:pPr marL="342900" marR="0" lvl="0" indent="-342900">
                        <a:lnSpc>
                          <a:spcPct val="115000"/>
                        </a:lnSpc>
                        <a:spcBef>
                          <a:spcPts val="0"/>
                        </a:spcBef>
                        <a:spcAft>
                          <a:spcPts val="0"/>
                        </a:spcAft>
                        <a:buFont typeface="Symbol"/>
                        <a:buChar char=""/>
                        <a:tabLst>
                          <a:tab pos="228600" algn="l"/>
                        </a:tabLst>
                      </a:pPr>
                      <a:r>
                        <a:rPr lang="en-US" sz="1500" dirty="0">
                          <a:latin typeface="Calibri"/>
                          <a:ea typeface="Calibri"/>
                          <a:cs typeface="Times New Roman"/>
                        </a:rPr>
                        <a:t>Contributing to class discussions and activities</a:t>
                      </a:r>
                    </a:p>
                    <a:p>
                      <a:pPr marL="342900" marR="0" lvl="0" indent="-342900">
                        <a:lnSpc>
                          <a:spcPct val="115000"/>
                        </a:lnSpc>
                        <a:spcBef>
                          <a:spcPts val="0"/>
                        </a:spcBef>
                        <a:spcAft>
                          <a:spcPts val="0"/>
                        </a:spcAft>
                        <a:buFont typeface="Symbol"/>
                        <a:buChar char=""/>
                        <a:tabLst>
                          <a:tab pos="228600" algn="l"/>
                        </a:tabLst>
                      </a:pPr>
                      <a:r>
                        <a:rPr lang="en-US" sz="1500" dirty="0">
                          <a:latin typeface="Calibri"/>
                          <a:ea typeface="Calibri"/>
                          <a:cs typeface="Times New Roman"/>
                        </a:rPr>
                        <a:t>Cell phones off &amp; away during instructional time</a:t>
                      </a:r>
                    </a:p>
                  </a:txBody>
                  <a:tcPr marL="24693" marR="246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1939194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8F00">
            <a:alpha val="20000"/>
          </a:srgbClr>
        </a:solid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52400" y="0"/>
          <a:ext cx="8861154" cy="6812964"/>
        </p:xfrm>
        <a:graphic>
          <a:graphicData uri="http://schemas.openxmlformats.org/drawingml/2006/table">
            <a:tbl>
              <a:tblPr/>
              <a:tblGrid>
                <a:gridCol w="2186817">
                  <a:extLst>
                    <a:ext uri="{9D8B030D-6E8A-4147-A177-3AD203B41FA5}">
                      <a16:colId xmlns:a16="http://schemas.microsoft.com/office/drawing/2014/main" val="20000"/>
                    </a:ext>
                  </a:extLst>
                </a:gridCol>
                <a:gridCol w="2186817">
                  <a:extLst>
                    <a:ext uri="{9D8B030D-6E8A-4147-A177-3AD203B41FA5}">
                      <a16:colId xmlns:a16="http://schemas.microsoft.com/office/drawing/2014/main" val="20001"/>
                    </a:ext>
                  </a:extLst>
                </a:gridCol>
                <a:gridCol w="2302469">
                  <a:extLst>
                    <a:ext uri="{9D8B030D-6E8A-4147-A177-3AD203B41FA5}">
                      <a16:colId xmlns:a16="http://schemas.microsoft.com/office/drawing/2014/main" val="20002"/>
                    </a:ext>
                  </a:extLst>
                </a:gridCol>
                <a:gridCol w="2185051">
                  <a:extLst>
                    <a:ext uri="{9D8B030D-6E8A-4147-A177-3AD203B41FA5}">
                      <a16:colId xmlns:a16="http://schemas.microsoft.com/office/drawing/2014/main" val="20003"/>
                    </a:ext>
                  </a:extLst>
                </a:gridCol>
              </a:tblGrid>
              <a:tr h="266917">
                <a:tc gridSpan="3">
                  <a:txBody>
                    <a:bodyPr/>
                    <a:lstStyle/>
                    <a:p>
                      <a:pPr marL="0" marR="0" algn="ctr">
                        <a:lnSpc>
                          <a:spcPct val="115000"/>
                        </a:lnSpc>
                        <a:spcBef>
                          <a:spcPts val="0"/>
                        </a:spcBef>
                        <a:spcAft>
                          <a:spcPts val="0"/>
                        </a:spcAft>
                      </a:pPr>
                      <a:r>
                        <a:rPr lang="en-US" sz="1600" b="1" dirty="0">
                          <a:latin typeface="Calibri"/>
                          <a:ea typeface="Calibri"/>
                          <a:cs typeface="Times New Roman"/>
                        </a:rPr>
                        <a:t>DEFIANCE</a:t>
                      </a:r>
                      <a:endParaRPr lang="en-US" sz="1600" dirty="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tc>
                  <a:txBody>
                    <a:bodyPr/>
                    <a:lstStyle/>
                    <a:p>
                      <a:endParaRPr lang="en-US" dirty="0"/>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0"/>
                  </a:ext>
                </a:extLst>
              </a:tr>
              <a:tr h="1684991">
                <a:tc>
                  <a:txBody>
                    <a:bodyPr/>
                    <a:lstStyle/>
                    <a:p>
                      <a:pPr marL="0" marR="0">
                        <a:lnSpc>
                          <a:spcPct val="115000"/>
                        </a:lnSpc>
                        <a:spcBef>
                          <a:spcPts val="0"/>
                        </a:spcBef>
                        <a:spcAft>
                          <a:spcPts val="0"/>
                        </a:spcAft>
                      </a:pPr>
                      <a:r>
                        <a:rPr lang="en-US" sz="1600" dirty="0">
                          <a:latin typeface="Calibri"/>
                          <a:ea typeface="Calibri"/>
                          <a:cs typeface="Times New Roman"/>
                        </a:rPr>
                        <a:t>Passive refusal to participate; extremely slow in response to request (limit-testing)</a:t>
                      </a: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latin typeface="Calibri"/>
                          <a:ea typeface="Calibri"/>
                          <a:cs typeface="Times New Roman"/>
                        </a:rPr>
                        <a:t>Ignoring reasonable request to stop low-level disruption; overt refusal to participate</a:t>
                      </a: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latin typeface="Calibri"/>
                          <a:ea typeface="Calibri"/>
                          <a:cs typeface="Times New Roman"/>
                        </a:rPr>
                        <a:t>Repeated refusal; ignoring reasonable request that leads to escalation to an unsafe situation</a:t>
                      </a: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dirty="0">
                          <a:latin typeface="Calibri"/>
                          <a:ea typeface="Calibri"/>
                          <a:cs typeface="Times New Roman"/>
                        </a:rPr>
                        <a:t>Acting in a cooperative manner respectful of school and classroom expectation. Responding appropriately when addressed.</a:t>
                      </a: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81716">
                <a:tc>
                  <a:txBody>
                    <a:bodyPr/>
                    <a:lstStyle/>
                    <a:p>
                      <a:pPr marL="0" marR="0" algn="ctr">
                        <a:lnSpc>
                          <a:spcPct val="115000"/>
                        </a:lnSpc>
                        <a:spcBef>
                          <a:spcPts val="0"/>
                        </a:spcBef>
                        <a:spcAft>
                          <a:spcPts val="0"/>
                        </a:spcAft>
                      </a:pPr>
                      <a:r>
                        <a:rPr lang="en-US" sz="1600" b="1" dirty="0">
                          <a:latin typeface="Calibri"/>
                          <a:ea typeface="Calibri"/>
                          <a:cs typeface="Times New Roman"/>
                        </a:rPr>
                        <a:t>TEASING</a:t>
                      </a:r>
                      <a:endParaRPr lang="en-US" sz="1600" dirty="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15000"/>
                        </a:lnSpc>
                        <a:spcBef>
                          <a:spcPts val="0"/>
                        </a:spcBef>
                        <a:spcAft>
                          <a:spcPts val="0"/>
                        </a:spcAft>
                      </a:pPr>
                      <a:r>
                        <a:rPr lang="en-US" sz="1600" b="1">
                          <a:latin typeface="Calibri"/>
                          <a:ea typeface="Calibri"/>
                          <a:cs typeface="Times New Roman"/>
                        </a:rPr>
                        <a:t>DEMEANING BEHAVIOR</a:t>
                      </a:r>
                      <a:endParaRPr lang="en-US" sz="16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15000"/>
                        </a:lnSpc>
                        <a:spcBef>
                          <a:spcPts val="0"/>
                        </a:spcBef>
                        <a:spcAft>
                          <a:spcPts val="0"/>
                        </a:spcAft>
                      </a:pPr>
                      <a:r>
                        <a:rPr lang="en-US" sz="1600" b="1">
                          <a:latin typeface="Calibri"/>
                          <a:ea typeface="Calibri"/>
                          <a:cs typeface="Times New Roman"/>
                        </a:rPr>
                        <a:t>HARASSMENT</a:t>
                      </a:r>
                      <a:endParaRPr lang="en-US" sz="16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15000"/>
                        </a:lnSpc>
                        <a:spcBef>
                          <a:spcPts val="0"/>
                        </a:spcBef>
                        <a:spcAft>
                          <a:spcPts val="0"/>
                        </a:spcAft>
                      </a:pPr>
                      <a:endParaRPr lang="en-US" sz="16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2"/>
                  </a:ext>
                </a:extLst>
              </a:tr>
              <a:tr h="2819450">
                <a:tc>
                  <a:txBody>
                    <a:bodyPr/>
                    <a:lstStyle/>
                    <a:p>
                      <a:pPr marL="0" marR="0">
                        <a:lnSpc>
                          <a:spcPct val="115000"/>
                        </a:lnSpc>
                        <a:spcBef>
                          <a:spcPts val="0"/>
                        </a:spcBef>
                        <a:spcAft>
                          <a:spcPts val="0"/>
                        </a:spcAft>
                      </a:pPr>
                      <a:r>
                        <a:rPr lang="en-US" sz="1600" dirty="0">
                          <a:latin typeface="Calibri"/>
                          <a:ea typeface="Calibri"/>
                          <a:cs typeface="Times New Roman"/>
                        </a:rPr>
                        <a:t>Annoying on purpose; altering names; </a:t>
                      </a: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dirty="0">
                          <a:latin typeface="Calibri"/>
                          <a:ea typeface="Calibri"/>
                          <a:cs typeface="Times New Roman"/>
                        </a:rPr>
                        <a:t> “Put downs”; threatening and/or disrespectful body language/posturing; targeted insults</a:t>
                      </a: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dirty="0">
                          <a:latin typeface="Calibri"/>
                          <a:ea typeface="Calibri"/>
                          <a:cs typeface="Times New Roman"/>
                        </a:rPr>
                        <a:t>Threat/extortion; racist/SES/sexual/religious /disability/ethnicity/ sexual orientation/ cultural remarks; continued pattern of Tier 2 behaviors; continued proximity after separation; cyber-bullying/intimidation</a:t>
                      </a: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dirty="0">
                          <a:latin typeface="Calibri"/>
                          <a:ea typeface="Calibri"/>
                          <a:cs typeface="Times New Roman"/>
                        </a:rPr>
                        <a:t>Language that honors and validates others and their values and beliefs.</a:t>
                      </a: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66917">
                <a:tc>
                  <a:txBody>
                    <a:bodyPr/>
                    <a:lstStyle/>
                    <a:p>
                      <a:pPr marL="0" marR="0">
                        <a:lnSpc>
                          <a:spcPct val="115000"/>
                        </a:lnSpc>
                        <a:spcBef>
                          <a:spcPts val="0"/>
                        </a:spcBef>
                        <a:spcAft>
                          <a:spcPts val="0"/>
                        </a:spcAft>
                      </a:pPr>
                      <a:r>
                        <a:rPr lang="en-US" sz="1600" b="1">
                          <a:latin typeface="Calibri"/>
                          <a:ea typeface="Calibri"/>
                          <a:cs typeface="Times New Roman"/>
                        </a:rPr>
                        <a:t>OVERLY PHYSICAL</a:t>
                      </a:r>
                      <a:endParaRPr lang="en-US" sz="16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15000"/>
                        </a:lnSpc>
                        <a:spcBef>
                          <a:spcPts val="0"/>
                        </a:spcBef>
                        <a:spcAft>
                          <a:spcPts val="0"/>
                        </a:spcAft>
                      </a:pPr>
                      <a:r>
                        <a:rPr lang="en-US" sz="1600" b="1" dirty="0">
                          <a:latin typeface="Calibri"/>
                          <a:ea typeface="Calibri"/>
                          <a:cs typeface="Times New Roman"/>
                        </a:rPr>
                        <a:t>ROUGHNESS</a:t>
                      </a:r>
                      <a:endParaRPr lang="en-US" sz="1600" dirty="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15000"/>
                        </a:lnSpc>
                        <a:spcBef>
                          <a:spcPts val="0"/>
                        </a:spcBef>
                        <a:spcAft>
                          <a:spcPts val="0"/>
                        </a:spcAft>
                      </a:pPr>
                      <a:r>
                        <a:rPr lang="en-US" sz="1600" b="1">
                          <a:latin typeface="Calibri"/>
                          <a:ea typeface="Calibri"/>
                          <a:cs typeface="Times New Roman"/>
                        </a:rPr>
                        <a:t>FIGHTING/AGGRESSION</a:t>
                      </a:r>
                      <a:endParaRPr lang="en-US" sz="16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15000"/>
                        </a:lnSpc>
                        <a:spcBef>
                          <a:spcPts val="0"/>
                        </a:spcBef>
                        <a:spcAft>
                          <a:spcPts val="0"/>
                        </a:spcAft>
                      </a:pPr>
                      <a:endParaRPr lang="en-US" sz="1600">
                        <a:latin typeface="Calibri"/>
                        <a:ea typeface="Calibri"/>
                        <a:cs typeface="Times New Roman"/>
                      </a:endParaRP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4"/>
                  </a:ext>
                </a:extLst>
              </a:tr>
              <a:tr h="1336007">
                <a:tc>
                  <a:txBody>
                    <a:bodyPr/>
                    <a:lstStyle/>
                    <a:p>
                      <a:pPr marL="0" marR="0">
                        <a:lnSpc>
                          <a:spcPct val="115000"/>
                        </a:lnSpc>
                        <a:spcBef>
                          <a:spcPts val="0"/>
                        </a:spcBef>
                        <a:spcAft>
                          <a:spcPts val="0"/>
                        </a:spcAft>
                      </a:pPr>
                      <a:r>
                        <a:rPr lang="en-US" sz="1600">
                          <a:latin typeface="Calibri"/>
                          <a:ea typeface="Calibri"/>
                          <a:cs typeface="Times New Roman"/>
                        </a:rPr>
                        <a:t>Rough play</a:t>
                      </a: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dirty="0">
                          <a:latin typeface="Calibri"/>
                          <a:ea typeface="Calibri"/>
                          <a:cs typeface="Times New Roman"/>
                        </a:rPr>
                        <a:t>Pre-fight aggressive posturing, wrestling, bumping into others, “horse play”</a:t>
                      </a: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latin typeface="Calibri"/>
                          <a:ea typeface="Calibri"/>
                          <a:cs typeface="Times New Roman"/>
                        </a:rPr>
                        <a:t>Hitting or kicking; encouraging another to fight; retaliating</a:t>
                      </a: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dirty="0">
                          <a:latin typeface="Calibri"/>
                          <a:ea typeface="Calibri"/>
                          <a:cs typeface="Times New Roman"/>
                        </a:rPr>
                        <a:t>Respect for others’ personal space.</a:t>
                      </a:r>
                    </a:p>
                    <a:p>
                      <a:pPr marL="285750" marR="0" indent="-285750">
                        <a:lnSpc>
                          <a:spcPct val="115000"/>
                        </a:lnSpc>
                        <a:spcBef>
                          <a:spcPts val="0"/>
                        </a:spcBef>
                        <a:spcAft>
                          <a:spcPts val="0"/>
                        </a:spcAft>
                        <a:buFont typeface="Arial" panose="020B0604020202020204" pitchFamily="34" charset="0"/>
                        <a:buChar char="•"/>
                      </a:pPr>
                      <a:r>
                        <a:rPr lang="en-US" sz="1600" dirty="0">
                          <a:latin typeface="Calibri"/>
                          <a:ea typeface="Calibri"/>
                          <a:cs typeface="Times New Roman"/>
                        </a:rPr>
                        <a:t>Walking away from and reporting possible conflicts.</a:t>
                      </a:r>
                    </a:p>
                  </a:txBody>
                  <a:tcPr marL="42520" marR="425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9270486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p:cNvSpPr>
          <p:nvPr>
            <p:ph type="title"/>
          </p:nvPr>
        </p:nvSpPr>
        <p:spPr>
          <a:solidFill>
            <a:srgbClr val="008F00"/>
          </a:solidFill>
        </p:spPr>
        <p:txBody>
          <a:bodyPr>
            <a:noAutofit/>
          </a:bodyPr>
          <a:lstStyle/>
          <a:p>
            <a:r>
              <a:rPr lang="en-US" sz="3500" dirty="0">
                <a:solidFill>
                  <a:schemeClr val="bg1"/>
                </a:solidFill>
              </a:rPr>
              <a:t>Three important components of organizing district and building responses</a:t>
            </a:r>
          </a:p>
        </p:txBody>
      </p:sp>
      <p:sp>
        <p:nvSpPr>
          <p:cNvPr id="4" name="Rounded Rectangle 3">
            <a:extLst>
              <a:ext uri="{FF2B5EF4-FFF2-40B4-BE49-F238E27FC236}">
                <a16:creationId xmlns:a16="http://schemas.microsoft.com/office/drawing/2014/main" id="{96A49781-D195-DD49-8B6D-04524100C683}"/>
              </a:ext>
            </a:extLst>
          </p:cNvPr>
          <p:cNvSpPr/>
          <p:nvPr/>
        </p:nvSpPr>
        <p:spPr>
          <a:xfrm>
            <a:off x="457200" y="1828800"/>
            <a:ext cx="2514600" cy="762000"/>
          </a:xfrm>
          <a:prstGeom prst="roundRect">
            <a:avLst/>
          </a:prstGeom>
          <a:solidFill>
            <a:srgbClr val="008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Clearly defined behaviors</a:t>
            </a:r>
          </a:p>
        </p:txBody>
      </p:sp>
      <p:sp>
        <p:nvSpPr>
          <p:cNvPr id="7" name="Rounded Rectangle 6">
            <a:extLst>
              <a:ext uri="{FF2B5EF4-FFF2-40B4-BE49-F238E27FC236}">
                <a16:creationId xmlns:a16="http://schemas.microsoft.com/office/drawing/2014/main" id="{3EB1D32E-2FC1-AA45-8DCF-2E42CDE0D1AC}"/>
              </a:ext>
            </a:extLst>
          </p:cNvPr>
          <p:cNvSpPr/>
          <p:nvPr/>
        </p:nvSpPr>
        <p:spPr>
          <a:xfrm>
            <a:off x="3314700" y="1828800"/>
            <a:ext cx="2514600" cy="762000"/>
          </a:xfrm>
          <a:prstGeom prst="roundRect">
            <a:avLst/>
          </a:prstGeom>
          <a:solidFill>
            <a:srgbClr val="008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Discipline Flow Chart</a:t>
            </a:r>
          </a:p>
        </p:txBody>
      </p:sp>
      <p:sp>
        <p:nvSpPr>
          <p:cNvPr id="8" name="Rounded Rectangle 7">
            <a:extLst>
              <a:ext uri="{FF2B5EF4-FFF2-40B4-BE49-F238E27FC236}">
                <a16:creationId xmlns:a16="http://schemas.microsoft.com/office/drawing/2014/main" id="{65D26EAB-A64E-444C-A92F-DD1AA8480DCC}"/>
              </a:ext>
            </a:extLst>
          </p:cNvPr>
          <p:cNvSpPr/>
          <p:nvPr/>
        </p:nvSpPr>
        <p:spPr>
          <a:xfrm>
            <a:off x="6172200" y="1828800"/>
            <a:ext cx="2514600" cy="762000"/>
          </a:xfrm>
          <a:prstGeom prst="roundRect">
            <a:avLst/>
          </a:prstGeom>
          <a:solidFill>
            <a:srgbClr val="008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Discipline Referral Form</a:t>
            </a:r>
          </a:p>
        </p:txBody>
      </p:sp>
      <p:sp>
        <p:nvSpPr>
          <p:cNvPr id="9" name="Rounded Rectangle 8">
            <a:extLst>
              <a:ext uri="{FF2B5EF4-FFF2-40B4-BE49-F238E27FC236}">
                <a16:creationId xmlns:a16="http://schemas.microsoft.com/office/drawing/2014/main" id="{87F07E3A-820F-574A-BA96-CCB0B046C2F8}"/>
              </a:ext>
            </a:extLst>
          </p:cNvPr>
          <p:cNvSpPr/>
          <p:nvPr/>
        </p:nvSpPr>
        <p:spPr>
          <a:xfrm>
            <a:off x="457200" y="2977276"/>
            <a:ext cx="2514600" cy="3499723"/>
          </a:xfrm>
          <a:prstGeom prst="roundRect">
            <a:avLst/>
          </a:prstGeom>
          <a:noFill/>
          <a:ln w="63500">
            <a:solidFill>
              <a:srgbClr val="00B050"/>
            </a:solidFill>
          </a:ln>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n-US" dirty="0">
              <a:solidFill>
                <a:schemeClr val="tx1"/>
              </a:solidFill>
            </a:endParaRPr>
          </a:p>
          <a:p>
            <a:pPr algn="ctr"/>
            <a:r>
              <a:rPr lang="en-US" dirty="0">
                <a:solidFill>
                  <a:schemeClr val="tx1"/>
                </a:solidFill>
              </a:rPr>
              <a:t>Are all staff consistent with how rule violating behavior is labeled?</a:t>
            </a: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p:txBody>
      </p:sp>
      <p:sp>
        <p:nvSpPr>
          <p:cNvPr id="10" name="Rounded Rectangle 9">
            <a:extLst>
              <a:ext uri="{FF2B5EF4-FFF2-40B4-BE49-F238E27FC236}">
                <a16:creationId xmlns:a16="http://schemas.microsoft.com/office/drawing/2014/main" id="{9D226D1C-CCBA-B04A-8FF1-50EB2DE12935}"/>
              </a:ext>
            </a:extLst>
          </p:cNvPr>
          <p:cNvSpPr/>
          <p:nvPr/>
        </p:nvSpPr>
        <p:spPr>
          <a:xfrm>
            <a:off x="3314700" y="2977276"/>
            <a:ext cx="2514600" cy="3499723"/>
          </a:xfrm>
          <a:prstGeom prst="roundRect">
            <a:avLst/>
          </a:prstGeom>
          <a:noFill/>
          <a:ln w="63500">
            <a:solidFill>
              <a:srgbClr val="00B050"/>
            </a:solidFill>
          </a:ln>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dirty="0">
                <a:solidFill>
                  <a:schemeClr val="tx1"/>
                </a:solidFill>
              </a:rPr>
              <a:t>Are all staff knowledgeable on what responses are appropriate and process when responding to rule violating behaviors? </a:t>
            </a:r>
          </a:p>
        </p:txBody>
      </p:sp>
      <p:sp>
        <p:nvSpPr>
          <p:cNvPr id="11" name="Rounded Rectangle 10">
            <a:extLst>
              <a:ext uri="{FF2B5EF4-FFF2-40B4-BE49-F238E27FC236}">
                <a16:creationId xmlns:a16="http://schemas.microsoft.com/office/drawing/2014/main" id="{72562A19-D64B-AD46-8B1B-E2253146315B}"/>
              </a:ext>
            </a:extLst>
          </p:cNvPr>
          <p:cNvSpPr/>
          <p:nvPr/>
        </p:nvSpPr>
        <p:spPr>
          <a:xfrm>
            <a:off x="6172200" y="2977275"/>
            <a:ext cx="2514600" cy="3499723"/>
          </a:xfrm>
          <a:prstGeom prst="roundRect">
            <a:avLst/>
          </a:prstGeom>
          <a:noFill/>
          <a:ln w="63500">
            <a:solidFill>
              <a:srgbClr val="00B050"/>
            </a:solidFill>
          </a:ln>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dirty="0">
                <a:solidFill>
                  <a:schemeClr val="tx1"/>
                </a:solidFill>
              </a:rPr>
              <a:t>Are all staff consistent with recording and monitoring information when problem behaviors occur?</a:t>
            </a:r>
          </a:p>
        </p:txBody>
      </p:sp>
      <p:sp>
        <p:nvSpPr>
          <p:cNvPr id="6" name="Rounded Rectangle 5">
            <a:extLst>
              <a:ext uri="{FF2B5EF4-FFF2-40B4-BE49-F238E27FC236}">
                <a16:creationId xmlns:a16="http://schemas.microsoft.com/office/drawing/2014/main" id="{56ECE3DC-0A54-AA47-B5B3-D2051FDB22F1}"/>
              </a:ext>
            </a:extLst>
          </p:cNvPr>
          <p:cNvSpPr/>
          <p:nvPr/>
        </p:nvSpPr>
        <p:spPr>
          <a:xfrm>
            <a:off x="609600" y="5181600"/>
            <a:ext cx="2209800" cy="1143000"/>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communication and data review</a:t>
            </a:r>
          </a:p>
        </p:txBody>
      </p:sp>
      <p:sp>
        <p:nvSpPr>
          <p:cNvPr id="14" name="Rounded Rectangle 13">
            <a:extLst>
              <a:ext uri="{FF2B5EF4-FFF2-40B4-BE49-F238E27FC236}">
                <a16:creationId xmlns:a16="http://schemas.microsoft.com/office/drawing/2014/main" id="{17673CFE-6309-D943-85C8-A914DA2BA38E}"/>
              </a:ext>
            </a:extLst>
          </p:cNvPr>
          <p:cNvSpPr/>
          <p:nvPr/>
        </p:nvSpPr>
        <p:spPr>
          <a:xfrm>
            <a:off x="3467100" y="5181600"/>
            <a:ext cx="2209800" cy="1143000"/>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rPr>
              <a:t>consistent management and tracking of behaviors</a:t>
            </a:r>
          </a:p>
        </p:txBody>
      </p:sp>
      <p:sp>
        <p:nvSpPr>
          <p:cNvPr id="15" name="Rounded Rectangle 14">
            <a:extLst>
              <a:ext uri="{FF2B5EF4-FFF2-40B4-BE49-F238E27FC236}">
                <a16:creationId xmlns:a16="http://schemas.microsoft.com/office/drawing/2014/main" id="{964F5E0A-24F3-0E42-A507-8755D471632F}"/>
              </a:ext>
            </a:extLst>
          </p:cNvPr>
          <p:cNvSpPr/>
          <p:nvPr/>
        </p:nvSpPr>
        <p:spPr>
          <a:xfrm>
            <a:off x="6324600" y="5193406"/>
            <a:ext cx="2209800" cy="1143000"/>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rPr>
              <a:t>consistent responses</a:t>
            </a:r>
          </a:p>
        </p:txBody>
      </p:sp>
    </p:spTree>
    <p:extLst>
      <p:ext uri="{BB962C8B-B14F-4D97-AF65-F5344CB8AC3E}">
        <p14:creationId xmlns:p14="http://schemas.microsoft.com/office/powerpoint/2010/main" val="2603166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1" grpId="0" animBg="1"/>
      <p:bldP spid="6" grpId="0" animBg="1"/>
      <p:bldP spid="1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p:cNvSpPr>
          <p:nvPr>
            <p:ph type="title"/>
          </p:nvPr>
        </p:nvSpPr>
        <p:spPr>
          <a:solidFill>
            <a:srgbClr val="008F00"/>
          </a:solidFill>
        </p:spPr>
        <p:txBody>
          <a:bodyPr>
            <a:noAutofit/>
          </a:bodyPr>
          <a:lstStyle/>
          <a:p>
            <a:r>
              <a:rPr lang="en-US" sz="3500" dirty="0">
                <a:solidFill>
                  <a:schemeClr val="bg1"/>
                </a:solidFill>
              </a:rPr>
              <a:t>Three important components of organizing district and building responses</a:t>
            </a:r>
          </a:p>
        </p:txBody>
      </p:sp>
      <p:sp>
        <p:nvSpPr>
          <p:cNvPr id="10" name="Rounded Rectangle 9">
            <a:extLst>
              <a:ext uri="{FF2B5EF4-FFF2-40B4-BE49-F238E27FC236}">
                <a16:creationId xmlns:a16="http://schemas.microsoft.com/office/drawing/2014/main" id="{9D226D1C-CCBA-B04A-8FF1-50EB2DE12935}"/>
              </a:ext>
            </a:extLst>
          </p:cNvPr>
          <p:cNvSpPr/>
          <p:nvPr/>
        </p:nvSpPr>
        <p:spPr>
          <a:xfrm>
            <a:off x="3314700" y="2977276"/>
            <a:ext cx="2514600" cy="3499723"/>
          </a:xfrm>
          <a:prstGeom prst="roundRect">
            <a:avLst/>
          </a:prstGeom>
          <a:noFill/>
          <a:ln w="63500">
            <a:solidFill>
              <a:srgbClr val="00B050"/>
            </a:solidFill>
          </a:ln>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b="1" dirty="0">
                <a:solidFill>
                  <a:schemeClr val="tx1"/>
                </a:solidFill>
              </a:rPr>
              <a:t>Staff responses</a:t>
            </a:r>
          </a:p>
          <a:p>
            <a:pPr algn="ctr"/>
            <a:endParaRPr lang="en-US" dirty="0">
              <a:solidFill>
                <a:schemeClr val="tx1"/>
              </a:solidFill>
            </a:endParaRPr>
          </a:p>
          <a:p>
            <a:pPr algn="ctr"/>
            <a:r>
              <a:rPr lang="en-US" dirty="0">
                <a:solidFill>
                  <a:schemeClr val="tx1"/>
                </a:solidFill>
              </a:rPr>
              <a:t>Outline responses linked to various levels of behavior and a process for both classroom and office managed behavior that is clear to both staff and students. </a:t>
            </a:r>
          </a:p>
        </p:txBody>
      </p:sp>
      <p:sp>
        <p:nvSpPr>
          <p:cNvPr id="11" name="Rounded Rectangle 10">
            <a:extLst>
              <a:ext uri="{FF2B5EF4-FFF2-40B4-BE49-F238E27FC236}">
                <a16:creationId xmlns:a16="http://schemas.microsoft.com/office/drawing/2014/main" id="{72562A19-D64B-AD46-8B1B-E2253146315B}"/>
              </a:ext>
            </a:extLst>
          </p:cNvPr>
          <p:cNvSpPr/>
          <p:nvPr/>
        </p:nvSpPr>
        <p:spPr>
          <a:xfrm>
            <a:off x="6172200" y="2977275"/>
            <a:ext cx="2514600" cy="3499723"/>
          </a:xfrm>
          <a:prstGeom prst="roundRect">
            <a:avLst/>
          </a:prstGeom>
          <a:noFill/>
          <a:ln w="63500">
            <a:solidFill>
              <a:srgbClr val="00B050"/>
            </a:solidFill>
          </a:ln>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b="1" dirty="0">
                <a:solidFill>
                  <a:schemeClr val="tx1"/>
                </a:solidFill>
              </a:rPr>
              <a:t>Behavior tracking</a:t>
            </a:r>
          </a:p>
          <a:p>
            <a:pPr algn="ctr"/>
            <a:endParaRPr lang="en-US" dirty="0">
              <a:solidFill>
                <a:schemeClr val="tx1"/>
              </a:solidFill>
            </a:endParaRPr>
          </a:p>
          <a:p>
            <a:pPr algn="ctr"/>
            <a:r>
              <a:rPr lang="en-US" dirty="0">
                <a:solidFill>
                  <a:schemeClr val="tx1"/>
                </a:solidFill>
              </a:rPr>
              <a:t>Outline what information is tracked at which points and where that data will be collected and housed.</a:t>
            </a:r>
          </a:p>
          <a:p>
            <a:pPr algn="ctr"/>
            <a:endParaRPr lang="en-US" dirty="0">
              <a:solidFill>
                <a:schemeClr val="tx1"/>
              </a:solidFill>
            </a:endParaRPr>
          </a:p>
        </p:txBody>
      </p:sp>
      <p:sp>
        <p:nvSpPr>
          <p:cNvPr id="12" name="Rounded Rectangle 11">
            <a:extLst>
              <a:ext uri="{FF2B5EF4-FFF2-40B4-BE49-F238E27FC236}">
                <a16:creationId xmlns:a16="http://schemas.microsoft.com/office/drawing/2014/main" id="{9BFACFB9-DA44-3F44-9D44-C1CD78B49F01}"/>
              </a:ext>
            </a:extLst>
          </p:cNvPr>
          <p:cNvSpPr/>
          <p:nvPr/>
        </p:nvSpPr>
        <p:spPr>
          <a:xfrm>
            <a:off x="3314700" y="1816456"/>
            <a:ext cx="5372100" cy="762000"/>
          </a:xfrm>
          <a:prstGeom prst="roundRect">
            <a:avLst/>
          </a:prstGeom>
          <a:solidFill>
            <a:srgbClr val="008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Clearly outline process for responding to behavior as well as how we track student / staff behavior</a:t>
            </a:r>
          </a:p>
        </p:txBody>
      </p:sp>
      <p:sp>
        <p:nvSpPr>
          <p:cNvPr id="13" name="Rounded Rectangle 12">
            <a:extLst>
              <a:ext uri="{FF2B5EF4-FFF2-40B4-BE49-F238E27FC236}">
                <a16:creationId xmlns:a16="http://schemas.microsoft.com/office/drawing/2014/main" id="{AEA2014B-5802-C94F-8A79-4F7D7E508D5C}"/>
              </a:ext>
            </a:extLst>
          </p:cNvPr>
          <p:cNvSpPr/>
          <p:nvPr/>
        </p:nvSpPr>
        <p:spPr>
          <a:xfrm>
            <a:off x="457200" y="1806258"/>
            <a:ext cx="2514600" cy="762000"/>
          </a:xfrm>
          <a:prstGeom prst="roundRect">
            <a:avLst/>
          </a:prstGeom>
          <a:solidFill>
            <a:srgbClr val="008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Discipline Flow Chart</a:t>
            </a:r>
          </a:p>
        </p:txBody>
      </p:sp>
      <p:sp>
        <p:nvSpPr>
          <p:cNvPr id="14" name="Rounded Rectangle 13">
            <a:extLst>
              <a:ext uri="{FF2B5EF4-FFF2-40B4-BE49-F238E27FC236}">
                <a16:creationId xmlns:a16="http://schemas.microsoft.com/office/drawing/2014/main" id="{5E3CF1C7-ED7D-0A44-92B2-04A28040E292}"/>
              </a:ext>
            </a:extLst>
          </p:cNvPr>
          <p:cNvSpPr/>
          <p:nvPr/>
        </p:nvSpPr>
        <p:spPr>
          <a:xfrm>
            <a:off x="457200" y="2954734"/>
            <a:ext cx="2514600" cy="3499723"/>
          </a:xfrm>
          <a:prstGeom prst="roundRect">
            <a:avLst/>
          </a:prstGeom>
          <a:noFill/>
          <a:ln w="63500">
            <a:solidFill>
              <a:srgbClr val="00B050"/>
            </a:solidFill>
          </a:ln>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dirty="0">
                <a:solidFill>
                  <a:schemeClr val="tx1"/>
                </a:solidFill>
              </a:rPr>
              <a:t>Are all staff knowledgeable on what responses are appropriate and process when responding to rule violating behaviors?</a:t>
            </a:r>
          </a:p>
        </p:txBody>
      </p:sp>
    </p:spTree>
    <p:extLst>
      <p:ext uri="{BB962C8B-B14F-4D97-AF65-F5344CB8AC3E}">
        <p14:creationId xmlns:p14="http://schemas.microsoft.com/office/powerpoint/2010/main" val="32294073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2600"/>
            <a:ext cx="7924800" cy="4800600"/>
          </a:xfrm>
        </p:spPr>
        <p:txBody>
          <a:bodyPr/>
          <a:lstStyle/>
          <a:p>
            <a:pPr marL="457200" indent="-457200" eaLnBrk="1" hangingPunct="1">
              <a:buFont typeface="+mj-lt"/>
              <a:buAutoNum type="arabicPeriod" startAt="2"/>
            </a:pPr>
            <a:r>
              <a:rPr lang="en-US" sz="2400" dirty="0">
                <a:ea typeface="Britannic Bold" pitchFamily="-108" charset="0"/>
                <a:cs typeface="Britannic Bold" pitchFamily="-108" charset="0"/>
              </a:rPr>
              <a:t>Specify </a:t>
            </a:r>
            <a:r>
              <a:rPr lang="en-US" sz="2400" b="1" u="sng" dirty="0">
                <a:ea typeface="Britannic Bold" pitchFamily="-108" charset="0"/>
                <a:cs typeface="Britannic Bold" pitchFamily="-108" charset="0"/>
              </a:rPr>
              <a:t>Procedures</a:t>
            </a:r>
            <a:r>
              <a:rPr lang="en-US" sz="2400" dirty="0">
                <a:ea typeface="Britannic Bold" pitchFamily="-108" charset="0"/>
                <a:cs typeface="Britannic Bold" pitchFamily="-108" charset="0"/>
              </a:rPr>
              <a:t> for Processing Violations of SW Expectations</a:t>
            </a:r>
          </a:p>
          <a:p>
            <a:pPr marL="857250" lvl="1" indent="-457200" eaLnBrk="1" hangingPunct="1">
              <a:buFont typeface="Wingdings" charset="2"/>
              <a:buChar char="q"/>
            </a:pPr>
            <a:r>
              <a:rPr lang="en-US" sz="2000" dirty="0">
                <a:ea typeface="Britannic Bold" pitchFamily="-108" charset="0"/>
                <a:cs typeface="Britannic Bold" pitchFamily="-108" charset="0"/>
              </a:rPr>
              <a:t>Agreement regarding office/administrative vs. teacher/staff responsibilities</a:t>
            </a:r>
          </a:p>
          <a:p>
            <a:pPr marL="857250" lvl="1" indent="-457200" eaLnBrk="1" hangingPunct="1">
              <a:buFont typeface="Wingdings" charset="2"/>
              <a:buChar char="q"/>
            </a:pPr>
            <a:r>
              <a:rPr lang="en-US" sz="2000" dirty="0">
                <a:ea typeface="Britannic Bold" pitchFamily="-108" charset="0"/>
                <a:cs typeface="Britannic Bold" pitchFamily="-108" charset="0"/>
              </a:rPr>
              <a:t>Agreement regarding options for continuum of consequences</a:t>
            </a:r>
          </a:p>
          <a:p>
            <a:pPr marL="1257300" lvl="2" indent="-457200" eaLnBrk="1" hangingPunct="1">
              <a:buFont typeface="Wingdings" charset="2"/>
              <a:buChar char="q"/>
            </a:pPr>
            <a:r>
              <a:rPr lang="en-US" sz="1600" dirty="0">
                <a:ea typeface="Britannic Bold" pitchFamily="-108" charset="0"/>
                <a:cs typeface="Britannic Bold" pitchFamily="-108" charset="0"/>
              </a:rPr>
              <a:t>Series of responses that support students’ quick return to instructional activities</a:t>
            </a:r>
          </a:p>
          <a:p>
            <a:pPr marL="857250" lvl="1" indent="-457200" eaLnBrk="1" hangingPunct="1">
              <a:buFont typeface="Wingdings" charset="2"/>
              <a:buChar char="q"/>
            </a:pPr>
            <a:r>
              <a:rPr lang="en-US" sz="2000" dirty="0">
                <a:ea typeface="Britannic Bold" pitchFamily="-108" charset="0"/>
                <a:cs typeface="Britannic Bold" pitchFamily="-108" charset="0"/>
              </a:rPr>
              <a:t>Data decision rules for intervention and support selection</a:t>
            </a:r>
          </a:p>
          <a:p>
            <a:pPr marL="857250" lvl="1" indent="-457200" eaLnBrk="1" hangingPunct="1">
              <a:buFont typeface="+mj-lt"/>
              <a:buAutoNum type="alphaLcPeriod"/>
            </a:pPr>
            <a:endParaRPr lang="en-US" sz="2000" dirty="0">
              <a:ea typeface="Britannic Bold" pitchFamily="-108" charset="0"/>
              <a:cs typeface="Britannic Bold" pitchFamily="-108" charset="0"/>
            </a:endParaRPr>
          </a:p>
          <a:p>
            <a:pPr marL="857250" lvl="1" indent="-457200" eaLnBrk="1" hangingPunct="1">
              <a:buFontTx/>
              <a:buNone/>
            </a:pPr>
            <a:r>
              <a:rPr lang="en-US" sz="2200" dirty="0">
                <a:ea typeface="Britannic Bold" pitchFamily="-108" charset="0"/>
                <a:cs typeface="Britannic Bold" pitchFamily="-108" charset="0"/>
              </a:rPr>
              <a:t> </a:t>
            </a:r>
          </a:p>
          <a:p>
            <a:pPr marL="457200" indent="-457200" eaLnBrk="1" hangingPunct="1">
              <a:buFontTx/>
              <a:buAutoNum type="arabicPeriod" startAt="2"/>
            </a:pPr>
            <a:endParaRPr lang="en-US" sz="2200" dirty="0">
              <a:ea typeface="Britannic Bold" pitchFamily="-108" charset="0"/>
              <a:cs typeface="Britannic Bold" pitchFamily="-108" charset="0"/>
            </a:endParaRPr>
          </a:p>
        </p:txBody>
      </p:sp>
      <p:sp>
        <p:nvSpPr>
          <p:cNvPr id="6" name="Rectangle 2"/>
          <p:cNvSpPr>
            <a:spLocks noChangeArrowheads="1"/>
          </p:cNvSpPr>
          <p:nvPr/>
        </p:nvSpPr>
        <p:spPr bwMode="auto">
          <a:xfrm>
            <a:off x="457200" y="304800"/>
            <a:ext cx="7162800" cy="914400"/>
          </a:xfrm>
          <a:prstGeom prst="rect">
            <a:avLst/>
          </a:prstGeom>
          <a:solidFill>
            <a:srgbClr val="3366FF"/>
          </a:solidFill>
          <a:ln w="9525">
            <a:solidFill>
              <a:srgbClr val="FFFFFF"/>
            </a:solidFill>
            <a:miter lim="800000"/>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itchFamily="-1" charset="0"/>
                <a:ea typeface="ＭＳ Ｐゴシック" pitchFamily="-108" charset="-128"/>
              </a:rPr>
              <a:t>Guidelines for Continuum of Procedures to Decrease Behavior</a:t>
            </a:r>
          </a:p>
        </p:txBody>
      </p:sp>
      <p:grpSp>
        <p:nvGrpSpPr>
          <p:cNvPr id="8" name="Group 7"/>
          <p:cNvGrpSpPr/>
          <p:nvPr/>
        </p:nvGrpSpPr>
        <p:grpSpPr>
          <a:xfrm>
            <a:off x="7584458" y="0"/>
            <a:ext cx="1559542" cy="1447800"/>
            <a:chOff x="6758922" y="16184"/>
            <a:chExt cx="2362200" cy="2209800"/>
          </a:xfrm>
        </p:grpSpPr>
        <p:sp>
          <p:nvSpPr>
            <p:cNvPr id="9" name="Oval 4"/>
            <p:cNvSpPr>
              <a:spLocks noChangeArrowheads="1"/>
            </p:cNvSpPr>
            <p:nvPr/>
          </p:nvSpPr>
          <p:spPr bwMode="auto">
            <a:xfrm>
              <a:off x="6758922" y="16184"/>
              <a:ext cx="2362200" cy="2209800"/>
            </a:xfrm>
            <a:prstGeom prst="ellipse">
              <a:avLst/>
            </a:prstGeom>
            <a:solidFill>
              <a:srgbClr val="3366FF">
                <a:alpha val="50195"/>
              </a:srgbClr>
            </a:solidFill>
            <a:ln w="63500">
              <a:solidFill>
                <a:srgbClr val="3366FF"/>
              </a:solidFill>
              <a:round/>
              <a:headEnd/>
              <a:tailEnd/>
            </a:ln>
          </p:spPr>
          <p:txBody>
            <a:bodyPr wrap="none" anchor="ctr">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Franklin Gothic Medium"/>
                <a:ea typeface="Arial" pitchFamily="-1" charset="0"/>
                <a:cs typeface="Arial" pitchFamily="-1" charset="0"/>
              </a:endParaRPr>
            </a:p>
          </p:txBody>
        </p:sp>
        <p:sp>
          <p:nvSpPr>
            <p:cNvPr id="10" name="Text Box 8"/>
            <p:cNvSpPr txBox="1">
              <a:spLocks noChangeArrowheads="1"/>
            </p:cNvSpPr>
            <p:nvPr/>
          </p:nvSpPr>
          <p:spPr bwMode="auto">
            <a:xfrm>
              <a:off x="6970914" y="1317934"/>
              <a:ext cx="1971552" cy="563717"/>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Franklin Gothic Medium"/>
                  <a:ea typeface="Arial" pitchFamily="-1" charset="0"/>
                  <a:cs typeface="Arial" pitchFamily="-1" charset="0"/>
                </a:rPr>
                <a:t>PRACTICES</a:t>
              </a:r>
            </a:p>
          </p:txBody>
        </p:sp>
      </p:grpSp>
      <p:pic>
        <p:nvPicPr>
          <p:cNvPr id="14" name="Picture 13"/>
          <p:cNvPicPr>
            <a:picLocks noChangeAspect="1"/>
          </p:cNvPicPr>
          <p:nvPr/>
        </p:nvPicPr>
        <p:blipFill>
          <a:blip r:embed="rId3"/>
          <a:stretch>
            <a:fillRect/>
          </a:stretch>
        </p:blipFill>
        <p:spPr>
          <a:xfrm>
            <a:off x="-29667" y="914400"/>
            <a:ext cx="838200" cy="838200"/>
          </a:xfrm>
          <a:prstGeom prst="rect">
            <a:avLst/>
          </a:prstGeom>
        </p:spPr>
      </p:pic>
      <p:grpSp>
        <p:nvGrpSpPr>
          <p:cNvPr id="11" name="Group 17">
            <a:extLst>
              <a:ext uri="{FF2B5EF4-FFF2-40B4-BE49-F238E27FC236}">
                <a16:creationId xmlns:a16="http://schemas.microsoft.com/office/drawing/2014/main" id="{B703C7ED-3F89-4D07-A184-1AEB950A3448}"/>
              </a:ext>
            </a:extLst>
          </p:cNvPr>
          <p:cNvGrpSpPr/>
          <p:nvPr/>
        </p:nvGrpSpPr>
        <p:grpSpPr>
          <a:xfrm>
            <a:off x="-152400" y="5181600"/>
            <a:ext cx="1588180" cy="1676401"/>
            <a:chOff x="-140380" y="5333999"/>
            <a:chExt cx="1588180" cy="1676401"/>
          </a:xfrm>
        </p:grpSpPr>
        <p:pic>
          <p:nvPicPr>
            <p:cNvPr id="12" name="Content Placeholder 3">
              <a:extLst>
                <a:ext uri="{FF2B5EF4-FFF2-40B4-BE49-F238E27FC236}">
                  <a16:creationId xmlns:a16="http://schemas.microsoft.com/office/drawing/2014/main" id="{0DC59465-EDFE-44B1-9094-4B870DD9B93A}"/>
                </a:ext>
              </a:extLst>
            </p:cNvPr>
            <p:cNvPicPr>
              <a:picLocks noChangeAspect="1"/>
            </p:cNvPicPr>
            <p:nvPr/>
          </p:nvPicPr>
          <p:blipFill>
            <a:blip r:embed="rId4"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3" name="TextBox 6">
              <a:extLst>
                <a:ext uri="{FF2B5EF4-FFF2-40B4-BE49-F238E27FC236}">
                  <a16:creationId xmlns:a16="http://schemas.microsoft.com/office/drawing/2014/main" id="{BDED9666-DE07-43BD-90EC-EEFC2A3A66F0}"/>
                </a:ext>
              </a:extLst>
            </p:cNvPr>
            <p:cNvSpPr txBox="1">
              <a:spLocks noChangeArrowheads="1"/>
            </p:cNvSpPr>
            <p:nvPr/>
          </p:nvSpPr>
          <p:spPr bwMode="auto">
            <a:xfrm>
              <a:off x="248456" y="6380946"/>
              <a:ext cx="90656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a:solidFill>
                    <a:srgbClr val="000000"/>
                  </a:solidFill>
                  <a:latin typeface="+mj-lt"/>
                </a:rPr>
                <a:t>II.B.vii</a:t>
              </a:r>
              <a:endParaRPr lang="en-US" sz="2000" b="1" dirty="0">
                <a:solidFill>
                  <a:srgbClr val="000000"/>
                </a:solidFill>
                <a:latin typeface="+mj-lt"/>
              </a:endParaRPr>
            </a:p>
          </p:txBody>
        </p:sp>
      </p:grpSp>
    </p:spTree>
    <p:extLst>
      <p:ext uri="{BB962C8B-B14F-4D97-AF65-F5344CB8AC3E}">
        <p14:creationId xmlns:p14="http://schemas.microsoft.com/office/powerpoint/2010/main" val="1289023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930795304"/>
              </p:ext>
            </p:extLst>
          </p:nvPr>
        </p:nvGraphicFramePr>
        <p:xfrm>
          <a:off x="304800" y="1828800"/>
          <a:ext cx="8567272" cy="49981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p:cNvSpPr>
            <a:spLocks noGrp="1"/>
          </p:cNvSpPr>
          <p:nvPr>
            <p:ph type="title"/>
          </p:nvPr>
        </p:nvSpPr>
        <p:spPr>
          <a:xfrm>
            <a:off x="457200" y="228600"/>
            <a:ext cx="8229600" cy="685800"/>
          </a:xfrm>
          <a:ln w="57150" cap="flat" cmpd="sng" algn="ctr">
            <a:solidFill>
              <a:srgbClr val="008000"/>
            </a:solidFill>
            <a:prstDash val="solid"/>
            <a:miter lim="800000"/>
            <a:headEnd type="none" w="med" len="med"/>
            <a:tailEnd type="none" w="med" len="med"/>
          </a:ln>
        </p:spPr>
        <p:txBody>
          <a:bodyPr/>
          <a:lstStyle/>
          <a:p>
            <a:r>
              <a:rPr lang="en-US" sz="5400" b="1" cap="small" dirty="0">
                <a:latin typeface="+mj-lt"/>
              </a:rPr>
              <a:t>Training Expectations:</a:t>
            </a:r>
          </a:p>
        </p:txBody>
      </p:sp>
      <p:sp>
        <p:nvSpPr>
          <p:cNvPr id="6" name="TextBox 5"/>
          <p:cNvSpPr txBox="1"/>
          <p:nvPr/>
        </p:nvSpPr>
        <p:spPr>
          <a:xfrm>
            <a:off x="457200" y="1066800"/>
            <a:ext cx="2830998" cy="769441"/>
          </a:xfrm>
          <a:prstGeom prst="rect">
            <a:avLst/>
          </a:prstGeom>
          <a:noFill/>
        </p:spPr>
        <p:txBody>
          <a:bodyPr wrap="none" rtlCol="0">
            <a:spAutoFit/>
          </a:bodyPr>
          <a:lstStyle/>
          <a:p>
            <a:r>
              <a:rPr lang="en-US" sz="4400" cap="small" dirty="0">
                <a:solidFill>
                  <a:srgbClr val="008000"/>
                </a:solidFill>
                <a:latin typeface="+mj-lt"/>
              </a:rPr>
              <a:t>RESPECT…</a:t>
            </a:r>
          </a:p>
        </p:txBody>
      </p:sp>
      <p:pic>
        <p:nvPicPr>
          <p:cNvPr id="10" name="Picture 9"/>
          <p:cNvPicPr>
            <a:picLocks noChangeAspect="1"/>
          </p:cNvPicPr>
          <p:nvPr/>
        </p:nvPicPr>
        <p:blipFill>
          <a:blip r:embed="rId8"/>
          <a:stretch>
            <a:fillRect/>
          </a:stretch>
        </p:blipFill>
        <p:spPr>
          <a:xfrm>
            <a:off x="8077200" y="533400"/>
            <a:ext cx="1066800" cy="1066800"/>
          </a:xfrm>
          <a:prstGeom prst="rect">
            <a:avLst/>
          </a:prstGeom>
        </p:spPr>
      </p:pic>
    </p:spTree>
    <p:extLst>
      <p:ext uri="{BB962C8B-B14F-4D97-AF65-F5344CB8AC3E}">
        <p14:creationId xmlns:p14="http://schemas.microsoft.com/office/powerpoint/2010/main" val="2446816342"/>
      </p:ext>
    </p:extLst>
  </p:cSld>
  <p:clrMapOvr>
    <a:masterClrMapping/>
  </p:clrMapOvr>
  <p:transition>
    <p:circl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8F00"/>
          </a:solidFill>
        </p:spPr>
        <p:txBody>
          <a:bodyPr/>
          <a:lstStyle/>
          <a:p>
            <a:r>
              <a:rPr lang="en-US" dirty="0">
                <a:solidFill>
                  <a:schemeClr val="bg1"/>
                </a:solidFill>
              </a:rPr>
              <a:t>Referral Process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81333619"/>
              </p:ext>
            </p:extLst>
          </p:nvPr>
        </p:nvGraphicFramePr>
        <p:xfrm>
          <a:off x="152400" y="1417639"/>
          <a:ext cx="8630653" cy="47545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048782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8F00"/>
          </a:solidFill>
        </p:spPr>
        <p:txBody>
          <a:bodyPr/>
          <a:lstStyle/>
          <a:p>
            <a:r>
              <a:rPr lang="en-US" sz="4000" dirty="0">
                <a:solidFill>
                  <a:schemeClr val="bg1"/>
                </a:solidFill>
              </a:rPr>
              <a:t>Discipline Process Considerations/Checklist</a:t>
            </a:r>
          </a:p>
        </p:txBody>
      </p:sp>
      <p:sp>
        <p:nvSpPr>
          <p:cNvPr id="3" name="Content Placeholder 2"/>
          <p:cNvSpPr>
            <a:spLocks noGrp="1"/>
          </p:cNvSpPr>
          <p:nvPr>
            <p:ph sz="half" idx="1"/>
          </p:nvPr>
        </p:nvSpPr>
        <p:spPr>
          <a:xfrm>
            <a:off x="822959" y="1845735"/>
            <a:ext cx="3703320" cy="3824147"/>
          </a:xfrm>
        </p:spPr>
        <p:txBody>
          <a:bodyPr>
            <a:noAutofit/>
          </a:bodyPr>
          <a:lstStyle/>
          <a:p>
            <a:pPr>
              <a:buFont typeface="Wingdings" panose="05000000000000000000" pitchFamily="2" charset="2"/>
              <a:buChar char="q"/>
            </a:pPr>
            <a:r>
              <a:rPr lang="en-US" sz="1800" dirty="0"/>
              <a:t> What is the process?</a:t>
            </a:r>
          </a:p>
          <a:p>
            <a:pPr>
              <a:buFont typeface="Wingdings" panose="05000000000000000000" pitchFamily="2" charset="2"/>
              <a:buChar char="q"/>
            </a:pPr>
            <a:r>
              <a:rPr lang="en-US" sz="1800" dirty="0"/>
              <a:t> How do I refer an incident?</a:t>
            </a:r>
          </a:p>
          <a:p>
            <a:pPr>
              <a:buFont typeface="Wingdings" panose="05000000000000000000" pitchFamily="2" charset="2"/>
              <a:buChar char="q"/>
            </a:pPr>
            <a:r>
              <a:rPr lang="en-US" sz="1800" dirty="0"/>
              <a:t> How do I complete the discipline form?</a:t>
            </a:r>
          </a:p>
          <a:p>
            <a:pPr>
              <a:buFont typeface="Wingdings" panose="05000000000000000000" pitchFamily="2" charset="2"/>
              <a:buChar char="q"/>
            </a:pPr>
            <a:r>
              <a:rPr lang="en-US" sz="1800" dirty="0"/>
              <a:t> What is the purpose of the discipline form?</a:t>
            </a:r>
          </a:p>
          <a:p>
            <a:pPr>
              <a:buFont typeface="Wingdings" panose="05000000000000000000" pitchFamily="2" charset="2"/>
              <a:buChar char="q"/>
            </a:pPr>
            <a:r>
              <a:rPr lang="en-US" sz="1800" dirty="0"/>
              <a:t> What should I expect to happen when I complete a minor or major incident report?</a:t>
            </a:r>
          </a:p>
          <a:p>
            <a:pPr>
              <a:buFont typeface="Wingdings" panose="05000000000000000000" pitchFamily="2" charset="2"/>
              <a:buChar char="q"/>
            </a:pPr>
            <a:r>
              <a:rPr lang="en-US" sz="1800" dirty="0"/>
              <a:t> How does it get to the office (administrator and/or data entry person)?</a:t>
            </a:r>
          </a:p>
          <a:p>
            <a:pPr>
              <a:buFont typeface="Wingdings" panose="05000000000000000000" pitchFamily="2" charset="2"/>
              <a:buChar char="q"/>
            </a:pPr>
            <a:r>
              <a:rPr lang="en-US" sz="1800" dirty="0"/>
              <a:t> When/how should I expect to hear back from the office/administrator?</a:t>
            </a:r>
          </a:p>
        </p:txBody>
      </p:sp>
      <p:sp>
        <p:nvSpPr>
          <p:cNvPr id="4" name="Content Placeholder 3"/>
          <p:cNvSpPr>
            <a:spLocks noGrp="1"/>
          </p:cNvSpPr>
          <p:nvPr>
            <p:ph sz="half" idx="2"/>
          </p:nvPr>
        </p:nvSpPr>
        <p:spPr>
          <a:xfrm>
            <a:off x="4648200" y="1874837"/>
            <a:ext cx="4038600" cy="4525963"/>
          </a:xfrm>
        </p:spPr>
        <p:txBody>
          <a:bodyPr>
            <a:normAutofit/>
          </a:bodyPr>
          <a:lstStyle/>
          <a:p>
            <a:pPr>
              <a:buFont typeface="Wingdings" panose="05000000000000000000" pitchFamily="2" charset="2"/>
              <a:buChar char="q"/>
            </a:pPr>
            <a:r>
              <a:rPr lang="en-US" sz="1800" dirty="0"/>
              <a:t>Do we track minor offenses?</a:t>
            </a:r>
          </a:p>
          <a:p>
            <a:pPr>
              <a:buFont typeface="Wingdings" panose="05000000000000000000" pitchFamily="2" charset="2"/>
              <a:buChar char="q"/>
            </a:pPr>
            <a:r>
              <a:rPr lang="en-US" sz="1800" dirty="0"/>
              <a:t> Is the discipline form different for minors?</a:t>
            </a:r>
          </a:p>
          <a:p>
            <a:pPr>
              <a:buFont typeface="Wingdings" panose="05000000000000000000" pitchFamily="2" charset="2"/>
              <a:buChar char="q"/>
            </a:pPr>
            <a:r>
              <a:rPr lang="en-US" sz="1800" dirty="0"/>
              <a:t> What is the process for referring minor problem behaviors?</a:t>
            </a:r>
          </a:p>
          <a:p>
            <a:pPr>
              <a:buFont typeface="Wingdings" panose="05000000000000000000" pitchFamily="2" charset="2"/>
              <a:buChar char="q"/>
            </a:pPr>
            <a:r>
              <a:rPr lang="en-US" sz="1800" dirty="0"/>
              <a:t> At what point are students and/or families included in the process?</a:t>
            </a:r>
          </a:p>
          <a:p>
            <a:pPr>
              <a:buFont typeface="Wingdings" panose="05000000000000000000" pitchFamily="2" charset="2"/>
              <a:buChar char="q"/>
            </a:pPr>
            <a:r>
              <a:rPr lang="en-US" sz="1800" dirty="0"/>
              <a:t> What do I do in a crisis situation (not just lockdown, but also safety situations)?</a:t>
            </a:r>
          </a:p>
          <a:p>
            <a:pPr marL="0" indent="0">
              <a:buNone/>
            </a:pPr>
            <a:endParaRPr lang="en-US" sz="1800" dirty="0"/>
          </a:p>
        </p:txBody>
      </p:sp>
      <p:grpSp>
        <p:nvGrpSpPr>
          <p:cNvPr id="5" name="Group 17">
            <a:extLst>
              <a:ext uri="{FF2B5EF4-FFF2-40B4-BE49-F238E27FC236}">
                <a16:creationId xmlns:a16="http://schemas.microsoft.com/office/drawing/2014/main" id="{C979ED94-758E-4E26-918A-4F706429B991}"/>
              </a:ext>
            </a:extLst>
          </p:cNvPr>
          <p:cNvGrpSpPr/>
          <p:nvPr/>
        </p:nvGrpSpPr>
        <p:grpSpPr>
          <a:xfrm>
            <a:off x="5955620" y="5181600"/>
            <a:ext cx="1588180" cy="1676401"/>
            <a:chOff x="-140380" y="5333999"/>
            <a:chExt cx="1588180" cy="1676401"/>
          </a:xfrm>
        </p:grpSpPr>
        <p:pic>
          <p:nvPicPr>
            <p:cNvPr id="6" name="Content Placeholder 3">
              <a:extLst>
                <a:ext uri="{FF2B5EF4-FFF2-40B4-BE49-F238E27FC236}">
                  <a16:creationId xmlns:a16="http://schemas.microsoft.com/office/drawing/2014/main" id="{21FE4B64-06B6-43E8-BDD8-D57DF11F40F9}"/>
                </a:ext>
              </a:extLst>
            </p:cNvPr>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7" name="TextBox 6">
              <a:extLst>
                <a:ext uri="{FF2B5EF4-FFF2-40B4-BE49-F238E27FC236}">
                  <a16:creationId xmlns:a16="http://schemas.microsoft.com/office/drawing/2014/main" id="{AAD9B414-5F78-4F27-A942-23E28F466182}"/>
                </a:ext>
              </a:extLst>
            </p:cNvPr>
            <p:cNvSpPr txBox="1">
              <a:spLocks noChangeArrowheads="1"/>
            </p:cNvSpPr>
            <p:nvPr/>
          </p:nvSpPr>
          <p:spPr bwMode="auto">
            <a:xfrm>
              <a:off x="248456" y="6380946"/>
              <a:ext cx="90656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a:solidFill>
                    <a:srgbClr val="000000"/>
                  </a:solidFill>
                  <a:latin typeface="+mj-lt"/>
                </a:rPr>
                <a:t>II.B.vii</a:t>
              </a:r>
              <a:endParaRPr lang="en-US" sz="2000" b="1" dirty="0">
                <a:solidFill>
                  <a:srgbClr val="000000"/>
                </a:solidFill>
                <a:latin typeface="+mj-lt"/>
              </a:endParaRPr>
            </a:p>
          </p:txBody>
        </p:sp>
      </p:grpSp>
    </p:spTree>
    <p:extLst>
      <p:ext uri="{BB962C8B-B14F-4D97-AF65-F5344CB8AC3E}">
        <p14:creationId xmlns:p14="http://schemas.microsoft.com/office/powerpoint/2010/main" val="3957221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8F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638800" y="304800"/>
            <a:ext cx="3352800" cy="2514600"/>
          </a:xfrm>
          <a:solidFill>
            <a:schemeClr val="bg1"/>
          </a:solidFill>
        </p:spPr>
        <p:txBody>
          <a:bodyPr/>
          <a:lstStyle/>
          <a:p>
            <a:r>
              <a:rPr lang="en-US" dirty="0">
                <a:solidFill>
                  <a:srgbClr val="008F00"/>
                </a:solidFill>
              </a:rPr>
              <a:t>Referral Flowchart Examples</a:t>
            </a:r>
          </a:p>
        </p:txBody>
      </p:sp>
      <p:pic>
        <p:nvPicPr>
          <p:cNvPr id="6" name="Picture 5">
            <a:hlinkClick r:id="rId2" action="ppaction://hlinkfile"/>
          </p:cNvPr>
          <p:cNvPicPr>
            <a:picLocks noChangeAspect="1"/>
          </p:cNvPicPr>
          <p:nvPr/>
        </p:nvPicPr>
        <p:blipFill>
          <a:blip r:embed="rId3"/>
          <a:stretch>
            <a:fillRect/>
          </a:stretch>
        </p:blipFill>
        <p:spPr>
          <a:xfrm>
            <a:off x="24468" y="0"/>
            <a:ext cx="5309532" cy="6792374"/>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DCF5CD22-37B2-49E3-BFEF-5B443B3B1099}"/>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48980" y="2421890"/>
            <a:ext cx="795020" cy="795020"/>
          </a:xfrm>
          <a:prstGeom prst="rect">
            <a:avLst/>
          </a:prstGeom>
          <a:noFill/>
          <a:ln>
            <a:noFill/>
          </a:ln>
        </p:spPr>
      </p:pic>
    </p:spTree>
    <p:extLst>
      <p:ext uri="{BB962C8B-B14F-4D97-AF65-F5344CB8AC3E}">
        <p14:creationId xmlns:p14="http://schemas.microsoft.com/office/powerpoint/2010/main" val="12222122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295400" y="134938"/>
            <a:ext cx="6953250" cy="296862"/>
          </a:xfrm>
          <a:prstGeom prst="roundRect">
            <a:avLst/>
          </a:prstGeom>
        </p:spPr>
        <p:style>
          <a:lnRef idx="2">
            <a:schemeClr val="accent5"/>
          </a:lnRef>
          <a:fillRef idx="1">
            <a:schemeClr val="lt1"/>
          </a:fillRef>
          <a:effectRef idx="0">
            <a:schemeClr val="accent5"/>
          </a:effectRef>
          <a:fontRef idx="minor">
            <a:schemeClr val="dk1"/>
          </a:fontRef>
        </p:style>
        <p:txBody>
          <a:bodyPr anchor="ctr"/>
          <a:lstStyle/>
          <a:p>
            <a:pPr algn="ctr" fontAlgn="auto">
              <a:spcBef>
                <a:spcPts val="0"/>
              </a:spcBef>
              <a:spcAft>
                <a:spcPts val="0"/>
              </a:spcAft>
              <a:defRPr/>
            </a:pPr>
            <a:r>
              <a:rPr lang="en-US" dirty="0">
                <a:solidFill>
                  <a:schemeClr val="tx1"/>
                </a:solidFill>
              </a:rPr>
              <a:t>HS Student Behavior Procedural Flowchart</a:t>
            </a:r>
          </a:p>
        </p:txBody>
      </p:sp>
      <p:sp>
        <p:nvSpPr>
          <p:cNvPr id="7" name="Diamond 6"/>
          <p:cNvSpPr/>
          <p:nvPr/>
        </p:nvSpPr>
        <p:spPr>
          <a:xfrm>
            <a:off x="4105275" y="517525"/>
            <a:ext cx="1584325" cy="1355725"/>
          </a:xfrm>
          <a:prstGeom prst="diamond">
            <a:avLst/>
          </a:prstGeom>
        </p:spPr>
        <p:style>
          <a:lnRef idx="2">
            <a:schemeClr val="accent5"/>
          </a:lnRef>
          <a:fillRef idx="1">
            <a:schemeClr val="lt1"/>
          </a:fillRef>
          <a:effectRef idx="0">
            <a:schemeClr val="accent5"/>
          </a:effectRef>
          <a:fontRef idx="minor">
            <a:schemeClr val="dk1"/>
          </a:fontRef>
        </p:style>
        <p:txBody>
          <a:bodyPr anchor="ctr"/>
          <a:lstStyle/>
          <a:p>
            <a:pPr algn="ctr" fontAlgn="auto">
              <a:spcBef>
                <a:spcPts val="0"/>
              </a:spcBef>
              <a:spcAft>
                <a:spcPts val="0"/>
              </a:spcAft>
              <a:defRPr/>
            </a:pPr>
            <a:r>
              <a:rPr lang="en-US" sz="1100" dirty="0">
                <a:solidFill>
                  <a:schemeClr val="tx1"/>
                </a:solidFill>
              </a:rPr>
              <a:t>Is the behavior office managed?</a:t>
            </a:r>
          </a:p>
        </p:txBody>
      </p:sp>
      <p:sp>
        <p:nvSpPr>
          <p:cNvPr id="10" name="Rectangle 9"/>
          <p:cNvSpPr/>
          <p:nvPr/>
        </p:nvSpPr>
        <p:spPr>
          <a:xfrm>
            <a:off x="3298825" y="2636838"/>
            <a:ext cx="1574800" cy="2984500"/>
          </a:xfrm>
          <a:prstGeom prst="rect">
            <a:avLst/>
          </a:prstGeom>
          <a:ln>
            <a:noFill/>
          </a:ln>
        </p:spPr>
        <p:style>
          <a:lnRef idx="2">
            <a:schemeClr val="accent1"/>
          </a:lnRef>
          <a:fillRef idx="1">
            <a:schemeClr val="lt1"/>
          </a:fillRef>
          <a:effectRef idx="0">
            <a:schemeClr val="accent1"/>
          </a:effectRef>
          <a:fontRef idx="minor">
            <a:schemeClr val="dk1"/>
          </a:fontRef>
        </p:style>
        <p:txBody>
          <a:bodyPr/>
          <a:lstStyle/>
          <a:p>
            <a:pPr algn="ctr">
              <a:defRPr/>
            </a:pPr>
            <a:r>
              <a:rPr lang="en-US" sz="1100">
                <a:solidFill>
                  <a:schemeClr val="tx1"/>
                </a:solidFill>
                <a:ea typeface="ＭＳ Ｐゴシック" charset="0"/>
                <a:cs typeface="ＭＳ Ｐゴシック" charset="0"/>
              </a:rPr>
              <a:t>Inappropriate language</a:t>
            </a:r>
          </a:p>
          <a:p>
            <a:pPr algn="ctr">
              <a:defRPr/>
            </a:pPr>
            <a:r>
              <a:rPr lang="en-US" sz="1100">
                <a:solidFill>
                  <a:schemeClr val="tx1"/>
                </a:solidFill>
                <a:ea typeface="ＭＳ Ｐゴシック" charset="0"/>
                <a:cs typeface="ＭＳ Ｐゴシック" charset="0"/>
              </a:rPr>
              <a:t>Physical contact</a:t>
            </a:r>
          </a:p>
          <a:p>
            <a:pPr algn="ctr">
              <a:defRPr/>
            </a:pPr>
            <a:r>
              <a:rPr lang="en-US" sz="1100">
                <a:solidFill>
                  <a:schemeClr val="tx1"/>
                </a:solidFill>
                <a:ea typeface="ＭＳ Ｐゴシック" charset="0"/>
                <a:cs typeface="ＭＳ Ｐゴシック" charset="0"/>
              </a:rPr>
              <a:t>Defiance</a:t>
            </a:r>
          </a:p>
          <a:p>
            <a:pPr algn="ctr">
              <a:defRPr/>
            </a:pPr>
            <a:r>
              <a:rPr lang="en-US" sz="1100">
                <a:solidFill>
                  <a:schemeClr val="tx1"/>
                </a:solidFill>
                <a:ea typeface="ＭＳ Ｐゴシック" charset="0"/>
                <a:cs typeface="ＭＳ Ｐゴシック" charset="0"/>
              </a:rPr>
              <a:t>Disrespect</a:t>
            </a:r>
          </a:p>
          <a:p>
            <a:pPr algn="ctr">
              <a:defRPr/>
            </a:pPr>
            <a:r>
              <a:rPr lang="en-US" sz="1100">
                <a:solidFill>
                  <a:schemeClr val="tx1"/>
                </a:solidFill>
                <a:ea typeface="ＭＳ Ｐゴシック" charset="0"/>
                <a:cs typeface="ＭＳ Ｐゴシック" charset="0"/>
              </a:rPr>
              <a:t>Class disruptions</a:t>
            </a:r>
          </a:p>
          <a:p>
            <a:pPr algn="ctr">
              <a:defRPr/>
            </a:pPr>
            <a:r>
              <a:rPr lang="en-US" sz="1100">
                <a:solidFill>
                  <a:schemeClr val="tx1"/>
                </a:solidFill>
                <a:ea typeface="ＭＳ Ｐゴシック" charset="0"/>
                <a:cs typeface="ＭＳ Ｐゴシック" charset="0"/>
              </a:rPr>
              <a:t>School property misuse</a:t>
            </a:r>
          </a:p>
          <a:p>
            <a:pPr algn="ctr">
              <a:defRPr/>
            </a:pPr>
            <a:r>
              <a:rPr lang="en-US" sz="1100">
                <a:solidFill>
                  <a:schemeClr val="tx1"/>
                </a:solidFill>
                <a:ea typeface="ＭＳ Ｐゴシック" charset="0"/>
                <a:cs typeface="ＭＳ Ｐゴシック" charset="0"/>
              </a:rPr>
              <a:t>Dress Code violation </a:t>
            </a:r>
          </a:p>
          <a:p>
            <a:pPr algn="ctr">
              <a:defRPr/>
            </a:pPr>
            <a:r>
              <a:rPr lang="en-US" sz="1100">
                <a:solidFill>
                  <a:schemeClr val="tx1"/>
                </a:solidFill>
                <a:ea typeface="ＭＳ Ｐゴシック" charset="0"/>
                <a:cs typeface="ＭＳ Ｐゴシック" charset="0"/>
              </a:rPr>
              <a:t>Misuse of technology</a:t>
            </a:r>
          </a:p>
          <a:p>
            <a:pPr algn="ctr">
              <a:defRPr/>
            </a:pPr>
            <a:r>
              <a:rPr lang="en-US" sz="1100">
                <a:solidFill>
                  <a:schemeClr val="tx1"/>
                </a:solidFill>
                <a:ea typeface="ＭＳ Ｐゴシック" charset="0"/>
                <a:cs typeface="ＭＳ Ｐゴシック" charset="0"/>
              </a:rPr>
              <a:t>Student wandering in  hallways</a:t>
            </a:r>
          </a:p>
          <a:p>
            <a:pPr algn="ctr">
              <a:defRPr/>
            </a:pPr>
            <a:r>
              <a:rPr lang="en-US" sz="1100">
                <a:solidFill>
                  <a:schemeClr val="tx1"/>
                </a:solidFill>
                <a:ea typeface="ＭＳ Ｐゴシック" charset="0"/>
                <a:cs typeface="ＭＳ Ｐゴシック" charset="0"/>
              </a:rPr>
              <a:t>Lying for avoidance or attention </a:t>
            </a:r>
          </a:p>
          <a:p>
            <a:pPr algn="ctr">
              <a:defRPr/>
            </a:pPr>
            <a:r>
              <a:rPr lang="en-US" sz="1100">
                <a:solidFill>
                  <a:schemeClr val="tx1"/>
                </a:solidFill>
                <a:ea typeface="ＭＳ Ｐゴシック" charset="0"/>
                <a:cs typeface="ＭＳ Ｐゴシック" charset="0"/>
              </a:rPr>
              <a:t>Misuse of hallway pass</a:t>
            </a:r>
          </a:p>
          <a:p>
            <a:pPr algn="ctr">
              <a:defRPr/>
            </a:pPr>
            <a:r>
              <a:rPr lang="en-US" sz="1100">
                <a:solidFill>
                  <a:schemeClr val="tx1"/>
                </a:solidFill>
                <a:ea typeface="ＭＳ Ｐゴシック" charset="0"/>
                <a:cs typeface="ＭＳ Ｐゴシック" charset="0"/>
              </a:rPr>
              <a:t>Class absence/tardy</a:t>
            </a:r>
          </a:p>
          <a:p>
            <a:pPr algn="ctr">
              <a:defRPr/>
            </a:pPr>
            <a:r>
              <a:rPr lang="en-US" sz="1100">
                <a:solidFill>
                  <a:schemeClr val="tx1"/>
                </a:solidFill>
                <a:ea typeface="ＭＳ Ｐゴシック" charset="0"/>
                <a:cs typeface="ＭＳ Ｐゴシック" charset="0"/>
              </a:rPr>
              <a:t>Cheating/Plagiarism *</a:t>
            </a:r>
          </a:p>
          <a:p>
            <a:pPr algn="ctr">
              <a:defRPr/>
            </a:pPr>
            <a:r>
              <a:rPr lang="en-US" sz="1100">
                <a:solidFill>
                  <a:schemeClr val="tx1"/>
                </a:solidFill>
                <a:ea typeface="ＭＳ Ｐゴシック" charset="0"/>
                <a:cs typeface="ＭＳ Ｐゴシック" charset="0"/>
              </a:rPr>
              <a:t> </a:t>
            </a:r>
          </a:p>
          <a:p>
            <a:pPr algn="ctr">
              <a:defRPr/>
            </a:pPr>
            <a:endParaRPr lang="en-US" sz="1100">
              <a:solidFill>
                <a:schemeClr val="tx1"/>
              </a:solidFill>
              <a:ea typeface="ＭＳ Ｐゴシック" charset="0"/>
              <a:cs typeface="ＭＳ Ｐゴシック" charset="0"/>
            </a:endParaRPr>
          </a:p>
          <a:p>
            <a:pPr algn="ctr">
              <a:defRPr/>
            </a:pPr>
            <a:endParaRPr lang="en-US" sz="1100">
              <a:solidFill>
                <a:schemeClr val="tx1"/>
              </a:solidFill>
              <a:ea typeface="ＭＳ Ｐゴシック" charset="0"/>
              <a:cs typeface="ＭＳ Ｐゴシック" charset="0"/>
            </a:endParaRPr>
          </a:p>
        </p:txBody>
      </p:sp>
      <p:sp>
        <p:nvSpPr>
          <p:cNvPr id="11" name="Rectangle 10"/>
          <p:cNvSpPr/>
          <p:nvPr/>
        </p:nvSpPr>
        <p:spPr>
          <a:xfrm>
            <a:off x="4778375" y="2636838"/>
            <a:ext cx="1614488" cy="3394075"/>
          </a:xfrm>
          <a:prstGeom prst="rect">
            <a:avLst/>
          </a:prstGeom>
          <a:ln>
            <a:noFill/>
          </a:ln>
        </p:spPr>
        <p:style>
          <a:lnRef idx="2">
            <a:schemeClr val="accent1"/>
          </a:lnRef>
          <a:fillRef idx="1">
            <a:schemeClr val="lt1"/>
          </a:fillRef>
          <a:effectRef idx="0">
            <a:schemeClr val="accent1"/>
          </a:effectRef>
          <a:fontRef idx="minor">
            <a:schemeClr val="dk1"/>
          </a:fontRef>
        </p:style>
        <p:txBody>
          <a:bodyPr/>
          <a:lstStyle/>
          <a:p>
            <a:pPr algn="ctr">
              <a:defRPr/>
            </a:pPr>
            <a:r>
              <a:rPr lang="en-US" sz="1100">
                <a:solidFill>
                  <a:schemeClr val="tx1"/>
                </a:solidFill>
                <a:ea typeface="ＭＳ Ｐゴシック" charset="0"/>
                <a:cs typeface="ＭＳ Ｐゴシック" charset="0"/>
              </a:rPr>
              <a:t>Abusive or racist, sexist, homophobic language </a:t>
            </a:r>
          </a:p>
          <a:p>
            <a:pPr algn="ctr">
              <a:defRPr/>
            </a:pPr>
            <a:r>
              <a:rPr lang="en-US" sz="1100">
                <a:solidFill>
                  <a:schemeClr val="tx1"/>
                </a:solidFill>
                <a:ea typeface="ＭＳ Ｐゴシック" charset="0"/>
                <a:cs typeface="ＭＳ Ｐゴシック" charset="0"/>
              </a:rPr>
              <a:t>Fighting/Physical aggression</a:t>
            </a:r>
          </a:p>
          <a:p>
            <a:pPr algn="ctr">
              <a:defRPr/>
            </a:pPr>
            <a:r>
              <a:rPr lang="en-US" sz="1100">
                <a:solidFill>
                  <a:schemeClr val="tx1"/>
                </a:solidFill>
                <a:ea typeface="ＭＳ Ｐゴシック" charset="0"/>
                <a:cs typeface="ＭＳ Ｐゴシック" charset="0"/>
              </a:rPr>
              <a:t>Aggressive defiance</a:t>
            </a:r>
          </a:p>
          <a:p>
            <a:pPr algn="ctr">
              <a:defRPr/>
            </a:pPr>
            <a:r>
              <a:rPr lang="en-US" sz="1100">
                <a:solidFill>
                  <a:schemeClr val="tx1"/>
                </a:solidFill>
                <a:ea typeface="ＭＳ Ｐゴシック" charset="0"/>
                <a:cs typeface="ＭＳ Ｐゴシック" charset="0"/>
              </a:rPr>
              <a:t>Harassment/Bullying </a:t>
            </a:r>
          </a:p>
          <a:p>
            <a:pPr algn="ctr">
              <a:defRPr/>
            </a:pPr>
            <a:r>
              <a:rPr lang="en-US" sz="1100">
                <a:solidFill>
                  <a:schemeClr val="tx1"/>
                </a:solidFill>
                <a:ea typeface="ＭＳ Ｐゴシック" charset="0"/>
                <a:cs typeface="ＭＳ Ｐゴシック" charset="0"/>
              </a:rPr>
              <a:t>Sustained disruption</a:t>
            </a:r>
          </a:p>
          <a:p>
            <a:pPr algn="ctr">
              <a:defRPr/>
            </a:pPr>
            <a:r>
              <a:rPr lang="en-US" sz="1100">
                <a:solidFill>
                  <a:schemeClr val="tx1"/>
                </a:solidFill>
                <a:ea typeface="ＭＳ Ｐゴシック" charset="0"/>
                <a:cs typeface="ＭＳ Ｐゴシック" charset="0"/>
              </a:rPr>
              <a:t> Chronic absenteeism/truancy</a:t>
            </a:r>
          </a:p>
          <a:p>
            <a:pPr algn="ctr">
              <a:defRPr/>
            </a:pPr>
            <a:r>
              <a:rPr lang="en-US" sz="1100">
                <a:solidFill>
                  <a:schemeClr val="tx1"/>
                </a:solidFill>
                <a:ea typeface="ＭＳ Ｐゴシック" charset="0"/>
                <a:cs typeface="ＭＳ Ｐゴシック" charset="0"/>
              </a:rPr>
              <a:t>Forgery/theft</a:t>
            </a:r>
          </a:p>
          <a:p>
            <a:pPr algn="ctr">
              <a:defRPr/>
            </a:pPr>
            <a:r>
              <a:rPr lang="en-US" sz="1100">
                <a:solidFill>
                  <a:schemeClr val="tx1"/>
                </a:solidFill>
                <a:ea typeface="ＭＳ Ｐゴシック" charset="0"/>
                <a:cs typeface="ＭＳ Ｐゴシック" charset="0"/>
              </a:rPr>
              <a:t>Cheating/Plagiarism</a:t>
            </a:r>
          </a:p>
          <a:p>
            <a:pPr algn="ctr">
              <a:defRPr/>
            </a:pPr>
            <a:r>
              <a:rPr lang="en-US" sz="1100">
                <a:solidFill>
                  <a:schemeClr val="tx1"/>
                </a:solidFill>
                <a:ea typeface="ＭＳ Ｐゴシック" charset="0"/>
                <a:cs typeface="ＭＳ Ｐゴシック" charset="0"/>
              </a:rPr>
              <a:t>Tobacco/Drugs/Alcohol</a:t>
            </a:r>
          </a:p>
          <a:p>
            <a:pPr algn="ctr">
              <a:defRPr/>
            </a:pPr>
            <a:r>
              <a:rPr lang="en-US" sz="1100">
                <a:solidFill>
                  <a:schemeClr val="tx1"/>
                </a:solidFill>
                <a:ea typeface="ＭＳ Ｐゴシック" charset="0"/>
                <a:cs typeface="ＭＳ Ｐゴシック" charset="0"/>
              </a:rPr>
              <a:t>Vandalism/Property damage</a:t>
            </a:r>
          </a:p>
          <a:p>
            <a:pPr algn="ctr">
              <a:defRPr/>
            </a:pPr>
            <a:r>
              <a:rPr lang="en-US" sz="1100">
                <a:solidFill>
                  <a:schemeClr val="tx1"/>
                </a:solidFill>
                <a:ea typeface="ＭＳ Ｐゴシック" charset="0"/>
                <a:cs typeface="ＭＳ Ｐゴシック" charset="0"/>
              </a:rPr>
              <a:t>Threat to self and/or others </a:t>
            </a:r>
          </a:p>
          <a:p>
            <a:pPr algn="ctr">
              <a:defRPr/>
            </a:pPr>
            <a:r>
              <a:rPr lang="en-US" sz="1100">
                <a:solidFill>
                  <a:schemeClr val="tx1"/>
                </a:solidFill>
                <a:ea typeface="ＭＳ Ｐゴシック" charset="0"/>
                <a:cs typeface="ＭＳ Ｐゴシック" charset="0"/>
              </a:rPr>
              <a:t> Chronic misuse of technology</a:t>
            </a:r>
          </a:p>
          <a:p>
            <a:pPr algn="ctr">
              <a:defRPr/>
            </a:pPr>
            <a:r>
              <a:rPr lang="en-US" sz="1100">
                <a:solidFill>
                  <a:schemeClr val="tx1"/>
                </a:solidFill>
                <a:ea typeface="ＭＳ Ｐゴシック" charset="0"/>
                <a:cs typeface="ＭＳ Ｐゴシック" charset="0"/>
              </a:rPr>
              <a:t> Insubordination in hallways</a:t>
            </a:r>
          </a:p>
          <a:p>
            <a:pPr algn="ctr">
              <a:defRPr/>
            </a:pPr>
            <a:endParaRPr lang="en-US" sz="1100">
              <a:solidFill>
                <a:schemeClr val="tx1"/>
              </a:solidFill>
              <a:ea typeface="ＭＳ Ｐゴシック" charset="0"/>
              <a:cs typeface="ＭＳ Ｐゴシック" charset="0"/>
            </a:endParaRPr>
          </a:p>
          <a:p>
            <a:pPr algn="ctr">
              <a:defRPr/>
            </a:pPr>
            <a:endParaRPr lang="en-US" sz="1100">
              <a:solidFill>
                <a:schemeClr val="tx1"/>
              </a:solidFill>
              <a:ea typeface="ＭＳ Ｐゴシック" charset="0"/>
              <a:cs typeface="ＭＳ Ｐゴシック" charset="0"/>
            </a:endParaRPr>
          </a:p>
        </p:txBody>
      </p:sp>
      <p:sp>
        <p:nvSpPr>
          <p:cNvPr id="9" name="Rectangle 8"/>
          <p:cNvSpPr/>
          <p:nvPr/>
        </p:nvSpPr>
        <p:spPr>
          <a:xfrm>
            <a:off x="3236913" y="2222500"/>
            <a:ext cx="3338512" cy="3924300"/>
          </a:xfrm>
          <a:prstGeom prst="rect">
            <a:avLst/>
          </a:prstGeom>
          <a:noFill/>
        </p:spPr>
        <p:style>
          <a:lnRef idx="2">
            <a:schemeClr val="accent1"/>
          </a:lnRef>
          <a:fillRef idx="1">
            <a:schemeClr val="lt1"/>
          </a:fillRef>
          <a:effectRef idx="0">
            <a:schemeClr val="accent1"/>
          </a:effectRef>
          <a:fontRef idx="minor">
            <a:schemeClr val="dk1"/>
          </a:fontRef>
        </p:style>
        <p:txBody>
          <a:bodyPr/>
          <a:lstStyle/>
          <a:p>
            <a:pPr algn="ctr" fontAlgn="auto">
              <a:spcBef>
                <a:spcPts val="0"/>
              </a:spcBef>
              <a:spcAft>
                <a:spcPts val="0"/>
              </a:spcAft>
              <a:defRPr/>
            </a:pPr>
            <a:r>
              <a:rPr lang="en-US" sz="1100" dirty="0">
                <a:solidFill>
                  <a:schemeClr val="tx1"/>
                </a:solidFill>
              </a:rPr>
              <a:t>.</a:t>
            </a:r>
          </a:p>
        </p:txBody>
      </p:sp>
      <p:sp>
        <p:nvSpPr>
          <p:cNvPr id="2" name="Down Arrow 1"/>
          <p:cNvSpPr>
            <a:spLocks noChangeArrowheads="1"/>
          </p:cNvSpPr>
          <p:nvPr/>
        </p:nvSpPr>
        <p:spPr bwMode="auto">
          <a:xfrm flipH="1">
            <a:off x="4873625" y="1873250"/>
            <a:ext cx="80963" cy="298450"/>
          </a:xfrm>
          <a:prstGeom prst="downArrow">
            <a:avLst>
              <a:gd name="adj1" fmla="val 50000"/>
              <a:gd name="adj2" fmla="val 50003"/>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en-US">
              <a:latin typeface="+mn-lt"/>
              <a:ea typeface="+mn-ea"/>
            </a:endParaRPr>
          </a:p>
        </p:txBody>
      </p:sp>
      <p:sp>
        <p:nvSpPr>
          <p:cNvPr id="3" name="Left Arrow 2"/>
          <p:cNvSpPr>
            <a:spLocks noChangeArrowheads="1"/>
          </p:cNvSpPr>
          <p:nvPr/>
        </p:nvSpPr>
        <p:spPr bwMode="auto">
          <a:xfrm>
            <a:off x="3135313" y="1133475"/>
            <a:ext cx="969962" cy="112713"/>
          </a:xfrm>
          <a:prstGeom prst="leftArrow">
            <a:avLst>
              <a:gd name="adj1" fmla="val 50000"/>
              <a:gd name="adj2"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en-US">
              <a:latin typeface="+mn-lt"/>
              <a:ea typeface="+mn-ea"/>
            </a:endParaRPr>
          </a:p>
        </p:txBody>
      </p:sp>
      <p:sp>
        <p:nvSpPr>
          <p:cNvPr id="4" name="Right Arrow 3"/>
          <p:cNvSpPr>
            <a:spLocks noChangeArrowheads="1"/>
          </p:cNvSpPr>
          <p:nvPr/>
        </p:nvSpPr>
        <p:spPr bwMode="auto">
          <a:xfrm>
            <a:off x="5584825" y="1133475"/>
            <a:ext cx="990600" cy="112713"/>
          </a:xfrm>
          <a:prstGeom prst="rightArrow">
            <a:avLst>
              <a:gd name="adj1" fmla="val 50000"/>
              <a:gd name="adj2" fmla="val 50006"/>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en-US">
              <a:latin typeface="+mn-lt"/>
              <a:ea typeface="+mn-ea"/>
            </a:endParaRPr>
          </a:p>
        </p:txBody>
      </p:sp>
      <p:sp>
        <p:nvSpPr>
          <p:cNvPr id="50185" name="TextBox 4"/>
          <p:cNvSpPr txBox="1">
            <a:spLocks noChangeArrowheads="1"/>
          </p:cNvSpPr>
          <p:nvPr/>
        </p:nvSpPr>
        <p:spPr bwMode="auto">
          <a:xfrm>
            <a:off x="3502025" y="1152525"/>
            <a:ext cx="5032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800">
                <a:latin typeface="Calibri" pitchFamily="34" charset="0"/>
              </a:rPr>
              <a:t>No</a:t>
            </a:r>
          </a:p>
        </p:txBody>
      </p:sp>
      <p:sp>
        <p:nvSpPr>
          <p:cNvPr id="50186" name="TextBox 11"/>
          <p:cNvSpPr txBox="1">
            <a:spLocks noChangeArrowheads="1"/>
          </p:cNvSpPr>
          <p:nvPr/>
        </p:nvSpPr>
        <p:spPr bwMode="auto">
          <a:xfrm>
            <a:off x="5802313" y="1133475"/>
            <a:ext cx="5032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800">
                <a:latin typeface="Calibri" pitchFamily="34" charset="0"/>
              </a:rPr>
              <a:t>Yes</a:t>
            </a:r>
          </a:p>
        </p:txBody>
      </p:sp>
      <p:sp>
        <p:nvSpPr>
          <p:cNvPr id="8" name="Rounded Rectangle 7"/>
          <p:cNvSpPr/>
          <p:nvPr/>
        </p:nvSpPr>
        <p:spPr>
          <a:xfrm>
            <a:off x="515938" y="1304925"/>
            <a:ext cx="2119312" cy="588963"/>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en-US" sz="1200" dirty="0">
                <a:solidFill>
                  <a:schemeClr val="tx1"/>
                </a:solidFill>
              </a:rPr>
              <a:t>Review expectation and redirect to activity</a:t>
            </a:r>
          </a:p>
        </p:txBody>
      </p:sp>
      <p:sp>
        <p:nvSpPr>
          <p:cNvPr id="14" name="Rounded Rectangle 13"/>
          <p:cNvSpPr/>
          <p:nvPr/>
        </p:nvSpPr>
        <p:spPr>
          <a:xfrm>
            <a:off x="382588" y="2257425"/>
            <a:ext cx="1046162" cy="317500"/>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en-US" sz="1200" dirty="0">
                <a:solidFill>
                  <a:schemeClr val="tx1"/>
                </a:solidFill>
              </a:rPr>
              <a:t>Resolved</a:t>
            </a:r>
          </a:p>
        </p:txBody>
      </p:sp>
      <p:sp>
        <p:nvSpPr>
          <p:cNvPr id="15" name="Rounded Rectangle 14"/>
          <p:cNvSpPr/>
          <p:nvPr/>
        </p:nvSpPr>
        <p:spPr>
          <a:xfrm>
            <a:off x="1677988" y="2266950"/>
            <a:ext cx="1046162" cy="317500"/>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en-US" sz="1200" dirty="0">
                <a:solidFill>
                  <a:schemeClr val="tx1"/>
                </a:solidFill>
              </a:rPr>
              <a:t>Not Resolved</a:t>
            </a:r>
          </a:p>
        </p:txBody>
      </p:sp>
      <p:sp>
        <p:nvSpPr>
          <p:cNvPr id="16" name="Rounded Rectangle 15"/>
          <p:cNvSpPr/>
          <p:nvPr/>
        </p:nvSpPr>
        <p:spPr>
          <a:xfrm>
            <a:off x="382588" y="2820988"/>
            <a:ext cx="2752725" cy="2071687"/>
          </a:xfrm>
          <a:prstGeom prst="roundRect">
            <a:avLst/>
          </a:prstGeom>
        </p:spPr>
        <p:style>
          <a:lnRef idx="2">
            <a:schemeClr val="accent1"/>
          </a:lnRef>
          <a:fillRef idx="1">
            <a:schemeClr val="lt1"/>
          </a:fillRef>
          <a:effectRef idx="0">
            <a:schemeClr val="accent1"/>
          </a:effectRef>
          <a:fontRef idx="minor">
            <a:schemeClr val="dk1"/>
          </a:fontRef>
        </p:style>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200" u="sng" dirty="0">
                <a:latin typeface="Calibri" pitchFamily="34" charset="0"/>
              </a:rPr>
              <a:t>Utilize Classroom Strategies</a:t>
            </a:r>
          </a:p>
          <a:p>
            <a:pPr algn="ctr" eaLnBrk="1" hangingPunct="1"/>
            <a:r>
              <a:rPr lang="en-US" altLang="en-US" sz="1200" dirty="0">
                <a:latin typeface="Calibri" pitchFamily="34" charset="0"/>
              </a:rPr>
              <a:t>Teach/Review/Re-teach Expectations</a:t>
            </a:r>
          </a:p>
          <a:p>
            <a:pPr algn="ctr" eaLnBrk="1" hangingPunct="1"/>
            <a:r>
              <a:rPr lang="en-US" altLang="en-US" sz="1200" dirty="0">
                <a:latin typeface="Calibri" pitchFamily="34" charset="0"/>
              </a:rPr>
              <a:t>Behavior Contract</a:t>
            </a:r>
          </a:p>
          <a:p>
            <a:pPr algn="ctr" eaLnBrk="1" hangingPunct="1"/>
            <a:r>
              <a:rPr lang="en-US" altLang="en-US" sz="1200" dirty="0">
                <a:latin typeface="Calibri" pitchFamily="34" charset="0"/>
              </a:rPr>
              <a:t>Change of Seat</a:t>
            </a:r>
          </a:p>
          <a:p>
            <a:pPr algn="ctr" eaLnBrk="1" hangingPunct="1"/>
            <a:r>
              <a:rPr lang="en-US" altLang="en-US" sz="1200" dirty="0">
                <a:latin typeface="Calibri" pitchFamily="34" charset="0"/>
              </a:rPr>
              <a:t>Phone call home </a:t>
            </a:r>
          </a:p>
          <a:p>
            <a:pPr algn="ctr" eaLnBrk="1" hangingPunct="1"/>
            <a:r>
              <a:rPr lang="en-US" altLang="en-US" sz="1200" dirty="0">
                <a:latin typeface="Calibri" pitchFamily="34" charset="0"/>
              </a:rPr>
              <a:t>Differentiated instruction</a:t>
            </a:r>
          </a:p>
          <a:p>
            <a:pPr algn="ctr" eaLnBrk="1" hangingPunct="1"/>
            <a:r>
              <a:rPr lang="en-US" altLang="en-US" sz="1200" dirty="0">
                <a:latin typeface="Calibri" pitchFamily="34" charset="0"/>
              </a:rPr>
              <a:t>Collaborate with student</a:t>
            </a:r>
            <a:r>
              <a:rPr lang="ja-JP" altLang="en-US" sz="1200" dirty="0">
                <a:latin typeface="Calibri" pitchFamily="34" charset="0"/>
              </a:rPr>
              <a:t>’</a:t>
            </a:r>
            <a:r>
              <a:rPr lang="en-US" altLang="ja-JP" sz="1200" dirty="0">
                <a:latin typeface="Calibri" pitchFamily="34" charset="0"/>
              </a:rPr>
              <a:t>s other teachers, liaison, adj. counselors, housemaster</a:t>
            </a:r>
          </a:p>
          <a:p>
            <a:pPr algn="ctr" eaLnBrk="1" hangingPunct="1"/>
            <a:r>
              <a:rPr lang="en-US" altLang="en-US" sz="1200" dirty="0">
                <a:latin typeface="Calibri" pitchFamily="34" charset="0"/>
              </a:rPr>
              <a:t>10 minute maximum time on passes</a:t>
            </a:r>
          </a:p>
          <a:p>
            <a:pPr algn="ctr" eaLnBrk="1" hangingPunct="1"/>
            <a:endParaRPr lang="en-US" altLang="en-US" sz="1200" dirty="0">
              <a:latin typeface="Calibri" pitchFamily="34" charset="0"/>
            </a:endParaRPr>
          </a:p>
        </p:txBody>
      </p:sp>
      <p:sp>
        <p:nvSpPr>
          <p:cNvPr id="17" name="Rounded Rectangle 16"/>
          <p:cNvSpPr/>
          <p:nvPr/>
        </p:nvSpPr>
        <p:spPr>
          <a:xfrm>
            <a:off x="411163" y="5073650"/>
            <a:ext cx="1046162" cy="317500"/>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en-US" sz="1200" dirty="0">
                <a:solidFill>
                  <a:schemeClr val="tx1"/>
                </a:solidFill>
              </a:rPr>
              <a:t>Resolved</a:t>
            </a:r>
          </a:p>
        </p:txBody>
      </p:sp>
      <p:sp>
        <p:nvSpPr>
          <p:cNvPr id="18" name="Rounded Rectangle 17"/>
          <p:cNvSpPr/>
          <p:nvPr/>
        </p:nvSpPr>
        <p:spPr>
          <a:xfrm>
            <a:off x="1708150" y="5051425"/>
            <a:ext cx="1046163" cy="317500"/>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en-US" sz="1200" dirty="0">
                <a:solidFill>
                  <a:schemeClr val="tx1"/>
                </a:solidFill>
              </a:rPr>
              <a:t>Not Resolved</a:t>
            </a:r>
          </a:p>
        </p:txBody>
      </p:sp>
      <p:sp>
        <p:nvSpPr>
          <p:cNvPr id="19" name="Rounded Rectangle 18"/>
          <p:cNvSpPr/>
          <p:nvPr/>
        </p:nvSpPr>
        <p:spPr>
          <a:xfrm>
            <a:off x="519113" y="5621338"/>
            <a:ext cx="2235200" cy="812800"/>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en-US" sz="1200" dirty="0">
                <a:solidFill>
                  <a:schemeClr val="tx1"/>
                </a:solidFill>
              </a:rPr>
              <a:t>After multiple interventions for the same behavior over time</a:t>
            </a:r>
          </a:p>
          <a:p>
            <a:pPr algn="ctr" fontAlgn="auto">
              <a:spcBef>
                <a:spcPts val="0"/>
              </a:spcBef>
              <a:spcAft>
                <a:spcPts val="0"/>
              </a:spcAft>
              <a:defRPr/>
            </a:pPr>
            <a:r>
              <a:rPr lang="en-US" sz="1200" dirty="0">
                <a:solidFill>
                  <a:schemeClr val="tx1"/>
                </a:solidFill>
              </a:rPr>
              <a:t>Refer to Administrator, Support Staff, and/or CST</a:t>
            </a:r>
          </a:p>
        </p:txBody>
      </p:sp>
      <p:sp>
        <p:nvSpPr>
          <p:cNvPr id="20" name="Down Arrow 19"/>
          <p:cNvSpPr>
            <a:spLocks noChangeArrowheads="1"/>
          </p:cNvSpPr>
          <p:nvPr/>
        </p:nvSpPr>
        <p:spPr bwMode="auto">
          <a:xfrm rot="-1982272">
            <a:off x="1736725" y="1960563"/>
            <a:ext cx="346075" cy="231775"/>
          </a:xfrm>
          <a:prstGeom prst="downArrow">
            <a:avLst>
              <a:gd name="adj1" fmla="val 50000"/>
              <a:gd name="adj2"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en-US">
              <a:latin typeface="+mn-lt"/>
              <a:ea typeface="+mn-ea"/>
            </a:endParaRPr>
          </a:p>
        </p:txBody>
      </p:sp>
      <p:sp>
        <p:nvSpPr>
          <p:cNvPr id="22" name="Down Arrow 21"/>
          <p:cNvSpPr>
            <a:spLocks noChangeArrowheads="1"/>
          </p:cNvSpPr>
          <p:nvPr/>
        </p:nvSpPr>
        <p:spPr bwMode="auto">
          <a:xfrm>
            <a:off x="2058988" y="2636838"/>
            <a:ext cx="173037" cy="184150"/>
          </a:xfrm>
          <a:prstGeom prst="downArrow">
            <a:avLst>
              <a:gd name="adj1" fmla="val 50000"/>
              <a:gd name="adj2" fmla="val 49999"/>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en-US">
              <a:latin typeface="+mn-lt"/>
              <a:ea typeface="+mn-ea"/>
            </a:endParaRPr>
          </a:p>
        </p:txBody>
      </p:sp>
      <p:sp>
        <p:nvSpPr>
          <p:cNvPr id="23" name="Down Arrow 22"/>
          <p:cNvSpPr>
            <a:spLocks noChangeArrowheads="1"/>
          </p:cNvSpPr>
          <p:nvPr/>
        </p:nvSpPr>
        <p:spPr bwMode="auto">
          <a:xfrm rot="1787563">
            <a:off x="869950" y="4826000"/>
            <a:ext cx="346075" cy="230188"/>
          </a:xfrm>
          <a:prstGeom prst="downArrow">
            <a:avLst>
              <a:gd name="adj1" fmla="val 50000"/>
              <a:gd name="adj2"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en-US">
              <a:latin typeface="+mn-lt"/>
              <a:ea typeface="+mn-ea"/>
            </a:endParaRPr>
          </a:p>
        </p:txBody>
      </p:sp>
      <p:sp>
        <p:nvSpPr>
          <p:cNvPr id="24" name="Down Arrow 23"/>
          <p:cNvSpPr>
            <a:spLocks noChangeArrowheads="1"/>
          </p:cNvSpPr>
          <p:nvPr/>
        </p:nvSpPr>
        <p:spPr bwMode="auto">
          <a:xfrm rot="-1982272">
            <a:off x="2152650" y="4818063"/>
            <a:ext cx="346075" cy="230187"/>
          </a:xfrm>
          <a:prstGeom prst="downArrow">
            <a:avLst>
              <a:gd name="adj1" fmla="val 50000"/>
              <a:gd name="adj2"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en-US">
              <a:latin typeface="+mn-lt"/>
              <a:ea typeface="+mn-ea"/>
            </a:endParaRPr>
          </a:p>
        </p:txBody>
      </p:sp>
      <p:sp>
        <p:nvSpPr>
          <p:cNvPr id="25" name="Down Arrow 24"/>
          <p:cNvSpPr>
            <a:spLocks noChangeArrowheads="1"/>
          </p:cNvSpPr>
          <p:nvPr/>
        </p:nvSpPr>
        <p:spPr bwMode="auto">
          <a:xfrm>
            <a:off x="2058988" y="5391150"/>
            <a:ext cx="346075" cy="230188"/>
          </a:xfrm>
          <a:prstGeom prst="downArrow">
            <a:avLst>
              <a:gd name="adj1" fmla="val 50000"/>
              <a:gd name="adj2"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en-US">
              <a:latin typeface="+mn-lt"/>
              <a:ea typeface="+mn-ea"/>
            </a:endParaRPr>
          </a:p>
        </p:txBody>
      </p:sp>
      <p:sp>
        <p:nvSpPr>
          <p:cNvPr id="26" name="Rounded Rectangle 25"/>
          <p:cNvSpPr/>
          <p:nvPr/>
        </p:nvSpPr>
        <p:spPr>
          <a:xfrm>
            <a:off x="6810375" y="901700"/>
            <a:ext cx="2119313" cy="688975"/>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en-US" sz="1200">
                <a:solidFill>
                  <a:schemeClr val="tx1"/>
                </a:solidFill>
                <a:ea typeface="ＭＳ Ｐゴシック" charset="-128"/>
                <a:cs typeface="ＭＳ Ｐゴシック" charset="-128"/>
              </a:rPr>
              <a:t>Contact front desk at x1100 with details of immediate event OR fill out SWIS referral. </a:t>
            </a:r>
          </a:p>
        </p:txBody>
      </p:sp>
      <p:sp>
        <p:nvSpPr>
          <p:cNvPr id="27" name="Rounded Rectangle 26"/>
          <p:cNvSpPr/>
          <p:nvPr/>
        </p:nvSpPr>
        <p:spPr>
          <a:xfrm>
            <a:off x="6804025" y="1822450"/>
            <a:ext cx="2239963" cy="896938"/>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en-US" sz="1200" dirty="0">
                <a:solidFill>
                  <a:schemeClr val="tx1"/>
                </a:solidFill>
              </a:rPr>
              <a:t>Administrator comes to class and escorts student to temporary placement OR will process referral. </a:t>
            </a:r>
          </a:p>
        </p:txBody>
      </p:sp>
      <p:sp>
        <p:nvSpPr>
          <p:cNvPr id="28" name="Rounded Rectangle 27"/>
          <p:cNvSpPr/>
          <p:nvPr/>
        </p:nvSpPr>
        <p:spPr>
          <a:xfrm>
            <a:off x="6575425" y="2932113"/>
            <a:ext cx="2468563" cy="1141412"/>
          </a:xfrm>
          <a:prstGeom prst="roundRect">
            <a:avLst>
              <a:gd name="adj" fmla="val 50000"/>
            </a:avLst>
          </a:prstGeom>
        </p:spPr>
        <p:style>
          <a:lnRef idx="2">
            <a:schemeClr val="accent1"/>
          </a:lnRef>
          <a:fillRef idx="1">
            <a:schemeClr val="lt1"/>
          </a:fillRef>
          <a:effectRef idx="0">
            <a:schemeClr val="accent1"/>
          </a:effectRef>
          <a:fontRef idx="minor">
            <a:schemeClr val="dk1"/>
          </a:fontRef>
        </p:style>
        <p:txBody>
          <a:bodyPr anchor="ctr"/>
          <a:lstStyle/>
          <a:p>
            <a:pPr fontAlgn="auto">
              <a:spcBef>
                <a:spcPts val="0"/>
              </a:spcBef>
              <a:spcAft>
                <a:spcPts val="0"/>
              </a:spcAft>
              <a:defRPr/>
            </a:pPr>
            <a:r>
              <a:rPr lang="en-US" sz="1200" dirty="0">
                <a:solidFill>
                  <a:schemeClr val="tx1"/>
                </a:solidFill>
              </a:rPr>
              <a:t>Teacher fills out </a:t>
            </a:r>
            <a:r>
              <a:rPr lang="en-US" sz="1200" b="1" u="sng" dirty="0">
                <a:solidFill>
                  <a:schemeClr val="tx1"/>
                </a:solidFill>
              </a:rPr>
              <a:t>SWIS</a:t>
            </a:r>
            <a:r>
              <a:rPr lang="en-US" sz="1200" dirty="0">
                <a:solidFill>
                  <a:schemeClr val="tx1"/>
                </a:solidFill>
              </a:rPr>
              <a:t> </a:t>
            </a:r>
            <a:r>
              <a:rPr lang="en-US" sz="1200" b="1" u="sng" dirty="0">
                <a:solidFill>
                  <a:schemeClr val="tx1"/>
                </a:solidFill>
              </a:rPr>
              <a:t>referral form by end of day</a:t>
            </a:r>
            <a:r>
              <a:rPr lang="en-US" sz="1200" dirty="0">
                <a:solidFill>
                  <a:schemeClr val="tx1"/>
                </a:solidFill>
              </a:rPr>
              <a:t>. Administrator collects more information &amp;  conducts student/teacher interviews. </a:t>
            </a:r>
          </a:p>
        </p:txBody>
      </p:sp>
      <p:sp>
        <p:nvSpPr>
          <p:cNvPr id="29" name="Rounded Rectangle 28"/>
          <p:cNvSpPr/>
          <p:nvPr/>
        </p:nvSpPr>
        <p:spPr>
          <a:xfrm>
            <a:off x="6810375" y="4305300"/>
            <a:ext cx="2119313" cy="587375"/>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en-US" sz="1200" dirty="0">
                <a:solidFill>
                  <a:schemeClr val="tx1"/>
                </a:solidFill>
              </a:rPr>
              <a:t>Administrator determines need for further consequence.</a:t>
            </a:r>
          </a:p>
        </p:txBody>
      </p:sp>
      <p:sp>
        <p:nvSpPr>
          <p:cNvPr id="30" name="Rounded Rectangle 29"/>
          <p:cNvSpPr/>
          <p:nvPr/>
        </p:nvSpPr>
        <p:spPr>
          <a:xfrm>
            <a:off x="6804025" y="5127625"/>
            <a:ext cx="2119313" cy="587375"/>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en-US" sz="1200" dirty="0">
                <a:solidFill>
                  <a:schemeClr val="tx1"/>
                </a:solidFill>
              </a:rPr>
              <a:t>Administrator contacts teacher and home about action.  </a:t>
            </a:r>
          </a:p>
        </p:txBody>
      </p:sp>
      <p:sp>
        <p:nvSpPr>
          <p:cNvPr id="31" name="Down Arrow 30"/>
          <p:cNvSpPr>
            <a:spLocks noChangeArrowheads="1"/>
          </p:cNvSpPr>
          <p:nvPr/>
        </p:nvSpPr>
        <p:spPr bwMode="auto">
          <a:xfrm>
            <a:off x="7697788" y="1590675"/>
            <a:ext cx="344487" cy="231775"/>
          </a:xfrm>
          <a:prstGeom prst="downArrow">
            <a:avLst>
              <a:gd name="adj1" fmla="val 50000"/>
              <a:gd name="adj2"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en-US">
              <a:latin typeface="+mn-lt"/>
              <a:ea typeface="+mn-ea"/>
            </a:endParaRPr>
          </a:p>
        </p:txBody>
      </p:sp>
      <p:sp>
        <p:nvSpPr>
          <p:cNvPr id="32" name="Down Arrow 31"/>
          <p:cNvSpPr>
            <a:spLocks noChangeArrowheads="1"/>
          </p:cNvSpPr>
          <p:nvPr/>
        </p:nvSpPr>
        <p:spPr bwMode="auto">
          <a:xfrm>
            <a:off x="7697788" y="2701925"/>
            <a:ext cx="344487" cy="230188"/>
          </a:xfrm>
          <a:prstGeom prst="downArrow">
            <a:avLst>
              <a:gd name="adj1" fmla="val 50000"/>
              <a:gd name="adj2"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en-US">
              <a:latin typeface="+mn-lt"/>
              <a:ea typeface="+mn-ea"/>
            </a:endParaRPr>
          </a:p>
        </p:txBody>
      </p:sp>
      <p:sp>
        <p:nvSpPr>
          <p:cNvPr id="33" name="Down Arrow 32"/>
          <p:cNvSpPr>
            <a:spLocks noChangeArrowheads="1"/>
          </p:cNvSpPr>
          <p:nvPr/>
        </p:nvSpPr>
        <p:spPr bwMode="auto">
          <a:xfrm>
            <a:off x="7697788" y="4073525"/>
            <a:ext cx="344487" cy="231775"/>
          </a:xfrm>
          <a:prstGeom prst="downArrow">
            <a:avLst>
              <a:gd name="adj1" fmla="val 50000"/>
              <a:gd name="adj2"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en-US">
              <a:latin typeface="+mn-lt"/>
              <a:ea typeface="+mn-ea"/>
            </a:endParaRPr>
          </a:p>
        </p:txBody>
      </p:sp>
      <p:sp>
        <p:nvSpPr>
          <p:cNvPr id="34" name="Down Arrow 33"/>
          <p:cNvSpPr>
            <a:spLocks noChangeArrowheads="1"/>
          </p:cNvSpPr>
          <p:nvPr/>
        </p:nvSpPr>
        <p:spPr bwMode="auto">
          <a:xfrm>
            <a:off x="7697788" y="4892675"/>
            <a:ext cx="344487" cy="230188"/>
          </a:xfrm>
          <a:prstGeom prst="downArrow">
            <a:avLst>
              <a:gd name="adj1" fmla="val 50000"/>
              <a:gd name="adj2"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en-US">
              <a:latin typeface="+mn-lt"/>
              <a:ea typeface="+mn-ea"/>
            </a:endParaRPr>
          </a:p>
        </p:txBody>
      </p:sp>
      <p:sp>
        <p:nvSpPr>
          <p:cNvPr id="50208" name="TextBox 34"/>
          <p:cNvSpPr txBox="1">
            <a:spLocks noChangeArrowheads="1"/>
          </p:cNvSpPr>
          <p:nvPr/>
        </p:nvSpPr>
        <p:spPr bwMode="auto">
          <a:xfrm>
            <a:off x="6967538" y="463550"/>
            <a:ext cx="16176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800">
                <a:latin typeface="Calibri" pitchFamily="34" charset="0"/>
              </a:rPr>
              <a:t>Administration</a:t>
            </a:r>
          </a:p>
        </p:txBody>
      </p:sp>
      <p:sp>
        <p:nvSpPr>
          <p:cNvPr id="50209" name="TextBox 35"/>
          <p:cNvSpPr txBox="1">
            <a:spLocks noChangeArrowheads="1"/>
          </p:cNvSpPr>
          <p:nvPr/>
        </p:nvSpPr>
        <p:spPr bwMode="auto">
          <a:xfrm>
            <a:off x="3135313" y="6146800"/>
            <a:ext cx="34401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a:latin typeface="Calibri" pitchFamily="34" charset="0"/>
              </a:rPr>
              <a:t>Gray area? Refer to adjustment counselor, administration, or support staff</a:t>
            </a:r>
          </a:p>
        </p:txBody>
      </p:sp>
      <p:sp>
        <p:nvSpPr>
          <p:cNvPr id="37" name="Down Arrow 36"/>
          <p:cNvSpPr>
            <a:spLocks noChangeArrowheads="1"/>
          </p:cNvSpPr>
          <p:nvPr/>
        </p:nvSpPr>
        <p:spPr bwMode="auto">
          <a:xfrm>
            <a:off x="7697788" y="5740400"/>
            <a:ext cx="344487" cy="274638"/>
          </a:xfrm>
          <a:prstGeom prst="downArrow">
            <a:avLst>
              <a:gd name="adj1" fmla="val 50000"/>
              <a:gd name="adj2"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en-US">
              <a:latin typeface="+mn-lt"/>
              <a:ea typeface="+mn-ea"/>
            </a:endParaRPr>
          </a:p>
        </p:txBody>
      </p:sp>
      <p:sp>
        <p:nvSpPr>
          <p:cNvPr id="39" name="Rounded Rectangle 38"/>
          <p:cNvSpPr/>
          <p:nvPr/>
        </p:nvSpPr>
        <p:spPr>
          <a:xfrm>
            <a:off x="6810375" y="6030913"/>
            <a:ext cx="2112963" cy="700087"/>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en-US" sz="1200">
                <a:solidFill>
                  <a:schemeClr val="tx1"/>
                </a:solidFill>
                <a:ea typeface="ＭＳ Ｐゴシック" charset="0"/>
                <a:cs typeface="ＭＳ Ｐゴシック" charset="0"/>
              </a:rPr>
              <a:t>Resolution with student, teacher, &amp; others occurs.</a:t>
            </a:r>
          </a:p>
          <a:p>
            <a:pPr algn="ctr">
              <a:defRPr/>
            </a:pPr>
            <a:endParaRPr lang="en-US" sz="1200">
              <a:solidFill>
                <a:schemeClr val="tx1"/>
              </a:solidFill>
              <a:ea typeface="ＭＳ Ｐゴシック" charset="0"/>
              <a:cs typeface="ＭＳ Ｐゴシック" charset="0"/>
            </a:endParaRPr>
          </a:p>
        </p:txBody>
      </p:sp>
      <p:sp>
        <p:nvSpPr>
          <p:cNvPr id="50212" name="TextBox 39"/>
          <p:cNvSpPr txBox="1">
            <a:spLocks noChangeArrowheads="1"/>
          </p:cNvSpPr>
          <p:nvPr/>
        </p:nvSpPr>
        <p:spPr bwMode="auto">
          <a:xfrm>
            <a:off x="3298825" y="2266950"/>
            <a:ext cx="114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800">
                <a:latin typeface="Calibri" pitchFamily="34" charset="0"/>
              </a:rPr>
              <a:t>Teacher</a:t>
            </a:r>
          </a:p>
        </p:txBody>
      </p:sp>
      <p:sp>
        <p:nvSpPr>
          <p:cNvPr id="50213" name="TextBox 40"/>
          <p:cNvSpPr txBox="1">
            <a:spLocks noChangeArrowheads="1"/>
          </p:cNvSpPr>
          <p:nvPr/>
        </p:nvSpPr>
        <p:spPr bwMode="auto">
          <a:xfrm>
            <a:off x="4659313" y="2266950"/>
            <a:ext cx="1733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800">
                <a:latin typeface="Calibri" pitchFamily="34" charset="0"/>
              </a:rPr>
              <a:t>Administration</a:t>
            </a:r>
          </a:p>
        </p:txBody>
      </p:sp>
      <p:sp>
        <p:nvSpPr>
          <p:cNvPr id="50214" name="TextBox 42"/>
          <p:cNvSpPr txBox="1">
            <a:spLocks noChangeArrowheads="1"/>
          </p:cNvSpPr>
          <p:nvPr/>
        </p:nvSpPr>
        <p:spPr bwMode="auto">
          <a:xfrm>
            <a:off x="881063" y="746125"/>
            <a:ext cx="152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800">
                <a:latin typeface="Calibri" pitchFamily="34" charset="0"/>
              </a:rPr>
              <a:t>Teacher</a:t>
            </a:r>
          </a:p>
        </p:txBody>
      </p:sp>
      <p:sp>
        <p:nvSpPr>
          <p:cNvPr id="50215" name="TextBox 43"/>
          <p:cNvSpPr txBox="1">
            <a:spLocks noChangeArrowheads="1"/>
          </p:cNvSpPr>
          <p:nvPr/>
        </p:nvSpPr>
        <p:spPr bwMode="auto">
          <a:xfrm>
            <a:off x="496888" y="6484938"/>
            <a:ext cx="17351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000">
                <a:latin typeface="Calibri" pitchFamily="34" charset="0"/>
              </a:rPr>
              <a:t>*Teacher determines severity. </a:t>
            </a:r>
          </a:p>
        </p:txBody>
      </p:sp>
      <p:pic>
        <p:nvPicPr>
          <p:cNvPr id="41" name="Picture 40">
            <a:extLst>
              <a:ext uri="{FF2B5EF4-FFF2-40B4-BE49-F238E27FC236}">
                <a16:creationId xmlns:a16="http://schemas.microsoft.com/office/drawing/2014/main" id="{62F3CBE2-3067-4181-96E5-0BAEB5DA3D7B}"/>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754" y="53916"/>
            <a:ext cx="795020" cy="795020"/>
          </a:xfrm>
          <a:prstGeom prst="rect">
            <a:avLst/>
          </a:prstGeom>
          <a:noFill/>
          <a:ln>
            <a:noFill/>
          </a:ln>
        </p:spPr>
      </p:pic>
    </p:spTree>
    <p:extLst>
      <p:ext uri="{BB962C8B-B14F-4D97-AF65-F5344CB8AC3E}">
        <p14:creationId xmlns:p14="http://schemas.microsoft.com/office/powerpoint/2010/main" val="39349901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8F00">
            <a:alpha val="20000"/>
          </a:srgbClr>
        </a:solidFill>
        <a:effectLst/>
      </p:bgPr>
    </p:bg>
    <p:spTree>
      <p:nvGrpSpPr>
        <p:cNvPr id="1" name=""/>
        <p:cNvGrpSpPr/>
        <p:nvPr/>
      </p:nvGrpSpPr>
      <p:grpSpPr>
        <a:xfrm>
          <a:off x="0" y="0"/>
          <a:ext cx="0" cy="0"/>
          <a:chOff x="0" y="0"/>
          <a:chExt cx="0" cy="0"/>
        </a:xfrm>
      </p:grpSpPr>
      <p:pic>
        <p:nvPicPr>
          <p:cNvPr id="1669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629"/>
            <a:ext cx="9124950" cy="6981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E4B30376-B7C5-4AB8-A3C1-614588B81308}"/>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29600" y="46917"/>
            <a:ext cx="795020" cy="795020"/>
          </a:xfrm>
          <a:prstGeom prst="rect">
            <a:avLst/>
          </a:prstGeom>
          <a:noFill/>
          <a:ln>
            <a:noFill/>
          </a:ln>
        </p:spPr>
      </p:pic>
    </p:spTree>
    <p:extLst>
      <p:ext uri="{BB962C8B-B14F-4D97-AF65-F5344CB8AC3E}">
        <p14:creationId xmlns:p14="http://schemas.microsoft.com/office/powerpoint/2010/main" val="8608913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8F00">
            <a:alpha val="20000"/>
          </a:srgbClr>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583568" y="171355"/>
          <a:ext cx="7946827" cy="6400800"/>
        </p:xfrm>
        <a:graphic>
          <a:graphicData uri="http://schemas.openxmlformats.org/drawingml/2006/table">
            <a:tbl>
              <a:tblPr/>
              <a:tblGrid>
                <a:gridCol w="1812623">
                  <a:extLst>
                    <a:ext uri="{9D8B030D-6E8A-4147-A177-3AD203B41FA5}">
                      <a16:colId xmlns:a16="http://schemas.microsoft.com/office/drawing/2014/main" val="20000"/>
                    </a:ext>
                  </a:extLst>
                </a:gridCol>
                <a:gridCol w="1980571">
                  <a:extLst>
                    <a:ext uri="{9D8B030D-6E8A-4147-A177-3AD203B41FA5}">
                      <a16:colId xmlns:a16="http://schemas.microsoft.com/office/drawing/2014/main" val="20001"/>
                    </a:ext>
                  </a:extLst>
                </a:gridCol>
                <a:gridCol w="2394851">
                  <a:extLst>
                    <a:ext uri="{9D8B030D-6E8A-4147-A177-3AD203B41FA5}">
                      <a16:colId xmlns:a16="http://schemas.microsoft.com/office/drawing/2014/main" val="20002"/>
                    </a:ext>
                  </a:extLst>
                </a:gridCol>
                <a:gridCol w="1758782">
                  <a:extLst>
                    <a:ext uri="{9D8B030D-6E8A-4147-A177-3AD203B41FA5}">
                      <a16:colId xmlns:a16="http://schemas.microsoft.com/office/drawing/2014/main" val="20003"/>
                    </a:ext>
                  </a:extLst>
                </a:gridCol>
              </a:tblGrid>
              <a:tr h="500990">
                <a:tc>
                  <a:txBody>
                    <a:bodyPr/>
                    <a:lstStyle/>
                    <a:p>
                      <a:pPr marL="0" marR="0" algn="ctr">
                        <a:spcBef>
                          <a:spcPts val="0"/>
                        </a:spcBef>
                        <a:spcAft>
                          <a:spcPts val="0"/>
                        </a:spcAft>
                      </a:pPr>
                      <a:r>
                        <a:rPr lang="en-US" sz="1200" b="1" u="sng" kern="0" dirty="0">
                          <a:solidFill>
                            <a:srgbClr val="404040"/>
                          </a:solidFill>
                          <a:latin typeface="+mj-lt"/>
                          <a:ea typeface="Times New Roman"/>
                          <a:cs typeface="Times New Roman"/>
                        </a:rPr>
                        <a:t>Level 1</a:t>
                      </a:r>
                    </a:p>
                    <a:p>
                      <a:pPr marL="0" marR="0" algn="ctr">
                        <a:spcBef>
                          <a:spcPts val="0"/>
                        </a:spcBef>
                        <a:spcAft>
                          <a:spcPts val="0"/>
                        </a:spcAft>
                      </a:pPr>
                      <a:r>
                        <a:rPr lang="en-US" sz="1200" b="1" dirty="0">
                          <a:solidFill>
                            <a:srgbClr val="404040"/>
                          </a:solidFill>
                          <a:latin typeface="+mj-lt"/>
                          <a:ea typeface="Times New Roman"/>
                          <a:cs typeface="Times New Roman"/>
                        </a:rPr>
                        <a:t>Productive Personal</a:t>
                      </a:r>
                    </a:p>
                    <a:p>
                      <a:pPr marL="0" marR="0" algn="ctr">
                        <a:spcBef>
                          <a:spcPts val="0"/>
                        </a:spcBef>
                        <a:spcAft>
                          <a:spcPts val="0"/>
                        </a:spcAft>
                      </a:pPr>
                      <a:r>
                        <a:rPr lang="en-US" sz="1200" b="1" dirty="0">
                          <a:solidFill>
                            <a:srgbClr val="404040"/>
                          </a:solidFill>
                          <a:latin typeface="+mj-lt"/>
                          <a:ea typeface="Times New Roman"/>
                          <a:cs typeface="Times New Roman"/>
                        </a:rPr>
                        <a:t>Environment</a:t>
                      </a:r>
                    </a:p>
                  </a:txBody>
                  <a:tcPr marL="35102" marR="351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4000">
                          <a:schemeClr val="accent1">
                            <a:tint val="44500"/>
                            <a:satMod val="160000"/>
                          </a:schemeClr>
                        </a:gs>
                        <a:gs pos="100000">
                          <a:schemeClr val="accent1">
                            <a:tint val="23500"/>
                            <a:satMod val="160000"/>
                          </a:schemeClr>
                        </a:gs>
                      </a:gsLst>
                      <a:lin ang="5400000" scaled="0"/>
                    </a:gradFill>
                  </a:tcPr>
                </a:tc>
                <a:tc>
                  <a:txBody>
                    <a:bodyPr/>
                    <a:lstStyle/>
                    <a:p>
                      <a:pPr marL="0" marR="0" algn="ctr">
                        <a:spcBef>
                          <a:spcPts val="0"/>
                        </a:spcBef>
                        <a:spcAft>
                          <a:spcPts val="0"/>
                        </a:spcAft>
                      </a:pPr>
                      <a:r>
                        <a:rPr lang="en-US" sz="1200" b="1" u="sng" kern="0" dirty="0">
                          <a:solidFill>
                            <a:srgbClr val="404040"/>
                          </a:solidFill>
                          <a:latin typeface="+mj-lt"/>
                          <a:ea typeface="Times New Roman"/>
                          <a:cs typeface="Times New Roman"/>
                        </a:rPr>
                        <a:t>Level 2</a:t>
                      </a:r>
                    </a:p>
                    <a:p>
                      <a:pPr marL="0" marR="0" algn="ctr">
                        <a:spcBef>
                          <a:spcPts val="0"/>
                        </a:spcBef>
                        <a:spcAft>
                          <a:spcPts val="0"/>
                        </a:spcAft>
                      </a:pPr>
                      <a:r>
                        <a:rPr lang="en-US" sz="1200" b="1" dirty="0">
                          <a:solidFill>
                            <a:srgbClr val="404040"/>
                          </a:solidFill>
                          <a:latin typeface="+mj-lt"/>
                          <a:ea typeface="Times New Roman"/>
                          <a:cs typeface="Times New Roman"/>
                        </a:rPr>
                        <a:t>Productive Classroom</a:t>
                      </a:r>
                    </a:p>
                    <a:p>
                      <a:pPr marL="0" marR="0" algn="ctr">
                        <a:spcBef>
                          <a:spcPts val="0"/>
                        </a:spcBef>
                        <a:spcAft>
                          <a:spcPts val="0"/>
                        </a:spcAft>
                      </a:pPr>
                      <a:r>
                        <a:rPr lang="en-US" sz="1200" b="1" dirty="0">
                          <a:solidFill>
                            <a:srgbClr val="404040"/>
                          </a:solidFill>
                          <a:latin typeface="+mj-lt"/>
                          <a:ea typeface="Times New Roman"/>
                          <a:cs typeface="Times New Roman"/>
                        </a:rPr>
                        <a:t>Environment</a:t>
                      </a:r>
                    </a:p>
                  </a:txBody>
                  <a:tcPr marL="35102" marR="351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4000">
                          <a:schemeClr val="accent1">
                            <a:tint val="44500"/>
                            <a:satMod val="160000"/>
                          </a:schemeClr>
                        </a:gs>
                        <a:gs pos="100000">
                          <a:schemeClr val="accent1">
                            <a:tint val="23500"/>
                            <a:satMod val="160000"/>
                          </a:schemeClr>
                        </a:gs>
                      </a:gsLst>
                      <a:lin ang="5400000" scaled="0"/>
                    </a:gradFill>
                  </a:tcPr>
                </a:tc>
                <a:tc>
                  <a:txBody>
                    <a:bodyPr/>
                    <a:lstStyle/>
                    <a:p>
                      <a:pPr marL="0" marR="0" algn="ctr">
                        <a:spcBef>
                          <a:spcPts val="0"/>
                        </a:spcBef>
                        <a:spcAft>
                          <a:spcPts val="0"/>
                        </a:spcAft>
                      </a:pPr>
                      <a:r>
                        <a:rPr lang="en-US" sz="1200" b="1" u="sng" dirty="0">
                          <a:solidFill>
                            <a:srgbClr val="404040"/>
                          </a:solidFill>
                          <a:latin typeface="+mj-lt"/>
                          <a:ea typeface="Times New Roman"/>
                          <a:cs typeface="Times New Roman"/>
                        </a:rPr>
                        <a:t>Level 3</a:t>
                      </a:r>
                    </a:p>
                    <a:p>
                      <a:pPr marL="0" marR="0" algn="ctr">
                        <a:spcBef>
                          <a:spcPts val="0"/>
                        </a:spcBef>
                        <a:spcAft>
                          <a:spcPts val="0"/>
                        </a:spcAft>
                      </a:pPr>
                      <a:r>
                        <a:rPr lang="en-US" sz="1200" b="1" dirty="0">
                          <a:solidFill>
                            <a:srgbClr val="404040"/>
                          </a:solidFill>
                          <a:latin typeface="+mj-lt"/>
                          <a:ea typeface="Times New Roman"/>
                          <a:cs typeface="Times New Roman"/>
                        </a:rPr>
                        <a:t>Orderly Environment</a:t>
                      </a:r>
                    </a:p>
                  </a:txBody>
                  <a:tcPr marL="35102" marR="351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4000">
                          <a:schemeClr val="accent1">
                            <a:tint val="44500"/>
                            <a:satMod val="160000"/>
                          </a:schemeClr>
                        </a:gs>
                        <a:gs pos="100000">
                          <a:schemeClr val="accent1">
                            <a:tint val="23500"/>
                            <a:satMod val="160000"/>
                          </a:schemeClr>
                        </a:gs>
                      </a:gsLst>
                      <a:lin ang="5400000" scaled="0"/>
                    </a:gradFill>
                  </a:tcPr>
                </a:tc>
                <a:tc>
                  <a:txBody>
                    <a:bodyPr/>
                    <a:lstStyle/>
                    <a:p>
                      <a:pPr marL="0" marR="0" algn="ctr">
                        <a:spcBef>
                          <a:spcPts val="0"/>
                        </a:spcBef>
                        <a:spcAft>
                          <a:spcPts val="0"/>
                        </a:spcAft>
                      </a:pPr>
                      <a:r>
                        <a:rPr lang="en-US" sz="1200" b="1" u="sng" kern="0" dirty="0">
                          <a:solidFill>
                            <a:srgbClr val="404040"/>
                          </a:solidFill>
                          <a:latin typeface="+mj-lt"/>
                          <a:ea typeface="Times New Roman"/>
                          <a:cs typeface="Times New Roman"/>
                        </a:rPr>
                        <a:t>Level 4</a:t>
                      </a:r>
                    </a:p>
                    <a:p>
                      <a:pPr marL="0" marR="0" algn="ctr">
                        <a:spcBef>
                          <a:spcPts val="0"/>
                        </a:spcBef>
                        <a:spcAft>
                          <a:spcPts val="0"/>
                        </a:spcAft>
                      </a:pPr>
                      <a:r>
                        <a:rPr lang="en-US" sz="1200" b="1" dirty="0">
                          <a:solidFill>
                            <a:srgbClr val="404040"/>
                          </a:solidFill>
                          <a:latin typeface="+mj-lt"/>
                          <a:ea typeface="Times New Roman"/>
                          <a:cs typeface="Times New Roman"/>
                        </a:rPr>
                        <a:t>Safe Environment</a:t>
                      </a:r>
                    </a:p>
                  </a:txBody>
                  <a:tcPr marL="35102" marR="351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4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00"/>
                  </a:ext>
                </a:extLst>
              </a:tr>
              <a:tr h="333993">
                <a:tc>
                  <a:txBody>
                    <a:bodyPr/>
                    <a:lstStyle/>
                    <a:p>
                      <a:pPr marL="0" marR="0" algn="ctr">
                        <a:spcBef>
                          <a:spcPts val="0"/>
                        </a:spcBef>
                        <a:spcAft>
                          <a:spcPts val="0"/>
                        </a:spcAft>
                      </a:pPr>
                      <a:r>
                        <a:rPr lang="en-US" sz="1200" b="1" dirty="0">
                          <a:solidFill>
                            <a:srgbClr val="404040"/>
                          </a:solidFill>
                          <a:latin typeface="+mj-lt"/>
                          <a:ea typeface="Times New Roman"/>
                          <a:cs typeface="Times New Roman"/>
                        </a:rPr>
                        <a:t>Behaviors that affect only the student:</a:t>
                      </a:r>
                    </a:p>
                  </a:txBody>
                  <a:tcPr marL="35102" marR="351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spcBef>
                          <a:spcPts val="0"/>
                        </a:spcBef>
                        <a:spcAft>
                          <a:spcPts val="0"/>
                        </a:spcAft>
                      </a:pPr>
                      <a:r>
                        <a:rPr lang="en-US" sz="1200" b="1" dirty="0">
                          <a:solidFill>
                            <a:srgbClr val="404040"/>
                          </a:solidFill>
                          <a:latin typeface="+mj-lt"/>
                          <a:ea typeface="Times New Roman"/>
                          <a:cs typeface="Times New Roman"/>
                        </a:rPr>
                        <a:t>Behaviors that interfere with others learning:</a:t>
                      </a:r>
                    </a:p>
                  </a:txBody>
                  <a:tcPr marL="35102" marR="351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spcBef>
                          <a:spcPts val="0"/>
                        </a:spcBef>
                        <a:spcAft>
                          <a:spcPts val="0"/>
                        </a:spcAft>
                      </a:pPr>
                      <a:r>
                        <a:rPr lang="en-US" sz="1200" b="1" dirty="0">
                          <a:solidFill>
                            <a:srgbClr val="404040"/>
                          </a:solidFill>
                          <a:latin typeface="+mj-lt"/>
                          <a:ea typeface="Times New Roman"/>
                          <a:cs typeface="Times New Roman"/>
                        </a:rPr>
                        <a:t>Behaviors that affect an orderly environment:</a:t>
                      </a:r>
                    </a:p>
                  </a:txBody>
                  <a:tcPr marL="35102" marR="351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spcBef>
                          <a:spcPts val="0"/>
                        </a:spcBef>
                        <a:spcAft>
                          <a:spcPts val="0"/>
                        </a:spcAft>
                      </a:pPr>
                      <a:r>
                        <a:rPr lang="en-US" sz="1200" b="1" dirty="0">
                          <a:solidFill>
                            <a:srgbClr val="404040"/>
                          </a:solidFill>
                          <a:latin typeface="+mj-lt"/>
                          <a:ea typeface="Times New Roman"/>
                          <a:cs typeface="Times New Roman"/>
                        </a:rPr>
                        <a:t>Behaviors that cause harm or are illegal:</a:t>
                      </a:r>
                    </a:p>
                  </a:txBody>
                  <a:tcPr marL="35102" marR="351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1"/>
                  </a:ext>
                </a:extLst>
              </a:tr>
              <a:tr h="3339930">
                <a:tc>
                  <a:txBody>
                    <a:bodyPr/>
                    <a:lstStyle/>
                    <a:p>
                      <a:pPr marL="0" marR="0">
                        <a:spcBef>
                          <a:spcPts val="0"/>
                        </a:spcBef>
                        <a:spcAft>
                          <a:spcPts val="0"/>
                        </a:spcAft>
                      </a:pPr>
                      <a:r>
                        <a:rPr lang="en-US" sz="1200" b="0" dirty="0">
                          <a:solidFill>
                            <a:srgbClr val="404040"/>
                          </a:solidFill>
                          <a:latin typeface="+mj-lt"/>
                          <a:ea typeface="Times New Roman"/>
                          <a:cs typeface="Times New Roman"/>
                        </a:rPr>
                        <a:t>-Not prepared</a:t>
                      </a:r>
                    </a:p>
                    <a:p>
                      <a:pPr marL="0" marR="0">
                        <a:spcBef>
                          <a:spcPts val="0"/>
                        </a:spcBef>
                        <a:spcAft>
                          <a:spcPts val="0"/>
                        </a:spcAft>
                      </a:pPr>
                      <a:r>
                        <a:rPr lang="en-US" sz="1200" b="0" dirty="0">
                          <a:solidFill>
                            <a:srgbClr val="404040"/>
                          </a:solidFill>
                          <a:latin typeface="+mj-lt"/>
                          <a:ea typeface="Times New Roman"/>
                          <a:cs typeface="Times New Roman"/>
                        </a:rPr>
                        <a:t>-Out of seat</a:t>
                      </a:r>
                    </a:p>
                    <a:p>
                      <a:pPr marL="0" marR="0">
                        <a:spcBef>
                          <a:spcPts val="0"/>
                        </a:spcBef>
                        <a:spcAft>
                          <a:spcPts val="0"/>
                        </a:spcAft>
                      </a:pPr>
                      <a:r>
                        <a:rPr lang="en-US" sz="1200" b="0" dirty="0">
                          <a:solidFill>
                            <a:srgbClr val="404040"/>
                          </a:solidFill>
                          <a:latin typeface="+mj-lt"/>
                          <a:ea typeface="Times New Roman"/>
                          <a:cs typeface="Times New Roman"/>
                        </a:rPr>
                        <a:t>-Breaking pencils</a:t>
                      </a:r>
                    </a:p>
                    <a:p>
                      <a:pPr marL="0" marR="0">
                        <a:spcBef>
                          <a:spcPts val="0"/>
                        </a:spcBef>
                        <a:spcAft>
                          <a:spcPts val="0"/>
                        </a:spcAft>
                      </a:pPr>
                      <a:r>
                        <a:rPr lang="en-US" sz="1200" b="0" dirty="0">
                          <a:solidFill>
                            <a:srgbClr val="404040"/>
                          </a:solidFill>
                          <a:latin typeface="+mj-lt"/>
                          <a:ea typeface="Times New Roman"/>
                          <a:cs typeface="Times New Roman"/>
                        </a:rPr>
                        <a:t>-Not following  directions</a:t>
                      </a:r>
                    </a:p>
                    <a:p>
                      <a:pPr marL="0" marR="0">
                        <a:spcBef>
                          <a:spcPts val="0"/>
                        </a:spcBef>
                        <a:spcAft>
                          <a:spcPts val="0"/>
                        </a:spcAft>
                      </a:pPr>
                      <a:r>
                        <a:rPr lang="en-US" sz="1200" b="0" dirty="0">
                          <a:solidFill>
                            <a:srgbClr val="404040"/>
                          </a:solidFill>
                          <a:latin typeface="+mj-lt"/>
                          <a:ea typeface="Times New Roman"/>
                          <a:cs typeface="Times New Roman"/>
                        </a:rPr>
                        <a:t>-Whining</a:t>
                      </a:r>
                    </a:p>
                    <a:p>
                      <a:pPr marL="0" marR="0">
                        <a:spcBef>
                          <a:spcPts val="0"/>
                        </a:spcBef>
                        <a:spcAft>
                          <a:spcPts val="0"/>
                        </a:spcAft>
                      </a:pPr>
                      <a:r>
                        <a:rPr lang="en-US" sz="1200" b="0" dirty="0">
                          <a:solidFill>
                            <a:srgbClr val="404040"/>
                          </a:solidFill>
                          <a:latin typeface="+mj-lt"/>
                          <a:ea typeface="Times New Roman"/>
                          <a:cs typeface="Times New Roman"/>
                        </a:rPr>
                        <a:t>-Playing in desk</a:t>
                      </a:r>
                    </a:p>
                    <a:p>
                      <a:pPr marL="0" marR="0">
                        <a:spcBef>
                          <a:spcPts val="0"/>
                        </a:spcBef>
                        <a:spcAft>
                          <a:spcPts val="0"/>
                        </a:spcAft>
                      </a:pPr>
                      <a:r>
                        <a:rPr lang="en-US" sz="1200" b="0" dirty="0">
                          <a:solidFill>
                            <a:srgbClr val="404040"/>
                          </a:solidFill>
                          <a:latin typeface="+mj-lt"/>
                          <a:ea typeface="Times New Roman"/>
                          <a:cs typeface="Times New Roman"/>
                        </a:rPr>
                        <a:t>-Not doing class work</a:t>
                      </a:r>
                    </a:p>
                    <a:p>
                      <a:pPr marL="0" marR="0">
                        <a:spcBef>
                          <a:spcPts val="0"/>
                        </a:spcBef>
                        <a:spcAft>
                          <a:spcPts val="0"/>
                        </a:spcAft>
                      </a:pPr>
                      <a:r>
                        <a:rPr lang="en-US" sz="1200" b="0" dirty="0">
                          <a:solidFill>
                            <a:srgbClr val="404040"/>
                          </a:solidFill>
                          <a:latin typeface="+mj-lt"/>
                          <a:ea typeface="Times New Roman"/>
                          <a:cs typeface="Times New Roman"/>
                        </a:rPr>
                        <a:t>-Bubbles while washing -hands</a:t>
                      </a:r>
                    </a:p>
                    <a:p>
                      <a:pPr marL="0" marR="0">
                        <a:spcBef>
                          <a:spcPts val="0"/>
                        </a:spcBef>
                        <a:spcAft>
                          <a:spcPts val="0"/>
                        </a:spcAft>
                      </a:pPr>
                      <a:r>
                        <a:rPr lang="en-US" sz="1200" b="0" dirty="0">
                          <a:solidFill>
                            <a:srgbClr val="404040"/>
                          </a:solidFill>
                          <a:latin typeface="+mj-lt"/>
                          <a:ea typeface="Times New Roman"/>
                          <a:cs typeface="Times New Roman"/>
                        </a:rPr>
                        <a:t>-Not in line</a:t>
                      </a:r>
                    </a:p>
                    <a:p>
                      <a:pPr marL="0" marR="0">
                        <a:spcBef>
                          <a:spcPts val="0"/>
                        </a:spcBef>
                        <a:spcAft>
                          <a:spcPts val="0"/>
                        </a:spcAft>
                      </a:pPr>
                      <a:r>
                        <a:rPr lang="en-US" sz="1200" b="0" dirty="0">
                          <a:solidFill>
                            <a:srgbClr val="404040"/>
                          </a:solidFill>
                          <a:latin typeface="+mj-lt"/>
                          <a:ea typeface="Times New Roman"/>
                          <a:cs typeface="Times New Roman"/>
                        </a:rPr>
                        <a:t>-Sleeping</a:t>
                      </a:r>
                    </a:p>
                    <a:p>
                      <a:pPr marL="0" marR="0">
                        <a:spcBef>
                          <a:spcPts val="0"/>
                        </a:spcBef>
                        <a:spcAft>
                          <a:spcPts val="0"/>
                        </a:spcAft>
                      </a:pPr>
                      <a:r>
                        <a:rPr lang="en-US" sz="1200" b="0" dirty="0">
                          <a:solidFill>
                            <a:srgbClr val="404040"/>
                          </a:solidFill>
                          <a:latin typeface="+mj-lt"/>
                          <a:ea typeface="Times New Roman"/>
                          <a:cs typeface="Times New Roman"/>
                        </a:rPr>
                        <a:t>-Copying behavior</a:t>
                      </a:r>
                    </a:p>
                    <a:p>
                      <a:pPr marL="0" marR="0">
                        <a:spcBef>
                          <a:spcPts val="0"/>
                        </a:spcBef>
                        <a:spcAft>
                          <a:spcPts val="0"/>
                        </a:spcAft>
                      </a:pPr>
                      <a:r>
                        <a:rPr lang="en-US" sz="1200" b="0" dirty="0">
                          <a:solidFill>
                            <a:srgbClr val="404040"/>
                          </a:solidFill>
                          <a:latin typeface="+mj-lt"/>
                          <a:ea typeface="Times New Roman"/>
                          <a:cs typeface="Times New Roman"/>
                        </a:rPr>
                        <a:t>-Not listening</a:t>
                      </a:r>
                    </a:p>
                    <a:p>
                      <a:pPr marL="0" marR="0">
                        <a:spcBef>
                          <a:spcPts val="0"/>
                        </a:spcBef>
                        <a:spcAft>
                          <a:spcPts val="0"/>
                        </a:spcAft>
                      </a:pPr>
                      <a:r>
                        <a:rPr lang="en-US" sz="1200" b="0" dirty="0">
                          <a:solidFill>
                            <a:srgbClr val="404040"/>
                          </a:solidFill>
                          <a:latin typeface="+mj-lt"/>
                          <a:ea typeface="Times New Roman"/>
                          <a:cs typeface="Times New Roman"/>
                        </a:rPr>
                        <a:t>-Leaning in chair</a:t>
                      </a:r>
                    </a:p>
                    <a:p>
                      <a:pPr marL="0" marR="0">
                        <a:spcBef>
                          <a:spcPts val="0"/>
                        </a:spcBef>
                        <a:spcAft>
                          <a:spcPts val="0"/>
                        </a:spcAft>
                      </a:pPr>
                      <a:r>
                        <a:rPr lang="en-US" sz="1200" b="0" dirty="0">
                          <a:solidFill>
                            <a:srgbClr val="404040"/>
                          </a:solidFill>
                          <a:latin typeface="+mj-lt"/>
                          <a:ea typeface="Times New Roman"/>
                          <a:cs typeface="Times New Roman"/>
                        </a:rPr>
                        <a:t>-Refusing to work</a:t>
                      </a:r>
                    </a:p>
                    <a:p>
                      <a:pPr marL="0" marR="0">
                        <a:spcBef>
                          <a:spcPts val="0"/>
                        </a:spcBef>
                        <a:spcAft>
                          <a:spcPts val="0"/>
                        </a:spcAft>
                      </a:pPr>
                      <a:r>
                        <a:rPr lang="en-US" sz="1200" b="0" dirty="0">
                          <a:solidFill>
                            <a:srgbClr val="404040"/>
                          </a:solidFill>
                          <a:latin typeface="+mj-lt"/>
                          <a:ea typeface="Times New Roman"/>
                          <a:cs typeface="Times New Roman"/>
                        </a:rPr>
                        <a:t>-Crawling on floor</a:t>
                      </a:r>
                    </a:p>
                    <a:p>
                      <a:pPr marL="0" marR="0">
                        <a:spcBef>
                          <a:spcPts val="0"/>
                        </a:spcBef>
                        <a:spcAft>
                          <a:spcPts val="0"/>
                        </a:spcAft>
                      </a:pPr>
                      <a:r>
                        <a:rPr lang="en-US" sz="1200" b="0" dirty="0">
                          <a:solidFill>
                            <a:srgbClr val="404040"/>
                          </a:solidFill>
                          <a:latin typeface="+mj-lt"/>
                          <a:ea typeface="Times New Roman"/>
                          <a:cs typeface="Times New Roman"/>
                        </a:rPr>
                        <a:t>-Not taking responsibility for action</a:t>
                      </a:r>
                    </a:p>
                    <a:p>
                      <a:pPr marL="0" marR="0">
                        <a:spcBef>
                          <a:spcPts val="0"/>
                        </a:spcBef>
                        <a:spcAft>
                          <a:spcPts val="0"/>
                        </a:spcAft>
                      </a:pPr>
                      <a:r>
                        <a:rPr lang="en-US" sz="1200" b="0" dirty="0">
                          <a:solidFill>
                            <a:srgbClr val="404040"/>
                          </a:solidFill>
                          <a:latin typeface="+mj-lt"/>
                          <a:ea typeface="Times New Roman"/>
                          <a:cs typeface="Times New Roman"/>
                        </a:rPr>
                        <a:t>-No homework</a:t>
                      </a:r>
                    </a:p>
                  </a:txBody>
                  <a:tcPr marL="35102" marR="351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b="0" dirty="0">
                          <a:solidFill>
                            <a:srgbClr val="404040"/>
                          </a:solidFill>
                          <a:latin typeface="+mj-lt"/>
                          <a:ea typeface="Times New Roman"/>
                          <a:cs typeface="Times New Roman"/>
                        </a:rPr>
                        <a:t>-Talking out</a:t>
                      </a:r>
                    </a:p>
                    <a:p>
                      <a:pPr marL="0" marR="0">
                        <a:spcBef>
                          <a:spcPts val="0"/>
                        </a:spcBef>
                        <a:spcAft>
                          <a:spcPts val="0"/>
                        </a:spcAft>
                      </a:pPr>
                      <a:r>
                        <a:rPr lang="en-US" sz="1200" b="0" dirty="0">
                          <a:solidFill>
                            <a:srgbClr val="404040"/>
                          </a:solidFill>
                          <a:latin typeface="+mj-lt"/>
                          <a:ea typeface="Times New Roman"/>
                          <a:cs typeface="Times New Roman"/>
                        </a:rPr>
                        <a:t>-Visiting/talking</a:t>
                      </a:r>
                    </a:p>
                    <a:p>
                      <a:pPr marL="0" marR="0">
                        <a:spcBef>
                          <a:spcPts val="0"/>
                        </a:spcBef>
                        <a:spcAft>
                          <a:spcPts val="0"/>
                        </a:spcAft>
                      </a:pPr>
                      <a:r>
                        <a:rPr lang="en-US" sz="1200" b="0" dirty="0">
                          <a:solidFill>
                            <a:srgbClr val="404040"/>
                          </a:solidFill>
                          <a:latin typeface="+mj-lt"/>
                          <a:ea typeface="Times New Roman"/>
                          <a:cs typeface="Times New Roman"/>
                        </a:rPr>
                        <a:t>-Inappropriate noises</a:t>
                      </a:r>
                    </a:p>
                    <a:p>
                      <a:pPr marL="0" marR="0">
                        <a:spcBef>
                          <a:spcPts val="0"/>
                        </a:spcBef>
                        <a:spcAft>
                          <a:spcPts val="0"/>
                        </a:spcAft>
                      </a:pPr>
                      <a:r>
                        <a:rPr lang="en-US" sz="1200" b="0" dirty="0">
                          <a:solidFill>
                            <a:srgbClr val="404040"/>
                          </a:solidFill>
                          <a:latin typeface="+mj-lt"/>
                          <a:ea typeface="Times New Roman"/>
                          <a:cs typeface="Times New Roman"/>
                        </a:rPr>
                        <a:t>-Tattling</a:t>
                      </a:r>
                    </a:p>
                    <a:p>
                      <a:pPr marL="0" marR="0">
                        <a:spcBef>
                          <a:spcPts val="0"/>
                        </a:spcBef>
                        <a:spcAft>
                          <a:spcPts val="0"/>
                        </a:spcAft>
                      </a:pPr>
                      <a:r>
                        <a:rPr lang="en-US" sz="1200" b="0" dirty="0">
                          <a:solidFill>
                            <a:srgbClr val="404040"/>
                          </a:solidFill>
                          <a:latin typeface="+mj-lt"/>
                          <a:ea typeface="Times New Roman"/>
                          <a:cs typeface="Times New Roman"/>
                        </a:rPr>
                        <a:t>-Touching</a:t>
                      </a:r>
                    </a:p>
                    <a:p>
                      <a:pPr marL="0" marR="0">
                        <a:spcBef>
                          <a:spcPts val="0"/>
                        </a:spcBef>
                        <a:spcAft>
                          <a:spcPts val="0"/>
                        </a:spcAft>
                      </a:pPr>
                      <a:r>
                        <a:rPr lang="en-US" sz="1200" b="0" dirty="0">
                          <a:solidFill>
                            <a:srgbClr val="404040"/>
                          </a:solidFill>
                          <a:latin typeface="+mj-lt"/>
                          <a:ea typeface="Times New Roman"/>
                          <a:cs typeface="Times New Roman"/>
                        </a:rPr>
                        <a:t>-Poking</a:t>
                      </a:r>
                    </a:p>
                    <a:p>
                      <a:pPr marL="0" marR="0">
                        <a:spcBef>
                          <a:spcPts val="0"/>
                        </a:spcBef>
                        <a:spcAft>
                          <a:spcPts val="0"/>
                        </a:spcAft>
                      </a:pPr>
                      <a:r>
                        <a:rPr lang="en-US" sz="1200" b="0" dirty="0">
                          <a:solidFill>
                            <a:srgbClr val="404040"/>
                          </a:solidFill>
                          <a:latin typeface="+mj-lt"/>
                          <a:ea typeface="Times New Roman"/>
                          <a:cs typeface="Times New Roman"/>
                        </a:rPr>
                        <a:t>-Standing on furniture</a:t>
                      </a:r>
                    </a:p>
                    <a:p>
                      <a:pPr marL="0" marR="0">
                        <a:spcBef>
                          <a:spcPts val="0"/>
                        </a:spcBef>
                        <a:spcAft>
                          <a:spcPts val="0"/>
                        </a:spcAft>
                      </a:pPr>
                      <a:r>
                        <a:rPr lang="en-US" sz="1200" b="0" dirty="0">
                          <a:solidFill>
                            <a:srgbClr val="404040"/>
                          </a:solidFill>
                          <a:latin typeface="+mj-lt"/>
                          <a:ea typeface="Times New Roman"/>
                          <a:cs typeface="Times New Roman"/>
                        </a:rPr>
                        <a:t>-Constant talking</a:t>
                      </a:r>
                    </a:p>
                    <a:p>
                      <a:pPr marL="0" marR="0">
                        <a:spcBef>
                          <a:spcPts val="0"/>
                        </a:spcBef>
                        <a:spcAft>
                          <a:spcPts val="0"/>
                        </a:spcAft>
                      </a:pPr>
                      <a:r>
                        <a:rPr lang="en-US" sz="1200" b="0" dirty="0">
                          <a:solidFill>
                            <a:srgbClr val="404040"/>
                          </a:solidFill>
                          <a:latin typeface="+mj-lt"/>
                          <a:ea typeface="Times New Roman"/>
                          <a:cs typeface="Times New Roman"/>
                        </a:rPr>
                        <a:t>-Out of seat and interfering with others’ learning</a:t>
                      </a:r>
                    </a:p>
                    <a:p>
                      <a:pPr marL="0" marR="0">
                        <a:spcBef>
                          <a:spcPts val="0"/>
                        </a:spcBef>
                        <a:spcAft>
                          <a:spcPts val="0"/>
                        </a:spcAft>
                      </a:pPr>
                      <a:r>
                        <a:rPr lang="en-US" sz="1200" b="0" dirty="0">
                          <a:solidFill>
                            <a:srgbClr val="404040"/>
                          </a:solidFill>
                          <a:latin typeface="+mj-lt"/>
                          <a:ea typeface="Times New Roman"/>
                          <a:cs typeface="Times New Roman"/>
                        </a:rPr>
                        <a:t>-Crawling on floor and -interfering with others’ learning</a:t>
                      </a:r>
                    </a:p>
                    <a:p>
                      <a:pPr marL="0" marR="0">
                        <a:spcBef>
                          <a:spcPts val="0"/>
                        </a:spcBef>
                        <a:spcAft>
                          <a:spcPts val="0"/>
                        </a:spcAft>
                      </a:pPr>
                      <a:r>
                        <a:rPr lang="en-US" sz="1200" b="0" dirty="0">
                          <a:solidFill>
                            <a:srgbClr val="404040"/>
                          </a:solidFill>
                          <a:latin typeface="+mj-lt"/>
                          <a:ea typeface="Times New Roman"/>
                          <a:cs typeface="Times New Roman"/>
                        </a:rPr>
                        <a:t>-Inappropriate chair manners</a:t>
                      </a:r>
                    </a:p>
                    <a:p>
                      <a:pPr marL="0" marR="0">
                        <a:spcBef>
                          <a:spcPts val="0"/>
                        </a:spcBef>
                        <a:spcAft>
                          <a:spcPts val="0"/>
                        </a:spcAft>
                      </a:pPr>
                      <a:r>
                        <a:rPr lang="en-US" sz="1200" b="0" dirty="0">
                          <a:solidFill>
                            <a:srgbClr val="404040"/>
                          </a:solidFill>
                          <a:latin typeface="+mj-lt"/>
                          <a:ea typeface="Times New Roman"/>
                          <a:cs typeface="Times New Roman"/>
                        </a:rPr>
                        <a:t>-Consistently not following directions</a:t>
                      </a:r>
                    </a:p>
                  </a:txBody>
                  <a:tcPr marL="35102" marR="351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b="0" dirty="0">
                          <a:solidFill>
                            <a:srgbClr val="404040"/>
                          </a:solidFill>
                          <a:latin typeface="+mj-lt"/>
                          <a:ea typeface="Times New Roman"/>
                          <a:cs typeface="Times New Roman"/>
                        </a:rPr>
                        <a:t>-Talking back to adult</a:t>
                      </a:r>
                    </a:p>
                    <a:p>
                      <a:pPr marL="0" marR="0">
                        <a:spcBef>
                          <a:spcPts val="0"/>
                        </a:spcBef>
                        <a:spcAft>
                          <a:spcPts val="0"/>
                        </a:spcAft>
                      </a:pPr>
                      <a:r>
                        <a:rPr lang="en-US" sz="1200" b="0" dirty="0">
                          <a:solidFill>
                            <a:srgbClr val="404040"/>
                          </a:solidFill>
                          <a:latin typeface="+mj-lt"/>
                          <a:ea typeface="Times New Roman"/>
                          <a:cs typeface="Times New Roman"/>
                        </a:rPr>
                        <a:t>-Throwing things</a:t>
                      </a:r>
                    </a:p>
                    <a:p>
                      <a:pPr marL="0" marR="0">
                        <a:spcBef>
                          <a:spcPts val="0"/>
                        </a:spcBef>
                        <a:spcAft>
                          <a:spcPts val="0"/>
                        </a:spcAft>
                      </a:pPr>
                      <a:r>
                        <a:rPr lang="en-US" sz="1200" b="0" dirty="0">
                          <a:solidFill>
                            <a:srgbClr val="404040"/>
                          </a:solidFill>
                          <a:latin typeface="+mj-lt"/>
                          <a:ea typeface="Times New Roman"/>
                          <a:cs typeface="Times New Roman"/>
                        </a:rPr>
                        <a:t>-Teasing</a:t>
                      </a:r>
                    </a:p>
                    <a:p>
                      <a:pPr marL="0" marR="0">
                        <a:spcBef>
                          <a:spcPts val="0"/>
                        </a:spcBef>
                        <a:spcAft>
                          <a:spcPts val="0"/>
                        </a:spcAft>
                      </a:pPr>
                      <a:r>
                        <a:rPr lang="en-US" sz="1200" b="0" dirty="0">
                          <a:solidFill>
                            <a:srgbClr val="404040"/>
                          </a:solidFill>
                          <a:latin typeface="+mj-lt"/>
                          <a:ea typeface="Times New Roman"/>
                          <a:cs typeface="Times New Roman"/>
                        </a:rPr>
                        <a:t>-Lying</a:t>
                      </a:r>
                    </a:p>
                    <a:p>
                      <a:pPr marL="0" marR="0">
                        <a:spcBef>
                          <a:spcPts val="0"/>
                        </a:spcBef>
                        <a:spcAft>
                          <a:spcPts val="0"/>
                        </a:spcAft>
                      </a:pPr>
                      <a:r>
                        <a:rPr lang="en-US" sz="1200" b="0" dirty="0">
                          <a:solidFill>
                            <a:srgbClr val="404040"/>
                          </a:solidFill>
                          <a:latin typeface="+mj-lt"/>
                          <a:ea typeface="Times New Roman"/>
                          <a:cs typeface="Times New Roman"/>
                        </a:rPr>
                        <a:t>-Cheating</a:t>
                      </a:r>
                    </a:p>
                    <a:p>
                      <a:pPr marL="0" marR="0">
                        <a:spcBef>
                          <a:spcPts val="0"/>
                        </a:spcBef>
                        <a:spcAft>
                          <a:spcPts val="0"/>
                        </a:spcAft>
                      </a:pPr>
                      <a:r>
                        <a:rPr lang="en-US" sz="1200" b="0" dirty="0">
                          <a:solidFill>
                            <a:srgbClr val="404040"/>
                          </a:solidFill>
                          <a:latin typeface="+mj-lt"/>
                          <a:ea typeface="Times New Roman"/>
                          <a:cs typeface="Times New Roman"/>
                        </a:rPr>
                        <a:t>-Forgery</a:t>
                      </a:r>
                    </a:p>
                    <a:p>
                      <a:pPr marL="0" marR="0">
                        <a:spcBef>
                          <a:spcPts val="0"/>
                        </a:spcBef>
                        <a:spcAft>
                          <a:spcPts val="0"/>
                        </a:spcAft>
                      </a:pPr>
                      <a:r>
                        <a:rPr lang="en-US" sz="1200" b="0" dirty="0">
                          <a:solidFill>
                            <a:srgbClr val="404040"/>
                          </a:solidFill>
                          <a:latin typeface="+mj-lt"/>
                          <a:ea typeface="Times New Roman"/>
                          <a:cs typeface="Times New Roman"/>
                        </a:rPr>
                        <a:t>-Cursing</a:t>
                      </a:r>
                    </a:p>
                    <a:p>
                      <a:pPr marL="0" marR="0">
                        <a:spcBef>
                          <a:spcPts val="0"/>
                        </a:spcBef>
                        <a:spcAft>
                          <a:spcPts val="0"/>
                        </a:spcAft>
                      </a:pPr>
                      <a:r>
                        <a:rPr lang="en-US" sz="1200" b="0" dirty="0">
                          <a:solidFill>
                            <a:srgbClr val="404040"/>
                          </a:solidFill>
                          <a:latin typeface="+mj-lt"/>
                          <a:ea typeface="Times New Roman"/>
                          <a:cs typeface="Times New Roman"/>
                        </a:rPr>
                        <a:t>-Tantrums</a:t>
                      </a:r>
                    </a:p>
                    <a:p>
                      <a:pPr marL="0" marR="0">
                        <a:spcBef>
                          <a:spcPts val="0"/>
                        </a:spcBef>
                        <a:spcAft>
                          <a:spcPts val="0"/>
                        </a:spcAft>
                      </a:pPr>
                      <a:r>
                        <a:rPr lang="en-US" sz="1200" b="0" dirty="0">
                          <a:solidFill>
                            <a:srgbClr val="404040"/>
                          </a:solidFill>
                          <a:latin typeface="+mj-lt"/>
                          <a:ea typeface="Times New Roman"/>
                          <a:cs typeface="Times New Roman"/>
                        </a:rPr>
                        <a:t>-Cutting others’ hair</a:t>
                      </a:r>
                    </a:p>
                    <a:p>
                      <a:pPr marL="0" marR="0">
                        <a:spcBef>
                          <a:spcPts val="0"/>
                        </a:spcBef>
                        <a:spcAft>
                          <a:spcPts val="0"/>
                        </a:spcAft>
                      </a:pPr>
                      <a:r>
                        <a:rPr lang="en-US" sz="1200" b="0" dirty="0">
                          <a:solidFill>
                            <a:srgbClr val="404040"/>
                          </a:solidFill>
                          <a:latin typeface="+mj-lt"/>
                          <a:ea typeface="Times New Roman"/>
                          <a:cs typeface="Times New Roman"/>
                        </a:rPr>
                        <a:t>-Bathroom climbing</a:t>
                      </a:r>
                    </a:p>
                    <a:p>
                      <a:pPr marL="0" marR="0">
                        <a:spcBef>
                          <a:spcPts val="0"/>
                        </a:spcBef>
                        <a:spcAft>
                          <a:spcPts val="0"/>
                        </a:spcAft>
                      </a:pPr>
                      <a:r>
                        <a:rPr lang="en-US" sz="1200" b="0" dirty="0">
                          <a:solidFill>
                            <a:srgbClr val="404040"/>
                          </a:solidFill>
                          <a:latin typeface="+mj-lt"/>
                          <a:ea typeface="Times New Roman"/>
                          <a:cs typeface="Times New Roman"/>
                        </a:rPr>
                        <a:t>-Bathroom-looking under stalls</a:t>
                      </a:r>
                    </a:p>
                    <a:p>
                      <a:pPr marL="0" marR="0">
                        <a:spcBef>
                          <a:spcPts val="0"/>
                        </a:spcBef>
                        <a:spcAft>
                          <a:spcPts val="0"/>
                        </a:spcAft>
                      </a:pPr>
                      <a:r>
                        <a:rPr lang="en-US" sz="1200" b="0" dirty="0">
                          <a:solidFill>
                            <a:srgbClr val="404040"/>
                          </a:solidFill>
                          <a:latin typeface="+mj-lt"/>
                          <a:ea typeface="Times New Roman"/>
                          <a:cs typeface="Times New Roman"/>
                        </a:rPr>
                        <a:t>-Pushing</a:t>
                      </a:r>
                    </a:p>
                    <a:p>
                      <a:pPr marL="0" marR="0">
                        <a:spcBef>
                          <a:spcPts val="0"/>
                        </a:spcBef>
                        <a:spcAft>
                          <a:spcPts val="0"/>
                        </a:spcAft>
                      </a:pPr>
                      <a:r>
                        <a:rPr lang="en-US" sz="1200" b="0" dirty="0">
                          <a:solidFill>
                            <a:srgbClr val="404040"/>
                          </a:solidFill>
                          <a:latin typeface="+mj-lt"/>
                          <a:ea typeface="Times New Roman"/>
                          <a:cs typeface="Times New Roman"/>
                        </a:rPr>
                        <a:t>-Disrespect to adults</a:t>
                      </a:r>
                    </a:p>
                    <a:p>
                      <a:pPr marL="0" marR="0">
                        <a:spcBef>
                          <a:spcPts val="0"/>
                        </a:spcBef>
                        <a:spcAft>
                          <a:spcPts val="0"/>
                        </a:spcAft>
                      </a:pPr>
                      <a:r>
                        <a:rPr lang="en-US" sz="1200" b="0" dirty="0">
                          <a:solidFill>
                            <a:srgbClr val="404040"/>
                          </a:solidFill>
                          <a:latin typeface="+mj-lt"/>
                          <a:ea typeface="Times New Roman"/>
                          <a:cs typeface="Times New Roman"/>
                        </a:rPr>
                        <a:t>-Disrespect to children</a:t>
                      </a:r>
                    </a:p>
                    <a:p>
                      <a:pPr marL="0" marR="0">
                        <a:spcBef>
                          <a:spcPts val="0"/>
                        </a:spcBef>
                        <a:spcAft>
                          <a:spcPts val="0"/>
                        </a:spcAft>
                      </a:pPr>
                      <a:r>
                        <a:rPr lang="en-US" sz="1200" b="0" dirty="0">
                          <a:solidFill>
                            <a:srgbClr val="404040"/>
                          </a:solidFill>
                          <a:latin typeface="+mj-lt"/>
                          <a:ea typeface="Times New Roman"/>
                          <a:cs typeface="Times New Roman"/>
                        </a:rPr>
                        <a:t>-Leaving room without permission</a:t>
                      </a:r>
                    </a:p>
                    <a:p>
                      <a:pPr marL="0" marR="0">
                        <a:spcBef>
                          <a:spcPts val="0"/>
                        </a:spcBef>
                        <a:spcAft>
                          <a:spcPts val="0"/>
                        </a:spcAft>
                      </a:pPr>
                      <a:r>
                        <a:rPr lang="en-US" sz="1200" b="0" dirty="0">
                          <a:solidFill>
                            <a:srgbClr val="404040"/>
                          </a:solidFill>
                          <a:latin typeface="+mj-lt"/>
                          <a:ea typeface="Times New Roman"/>
                          <a:cs typeface="Times New Roman"/>
                        </a:rPr>
                        <a:t>-Name calling</a:t>
                      </a:r>
                    </a:p>
                    <a:p>
                      <a:pPr marL="0" marR="0">
                        <a:spcBef>
                          <a:spcPts val="0"/>
                        </a:spcBef>
                        <a:spcAft>
                          <a:spcPts val="0"/>
                        </a:spcAft>
                      </a:pPr>
                      <a:r>
                        <a:rPr lang="en-US" sz="1200" b="0" dirty="0">
                          <a:solidFill>
                            <a:srgbClr val="404040"/>
                          </a:solidFill>
                          <a:latin typeface="+mj-lt"/>
                          <a:ea typeface="Times New Roman"/>
                          <a:cs typeface="Times New Roman"/>
                        </a:rPr>
                        <a:t>-Hallway Behavior</a:t>
                      </a:r>
                    </a:p>
                    <a:p>
                      <a:pPr marL="0" marR="0">
                        <a:spcBef>
                          <a:spcPts val="0"/>
                        </a:spcBef>
                        <a:spcAft>
                          <a:spcPts val="0"/>
                        </a:spcAft>
                      </a:pPr>
                      <a:r>
                        <a:rPr lang="en-US" sz="1200" b="0" dirty="0">
                          <a:solidFill>
                            <a:srgbClr val="404040"/>
                          </a:solidFill>
                          <a:latin typeface="+mj-lt"/>
                          <a:ea typeface="Times New Roman"/>
                          <a:cs typeface="Times New Roman"/>
                        </a:rPr>
                        <a:t>-Banging on window</a:t>
                      </a:r>
                    </a:p>
                    <a:p>
                      <a:pPr marL="0" marR="0">
                        <a:spcBef>
                          <a:spcPts val="0"/>
                        </a:spcBef>
                        <a:spcAft>
                          <a:spcPts val="0"/>
                        </a:spcAft>
                      </a:pPr>
                      <a:r>
                        <a:rPr lang="en-US" sz="1200" b="0" dirty="0">
                          <a:solidFill>
                            <a:srgbClr val="404040"/>
                          </a:solidFill>
                          <a:latin typeface="+mj-lt"/>
                          <a:ea typeface="Times New Roman"/>
                          <a:cs typeface="Times New Roman"/>
                        </a:rPr>
                        <a:t>-Profane hand gestures</a:t>
                      </a:r>
                    </a:p>
                  </a:txBody>
                  <a:tcPr marL="35102" marR="351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b="0" dirty="0">
                          <a:solidFill>
                            <a:srgbClr val="404040"/>
                          </a:solidFill>
                          <a:latin typeface="+mj-lt"/>
                          <a:ea typeface="Times New Roman"/>
                          <a:cs typeface="Times New Roman"/>
                        </a:rPr>
                        <a:t>-Actions that cause harm</a:t>
                      </a:r>
                    </a:p>
                    <a:p>
                      <a:pPr marL="0" marR="0">
                        <a:spcBef>
                          <a:spcPts val="0"/>
                        </a:spcBef>
                        <a:spcAft>
                          <a:spcPts val="0"/>
                        </a:spcAft>
                      </a:pPr>
                      <a:r>
                        <a:rPr lang="en-US" sz="1200" b="0" dirty="0">
                          <a:solidFill>
                            <a:srgbClr val="404040"/>
                          </a:solidFill>
                          <a:latin typeface="+mj-lt"/>
                          <a:ea typeface="Times New Roman"/>
                          <a:cs typeface="Times New Roman"/>
                        </a:rPr>
                        <a:t>-Stealing</a:t>
                      </a:r>
                    </a:p>
                    <a:p>
                      <a:pPr marL="0" marR="0">
                        <a:spcBef>
                          <a:spcPts val="0"/>
                        </a:spcBef>
                        <a:spcAft>
                          <a:spcPts val="0"/>
                        </a:spcAft>
                      </a:pPr>
                      <a:r>
                        <a:rPr lang="en-US" sz="1200" b="0" dirty="0">
                          <a:solidFill>
                            <a:srgbClr val="404040"/>
                          </a:solidFill>
                          <a:latin typeface="+mj-lt"/>
                          <a:ea typeface="Times New Roman"/>
                          <a:cs typeface="Times New Roman"/>
                        </a:rPr>
                        <a:t>-Fighting</a:t>
                      </a:r>
                    </a:p>
                    <a:p>
                      <a:pPr marL="0" marR="0">
                        <a:spcBef>
                          <a:spcPts val="0"/>
                        </a:spcBef>
                        <a:spcAft>
                          <a:spcPts val="0"/>
                        </a:spcAft>
                      </a:pPr>
                      <a:r>
                        <a:rPr lang="en-US" sz="1200" b="0" dirty="0">
                          <a:solidFill>
                            <a:srgbClr val="404040"/>
                          </a:solidFill>
                          <a:latin typeface="+mj-lt"/>
                          <a:ea typeface="Times New Roman"/>
                          <a:cs typeface="Times New Roman"/>
                        </a:rPr>
                        <a:t>-Drugs</a:t>
                      </a:r>
                    </a:p>
                    <a:p>
                      <a:pPr marL="0" marR="0">
                        <a:spcBef>
                          <a:spcPts val="0"/>
                        </a:spcBef>
                        <a:spcAft>
                          <a:spcPts val="0"/>
                        </a:spcAft>
                      </a:pPr>
                      <a:r>
                        <a:rPr lang="en-US" sz="1200" b="0" dirty="0">
                          <a:solidFill>
                            <a:srgbClr val="404040"/>
                          </a:solidFill>
                          <a:latin typeface="+mj-lt"/>
                          <a:ea typeface="Times New Roman"/>
                          <a:cs typeface="Times New Roman"/>
                        </a:rPr>
                        <a:t>-Weapons</a:t>
                      </a:r>
                    </a:p>
                    <a:p>
                      <a:pPr marL="0" marR="0">
                        <a:spcBef>
                          <a:spcPts val="0"/>
                        </a:spcBef>
                        <a:spcAft>
                          <a:spcPts val="0"/>
                        </a:spcAft>
                      </a:pPr>
                      <a:r>
                        <a:rPr lang="en-US" sz="1200" b="0" dirty="0">
                          <a:solidFill>
                            <a:srgbClr val="404040"/>
                          </a:solidFill>
                          <a:latin typeface="+mj-lt"/>
                          <a:ea typeface="Times New Roman"/>
                          <a:cs typeface="Times New Roman"/>
                        </a:rPr>
                        <a:t>-Punching</a:t>
                      </a:r>
                    </a:p>
                    <a:p>
                      <a:pPr marL="0" marR="0">
                        <a:spcBef>
                          <a:spcPts val="0"/>
                        </a:spcBef>
                        <a:spcAft>
                          <a:spcPts val="0"/>
                        </a:spcAft>
                      </a:pPr>
                      <a:r>
                        <a:rPr lang="en-US" sz="1200" b="0" dirty="0">
                          <a:solidFill>
                            <a:srgbClr val="404040"/>
                          </a:solidFill>
                          <a:latin typeface="+mj-lt"/>
                          <a:ea typeface="Times New Roman"/>
                          <a:cs typeface="Times New Roman"/>
                        </a:rPr>
                        <a:t>-Biting</a:t>
                      </a:r>
                    </a:p>
                    <a:p>
                      <a:pPr marL="0" marR="0">
                        <a:spcBef>
                          <a:spcPts val="0"/>
                        </a:spcBef>
                        <a:spcAft>
                          <a:spcPts val="0"/>
                        </a:spcAft>
                      </a:pPr>
                      <a:r>
                        <a:rPr lang="en-US" sz="1200" b="0" dirty="0">
                          <a:solidFill>
                            <a:srgbClr val="404040"/>
                          </a:solidFill>
                          <a:latin typeface="+mj-lt"/>
                          <a:ea typeface="Times New Roman"/>
                          <a:cs typeface="Times New Roman"/>
                        </a:rPr>
                        <a:t>-Throwing furniture</a:t>
                      </a:r>
                    </a:p>
                    <a:p>
                      <a:pPr marL="0" marR="0">
                        <a:spcBef>
                          <a:spcPts val="0"/>
                        </a:spcBef>
                        <a:spcAft>
                          <a:spcPts val="0"/>
                        </a:spcAft>
                      </a:pPr>
                      <a:r>
                        <a:rPr lang="en-US" sz="1200" b="0" dirty="0">
                          <a:solidFill>
                            <a:srgbClr val="404040"/>
                          </a:solidFill>
                          <a:latin typeface="+mj-lt"/>
                          <a:ea typeface="Times New Roman"/>
                          <a:cs typeface="Times New Roman"/>
                        </a:rPr>
                        <a:t>-Stealing</a:t>
                      </a:r>
                    </a:p>
                    <a:p>
                      <a:pPr marL="0" marR="0">
                        <a:spcBef>
                          <a:spcPts val="0"/>
                        </a:spcBef>
                        <a:spcAft>
                          <a:spcPts val="0"/>
                        </a:spcAft>
                      </a:pPr>
                      <a:r>
                        <a:rPr lang="en-US" sz="1200" b="0" dirty="0">
                          <a:solidFill>
                            <a:srgbClr val="404040"/>
                          </a:solidFill>
                          <a:latin typeface="+mj-lt"/>
                          <a:ea typeface="Times New Roman"/>
                          <a:cs typeface="Times New Roman"/>
                        </a:rPr>
                        <a:t>-Threatening to do injury on person or property</a:t>
                      </a:r>
                    </a:p>
                    <a:p>
                      <a:pPr marL="0" marR="0">
                        <a:spcBef>
                          <a:spcPts val="0"/>
                        </a:spcBef>
                        <a:spcAft>
                          <a:spcPts val="0"/>
                        </a:spcAft>
                      </a:pPr>
                      <a:r>
                        <a:rPr lang="en-US" sz="1200" b="0" dirty="0">
                          <a:solidFill>
                            <a:srgbClr val="404040"/>
                          </a:solidFill>
                          <a:latin typeface="+mj-lt"/>
                          <a:ea typeface="Times New Roman"/>
                          <a:cs typeface="Times New Roman"/>
                        </a:rPr>
                        <a:t>-Sexual harassment</a:t>
                      </a:r>
                    </a:p>
                  </a:txBody>
                  <a:tcPr marL="35102" marR="351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33993">
                <a:tc>
                  <a:txBody>
                    <a:bodyPr/>
                    <a:lstStyle/>
                    <a:p>
                      <a:pPr marL="0" marR="0" algn="ctr">
                        <a:spcBef>
                          <a:spcPts val="0"/>
                        </a:spcBef>
                        <a:spcAft>
                          <a:spcPts val="0"/>
                        </a:spcAft>
                      </a:pPr>
                      <a:r>
                        <a:rPr lang="en-US" sz="1200" b="1" dirty="0">
                          <a:solidFill>
                            <a:srgbClr val="404040"/>
                          </a:solidFill>
                          <a:latin typeface="+mj-lt"/>
                          <a:ea typeface="Times New Roman"/>
                          <a:cs typeface="Times New Roman"/>
                        </a:rPr>
                        <a:t>Consequences may include:</a:t>
                      </a:r>
                    </a:p>
                  </a:txBody>
                  <a:tcPr marL="35102" marR="351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spcBef>
                          <a:spcPts val="0"/>
                        </a:spcBef>
                        <a:spcAft>
                          <a:spcPts val="0"/>
                        </a:spcAft>
                      </a:pPr>
                      <a:r>
                        <a:rPr lang="en-US" sz="1200" b="1" dirty="0">
                          <a:solidFill>
                            <a:srgbClr val="404040"/>
                          </a:solidFill>
                          <a:latin typeface="+mj-lt"/>
                          <a:ea typeface="Times New Roman"/>
                          <a:cs typeface="Times New Roman"/>
                        </a:rPr>
                        <a:t>Consequences may include:</a:t>
                      </a:r>
                    </a:p>
                  </a:txBody>
                  <a:tcPr marL="35102" marR="351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spcBef>
                          <a:spcPts val="0"/>
                        </a:spcBef>
                        <a:spcAft>
                          <a:spcPts val="0"/>
                        </a:spcAft>
                      </a:pPr>
                      <a:r>
                        <a:rPr lang="en-US" sz="1200" b="1" dirty="0">
                          <a:solidFill>
                            <a:srgbClr val="404040"/>
                          </a:solidFill>
                          <a:latin typeface="+mj-lt"/>
                          <a:ea typeface="Times New Roman"/>
                          <a:cs typeface="Times New Roman"/>
                        </a:rPr>
                        <a:t>Consequences may include:</a:t>
                      </a:r>
                    </a:p>
                  </a:txBody>
                  <a:tcPr marL="35102" marR="351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ctr">
                        <a:spcBef>
                          <a:spcPts val="0"/>
                        </a:spcBef>
                        <a:spcAft>
                          <a:spcPts val="0"/>
                        </a:spcAft>
                      </a:pPr>
                      <a:r>
                        <a:rPr lang="en-US" sz="1200" b="1" dirty="0">
                          <a:solidFill>
                            <a:srgbClr val="404040"/>
                          </a:solidFill>
                          <a:latin typeface="+mj-lt"/>
                          <a:ea typeface="Times New Roman"/>
                          <a:cs typeface="Times New Roman"/>
                        </a:rPr>
                        <a:t>Consequences may include:</a:t>
                      </a:r>
                    </a:p>
                  </a:txBody>
                  <a:tcPr marL="35102" marR="351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3"/>
                  </a:ext>
                </a:extLst>
              </a:tr>
              <a:tr h="1502969">
                <a:tc>
                  <a:txBody>
                    <a:bodyPr/>
                    <a:lstStyle/>
                    <a:p>
                      <a:pPr marL="0" marR="0">
                        <a:spcBef>
                          <a:spcPts val="0"/>
                        </a:spcBef>
                        <a:spcAft>
                          <a:spcPts val="0"/>
                        </a:spcAft>
                      </a:pPr>
                      <a:r>
                        <a:rPr lang="en-US" sz="1200" b="0" dirty="0">
                          <a:solidFill>
                            <a:srgbClr val="404040"/>
                          </a:solidFill>
                          <a:latin typeface="+mj-lt"/>
                          <a:ea typeface="Times New Roman"/>
                          <a:cs typeface="Times New Roman"/>
                        </a:rPr>
                        <a:t>-Looking</a:t>
                      </a:r>
                    </a:p>
                    <a:p>
                      <a:pPr marL="0" marR="0">
                        <a:spcBef>
                          <a:spcPts val="0"/>
                        </a:spcBef>
                        <a:spcAft>
                          <a:spcPts val="0"/>
                        </a:spcAft>
                      </a:pPr>
                      <a:r>
                        <a:rPr lang="en-US" sz="1200" b="0" dirty="0">
                          <a:solidFill>
                            <a:srgbClr val="404040"/>
                          </a:solidFill>
                          <a:latin typeface="+mj-lt"/>
                          <a:ea typeface="Times New Roman"/>
                          <a:cs typeface="Times New Roman"/>
                        </a:rPr>
                        <a:t>-Proximity</a:t>
                      </a:r>
                    </a:p>
                    <a:p>
                      <a:pPr marL="0" marR="0">
                        <a:spcBef>
                          <a:spcPts val="0"/>
                        </a:spcBef>
                        <a:spcAft>
                          <a:spcPts val="0"/>
                        </a:spcAft>
                      </a:pPr>
                      <a:r>
                        <a:rPr lang="en-US" sz="1200" b="0" dirty="0">
                          <a:solidFill>
                            <a:srgbClr val="404040"/>
                          </a:solidFill>
                          <a:latin typeface="+mj-lt"/>
                          <a:ea typeface="Times New Roman"/>
                          <a:cs typeface="Times New Roman"/>
                        </a:rPr>
                        <a:t>-Discussion/talking</a:t>
                      </a:r>
                    </a:p>
                    <a:p>
                      <a:pPr marL="0" marR="0">
                        <a:spcBef>
                          <a:spcPts val="0"/>
                        </a:spcBef>
                        <a:spcAft>
                          <a:spcPts val="0"/>
                        </a:spcAft>
                      </a:pPr>
                      <a:r>
                        <a:rPr lang="en-US" sz="1200" b="0" dirty="0">
                          <a:solidFill>
                            <a:srgbClr val="404040"/>
                          </a:solidFill>
                          <a:latin typeface="+mj-lt"/>
                          <a:ea typeface="Times New Roman"/>
                          <a:cs typeface="Times New Roman"/>
                        </a:rPr>
                        <a:t>-Verbal warning</a:t>
                      </a:r>
                    </a:p>
                    <a:p>
                      <a:pPr marL="0" marR="0">
                        <a:spcBef>
                          <a:spcPts val="0"/>
                        </a:spcBef>
                        <a:spcAft>
                          <a:spcPts val="0"/>
                        </a:spcAft>
                      </a:pPr>
                      <a:r>
                        <a:rPr lang="en-US" sz="1200" b="0" dirty="0">
                          <a:solidFill>
                            <a:srgbClr val="404040"/>
                          </a:solidFill>
                          <a:latin typeface="+mj-lt"/>
                          <a:ea typeface="Times New Roman"/>
                          <a:cs typeface="Times New Roman"/>
                        </a:rPr>
                        <a:t>-Timeout in room</a:t>
                      </a:r>
                    </a:p>
                    <a:p>
                      <a:pPr marL="0" marR="0">
                        <a:spcBef>
                          <a:spcPts val="0"/>
                        </a:spcBef>
                        <a:spcAft>
                          <a:spcPts val="0"/>
                        </a:spcAft>
                      </a:pPr>
                      <a:r>
                        <a:rPr lang="en-US" sz="1200" b="0" dirty="0">
                          <a:solidFill>
                            <a:srgbClr val="404040"/>
                          </a:solidFill>
                          <a:latin typeface="+mj-lt"/>
                          <a:ea typeface="Times New Roman"/>
                          <a:cs typeface="Times New Roman"/>
                        </a:rPr>
                        <a:t>-Study Hall</a:t>
                      </a:r>
                    </a:p>
                    <a:p>
                      <a:pPr marL="0" marR="0">
                        <a:spcBef>
                          <a:spcPts val="0"/>
                        </a:spcBef>
                        <a:spcAft>
                          <a:spcPts val="0"/>
                        </a:spcAft>
                      </a:pPr>
                      <a:r>
                        <a:rPr lang="en-US" sz="1200" b="0" dirty="0">
                          <a:solidFill>
                            <a:srgbClr val="404040"/>
                          </a:solidFill>
                          <a:latin typeface="+mj-lt"/>
                          <a:ea typeface="Times New Roman"/>
                          <a:cs typeface="Times New Roman"/>
                        </a:rPr>
                        <a:t>-Parent contact</a:t>
                      </a:r>
                    </a:p>
                  </a:txBody>
                  <a:tcPr marL="35102" marR="351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b="0" dirty="0">
                          <a:solidFill>
                            <a:srgbClr val="404040"/>
                          </a:solidFill>
                          <a:latin typeface="+mj-lt"/>
                          <a:ea typeface="Times New Roman"/>
                          <a:cs typeface="Times New Roman"/>
                        </a:rPr>
                        <a:t>--Timeout in another room</a:t>
                      </a:r>
                    </a:p>
                    <a:p>
                      <a:pPr marL="0" marR="0">
                        <a:spcBef>
                          <a:spcPts val="0"/>
                        </a:spcBef>
                        <a:spcAft>
                          <a:spcPts val="0"/>
                        </a:spcAft>
                      </a:pPr>
                      <a:r>
                        <a:rPr lang="en-US" sz="1200" b="0" dirty="0">
                          <a:solidFill>
                            <a:srgbClr val="404040"/>
                          </a:solidFill>
                          <a:latin typeface="+mj-lt"/>
                          <a:ea typeface="Times New Roman"/>
                          <a:cs typeface="Times New Roman"/>
                        </a:rPr>
                        <a:t>-Study Hall</a:t>
                      </a:r>
                    </a:p>
                    <a:p>
                      <a:pPr marL="0" marR="0">
                        <a:spcBef>
                          <a:spcPts val="0"/>
                        </a:spcBef>
                        <a:spcAft>
                          <a:spcPts val="0"/>
                        </a:spcAft>
                      </a:pPr>
                      <a:r>
                        <a:rPr lang="en-US" sz="1200" b="0" dirty="0">
                          <a:solidFill>
                            <a:srgbClr val="404040"/>
                          </a:solidFill>
                          <a:latin typeface="+mj-lt"/>
                          <a:ea typeface="Times New Roman"/>
                          <a:cs typeface="Times New Roman"/>
                        </a:rPr>
                        <a:t>-Loss of part of recess</a:t>
                      </a:r>
                    </a:p>
                    <a:p>
                      <a:pPr marL="0" marR="0">
                        <a:spcBef>
                          <a:spcPts val="0"/>
                        </a:spcBef>
                        <a:spcAft>
                          <a:spcPts val="0"/>
                        </a:spcAft>
                      </a:pPr>
                      <a:r>
                        <a:rPr lang="en-US" sz="1200" b="0" dirty="0">
                          <a:solidFill>
                            <a:srgbClr val="404040"/>
                          </a:solidFill>
                          <a:latin typeface="+mj-lt"/>
                          <a:ea typeface="Times New Roman"/>
                          <a:cs typeface="Times New Roman"/>
                        </a:rPr>
                        <a:t>-Parent contact </a:t>
                      </a:r>
                    </a:p>
                    <a:p>
                      <a:pPr marL="0" marR="0">
                        <a:spcBef>
                          <a:spcPts val="0"/>
                        </a:spcBef>
                        <a:spcAft>
                          <a:spcPts val="0"/>
                        </a:spcAft>
                      </a:pPr>
                      <a:r>
                        <a:rPr lang="en-US" sz="1200" b="0" dirty="0">
                          <a:solidFill>
                            <a:srgbClr val="404040"/>
                          </a:solidFill>
                          <a:latin typeface="+mj-lt"/>
                          <a:ea typeface="Times New Roman"/>
                          <a:cs typeface="Times New Roman"/>
                        </a:rPr>
                        <a:t>-Behavior contract </a:t>
                      </a:r>
                    </a:p>
                    <a:p>
                      <a:pPr marL="0" marR="0">
                        <a:spcBef>
                          <a:spcPts val="0"/>
                        </a:spcBef>
                        <a:spcAft>
                          <a:spcPts val="0"/>
                        </a:spcAft>
                      </a:pPr>
                      <a:r>
                        <a:rPr lang="en-US" sz="1200" b="0" dirty="0">
                          <a:solidFill>
                            <a:srgbClr val="404040"/>
                          </a:solidFill>
                          <a:latin typeface="+mj-lt"/>
                          <a:ea typeface="Times New Roman"/>
                          <a:cs typeface="Times New Roman"/>
                        </a:rPr>
                        <a:t>-Office referral</a:t>
                      </a:r>
                    </a:p>
                    <a:p>
                      <a:pPr marL="0" marR="0">
                        <a:spcBef>
                          <a:spcPts val="0"/>
                        </a:spcBef>
                        <a:spcAft>
                          <a:spcPts val="0"/>
                        </a:spcAft>
                      </a:pPr>
                      <a:r>
                        <a:rPr lang="en-US" sz="1200" b="0" dirty="0" err="1">
                          <a:solidFill>
                            <a:srgbClr val="404040"/>
                          </a:solidFill>
                          <a:latin typeface="+mj-lt"/>
                          <a:ea typeface="Times New Roman"/>
                          <a:cs typeface="Times New Roman"/>
                        </a:rPr>
                        <a:t>Adm</a:t>
                      </a:r>
                      <a:r>
                        <a:rPr lang="en-US" sz="1200" b="0" dirty="0">
                          <a:solidFill>
                            <a:srgbClr val="404040"/>
                          </a:solidFill>
                          <a:latin typeface="+mj-lt"/>
                          <a:ea typeface="Times New Roman"/>
                          <a:cs typeface="Times New Roman"/>
                        </a:rPr>
                        <a:t>/parent/student/teacher Conference</a:t>
                      </a:r>
                    </a:p>
                    <a:p>
                      <a:pPr marL="0" marR="0">
                        <a:spcBef>
                          <a:spcPts val="0"/>
                        </a:spcBef>
                        <a:spcAft>
                          <a:spcPts val="0"/>
                        </a:spcAft>
                      </a:pPr>
                      <a:r>
                        <a:rPr lang="en-US" sz="1200" b="0" dirty="0">
                          <a:solidFill>
                            <a:srgbClr val="404040"/>
                          </a:solidFill>
                          <a:latin typeface="+mj-lt"/>
                          <a:ea typeface="Times New Roman"/>
                          <a:cs typeface="Times New Roman"/>
                        </a:rPr>
                        <a:t>-In-school suspension</a:t>
                      </a:r>
                    </a:p>
                  </a:txBody>
                  <a:tcPr marL="35102" marR="351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b="0" dirty="0">
                          <a:solidFill>
                            <a:srgbClr val="404040"/>
                          </a:solidFill>
                          <a:latin typeface="+mj-lt"/>
                          <a:ea typeface="Times New Roman"/>
                          <a:cs typeface="Times New Roman"/>
                        </a:rPr>
                        <a:t>--Behavior contract</a:t>
                      </a:r>
                    </a:p>
                    <a:p>
                      <a:pPr marL="0" marR="0">
                        <a:spcBef>
                          <a:spcPts val="0"/>
                        </a:spcBef>
                        <a:spcAft>
                          <a:spcPts val="0"/>
                        </a:spcAft>
                      </a:pPr>
                      <a:r>
                        <a:rPr lang="en-US" sz="1200" b="0" dirty="0">
                          <a:solidFill>
                            <a:srgbClr val="404040"/>
                          </a:solidFill>
                          <a:latin typeface="+mj-lt"/>
                          <a:ea typeface="Times New Roman"/>
                          <a:cs typeface="Times New Roman"/>
                        </a:rPr>
                        <a:t>-Office referral</a:t>
                      </a:r>
                    </a:p>
                    <a:p>
                      <a:pPr marL="0" marR="0">
                        <a:spcBef>
                          <a:spcPts val="0"/>
                        </a:spcBef>
                        <a:spcAft>
                          <a:spcPts val="0"/>
                        </a:spcAft>
                      </a:pPr>
                      <a:r>
                        <a:rPr lang="en-US" sz="1200" b="0" dirty="0" err="1">
                          <a:solidFill>
                            <a:srgbClr val="404040"/>
                          </a:solidFill>
                          <a:latin typeface="+mj-lt"/>
                          <a:ea typeface="Times New Roman"/>
                          <a:cs typeface="Times New Roman"/>
                        </a:rPr>
                        <a:t>Adm</a:t>
                      </a:r>
                      <a:r>
                        <a:rPr lang="en-US" sz="1200" b="0" dirty="0">
                          <a:solidFill>
                            <a:srgbClr val="404040"/>
                          </a:solidFill>
                          <a:latin typeface="+mj-lt"/>
                          <a:ea typeface="Times New Roman"/>
                          <a:cs typeface="Times New Roman"/>
                        </a:rPr>
                        <a:t>/parent/student/teacher</a:t>
                      </a:r>
                    </a:p>
                    <a:p>
                      <a:pPr marL="0" marR="0">
                        <a:spcBef>
                          <a:spcPts val="0"/>
                        </a:spcBef>
                        <a:spcAft>
                          <a:spcPts val="0"/>
                        </a:spcAft>
                      </a:pPr>
                      <a:r>
                        <a:rPr lang="en-US" sz="1200" b="0" dirty="0">
                          <a:solidFill>
                            <a:srgbClr val="404040"/>
                          </a:solidFill>
                          <a:latin typeface="+mj-lt"/>
                          <a:ea typeface="Times New Roman"/>
                          <a:cs typeface="Times New Roman"/>
                        </a:rPr>
                        <a:t>Conference</a:t>
                      </a:r>
                    </a:p>
                    <a:p>
                      <a:pPr marL="0" marR="0">
                        <a:spcBef>
                          <a:spcPts val="0"/>
                        </a:spcBef>
                        <a:spcAft>
                          <a:spcPts val="0"/>
                        </a:spcAft>
                      </a:pPr>
                      <a:r>
                        <a:rPr lang="en-US" sz="1200" b="0" dirty="0">
                          <a:solidFill>
                            <a:srgbClr val="404040"/>
                          </a:solidFill>
                          <a:latin typeface="+mj-lt"/>
                          <a:ea typeface="Times New Roman"/>
                          <a:cs typeface="Times New Roman"/>
                        </a:rPr>
                        <a:t>-In-school suspension</a:t>
                      </a:r>
                    </a:p>
                    <a:p>
                      <a:pPr marL="0" marR="0">
                        <a:spcBef>
                          <a:spcPts val="0"/>
                        </a:spcBef>
                        <a:spcAft>
                          <a:spcPts val="0"/>
                        </a:spcAft>
                      </a:pPr>
                      <a:r>
                        <a:rPr lang="en-US" sz="1200" b="0" dirty="0">
                          <a:solidFill>
                            <a:srgbClr val="404040"/>
                          </a:solidFill>
                          <a:latin typeface="+mj-lt"/>
                          <a:ea typeface="Times New Roman"/>
                          <a:cs typeface="Times New Roman"/>
                        </a:rPr>
                        <a:t>-Out of school suspension</a:t>
                      </a:r>
                    </a:p>
                  </a:txBody>
                  <a:tcPr marL="35102" marR="351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b="0" dirty="0">
                          <a:solidFill>
                            <a:srgbClr val="404040"/>
                          </a:solidFill>
                          <a:latin typeface="+mj-lt"/>
                          <a:ea typeface="Times New Roman"/>
                          <a:cs typeface="Times New Roman"/>
                        </a:rPr>
                        <a:t>Per Board of Education Policies</a:t>
                      </a:r>
                    </a:p>
                  </a:txBody>
                  <a:tcPr marL="35102" marR="351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831996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139266" name="Rectangle 3"/>
          <p:cNvSpPr txBox="1">
            <a:spLocks noChangeArrowheads="1"/>
          </p:cNvSpPr>
          <p:nvPr/>
        </p:nvSpPr>
        <p:spPr bwMode="auto">
          <a:xfrm>
            <a:off x="228600" y="1600200"/>
            <a:ext cx="1905000" cy="1981200"/>
          </a:xfrm>
          <a:prstGeom prst="rect">
            <a:avLst/>
          </a:prstGeom>
          <a:solidFill>
            <a:srgbClr val="FFFFFF"/>
          </a:solid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200" b="0" i="0" u="none" strike="noStrike" kern="1200" cap="none" spc="0" normalizeH="0" baseline="0" noProof="0" dirty="0">
                <a:ln>
                  <a:noFill/>
                </a:ln>
                <a:solidFill>
                  <a:srgbClr val="000000"/>
                </a:solidFill>
                <a:effectLst/>
                <a:uLnTx/>
                <a:uFillTx/>
                <a:latin typeface="Franklin Gothic Medium"/>
                <a:ea typeface="ＭＳ Ｐゴシック" pitchFamily="-108" charset="-128"/>
              </a:rPr>
              <a:t>Work as team for  25 min</a:t>
            </a:r>
          </a:p>
        </p:txBody>
      </p:sp>
      <p:sp>
        <p:nvSpPr>
          <p:cNvPr id="139267" name="Rectangle 2"/>
          <p:cNvSpPr>
            <a:spLocks noGrp="1" noChangeArrowheads="1"/>
          </p:cNvSpPr>
          <p:nvPr>
            <p:ph type="title"/>
          </p:nvPr>
        </p:nvSpPr>
        <p:spPr>
          <a:xfrm>
            <a:off x="228600" y="228600"/>
            <a:ext cx="8686800" cy="1219200"/>
          </a:xfrm>
          <a:solidFill>
            <a:srgbClr val="FFFFFF"/>
          </a:solidFill>
        </p:spPr>
        <p:txBody>
          <a:bodyPr/>
          <a:lstStyle/>
          <a:p>
            <a:pPr eaLnBrk="1" hangingPunct="1"/>
            <a:r>
              <a:rPr lang="en-US" sz="4000" b="1" dirty="0">
                <a:solidFill>
                  <a:srgbClr val="3366FF"/>
                </a:solidFill>
              </a:rPr>
              <a:t>Activity:</a:t>
            </a:r>
            <a:br>
              <a:rPr lang="en-US" sz="4000" b="1" dirty="0">
                <a:solidFill>
                  <a:srgbClr val="3366FF"/>
                </a:solidFill>
              </a:rPr>
            </a:br>
            <a:r>
              <a:rPr lang="en-US" sz="4000" b="1" dirty="0">
                <a:solidFill>
                  <a:srgbClr val="3366FF"/>
                </a:solidFill>
              </a:rPr>
              <a:t>School-Wide Expectation Violations</a:t>
            </a:r>
            <a:endParaRPr lang="en-US" sz="4000" b="1" i="1" dirty="0">
              <a:solidFill>
                <a:srgbClr val="3366FF"/>
              </a:solidFill>
            </a:endParaRPr>
          </a:p>
        </p:txBody>
      </p:sp>
      <p:sp>
        <p:nvSpPr>
          <p:cNvPr id="139268" name="Rectangle 3"/>
          <p:cNvSpPr>
            <a:spLocks noGrp="1" noChangeArrowheads="1"/>
          </p:cNvSpPr>
          <p:nvPr>
            <p:ph type="body" idx="1"/>
          </p:nvPr>
        </p:nvSpPr>
        <p:spPr>
          <a:xfrm>
            <a:off x="2362200" y="1600200"/>
            <a:ext cx="6477000" cy="4648200"/>
          </a:xfrm>
          <a:solidFill>
            <a:srgbClr val="FFFFFF"/>
          </a:solidFill>
        </p:spPr>
        <p:txBody>
          <a:bodyPr/>
          <a:lstStyle/>
          <a:p>
            <a:pPr eaLnBrk="1" hangingPunct="1">
              <a:lnSpc>
                <a:spcPct val="90000"/>
              </a:lnSpc>
            </a:pPr>
            <a:endParaRPr lang="en-US" sz="800" b="1" dirty="0">
              <a:ea typeface="ＭＳ Ｐゴシック" pitchFamily="-108" charset="-128"/>
              <a:cs typeface="ＭＳ Ｐゴシック" pitchFamily="-108" charset="-128"/>
            </a:endParaRPr>
          </a:p>
          <a:p>
            <a:pPr eaLnBrk="1" hangingPunct="1">
              <a:lnSpc>
                <a:spcPct val="90000"/>
              </a:lnSpc>
            </a:pPr>
            <a:r>
              <a:rPr lang="en-US" sz="2400" dirty="0">
                <a:ea typeface="ＭＳ Ｐゴシック" pitchFamily="-108" charset="-128"/>
                <a:cs typeface="ＭＳ Ｐゴシック" pitchFamily="-108" charset="-128"/>
              </a:rPr>
              <a:t>Complete </a:t>
            </a:r>
            <a:r>
              <a:rPr lang="en-US" sz="2400" b="1" dirty="0">
                <a:ea typeface="ＭＳ Ｐゴシック" pitchFamily="-108" charset="-128"/>
                <a:cs typeface="ＭＳ Ｐゴシック" pitchFamily="-108" charset="-128"/>
              </a:rPr>
              <a:t>Behavior Expectation Violations </a:t>
            </a:r>
            <a:r>
              <a:rPr lang="en-US" sz="2400" dirty="0">
                <a:ea typeface="ＭＳ Ｐゴシック" pitchFamily="-108" charset="-128"/>
                <a:cs typeface="ＭＳ Ｐゴシック" pitchFamily="-108" charset="-128"/>
              </a:rPr>
              <a:t>Worksheet (Major vs. Minor behavior definitions)</a:t>
            </a:r>
          </a:p>
          <a:p>
            <a:pPr eaLnBrk="1" hangingPunct="1">
              <a:lnSpc>
                <a:spcPct val="90000"/>
              </a:lnSpc>
            </a:pPr>
            <a:r>
              <a:rPr lang="en-US" sz="2400" dirty="0">
                <a:ea typeface="ＭＳ Ｐゴシック" pitchFamily="-108" charset="-128"/>
                <a:cs typeface="ＭＳ Ｐゴシック" pitchFamily="-108" charset="-128"/>
              </a:rPr>
              <a:t>Complete </a:t>
            </a:r>
            <a:r>
              <a:rPr lang="en-US" sz="2400" b="1" dirty="0">
                <a:ea typeface="ＭＳ Ｐゴシック" pitchFamily="-108" charset="-128"/>
                <a:cs typeface="ＭＳ Ｐゴシック" pitchFamily="-108" charset="-128"/>
              </a:rPr>
              <a:t>Behavior Violations Flowchart</a:t>
            </a:r>
          </a:p>
          <a:p>
            <a:pPr eaLnBrk="1" hangingPunct="1">
              <a:lnSpc>
                <a:spcPct val="90000"/>
              </a:lnSpc>
            </a:pPr>
            <a:r>
              <a:rPr lang="en-US" sz="2400" dirty="0">
                <a:ea typeface="ＭＳ Ｐゴシック" pitchFamily="-108" charset="-128"/>
                <a:cs typeface="ＭＳ Ｐゴシック" pitchFamily="-108" charset="-128"/>
              </a:rPr>
              <a:t>Ensure that you have a behavioral tracking system and a continuum of staff responses for addressing rule violations both in and out of the classroom</a:t>
            </a:r>
          </a:p>
          <a:p>
            <a:pPr eaLnBrk="1" hangingPunct="1">
              <a:lnSpc>
                <a:spcPct val="90000"/>
              </a:lnSpc>
            </a:pPr>
            <a:endParaRPr lang="en-US" sz="800" b="1" dirty="0">
              <a:ea typeface="ＭＳ Ｐゴシック" pitchFamily="-108" charset="-128"/>
              <a:cs typeface="ＭＳ Ｐゴシック" pitchFamily="-108" charset="-128"/>
            </a:endParaRPr>
          </a:p>
          <a:p>
            <a:pPr eaLnBrk="1" hangingPunct="1">
              <a:lnSpc>
                <a:spcPct val="90000"/>
              </a:lnSpc>
            </a:pPr>
            <a:endParaRPr lang="en-US" sz="900" dirty="0">
              <a:ea typeface="ＭＳ Ｐゴシック" pitchFamily="-108" charset="-128"/>
              <a:cs typeface="ＭＳ Ｐゴシック" pitchFamily="-108" charset="-128"/>
            </a:endParaRPr>
          </a:p>
          <a:p>
            <a:pPr eaLnBrk="1" hangingPunct="1">
              <a:lnSpc>
                <a:spcPct val="90000"/>
              </a:lnSpc>
            </a:pPr>
            <a:r>
              <a:rPr lang="en-US" sz="2400" dirty="0">
                <a:ea typeface="ＭＳ Ｐゴシック" pitchFamily="-108" charset="-128"/>
                <a:cs typeface="ＭＳ Ｐゴシック" pitchFamily="-108" charset="-128"/>
              </a:rPr>
              <a:t>Add items to your </a:t>
            </a:r>
            <a:r>
              <a:rPr lang="en-US" sz="2400" b="1" dirty="0">
                <a:ea typeface="ＭＳ Ｐゴシック" pitchFamily="-108" charset="-128"/>
                <a:cs typeface="ＭＳ Ｐゴシック" pitchFamily="-108" charset="-128"/>
              </a:rPr>
              <a:t>Action Plan</a:t>
            </a:r>
            <a:r>
              <a:rPr lang="en-US" sz="2400" dirty="0">
                <a:ea typeface="ＭＳ Ｐゴシック" pitchFamily="-108" charset="-128"/>
                <a:cs typeface="ＭＳ Ｐゴシック" pitchFamily="-108" charset="-128"/>
              </a:rPr>
              <a:t> as necessary</a:t>
            </a:r>
          </a:p>
          <a:p>
            <a:pPr eaLnBrk="1" hangingPunct="1">
              <a:lnSpc>
                <a:spcPct val="90000"/>
              </a:lnSpc>
            </a:pPr>
            <a:endParaRPr lang="en-US" sz="900" dirty="0">
              <a:ea typeface="ＭＳ Ｐゴシック" pitchFamily="-108" charset="-128"/>
              <a:cs typeface="ＭＳ Ｐゴシック" pitchFamily="-108" charset="-128"/>
            </a:endParaRPr>
          </a:p>
          <a:p>
            <a:pPr eaLnBrk="1" hangingPunct="1">
              <a:lnSpc>
                <a:spcPct val="90000"/>
              </a:lnSpc>
            </a:pPr>
            <a:r>
              <a:rPr lang="en-US" sz="2400" dirty="0">
                <a:ea typeface="ＭＳ Ｐゴシック" pitchFamily="-108" charset="-128"/>
                <a:cs typeface="ＭＳ Ｐゴシック" pitchFamily="-108" charset="-128"/>
              </a:rPr>
              <a:t>Present 2-3 “</a:t>
            </a:r>
            <a:r>
              <a:rPr lang="en-US" sz="2400" b="1" dirty="0">
                <a:ea typeface="ＭＳ Ｐゴシック" pitchFamily="-108" charset="-128"/>
                <a:cs typeface="ＭＳ Ｐゴシック" pitchFamily="-108" charset="-128"/>
              </a:rPr>
              <a:t>big ideas</a:t>
            </a:r>
            <a:r>
              <a:rPr lang="en-US" sz="2400" dirty="0">
                <a:ea typeface="ＭＳ Ｐゴシック" pitchFamily="-108" charset="-128"/>
                <a:cs typeface="ＭＳ Ｐゴシック" pitchFamily="-108" charset="-128"/>
              </a:rPr>
              <a:t>” from your group (1 min. reports) </a:t>
            </a:r>
          </a:p>
          <a:p>
            <a:pPr eaLnBrk="1" hangingPunct="1">
              <a:lnSpc>
                <a:spcPct val="90000"/>
              </a:lnSpc>
            </a:pPr>
            <a:endParaRPr lang="en-US" sz="2400" dirty="0">
              <a:latin typeface="+mj-lt"/>
            </a:endParaRPr>
          </a:p>
        </p:txBody>
      </p:sp>
      <p:pic>
        <p:nvPicPr>
          <p:cNvPr id="10" name="Picture 9"/>
          <p:cNvPicPr>
            <a:picLocks noChangeAspect="1"/>
          </p:cNvPicPr>
          <p:nvPr/>
        </p:nvPicPr>
        <p:blipFill>
          <a:blip r:embed="rId3"/>
          <a:stretch>
            <a:fillRect/>
          </a:stretch>
        </p:blipFill>
        <p:spPr>
          <a:xfrm>
            <a:off x="8153400" y="914400"/>
            <a:ext cx="1066800" cy="1066800"/>
          </a:xfrm>
          <a:prstGeom prst="rect">
            <a:avLst/>
          </a:prstGeom>
        </p:spPr>
      </p:pic>
      <p:grpSp>
        <p:nvGrpSpPr>
          <p:cNvPr id="6" name="Group 17">
            <a:extLst>
              <a:ext uri="{FF2B5EF4-FFF2-40B4-BE49-F238E27FC236}">
                <a16:creationId xmlns:a16="http://schemas.microsoft.com/office/drawing/2014/main" id="{F8EAAEBA-EE3F-4FA7-9CDB-23BDB340CCF0}"/>
              </a:ext>
            </a:extLst>
          </p:cNvPr>
          <p:cNvGrpSpPr/>
          <p:nvPr/>
        </p:nvGrpSpPr>
        <p:grpSpPr>
          <a:xfrm>
            <a:off x="393020" y="4343399"/>
            <a:ext cx="1588180" cy="1676401"/>
            <a:chOff x="-140380" y="5333999"/>
            <a:chExt cx="1588180" cy="1676401"/>
          </a:xfrm>
        </p:grpSpPr>
        <p:pic>
          <p:nvPicPr>
            <p:cNvPr id="7" name="Content Placeholder 3">
              <a:extLst>
                <a:ext uri="{FF2B5EF4-FFF2-40B4-BE49-F238E27FC236}">
                  <a16:creationId xmlns:a16="http://schemas.microsoft.com/office/drawing/2014/main" id="{F9C0AC4F-F37A-4509-A024-1CFC432AB45E}"/>
                </a:ext>
              </a:extLst>
            </p:cNvPr>
            <p:cNvPicPr>
              <a:picLocks noChangeAspect="1"/>
            </p:cNvPicPr>
            <p:nvPr/>
          </p:nvPicPr>
          <p:blipFill>
            <a:blip r:embed="rId4"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8" name="TextBox 6">
              <a:extLst>
                <a:ext uri="{FF2B5EF4-FFF2-40B4-BE49-F238E27FC236}">
                  <a16:creationId xmlns:a16="http://schemas.microsoft.com/office/drawing/2014/main" id="{ADA2FAEF-0324-4AE6-B550-FFDD1AA3349D}"/>
                </a:ext>
              </a:extLst>
            </p:cNvPr>
            <p:cNvSpPr txBox="1">
              <a:spLocks noChangeArrowheads="1"/>
            </p:cNvSpPr>
            <p:nvPr/>
          </p:nvSpPr>
          <p:spPr bwMode="auto">
            <a:xfrm>
              <a:off x="248456" y="6380946"/>
              <a:ext cx="90656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a:solidFill>
                    <a:srgbClr val="000000"/>
                  </a:solidFill>
                  <a:latin typeface="+mj-lt"/>
                </a:rPr>
                <a:t>II.B.vii</a:t>
              </a:r>
              <a:endParaRPr lang="en-US" sz="2000" b="1" dirty="0">
                <a:solidFill>
                  <a:srgbClr val="000000"/>
                </a:solidFill>
                <a:latin typeface="+mj-lt"/>
              </a:endParaRPr>
            </a:p>
          </p:txBody>
        </p:sp>
      </p:grpSp>
    </p:spTree>
    <p:extLst>
      <p:ext uri="{BB962C8B-B14F-4D97-AF65-F5344CB8AC3E}">
        <p14:creationId xmlns:p14="http://schemas.microsoft.com/office/powerpoint/2010/main" val="11318225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p:cNvSpPr>
          <p:nvPr>
            <p:ph type="title"/>
          </p:nvPr>
        </p:nvSpPr>
        <p:spPr>
          <a:solidFill>
            <a:srgbClr val="008F00"/>
          </a:solidFill>
        </p:spPr>
        <p:txBody>
          <a:bodyPr>
            <a:noAutofit/>
          </a:bodyPr>
          <a:lstStyle/>
          <a:p>
            <a:r>
              <a:rPr lang="en-US" sz="3500" dirty="0">
                <a:solidFill>
                  <a:schemeClr val="bg1"/>
                </a:solidFill>
              </a:rPr>
              <a:t>Three important components of organizing district and building responses</a:t>
            </a:r>
          </a:p>
        </p:txBody>
      </p:sp>
      <p:sp>
        <p:nvSpPr>
          <p:cNvPr id="4" name="Rounded Rectangle 3">
            <a:extLst>
              <a:ext uri="{FF2B5EF4-FFF2-40B4-BE49-F238E27FC236}">
                <a16:creationId xmlns:a16="http://schemas.microsoft.com/office/drawing/2014/main" id="{96A49781-D195-DD49-8B6D-04524100C683}"/>
              </a:ext>
            </a:extLst>
          </p:cNvPr>
          <p:cNvSpPr/>
          <p:nvPr/>
        </p:nvSpPr>
        <p:spPr>
          <a:xfrm>
            <a:off x="457200" y="1828800"/>
            <a:ext cx="2514600" cy="762000"/>
          </a:xfrm>
          <a:prstGeom prst="roundRect">
            <a:avLst/>
          </a:prstGeom>
          <a:solidFill>
            <a:srgbClr val="008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Clearly defined behaviors</a:t>
            </a:r>
          </a:p>
        </p:txBody>
      </p:sp>
      <p:sp>
        <p:nvSpPr>
          <p:cNvPr id="7" name="Rounded Rectangle 6">
            <a:extLst>
              <a:ext uri="{FF2B5EF4-FFF2-40B4-BE49-F238E27FC236}">
                <a16:creationId xmlns:a16="http://schemas.microsoft.com/office/drawing/2014/main" id="{3EB1D32E-2FC1-AA45-8DCF-2E42CDE0D1AC}"/>
              </a:ext>
            </a:extLst>
          </p:cNvPr>
          <p:cNvSpPr/>
          <p:nvPr/>
        </p:nvSpPr>
        <p:spPr>
          <a:xfrm>
            <a:off x="3314700" y="1828800"/>
            <a:ext cx="2514600" cy="762000"/>
          </a:xfrm>
          <a:prstGeom prst="roundRect">
            <a:avLst/>
          </a:prstGeom>
          <a:solidFill>
            <a:srgbClr val="008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Discipline Flow Chart</a:t>
            </a:r>
          </a:p>
        </p:txBody>
      </p:sp>
      <p:sp>
        <p:nvSpPr>
          <p:cNvPr id="8" name="Rounded Rectangle 7">
            <a:extLst>
              <a:ext uri="{FF2B5EF4-FFF2-40B4-BE49-F238E27FC236}">
                <a16:creationId xmlns:a16="http://schemas.microsoft.com/office/drawing/2014/main" id="{65D26EAB-A64E-444C-A92F-DD1AA8480DCC}"/>
              </a:ext>
            </a:extLst>
          </p:cNvPr>
          <p:cNvSpPr/>
          <p:nvPr/>
        </p:nvSpPr>
        <p:spPr>
          <a:xfrm>
            <a:off x="6172200" y="1828800"/>
            <a:ext cx="2514600" cy="762000"/>
          </a:xfrm>
          <a:prstGeom prst="roundRect">
            <a:avLst/>
          </a:prstGeom>
          <a:solidFill>
            <a:srgbClr val="008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Discipline Referral Form</a:t>
            </a:r>
          </a:p>
        </p:txBody>
      </p:sp>
      <p:sp>
        <p:nvSpPr>
          <p:cNvPr id="9" name="Rounded Rectangle 8">
            <a:extLst>
              <a:ext uri="{FF2B5EF4-FFF2-40B4-BE49-F238E27FC236}">
                <a16:creationId xmlns:a16="http://schemas.microsoft.com/office/drawing/2014/main" id="{87F07E3A-820F-574A-BA96-CCB0B046C2F8}"/>
              </a:ext>
            </a:extLst>
          </p:cNvPr>
          <p:cNvSpPr/>
          <p:nvPr/>
        </p:nvSpPr>
        <p:spPr>
          <a:xfrm>
            <a:off x="457200" y="2977276"/>
            <a:ext cx="2514600" cy="3499723"/>
          </a:xfrm>
          <a:prstGeom prst="roundRect">
            <a:avLst/>
          </a:prstGeom>
          <a:noFill/>
          <a:ln w="63500">
            <a:solidFill>
              <a:srgbClr val="00B050"/>
            </a:solidFill>
          </a:ln>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n-US" dirty="0">
              <a:solidFill>
                <a:schemeClr val="tx1"/>
              </a:solidFill>
            </a:endParaRPr>
          </a:p>
          <a:p>
            <a:pPr algn="ctr"/>
            <a:r>
              <a:rPr lang="en-US" dirty="0">
                <a:solidFill>
                  <a:schemeClr val="tx1"/>
                </a:solidFill>
              </a:rPr>
              <a:t>Are all staff consistent with how rule violating behavior is labeled?</a:t>
            </a: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p:txBody>
      </p:sp>
      <p:sp>
        <p:nvSpPr>
          <p:cNvPr id="10" name="Rounded Rectangle 9">
            <a:extLst>
              <a:ext uri="{FF2B5EF4-FFF2-40B4-BE49-F238E27FC236}">
                <a16:creationId xmlns:a16="http://schemas.microsoft.com/office/drawing/2014/main" id="{9D226D1C-CCBA-B04A-8FF1-50EB2DE12935}"/>
              </a:ext>
            </a:extLst>
          </p:cNvPr>
          <p:cNvSpPr/>
          <p:nvPr/>
        </p:nvSpPr>
        <p:spPr>
          <a:xfrm>
            <a:off x="3314700" y="2977276"/>
            <a:ext cx="2514600" cy="3499723"/>
          </a:xfrm>
          <a:prstGeom prst="roundRect">
            <a:avLst/>
          </a:prstGeom>
          <a:noFill/>
          <a:ln w="63500">
            <a:solidFill>
              <a:srgbClr val="00B050"/>
            </a:solidFill>
          </a:ln>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dirty="0">
                <a:solidFill>
                  <a:schemeClr val="tx1"/>
                </a:solidFill>
              </a:rPr>
              <a:t>Are all staff knowledgeable on what responses are appropriate and process when responding to rule violating behaviors? </a:t>
            </a:r>
          </a:p>
        </p:txBody>
      </p:sp>
      <p:sp>
        <p:nvSpPr>
          <p:cNvPr id="11" name="Rounded Rectangle 10">
            <a:extLst>
              <a:ext uri="{FF2B5EF4-FFF2-40B4-BE49-F238E27FC236}">
                <a16:creationId xmlns:a16="http://schemas.microsoft.com/office/drawing/2014/main" id="{72562A19-D64B-AD46-8B1B-E2253146315B}"/>
              </a:ext>
            </a:extLst>
          </p:cNvPr>
          <p:cNvSpPr/>
          <p:nvPr/>
        </p:nvSpPr>
        <p:spPr>
          <a:xfrm>
            <a:off x="6172200" y="2977275"/>
            <a:ext cx="2514600" cy="3499723"/>
          </a:xfrm>
          <a:prstGeom prst="roundRect">
            <a:avLst/>
          </a:prstGeom>
          <a:noFill/>
          <a:ln w="63500">
            <a:solidFill>
              <a:srgbClr val="00B050"/>
            </a:solidFill>
          </a:ln>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dirty="0">
                <a:solidFill>
                  <a:schemeClr val="tx1"/>
                </a:solidFill>
              </a:rPr>
              <a:t>Are all staff consistent with recording and monitoring information when problem behaviors occur?</a:t>
            </a:r>
          </a:p>
        </p:txBody>
      </p:sp>
      <p:sp>
        <p:nvSpPr>
          <p:cNvPr id="6" name="Rounded Rectangle 5">
            <a:extLst>
              <a:ext uri="{FF2B5EF4-FFF2-40B4-BE49-F238E27FC236}">
                <a16:creationId xmlns:a16="http://schemas.microsoft.com/office/drawing/2014/main" id="{56ECE3DC-0A54-AA47-B5B3-D2051FDB22F1}"/>
              </a:ext>
            </a:extLst>
          </p:cNvPr>
          <p:cNvSpPr/>
          <p:nvPr/>
        </p:nvSpPr>
        <p:spPr>
          <a:xfrm>
            <a:off x="609600" y="5181600"/>
            <a:ext cx="2209800" cy="1143000"/>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communication and data review</a:t>
            </a:r>
          </a:p>
        </p:txBody>
      </p:sp>
      <p:sp>
        <p:nvSpPr>
          <p:cNvPr id="14" name="Rounded Rectangle 13">
            <a:extLst>
              <a:ext uri="{FF2B5EF4-FFF2-40B4-BE49-F238E27FC236}">
                <a16:creationId xmlns:a16="http://schemas.microsoft.com/office/drawing/2014/main" id="{17673CFE-6309-D943-85C8-A914DA2BA38E}"/>
              </a:ext>
            </a:extLst>
          </p:cNvPr>
          <p:cNvSpPr/>
          <p:nvPr/>
        </p:nvSpPr>
        <p:spPr>
          <a:xfrm>
            <a:off x="3467100" y="5181600"/>
            <a:ext cx="2209800" cy="1143000"/>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rPr>
              <a:t>consistent management and tracking of behaviors</a:t>
            </a:r>
          </a:p>
        </p:txBody>
      </p:sp>
      <p:sp>
        <p:nvSpPr>
          <p:cNvPr id="15" name="Rounded Rectangle 14">
            <a:extLst>
              <a:ext uri="{FF2B5EF4-FFF2-40B4-BE49-F238E27FC236}">
                <a16:creationId xmlns:a16="http://schemas.microsoft.com/office/drawing/2014/main" id="{964F5E0A-24F3-0E42-A507-8755D471632F}"/>
              </a:ext>
            </a:extLst>
          </p:cNvPr>
          <p:cNvSpPr/>
          <p:nvPr/>
        </p:nvSpPr>
        <p:spPr>
          <a:xfrm>
            <a:off x="6324600" y="5193406"/>
            <a:ext cx="2209800" cy="1143000"/>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rPr>
              <a:t>consistent responses</a:t>
            </a:r>
          </a:p>
        </p:txBody>
      </p:sp>
    </p:spTree>
    <p:extLst>
      <p:ext uri="{BB962C8B-B14F-4D97-AF65-F5344CB8AC3E}">
        <p14:creationId xmlns:p14="http://schemas.microsoft.com/office/powerpoint/2010/main" val="1673035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xit" presetSubtype="0" fill="hold" grpId="1" nodeType="with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par>
                                <p:cTn id="11" presetID="10" presetClass="exit" presetSubtype="0" fill="hold" grpId="1" nodeType="withEffect">
                                  <p:stCondLst>
                                    <p:cond delay="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7" grpId="0" animBg="1"/>
      <p:bldP spid="9" grpId="1" animBg="1"/>
      <p:bldP spid="10" grpId="0" animBg="1"/>
      <p:bldP spid="6" grpId="1" animBg="1"/>
      <p:bldP spid="1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p:cNvSpPr>
          <p:nvPr>
            <p:ph type="title"/>
          </p:nvPr>
        </p:nvSpPr>
        <p:spPr>
          <a:solidFill>
            <a:srgbClr val="008F00"/>
          </a:solidFill>
        </p:spPr>
        <p:txBody>
          <a:bodyPr>
            <a:noAutofit/>
          </a:bodyPr>
          <a:lstStyle/>
          <a:p>
            <a:r>
              <a:rPr lang="en-US" sz="3500" dirty="0">
                <a:solidFill>
                  <a:schemeClr val="bg1"/>
                </a:solidFill>
              </a:rPr>
              <a:t>Three important components of organizing district and building responses</a:t>
            </a:r>
          </a:p>
        </p:txBody>
      </p:sp>
      <p:sp>
        <p:nvSpPr>
          <p:cNvPr id="10" name="Rounded Rectangle 9">
            <a:extLst>
              <a:ext uri="{FF2B5EF4-FFF2-40B4-BE49-F238E27FC236}">
                <a16:creationId xmlns:a16="http://schemas.microsoft.com/office/drawing/2014/main" id="{9D226D1C-CCBA-B04A-8FF1-50EB2DE12935}"/>
              </a:ext>
            </a:extLst>
          </p:cNvPr>
          <p:cNvSpPr/>
          <p:nvPr/>
        </p:nvSpPr>
        <p:spPr>
          <a:xfrm>
            <a:off x="3314700" y="2977276"/>
            <a:ext cx="2514600" cy="3499723"/>
          </a:xfrm>
          <a:prstGeom prst="roundRect">
            <a:avLst/>
          </a:prstGeom>
          <a:noFill/>
          <a:ln w="63500">
            <a:solidFill>
              <a:srgbClr val="00B050"/>
            </a:solidFill>
          </a:ln>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b="1" dirty="0">
                <a:solidFill>
                  <a:schemeClr val="tx1"/>
                </a:solidFill>
              </a:rPr>
              <a:t>Referral Form(s)</a:t>
            </a:r>
          </a:p>
          <a:p>
            <a:pPr algn="ctr"/>
            <a:endParaRPr lang="en-US" dirty="0">
              <a:solidFill>
                <a:schemeClr val="tx1"/>
              </a:solidFill>
            </a:endParaRPr>
          </a:p>
          <a:p>
            <a:pPr algn="ctr"/>
            <a:r>
              <a:rPr lang="en-US" dirty="0">
                <a:solidFill>
                  <a:schemeClr val="tx1"/>
                </a:solidFill>
              </a:rPr>
              <a:t>Develop referral forms with adequate specificity to support data-based decision making at the universal level.</a:t>
            </a:r>
          </a:p>
        </p:txBody>
      </p:sp>
      <p:sp>
        <p:nvSpPr>
          <p:cNvPr id="11" name="Rounded Rectangle 10">
            <a:extLst>
              <a:ext uri="{FF2B5EF4-FFF2-40B4-BE49-F238E27FC236}">
                <a16:creationId xmlns:a16="http://schemas.microsoft.com/office/drawing/2014/main" id="{72562A19-D64B-AD46-8B1B-E2253146315B}"/>
              </a:ext>
            </a:extLst>
          </p:cNvPr>
          <p:cNvSpPr/>
          <p:nvPr/>
        </p:nvSpPr>
        <p:spPr>
          <a:xfrm>
            <a:off x="6172200" y="2977275"/>
            <a:ext cx="2514600" cy="3499723"/>
          </a:xfrm>
          <a:prstGeom prst="roundRect">
            <a:avLst/>
          </a:prstGeom>
          <a:noFill/>
          <a:ln w="63500">
            <a:solidFill>
              <a:srgbClr val="00B050"/>
            </a:solidFill>
          </a:ln>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b="1" dirty="0">
                <a:solidFill>
                  <a:schemeClr val="tx1"/>
                </a:solidFill>
              </a:rPr>
              <a:t>System to support fidelity</a:t>
            </a:r>
          </a:p>
          <a:p>
            <a:pPr algn="ctr"/>
            <a:endParaRPr lang="en-US" dirty="0">
              <a:solidFill>
                <a:schemeClr val="tx1"/>
              </a:solidFill>
            </a:endParaRPr>
          </a:p>
          <a:p>
            <a:pPr algn="ctr"/>
            <a:r>
              <a:rPr lang="en-US" dirty="0">
                <a:solidFill>
                  <a:schemeClr val="tx1"/>
                </a:solidFill>
              </a:rPr>
              <a:t>Ensure language is consistent with behavior definitions and flow chart, form can be completed quickly, and staff are trained and supported with use.</a:t>
            </a:r>
          </a:p>
          <a:p>
            <a:pPr algn="ctr"/>
            <a:endParaRPr lang="en-US" dirty="0">
              <a:solidFill>
                <a:schemeClr val="tx1"/>
              </a:solidFill>
            </a:endParaRPr>
          </a:p>
        </p:txBody>
      </p:sp>
      <p:sp>
        <p:nvSpPr>
          <p:cNvPr id="12" name="Rounded Rectangle 11">
            <a:extLst>
              <a:ext uri="{FF2B5EF4-FFF2-40B4-BE49-F238E27FC236}">
                <a16:creationId xmlns:a16="http://schemas.microsoft.com/office/drawing/2014/main" id="{9BFACFB9-DA44-3F44-9D44-C1CD78B49F01}"/>
              </a:ext>
            </a:extLst>
          </p:cNvPr>
          <p:cNvSpPr/>
          <p:nvPr/>
        </p:nvSpPr>
        <p:spPr>
          <a:xfrm>
            <a:off x="3314700" y="1816456"/>
            <a:ext cx="5372100" cy="762000"/>
          </a:xfrm>
          <a:prstGeom prst="roundRect">
            <a:avLst/>
          </a:prstGeom>
          <a:solidFill>
            <a:srgbClr val="008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Clearly outline a system for tracking behavioral infractions that will support decision making.</a:t>
            </a:r>
          </a:p>
        </p:txBody>
      </p:sp>
      <p:sp>
        <p:nvSpPr>
          <p:cNvPr id="8" name="Rounded Rectangle 7">
            <a:extLst>
              <a:ext uri="{FF2B5EF4-FFF2-40B4-BE49-F238E27FC236}">
                <a16:creationId xmlns:a16="http://schemas.microsoft.com/office/drawing/2014/main" id="{4668AD0A-95FC-CC4B-9BA0-AE1C0BD26BC7}"/>
              </a:ext>
            </a:extLst>
          </p:cNvPr>
          <p:cNvSpPr/>
          <p:nvPr/>
        </p:nvSpPr>
        <p:spPr>
          <a:xfrm>
            <a:off x="457200" y="1816456"/>
            <a:ext cx="2514600" cy="762000"/>
          </a:xfrm>
          <a:prstGeom prst="roundRect">
            <a:avLst/>
          </a:prstGeom>
          <a:solidFill>
            <a:srgbClr val="008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Discipline Referral Form</a:t>
            </a:r>
          </a:p>
        </p:txBody>
      </p:sp>
      <p:sp>
        <p:nvSpPr>
          <p:cNvPr id="9" name="Rounded Rectangle 8">
            <a:extLst>
              <a:ext uri="{FF2B5EF4-FFF2-40B4-BE49-F238E27FC236}">
                <a16:creationId xmlns:a16="http://schemas.microsoft.com/office/drawing/2014/main" id="{65DA8FDB-24BB-C24D-B0CB-A7B92BA1B526}"/>
              </a:ext>
            </a:extLst>
          </p:cNvPr>
          <p:cNvSpPr/>
          <p:nvPr/>
        </p:nvSpPr>
        <p:spPr>
          <a:xfrm>
            <a:off x="457200" y="2964931"/>
            <a:ext cx="2514600" cy="3499723"/>
          </a:xfrm>
          <a:prstGeom prst="roundRect">
            <a:avLst/>
          </a:prstGeom>
          <a:noFill/>
          <a:ln w="63500">
            <a:solidFill>
              <a:srgbClr val="00B050"/>
            </a:solidFill>
          </a:ln>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dirty="0">
                <a:solidFill>
                  <a:schemeClr val="tx1"/>
                </a:solidFill>
              </a:rPr>
              <a:t>Are all staff consistent with recording and monitoring information when problem behaviors occur?</a:t>
            </a:r>
          </a:p>
        </p:txBody>
      </p:sp>
    </p:spTree>
    <p:extLst>
      <p:ext uri="{BB962C8B-B14F-4D97-AF65-F5344CB8AC3E}">
        <p14:creationId xmlns:p14="http://schemas.microsoft.com/office/powerpoint/2010/main" val="18936582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a:solidFill>
            <a:srgbClr val="008F00"/>
          </a:solidFill>
        </p:spPr>
        <p:txBody>
          <a:bodyPr/>
          <a:lstStyle/>
          <a:p>
            <a:r>
              <a:rPr lang="en-US" dirty="0">
                <a:solidFill>
                  <a:schemeClr val="bg1"/>
                </a:solidFill>
              </a:rPr>
              <a:t>Referral Form for Data Collection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44206121"/>
              </p:ext>
            </p:extLst>
          </p:nvPr>
        </p:nvGraphicFramePr>
        <p:xfrm>
          <a:off x="838200" y="1417638"/>
          <a:ext cx="7528322" cy="46021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548419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rot="629489">
            <a:off x="3124200" y="3886200"/>
            <a:ext cx="3200400" cy="3200400"/>
          </a:xfrm>
          <a:prstGeom prst="rect">
            <a:avLst/>
          </a:prstGeom>
        </p:spPr>
      </p:pic>
      <p:pic>
        <p:nvPicPr>
          <p:cNvPr id="11" name="Content Placeholder 3"/>
          <p:cNvPicPr>
            <a:picLocks noChangeAspect="1"/>
          </p:cNvPicPr>
          <p:nvPr/>
        </p:nvPicPr>
        <p:blipFill>
          <a:blip r:embed="rId4" cstate="print">
            <a:extLst>
              <a:ext uri="{28A0092B-C50C-407E-A947-70E740481C1C}">
                <a14:useLocalDpi xmlns:a14="http://schemas.microsoft.com/office/drawing/2010/main"/>
              </a:ext>
            </a:extLst>
          </a:blip>
          <a:srcRect l="-14630" t="-1331" r="-15973" b="-5609"/>
          <a:stretch>
            <a:fillRect/>
          </a:stretch>
        </p:blipFill>
        <p:spPr bwMode="auto">
          <a:xfrm rot="20565071">
            <a:off x="304800" y="1295400"/>
            <a:ext cx="2887599" cy="3048000"/>
          </a:xfrm>
          <a:prstGeom prst="rect">
            <a:avLst/>
          </a:prstGeom>
          <a:noFill/>
          <a:ln w="9525">
            <a:noFill/>
            <a:miter lim="800000"/>
            <a:headEnd/>
            <a:tailEnd/>
          </a:ln>
        </p:spPr>
      </p:pic>
      <p:grpSp>
        <p:nvGrpSpPr>
          <p:cNvPr id="2" name="Group 17"/>
          <p:cNvGrpSpPr/>
          <p:nvPr/>
        </p:nvGrpSpPr>
        <p:grpSpPr>
          <a:xfrm>
            <a:off x="2819400" y="685800"/>
            <a:ext cx="3810000" cy="3352800"/>
            <a:chOff x="3124200" y="1447800"/>
            <a:chExt cx="3810000" cy="3352800"/>
          </a:xfrm>
        </p:grpSpPr>
        <p:pic>
          <p:nvPicPr>
            <p:cNvPr id="15" name="Picture 14"/>
            <p:cNvPicPr>
              <a:picLocks noChangeAspect="1"/>
            </p:cNvPicPr>
            <p:nvPr/>
          </p:nvPicPr>
          <p:blipFill>
            <a:blip r:embed="rId5"/>
            <a:stretch>
              <a:fillRect/>
            </a:stretch>
          </p:blipFill>
          <p:spPr>
            <a:xfrm>
              <a:off x="3352800" y="1447800"/>
              <a:ext cx="3352800" cy="3352800"/>
            </a:xfrm>
            <a:prstGeom prst="rect">
              <a:avLst/>
            </a:prstGeom>
          </p:spPr>
        </p:pic>
        <p:sp>
          <p:nvSpPr>
            <p:cNvPr id="14" name="Text Placeholder 2"/>
            <p:cNvSpPr txBox="1">
              <a:spLocks/>
            </p:cNvSpPr>
            <p:nvPr/>
          </p:nvSpPr>
          <p:spPr bwMode="auto">
            <a:xfrm>
              <a:off x="3124200" y="2286000"/>
              <a:ext cx="3810000" cy="144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0" lang="en-US" sz="3200" b="1" i="0" u="none" strike="noStrike" kern="0" cap="none" spc="0" normalizeH="0" baseline="0" noProof="0" dirty="0" err="1">
                  <a:ln>
                    <a:noFill/>
                  </a:ln>
                  <a:solidFill>
                    <a:srgbClr val="FFFFFF"/>
                  </a:solidFill>
                  <a:effectLst/>
                  <a:uLnTx/>
                  <a:uFillTx/>
                  <a:latin typeface="+mn-lt"/>
                  <a:ea typeface="ＭＳ Ｐゴシック" pitchFamily="-108" charset="-128"/>
                  <a:cs typeface="ＭＳ Ｐゴシック" pitchFamily="-108" charset="-128"/>
                </a:rPr>
                <a:t>nepbis.org</a:t>
              </a:r>
              <a:endParaRPr kumimoji="0" lang="en-US" sz="3200" b="1" i="0" u="none" strike="noStrike" kern="0" cap="none" spc="0" normalizeH="0" baseline="0" noProof="0" dirty="0">
                <a:ln>
                  <a:noFill/>
                </a:ln>
                <a:solidFill>
                  <a:srgbClr val="FFFFFF"/>
                </a:solidFill>
                <a:effectLst/>
                <a:uLnTx/>
                <a:uFillTx/>
                <a:latin typeface="+mn-lt"/>
                <a:ea typeface="ＭＳ Ｐゴシック" pitchFamily="-108" charset="-128"/>
                <a:cs typeface="ＭＳ Ｐゴシック" pitchFamily="-108" charset="-128"/>
              </a:endParaRPr>
            </a:p>
            <a:p>
              <a:pPr marL="0" marR="0" lvl="0" indent="0" algn="ctr" defTabSz="914400" rtl="0" eaLnBrk="0" fontAlgn="base" latinLnBrk="0" hangingPunct="0">
                <a:lnSpc>
                  <a:spcPct val="90000"/>
                </a:lnSpc>
                <a:spcBef>
                  <a:spcPct val="20000"/>
                </a:spcBef>
                <a:spcAft>
                  <a:spcPct val="0"/>
                </a:spcAft>
                <a:buClrTx/>
                <a:buSzTx/>
                <a:buFontTx/>
                <a:buNone/>
                <a:tabLst/>
                <a:defRPr/>
              </a:pPr>
              <a:r>
                <a:rPr lang="en-US" sz="3200" b="1" kern="0" dirty="0" err="1">
                  <a:solidFill>
                    <a:srgbClr val="FFFFFF"/>
                  </a:solidFill>
                  <a:latin typeface="+mn-lt"/>
                </a:rPr>
                <a:t>pbis.org</a:t>
              </a:r>
              <a:endParaRPr kumimoji="0" lang="en-US" sz="3200" b="1" i="0" u="none" strike="noStrike" kern="0" cap="none" spc="0" normalizeH="0" baseline="0" noProof="0" dirty="0">
                <a:ln>
                  <a:noFill/>
                </a:ln>
                <a:solidFill>
                  <a:srgbClr val="FFFFFF"/>
                </a:solidFill>
                <a:effectLst/>
                <a:uLnTx/>
                <a:uFillTx/>
                <a:latin typeface="+mn-lt"/>
                <a:ea typeface="ＭＳ Ｐゴシック" pitchFamily="-108" charset="-128"/>
                <a:cs typeface="ＭＳ Ｐゴシック" pitchFamily="-108" charset="-128"/>
              </a:endParaRPr>
            </a:p>
            <a:p>
              <a:pPr marL="342900" marR="0" lvl="0" indent="-342900" algn="l" defTabSz="914400" rtl="0" eaLnBrk="0" fontAlgn="base" latinLnBrk="0" hangingPunct="0">
                <a:lnSpc>
                  <a:spcPct val="90000"/>
                </a:lnSpc>
                <a:spcBef>
                  <a:spcPct val="20000"/>
                </a:spcBef>
                <a:spcAft>
                  <a:spcPct val="0"/>
                </a:spcAft>
                <a:buClrTx/>
                <a:buSzTx/>
                <a:buFontTx/>
                <a:buChar char="•"/>
                <a:tabLst/>
                <a:defRPr/>
              </a:pPr>
              <a:endParaRPr kumimoji="0" lang="en-US" sz="1200" b="1" i="0" u="none" strike="noStrike" kern="0" cap="none" spc="0" normalizeH="0" baseline="0" noProof="0" dirty="0">
                <a:ln>
                  <a:noFill/>
                </a:ln>
                <a:solidFill>
                  <a:srgbClr val="FFFFFF"/>
                </a:solidFill>
                <a:effectLst/>
                <a:uLnTx/>
                <a:uFillTx/>
                <a:latin typeface="+mn-lt"/>
                <a:ea typeface="ＭＳ Ｐゴシック" pitchFamily="-108" charset="-128"/>
                <a:cs typeface="ＭＳ Ｐゴシック" pitchFamily="-108" charset="-128"/>
              </a:endParaRPr>
            </a:p>
            <a:p>
              <a:pPr marL="342900" marR="0" lvl="0" indent="-342900" algn="l" defTabSz="914400" rtl="0" eaLnBrk="0" fontAlgn="base" latinLnBrk="0" hangingPunct="0">
                <a:lnSpc>
                  <a:spcPct val="90000"/>
                </a:lnSpc>
                <a:spcBef>
                  <a:spcPct val="20000"/>
                </a:spcBef>
                <a:spcAft>
                  <a:spcPct val="0"/>
                </a:spcAft>
                <a:buClrTx/>
                <a:buSzTx/>
                <a:buFontTx/>
                <a:buNone/>
                <a:tabLst/>
                <a:defRPr/>
              </a:pPr>
              <a:endParaRPr kumimoji="0" lang="en-US" sz="1300" b="1" i="0" u="none" strike="noStrike" kern="0" cap="none" spc="0" normalizeH="0" baseline="0" noProof="0" dirty="0">
                <a:ln>
                  <a:noFill/>
                </a:ln>
                <a:solidFill>
                  <a:srgbClr val="FFFFFF"/>
                </a:solidFill>
                <a:effectLst/>
                <a:uLnTx/>
                <a:uFillTx/>
                <a:latin typeface="+mn-lt"/>
                <a:ea typeface="ＭＳ Ｐゴシック" pitchFamily="-108" charset="-128"/>
                <a:cs typeface="ＭＳ Ｐゴシック" pitchFamily="-108" charset="-128"/>
              </a:endParaRPr>
            </a:p>
          </p:txBody>
        </p:sp>
      </p:grpSp>
      <p:sp>
        <p:nvSpPr>
          <p:cNvPr id="13" name="Rectangle 12"/>
          <p:cNvSpPr/>
          <p:nvPr/>
        </p:nvSpPr>
        <p:spPr>
          <a:xfrm rot="1571284">
            <a:off x="5122280" y="3930001"/>
            <a:ext cx="4572000" cy="986937"/>
          </a:xfrm>
          <a:prstGeom prst="rect">
            <a:avLst/>
          </a:prstGeom>
        </p:spPr>
        <p:txBody>
          <a:bodyPr>
            <a:spAutoFit/>
          </a:bodyPr>
          <a:lstStyle/>
          <a:p>
            <a:pPr>
              <a:lnSpc>
                <a:spcPct val="90000"/>
              </a:lnSpc>
            </a:pPr>
            <a:endParaRPr lang="en-US" sz="3200" dirty="0">
              <a:latin typeface="+mn-lt"/>
            </a:endParaRPr>
          </a:p>
          <a:p>
            <a:pPr algn="ctr">
              <a:lnSpc>
                <a:spcPct val="90000"/>
              </a:lnSpc>
            </a:pPr>
            <a:r>
              <a:rPr lang="en-US" sz="3200" dirty="0">
                <a:latin typeface="+mn-lt"/>
              </a:rPr>
              <a:t>Evaluation Plan</a:t>
            </a:r>
          </a:p>
        </p:txBody>
      </p:sp>
      <p:pic>
        <p:nvPicPr>
          <p:cNvPr id="17" name="Picture 16"/>
          <p:cNvPicPr>
            <a:picLocks noChangeAspect="1"/>
          </p:cNvPicPr>
          <p:nvPr/>
        </p:nvPicPr>
        <p:blipFill>
          <a:blip r:embed="rId6"/>
          <a:srcRect/>
          <a:stretch/>
        </p:blipFill>
        <p:spPr>
          <a:xfrm rot="1571284">
            <a:off x="6468378" y="2626142"/>
            <a:ext cx="2849120" cy="1919017"/>
          </a:xfrm>
          <a:prstGeom prst="rect">
            <a:avLst/>
          </a:prstGeom>
        </p:spPr>
      </p:pic>
      <p:sp>
        <p:nvSpPr>
          <p:cNvPr id="56323" name="Text Placeholder 2"/>
          <p:cNvSpPr>
            <a:spLocks noGrp="1"/>
          </p:cNvSpPr>
          <p:nvPr>
            <p:ph type="body" sz="half" idx="1"/>
          </p:nvPr>
        </p:nvSpPr>
        <p:spPr>
          <a:xfrm rot="20565071">
            <a:off x="433777" y="3885118"/>
            <a:ext cx="3810000" cy="1447800"/>
          </a:xfrm>
        </p:spPr>
        <p:txBody>
          <a:bodyPr/>
          <a:lstStyle/>
          <a:p>
            <a:pPr marL="0" indent="0" algn="ctr">
              <a:lnSpc>
                <a:spcPct val="90000"/>
              </a:lnSpc>
              <a:buNone/>
            </a:pPr>
            <a:r>
              <a:rPr lang="en-US" b="1" dirty="0">
                <a:ea typeface="ＭＳ Ｐゴシック" pitchFamily="-108" charset="-128"/>
                <a:cs typeface="ＭＳ Ｐゴシック" pitchFamily="-108" charset="-128"/>
              </a:rPr>
              <a:t>School-wide PBIS Workbook and Appendices</a:t>
            </a:r>
          </a:p>
          <a:p>
            <a:pPr>
              <a:lnSpc>
                <a:spcPct val="90000"/>
              </a:lnSpc>
            </a:pPr>
            <a:endParaRPr lang="en-US" sz="1200" b="1" dirty="0">
              <a:ea typeface="ＭＳ Ｐゴシック" pitchFamily="-108" charset="-128"/>
              <a:cs typeface="ＭＳ Ｐゴシック" pitchFamily="-108" charset="-128"/>
            </a:endParaRPr>
          </a:p>
          <a:p>
            <a:pPr>
              <a:lnSpc>
                <a:spcPct val="90000"/>
              </a:lnSpc>
              <a:buFontTx/>
              <a:buNone/>
            </a:pPr>
            <a:endParaRPr lang="en-US" sz="1300" b="1" dirty="0">
              <a:ea typeface="ＭＳ Ｐゴシック" pitchFamily="-108" charset="-128"/>
              <a:cs typeface="ＭＳ Ｐゴシック" pitchFamily="-108" charset="-128"/>
            </a:endParaRPr>
          </a:p>
        </p:txBody>
      </p:sp>
      <p:sp>
        <p:nvSpPr>
          <p:cNvPr id="20" name="Rectangle 19"/>
          <p:cNvSpPr/>
          <p:nvPr/>
        </p:nvSpPr>
        <p:spPr>
          <a:xfrm>
            <a:off x="2743200" y="6248400"/>
            <a:ext cx="4572000" cy="54373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lnSpc>
                <a:spcPct val="90000"/>
              </a:lnSpc>
            </a:pPr>
            <a:r>
              <a:rPr lang="en-US" sz="3200" b="1" dirty="0"/>
              <a:t>Action Plan</a:t>
            </a:r>
          </a:p>
        </p:txBody>
      </p:sp>
      <p:sp>
        <p:nvSpPr>
          <p:cNvPr id="16" name="Title 1"/>
          <p:cNvSpPr txBox="1">
            <a:spLocks/>
          </p:cNvSpPr>
          <p:nvPr/>
        </p:nvSpPr>
        <p:spPr bwMode="auto">
          <a:xfrm>
            <a:off x="685800" y="304800"/>
            <a:ext cx="7772400" cy="762000"/>
          </a:xfrm>
          <a:prstGeom prst="rect">
            <a:avLst/>
          </a:prstGeom>
          <a:solidFill>
            <a:srgbClr val="FFFFFF"/>
          </a:solidFill>
          <a:ln w="38100" cmpd="sng">
            <a:solidFill>
              <a:srgbClr val="008000"/>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Britannic Bold"/>
                <a:ea typeface="ＭＳ Ｐゴシック" pitchFamily="-108" charset="-128"/>
                <a:cs typeface="Britannic Bold"/>
              </a:defRPr>
            </a:lvl1pPr>
            <a:lvl2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2pPr>
            <a:lvl3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3pPr>
            <a:lvl4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4pPr>
            <a:lvl5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a:defRPr/>
            </a:pPr>
            <a:r>
              <a:rPr lang="en-US" sz="5400" b="1">
                <a:solidFill>
                  <a:srgbClr val="008000"/>
                </a:solidFill>
                <a:latin typeface="+mj-lt"/>
              </a:rPr>
              <a:t> Tools!</a:t>
            </a:r>
            <a:endParaRPr lang="en-US" sz="5400" b="1" dirty="0">
              <a:solidFill>
                <a:srgbClr val="008000"/>
              </a:solidFill>
              <a:latin typeface="+mj-lt"/>
            </a:endParaRPr>
          </a:p>
        </p:txBody>
      </p:sp>
      <p:pic>
        <p:nvPicPr>
          <p:cNvPr id="18" name="Picture 17"/>
          <p:cNvPicPr>
            <a:picLocks noChangeAspect="1"/>
          </p:cNvPicPr>
          <p:nvPr/>
        </p:nvPicPr>
        <p:blipFill>
          <a:blip r:embed="rId7"/>
          <a:stretch>
            <a:fillRect/>
          </a:stretch>
        </p:blipFill>
        <p:spPr>
          <a:xfrm>
            <a:off x="8077200" y="609600"/>
            <a:ext cx="1066800" cy="1066800"/>
          </a:xfrm>
          <a:prstGeom prst="rect">
            <a:avLst/>
          </a:prstGeom>
        </p:spPr>
      </p:pic>
    </p:spTree>
    <p:extLst>
      <p:ext uri="{BB962C8B-B14F-4D97-AF65-F5344CB8AC3E}">
        <p14:creationId xmlns:p14="http://schemas.microsoft.com/office/powerpoint/2010/main" val="2795448046"/>
      </p:ext>
    </p:extLst>
  </p:cSld>
  <p:clrMapOvr>
    <a:masterClrMapping/>
  </p:clrMapOvr>
  <p:transition>
    <p:circl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a:solidFill>
            <a:srgbClr val="008F00"/>
          </a:solidFill>
        </p:spPr>
        <p:txBody>
          <a:bodyPr/>
          <a:lstStyle/>
          <a:p>
            <a:r>
              <a:rPr lang="en-US" dirty="0">
                <a:solidFill>
                  <a:schemeClr val="bg1"/>
                </a:solidFill>
              </a:rPr>
              <a:t>Office Discipline Referral Form</a:t>
            </a:r>
          </a:p>
        </p:txBody>
      </p:sp>
      <p:sp>
        <p:nvSpPr>
          <p:cNvPr id="3" name="Text Placeholder 2"/>
          <p:cNvSpPr>
            <a:spLocks noGrp="1"/>
          </p:cNvSpPr>
          <p:nvPr>
            <p:ph type="body" idx="1"/>
          </p:nvPr>
        </p:nvSpPr>
        <p:spPr/>
        <p:txBody>
          <a:bodyPr>
            <a:normAutofit/>
          </a:bodyPr>
          <a:lstStyle/>
          <a:p>
            <a:r>
              <a:rPr lang="en-US" sz="2100" b="1" u="sng" dirty="0"/>
              <a:t>It is:</a:t>
            </a:r>
          </a:p>
        </p:txBody>
      </p:sp>
      <p:sp>
        <p:nvSpPr>
          <p:cNvPr id="4" name="Content Placeholder 3"/>
          <p:cNvSpPr>
            <a:spLocks noGrp="1"/>
          </p:cNvSpPr>
          <p:nvPr>
            <p:ph sz="half" idx="2"/>
          </p:nvPr>
        </p:nvSpPr>
        <p:spPr>
          <a:xfrm>
            <a:off x="457200" y="2174874"/>
            <a:ext cx="4040188" cy="4408487"/>
          </a:xfrm>
          <a:solidFill>
            <a:srgbClr val="92D050"/>
          </a:solidFill>
        </p:spPr>
        <p:txBody>
          <a:bodyPr>
            <a:noAutofit/>
          </a:bodyPr>
          <a:lstStyle/>
          <a:p>
            <a:pPr lvl="1">
              <a:spcAft>
                <a:spcPts val="1200"/>
              </a:spcAft>
              <a:buFont typeface="Arial" panose="020B0604020202020204" pitchFamily="34" charset="0"/>
              <a:buChar char="•"/>
            </a:pPr>
            <a:r>
              <a:rPr lang="en-US" altLang="en-US" sz="2200" dirty="0"/>
              <a:t>An interaction between Kid - Staff Member - Administrator</a:t>
            </a:r>
          </a:p>
          <a:p>
            <a:pPr lvl="1">
              <a:spcAft>
                <a:spcPts val="1200"/>
              </a:spcAft>
              <a:buFont typeface="Arial" panose="020B0604020202020204" pitchFamily="34" charset="0"/>
              <a:buChar char="•"/>
            </a:pPr>
            <a:r>
              <a:rPr lang="en-US" altLang="en-US" sz="2200" dirty="0"/>
              <a:t>Clear, mutually exclusive, exhaustive definitions</a:t>
            </a:r>
          </a:p>
          <a:p>
            <a:pPr lvl="1">
              <a:spcAft>
                <a:spcPts val="1200"/>
              </a:spcAft>
              <a:buFont typeface="Arial" panose="020B0604020202020204" pitchFamily="34" charset="0"/>
              <a:buChar char="•"/>
            </a:pPr>
            <a:r>
              <a:rPr lang="en-US" altLang="en-US" sz="2200" dirty="0"/>
              <a:t>Underestimation of actual behavior</a:t>
            </a:r>
          </a:p>
          <a:p>
            <a:pPr lvl="1">
              <a:spcAft>
                <a:spcPts val="1200"/>
              </a:spcAft>
              <a:buFont typeface="Arial" panose="020B0604020202020204" pitchFamily="34" charset="0"/>
              <a:buChar char="•"/>
            </a:pPr>
            <a:r>
              <a:rPr lang="en-US" altLang="en-US" sz="2200" dirty="0"/>
              <a:t>Piece of information used to make decisions</a:t>
            </a:r>
          </a:p>
          <a:p>
            <a:pPr lvl="1">
              <a:spcAft>
                <a:spcPts val="1200"/>
              </a:spcAft>
              <a:buFont typeface="Arial" panose="020B0604020202020204" pitchFamily="34" charset="0"/>
              <a:buChar char="•"/>
            </a:pPr>
            <a:r>
              <a:rPr lang="en-US" altLang="en-US" sz="2200" dirty="0"/>
              <a:t>Data point</a:t>
            </a:r>
          </a:p>
          <a:p>
            <a:endParaRPr lang="en-US" sz="2200" dirty="0"/>
          </a:p>
        </p:txBody>
      </p:sp>
      <p:sp>
        <p:nvSpPr>
          <p:cNvPr id="5" name="Text Placeholder 4"/>
          <p:cNvSpPr>
            <a:spLocks noGrp="1"/>
          </p:cNvSpPr>
          <p:nvPr>
            <p:ph type="body" sz="quarter" idx="3"/>
          </p:nvPr>
        </p:nvSpPr>
        <p:spPr/>
        <p:txBody>
          <a:bodyPr>
            <a:normAutofit/>
          </a:bodyPr>
          <a:lstStyle/>
          <a:p>
            <a:r>
              <a:rPr lang="en-US" sz="2100" b="1" u="sng" dirty="0"/>
              <a:t>It is NOT:</a:t>
            </a:r>
          </a:p>
        </p:txBody>
      </p:sp>
      <p:sp>
        <p:nvSpPr>
          <p:cNvPr id="6" name="Content Placeholder 5"/>
          <p:cNvSpPr>
            <a:spLocks noGrp="1"/>
          </p:cNvSpPr>
          <p:nvPr>
            <p:ph sz="quarter" idx="4"/>
          </p:nvPr>
        </p:nvSpPr>
        <p:spPr>
          <a:xfrm>
            <a:off x="4645025" y="2174875"/>
            <a:ext cx="4041775" cy="4408486"/>
          </a:xfrm>
          <a:solidFill>
            <a:schemeClr val="bg1">
              <a:lumMod val="85000"/>
            </a:schemeClr>
          </a:solidFill>
        </p:spPr>
        <p:txBody>
          <a:bodyPr>
            <a:normAutofit/>
          </a:bodyPr>
          <a:lstStyle/>
          <a:p>
            <a:pPr lvl="2">
              <a:spcAft>
                <a:spcPts val="1200"/>
              </a:spcAft>
            </a:pPr>
            <a:r>
              <a:rPr lang="en-US" altLang="en-US" sz="2200" dirty="0"/>
              <a:t>Punishment</a:t>
            </a:r>
          </a:p>
          <a:p>
            <a:pPr lvl="2">
              <a:spcAft>
                <a:spcPts val="1200"/>
              </a:spcAft>
            </a:pPr>
            <a:r>
              <a:rPr lang="en-US" altLang="en-US" sz="2200" dirty="0"/>
              <a:t>A reflection on teacher’s skills</a:t>
            </a:r>
          </a:p>
          <a:p>
            <a:pPr lvl="2">
              <a:spcAft>
                <a:spcPts val="1200"/>
              </a:spcAft>
            </a:pPr>
            <a:r>
              <a:rPr lang="en-US" altLang="en-US" sz="2200" dirty="0"/>
              <a:t>A way to change or re-teach behavior</a:t>
            </a:r>
          </a:p>
          <a:p>
            <a:pPr lvl="2">
              <a:spcAft>
                <a:spcPts val="1200"/>
              </a:spcAft>
            </a:pPr>
            <a:r>
              <a:rPr lang="en-US" altLang="en-US" sz="2200" dirty="0"/>
              <a:t>A first attempt at correcting behavior</a:t>
            </a:r>
          </a:p>
          <a:p>
            <a:endParaRPr lang="en-US" sz="2200" dirty="0"/>
          </a:p>
        </p:txBody>
      </p:sp>
    </p:spTree>
    <p:extLst>
      <p:ext uri="{BB962C8B-B14F-4D97-AF65-F5344CB8AC3E}">
        <p14:creationId xmlns:p14="http://schemas.microsoft.com/office/powerpoint/2010/main" val="16002023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49362"/>
          </a:xfrm>
          <a:solidFill>
            <a:srgbClr val="008F00"/>
          </a:solidFill>
        </p:spPr>
        <p:txBody>
          <a:bodyPr/>
          <a:lstStyle/>
          <a:p>
            <a:r>
              <a:rPr lang="en-US" dirty="0">
                <a:solidFill>
                  <a:schemeClr val="bg1"/>
                </a:solidFill>
              </a:rPr>
              <a:t>Referral Form Required Fields for Effective Problem Solving</a:t>
            </a:r>
          </a:p>
        </p:txBody>
      </p:sp>
      <p:sp>
        <p:nvSpPr>
          <p:cNvPr id="4" name="Content Placeholder 3"/>
          <p:cNvSpPr>
            <a:spLocks noGrp="1"/>
          </p:cNvSpPr>
          <p:nvPr>
            <p:ph sz="half" idx="1"/>
          </p:nvPr>
        </p:nvSpPr>
        <p:spPr>
          <a:xfrm>
            <a:off x="457200" y="2027237"/>
            <a:ext cx="4038600" cy="4525963"/>
          </a:xfrm>
        </p:spPr>
        <p:txBody>
          <a:bodyPr>
            <a:normAutofit/>
          </a:bodyPr>
          <a:lstStyle/>
          <a:p>
            <a:pPr>
              <a:buFont typeface="Wingdings" panose="05000000000000000000" pitchFamily="2" charset="2"/>
              <a:buChar char="q"/>
            </a:pPr>
            <a:r>
              <a:rPr lang="en-US" sz="2100" dirty="0"/>
              <a:t> Student’s name</a:t>
            </a:r>
          </a:p>
          <a:p>
            <a:pPr>
              <a:buFont typeface="Wingdings" panose="05000000000000000000" pitchFamily="2" charset="2"/>
              <a:buChar char="q"/>
            </a:pPr>
            <a:r>
              <a:rPr lang="en-US" sz="2100" dirty="0"/>
              <a:t> Date</a:t>
            </a:r>
          </a:p>
          <a:p>
            <a:pPr>
              <a:buFont typeface="Wingdings" panose="05000000000000000000" pitchFamily="2" charset="2"/>
              <a:buChar char="q"/>
            </a:pPr>
            <a:r>
              <a:rPr lang="en-US" sz="2100" dirty="0"/>
              <a:t> Time of incident</a:t>
            </a:r>
          </a:p>
          <a:p>
            <a:pPr>
              <a:buFont typeface="Wingdings" panose="05000000000000000000" pitchFamily="2" charset="2"/>
              <a:buChar char="q"/>
            </a:pPr>
            <a:r>
              <a:rPr lang="en-US" sz="2100" dirty="0"/>
              <a:t> Student’s grade level</a:t>
            </a:r>
          </a:p>
          <a:p>
            <a:pPr>
              <a:buFont typeface="Wingdings" panose="05000000000000000000" pitchFamily="2" charset="2"/>
              <a:buChar char="q"/>
            </a:pPr>
            <a:r>
              <a:rPr lang="en-US" sz="2100" dirty="0"/>
              <a:t> Referring staff </a:t>
            </a:r>
          </a:p>
          <a:p>
            <a:pPr>
              <a:buFont typeface="Wingdings" panose="05000000000000000000" pitchFamily="2" charset="2"/>
              <a:buChar char="q"/>
            </a:pPr>
            <a:r>
              <a:rPr lang="en-US" sz="2100" dirty="0"/>
              <a:t> Location of incident</a:t>
            </a:r>
          </a:p>
        </p:txBody>
      </p:sp>
      <p:sp>
        <p:nvSpPr>
          <p:cNvPr id="5" name="Content Placeholder 4"/>
          <p:cNvSpPr>
            <a:spLocks noGrp="1"/>
          </p:cNvSpPr>
          <p:nvPr>
            <p:ph sz="half" idx="2"/>
          </p:nvPr>
        </p:nvSpPr>
        <p:spPr>
          <a:xfrm>
            <a:off x="4648200" y="2027237"/>
            <a:ext cx="4038600" cy="4525963"/>
          </a:xfrm>
        </p:spPr>
        <p:txBody>
          <a:bodyPr/>
          <a:lstStyle/>
          <a:p>
            <a:pPr>
              <a:buFont typeface="Wingdings" panose="05000000000000000000" pitchFamily="2" charset="2"/>
              <a:buChar char="q"/>
            </a:pPr>
            <a:r>
              <a:rPr lang="en-US" sz="2100" dirty="0"/>
              <a:t> Problem behavior</a:t>
            </a:r>
          </a:p>
          <a:p>
            <a:pPr>
              <a:buFont typeface="Wingdings" panose="05000000000000000000" pitchFamily="2" charset="2"/>
              <a:buChar char="q"/>
            </a:pPr>
            <a:r>
              <a:rPr lang="en-US" sz="2100" dirty="0"/>
              <a:t> Perceived Motivation </a:t>
            </a:r>
          </a:p>
          <a:p>
            <a:pPr>
              <a:buFont typeface="Wingdings" panose="05000000000000000000" pitchFamily="2" charset="2"/>
              <a:buChar char="q"/>
            </a:pPr>
            <a:r>
              <a:rPr lang="en-US" sz="2100" dirty="0"/>
              <a:t> Others involved</a:t>
            </a:r>
          </a:p>
          <a:p>
            <a:pPr>
              <a:buFont typeface="Wingdings" panose="05000000000000000000" pitchFamily="2" charset="2"/>
              <a:buChar char="q"/>
            </a:pPr>
            <a:r>
              <a:rPr lang="en-US" sz="2100" dirty="0"/>
              <a:t> Action Taken</a:t>
            </a:r>
          </a:p>
          <a:p>
            <a:pPr>
              <a:buFont typeface="Wingdings" panose="05000000000000000000" pitchFamily="2" charset="2"/>
              <a:buChar char="q"/>
            </a:pPr>
            <a:r>
              <a:rPr lang="en-US" sz="2100" dirty="0"/>
              <a:t> Other Notes</a:t>
            </a:r>
          </a:p>
        </p:txBody>
      </p:sp>
    </p:spTree>
    <p:extLst>
      <p:ext uri="{BB962C8B-B14F-4D97-AF65-F5344CB8AC3E}">
        <p14:creationId xmlns:p14="http://schemas.microsoft.com/office/powerpoint/2010/main" val="3573634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4">
                                            <p:txEl>
                                              <p:pRg st="2" end="2"/>
                                            </p:txEl>
                                          </p:spTgt>
                                        </p:tgtEl>
                                        <p:attrNameLst>
                                          <p:attrName>style.color</p:attrName>
                                        </p:attrNameLst>
                                      </p:cBhvr>
                                      <p:to>
                                        <a:srgbClr val="3399FF"/>
                                      </p:to>
                                    </p:animClr>
                                  </p:childTnLst>
                                </p:cTn>
                              </p:par>
                              <p:par>
                                <p:cTn id="7" presetID="3" presetClass="emph" presetSubtype="2" fill="hold" nodeType="withEffect">
                                  <p:stCondLst>
                                    <p:cond delay="0"/>
                                  </p:stCondLst>
                                  <p:childTnLst>
                                    <p:animClr clrSpc="rgb" dir="cw">
                                      <p:cBhvr override="childStyle">
                                        <p:cTn id="8" dur="2000" fill="hold"/>
                                        <p:tgtEl>
                                          <p:spTgt spid="4">
                                            <p:txEl>
                                              <p:pRg st="4" end="4"/>
                                            </p:txEl>
                                          </p:spTgt>
                                        </p:tgtEl>
                                        <p:attrNameLst>
                                          <p:attrName>style.color</p:attrName>
                                        </p:attrNameLst>
                                      </p:cBhvr>
                                      <p:to>
                                        <a:srgbClr val="3399FF"/>
                                      </p:to>
                                    </p:animClr>
                                  </p:childTnLst>
                                </p:cTn>
                              </p:par>
                            </p:childTnLst>
                          </p:cTn>
                        </p:par>
                      </p:childTnLst>
                    </p:cTn>
                  </p:par>
                  <p:par>
                    <p:cTn id="9" fill="hold">
                      <p:stCondLst>
                        <p:cond delay="indefinite"/>
                      </p:stCondLst>
                      <p:childTnLst>
                        <p:par>
                          <p:cTn id="10" fill="hold">
                            <p:stCondLst>
                              <p:cond delay="0"/>
                            </p:stCondLst>
                            <p:childTnLst>
                              <p:par>
                                <p:cTn id="11" presetID="3" presetClass="emph" presetSubtype="2" fill="hold" nodeType="clickEffect">
                                  <p:stCondLst>
                                    <p:cond delay="0"/>
                                  </p:stCondLst>
                                  <p:childTnLst>
                                    <p:animClr clrSpc="rgb" dir="cw">
                                      <p:cBhvr override="childStyle">
                                        <p:cTn id="12" dur="2000" fill="hold"/>
                                        <p:tgtEl>
                                          <p:spTgt spid="5">
                                            <p:txEl>
                                              <p:pRg st="1" end="1"/>
                                            </p:txEl>
                                          </p:spTgt>
                                        </p:tgtEl>
                                        <p:attrNameLst>
                                          <p:attrName>style.color</p:attrName>
                                        </p:attrNameLst>
                                      </p:cBhvr>
                                      <p:to>
                                        <a:srgbClr val="FF66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8F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327150"/>
          </a:xfrm>
          <a:solidFill>
            <a:schemeClr val="bg1"/>
          </a:solidFill>
        </p:spPr>
        <p:txBody>
          <a:bodyPr/>
          <a:lstStyle/>
          <a:p>
            <a:r>
              <a:rPr lang="en-US" sz="3600" dirty="0">
                <a:solidFill>
                  <a:srgbClr val="008F00"/>
                </a:solidFill>
              </a:rPr>
              <a:t>Referral Form Examples</a:t>
            </a:r>
          </a:p>
        </p:txBody>
      </p:sp>
      <p:sp>
        <p:nvSpPr>
          <p:cNvPr id="5" name="Text Placeholder 4">
            <a:extLst>
              <a:ext uri="{FF2B5EF4-FFF2-40B4-BE49-F238E27FC236}">
                <a16:creationId xmlns:a16="http://schemas.microsoft.com/office/drawing/2014/main" id="{69C7A4B9-4C20-44FB-804E-C858168E3C89}"/>
              </a:ext>
            </a:extLst>
          </p:cNvPr>
          <p:cNvSpPr>
            <a:spLocks noGrp="1"/>
          </p:cNvSpPr>
          <p:nvPr>
            <p:ph type="body" sz="half" idx="2"/>
          </p:nvPr>
        </p:nvSpPr>
        <p:spPr>
          <a:xfrm>
            <a:off x="457200" y="1752600"/>
            <a:ext cx="3008313" cy="4373563"/>
          </a:xfrm>
        </p:spPr>
        <p:txBody>
          <a:bodyPr/>
          <a:lstStyle/>
          <a:p>
            <a:r>
              <a:rPr lang="en-US" sz="2000" dirty="0"/>
              <a:t>Categorical options with checkboxes and less narrative allows for efficient completion and less confusion.</a:t>
            </a:r>
          </a:p>
        </p:txBody>
      </p:sp>
      <p:pic>
        <p:nvPicPr>
          <p:cNvPr id="6" name="Picture 5"/>
          <p:cNvPicPr>
            <a:picLocks noChangeAspect="1"/>
          </p:cNvPicPr>
          <p:nvPr/>
        </p:nvPicPr>
        <p:blipFill>
          <a:blip r:embed="rId3"/>
          <a:stretch>
            <a:fillRect/>
          </a:stretch>
        </p:blipFill>
        <p:spPr>
          <a:xfrm>
            <a:off x="3993392" y="273050"/>
            <a:ext cx="4541008" cy="6544395"/>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B147DF5A-36E2-473B-BAAB-436344638FB9}"/>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34433" y="971787"/>
            <a:ext cx="795020" cy="795020"/>
          </a:xfrm>
          <a:prstGeom prst="rect">
            <a:avLst/>
          </a:prstGeom>
          <a:noFill/>
          <a:ln>
            <a:noFill/>
          </a:ln>
        </p:spPr>
      </p:pic>
      <p:grpSp>
        <p:nvGrpSpPr>
          <p:cNvPr id="8" name="Group 7">
            <a:extLst>
              <a:ext uri="{FF2B5EF4-FFF2-40B4-BE49-F238E27FC236}">
                <a16:creationId xmlns:a16="http://schemas.microsoft.com/office/drawing/2014/main" id="{2BE37D48-32FF-4F63-9594-B90FC9357C6E}"/>
              </a:ext>
            </a:extLst>
          </p:cNvPr>
          <p:cNvGrpSpPr/>
          <p:nvPr/>
        </p:nvGrpSpPr>
        <p:grpSpPr>
          <a:xfrm>
            <a:off x="457200" y="5486400"/>
            <a:ext cx="6858000" cy="1257301"/>
            <a:chOff x="0" y="5181599"/>
            <a:chExt cx="9144000" cy="1676401"/>
          </a:xfrm>
        </p:grpSpPr>
        <p:sp>
          <p:nvSpPr>
            <p:cNvPr id="9" name="Rounded Rectangle 6">
              <a:extLst>
                <a:ext uri="{FF2B5EF4-FFF2-40B4-BE49-F238E27FC236}">
                  <a16:creationId xmlns:a16="http://schemas.microsoft.com/office/drawing/2014/main" id="{78CAA893-8F68-4A36-A232-375209AB7D2F}"/>
                </a:ext>
              </a:extLst>
            </p:cNvPr>
            <p:cNvSpPr/>
            <p:nvPr/>
          </p:nvSpPr>
          <p:spPr>
            <a:xfrm>
              <a:off x="0" y="5181600"/>
              <a:ext cx="9144000" cy="1676400"/>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defTabSz="685800"/>
              <a:r>
                <a:rPr lang="en-US" sz="4050" b="1" dirty="0">
                  <a:solidFill>
                    <a:srgbClr val="000000"/>
                  </a:solidFill>
                  <a:latin typeface="Franklin Gothic Book"/>
                </a:rPr>
                <a:t>  See Appendix K</a:t>
              </a:r>
            </a:p>
          </p:txBody>
        </p:sp>
        <p:grpSp>
          <p:nvGrpSpPr>
            <p:cNvPr id="10" name="Group 9">
              <a:extLst>
                <a:ext uri="{FF2B5EF4-FFF2-40B4-BE49-F238E27FC236}">
                  <a16:creationId xmlns:a16="http://schemas.microsoft.com/office/drawing/2014/main" id="{A17BB799-03DB-42AD-9B8B-B98E95FC2380}"/>
                </a:ext>
              </a:extLst>
            </p:cNvPr>
            <p:cNvGrpSpPr/>
            <p:nvPr/>
          </p:nvGrpSpPr>
          <p:grpSpPr>
            <a:xfrm>
              <a:off x="7327220" y="5181599"/>
              <a:ext cx="1588180" cy="1676401"/>
              <a:chOff x="100240" y="5333999"/>
              <a:chExt cx="1588180" cy="1676401"/>
            </a:xfrm>
          </p:grpSpPr>
          <p:pic>
            <p:nvPicPr>
              <p:cNvPr id="11" name="Content Placeholder 3">
                <a:extLst>
                  <a:ext uri="{FF2B5EF4-FFF2-40B4-BE49-F238E27FC236}">
                    <a16:creationId xmlns:a16="http://schemas.microsoft.com/office/drawing/2014/main" id="{E3249277-12B2-4A54-A740-72786FBE73F0}"/>
                  </a:ext>
                </a:extLst>
              </p:cNvPr>
              <p:cNvPicPr>
                <a:picLocks noChangeAspect="1"/>
              </p:cNvPicPr>
              <p:nvPr/>
            </p:nvPicPr>
            <p:blipFill>
              <a:blip r:embed="rId5" cstate="print">
                <a:extLst>
                  <a:ext uri="{28A0092B-C50C-407E-A947-70E740481C1C}">
                    <a14:useLocalDpi xmlns:a14="http://schemas.microsoft.com/office/drawing/2010/main"/>
                  </a:ext>
                </a:extLst>
              </a:blip>
              <a:srcRect l="-14630" t="-1331" r="-15973" b="-5609"/>
              <a:stretch>
                <a:fillRect/>
              </a:stretch>
            </p:blipFill>
            <p:spPr bwMode="auto">
              <a:xfrm>
                <a:off x="100240" y="5333999"/>
                <a:ext cx="1588180" cy="1676401"/>
              </a:xfrm>
              <a:prstGeom prst="rect">
                <a:avLst/>
              </a:prstGeom>
              <a:noFill/>
              <a:ln w="9525">
                <a:noFill/>
                <a:miter lim="800000"/>
                <a:headEnd/>
                <a:tailEnd/>
              </a:ln>
            </p:spPr>
          </p:pic>
          <p:sp>
            <p:nvSpPr>
              <p:cNvPr id="12" name="TextBox 11">
                <a:extLst>
                  <a:ext uri="{FF2B5EF4-FFF2-40B4-BE49-F238E27FC236}">
                    <a16:creationId xmlns:a16="http://schemas.microsoft.com/office/drawing/2014/main" id="{BD45C59E-2420-4352-8DF9-5F1D80E49A66}"/>
                  </a:ext>
                </a:extLst>
              </p:cNvPr>
              <p:cNvSpPr txBox="1">
                <a:spLocks noChangeArrowheads="1"/>
              </p:cNvSpPr>
              <p:nvPr/>
            </p:nvSpPr>
            <p:spPr bwMode="auto">
              <a:xfrm>
                <a:off x="565276" y="6172200"/>
                <a:ext cx="742144" cy="646331"/>
              </a:xfrm>
              <a:prstGeom prst="rect">
                <a:avLst/>
              </a:prstGeom>
              <a:solidFill>
                <a:srgbClr val="FFFF00"/>
              </a:solidFill>
              <a:ln w="9525">
                <a:noFill/>
                <a:miter lim="800000"/>
                <a:headEnd/>
                <a:tailEnd/>
              </a:ln>
            </p:spPr>
            <p:txBody>
              <a:bodyPr wrap="square">
                <a:prstTxWarp prst="textNoShape">
                  <a:avLst/>
                </a:prstTxWarp>
                <a:spAutoFit/>
              </a:bodyPr>
              <a:lstStyle/>
              <a:p>
                <a:pPr algn="ctr" defTabSz="685800"/>
                <a:r>
                  <a:rPr lang="en-US" sz="675" b="1" dirty="0">
                    <a:solidFill>
                      <a:srgbClr val="000000"/>
                    </a:solidFill>
                    <a:latin typeface="Franklin Gothic Medium"/>
                    <a:cs typeface="+mn-cs"/>
                  </a:rPr>
                  <a:t>Appendix</a:t>
                </a:r>
              </a:p>
              <a:p>
                <a:pPr algn="ctr" defTabSz="685800"/>
                <a:r>
                  <a:rPr lang="en-US" sz="1875" b="1" dirty="0">
                    <a:solidFill>
                      <a:srgbClr val="000000"/>
                    </a:solidFill>
                    <a:latin typeface="Franklin Gothic Medium"/>
                    <a:cs typeface="+mn-cs"/>
                  </a:rPr>
                  <a:t>K</a:t>
                </a:r>
              </a:p>
            </p:txBody>
          </p:sp>
        </p:grpSp>
      </p:grpSp>
    </p:spTree>
    <p:extLst>
      <p:ext uri="{BB962C8B-B14F-4D97-AF65-F5344CB8AC3E}">
        <p14:creationId xmlns:p14="http://schemas.microsoft.com/office/powerpoint/2010/main" val="4287005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Bottom)">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8F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327150"/>
          </a:xfrm>
          <a:solidFill>
            <a:schemeClr val="bg1"/>
          </a:solidFill>
        </p:spPr>
        <p:txBody>
          <a:bodyPr/>
          <a:lstStyle/>
          <a:p>
            <a:r>
              <a:rPr lang="en-US" sz="3600" dirty="0">
                <a:solidFill>
                  <a:srgbClr val="008F00"/>
                </a:solidFill>
              </a:rPr>
              <a:t>Referral Form Examples</a:t>
            </a:r>
          </a:p>
        </p:txBody>
      </p:sp>
      <p:sp>
        <p:nvSpPr>
          <p:cNvPr id="4" name="Text Placeholder 3">
            <a:extLst>
              <a:ext uri="{FF2B5EF4-FFF2-40B4-BE49-F238E27FC236}">
                <a16:creationId xmlns:a16="http://schemas.microsoft.com/office/drawing/2014/main" id="{8F7BFDC6-8586-4671-8A3A-3B1E97C53E99}"/>
              </a:ext>
            </a:extLst>
          </p:cNvPr>
          <p:cNvSpPr>
            <a:spLocks noGrp="1"/>
          </p:cNvSpPr>
          <p:nvPr>
            <p:ph type="body" sz="half" idx="2"/>
          </p:nvPr>
        </p:nvSpPr>
        <p:spPr>
          <a:xfrm>
            <a:off x="457200" y="1997710"/>
            <a:ext cx="3008313" cy="4128453"/>
          </a:xfrm>
        </p:spPr>
        <p:txBody>
          <a:bodyPr/>
          <a:lstStyle/>
          <a:p>
            <a:endParaRPr lang="en-US"/>
          </a:p>
        </p:txBody>
      </p:sp>
      <p:pic>
        <p:nvPicPr>
          <p:cNvPr id="7" name="Picture 2">
            <a:extLst>
              <a:ext uri="{FF2B5EF4-FFF2-40B4-BE49-F238E27FC236}">
                <a16:creationId xmlns:a16="http://schemas.microsoft.com/office/drawing/2014/main" id="{F5BA1BA7-7147-4AA4-B27A-2721AFA3CC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7638" y="207789"/>
            <a:ext cx="5110162" cy="6650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C1953A6B-BAF4-4D14-9F3A-19A527ACF12B}"/>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16556" y="1202690"/>
            <a:ext cx="795020" cy="795020"/>
          </a:xfrm>
          <a:prstGeom prst="rect">
            <a:avLst/>
          </a:prstGeom>
          <a:noFill/>
          <a:ln>
            <a:noFill/>
          </a:ln>
        </p:spPr>
      </p:pic>
    </p:spTree>
    <p:extLst>
      <p:ext uri="{BB962C8B-B14F-4D97-AF65-F5344CB8AC3E}">
        <p14:creationId xmlns:p14="http://schemas.microsoft.com/office/powerpoint/2010/main" val="8262815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08F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327150"/>
          </a:xfrm>
          <a:solidFill>
            <a:schemeClr val="bg1"/>
          </a:solidFill>
        </p:spPr>
        <p:txBody>
          <a:bodyPr/>
          <a:lstStyle/>
          <a:p>
            <a:r>
              <a:rPr lang="en-US" sz="3600" dirty="0">
                <a:solidFill>
                  <a:srgbClr val="008F00"/>
                </a:solidFill>
              </a:rPr>
              <a:t>Referral Form Examples</a:t>
            </a:r>
          </a:p>
        </p:txBody>
      </p:sp>
      <p:pic>
        <p:nvPicPr>
          <p:cNvPr id="7" name="Content Placeholder 4">
            <a:hlinkClick r:id="rId3" action="ppaction://hlinkfile"/>
            <a:extLst>
              <a:ext uri="{FF2B5EF4-FFF2-40B4-BE49-F238E27FC236}">
                <a16:creationId xmlns:a16="http://schemas.microsoft.com/office/drawing/2014/main" id="{EF365185-286D-4E32-A098-8D8AC45CCFB9}"/>
              </a:ext>
            </a:extLst>
          </p:cNvPr>
          <p:cNvPicPr>
            <a:picLocks noGrp="1" noChangeAspect="1"/>
          </p:cNvPicPr>
          <p:nvPr>
            <p:ph idx="1"/>
          </p:nvPr>
        </p:nvPicPr>
        <p:blipFill>
          <a:blip r:embed="rId4"/>
          <a:stretch>
            <a:fillRect/>
          </a:stretch>
        </p:blipFill>
        <p:spPr>
          <a:xfrm>
            <a:off x="3581400" y="93008"/>
            <a:ext cx="5551897" cy="6764992"/>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DF22F8BB-BA36-41D9-9905-C3870B195504}"/>
              </a:ext>
            </a:extLst>
          </p:cNvPr>
          <p:cNvSpPr>
            <a:spLocks noGrp="1"/>
          </p:cNvSpPr>
          <p:nvPr>
            <p:ph type="body" sz="half" idx="2"/>
          </p:nvPr>
        </p:nvSpPr>
        <p:spPr>
          <a:xfrm>
            <a:off x="457200" y="1997710"/>
            <a:ext cx="3008313" cy="4128453"/>
          </a:xfrm>
        </p:spPr>
        <p:txBody>
          <a:bodyPr/>
          <a:lstStyle/>
          <a:p>
            <a:endParaRPr lang="en-US" dirty="0"/>
          </a:p>
        </p:txBody>
      </p:sp>
      <p:pic>
        <p:nvPicPr>
          <p:cNvPr id="5" name="Picture 4">
            <a:extLst>
              <a:ext uri="{FF2B5EF4-FFF2-40B4-BE49-F238E27FC236}">
                <a16:creationId xmlns:a16="http://schemas.microsoft.com/office/drawing/2014/main" id="{A2A440A2-3DC9-454D-B689-382434EFF1E6}"/>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2805753" y="1202690"/>
            <a:ext cx="795020" cy="795020"/>
          </a:xfrm>
          <a:prstGeom prst="rect">
            <a:avLst/>
          </a:prstGeom>
          <a:noFill/>
          <a:ln>
            <a:noFill/>
          </a:ln>
        </p:spPr>
      </p:pic>
    </p:spTree>
    <p:extLst>
      <p:ext uri="{BB962C8B-B14F-4D97-AF65-F5344CB8AC3E}">
        <p14:creationId xmlns:p14="http://schemas.microsoft.com/office/powerpoint/2010/main" val="16885555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008F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327150"/>
          </a:xfrm>
          <a:solidFill>
            <a:schemeClr val="bg1"/>
          </a:solidFill>
        </p:spPr>
        <p:txBody>
          <a:bodyPr/>
          <a:lstStyle/>
          <a:p>
            <a:r>
              <a:rPr lang="en-US" sz="3600" dirty="0">
                <a:solidFill>
                  <a:srgbClr val="008F00"/>
                </a:solidFill>
              </a:rPr>
              <a:t>Referral Form Examples</a:t>
            </a:r>
          </a:p>
        </p:txBody>
      </p:sp>
      <p:sp>
        <p:nvSpPr>
          <p:cNvPr id="4" name="Text Placeholder 3">
            <a:extLst>
              <a:ext uri="{FF2B5EF4-FFF2-40B4-BE49-F238E27FC236}">
                <a16:creationId xmlns:a16="http://schemas.microsoft.com/office/drawing/2014/main" id="{E77FBD9B-6B1B-40EB-A590-864F1616F98B}"/>
              </a:ext>
            </a:extLst>
          </p:cNvPr>
          <p:cNvSpPr>
            <a:spLocks noGrp="1"/>
          </p:cNvSpPr>
          <p:nvPr>
            <p:ph type="body" sz="half" idx="2"/>
          </p:nvPr>
        </p:nvSpPr>
        <p:spPr>
          <a:xfrm>
            <a:off x="457200" y="1997710"/>
            <a:ext cx="3008313" cy="4128453"/>
          </a:xfrm>
        </p:spPr>
        <p:txBody>
          <a:bodyPr/>
          <a:lstStyle/>
          <a:p>
            <a:endParaRPr lang="en-US" dirty="0"/>
          </a:p>
        </p:txBody>
      </p:sp>
      <p:pic>
        <p:nvPicPr>
          <p:cNvPr id="7" name="Content Placeholder 7">
            <a:extLst>
              <a:ext uri="{FF2B5EF4-FFF2-40B4-BE49-F238E27FC236}">
                <a16:creationId xmlns:a16="http://schemas.microsoft.com/office/drawing/2014/main" id="{5E2DB071-840F-4813-A9C3-D4F01765580A}"/>
              </a:ext>
            </a:extLst>
          </p:cNvPr>
          <p:cNvPicPr>
            <a:picLocks noGrp="1" noChangeAspect="1"/>
          </p:cNvPicPr>
          <p:nvPr>
            <p:ph idx="1"/>
          </p:nvPr>
        </p:nvPicPr>
        <p:blipFill>
          <a:blip r:embed="rId3"/>
          <a:stretch>
            <a:fillRect/>
          </a:stretch>
        </p:blipFill>
        <p:spPr>
          <a:xfrm>
            <a:off x="3735005" y="273050"/>
            <a:ext cx="4791840" cy="5853113"/>
          </a:xfrm>
          <a:prstGeom prst="rect">
            <a:avLst/>
          </a:prstGeom>
        </p:spPr>
      </p:pic>
      <p:pic>
        <p:nvPicPr>
          <p:cNvPr id="5" name="Picture 4">
            <a:extLst>
              <a:ext uri="{FF2B5EF4-FFF2-40B4-BE49-F238E27FC236}">
                <a16:creationId xmlns:a16="http://schemas.microsoft.com/office/drawing/2014/main" id="{212F0FBD-205C-4802-A0FA-A515FE923FD1}"/>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39985" y="1202690"/>
            <a:ext cx="795020" cy="795020"/>
          </a:xfrm>
          <a:prstGeom prst="rect">
            <a:avLst/>
          </a:prstGeom>
          <a:noFill/>
          <a:ln>
            <a:noFill/>
          </a:ln>
        </p:spPr>
      </p:pic>
    </p:spTree>
    <p:extLst>
      <p:ext uri="{BB962C8B-B14F-4D97-AF65-F5344CB8AC3E}">
        <p14:creationId xmlns:p14="http://schemas.microsoft.com/office/powerpoint/2010/main" val="10844484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5170" name="Object 2"/>
          <p:cNvGraphicFramePr>
            <a:graphicFrameLocks noChangeAspect="1"/>
          </p:cNvGraphicFramePr>
          <p:nvPr/>
        </p:nvGraphicFramePr>
        <p:xfrm>
          <a:off x="228600" y="495300"/>
          <a:ext cx="8534400" cy="5372100"/>
        </p:xfrm>
        <a:graphic>
          <a:graphicData uri="http://schemas.openxmlformats.org/presentationml/2006/ole">
            <mc:AlternateContent xmlns:mc="http://schemas.openxmlformats.org/markup-compatibility/2006">
              <mc:Choice xmlns:v="urn:schemas-microsoft-com:vml" Requires="v">
                <p:oleObj spid="_x0000_s277608" name="Chart" r:id="rId4" imgW="5549900" imgH="3225800" progId="Excel.Sheet.8">
                  <p:embed/>
                </p:oleObj>
              </mc:Choice>
              <mc:Fallback>
                <p:oleObj name="Chart" r:id="rId4" imgW="5549900" imgH="3225800" progId="Excel.Sheet.8">
                  <p:embed/>
                  <p:pic>
                    <p:nvPicPr>
                      <p:cNvPr id="13517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495300"/>
                        <a:ext cx="8534400" cy="53721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35875" name="Text Box 3"/>
          <p:cNvSpPr txBox="1">
            <a:spLocks noChangeArrowheads="1"/>
          </p:cNvSpPr>
          <p:nvPr/>
        </p:nvSpPr>
        <p:spPr bwMode="auto">
          <a:xfrm>
            <a:off x="1600200" y="5791200"/>
            <a:ext cx="5486400" cy="641350"/>
          </a:xfrm>
          <a:prstGeom prst="rect">
            <a:avLst/>
          </a:prstGeom>
          <a:solidFill>
            <a:schemeClr val="accent1"/>
          </a:solidFill>
          <a:ln w="9525">
            <a:noFill/>
            <a:miter lim="800000"/>
            <a:headEnd/>
            <a:tailEnd/>
          </a:ln>
        </p:spPr>
        <p:txBody>
          <a:bodyPr>
            <a:prstTxWarp prst="textNoShape">
              <a:avLst/>
            </a:prstTxWarp>
            <a:spAutoFit/>
          </a:bodyPr>
          <a:lstStyle/>
          <a:p>
            <a:pPr algn="ctr"/>
            <a:r>
              <a:rPr lang="en-US" sz="3600"/>
              <a:t>~10 positive : 1 correction</a:t>
            </a:r>
          </a:p>
        </p:txBody>
      </p:sp>
      <p:sp>
        <p:nvSpPr>
          <p:cNvPr id="5" name="Rectangle 4"/>
          <p:cNvSpPr/>
          <p:nvPr/>
        </p:nvSpPr>
        <p:spPr>
          <a:xfrm>
            <a:off x="1447800" y="685800"/>
            <a:ext cx="1219200"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35876" name="Object 3"/>
          <p:cNvGraphicFramePr>
            <a:graphicFrameLocks noChangeAspect="1"/>
          </p:cNvGraphicFramePr>
          <p:nvPr/>
        </p:nvGraphicFramePr>
        <p:xfrm>
          <a:off x="-228600" y="0"/>
          <a:ext cx="9372600" cy="6992938"/>
        </p:xfrm>
        <a:graphic>
          <a:graphicData uri="http://schemas.openxmlformats.org/presentationml/2006/ole">
            <mc:AlternateContent xmlns:mc="http://schemas.openxmlformats.org/markup-compatibility/2006">
              <mc:Choice xmlns:v="urn:schemas-microsoft-com:vml" Requires="v">
                <p:oleObj spid="_x0000_s277609" name="Photo Editor Photo" r:id="rId6" imgW="3428571" imgH="2572109" progId="">
                  <p:embed/>
                </p:oleObj>
              </mc:Choice>
              <mc:Fallback>
                <p:oleObj name="Photo Editor Photo" r:id="rId6" imgW="3428571" imgH="2572109" progId="">
                  <p:embed/>
                  <p:pic>
                    <p:nvPicPr>
                      <p:cNvPr id="335876"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0"/>
                        <a:ext cx="9372600" cy="6992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41998594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0" fill="hold" nodeType="clickEffect">
                                  <p:stCondLst>
                                    <p:cond delay="0"/>
                                  </p:stCondLst>
                                  <p:childTnLst>
                                    <p:anim calcmode="lin" valueType="num">
                                      <p:cBhvr>
                                        <p:cTn id="6" dur="500"/>
                                        <p:tgtEl>
                                          <p:spTgt spid="335876"/>
                                        </p:tgtEl>
                                        <p:attrNameLst>
                                          <p:attrName>ppt_w</p:attrName>
                                        </p:attrNameLst>
                                      </p:cBhvr>
                                      <p:tavLst>
                                        <p:tav tm="0">
                                          <p:val>
                                            <p:strVal val="ppt_w"/>
                                          </p:val>
                                        </p:tav>
                                        <p:tav tm="100000">
                                          <p:val>
                                            <p:fltVal val="0"/>
                                          </p:val>
                                        </p:tav>
                                      </p:tavLst>
                                    </p:anim>
                                    <p:anim calcmode="lin" valueType="num">
                                      <p:cBhvr>
                                        <p:cTn id="7" dur="500"/>
                                        <p:tgtEl>
                                          <p:spTgt spid="335876"/>
                                        </p:tgtEl>
                                        <p:attrNameLst>
                                          <p:attrName>ppt_h</p:attrName>
                                        </p:attrNameLst>
                                      </p:cBhvr>
                                      <p:tavLst>
                                        <p:tav tm="0">
                                          <p:val>
                                            <p:strVal val="ppt_h"/>
                                          </p:val>
                                        </p:tav>
                                        <p:tav tm="100000">
                                          <p:val>
                                            <p:fltVal val="0"/>
                                          </p:val>
                                        </p:tav>
                                      </p:tavLst>
                                    </p:anim>
                                    <p:animEffect transition="out" filter="fade">
                                      <p:cBhvr>
                                        <p:cTn id="8" dur="500"/>
                                        <p:tgtEl>
                                          <p:spTgt spid="335876"/>
                                        </p:tgtEl>
                                      </p:cBhvr>
                                    </p:animEffect>
                                    <p:set>
                                      <p:cBhvr>
                                        <p:cTn id="9" dur="1" fill="hold">
                                          <p:stCondLst>
                                            <p:cond delay="499"/>
                                          </p:stCondLst>
                                        </p:cTn>
                                        <p:tgtEl>
                                          <p:spTgt spid="335876"/>
                                        </p:tgtEl>
                                        <p:attrNameLst>
                                          <p:attrName>style.visibility</p:attrName>
                                        </p:attrNameLst>
                                      </p:cBhvr>
                                      <p:to>
                                        <p:strVal val="hidden"/>
                                      </p:to>
                                    </p:se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35875"/>
                                        </p:tgtEl>
                                        <p:attrNameLst>
                                          <p:attrName>style.visibility</p:attrName>
                                        </p:attrNameLst>
                                      </p:cBhvr>
                                      <p:to>
                                        <p:strVal val="visible"/>
                                      </p:to>
                                    </p:set>
                                    <p:animEffect transition="in" filter="fade">
                                      <p:cBhvr>
                                        <p:cTn id="13" dur="2000"/>
                                        <p:tgtEl>
                                          <p:spTgt spid="3358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87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8382000" cy="4495800"/>
          </a:xfrm>
        </p:spPr>
        <p:txBody>
          <a:bodyPr/>
          <a:lstStyle/>
          <a:p>
            <a:pPr marL="457200" indent="-457200" eaLnBrk="1" hangingPunct="1">
              <a:buFont typeface="Wingdings" charset="2"/>
              <a:buChar char="q"/>
            </a:pPr>
            <a:r>
              <a:rPr lang="en-US" sz="2400" dirty="0">
                <a:ea typeface="Britannic Bold" pitchFamily="-108" charset="0"/>
                <a:cs typeface="Britannic Bold" pitchFamily="-108" charset="0"/>
              </a:rPr>
              <a:t>ODR form for tracking discipline event specifies:</a:t>
            </a:r>
          </a:p>
          <a:p>
            <a:pPr marL="857250" lvl="1" indent="-457200" eaLnBrk="1" hangingPunct="1">
              <a:buFont typeface="+mj-lt"/>
              <a:buAutoNum type="alphaLcPeriod"/>
            </a:pPr>
            <a:r>
              <a:rPr lang="en-US" sz="1800" dirty="0">
                <a:ea typeface="Britannic Bold" pitchFamily="-108" charset="0"/>
                <a:cs typeface="Britannic Bold" pitchFamily="-108" charset="0"/>
              </a:rPr>
              <a:t>Who (</a:t>
            </a:r>
            <a:r>
              <a:rPr lang="en-US" sz="1800" dirty="0" err="1">
                <a:ea typeface="Britannic Bold" pitchFamily="-108" charset="0"/>
                <a:cs typeface="Britannic Bold" pitchFamily="-108" charset="0"/>
              </a:rPr>
              <a:t>i</a:t>
            </a:r>
            <a:r>
              <a:rPr lang="en-US" sz="1800" dirty="0">
                <a:ea typeface="Britannic Bold" pitchFamily="-108" charset="0"/>
                <a:cs typeface="Britannic Bold" pitchFamily="-108" charset="0"/>
              </a:rPr>
              <a:t>) violated rule, (ii) observed and responded to violation of expectation, and (iii) else was involved</a:t>
            </a:r>
          </a:p>
          <a:p>
            <a:pPr marL="857250" lvl="1" indent="-457200" eaLnBrk="1" hangingPunct="1">
              <a:buFont typeface="+mj-lt"/>
              <a:buAutoNum type="alphaLcPeriod"/>
            </a:pPr>
            <a:r>
              <a:rPr lang="en-US" sz="1800" dirty="0">
                <a:ea typeface="Britannic Bold" pitchFamily="-108" charset="0"/>
                <a:cs typeface="Britannic Bold" pitchFamily="-108" charset="0"/>
              </a:rPr>
              <a:t>When (day/time)</a:t>
            </a:r>
          </a:p>
          <a:p>
            <a:pPr marL="857250" lvl="1" indent="-457200" eaLnBrk="1" hangingPunct="1">
              <a:buFont typeface="+mj-lt"/>
              <a:buAutoNum type="alphaLcPeriod"/>
            </a:pPr>
            <a:r>
              <a:rPr lang="en-US" sz="1800" dirty="0">
                <a:ea typeface="Britannic Bold" pitchFamily="-108" charset="0"/>
                <a:cs typeface="Britannic Bold" pitchFamily="-108" charset="0"/>
              </a:rPr>
              <a:t>Where</a:t>
            </a:r>
          </a:p>
          <a:p>
            <a:pPr marL="857250" lvl="1" indent="-457200" eaLnBrk="1" hangingPunct="1">
              <a:buFont typeface="+mj-lt"/>
              <a:buAutoNum type="alphaLcPeriod"/>
            </a:pPr>
            <a:r>
              <a:rPr lang="en-US" sz="1800" dirty="0">
                <a:ea typeface="Britannic Bold" pitchFamily="-108" charset="0"/>
                <a:cs typeface="Britannic Bold" pitchFamily="-108" charset="0"/>
              </a:rPr>
              <a:t>What (</a:t>
            </a:r>
            <a:r>
              <a:rPr lang="en-US" sz="1800" dirty="0" err="1">
                <a:ea typeface="Britannic Bold" pitchFamily="-108" charset="0"/>
                <a:cs typeface="Britannic Bold" pitchFamily="-108" charset="0"/>
              </a:rPr>
              <a:t>i</a:t>
            </a:r>
            <a:r>
              <a:rPr lang="en-US" sz="1800" dirty="0">
                <a:ea typeface="Britannic Bold" pitchFamily="-108" charset="0"/>
                <a:cs typeface="Britannic Bold" pitchFamily="-108" charset="0"/>
              </a:rPr>
              <a:t>) expectation was violated and (ii) was the possible motivation</a:t>
            </a:r>
          </a:p>
          <a:p>
            <a:pPr eaLnBrk="1" hangingPunct="1">
              <a:buFont typeface="Wingdings" panose="05000000000000000000" pitchFamily="2" charset="2"/>
              <a:buChar char="q"/>
            </a:pPr>
            <a:r>
              <a:rPr lang="en-US" sz="2400" dirty="0">
                <a:ea typeface="Britannic Bold" pitchFamily="-108" charset="0"/>
                <a:cs typeface="Britannic Bold" pitchFamily="-108" charset="0"/>
              </a:rPr>
              <a:t>Implement procedures</a:t>
            </a:r>
          </a:p>
          <a:p>
            <a:pPr marL="857250" lvl="1" indent="-457200" eaLnBrk="1" hangingPunct="1">
              <a:buFont typeface="+mj-lt"/>
              <a:buAutoNum type="alphaLcPeriod"/>
            </a:pPr>
            <a:r>
              <a:rPr lang="en-US" sz="1800" dirty="0">
                <a:ea typeface="Britannic Bold" pitchFamily="-108" charset="0"/>
                <a:cs typeface="Britannic Bold" pitchFamily="-108" charset="0"/>
              </a:rPr>
              <a:t>Used by all staff</a:t>
            </a:r>
          </a:p>
          <a:p>
            <a:pPr marL="857250" lvl="1" indent="-457200" eaLnBrk="1" hangingPunct="1">
              <a:buFont typeface="+mj-lt"/>
              <a:buAutoNum type="alphaLcPeriod"/>
            </a:pPr>
            <a:r>
              <a:rPr lang="en-US" sz="1800" dirty="0">
                <a:ea typeface="Britannic Bold" pitchFamily="-108" charset="0"/>
                <a:cs typeface="Britannic Bold" pitchFamily="-108" charset="0"/>
              </a:rPr>
              <a:t>Schedule for regular review of use and effectiveness</a:t>
            </a:r>
          </a:p>
          <a:p>
            <a:pPr marL="857250" lvl="1" indent="-457200" eaLnBrk="1" hangingPunct="1">
              <a:buFont typeface="+mj-lt"/>
              <a:buAutoNum type="alphaLcPeriod"/>
            </a:pPr>
            <a:r>
              <a:rPr lang="en-US" sz="1800" dirty="0">
                <a:ea typeface="Britannic Bold" pitchFamily="-108" charset="0"/>
                <a:cs typeface="Britannic Bold" pitchFamily="-108" charset="0"/>
              </a:rPr>
              <a:t>Means for keeping track of number of acknowledgments vs. ODRs or other disciplinary actions</a:t>
            </a:r>
          </a:p>
          <a:p>
            <a:pPr marL="857250" lvl="1" indent="-457200" eaLnBrk="1" hangingPunct="1">
              <a:buFont typeface="+mj-lt"/>
              <a:buAutoNum type="alphaLcPeriod"/>
            </a:pPr>
            <a:r>
              <a:rPr lang="en-US" sz="1800" dirty="0">
                <a:ea typeface="Britannic Bold" pitchFamily="-108" charset="0"/>
                <a:cs typeface="Britannic Bold" pitchFamily="-108" charset="0"/>
              </a:rPr>
              <a:t>Procedures in place for identifying and supporting students whose behaviors are not responsive</a:t>
            </a:r>
          </a:p>
          <a:p>
            <a:pPr marL="400050" lvl="1" indent="0" eaLnBrk="1" hangingPunct="1">
              <a:buNone/>
            </a:pPr>
            <a:endParaRPr lang="en-US" sz="2000" dirty="0">
              <a:ea typeface="Britannic Bold" pitchFamily="-108" charset="0"/>
              <a:cs typeface="Britannic Bold" pitchFamily="-108" charset="0"/>
            </a:endParaRPr>
          </a:p>
          <a:p>
            <a:pPr marL="857250" lvl="1" indent="-457200" eaLnBrk="1" hangingPunct="1">
              <a:buFont typeface="+mj-lt"/>
              <a:buAutoNum type="alphaLcPeriod"/>
            </a:pPr>
            <a:endParaRPr lang="en-US" sz="2000" dirty="0">
              <a:ea typeface="Britannic Bold" pitchFamily="-108" charset="0"/>
              <a:cs typeface="Britannic Bold" pitchFamily="-108" charset="0"/>
            </a:endParaRPr>
          </a:p>
          <a:p>
            <a:pPr marL="857250" lvl="1" indent="-457200" eaLnBrk="1" hangingPunct="1">
              <a:buFont typeface="+mj-lt"/>
              <a:buAutoNum type="alphaLcPeriod"/>
            </a:pPr>
            <a:endParaRPr lang="en-US" sz="2000" dirty="0">
              <a:ea typeface="Britannic Bold" pitchFamily="-108" charset="0"/>
              <a:cs typeface="Britannic Bold" pitchFamily="-108" charset="0"/>
            </a:endParaRPr>
          </a:p>
          <a:p>
            <a:pPr marL="457200" indent="-457200" eaLnBrk="1" hangingPunct="1">
              <a:buFontTx/>
              <a:buAutoNum type="arabicPeriod" startAt="3"/>
            </a:pPr>
            <a:endParaRPr lang="en-US" sz="2000" dirty="0">
              <a:ea typeface="Britannic Bold" pitchFamily="-108" charset="0"/>
              <a:cs typeface="Britannic Bold" pitchFamily="-108" charset="0"/>
            </a:endParaRPr>
          </a:p>
        </p:txBody>
      </p:sp>
      <p:sp>
        <p:nvSpPr>
          <p:cNvPr id="6" name="Rectangle 2"/>
          <p:cNvSpPr>
            <a:spLocks noChangeArrowheads="1"/>
          </p:cNvSpPr>
          <p:nvPr/>
        </p:nvSpPr>
        <p:spPr bwMode="auto">
          <a:xfrm>
            <a:off x="457200" y="304800"/>
            <a:ext cx="7162800" cy="914400"/>
          </a:xfrm>
          <a:prstGeom prst="rect">
            <a:avLst/>
          </a:prstGeom>
          <a:solidFill>
            <a:srgbClr val="3366FF"/>
          </a:solidFill>
          <a:ln w="9525">
            <a:solidFill>
              <a:srgbClr val="FFFFFF"/>
            </a:solidFill>
            <a:miter lim="800000"/>
            <a:headEnd/>
            <a:tailEnd/>
          </a:ln>
        </p:spPr>
        <p:txBody>
          <a:bodyPr anchor="ctr">
            <a:prstTxWarp prst="textNoShape">
              <a:avLst/>
            </a:prstTxWarp>
          </a:bodyPr>
          <a:lstStyle/>
          <a:p>
            <a:pPr algn="ctr"/>
            <a:r>
              <a:rPr lang="en-US" sz="2800" b="1" dirty="0">
                <a:solidFill>
                  <a:schemeClr val="bg1"/>
                </a:solidFill>
              </a:rPr>
              <a:t>Guidelines for Continuum of Procedures to Decrease Behavior</a:t>
            </a:r>
          </a:p>
        </p:txBody>
      </p:sp>
      <p:grpSp>
        <p:nvGrpSpPr>
          <p:cNvPr id="8" name="Group 7"/>
          <p:cNvGrpSpPr/>
          <p:nvPr/>
        </p:nvGrpSpPr>
        <p:grpSpPr>
          <a:xfrm>
            <a:off x="7584458" y="0"/>
            <a:ext cx="1559542" cy="1447800"/>
            <a:chOff x="6758922" y="16184"/>
            <a:chExt cx="2362200" cy="2209800"/>
          </a:xfrm>
        </p:grpSpPr>
        <p:sp>
          <p:nvSpPr>
            <p:cNvPr id="9" name="Oval 4"/>
            <p:cNvSpPr>
              <a:spLocks noChangeArrowheads="1"/>
            </p:cNvSpPr>
            <p:nvPr/>
          </p:nvSpPr>
          <p:spPr bwMode="auto">
            <a:xfrm>
              <a:off x="6758922" y="16184"/>
              <a:ext cx="2362200" cy="2209800"/>
            </a:xfrm>
            <a:prstGeom prst="ellipse">
              <a:avLst/>
            </a:prstGeom>
            <a:solidFill>
              <a:srgbClr val="3366FF">
                <a:alpha val="50195"/>
              </a:srgbClr>
            </a:solidFill>
            <a:ln w="63500">
              <a:solidFill>
                <a:srgbClr val="3366FF"/>
              </a:solidFill>
              <a:round/>
              <a:headEnd/>
              <a:tailEnd/>
            </a:ln>
          </p:spPr>
          <p:txBody>
            <a:bodyPr wrap="none" anchor="ctr">
              <a:prstTxWarp prst="textNoShape">
                <a:avLst/>
              </a:prstTxWarp>
            </a:bodyPr>
            <a:lstStyle/>
            <a:p>
              <a:pPr algn="ctr" eaLnBrk="0" hangingPunct="0"/>
              <a:endParaRPr lang="en-US" sz="1800" b="1">
                <a:latin typeface="+mj-lt"/>
                <a:ea typeface="Arial" pitchFamily="-1" charset="0"/>
                <a:cs typeface="Arial" pitchFamily="-1" charset="0"/>
              </a:endParaRPr>
            </a:p>
          </p:txBody>
        </p:sp>
        <p:sp>
          <p:nvSpPr>
            <p:cNvPr id="10" name="Text Box 8"/>
            <p:cNvSpPr txBox="1">
              <a:spLocks noChangeArrowheads="1"/>
            </p:cNvSpPr>
            <p:nvPr/>
          </p:nvSpPr>
          <p:spPr bwMode="auto">
            <a:xfrm>
              <a:off x="6970914" y="1317934"/>
              <a:ext cx="1971552" cy="563717"/>
            </a:xfrm>
            <a:prstGeom prst="rect">
              <a:avLst/>
            </a:prstGeom>
            <a:noFill/>
            <a:ln w="9525">
              <a:noFill/>
              <a:miter lim="800000"/>
              <a:headEnd/>
              <a:tailEnd/>
            </a:ln>
          </p:spPr>
          <p:txBody>
            <a:bodyPr wrap="none">
              <a:prstTxWarp prst="textNoShape">
                <a:avLst/>
              </a:prstTxWarp>
              <a:spAutoFit/>
            </a:bodyPr>
            <a:lstStyle/>
            <a:p>
              <a:pPr algn="ctr" eaLnBrk="0" hangingPunct="0"/>
              <a:r>
                <a:rPr lang="en-US" sz="1800" b="1" dirty="0">
                  <a:latin typeface="+mj-lt"/>
                  <a:ea typeface="Arial" pitchFamily="-1" charset="0"/>
                  <a:cs typeface="Arial" pitchFamily="-1" charset="0"/>
                </a:rPr>
                <a:t>PRACTICES</a:t>
              </a:r>
            </a:p>
          </p:txBody>
        </p:sp>
      </p:grpSp>
      <p:pic>
        <p:nvPicPr>
          <p:cNvPr id="14" name="Picture 13"/>
          <p:cNvPicPr>
            <a:picLocks noChangeAspect="1"/>
          </p:cNvPicPr>
          <p:nvPr/>
        </p:nvPicPr>
        <p:blipFill>
          <a:blip r:embed="rId3"/>
          <a:stretch>
            <a:fillRect/>
          </a:stretch>
        </p:blipFill>
        <p:spPr>
          <a:xfrm>
            <a:off x="-29667" y="914400"/>
            <a:ext cx="838200" cy="838200"/>
          </a:xfrm>
          <a:prstGeom prst="rect">
            <a:avLst/>
          </a:prstGeom>
        </p:spPr>
      </p:pic>
      <p:sp>
        <p:nvSpPr>
          <p:cNvPr id="4" name="TextBox 3">
            <a:extLst>
              <a:ext uri="{FF2B5EF4-FFF2-40B4-BE49-F238E27FC236}">
                <a16:creationId xmlns:a16="http://schemas.microsoft.com/office/drawing/2014/main" id="{6EAB2202-0C28-4765-84E0-DBF448C589A1}"/>
              </a:ext>
            </a:extLst>
          </p:cNvPr>
          <p:cNvSpPr txBox="1"/>
          <p:nvPr/>
        </p:nvSpPr>
        <p:spPr>
          <a:xfrm>
            <a:off x="304800" y="6336268"/>
            <a:ext cx="6858000" cy="369332"/>
          </a:xfrm>
          <a:prstGeom prst="rect">
            <a:avLst/>
          </a:prstGeom>
          <a:noFill/>
        </p:spPr>
        <p:txBody>
          <a:bodyPr wrap="square" rtlCol="0">
            <a:spAutoFit/>
          </a:bodyPr>
          <a:lstStyle/>
          <a:p>
            <a:r>
              <a:rPr lang="en-US" dirty="0">
                <a:solidFill>
                  <a:schemeClr val="accent2"/>
                </a:solidFill>
              </a:rPr>
              <a:t>And always remember to consider systems, culture, &amp; context.</a:t>
            </a:r>
          </a:p>
        </p:txBody>
      </p:sp>
    </p:spTree>
    <p:extLst>
      <p:ext uri="{BB962C8B-B14F-4D97-AF65-F5344CB8AC3E}">
        <p14:creationId xmlns:p14="http://schemas.microsoft.com/office/powerpoint/2010/main" val="12383171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139266" name="Rectangle 3"/>
          <p:cNvSpPr txBox="1">
            <a:spLocks noChangeArrowheads="1"/>
          </p:cNvSpPr>
          <p:nvPr/>
        </p:nvSpPr>
        <p:spPr bwMode="auto">
          <a:xfrm>
            <a:off x="228600" y="1600200"/>
            <a:ext cx="1905000" cy="1981200"/>
          </a:xfrm>
          <a:prstGeom prst="rect">
            <a:avLst/>
          </a:prstGeom>
          <a:solidFill>
            <a:srgbClr val="FFFFFF"/>
          </a:solidFill>
          <a:ln w="9525">
            <a:noFill/>
            <a:miter lim="800000"/>
            <a:headEnd/>
            <a:tailEnd/>
          </a:ln>
        </p:spPr>
        <p:txBody>
          <a:bodyPr>
            <a:prstTxWarp prst="textNoShape">
              <a:avLst/>
            </a:prstTxWarp>
          </a:bodyPr>
          <a:lstStyle/>
          <a:p>
            <a:pPr marL="342900" indent="-342900">
              <a:lnSpc>
                <a:spcPct val="90000"/>
              </a:lnSpc>
              <a:spcBef>
                <a:spcPct val="20000"/>
              </a:spcBef>
              <a:buFontTx/>
              <a:buChar char="•"/>
            </a:pPr>
            <a:r>
              <a:rPr lang="en-US" sz="2200" dirty="0">
                <a:latin typeface="+mj-lt"/>
              </a:rPr>
              <a:t>Work as team for  15 min</a:t>
            </a:r>
          </a:p>
        </p:txBody>
      </p:sp>
      <p:sp>
        <p:nvSpPr>
          <p:cNvPr id="139267" name="Rectangle 2"/>
          <p:cNvSpPr>
            <a:spLocks noGrp="1" noChangeArrowheads="1"/>
          </p:cNvSpPr>
          <p:nvPr>
            <p:ph type="title"/>
          </p:nvPr>
        </p:nvSpPr>
        <p:spPr>
          <a:xfrm>
            <a:off x="228600" y="228600"/>
            <a:ext cx="8686800" cy="1219200"/>
          </a:xfrm>
          <a:solidFill>
            <a:srgbClr val="FFFFFF"/>
          </a:solidFill>
        </p:spPr>
        <p:txBody>
          <a:bodyPr/>
          <a:lstStyle/>
          <a:p>
            <a:pPr eaLnBrk="1" hangingPunct="1"/>
            <a:r>
              <a:rPr lang="en-US" sz="4000" b="1" dirty="0">
                <a:solidFill>
                  <a:srgbClr val="3366FF"/>
                </a:solidFill>
              </a:rPr>
              <a:t>Activity:</a:t>
            </a:r>
            <a:br>
              <a:rPr lang="en-US" sz="4000" b="1" dirty="0">
                <a:solidFill>
                  <a:srgbClr val="3366FF"/>
                </a:solidFill>
              </a:rPr>
            </a:br>
            <a:r>
              <a:rPr lang="en-US" sz="4000" b="1" dirty="0">
                <a:solidFill>
                  <a:srgbClr val="3366FF"/>
                </a:solidFill>
              </a:rPr>
              <a:t>School-Wide Expectation Violations</a:t>
            </a:r>
            <a:endParaRPr lang="en-US" sz="4000" b="1" i="1" dirty="0">
              <a:solidFill>
                <a:srgbClr val="3366FF"/>
              </a:solidFill>
            </a:endParaRPr>
          </a:p>
        </p:txBody>
      </p:sp>
      <p:sp>
        <p:nvSpPr>
          <p:cNvPr id="139268" name="Rectangle 3"/>
          <p:cNvSpPr>
            <a:spLocks noGrp="1" noChangeArrowheads="1"/>
          </p:cNvSpPr>
          <p:nvPr>
            <p:ph type="body" idx="1"/>
          </p:nvPr>
        </p:nvSpPr>
        <p:spPr>
          <a:xfrm>
            <a:off x="2362200" y="1600200"/>
            <a:ext cx="6477000" cy="4648200"/>
          </a:xfrm>
          <a:solidFill>
            <a:srgbClr val="FFFFFF"/>
          </a:solidFill>
        </p:spPr>
        <p:txBody>
          <a:bodyPr/>
          <a:lstStyle/>
          <a:p>
            <a:pPr eaLnBrk="1" hangingPunct="1">
              <a:lnSpc>
                <a:spcPct val="90000"/>
              </a:lnSpc>
            </a:pPr>
            <a:endParaRPr lang="en-US" sz="800" b="1" dirty="0">
              <a:ea typeface="ＭＳ Ｐゴシック" pitchFamily="-108" charset="-128"/>
              <a:cs typeface="ＭＳ Ｐゴシック" pitchFamily="-108" charset="-128"/>
            </a:endParaRPr>
          </a:p>
          <a:p>
            <a:pPr eaLnBrk="1" hangingPunct="1">
              <a:lnSpc>
                <a:spcPct val="90000"/>
              </a:lnSpc>
            </a:pPr>
            <a:r>
              <a:rPr lang="en-US" sz="2400" dirty="0">
                <a:ea typeface="ＭＳ Ｐゴシック" pitchFamily="-108" charset="-128"/>
                <a:cs typeface="ＭＳ Ｐゴシック" pitchFamily="-108" charset="-128"/>
              </a:rPr>
              <a:t>Complete </a:t>
            </a:r>
            <a:r>
              <a:rPr lang="en-US" sz="2400" b="1" dirty="0">
                <a:ea typeface="ＭＳ Ｐゴシック" pitchFamily="-108" charset="-128"/>
                <a:cs typeface="ＭＳ Ｐゴシック" pitchFamily="-108" charset="-128"/>
              </a:rPr>
              <a:t>Discipline Referral Form</a:t>
            </a:r>
            <a:endParaRPr lang="en-US" sz="2400" dirty="0">
              <a:ea typeface="ＭＳ Ｐゴシック" pitchFamily="-108" charset="-128"/>
              <a:cs typeface="ＭＳ Ｐゴシック" pitchFamily="-108" charset="-128"/>
            </a:endParaRPr>
          </a:p>
          <a:p>
            <a:pPr eaLnBrk="1" hangingPunct="1">
              <a:lnSpc>
                <a:spcPct val="90000"/>
              </a:lnSpc>
            </a:pPr>
            <a:endParaRPr lang="en-US" sz="800" b="1" dirty="0">
              <a:ea typeface="ＭＳ Ｐゴシック" pitchFamily="-108" charset="-128"/>
              <a:cs typeface="ＭＳ Ｐゴシック" pitchFamily="-108" charset="-128"/>
            </a:endParaRPr>
          </a:p>
          <a:p>
            <a:pPr eaLnBrk="1" hangingPunct="1">
              <a:lnSpc>
                <a:spcPct val="90000"/>
              </a:lnSpc>
            </a:pPr>
            <a:endParaRPr lang="en-US" sz="900" dirty="0">
              <a:ea typeface="ＭＳ Ｐゴシック" pitchFamily="-108" charset="-128"/>
              <a:cs typeface="ＭＳ Ｐゴシック" pitchFamily="-108" charset="-128"/>
            </a:endParaRPr>
          </a:p>
          <a:p>
            <a:pPr eaLnBrk="1" hangingPunct="1">
              <a:lnSpc>
                <a:spcPct val="90000"/>
              </a:lnSpc>
            </a:pPr>
            <a:r>
              <a:rPr lang="en-US" sz="2400" dirty="0">
                <a:ea typeface="ＭＳ Ｐゴシック" pitchFamily="-108" charset="-128"/>
                <a:cs typeface="ＭＳ Ｐゴシック" pitchFamily="-108" charset="-128"/>
              </a:rPr>
              <a:t>Add items to your </a:t>
            </a:r>
            <a:r>
              <a:rPr lang="en-US" sz="2400" b="1" dirty="0">
                <a:ea typeface="ＭＳ Ｐゴシック" pitchFamily="-108" charset="-128"/>
                <a:cs typeface="ＭＳ Ｐゴシック" pitchFamily="-108" charset="-128"/>
              </a:rPr>
              <a:t>Action Plan</a:t>
            </a:r>
            <a:r>
              <a:rPr lang="en-US" sz="2400" dirty="0">
                <a:ea typeface="ＭＳ Ｐゴシック" pitchFamily="-108" charset="-128"/>
                <a:cs typeface="ＭＳ Ｐゴシック" pitchFamily="-108" charset="-128"/>
              </a:rPr>
              <a:t> as necessary</a:t>
            </a:r>
          </a:p>
          <a:p>
            <a:pPr eaLnBrk="1" hangingPunct="1">
              <a:lnSpc>
                <a:spcPct val="90000"/>
              </a:lnSpc>
            </a:pPr>
            <a:endParaRPr lang="en-US" sz="900" dirty="0">
              <a:ea typeface="ＭＳ Ｐゴシック" pitchFamily="-108" charset="-128"/>
              <a:cs typeface="ＭＳ Ｐゴシック" pitchFamily="-108" charset="-128"/>
            </a:endParaRPr>
          </a:p>
          <a:p>
            <a:pPr eaLnBrk="1" hangingPunct="1">
              <a:lnSpc>
                <a:spcPct val="90000"/>
              </a:lnSpc>
            </a:pPr>
            <a:r>
              <a:rPr lang="en-US" sz="2400" dirty="0">
                <a:ea typeface="ＭＳ Ｐゴシック" pitchFamily="-108" charset="-128"/>
                <a:cs typeface="ＭＳ Ｐゴシック" pitchFamily="-108" charset="-128"/>
              </a:rPr>
              <a:t>Present 2-3 “</a:t>
            </a:r>
            <a:r>
              <a:rPr lang="en-US" sz="2400" b="1" dirty="0">
                <a:ea typeface="ＭＳ Ｐゴシック" pitchFamily="-108" charset="-128"/>
                <a:cs typeface="ＭＳ Ｐゴシック" pitchFamily="-108" charset="-128"/>
              </a:rPr>
              <a:t>big ideas</a:t>
            </a:r>
            <a:r>
              <a:rPr lang="en-US" sz="2400" dirty="0">
                <a:ea typeface="ＭＳ Ｐゴシック" pitchFamily="-108" charset="-128"/>
                <a:cs typeface="ＭＳ Ｐゴシック" pitchFamily="-108" charset="-128"/>
              </a:rPr>
              <a:t>” from your group (1 min. reports) </a:t>
            </a:r>
          </a:p>
          <a:p>
            <a:pPr eaLnBrk="1" hangingPunct="1">
              <a:lnSpc>
                <a:spcPct val="90000"/>
              </a:lnSpc>
            </a:pPr>
            <a:endParaRPr lang="en-US" sz="2400" dirty="0">
              <a:latin typeface="+mj-lt"/>
            </a:endParaRPr>
          </a:p>
        </p:txBody>
      </p:sp>
      <p:pic>
        <p:nvPicPr>
          <p:cNvPr id="10" name="Picture 9"/>
          <p:cNvPicPr>
            <a:picLocks noChangeAspect="1"/>
          </p:cNvPicPr>
          <p:nvPr/>
        </p:nvPicPr>
        <p:blipFill>
          <a:blip r:embed="rId3"/>
          <a:stretch>
            <a:fillRect/>
          </a:stretch>
        </p:blipFill>
        <p:spPr>
          <a:xfrm>
            <a:off x="8153400" y="914400"/>
            <a:ext cx="1066800" cy="1066800"/>
          </a:xfrm>
          <a:prstGeom prst="rect">
            <a:avLst/>
          </a:prstGeom>
        </p:spPr>
      </p:pic>
    </p:spTree>
    <p:extLst>
      <p:ext uri="{BB962C8B-B14F-4D97-AF65-F5344CB8AC3E}">
        <p14:creationId xmlns:p14="http://schemas.microsoft.com/office/powerpoint/2010/main" val="998714038"/>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normAutofit fontScale="90000"/>
          </a:bodyPr>
          <a:lstStyle/>
          <a:p>
            <a:pPr eaLnBrk="1" hangingPunct="1"/>
            <a:r>
              <a:rPr lang="en-US" sz="16600">
                <a:latin typeface="Britannic Bold" pitchFamily="-108" charset="0"/>
                <a:ea typeface="Britannic Bold" pitchFamily="-108" charset="0"/>
                <a:cs typeface="Britannic Bold" pitchFamily="-108" charset="0"/>
              </a:rPr>
              <a:t>Break</a:t>
            </a:r>
          </a:p>
        </p:txBody>
      </p:sp>
      <p:pic>
        <p:nvPicPr>
          <p:cNvPr id="82947" name="Content Placeholder 4"/>
          <p:cNvPicPr>
            <a:picLocks noGrp="1" noChangeAspect="1"/>
          </p:cNvPicPr>
          <p:nvPr>
            <p:ph idx="1"/>
          </p:nvPr>
        </p:nvPicPr>
        <p:blipFill>
          <a:blip r:embed="rId2" cstate="screen">
            <a:extLst>
              <a:ext uri="{28A0092B-C50C-407E-A947-70E740481C1C}">
                <a14:useLocalDpi xmlns:a14="http://schemas.microsoft.com/office/drawing/2010/main"/>
              </a:ext>
            </a:extLst>
          </a:blip>
          <a:srcRect t="-15472" b="-15472"/>
          <a:stretch>
            <a:fillRect/>
          </a:stretch>
        </p:blipFill>
        <p:spPr/>
      </p:pic>
    </p:spTree>
    <p:extLst>
      <p:ext uri="{BB962C8B-B14F-4D97-AF65-F5344CB8AC3E}">
        <p14:creationId xmlns:p14="http://schemas.microsoft.com/office/powerpoint/2010/main" val="57941972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139266" name="Rectangle 3"/>
          <p:cNvSpPr txBox="1">
            <a:spLocks noChangeArrowheads="1"/>
          </p:cNvSpPr>
          <p:nvPr/>
        </p:nvSpPr>
        <p:spPr bwMode="auto">
          <a:xfrm>
            <a:off x="228600" y="1600200"/>
            <a:ext cx="1905000" cy="1981200"/>
          </a:xfrm>
          <a:prstGeom prst="rect">
            <a:avLst/>
          </a:prstGeom>
          <a:solidFill>
            <a:srgbClr val="FFFFFF"/>
          </a:solid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200" b="0" i="0" u="none" strike="noStrike" kern="1200" cap="none" spc="0" normalizeH="0" baseline="0" noProof="0" dirty="0">
                <a:ln>
                  <a:noFill/>
                </a:ln>
                <a:solidFill>
                  <a:srgbClr val="000000"/>
                </a:solidFill>
                <a:effectLst/>
                <a:uLnTx/>
                <a:uFillTx/>
                <a:latin typeface="Franklin Gothic Medium"/>
                <a:ea typeface="ＭＳ Ｐゴシック" pitchFamily="-108" charset="-128"/>
              </a:rPr>
              <a:t>1 min</a:t>
            </a:r>
          </a:p>
        </p:txBody>
      </p:sp>
      <p:sp>
        <p:nvSpPr>
          <p:cNvPr id="139267" name="Rectangle 2"/>
          <p:cNvSpPr>
            <a:spLocks noGrp="1" noChangeArrowheads="1"/>
          </p:cNvSpPr>
          <p:nvPr>
            <p:ph type="title"/>
          </p:nvPr>
        </p:nvSpPr>
        <p:spPr>
          <a:xfrm>
            <a:off x="228600" y="228600"/>
            <a:ext cx="8686800" cy="1219200"/>
          </a:xfrm>
          <a:solidFill>
            <a:srgbClr val="FFFFFF"/>
          </a:solidFill>
        </p:spPr>
        <p:txBody>
          <a:bodyPr/>
          <a:lstStyle/>
          <a:p>
            <a:pPr eaLnBrk="1" hangingPunct="1"/>
            <a:r>
              <a:rPr lang="en-US" sz="4000" b="1" dirty="0">
                <a:solidFill>
                  <a:srgbClr val="3366FF"/>
                </a:solidFill>
              </a:rPr>
              <a:t>Activity:</a:t>
            </a:r>
            <a:br>
              <a:rPr lang="en-US" sz="4000" b="1" dirty="0">
                <a:solidFill>
                  <a:srgbClr val="3366FF"/>
                </a:solidFill>
              </a:rPr>
            </a:br>
            <a:r>
              <a:rPr lang="en-US" sz="4000" b="1" dirty="0">
                <a:solidFill>
                  <a:srgbClr val="3366FF"/>
                </a:solidFill>
              </a:rPr>
              <a:t>Please Enter Attendance</a:t>
            </a:r>
            <a:endParaRPr lang="en-US" sz="4000" b="1" i="1" dirty="0">
              <a:solidFill>
                <a:srgbClr val="3366FF"/>
              </a:solidFill>
            </a:endParaRPr>
          </a:p>
        </p:txBody>
      </p:sp>
      <p:sp>
        <p:nvSpPr>
          <p:cNvPr id="139268" name="Rectangle 3"/>
          <p:cNvSpPr>
            <a:spLocks noGrp="1" noChangeArrowheads="1"/>
          </p:cNvSpPr>
          <p:nvPr>
            <p:ph type="body" idx="1"/>
          </p:nvPr>
        </p:nvSpPr>
        <p:spPr>
          <a:xfrm>
            <a:off x="2362200" y="1600200"/>
            <a:ext cx="6477000" cy="4648200"/>
          </a:xfrm>
          <a:solidFill>
            <a:srgbClr val="FFFFFF"/>
          </a:solidFill>
        </p:spPr>
        <p:txBody>
          <a:bodyPr/>
          <a:lstStyle/>
          <a:p>
            <a:pPr eaLnBrk="1" hangingPunct="1">
              <a:lnSpc>
                <a:spcPct val="90000"/>
              </a:lnSpc>
            </a:pPr>
            <a:endParaRPr lang="en-US" sz="500" dirty="0">
              <a:latin typeface="+mj-lt"/>
            </a:endParaRPr>
          </a:p>
          <a:p>
            <a:pPr eaLnBrk="1" hangingPunct="1">
              <a:lnSpc>
                <a:spcPct val="90000"/>
              </a:lnSpc>
            </a:pPr>
            <a:r>
              <a:rPr lang="en-US" sz="2000" dirty="0">
                <a:latin typeface="+mj-lt"/>
              </a:rPr>
              <a:t>Please login on nepbis.org, go to the coaches’ tab, and click on the Team Training Attendance Link.  Follow prompts to enter team attendance.</a:t>
            </a:r>
          </a:p>
        </p:txBody>
      </p:sp>
      <p:pic>
        <p:nvPicPr>
          <p:cNvPr id="10" name="Picture 9"/>
          <p:cNvPicPr>
            <a:picLocks noChangeAspect="1"/>
          </p:cNvPicPr>
          <p:nvPr/>
        </p:nvPicPr>
        <p:blipFill>
          <a:blip r:embed="rId3"/>
          <a:stretch>
            <a:fillRect/>
          </a:stretch>
        </p:blipFill>
        <p:spPr>
          <a:xfrm>
            <a:off x="8108244" y="618067"/>
            <a:ext cx="1066800" cy="1066800"/>
          </a:xfrm>
          <a:prstGeom prst="rect">
            <a:avLst/>
          </a:prstGeom>
        </p:spPr>
      </p:pic>
      <p:pic>
        <p:nvPicPr>
          <p:cNvPr id="5" name="Picture 4">
            <a:extLst>
              <a:ext uri="{FF2B5EF4-FFF2-40B4-BE49-F238E27FC236}">
                <a16:creationId xmlns:a16="http://schemas.microsoft.com/office/drawing/2014/main" id="{D107DD29-ADC9-4482-A410-7D9DE6E035F6}"/>
              </a:ext>
            </a:extLst>
          </p:cNvPr>
          <p:cNvPicPr>
            <a:picLocks noChangeAspect="1"/>
          </p:cNvPicPr>
          <p:nvPr/>
        </p:nvPicPr>
        <p:blipFill>
          <a:blip r:embed="rId4"/>
          <a:srcRect/>
          <a:stretch/>
        </p:blipFill>
        <p:spPr>
          <a:xfrm>
            <a:off x="2971800" y="3044362"/>
            <a:ext cx="5029200" cy="3074687"/>
          </a:xfrm>
          <a:prstGeom prst="rect">
            <a:avLst/>
          </a:prstGeom>
        </p:spPr>
      </p:pic>
      <p:sp>
        <p:nvSpPr>
          <p:cNvPr id="9" name="Left Arrow 8"/>
          <p:cNvSpPr/>
          <p:nvPr/>
        </p:nvSpPr>
        <p:spPr>
          <a:xfrm rot="19578596">
            <a:off x="4989341" y="4837123"/>
            <a:ext cx="536917" cy="430969"/>
          </a:xfrm>
          <a:prstGeom prst="lef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4" name="Left Arrow 3"/>
          <p:cNvSpPr/>
          <p:nvPr/>
        </p:nvSpPr>
        <p:spPr>
          <a:xfrm rot="19578596">
            <a:off x="5941842" y="2627323"/>
            <a:ext cx="536917" cy="430969"/>
          </a:xfrm>
          <a:prstGeom prst="lef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Franklin Gothic Book"/>
              <a:ea typeface="+mn-ea"/>
              <a:cs typeface="+mn-cs"/>
            </a:endParaRPr>
          </a:p>
        </p:txBody>
      </p:sp>
    </p:spTree>
    <p:extLst>
      <p:ext uri="{BB962C8B-B14F-4D97-AF65-F5344CB8AC3E}">
        <p14:creationId xmlns:p14="http://schemas.microsoft.com/office/powerpoint/2010/main" val="3852490229"/>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solidFill>
            <a:srgbClr val="008000"/>
          </a:solidFill>
        </p:spPr>
        <p:txBody>
          <a:bodyPr/>
          <a:lstStyle/>
          <a:p>
            <a:pPr eaLnBrk="1" hangingPunct="1"/>
            <a:r>
              <a:rPr lang="en-US" dirty="0">
                <a:solidFill>
                  <a:schemeClr val="bg1"/>
                </a:solidFill>
                <a:ea typeface="ＭＳ Ｐゴシック" pitchFamily="-108" charset="-128"/>
                <a:cs typeface="ＭＳ Ｐゴシック" pitchFamily="-108" charset="-128"/>
              </a:rPr>
              <a:t>Getting Started with SWPBIS</a:t>
            </a:r>
          </a:p>
        </p:txBody>
      </p:sp>
      <p:sp>
        <p:nvSpPr>
          <p:cNvPr id="71683" name="Content Placeholder 2"/>
          <p:cNvSpPr>
            <a:spLocks noGrp="1"/>
          </p:cNvSpPr>
          <p:nvPr>
            <p:ph idx="1"/>
          </p:nvPr>
        </p:nvSpPr>
        <p:spPr>
          <a:xfrm>
            <a:off x="457200" y="1600200"/>
            <a:ext cx="7620000" cy="5257800"/>
          </a:xfrm>
          <a:solidFill>
            <a:srgbClr val="FFFF00">
              <a:alpha val="50195"/>
            </a:srgbClr>
          </a:solidFill>
        </p:spPr>
        <p:txBody>
          <a:bodyPr/>
          <a:lstStyle/>
          <a:p>
            <a:pPr marL="514350" indent="-514350" eaLnBrk="1" hangingPunct="1">
              <a:buFontTx/>
              <a:buAutoNum type="arabicPeriod"/>
            </a:pPr>
            <a:r>
              <a:rPr lang="en-US" sz="2300" dirty="0">
                <a:solidFill>
                  <a:srgbClr val="000000"/>
                </a:solidFill>
              </a:rPr>
              <a:t>Establish an effective leadership team</a:t>
            </a:r>
          </a:p>
          <a:p>
            <a:pPr marL="514350" indent="-514350" eaLnBrk="1" hangingPunct="1">
              <a:buFontTx/>
              <a:buAutoNum type="arabicPeriod"/>
            </a:pPr>
            <a:r>
              <a:rPr lang="en-US" sz="2300" dirty="0">
                <a:solidFill>
                  <a:srgbClr val="000000"/>
                </a:solidFill>
              </a:rPr>
              <a:t>Develop brief statement of behavioral purpose</a:t>
            </a:r>
          </a:p>
          <a:p>
            <a:pPr marL="514350" indent="-514350" eaLnBrk="1" hangingPunct="1">
              <a:buFontTx/>
              <a:buAutoNum type="arabicPeriod"/>
            </a:pPr>
            <a:r>
              <a:rPr lang="en-US" sz="2300" dirty="0">
                <a:solidFill>
                  <a:srgbClr val="000000"/>
                </a:solidFill>
              </a:rPr>
              <a:t>Identify positive SW behavioral expectations</a:t>
            </a:r>
          </a:p>
          <a:p>
            <a:pPr marL="514350" indent="-514350" eaLnBrk="1" hangingPunct="1">
              <a:buFontTx/>
              <a:buAutoNum type="arabicPeriod"/>
            </a:pPr>
            <a:r>
              <a:rPr lang="en-US" sz="2300" dirty="0">
                <a:solidFill>
                  <a:srgbClr val="000000"/>
                </a:solidFill>
              </a:rPr>
              <a:t>Develop procedures for teaching SW expectations</a:t>
            </a:r>
          </a:p>
          <a:p>
            <a:pPr marL="514350" indent="-514350" eaLnBrk="1" hangingPunct="1">
              <a:buFontTx/>
              <a:buAutoNum type="arabicPeriod"/>
            </a:pPr>
            <a:r>
              <a:rPr lang="en-US" sz="2300" dirty="0">
                <a:solidFill>
                  <a:srgbClr val="000000"/>
                </a:solidFill>
              </a:rPr>
              <a:t>Develop procedures for teaching class-wide expectations</a:t>
            </a:r>
          </a:p>
          <a:p>
            <a:pPr marL="514350" indent="-514350" eaLnBrk="1" hangingPunct="1">
              <a:buFontTx/>
              <a:buAutoNum type="arabicPeriod"/>
            </a:pPr>
            <a:r>
              <a:rPr lang="en-US" sz="2300" dirty="0">
                <a:solidFill>
                  <a:srgbClr val="000000"/>
                </a:solidFill>
              </a:rPr>
              <a:t>Develop continuum for strengthening appropriate behavior</a:t>
            </a:r>
          </a:p>
          <a:p>
            <a:pPr marL="514350" indent="-514350" eaLnBrk="1" hangingPunct="1">
              <a:buFontTx/>
              <a:buAutoNum type="arabicPeriod"/>
            </a:pPr>
            <a:r>
              <a:rPr lang="en-US" sz="2300" dirty="0">
                <a:solidFill>
                  <a:srgbClr val="000000"/>
                </a:solidFill>
              </a:rPr>
              <a:t>Develop continuum for discouraging violations of expectations</a:t>
            </a:r>
          </a:p>
          <a:p>
            <a:pPr marL="514350" indent="-514350" eaLnBrk="1" hangingPunct="1">
              <a:buFontTx/>
              <a:buAutoNum type="arabicPeriod"/>
            </a:pPr>
            <a:r>
              <a:rPr lang="en-US" sz="2300" dirty="0">
                <a:solidFill>
                  <a:srgbClr val="000000"/>
                </a:solidFill>
              </a:rPr>
              <a:t>Develop data-based procedures for monitoring</a:t>
            </a:r>
          </a:p>
          <a:p>
            <a:pPr marL="514350" indent="-514350" eaLnBrk="1" hangingPunct="1">
              <a:buFontTx/>
              <a:buAutoNum type="arabicPeriod"/>
            </a:pPr>
            <a:r>
              <a:rPr lang="en-US" sz="2300" dirty="0">
                <a:solidFill>
                  <a:srgbClr val="000000"/>
                </a:solidFill>
              </a:rPr>
              <a:t>Develop systems to support staff</a:t>
            </a:r>
          </a:p>
          <a:p>
            <a:pPr marL="514350" indent="-514350" eaLnBrk="1" hangingPunct="1">
              <a:buFontTx/>
              <a:buAutoNum type="arabicPeriod"/>
            </a:pPr>
            <a:r>
              <a:rPr lang="en-US" sz="2300" dirty="0">
                <a:solidFill>
                  <a:srgbClr val="000000"/>
                </a:solidFill>
              </a:rPr>
              <a:t>Build routines to ensure on-going implementation</a:t>
            </a:r>
          </a:p>
          <a:p>
            <a:pPr marL="514350" indent="-514350" eaLnBrk="1" hangingPunct="1">
              <a:buFontTx/>
              <a:buAutoNum type="arabicPeriod"/>
            </a:pPr>
            <a:endParaRPr lang="en-US" sz="2300" dirty="0">
              <a:solidFill>
                <a:srgbClr val="000000"/>
              </a:solidFill>
            </a:endParaRPr>
          </a:p>
        </p:txBody>
      </p:sp>
      <p:sp>
        <p:nvSpPr>
          <p:cNvPr id="2" name="Rectangle 1"/>
          <p:cNvSpPr/>
          <p:nvPr/>
        </p:nvSpPr>
        <p:spPr>
          <a:xfrm>
            <a:off x="457200" y="6096000"/>
            <a:ext cx="7620000" cy="76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57200" y="1600200"/>
            <a:ext cx="7620000" cy="396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7"/>
          <p:cNvGrpSpPr/>
          <p:nvPr/>
        </p:nvGrpSpPr>
        <p:grpSpPr>
          <a:xfrm>
            <a:off x="-152400" y="1447800"/>
            <a:ext cx="1588180" cy="1676401"/>
            <a:chOff x="-140380" y="5333999"/>
            <a:chExt cx="1588180" cy="1676401"/>
          </a:xfrm>
        </p:grpSpPr>
        <p:pic>
          <p:nvPicPr>
            <p:cNvPr id="14"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5" name="TextBox 6"/>
            <p:cNvSpPr txBox="1">
              <a:spLocks noChangeArrowheads="1"/>
            </p:cNvSpPr>
            <p:nvPr/>
          </p:nvSpPr>
          <p:spPr bwMode="auto">
            <a:xfrm>
              <a:off x="248456" y="6380946"/>
              <a:ext cx="98276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a:solidFill>
                    <a:srgbClr val="000000"/>
                  </a:solidFill>
                  <a:latin typeface="+mj-lt"/>
                </a:rPr>
                <a:t>II.B.viii</a:t>
              </a:r>
              <a:endParaRPr lang="en-US" sz="2000" b="1" dirty="0">
                <a:solidFill>
                  <a:srgbClr val="000000"/>
                </a:solidFill>
                <a:latin typeface="+mj-lt"/>
              </a:endParaRPr>
            </a:p>
          </p:txBody>
        </p:sp>
      </p:grpSp>
      <p:grpSp>
        <p:nvGrpSpPr>
          <p:cNvPr id="16" name="Group 15"/>
          <p:cNvGrpSpPr/>
          <p:nvPr/>
        </p:nvGrpSpPr>
        <p:grpSpPr>
          <a:xfrm>
            <a:off x="7629525" y="1447800"/>
            <a:ext cx="1476375" cy="1447800"/>
            <a:chOff x="6858000" y="16807"/>
            <a:chExt cx="2286000" cy="2209800"/>
          </a:xfrm>
        </p:grpSpPr>
        <p:sp>
          <p:nvSpPr>
            <p:cNvPr id="17" name="Oval 16"/>
            <p:cNvSpPr>
              <a:spLocks noChangeArrowheads="1"/>
            </p:cNvSpPr>
            <p:nvPr/>
          </p:nvSpPr>
          <p:spPr bwMode="auto">
            <a:xfrm>
              <a:off x="6858000" y="16807"/>
              <a:ext cx="2286000" cy="2209800"/>
            </a:xfrm>
            <a:prstGeom prst="ellipse">
              <a:avLst/>
            </a:prstGeom>
            <a:solidFill>
              <a:srgbClr val="B2ECC4">
                <a:alpha val="50000"/>
              </a:srgbClr>
            </a:solidFill>
            <a:ln w="63500">
              <a:solidFill>
                <a:srgbClr val="B2ECC4"/>
              </a:solidFill>
              <a:round/>
              <a:headEnd/>
              <a:tailEnd/>
            </a:ln>
          </p:spPr>
          <p:txBody>
            <a:bodyPr wrap="none" anchor="ctr">
              <a:prstTxWarp prst="textNoShape">
                <a:avLst/>
              </a:prstTxWarp>
            </a:bodyPr>
            <a:lstStyle/>
            <a:p>
              <a:pPr algn="ctr"/>
              <a:endParaRPr lang="en-US" sz="1600" b="1"/>
            </a:p>
          </p:txBody>
        </p:sp>
        <p:sp>
          <p:nvSpPr>
            <p:cNvPr id="18" name="Text Box 9"/>
            <p:cNvSpPr txBox="1">
              <a:spLocks noChangeArrowheads="1"/>
            </p:cNvSpPr>
            <p:nvPr/>
          </p:nvSpPr>
          <p:spPr bwMode="auto">
            <a:xfrm rot="2905354">
              <a:off x="7880350" y="718482"/>
              <a:ext cx="850900" cy="400050"/>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dirty="0">
                  <a:ea typeface="Arial" pitchFamily="-1" charset="0"/>
                  <a:cs typeface="Arial" pitchFamily="-1" charset="0"/>
                </a:rPr>
                <a:t>DATA</a:t>
              </a:r>
            </a:p>
          </p:txBody>
        </p:sp>
      </p:grpSp>
      <p:sp>
        <p:nvSpPr>
          <p:cNvPr id="13" name="Rounded Rectangle 12">
            <a:extLst>
              <a:ext uri="{FF2B5EF4-FFF2-40B4-BE49-F238E27FC236}">
                <a16:creationId xmlns:a16="http://schemas.microsoft.com/office/drawing/2014/main" id="{42EEA202-1B9D-8045-B768-C6779E518E0A}"/>
              </a:ext>
            </a:extLst>
          </p:cNvPr>
          <p:cNvSpPr/>
          <p:nvPr/>
        </p:nvSpPr>
        <p:spPr>
          <a:xfrm>
            <a:off x="2895600" y="4264269"/>
            <a:ext cx="4572000" cy="84120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ysClr val="windowText" lastClr="000000"/>
                </a:solidFill>
              </a:rPr>
              <a:t>Remember! Regularly using data for decision making is of the key predictors of reduced disproportionality! </a:t>
            </a:r>
          </a:p>
        </p:txBody>
      </p:sp>
    </p:spTree>
    <p:extLst>
      <p:ext uri="{BB962C8B-B14F-4D97-AF65-F5344CB8AC3E}">
        <p14:creationId xmlns:p14="http://schemas.microsoft.com/office/powerpoint/2010/main" val="11279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par>
                                <p:cTn id="11" presetID="9"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par>
                                <p:cTn id="14" presetID="9"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dissolv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7"/>
          <p:cNvGrpSpPr/>
          <p:nvPr/>
        </p:nvGrpSpPr>
        <p:grpSpPr>
          <a:xfrm>
            <a:off x="-124335" y="5366392"/>
            <a:ext cx="1191135" cy="1339208"/>
            <a:chOff x="-140380" y="5333999"/>
            <a:chExt cx="1588180" cy="1785610"/>
          </a:xfrm>
        </p:grpSpPr>
        <p:pic>
          <p:nvPicPr>
            <p:cNvPr id="11"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2" name="TextBox 6"/>
            <p:cNvSpPr txBox="1">
              <a:spLocks noChangeArrowheads="1"/>
            </p:cNvSpPr>
            <p:nvPr/>
          </p:nvSpPr>
          <p:spPr bwMode="auto">
            <a:xfrm>
              <a:off x="248456" y="6380945"/>
              <a:ext cx="894544" cy="738664"/>
            </a:xfrm>
            <a:prstGeom prst="rect">
              <a:avLst/>
            </a:prstGeom>
            <a:solidFill>
              <a:srgbClr val="FFFF00"/>
            </a:solidFill>
            <a:ln w="9525">
              <a:noFill/>
              <a:miter lim="800000"/>
              <a:headEnd/>
              <a:tailEnd/>
            </a:ln>
          </p:spPr>
          <p:txBody>
            <a:bodyPr wrap="square">
              <a:prstTxWarp prst="textNoShape">
                <a:avLst/>
              </a:prstTxWarp>
              <a:spAutoFit/>
            </a:bodyPr>
            <a:lstStyle/>
            <a:p>
              <a:pPr algn="ctr" defTabSz="685800"/>
              <a:r>
                <a:rPr lang="en-US" sz="1500" b="1" dirty="0" err="1">
                  <a:solidFill>
                    <a:srgbClr val="000000"/>
                  </a:solidFill>
                  <a:latin typeface="Franklin Gothic Medium"/>
                  <a:cs typeface="+mn-cs"/>
                </a:rPr>
                <a:t>II.B.viii</a:t>
              </a:r>
              <a:endParaRPr lang="en-US" sz="1500" b="1" dirty="0">
                <a:solidFill>
                  <a:srgbClr val="000000"/>
                </a:solidFill>
                <a:latin typeface="Franklin Gothic Medium"/>
                <a:cs typeface="+mn-cs"/>
              </a:endParaRPr>
            </a:p>
          </p:txBody>
        </p:sp>
      </p:grpSp>
      <p:sp>
        <p:nvSpPr>
          <p:cNvPr id="141314" name="Title 1"/>
          <p:cNvSpPr>
            <a:spLocks noGrp="1"/>
          </p:cNvSpPr>
          <p:nvPr>
            <p:ph type="title"/>
          </p:nvPr>
        </p:nvSpPr>
        <p:spPr>
          <a:solidFill>
            <a:srgbClr val="008000"/>
          </a:solidFill>
        </p:spPr>
        <p:txBody>
          <a:bodyPr/>
          <a:lstStyle/>
          <a:p>
            <a:pPr eaLnBrk="1" hangingPunct="1"/>
            <a:r>
              <a:rPr lang="en-US" sz="4000" dirty="0">
                <a:solidFill>
                  <a:srgbClr val="FFFFFF"/>
                </a:solidFill>
                <a:ea typeface="Britannic Bold" pitchFamily="-108" charset="0"/>
                <a:cs typeface="Britannic Bold" pitchFamily="-108" charset="0"/>
              </a:rPr>
              <a:t>Why Use Data for Decision Making?</a:t>
            </a:r>
          </a:p>
        </p:txBody>
      </p:sp>
      <p:sp>
        <p:nvSpPr>
          <p:cNvPr id="141315" name="Content Placeholder 2"/>
          <p:cNvSpPr>
            <a:spLocks noGrp="1"/>
          </p:cNvSpPr>
          <p:nvPr>
            <p:ph idx="1"/>
          </p:nvPr>
        </p:nvSpPr>
        <p:spPr>
          <a:xfrm>
            <a:off x="914400" y="1752600"/>
            <a:ext cx="7620000" cy="4349110"/>
          </a:xfrm>
        </p:spPr>
        <p:txBody>
          <a:bodyPr/>
          <a:lstStyle/>
          <a:p>
            <a:pPr eaLnBrk="1" hangingPunct="1">
              <a:spcBef>
                <a:spcPts val="0"/>
              </a:spcBef>
              <a:spcAft>
                <a:spcPts val="450"/>
              </a:spcAft>
            </a:pPr>
            <a:r>
              <a:rPr lang="en-US" sz="2800" dirty="0">
                <a:solidFill>
                  <a:srgbClr val="000000"/>
                </a:solidFill>
              </a:rPr>
              <a:t>Decisions are more likely to be effective and efficient when they are based on data. Use data to:</a:t>
            </a:r>
          </a:p>
          <a:p>
            <a:pPr lvl="1" eaLnBrk="1" hangingPunct="1">
              <a:spcBef>
                <a:spcPts val="0"/>
              </a:spcBef>
              <a:spcAft>
                <a:spcPts val="450"/>
              </a:spcAft>
            </a:pPr>
            <a:r>
              <a:rPr lang="en-US" sz="2400" dirty="0">
                <a:ea typeface="Britannic Bold" pitchFamily="-108" charset="0"/>
                <a:cs typeface="Britannic Bold" pitchFamily="-108" charset="0"/>
              </a:rPr>
              <a:t>Identify problems</a:t>
            </a:r>
          </a:p>
          <a:p>
            <a:pPr lvl="1" eaLnBrk="1" hangingPunct="1">
              <a:spcBef>
                <a:spcPts val="0"/>
              </a:spcBef>
              <a:spcAft>
                <a:spcPts val="450"/>
              </a:spcAft>
            </a:pPr>
            <a:r>
              <a:rPr lang="en-US" sz="2400" dirty="0">
                <a:ea typeface="Britannic Bold" pitchFamily="-108" charset="0"/>
                <a:cs typeface="Britannic Bold" pitchFamily="-108" charset="0"/>
              </a:rPr>
              <a:t>Refine problems</a:t>
            </a:r>
          </a:p>
          <a:p>
            <a:pPr lvl="1" eaLnBrk="1" hangingPunct="1">
              <a:spcBef>
                <a:spcPts val="0"/>
              </a:spcBef>
              <a:spcAft>
                <a:spcPts val="450"/>
              </a:spcAft>
            </a:pPr>
            <a:r>
              <a:rPr lang="en-US" sz="2400" dirty="0">
                <a:ea typeface="Britannic Bold" pitchFamily="-108" charset="0"/>
                <a:cs typeface="Britannic Bold" pitchFamily="-108" charset="0"/>
              </a:rPr>
              <a:t>Define the questions that lead to a solution</a:t>
            </a:r>
            <a:endParaRPr lang="en-US" sz="2800" dirty="0">
              <a:solidFill>
                <a:srgbClr val="000000"/>
              </a:solidFill>
            </a:endParaRPr>
          </a:p>
          <a:p>
            <a:pPr eaLnBrk="1" hangingPunct="1">
              <a:spcBef>
                <a:spcPts val="0"/>
              </a:spcBef>
              <a:spcAft>
                <a:spcPts val="450"/>
              </a:spcAft>
            </a:pPr>
            <a:r>
              <a:rPr lang="en-US" sz="2800" dirty="0">
                <a:solidFill>
                  <a:srgbClr val="000000"/>
                </a:solidFill>
              </a:rPr>
              <a:t>The quality of decision making depends most on defining problems with precision &amp; clarity.</a:t>
            </a:r>
          </a:p>
          <a:p>
            <a:pPr eaLnBrk="1" hangingPunct="1">
              <a:spcBef>
                <a:spcPts val="0"/>
              </a:spcBef>
              <a:spcAft>
                <a:spcPts val="450"/>
              </a:spcAft>
            </a:pPr>
            <a:r>
              <a:rPr lang="en-US" sz="2800" dirty="0">
                <a:ea typeface="Britannic Bold" pitchFamily="-108" charset="0"/>
                <a:cs typeface="Britannic Bold" pitchFamily="-108" charset="0"/>
              </a:rPr>
              <a:t>Data help place the “problem” in the context rather than in the students.</a:t>
            </a:r>
            <a:endParaRPr lang="en-US" sz="2800" dirty="0">
              <a:latin typeface="+mj-lt"/>
              <a:ea typeface="Britannic Bold" pitchFamily="-108" charset="0"/>
              <a:cs typeface="Britannic Bold" pitchFamily="-108" charset="0"/>
            </a:endParaRPr>
          </a:p>
        </p:txBody>
      </p:sp>
    </p:spTree>
    <p:extLst>
      <p:ext uri="{BB962C8B-B14F-4D97-AF65-F5344CB8AC3E}">
        <p14:creationId xmlns:p14="http://schemas.microsoft.com/office/powerpoint/2010/main" val="34047115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06417" y="165439"/>
            <a:ext cx="5643458" cy="28527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4472C4"/>
                </a:solidFill>
                <a:effectLst/>
                <a:uLnTx/>
                <a:uFillTx/>
                <a:latin typeface="Calibri Light" panose="020F0302020204030204"/>
                <a:ea typeface="+mj-ea"/>
                <a:cs typeface="+mj-cs"/>
              </a:rPr>
              <a:t>What is the single factor most related to high sustainability?</a:t>
            </a:r>
          </a:p>
        </p:txBody>
      </p:sp>
      <p:sp>
        <p:nvSpPr>
          <p:cNvPr id="5" name="Title 1"/>
          <p:cNvSpPr txBox="1">
            <a:spLocks/>
          </p:cNvSpPr>
          <p:nvPr/>
        </p:nvSpPr>
        <p:spPr>
          <a:xfrm>
            <a:off x="3314401" y="3344818"/>
            <a:ext cx="5643458" cy="28527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dirty="0">
                <a:ln>
                  <a:noFill/>
                </a:ln>
                <a:solidFill>
                  <a:srgbClr val="70AD47"/>
                </a:solidFill>
                <a:effectLst/>
                <a:uLnTx/>
                <a:uFillTx/>
                <a:latin typeface="Calibri Light" panose="020F0302020204030204"/>
                <a:ea typeface="+mj-ea"/>
                <a:cs typeface="+mj-cs"/>
              </a:rPr>
              <a:t>The frequency that data are presented to all school staff.</a:t>
            </a:r>
          </a:p>
        </p:txBody>
      </p:sp>
      <p:pic>
        <p:nvPicPr>
          <p:cNvPr id="1026" name="Picture 2" descr="http://2tradersclub.com/wp-content/uploads/2014/02/question.jpg"/>
          <p:cNvPicPr>
            <a:picLocks noChangeAspect="1" noChangeArrowheads="1"/>
          </p:cNvPicPr>
          <p:nvPr/>
        </p:nvPicPr>
        <p:blipFill rotWithShape="1">
          <a:blip r:embed="rId2">
            <a:clrChange>
              <a:clrFrom>
                <a:srgbClr val="FAFAFA"/>
              </a:clrFrom>
              <a:clrTo>
                <a:srgbClr val="FAFAFA">
                  <a:alpha val="0"/>
                </a:srgbClr>
              </a:clrTo>
            </a:clrChange>
            <a:extLst>
              <a:ext uri="{28A0092B-C50C-407E-A947-70E740481C1C}">
                <a14:useLocalDpi xmlns:a14="http://schemas.microsoft.com/office/drawing/2010/main" val="0"/>
              </a:ext>
            </a:extLst>
          </a:blip>
          <a:srcRect l="4798" t="13477" r="9223" b="15448"/>
          <a:stretch/>
        </p:blipFill>
        <p:spPr bwMode="auto">
          <a:xfrm>
            <a:off x="307429" y="3172594"/>
            <a:ext cx="2837793" cy="26991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2tradersclub.com/wp-content/uploads/2014/02/question.jpg"/>
          <p:cNvPicPr>
            <a:picLocks noChangeAspect="1" noChangeArrowheads="1"/>
          </p:cNvPicPr>
          <p:nvPr/>
        </p:nvPicPr>
        <p:blipFill rotWithShape="1">
          <a:blip r:embed="rId2">
            <a:clrChange>
              <a:clrFrom>
                <a:srgbClr val="FAFAFA"/>
              </a:clrFrom>
              <a:clrTo>
                <a:srgbClr val="FAFAFA">
                  <a:alpha val="0"/>
                </a:srgbClr>
              </a:clrTo>
            </a:clrChange>
            <a:extLst>
              <a:ext uri="{28A0092B-C50C-407E-A947-70E740481C1C}">
                <a14:useLocalDpi xmlns:a14="http://schemas.microsoft.com/office/drawing/2010/main" val="0"/>
              </a:ext>
            </a:extLst>
          </a:blip>
          <a:srcRect l="4798" t="13477" r="9223" b="15448"/>
          <a:stretch/>
        </p:blipFill>
        <p:spPr bwMode="auto">
          <a:xfrm>
            <a:off x="6136130" y="0"/>
            <a:ext cx="2837793" cy="269913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07429" y="6260068"/>
            <a:ext cx="8836571"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McIntosh, K., Kim, J. R., </a:t>
            </a:r>
            <a:r>
              <a:rPr kumimoji="0" lang="en-US" sz="1800" b="0" i="1" u="none" strike="noStrike" kern="1200" cap="none" spc="0" normalizeH="0" baseline="0" noProof="0" dirty="0" err="1">
                <a:ln>
                  <a:noFill/>
                </a:ln>
                <a:solidFill>
                  <a:prstClr val="black"/>
                </a:solidFill>
                <a:effectLst/>
                <a:uLnTx/>
                <a:uFillTx/>
                <a:latin typeface="Calibri" panose="020F0502020204030204"/>
                <a:ea typeface="+mn-ea"/>
                <a:cs typeface="+mn-cs"/>
              </a:rPr>
              <a:t>Pinkelman</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 S., </a:t>
            </a:r>
            <a:r>
              <a:rPr kumimoji="0" lang="en-US" sz="1800" b="0" i="1" u="none" strike="noStrike" kern="1200" cap="none" spc="0" normalizeH="0" baseline="0" noProof="0" dirty="0" err="1">
                <a:ln>
                  <a:noFill/>
                </a:ln>
                <a:solidFill>
                  <a:prstClr val="black"/>
                </a:solidFill>
                <a:effectLst/>
                <a:uLnTx/>
                <a:uFillTx/>
                <a:latin typeface="Calibri" panose="020F0502020204030204"/>
                <a:ea typeface="+mn-ea"/>
                <a:cs typeface="+mn-cs"/>
              </a:rPr>
              <a:t>Rasplica</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 C., Berg, T. &amp; Strickland-Cohen, M. K. (2014).</a:t>
            </a:r>
          </a:p>
        </p:txBody>
      </p:sp>
    </p:spTree>
    <p:extLst>
      <p:ext uri="{BB962C8B-B14F-4D97-AF65-F5344CB8AC3E}">
        <p14:creationId xmlns:p14="http://schemas.microsoft.com/office/powerpoint/2010/main" val="2867036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7"/>
          <p:cNvGrpSpPr/>
          <p:nvPr/>
        </p:nvGrpSpPr>
        <p:grpSpPr>
          <a:xfrm>
            <a:off x="76200" y="5366392"/>
            <a:ext cx="1191135" cy="1339208"/>
            <a:chOff x="-140380" y="5333999"/>
            <a:chExt cx="1588180" cy="1785610"/>
          </a:xfrm>
        </p:grpSpPr>
        <p:pic>
          <p:nvPicPr>
            <p:cNvPr id="11"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2" name="TextBox 6"/>
            <p:cNvSpPr txBox="1">
              <a:spLocks noChangeArrowheads="1"/>
            </p:cNvSpPr>
            <p:nvPr/>
          </p:nvSpPr>
          <p:spPr bwMode="auto">
            <a:xfrm>
              <a:off x="248456" y="6380945"/>
              <a:ext cx="894544" cy="738664"/>
            </a:xfrm>
            <a:prstGeom prst="rect">
              <a:avLst/>
            </a:prstGeom>
            <a:solidFill>
              <a:srgbClr val="FFFF00"/>
            </a:solidFill>
            <a:ln w="9525">
              <a:noFill/>
              <a:miter lim="800000"/>
              <a:headEnd/>
              <a:tailEnd/>
            </a:ln>
          </p:spPr>
          <p:txBody>
            <a:bodyPr wrap="square">
              <a:prstTxWarp prst="textNoShape">
                <a:avLst/>
              </a:prstTxWarp>
              <a:spAutoFit/>
            </a:bodyPr>
            <a:lstStyle/>
            <a:p>
              <a:pPr algn="ctr" defTabSz="685800"/>
              <a:r>
                <a:rPr lang="en-US" sz="1500" b="1" dirty="0" err="1">
                  <a:solidFill>
                    <a:srgbClr val="000000"/>
                  </a:solidFill>
                  <a:latin typeface="Franklin Gothic Medium"/>
                  <a:cs typeface="+mn-cs"/>
                </a:rPr>
                <a:t>II.B.viii</a:t>
              </a:r>
              <a:endParaRPr lang="en-US" sz="1500" b="1" dirty="0">
                <a:solidFill>
                  <a:srgbClr val="000000"/>
                </a:solidFill>
                <a:latin typeface="Franklin Gothic Medium"/>
                <a:cs typeface="+mn-cs"/>
              </a:endParaRPr>
            </a:p>
          </p:txBody>
        </p:sp>
      </p:grpSp>
      <p:sp>
        <p:nvSpPr>
          <p:cNvPr id="141314" name="Title 1"/>
          <p:cNvSpPr>
            <a:spLocks noGrp="1"/>
          </p:cNvSpPr>
          <p:nvPr>
            <p:ph type="title"/>
          </p:nvPr>
        </p:nvSpPr>
        <p:spPr>
          <a:solidFill>
            <a:srgbClr val="008000"/>
          </a:solidFill>
        </p:spPr>
        <p:txBody>
          <a:bodyPr/>
          <a:lstStyle/>
          <a:p>
            <a:pPr eaLnBrk="1" hangingPunct="1"/>
            <a:r>
              <a:rPr lang="en-US" sz="3000" dirty="0">
                <a:solidFill>
                  <a:srgbClr val="FFFFFF"/>
                </a:solidFill>
                <a:ea typeface="Britannic Bold" pitchFamily="-108" charset="0"/>
                <a:cs typeface="Britannic Bold" pitchFamily="-108" charset="0"/>
              </a:rPr>
              <a:t>Steps for Selecting, Monitoring, and Evaluating SWPBIS Practices</a:t>
            </a:r>
          </a:p>
        </p:txBody>
      </p:sp>
      <p:sp>
        <p:nvSpPr>
          <p:cNvPr id="141315" name="Content Placeholder 2"/>
          <p:cNvSpPr>
            <a:spLocks noGrp="1"/>
          </p:cNvSpPr>
          <p:nvPr>
            <p:ph idx="1"/>
          </p:nvPr>
        </p:nvSpPr>
        <p:spPr>
          <a:xfrm>
            <a:off x="914400" y="1943100"/>
            <a:ext cx="7200900" cy="4057650"/>
          </a:xfrm>
        </p:spPr>
        <p:txBody>
          <a:bodyPr/>
          <a:lstStyle/>
          <a:p>
            <a:pPr eaLnBrk="1" hangingPunct="1">
              <a:spcAft>
                <a:spcPts val="2700"/>
              </a:spcAft>
            </a:pPr>
            <a:r>
              <a:rPr lang="en-US" sz="2100" dirty="0">
                <a:latin typeface="+mj-lt"/>
                <a:ea typeface="Britannic Bold" pitchFamily="-108" charset="0"/>
                <a:cs typeface="Britannic Bold" pitchFamily="-108" charset="0"/>
              </a:rPr>
              <a:t>Step 1: Develop evaluation questions.</a:t>
            </a:r>
          </a:p>
        </p:txBody>
      </p:sp>
      <p:sp>
        <p:nvSpPr>
          <p:cNvPr id="4" name="Rounded Rectangle 3"/>
          <p:cNvSpPr/>
          <p:nvPr/>
        </p:nvSpPr>
        <p:spPr>
          <a:xfrm>
            <a:off x="2343150" y="2286000"/>
            <a:ext cx="5314950" cy="457200"/>
          </a:xfrm>
          <a:prstGeom prst="roundRect">
            <a:avLst/>
          </a:prstGeom>
          <a:solidFill>
            <a:srgbClr val="FFFF00">
              <a:alpha val="50000"/>
            </a:srgbClr>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defTabSz="685800">
              <a:defRPr/>
            </a:pPr>
            <a:r>
              <a:rPr lang="en-US" sz="1650" dirty="0">
                <a:solidFill>
                  <a:srgbClr val="000000"/>
                </a:solidFill>
                <a:latin typeface="Franklin Gothic Medium"/>
                <a:ea typeface="Britannic Bold" pitchFamily="-108" charset="0"/>
                <a:cs typeface="Britannic Bold" pitchFamily="-108" charset="0"/>
              </a:rPr>
              <a:t>What do you want to know?</a:t>
            </a:r>
          </a:p>
        </p:txBody>
      </p:sp>
    </p:spTree>
    <p:extLst>
      <p:ext uri="{BB962C8B-B14F-4D97-AF65-F5344CB8AC3E}">
        <p14:creationId xmlns:p14="http://schemas.microsoft.com/office/powerpoint/2010/main" val="198651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To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4" name="Rectangle 4"/>
          <p:cNvSpPr>
            <a:spLocks noGrp="1" noChangeArrowheads="1"/>
          </p:cNvSpPr>
          <p:nvPr>
            <p:ph type="title"/>
          </p:nvPr>
        </p:nvSpPr>
        <p:spPr>
          <a:xfrm>
            <a:off x="304800" y="229848"/>
            <a:ext cx="8458200" cy="989352"/>
          </a:xfrm>
          <a:solidFill>
            <a:srgbClr val="008000"/>
          </a:solidFill>
        </p:spPr>
        <p:txBody>
          <a:bodyPr/>
          <a:lstStyle/>
          <a:p>
            <a:r>
              <a:rPr lang="en-US" sz="4000">
                <a:solidFill>
                  <a:srgbClr val="FFFFFF"/>
                </a:solidFill>
                <a:ea typeface="ＭＳ Ｐゴシック" pitchFamily="-108" charset="-128"/>
                <a:cs typeface="ＭＳ Ｐゴシック" pitchFamily="-108" charset="-128"/>
              </a:rPr>
              <a:t>Questions to ask your data</a:t>
            </a:r>
          </a:p>
        </p:txBody>
      </p:sp>
      <p:sp>
        <p:nvSpPr>
          <p:cNvPr id="496643" name="Rectangle 3"/>
          <p:cNvSpPr>
            <a:spLocks noGrp="1" noChangeArrowheads="1"/>
          </p:cNvSpPr>
          <p:nvPr>
            <p:ph sz="half" idx="1"/>
          </p:nvPr>
        </p:nvSpPr>
        <p:spPr>
          <a:xfrm>
            <a:off x="1115615" y="1524000"/>
            <a:ext cx="3113485" cy="3657600"/>
          </a:xfrm>
          <a:noFill/>
        </p:spPr>
        <p:txBody>
          <a:bodyPr/>
          <a:lstStyle/>
          <a:p>
            <a:r>
              <a:rPr lang="en-US" sz="2400" dirty="0">
                <a:ea typeface="ＭＳ Ｐゴシック" pitchFamily="-108" charset="-128"/>
                <a:cs typeface="ＭＳ Ｐゴシック" pitchFamily="-108" charset="-128"/>
              </a:rPr>
              <a:t>Scope of Problem</a:t>
            </a:r>
          </a:p>
          <a:p>
            <a:endParaRPr lang="en-US" dirty="0">
              <a:ea typeface="ＭＳ Ｐゴシック" pitchFamily="-108" charset="-128"/>
              <a:cs typeface="ＭＳ Ｐゴシック" pitchFamily="-108" charset="-128"/>
            </a:endParaRPr>
          </a:p>
          <a:p>
            <a:r>
              <a:rPr lang="en-US" dirty="0">
                <a:ea typeface="ＭＳ Ｐゴシック" pitchFamily="-108" charset="-128"/>
                <a:cs typeface="ＭＳ Ｐゴシック" pitchFamily="-108" charset="-128"/>
              </a:rPr>
              <a:t>Whole school (Tier 1)</a:t>
            </a:r>
          </a:p>
          <a:p>
            <a:pPr lvl="1"/>
            <a:r>
              <a:rPr lang="en-US" dirty="0">
                <a:ea typeface="ＭＳ Ｐゴシック" pitchFamily="-108" charset="-128"/>
                <a:cs typeface="ＭＳ Ｐゴシック" pitchFamily="-108" charset="-128"/>
              </a:rPr>
              <a:t>If so, w</a:t>
            </a:r>
            <a:r>
              <a:rPr lang="en-US" dirty="0"/>
              <a:t>hen and what areas need support?</a:t>
            </a:r>
          </a:p>
          <a:p>
            <a:pPr lvl="1"/>
            <a:r>
              <a:rPr lang="en-US" dirty="0"/>
              <a:t>If so, what grade levels need more support?</a:t>
            </a:r>
          </a:p>
          <a:p>
            <a:r>
              <a:rPr lang="en-US" dirty="0"/>
              <a:t>Small group (Tier 2)</a:t>
            </a:r>
          </a:p>
          <a:p>
            <a:r>
              <a:rPr lang="en-US" dirty="0"/>
              <a:t>1 student (Tier 3)</a:t>
            </a:r>
          </a:p>
          <a:p>
            <a:endParaRPr lang="en-US" dirty="0"/>
          </a:p>
          <a:p>
            <a:endParaRPr lang="en-US" dirty="0">
              <a:ea typeface="ＭＳ Ｐゴシック" pitchFamily="-108" charset="-128"/>
              <a:cs typeface="ＭＳ Ｐゴシック" pitchFamily="-108" charset="-128"/>
            </a:endParaRPr>
          </a:p>
          <a:p>
            <a:endParaRPr lang="en-US" dirty="0">
              <a:ea typeface="ＭＳ Ｐゴシック" pitchFamily="-108" charset="-128"/>
              <a:cs typeface="ＭＳ Ｐゴシック" pitchFamily="-108" charset="-128"/>
            </a:endParaRPr>
          </a:p>
        </p:txBody>
      </p:sp>
      <p:sp>
        <p:nvSpPr>
          <p:cNvPr id="496645" name="Rectangle 5"/>
          <p:cNvSpPr>
            <a:spLocks noGrp="1" noChangeArrowheads="1"/>
          </p:cNvSpPr>
          <p:nvPr>
            <p:ph sz="half" idx="2"/>
          </p:nvPr>
        </p:nvSpPr>
        <p:spPr>
          <a:xfrm>
            <a:off x="4762500" y="1516970"/>
            <a:ext cx="3086100" cy="3657600"/>
          </a:xfrm>
          <a:noFill/>
        </p:spPr>
        <p:txBody>
          <a:bodyPr/>
          <a:lstStyle/>
          <a:p>
            <a:pPr>
              <a:lnSpc>
                <a:spcPct val="120000"/>
              </a:lnSpc>
            </a:pPr>
            <a:r>
              <a:rPr lang="en-US" sz="2400" dirty="0">
                <a:ea typeface="ＭＳ Ｐゴシック" pitchFamily="-108" charset="-128"/>
                <a:cs typeface="ＭＳ Ｐゴシック" pitchFamily="-108" charset="-128"/>
              </a:rPr>
              <a:t>Type of problem</a:t>
            </a:r>
          </a:p>
          <a:p>
            <a:pPr lvl="1">
              <a:lnSpc>
                <a:spcPct val="120000"/>
              </a:lnSpc>
            </a:pPr>
            <a:r>
              <a:rPr lang="en-US" sz="2100" dirty="0"/>
              <a:t>Academic errors</a:t>
            </a:r>
          </a:p>
          <a:p>
            <a:pPr lvl="1">
              <a:lnSpc>
                <a:spcPct val="120000"/>
              </a:lnSpc>
            </a:pPr>
            <a:r>
              <a:rPr lang="en-US" sz="2100" dirty="0"/>
              <a:t>Attendance issues</a:t>
            </a:r>
          </a:p>
          <a:p>
            <a:pPr lvl="1">
              <a:lnSpc>
                <a:spcPct val="120000"/>
              </a:lnSpc>
            </a:pPr>
            <a:r>
              <a:rPr lang="en-US" sz="2100" dirty="0"/>
              <a:t>Behavioral issues</a:t>
            </a:r>
          </a:p>
          <a:p>
            <a:pPr lvl="2">
              <a:lnSpc>
                <a:spcPct val="120000"/>
              </a:lnSpc>
            </a:pPr>
            <a:r>
              <a:rPr lang="en-US" sz="1800" b="1" dirty="0"/>
              <a:t>Time</a:t>
            </a:r>
          </a:p>
          <a:p>
            <a:pPr lvl="2">
              <a:lnSpc>
                <a:spcPct val="120000"/>
              </a:lnSpc>
            </a:pPr>
            <a:r>
              <a:rPr lang="en-US" sz="1800" b="1" dirty="0"/>
              <a:t>Location</a:t>
            </a:r>
          </a:p>
          <a:p>
            <a:pPr lvl="2">
              <a:lnSpc>
                <a:spcPct val="120000"/>
              </a:lnSpc>
            </a:pPr>
            <a:r>
              <a:rPr lang="en-US" sz="1800" b="1" dirty="0"/>
              <a:t>Topography</a:t>
            </a:r>
          </a:p>
          <a:p>
            <a:pPr lvl="2">
              <a:lnSpc>
                <a:spcPct val="120000"/>
              </a:lnSpc>
            </a:pPr>
            <a:r>
              <a:rPr lang="en-US" sz="1800" b="1" dirty="0"/>
              <a:t>Etc.</a:t>
            </a:r>
          </a:p>
          <a:p>
            <a:endParaRPr lang="en-US" sz="2400" b="1" dirty="0">
              <a:ea typeface="ＭＳ Ｐゴシック" pitchFamily="-108" charset="-128"/>
              <a:cs typeface="ＭＳ Ｐゴシック" pitchFamily="-108" charset="-128"/>
            </a:endParaRPr>
          </a:p>
        </p:txBody>
      </p:sp>
      <p:grpSp>
        <p:nvGrpSpPr>
          <p:cNvPr id="6" name="Group 5"/>
          <p:cNvGrpSpPr/>
          <p:nvPr/>
        </p:nvGrpSpPr>
        <p:grpSpPr>
          <a:xfrm>
            <a:off x="457200" y="5486400"/>
            <a:ext cx="6858000" cy="1257301"/>
            <a:chOff x="0" y="5181599"/>
            <a:chExt cx="9144000" cy="1676401"/>
          </a:xfrm>
        </p:grpSpPr>
        <p:sp>
          <p:nvSpPr>
            <p:cNvPr id="7" name="Rounded Rectangle 6"/>
            <p:cNvSpPr/>
            <p:nvPr/>
          </p:nvSpPr>
          <p:spPr>
            <a:xfrm>
              <a:off x="0" y="5181600"/>
              <a:ext cx="9144000" cy="1676400"/>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defTabSz="685800"/>
              <a:r>
                <a:rPr lang="en-US" sz="4050" b="1" dirty="0">
                  <a:solidFill>
                    <a:srgbClr val="000000"/>
                  </a:solidFill>
                  <a:latin typeface="Franklin Gothic Book"/>
                </a:rPr>
                <a:t>  See Appendix K</a:t>
              </a:r>
            </a:p>
          </p:txBody>
        </p:sp>
        <p:grpSp>
          <p:nvGrpSpPr>
            <p:cNvPr id="8" name="Group 7"/>
            <p:cNvGrpSpPr/>
            <p:nvPr/>
          </p:nvGrpSpPr>
          <p:grpSpPr>
            <a:xfrm>
              <a:off x="7327220" y="5181599"/>
              <a:ext cx="1588180" cy="1676401"/>
              <a:chOff x="100240" y="5333999"/>
              <a:chExt cx="1588180" cy="1676401"/>
            </a:xfrm>
          </p:grpSpPr>
          <p:pic>
            <p:nvPicPr>
              <p:cNvPr id="9"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00240" y="5333999"/>
                <a:ext cx="1588180" cy="1676401"/>
              </a:xfrm>
              <a:prstGeom prst="rect">
                <a:avLst/>
              </a:prstGeom>
              <a:noFill/>
              <a:ln w="9525">
                <a:noFill/>
                <a:miter lim="800000"/>
                <a:headEnd/>
                <a:tailEnd/>
              </a:ln>
            </p:spPr>
          </p:pic>
          <p:sp>
            <p:nvSpPr>
              <p:cNvPr id="10" name="TextBox 9"/>
              <p:cNvSpPr txBox="1">
                <a:spLocks noChangeArrowheads="1"/>
              </p:cNvSpPr>
              <p:nvPr/>
            </p:nvSpPr>
            <p:spPr bwMode="auto">
              <a:xfrm>
                <a:off x="565276" y="6172200"/>
                <a:ext cx="742144" cy="646331"/>
              </a:xfrm>
              <a:prstGeom prst="rect">
                <a:avLst/>
              </a:prstGeom>
              <a:solidFill>
                <a:srgbClr val="FFFF00"/>
              </a:solidFill>
              <a:ln w="9525">
                <a:noFill/>
                <a:miter lim="800000"/>
                <a:headEnd/>
                <a:tailEnd/>
              </a:ln>
            </p:spPr>
            <p:txBody>
              <a:bodyPr wrap="square">
                <a:prstTxWarp prst="textNoShape">
                  <a:avLst/>
                </a:prstTxWarp>
                <a:spAutoFit/>
              </a:bodyPr>
              <a:lstStyle/>
              <a:p>
                <a:pPr algn="ctr" defTabSz="685800"/>
                <a:r>
                  <a:rPr lang="en-US" sz="675" b="1" dirty="0">
                    <a:solidFill>
                      <a:srgbClr val="000000"/>
                    </a:solidFill>
                    <a:latin typeface="Franklin Gothic Medium"/>
                    <a:cs typeface="+mn-cs"/>
                  </a:rPr>
                  <a:t>Appendix</a:t>
                </a:r>
              </a:p>
              <a:p>
                <a:pPr algn="ctr" defTabSz="685800"/>
                <a:r>
                  <a:rPr lang="en-US" sz="1875" b="1" dirty="0">
                    <a:solidFill>
                      <a:srgbClr val="000000"/>
                    </a:solidFill>
                    <a:latin typeface="Franklin Gothic Medium"/>
                    <a:cs typeface="+mn-cs"/>
                  </a:rPr>
                  <a:t>K</a:t>
                </a:r>
              </a:p>
            </p:txBody>
          </p:sp>
        </p:grpSp>
      </p:grpSp>
    </p:spTree>
    <p:extLst>
      <p:ext uri="{BB962C8B-B14F-4D97-AF65-F5344CB8AC3E}">
        <p14:creationId xmlns:p14="http://schemas.microsoft.com/office/powerpoint/2010/main" val="34816860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66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664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9664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9664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664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664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96645">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96645">
                                            <p:txEl>
                                              <p:pRg st="1" end="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96645">
                                            <p:txEl>
                                              <p:pRg st="2" end="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96645">
                                            <p:txEl>
                                              <p:pRg st="3" end="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96645">
                                            <p:txEl>
                                              <p:pRg st="4" end="4"/>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96645">
                                            <p:txEl>
                                              <p:pRg st="5" end="5"/>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96645">
                                            <p:txEl>
                                              <p:pRg st="6" end="6"/>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96645">
                                            <p:txEl>
                                              <p:pRg st="7" end="7"/>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2" presetClass="entr" presetSubtype="4"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slide(fromBottom)">
                                      <p:cBhvr>
                                        <p:cTn id="4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6643" grpId="0" build="p"/>
      <p:bldP spid="496645"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7"/>
          <p:cNvGrpSpPr/>
          <p:nvPr/>
        </p:nvGrpSpPr>
        <p:grpSpPr>
          <a:xfrm>
            <a:off x="0" y="5366392"/>
            <a:ext cx="1191135" cy="1339208"/>
            <a:chOff x="-140380" y="5333999"/>
            <a:chExt cx="1588180" cy="1785610"/>
          </a:xfrm>
        </p:grpSpPr>
        <p:pic>
          <p:nvPicPr>
            <p:cNvPr id="11"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2" name="TextBox 6"/>
            <p:cNvSpPr txBox="1">
              <a:spLocks noChangeArrowheads="1"/>
            </p:cNvSpPr>
            <p:nvPr/>
          </p:nvSpPr>
          <p:spPr bwMode="auto">
            <a:xfrm>
              <a:off x="248456" y="6380945"/>
              <a:ext cx="894544" cy="738664"/>
            </a:xfrm>
            <a:prstGeom prst="rect">
              <a:avLst/>
            </a:prstGeom>
            <a:solidFill>
              <a:srgbClr val="FFFF00"/>
            </a:solidFill>
            <a:ln w="9525">
              <a:noFill/>
              <a:miter lim="800000"/>
              <a:headEnd/>
              <a:tailEnd/>
            </a:ln>
          </p:spPr>
          <p:txBody>
            <a:bodyPr wrap="square">
              <a:prstTxWarp prst="textNoShape">
                <a:avLst/>
              </a:prstTxWarp>
              <a:spAutoFit/>
            </a:bodyPr>
            <a:lstStyle/>
            <a:p>
              <a:pPr algn="ctr" defTabSz="685800"/>
              <a:r>
                <a:rPr lang="en-US" sz="1500" b="1" dirty="0" err="1">
                  <a:solidFill>
                    <a:srgbClr val="000000"/>
                  </a:solidFill>
                  <a:latin typeface="Franklin Gothic Medium"/>
                  <a:cs typeface="+mn-cs"/>
                </a:rPr>
                <a:t>II.B.viii</a:t>
              </a:r>
              <a:endParaRPr lang="en-US" sz="1500" b="1" dirty="0">
                <a:solidFill>
                  <a:srgbClr val="000000"/>
                </a:solidFill>
                <a:latin typeface="Franklin Gothic Medium"/>
                <a:cs typeface="+mn-cs"/>
              </a:endParaRPr>
            </a:p>
          </p:txBody>
        </p:sp>
      </p:grpSp>
      <p:sp>
        <p:nvSpPr>
          <p:cNvPr id="141314" name="Title 1"/>
          <p:cNvSpPr>
            <a:spLocks noGrp="1"/>
          </p:cNvSpPr>
          <p:nvPr>
            <p:ph type="title"/>
          </p:nvPr>
        </p:nvSpPr>
        <p:spPr>
          <a:solidFill>
            <a:srgbClr val="008000"/>
          </a:solidFill>
        </p:spPr>
        <p:txBody>
          <a:bodyPr/>
          <a:lstStyle/>
          <a:p>
            <a:pPr eaLnBrk="1" hangingPunct="1"/>
            <a:r>
              <a:rPr lang="en-US" sz="3000" dirty="0">
                <a:solidFill>
                  <a:srgbClr val="FFFFFF"/>
                </a:solidFill>
                <a:ea typeface="Britannic Bold" pitchFamily="-108" charset="0"/>
                <a:cs typeface="Britannic Bold" pitchFamily="-108" charset="0"/>
              </a:rPr>
              <a:t>Steps for Selecting, Monitoring, and Evaluating SWPBIS Practices</a:t>
            </a:r>
          </a:p>
        </p:txBody>
      </p:sp>
      <p:sp>
        <p:nvSpPr>
          <p:cNvPr id="141315" name="Content Placeholder 2"/>
          <p:cNvSpPr>
            <a:spLocks noGrp="1"/>
          </p:cNvSpPr>
          <p:nvPr>
            <p:ph idx="1"/>
          </p:nvPr>
        </p:nvSpPr>
        <p:spPr>
          <a:xfrm>
            <a:off x="962535" y="1943100"/>
            <a:ext cx="7038465" cy="4057650"/>
          </a:xfrm>
        </p:spPr>
        <p:txBody>
          <a:bodyPr/>
          <a:lstStyle/>
          <a:p>
            <a:pPr eaLnBrk="1" hangingPunct="1">
              <a:spcAft>
                <a:spcPts val="2700"/>
              </a:spcAft>
            </a:pPr>
            <a:r>
              <a:rPr lang="en-US" sz="2100" dirty="0">
                <a:latin typeface="+mj-lt"/>
                <a:ea typeface="Britannic Bold" pitchFamily="-108" charset="0"/>
                <a:cs typeface="Britannic Bold" pitchFamily="-108" charset="0"/>
              </a:rPr>
              <a:t>Step 1: Develop evaluation questions.</a:t>
            </a:r>
          </a:p>
          <a:p>
            <a:pPr eaLnBrk="1" hangingPunct="1">
              <a:spcAft>
                <a:spcPts val="2700"/>
              </a:spcAft>
            </a:pPr>
            <a:r>
              <a:rPr lang="en-US" sz="2100" dirty="0">
                <a:latin typeface="+mj-lt"/>
                <a:ea typeface="Britannic Bold" pitchFamily="-108" charset="0"/>
                <a:cs typeface="Britannic Bold" pitchFamily="-108" charset="0"/>
              </a:rPr>
              <a:t>Step 2: Identify indicators or measures.</a:t>
            </a:r>
          </a:p>
        </p:txBody>
      </p:sp>
      <p:sp>
        <p:nvSpPr>
          <p:cNvPr id="4" name="Rounded Rectangle 3"/>
          <p:cNvSpPr/>
          <p:nvPr/>
        </p:nvSpPr>
        <p:spPr>
          <a:xfrm>
            <a:off x="2228850" y="2286000"/>
            <a:ext cx="5429250" cy="457200"/>
          </a:xfrm>
          <a:prstGeom prst="roundRect">
            <a:avLst/>
          </a:prstGeom>
          <a:solidFill>
            <a:srgbClr val="FFFF00">
              <a:alpha val="50000"/>
            </a:srgbClr>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defTabSz="685800">
              <a:defRPr/>
            </a:pPr>
            <a:r>
              <a:rPr lang="en-US" sz="1650" dirty="0">
                <a:solidFill>
                  <a:srgbClr val="000000"/>
                </a:solidFill>
                <a:latin typeface="Franklin Gothic Medium"/>
                <a:ea typeface="Britannic Bold" pitchFamily="-108" charset="0"/>
                <a:cs typeface="Britannic Bold" pitchFamily="-108" charset="0"/>
              </a:rPr>
              <a:t>What do you want to know?</a:t>
            </a:r>
          </a:p>
        </p:txBody>
      </p:sp>
      <p:sp>
        <p:nvSpPr>
          <p:cNvPr id="5" name="Rounded Rectangle 4"/>
          <p:cNvSpPr/>
          <p:nvPr/>
        </p:nvSpPr>
        <p:spPr>
          <a:xfrm>
            <a:off x="2228850" y="3028950"/>
            <a:ext cx="5429250" cy="457200"/>
          </a:xfrm>
          <a:prstGeom prst="roundRect">
            <a:avLst/>
          </a:prstGeom>
          <a:solidFill>
            <a:srgbClr val="FFFF00">
              <a:alpha val="50000"/>
            </a:srgbClr>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defTabSz="685800">
              <a:defRPr/>
            </a:pPr>
            <a:r>
              <a:rPr lang="en-US" sz="1650" dirty="0">
                <a:solidFill>
                  <a:srgbClr val="000000"/>
                </a:solidFill>
                <a:latin typeface="Franklin Gothic Medium"/>
                <a:ea typeface="Britannic Bold" pitchFamily="-108" charset="0"/>
                <a:cs typeface="Britannic Bold" pitchFamily="-108" charset="0"/>
              </a:rPr>
              <a:t>What information can be collected?</a:t>
            </a:r>
          </a:p>
        </p:txBody>
      </p:sp>
    </p:spTree>
    <p:extLst>
      <p:ext uri="{BB962C8B-B14F-4D97-AF65-F5344CB8AC3E}">
        <p14:creationId xmlns:p14="http://schemas.microsoft.com/office/powerpoint/2010/main" val="36633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14131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lide(fromTo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5" grpId="0" uiExpand="1" build="p"/>
      <p:bldP spid="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8F00"/>
          </a:solidFill>
        </p:spPr>
        <p:txBody>
          <a:bodyPr/>
          <a:lstStyle/>
          <a:p>
            <a:r>
              <a:rPr lang="en-US" sz="4000" dirty="0">
                <a:solidFill>
                  <a:schemeClr val="bg1"/>
                </a:solidFill>
              </a:rPr>
              <a:t>Types of Information (Data)</a:t>
            </a:r>
          </a:p>
        </p:txBody>
      </p:sp>
      <p:graphicFrame>
        <p:nvGraphicFramePr>
          <p:cNvPr id="4" name="Content Placeholder 3"/>
          <p:cNvGraphicFramePr>
            <a:graphicFrameLocks noGrp="1"/>
          </p:cNvGraphicFramePr>
          <p:nvPr>
            <p:ph idx="1"/>
          </p:nvPr>
        </p:nvGraphicFramePr>
        <p:xfrm>
          <a:off x="2014537" y="2228850"/>
          <a:ext cx="5072063" cy="2971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a:prstGeom prst="rect">
            <a:avLst/>
          </a:prstGeom>
        </p:spPr>
        <p:txBody>
          <a:bodyPr vert="horz" wrap="square" lIns="68580" tIns="34290" rIns="68580" bIns="34290" numCol="1" rtlCol="0" anchor="ctr" anchorCtr="0" compatLnSpc="1">
            <a:prstTxWarp prst="textNoShape">
              <a:avLst/>
            </a:prstTxWarp>
          </a:bodyP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0EA47862-2EFC-124A-BEF0-AC9C533BB65C}" type="slidenum">
              <a:rPr lang="en-US">
                <a:solidFill>
                  <a:srgbClr val="000000">
                    <a:tint val="75000"/>
                  </a:srgbClr>
                </a:solidFill>
                <a:latin typeface="Franklin Gothic Book"/>
              </a:rPr>
              <a:pPr/>
              <a:t>76</a:t>
            </a:fld>
            <a:endParaRPr lang="en-US">
              <a:solidFill>
                <a:srgbClr val="000000">
                  <a:tint val="75000"/>
                </a:srgbClr>
              </a:solidFill>
              <a:latin typeface="Franklin Gothic Book"/>
            </a:endParaRPr>
          </a:p>
        </p:txBody>
      </p:sp>
      <p:sp>
        <p:nvSpPr>
          <p:cNvPr id="5" name="TextBox 4"/>
          <p:cNvSpPr txBox="1"/>
          <p:nvPr/>
        </p:nvSpPr>
        <p:spPr>
          <a:xfrm>
            <a:off x="1294918" y="4757247"/>
            <a:ext cx="2457450" cy="484655"/>
          </a:xfrm>
          <a:prstGeom prst="rect">
            <a:avLst/>
          </a:prstGeom>
          <a:noFill/>
        </p:spPr>
        <p:txBody>
          <a:bodyPr wrap="square" lIns="68489" tIns="34244" rIns="68489" bIns="3424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r>
              <a:rPr lang="en-US" sz="1350" b="1" dirty="0">
                <a:solidFill>
                  <a:prstClr val="black"/>
                </a:solidFill>
                <a:latin typeface="Franklin Gothic Book"/>
              </a:rPr>
              <a:t>Did we implement the systems and strategies we agreed upon? </a:t>
            </a:r>
          </a:p>
        </p:txBody>
      </p:sp>
      <p:sp>
        <p:nvSpPr>
          <p:cNvPr id="6" name="TextBox 1"/>
          <p:cNvSpPr txBox="1"/>
          <p:nvPr/>
        </p:nvSpPr>
        <p:spPr>
          <a:xfrm>
            <a:off x="5657850" y="4757247"/>
            <a:ext cx="2286000" cy="484655"/>
          </a:xfrm>
          <a:prstGeom prst="rect">
            <a:avLst/>
          </a:prstGeom>
          <a:noFill/>
        </p:spPr>
        <p:txBody>
          <a:bodyPr wrap="square" lIns="68489" tIns="34244" rIns="68489" bIns="3424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r>
              <a:rPr lang="en-US" sz="1350" b="1" dirty="0">
                <a:solidFill>
                  <a:prstClr val="black"/>
                </a:solidFill>
                <a:latin typeface="Franklin Gothic Book"/>
              </a:rPr>
              <a:t>Is the plan resulting in progress toward our goals? </a:t>
            </a:r>
            <a:endParaRPr lang="en-US" sz="1200" b="1" dirty="0">
              <a:solidFill>
                <a:prstClr val="black"/>
              </a:solidFill>
              <a:latin typeface="Franklin Gothic Book"/>
            </a:endParaRPr>
          </a:p>
        </p:txBody>
      </p:sp>
      <p:pic>
        <p:nvPicPr>
          <p:cNvPr id="3075" name="Picture 3" descr="C:\Users\kconley1\AppData\Local\Microsoft\Windows\Temporary Internet Files\Content.IE5\CQN145DJ\abc[1].pn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524" b="99806" l="6042" r="98125"/>
                    </a14:imgEffect>
                  </a14:imgLayer>
                </a14:imgProps>
              </a:ext>
              <a:ext uri="{28A0092B-C50C-407E-A947-70E740481C1C}">
                <a14:useLocalDpi xmlns:a14="http://schemas.microsoft.com/office/drawing/2010/main" val="0"/>
              </a:ext>
            </a:extLst>
          </a:blip>
          <a:srcRect r="45441"/>
          <a:stretch/>
        </p:blipFill>
        <p:spPr bwMode="auto">
          <a:xfrm>
            <a:off x="6919590" y="3825678"/>
            <a:ext cx="494043" cy="9715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kconley1\AppData\Local\Microsoft\Windows\Temporary Internet Files\Content.IE5\A7XMI3IX\teacher-male[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28751" y="3959981"/>
            <a:ext cx="1135118" cy="822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36010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914400" y="381000"/>
            <a:ext cx="7391400" cy="857250"/>
          </a:xfrm>
          <a:solidFill>
            <a:srgbClr val="008000"/>
          </a:solidFill>
        </p:spPr>
        <p:txBody>
          <a:bodyPr/>
          <a:lstStyle/>
          <a:p>
            <a:r>
              <a:rPr lang="en-US" sz="4000" b="1" dirty="0">
                <a:solidFill>
                  <a:srgbClr val="FFFFFF"/>
                </a:solidFill>
                <a:ea typeface="ＭＳ Ｐゴシック" pitchFamily="-108" charset="-128"/>
                <a:cs typeface="ＭＳ Ｐゴシック" pitchFamily="-108" charset="-128"/>
              </a:rPr>
              <a:t>Sources of data in school</a:t>
            </a:r>
          </a:p>
        </p:txBody>
      </p:sp>
      <p:sp>
        <p:nvSpPr>
          <p:cNvPr id="116739" name="Rectangle 3"/>
          <p:cNvSpPr>
            <a:spLocks noGrp="1" noChangeArrowheads="1"/>
          </p:cNvSpPr>
          <p:nvPr>
            <p:ph idx="1"/>
          </p:nvPr>
        </p:nvSpPr>
        <p:spPr>
          <a:xfrm>
            <a:off x="914400" y="1600200"/>
            <a:ext cx="7391400" cy="4114800"/>
          </a:xfrm>
        </p:spPr>
        <p:txBody>
          <a:bodyPr/>
          <a:lstStyle/>
          <a:p>
            <a:r>
              <a:rPr lang="en-US" dirty="0">
                <a:ea typeface="ＭＳ Ｐゴシック" pitchFamily="-108" charset="-128"/>
                <a:cs typeface="ＭＳ Ｐゴシック" pitchFamily="-108" charset="-128"/>
              </a:rPr>
              <a:t>Office discipline referrals (see </a:t>
            </a:r>
            <a:r>
              <a:rPr lang="en-US" dirty="0" err="1">
                <a:ea typeface="ＭＳ Ｐゴシック" pitchFamily="-108" charset="-128"/>
                <a:cs typeface="ＭＳ Ｐゴシック" pitchFamily="-108" charset="-128"/>
              </a:rPr>
              <a:t>swis.org</a:t>
            </a:r>
            <a:r>
              <a:rPr lang="en-US" dirty="0">
                <a:ea typeface="ＭＳ Ｐゴシック" pitchFamily="-108" charset="-128"/>
                <a:cs typeface="ＭＳ Ｐゴシック" pitchFamily="-108" charset="-128"/>
              </a:rPr>
              <a:t>)</a:t>
            </a:r>
          </a:p>
          <a:p>
            <a:r>
              <a:rPr lang="en-US" dirty="0">
                <a:ea typeface="ＭＳ Ｐゴシック" pitchFamily="-108" charset="-128"/>
                <a:cs typeface="ＭＳ Ｐゴシック" pitchFamily="-108" charset="-128"/>
              </a:rPr>
              <a:t>School climate surveys (see </a:t>
            </a:r>
            <a:r>
              <a:rPr lang="en-US" dirty="0" err="1">
                <a:ea typeface="ＭＳ Ｐゴシック" pitchFamily="-108" charset="-128"/>
                <a:cs typeface="ＭＳ Ｐゴシック" pitchFamily="-108" charset="-128"/>
              </a:rPr>
              <a:t>pbisapps.org</a:t>
            </a:r>
            <a:r>
              <a:rPr lang="en-US" dirty="0">
                <a:ea typeface="ＭＳ Ｐゴシック" pitchFamily="-108" charset="-128"/>
                <a:cs typeface="ＭＳ Ｐゴシック" pitchFamily="-108" charset="-128"/>
              </a:rPr>
              <a:t>)</a:t>
            </a:r>
          </a:p>
          <a:p>
            <a:r>
              <a:rPr lang="en-US" dirty="0">
                <a:ea typeface="ＭＳ Ｐゴシック" pitchFamily="-108" charset="-128"/>
                <a:cs typeface="ＭＳ Ｐゴシック" pitchFamily="-108" charset="-128"/>
              </a:rPr>
              <a:t>Fidelity tools (see </a:t>
            </a:r>
            <a:r>
              <a:rPr lang="en-US" dirty="0" err="1">
                <a:ea typeface="ＭＳ Ｐゴシック" pitchFamily="-108" charset="-128"/>
                <a:cs typeface="ＭＳ Ｐゴシック" pitchFamily="-108" charset="-128"/>
              </a:rPr>
              <a:t>pbisapps.org</a:t>
            </a:r>
            <a:r>
              <a:rPr lang="en-US" dirty="0">
                <a:ea typeface="ＭＳ Ｐゴシック" pitchFamily="-108" charset="-128"/>
                <a:cs typeface="ＭＳ Ｐゴシック" pitchFamily="-108" charset="-128"/>
              </a:rPr>
              <a:t>)</a:t>
            </a:r>
          </a:p>
          <a:p>
            <a:r>
              <a:rPr lang="en-US" dirty="0">
                <a:ea typeface="ＭＳ Ｐゴシック" pitchFamily="-108" charset="-128"/>
                <a:cs typeface="ＭＳ Ｐゴシック" pitchFamily="-108" charset="-128"/>
              </a:rPr>
              <a:t>Other school outcome indicators (use local resources)</a:t>
            </a:r>
          </a:p>
          <a:p>
            <a:pPr lvl="1"/>
            <a:r>
              <a:rPr lang="en-US" sz="1800" dirty="0">
                <a:cs typeface="ＭＳ Ｐゴシック" pitchFamily="-108" charset="-128"/>
              </a:rPr>
              <a:t>Grades</a:t>
            </a:r>
          </a:p>
          <a:p>
            <a:pPr lvl="1"/>
            <a:r>
              <a:rPr lang="en-US" sz="1800" dirty="0">
                <a:cs typeface="ＭＳ Ｐゴシック" pitchFamily="-108" charset="-128"/>
              </a:rPr>
              <a:t>Attendance</a:t>
            </a:r>
          </a:p>
          <a:p>
            <a:pPr lvl="1"/>
            <a:r>
              <a:rPr lang="en-US" sz="1800" dirty="0">
                <a:cs typeface="ＭＳ Ｐゴシック" pitchFamily="-108" charset="-128"/>
              </a:rPr>
              <a:t>Rates of students referred for additional support and/or identified with disabilities</a:t>
            </a:r>
          </a:p>
          <a:p>
            <a:pPr lvl="1"/>
            <a:r>
              <a:rPr lang="en-US" sz="1800" dirty="0">
                <a:cs typeface="ＭＳ Ｐゴシック" pitchFamily="-108" charset="-128"/>
              </a:rPr>
              <a:t>Academic performance (e.g., scores on state and district-wide assessments)</a:t>
            </a:r>
          </a:p>
          <a:p>
            <a:pPr lvl="1"/>
            <a:r>
              <a:rPr lang="en-US" sz="1800" dirty="0">
                <a:cs typeface="ＭＳ Ｐゴシック" pitchFamily="-108" charset="-128"/>
              </a:rPr>
              <a:t>Visits to the nurse/counselor</a:t>
            </a:r>
          </a:p>
          <a:p>
            <a:r>
              <a:rPr lang="en-US" dirty="0">
                <a:ea typeface="ＭＳ Ｐゴシック" pitchFamily="-108" charset="-128"/>
                <a:cs typeface="ＭＳ Ｐゴシック" pitchFamily="-108" charset="-128"/>
              </a:rPr>
              <a:t>___________</a:t>
            </a:r>
          </a:p>
          <a:p>
            <a:r>
              <a:rPr lang="en-US" dirty="0">
                <a:ea typeface="ＭＳ Ｐゴシック" pitchFamily="-108" charset="-128"/>
                <a:cs typeface="ＭＳ Ｐゴシック" pitchFamily="-108" charset="-128"/>
              </a:rPr>
              <a:t>___________</a:t>
            </a:r>
          </a:p>
        </p:txBody>
      </p:sp>
      <p:sp>
        <p:nvSpPr>
          <p:cNvPr id="2" name="Speech Bubble: Oval 1">
            <a:extLst>
              <a:ext uri="{FF2B5EF4-FFF2-40B4-BE49-F238E27FC236}">
                <a16:creationId xmlns:a16="http://schemas.microsoft.com/office/drawing/2014/main" id="{F5004062-948B-4F60-833B-2D514C013961}"/>
              </a:ext>
            </a:extLst>
          </p:cNvPr>
          <p:cNvSpPr/>
          <p:nvPr/>
        </p:nvSpPr>
        <p:spPr>
          <a:xfrm>
            <a:off x="6400800" y="838200"/>
            <a:ext cx="2667000" cy="1905000"/>
          </a:xfrm>
          <a:prstGeom prst="wedgeEllipseCallout">
            <a:avLst>
              <a:gd name="adj1" fmla="val -65736"/>
              <a:gd name="adj2" fmla="val 9700"/>
            </a:avLst>
          </a:prstGeom>
          <a:solidFill>
            <a:srgbClr val="008F00"/>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solidFill>
                  <a:schemeClr val="bg1"/>
                </a:solidFill>
              </a:rPr>
              <a:t>If your team hasn’t been trained in SWIS yet, speak to your trainers today!</a:t>
            </a:r>
          </a:p>
        </p:txBody>
      </p:sp>
    </p:spTree>
    <p:extLst>
      <p:ext uri="{BB962C8B-B14F-4D97-AF65-F5344CB8AC3E}">
        <p14:creationId xmlns:p14="http://schemas.microsoft.com/office/powerpoint/2010/main" val="8329796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008000">
            <a:alpha val="20000"/>
          </a:srgb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solidFill>
            <a:srgbClr val="008000"/>
          </a:solidFill>
          <a:ln>
            <a:solidFill>
              <a:srgbClr val="008000"/>
            </a:solidFill>
          </a:ln>
        </p:spPr>
        <p:txBody>
          <a:bodyPr/>
          <a:lstStyle/>
          <a:p>
            <a:r>
              <a:rPr lang="en-US" dirty="0">
                <a:solidFill>
                  <a:schemeClr val="bg1"/>
                </a:solidFill>
              </a:rPr>
              <a:t>Example: </a:t>
            </a:r>
            <a:br>
              <a:rPr lang="en-US" dirty="0">
                <a:solidFill>
                  <a:schemeClr val="bg1"/>
                </a:solidFill>
              </a:rPr>
            </a:br>
            <a:r>
              <a:rPr lang="en-US" dirty="0">
                <a:solidFill>
                  <a:schemeClr val="bg1"/>
                </a:solidFill>
              </a:rPr>
              <a:t>Average Referrals Per day Per Month</a:t>
            </a:r>
          </a:p>
        </p:txBody>
      </p:sp>
      <p:pic>
        <p:nvPicPr>
          <p:cNvPr id="5" name="Picture 4"/>
          <p:cNvPicPr>
            <a:picLocks noChangeAspect="1"/>
          </p:cNvPicPr>
          <p:nvPr/>
        </p:nvPicPr>
        <p:blipFill>
          <a:blip r:embed="rId2"/>
          <a:stretch>
            <a:fillRect/>
          </a:stretch>
        </p:blipFill>
        <p:spPr>
          <a:xfrm>
            <a:off x="544606" y="2420874"/>
            <a:ext cx="6105746" cy="3052874"/>
          </a:xfrm>
          <a:prstGeom prst="rect">
            <a:avLst/>
          </a:prstGeom>
          <a:ln>
            <a:solidFill>
              <a:schemeClr val="accent1">
                <a:shade val="50000"/>
              </a:schemeClr>
            </a:solidFill>
          </a:ln>
        </p:spPr>
      </p:pic>
      <p:sp>
        <p:nvSpPr>
          <p:cNvPr id="7" name="Rounded Rectangle 6"/>
          <p:cNvSpPr/>
          <p:nvPr/>
        </p:nvSpPr>
        <p:spPr>
          <a:xfrm>
            <a:off x="7019365" y="2420874"/>
            <a:ext cx="1805267" cy="3052874"/>
          </a:xfrm>
          <a:prstGeom prst="round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dirty="0">
                <a:solidFill>
                  <a:srgbClr val="FFFFFF"/>
                </a:solidFill>
                <a:latin typeface="Franklin Gothic Book"/>
              </a:rPr>
              <a:t>Graph answers the question:</a:t>
            </a:r>
          </a:p>
          <a:p>
            <a:pPr algn="ctr" defTabSz="685800" fontAlgn="auto">
              <a:spcBef>
                <a:spcPts val="0"/>
              </a:spcBef>
              <a:spcAft>
                <a:spcPts val="0"/>
              </a:spcAft>
            </a:pPr>
            <a:endParaRPr lang="en-US" dirty="0">
              <a:solidFill>
                <a:srgbClr val="FFFFFF"/>
              </a:solidFill>
              <a:latin typeface="Franklin Gothic Book"/>
            </a:endParaRPr>
          </a:p>
          <a:p>
            <a:pPr algn="ctr" defTabSz="685800" fontAlgn="auto">
              <a:spcBef>
                <a:spcPts val="0"/>
              </a:spcBef>
              <a:spcAft>
                <a:spcPts val="0"/>
              </a:spcAft>
            </a:pPr>
            <a:r>
              <a:rPr lang="en-US" dirty="0">
                <a:solidFill>
                  <a:srgbClr val="FFFFFF"/>
                </a:solidFill>
                <a:latin typeface="Franklin Gothic Book"/>
              </a:rPr>
              <a:t>Do we have a school wide problem with behavior </a:t>
            </a:r>
          </a:p>
          <a:p>
            <a:pPr algn="ctr" defTabSz="685800" fontAlgn="auto">
              <a:spcBef>
                <a:spcPts val="0"/>
              </a:spcBef>
              <a:spcAft>
                <a:spcPts val="0"/>
              </a:spcAft>
            </a:pPr>
            <a:r>
              <a:rPr lang="en-US" dirty="0">
                <a:solidFill>
                  <a:srgbClr val="FFFFFF"/>
                </a:solidFill>
                <a:latin typeface="Franklin Gothic Book"/>
              </a:rPr>
              <a:t>(Tier 1)?</a:t>
            </a:r>
          </a:p>
        </p:txBody>
      </p:sp>
    </p:spTree>
    <p:extLst>
      <p:ext uri="{BB962C8B-B14F-4D97-AF65-F5344CB8AC3E}">
        <p14:creationId xmlns:p14="http://schemas.microsoft.com/office/powerpoint/2010/main" val="14041412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008000">
            <a:alpha val="20000"/>
          </a:srgb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304800"/>
            <a:ext cx="8229600" cy="977027"/>
          </a:xfrm>
          <a:solidFill>
            <a:srgbClr val="008000"/>
          </a:solidFill>
        </p:spPr>
        <p:txBody>
          <a:bodyPr/>
          <a:lstStyle/>
          <a:p>
            <a:r>
              <a:rPr lang="en-US" dirty="0">
                <a:solidFill>
                  <a:schemeClr val="bg1"/>
                </a:solidFill>
              </a:rPr>
              <a:t>Example:</a:t>
            </a:r>
            <a:br>
              <a:rPr lang="en-US" dirty="0">
                <a:solidFill>
                  <a:schemeClr val="bg1"/>
                </a:solidFill>
              </a:rPr>
            </a:br>
            <a:r>
              <a:rPr lang="en-US" dirty="0">
                <a:solidFill>
                  <a:schemeClr val="bg1"/>
                </a:solidFill>
              </a:rPr>
              <a:t>Referrals by Location</a:t>
            </a:r>
          </a:p>
        </p:txBody>
      </p:sp>
      <p:sp>
        <p:nvSpPr>
          <p:cNvPr id="7" name="Rounded Rectangle 6"/>
          <p:cNvSpPr/>
          <p:nvPr/>
        </p:nvSpPr>
        <p:spPr>
          <a:xfrm>
            <a:off x="7019365" y="2420874"/>
            <a:ext cx="1805267" cy="3052874"/>
          </a:xfrm>
          <a:prstGeom prst="round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dirty="0">
                <a:solidFill>
                  <a:srgbClr val="FFFFFF"/>
                </a:solidFill>
                <a:latin typeface="Franklin Gothic Book"/>
              </a:rPr>
              <a:t>Graph answers the question:</a:t>
            </a:r>
          </a:p>
          <a:p>
            <a:pPr algn="ctr" defTabSz="685800" fontAlgn="auto">
              <a:spcBef>
                <a:spcPts val="0"/>
              </a:spcBef>
              <a:spcAft>
                <a:spcPts val="0"/>
              </a:spcAft>
            </a:pPr>
            <a:endParaRPr lang="en-US" dirty="0">
              <a:solidFill>
                <a:srgbClr val="FFFFFF"/>
              </a:solidFill>
              <a:latin typeface="Franklin Gothic Book"/>
            </a:endParaRPr>
          </a:p>
          <a:p>
            <a:pPr algn="ctr" defTabSz="685800" fontAlgn="auto">
              <a:spcBef>
                <a:spcPts val="0"/>
              </a:spcBef>
              <a:spcAft>
                <a:spcPts val="0"/>
              </a:spcAft>
            </a:pPr>
            <a:r>
              <a:rPr lang="en-US" dirty="0">
                <a:solidFill>
                  <a:srgbClr val="FFFFFF"/>
                </a:solidFill>
                <a:latin typeface="Franklin Gothic Book"/>
              </a:rPr>
              <a:t>Where is our big problem area?</a:t>
            </a:r>
          </a:p>
        </p:txBody>
      </p:sp>
      <p:pic>
        <p:nvPicPr>
          <p:cNvPr id="3" name="Picture 2"/>
          <p:cNvPicPr>
            <a:picLocks noChangeAspect="1"/>
          </p:cNvPicPr>
          <p:nvPr/>
        </p:nvPicPr>
        <p:blipFill>
          <a:blip r:embed="rId2"/>
          <a:stretch>
            <a:fillRect/>
          </a:stretch>
        </p:blipFill>
        <p:spPr>
          <a:xfrm>
            <a:off x="510363" y="2420874"/>
            <a:ext cx="6105746" cy="3052874"/>
          </a:xfrm>
          <a:prstGeom prst="rect">
            <a:avLst/>
          </a:prstGeom>
          <a:ln>
            <a:solidFill>
              <a:schemeClr val="accent1">
                <a:shade val="50000"/>
              </a:schemeClr>
            </a:solidFill>
          </a:ln>
        </p:spPr>
      </p:pic>
    </p:spTree>
    <p:extLst>
      <p:ext uri="{BB962C8B-B14F-4D97-AF65-F5344CB8AC3E}">
        <p14:creationId xmlns:p14="http://schemas.microsoft.com/office/powerpoint/2010/main" val="2085281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00">
            <a:alpha val="25000"/>
          </a:srgbClr>
        </a:solidFill>
        <a:effectLst/>
      </p:bgPr>
    </p:bg>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381000" y="914400"/>
            <a:ext cx="8382000" cy="4343400"/>
          </a:xfrm>
          <a:prstGeom prst="rect">
            <a:avLst/>
          </a:prstGeom>
          <a:solidFill>
            <a:srgbClr val="008000">
              <a:alpha val="75000"/>
            </a:srgbClr>
          </a:solidFill>
          <a:ln w="9525">
            <a:solidFill>
              <a:schemeClr val="tx1"/>
            </a:solidFill>
            <a:miter lim="800000"/>
            <a:headEnd/>
            <a:tailEnd/>
          </a:ln>
          <a:effectLst/>
        </p:spPr>
        <p:txBody>
          <a:bodyPr anchor="ctr"/>
          <a:lstStyle/>
          <a:p>
            <a:pPr algn="ctr">
              <a:defRPr/>
            </a:pPr>
            <a:r>
              <a:rPr lang="en-US" sz="5700" dirty="0">
                <a:solidFill>
                  <a:srgbClr val="FFFF00"/>
                </a:solidFill>
                <a:effectLst>
                  <a:outerShdw blurRad="38100" dist="38100" dir="2700000" algn="tl">
                    <a:srgbClr val="000000"/>
                  </a:outerShdw>
                </a:effectLst>
                <a:latin typeface="Britannic Bold" pitchFamily="-108" charset="0"/>
                <a:ea typeface="Britannic Bold" pitchFamily="-108" charset="0"/>
                <a:cs typeface="Britannic Bold" pitchFamily="-108" charset="0"/>
              </a:rPr>
              <a:t>Review </a:t>
            </a:r>
          </a:p>
          <a:p>
            <a:pPr algn="ctr">
              <a:defRPr/>
            </a:pPr>
            <a:r>
              <a:rPr lang="en-US" sz="5700" dirty="0">
                <a:solidFill>
                  <a:srgbClr val="FFFF00"/>
                </a:solidFill>
                <a:effectLst>
                  <a:outerShdw blurRad="38100" dist="38100" dir="2700000" algn="tl">
                    <a:srgbClr val="000000"/>
                  </a:outerShdw>
                </a:effectLst>
                <a:latin typeface="Britannic Bold" pitchFamily="-108" charset="0"/>
                <a:ea typeface="Britannic Bold" pitchFamily="-108" charset="0"/>
                <a:cs typeface="Britannic Bold" pitchFamily="-108" charset="0"/>
              </a:rPr>
              <a:t>Overview &amp; Getting Started with SWPBIS</a:t>
            </a:r>
          </a:p>
          <a:p>
            <a:pPr algn="ctr">
              <a:defRPr/>
            </a:pPr>
            <a:r>
              <a:rPr lang="en-US" sz="5700" dirty="0">
                <a:solidFill>
                  <a:srgbClr val="FFFF00"/>
                </a:solidFill>
                <a:effectLst>
                  <a:outerShdw blurRad="38100" dist="38100" dir="2700000" algn="tl">
                    <a:srgbClr val="000000"/>
                  </a:outerShdw>
                </a:effectLst>
                <a:latin typeface="Britannic Bold" pitchFamily="-108" charset="0"/>
                <a:ea typeface="Britannic Bold" pitchFamily="-108" charset="0"/>
                <a:cs typeface="Britannic Bold" pitchFamily="-108" charset="0"/>
              </a:rPr>
              <a:t>(Days 1-2)</a:t>
            </a:r>
          </a:p>
        </p:txBody>
      </p:sp>
      <p:pic>
        <p:nvPicPr>
          <p:cNvPr id="3" name="Picture 2"/>
          <p:cNvPicPr/>
          <p:nvPr/>
        </p:nvPicPr>
        <p:blipFill>
          <a:blip r:embed="rId3">
            <a:extLst>
              <a:ext uri="{28A0092B-C50C-407E-A947-70E740481C1C}">
                <a14:useLocalDpi xmlns:a14="http://schemas.microsoft.com/office/drawing/2010/main"/>
              </a:ext>
            </a:extLst>
          </a:blip>
          <a:srcRect/>
          <a:stretch>
            <a:fillRect/>
          </a:stretch>
        </p:blipFill>
        <p:spPr bwMode="auto">
          <a:xfrm>
            <a:off x="7772400" y="4800600"/>
            <a:ext cx="1092200" cy="1092200"/>
          </a:xfrm>
          <a:prstGeom prst="rect">
            <a:avLst/>
          </a:prstGeom>
          <a:noFill/>
          <a:ln>
            <a:noFill/>
          </a:ln>
        </p:spPr>
      </p:pic>
    </p:spTree>
    <p:extLst>
      <p:ext uri="{BB962C8B-B14F-4D97-AF65-F5344CB8AC3E}">
        <p14:creationId xmlns:p14="http://schemas.microsoft.com/office/powerpoint/2010/main" val="3653026"/>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008000">
            <a:alpha val="20000"/>
          </a:srgb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381000"/>
            <a:ext cx="8229600" cy="942737"/>
          </a:xfrm>
          <a:solidFill>
            <a:srgbClr val="008000"/>
          </a:solidFill>
        </p:spPr>
        <p:txBody>
          <a:bodyPr/>
          <a:lstStyle/>
          <a:p>
            <a:r>
              <a:rPr lang="en-US" dirty="0">
                <a:solidFill>
                  <a:schemeClr val="bg1"/>
                </a:solidFill>
              </a:rPr>
              <a:t>Example:</a:t>
            </a:r>
            <a:br>
              <a:rPr lang="en-US" dirty="0">
                <a:solidFill>
                  <a:schemeClr val="bg1"/>
                </a:solidFill>
              </a:rPr>
            </a:br>
            <a:r>
              <a:rPr lang="en-US" dirty="0">
                <a:solidFill>
                  <a:schemeClr val="bg1"/>
                </a:solidFill>
              </a:rPr>
              <a:t>Referrals by Problem Behavior</a:t>
            </a:r>
          </a:p>
        </p:txBody>
      </p:sp>
      <p:sp>
        <p:nvSpPr>
          <p:cNvPr id="7" name="Rounded Rectangle 6"/>
          <p:cNvSpPr/>
          <p:nvPr/>
        </p:nvSpPr>
        <p:spPr>
          <a:xfrm>
            <a:off x="7019365" y="2420874"/>
            <a:ext cx="1805267" cy="3052874"/>
          </a:xfrm>
          <a:prstGeom prst="round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dirty="0">
                <a:solidFill>
                  <a:srgbClr val="FFFFFF"/>
                </a:solidFill>
                <a:latin typeface="Franklin Gothic Book"/>
              </a:rPr>
              <a:t>Graph answers the question:</a:t>
            </a:r>
          </a:p>
          <a:p>
            <a:pPr algn="ctr" defTabSz="685800" fontAlgn="auto">
              <a:spcBef>
                <a:spcPts val="0"/>
              </a:spcBef>
              <a:spcAft>
                <a:spcPts val="0"/>
              </a:spcAft>
            </a:pPr>
            <a:endParaRPr lang="en-US" dirty="0">
              <a:solidFill>
                <a:srgbClr val="FFFFFF"/>
              </a:solidFill>
              <a:latin typeface="Franklin Gothic Book"/>
            </a:endParaRPr>
          </a:p>
          <a:p>
            <a:pPr algn="ctr" defTabSz="685800" fontAlgn="auto">
              <a:spcBef>
                <a:spcPts val="0"/>
              </a:spcBef>
              <a:spcAft>
                <a:spcPts val="0"/>
              </a:spcAft>
            </a:pPr>
            <a:r>
              <a:rPr lang="en-US" dirty="0">
                <a:solidFill>
                  <a:srgbClr val="FFFFFF"/>
                </a:solidFill>
                <a:latin typeface="Franklin Gothic Book"/>
              </a:rPr>
              <a:t>What is our big problem behavior?</a:t>
            </a:r>
          </a:p>
        </p:txBody>
      </p:sp>
      <p:pic>
        <p:nvPicPr>
          <p:cNvPr id="2" name="Picture 1"/>
          <p:cNvPicPr>
            <a:picLocks noChangeAspect="1"/>
          </p:cNvPicPr>
          <p:nvPr/>
        </p:nvPicPr>
        <p:blipFill>
          <a:blip r:embed="rId2"/>
          <a:stretch>
            <a:fillRect/>
          </a:stretch>
        </p:blipFill>
        <p:spPr>
          <a:xfrm>
            <a:off x="571108" y="2420874"/>
            <a:ext cx="6105747" cy="3052874"/>
          </a:xfrm>
          <a:prstGeom prst="rect">
            <a:avLst/>
          </a:prstGeom>
          <a:ln>
            <a:solidFill>
              <a:schemeClr val="accent1">
                <a:shade val="50000"/>
              </a:schemeClr>
            </a:solidFill>
          </a:ln>
        </p:spPr>
      </p:pic>
    </p:spTree>
    <p:extLst>
      <p:ext uri="{BB962C8B-B14F-4D97-AF65-F5344CB8AC3E}">
        <p14:creationId xmlns:p14="http://schemas.microsoft.com/office/powerpoint/2010/main" val="5705774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008000">
            <a:alpha val="20000"/>
          </a:srgb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381000"/>
            <a:ext cx="8229600" cy="925592"/>
          </a:xfrm>
          <a:solidFill>
            <a:srgbClr val="008000"/>
          </a:solidFill>
        </p:spPr>
        <p:txBody>
          <a:bodyPr/>
          <a:lstStyle/>
          <a:p>
            <a:r>
              <a:rPr lang="en-US" dirty="0">
                <a:solidFill>
                  <a:schemeClr val="bg1"/>
                </a:solidFill>
              </a:rPr>
              <a:t>Example:</a:t>
            </a:r>
            <a:br>
              <a:rPr lang="en-US" dirty="0">
                <a:solidFill>
                  <a:schemeClr val="bg1"/>
                </a:solidFill>
              </a:rPr>
            </a:br>
            <a:r>
              <a:rPr lang="en-US" dirty="0">
                <a:solidFill>
                  <a:schemeClr val="bg1"/>
                </a:solidFill>
              </a:rPr>
              <a:t>Referrals by Time of Day</a:t>
            </a:r>
          </a:p>
        </p:txBody>
      </p:sp>
      <p:sp>
        <p:nvSpPr>
          <p:cNvPr id="7" name="Rounded Rectangle 6"/>
          <p:cNvSpPr/>
          <p:nvPr/>
        </p:nvSpPr>
        <p:spPr>
          <a:xfrm>
            <a:off x="7019365" y="2420874"/>
            <a:ext cx="1805267" cy="3052874"/>
          </a:xfrm>
          <a:prstGeom prst="round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dirty="0">
                <a:solidFill>
                  <a:srgbClr val="FFFFFF"/>
                </a:solidFill>
                <a:latin typeface="Franklin Gothic Book"/>
              </a:rPr>
              <a:t>Graph answers the question:</a:t>
            </a:r>
          </a:p>
          <a:p>
            <a:pPr algn="ctr" defTabSz="685800" fontAlgn="auto">
              <a:spcBef>
                <a:spcPts val="0"/>
              </a:spcBef>
              <a:spcAft>
                <a:spcPts val="0"/>
              </a:spcAft>
            </a:pPr>
            <a:endParaRPr lang="en-US" dirty="0">
              <a:solidFill>
                <a:srgbClr val="FFFFFF"/>
              </a:solidFill>
              <a:latin typeface="Franklin Gothic Book"/>
            </a:endParaRPr>
          </a:p>
          <a:p>
            <a:pPr algn="ctr" defTabSz="685800" fontAlgn="auto">
              <a:spcBef>
                <a:spcPts val="0"/>
              </a:spcBef>
              <a:spcAft>
                <a:spcPts val="0"/>
              </a:spcAft>
            </a:pPr>
            <a:r>
              <a:rPr lang="en-US" dirty="0">
                <a:solidFill>
                  <a:srgbClr val="FFFFFF"/>
                </a:solidFill>
                <a:latin typeface="Franklin Gothic Book"/>
              </a:rPr>
              <a:t>When do problems occur?</a:t>
            </a:r>
          </a:p>
        </p:txBody>
      </p:sp>
      <p:pic>
        <p:nvPicPr>
          <p:cNvPr id="3" name="Picture 2"/>
          <p:cNvPicPr>
            <a:picLocks noChangeAspect="1"/>
          </p:cNvPicPr>
          <p:nvPr/>
        </p:nvPicPr>
        <p:blipFill>
          <a:blip r:embed="rId2"/>
          <a:stretch>
            <a:fillRect/>
          </a:stretch>
        </p:blipFill>
        <p:spPr>
          <a:xfrm>
            <a:off x="635374" y="2420874"/>
            <a:ext cx="5926790" cy="3052874"/>
          </a:xfrm>
          <a:prstGeom prst="rect">
            <a:avLst/>
          </a:prstGeom>
          <a:ln>
            <a:solidFill>
              <a:schemeClr val="accent1">
                <a:shade val="50000"/>
              </a:schemeClr>
            </a:solidFill>
          </a:ln>
        </p:spPr>
      </p:pic>
    </p:spTree>
    <p:extLst>
      <p:ext uri="{BB962C8B-B14F-4D97-AF65-F5344CB8AC3E}">
        <p14:creationId xmlns:p14="http://schemas.microsoft.com/office/powerpoint/2010/main" val="90163562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008000">
            <a:alpha val="20000"/>
          </a:srgb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304800"/>
            <a:ext cx="8229600" cy="1011317"/>
          </a:xfrm>
          <a:solidFill>
            <a:srgbClr val="008000"/>
          </a:solidFill>
        </p:spPr>
        <p:txBody>
          <a:bodyPr/>
          <a:lstStyle/>
          <a:p>
            <a:r>
              <a:rPr lang="en-US" dirty="0">
                <a:solidFill>
                  <a:schemeClr val="bg1"/>
                </a:solidFill>
              </a:rPr>
              <a:t>Example:</a:t>
            </a:r>
            <a:br>
              <a:rPr lang="en-US" dirty="0">
                <a:solidFill>
                  <a:schemeClr val="bg1"/>
                </a:solidFill>
              </a:rPr>
            </a:br>
            <a:r>
              <a:rPr lang="en-US" dirty="0">
                <a:solidFill>
                  <a:schemeClr val="bg1"/>
                </a:solidFill>
              </a:rPr>
              <a:t>Referrals by Grade</a:t>
            </a:r>
          </a:p>
        </p:txBody>
      </p:sp>
      <p:sp>
        <p:nvSpPr>
          <p:cNvPr id="7" name="Rounded Rectangle 6"/>
          <p:cNvSpPr/>
          <p:nvPr/>
        </p:nvSpPr>
        <p:spPr>
          <a:xfrm>
            <a:off x="7019365" y="2420874"/>
            <a:ext cx="1805267" cy="3052874"/>
          </a:xfrm>
          <a:prstGeom prst="round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dirty="0">
                <a:solidFill>
                  <a:srgbClr val="FFFFFF"/>
                </a:solidFill>
                <a:latin typeface="Franklin Gothic Book"/>
              </a:rPr>
              <a:t>Graph answers the question:</a:t>
            </a:r>
          </a:p>
          <a:p>
            <a:pPr algn="ctr" defTabSz="685800" fontAlgn="auto">
              <a:spcBef>
                <a:spcPts val="0"/>
              </a:spcBef>
              <a:spcAft>
                <a:spcPts val="0"/>
              </a:spcAft>
            </a:pPr>
            <a:endParaRPr lang="en-US" dirty="0">
              <a:solidFill>
                <a:srgbClr val="FFFFFF"/>
              </a:solidFill>
              <a:latin typeface="Franklin Gothic Book"/>
            </a:endParaRPr>
          </a:p>
          <a:p>
            <a:pPr algn="ctr" defTabSz="685800" fontAlgn="auto">
              <a:spcBef>
                <a:spcPts val="0"/>
              </a:spcBef>
              <a:spcAft>
                <a:spcPts val="0"/>
              </a:spcAft>
            </a:pPr>
            <a:r>
              <a:rPr lang="en-US" dirty="0">
                <a:solidFill>
                  <a:srgbClr val="FFFFFF"/>
                </a:solidFill>
                <a:latin typeface="Franklin Gothic Book"/>
              </a:rPr>
              <a:t>What grade levels need more support?</a:t>
            </a:r>
          </a:p>
        </p:txBody>
      </p:sp>
      <p:pic>
        <p:nvPicPr>
          <p:cNvPr id="2" name="Picture 1"/>
          <p:cNvPicPr>
            <a:picLocks noChangeAspect="1"/>
          </p:cNvPicPr>
          <p:nvPr/>
        </p:nvPicPr>
        <p:blipFill>
          <a:blip r:embed="rId2"/>
          <a:stretch>
            <a:fillRect/>
          </a:stretch>
        </p:blipFill>
        <p:spPr>
          <a:xfrm>
            <a:off x="605119" y="2420874"/>
            <a:ext cx="5866278" cy="3052874"/>
          </a:xfrm>
          <a:prstGeom prst="rect">
            <a:avLst/>
          </a:prstGeom>
          <a:ln>
            <a:solidFill>
              <a:schemeClr val="accent1">
                <a:shade val="50000"/>
              </a:schemeClr>
            </a:solidFill>
          </a:ln>
        </p:spPr>
      </p:pic>
    </p:spTree>
    <p:extLst>
      <p:ext uri="{BB962C8B-B14F-4D97-AF65-F5344CB8AC3E}">
        <p14:creationId xmlns:p14="http://schemas.microsoft.com/office/powerpoint/2010/main" val="81733078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008000">
            <a:alpha val="20000"/>
          </a:srgb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304800"/>
            <a:ext cx="8229600" cy="1011317"/>
          </a:xfrm>
          <a:solidFill>
            <a:srgbClr val="008000"/>
          </a:solidFill>
        </p:spPr>
        <p:txBody>
          <a:bodyPr/>
          <a:lstStyle/>
          <a:p>
            <a:r>
              <a:rPr lang="en-US" dirty="0">
                <a:solidFill>
                  <a:schemeClr val="bg1"/>
                </a:solidFill>
              </a:rPr>
              <a:t>Example:</a:t>
            </a:r>
            <a:br>
              <a:rPr lang="en-US" dirty="0">
                <a:solidFill>
                  <a:schemeClr val="bg1"/>
                </a:solidFill>
              </a:rPr>
            </a:br>
            <a:r>
              <a:rPr lang="en-US" dirty="0">
                <a:solidFill>
                  <a:schemeClr val="bg1"/>
                </a:solidFill>
              </a:rPr>
              <a:t>Triangle Report</a:t>
            </a:r>
          </a:p>
        </p:txBody>
      </p:sp>
      <p:sp>
        <p:nvSpPr>
          <p:cNvPr id="7" name="Rounded Rectangle 6"/>
          <p:cNvSpPr/>
          <p:nvPr/>
        </p:nvSpPr>
        <p:spPr>
          <a:xfrm>
            <a:off x="6858000" y="2420874"/>
            <a:ext cx="1805267" cy="3052874"/>
          </a:xfrm>
          <a:prstGeom prst="round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dirty="0">
                <a:solidFill>
                  <a:srgbClr val="FFFFFF"/>
                </a:solidFill>
                <a:latin typeface="Franklin Gothic Book"/>
              </a:rPr>
              <a:t>Graph answers the question:</a:t>
            </a:r>
          </a:p>
          <a:p>
            <a:pPr algn="ctr" defTabSz="685800" fontAlgn="auto">
              <a:spcBef>
                <a:spcPts val="0"/>
              </a:spcBef>
              <a:spcAft>
                <a:spcPts val="0"/>
              </a:spcAft>
            </a:pPr>
            <a:endParaRPr lang="en-US" dirty="0">
              <a:solidFill>
                <a:srgbClr val="FFFFFF"/>
              </a:solidFill>
              <a:latin typeface="Franklin Gothic Book"/>
            </a:endParaRPr>
          </a:p>
          <a:p>
            <a:pPr algn="ctr" defTabSz="685800" fontAlgn="auto">
              <a:spcBef>
                <a:spcPts val="0"/>
              </a:spcBef>
              <a:spcAft>
                <a:spcPts val="0"/>
              </a:spcAft>
            </a:pPr>
            <a:r>
              <a:rPr lang="en-US" dirty="0">
                <a:solidFill>
                  <a:srgbClr val="FFFFFF"/>
                </a:solidFill>
                <a:latin typeface="Franklin Gothic Book"/>
              </a:rPr>
              <a:t>Are students responding to our systems?</a:t>
            </a:r>
          </a:p>
        </p:txBody>
      </p:sp>
      <p:sp>
        <p:nvSpPr>
          <p:cNvPr id="3" name="TextBox 2">
            <a:extLst>
              <a:ext uri="{FF2B5EF4-FFF2-40B4-BE49-F238E27FC236}">
                <a16:creationId xmlns:a16="http://schemas.microsoft.com/office/drawing/2014/main" id="{651C46AB-4DDD-49D7-998C-87ACB40F21E2}"/>
              </a:ext>
            </a:extLst>
          </p:cNvPr>
          <p:cNvSpPr txBox="1"/>
          <p:nvPr/>
        </p:nvSpPr>
        <p:spPr>
          <a:xfrm>
            <a:off x="228600" y="6019800"/>
            <a:ext cx="6790765" cy="707886"/>
          </a:xfrm>
          <a:prstGeom prst="rect">
            <a:avLst/>
          </a:prstGeom>
          <a:solidFill>
            <a:srgbClr val="008F00"/>
          </a:solidFill>
        </p:spPr>
        <p:txBody>
          <a:bodyPr wrap="square" rtlCol="0">
            <a:spAutoFit/>
          </a:bodyPr>
          <a:lstStyle/>
          <a:p>
            <a:r>
              <a:rPr lang="en-US" sz="2000" dirty="0">
                <a:solidFill>
                  <a:schemeClr val="bg1"/>
                </a:solidFill>
              </a:rPr>
              <a:t>*Most reliable as a fidelity measure when used at the end of the year.</a:t>
            </a:r>
          </a:p>
        </p:txBody>
      </p:sp>
      <p:pic>
        <p:nvPicPr>
          <p:cNvPr id="6" name="Picture 5">
            <a:extLst>
              <a:ext uri="{FF2B5EF4-FFF2-40B4-BE49-F238E27FC236}">
                <a16:creationId xmlns:a16="http://schemas.microsoft.com/office/drawing/2014/main" id="{AED25B33-7071-48D3-82E5-FA8476F6386E}"/>
              </a:ext>
            </a:extLst>
          </p:cNvPr>
          <p:cNvPicPr>
            <a:picLocks noChangeAspect="1"/>
          </p:cNvPicPr>
          <p:nvPr/>
        </p:nvPicPr>
        <p:blipFill>
          <a:blip r:embed="rId2"/>
          <a:stretch>
            <a:fillRect/>
          </a:stretch>
        </p:blipFill>
        <p:spPr>
          <a:xfrm>
            <a:off x="1150366" y="1600200"/>
            <a:ext cx="4793234" cy="4305300"/>
          </a:xfrm>
          <a:prstGeom prst="rect">
            <a:avLst/>
          </a:prstGeom>
        </p:spPr>
      </p:pic>
    </p:spTree>
    <p:extLst>
      <p:ext uri="{BB962C8B-B14F-4D97-AF65-F5344CB8AC3E}">
        <p14:creationId xmlns:p14="http://schemas.microsoft.com/office/powerpoint/2010/main" val="19911430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7"/>
          <p:cNvGrpSpPr/>
          <p:nvPr/>
        </p:nvGrpSpPr>
        <p:grpSpPr>
          <a:xfrm>
            <a:off x="-66488" y="5442592"/>
            <a:ext cx="1438088" cy="1339208"/>
            <a:chOff x="-140380" y="5333999"/>
            <a:chExt cx="1588180" cy="1785610"/>
          </a:xfrm>
        </p:grpSpPr>
        <p:pic>
          <p:nvPicPr>
            <p:cNvPr id="11" name="Content Placeholder 3"/>
            <p:cNvPicPr>
              <a:picLocks noChangeAspect="1"/>
            </p:cNvPicPr>
            <p:nvPr/>
          </p:nvPicPr>
          <p:blipFill>
            <a:blip r:embed="rId2"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2" name="TextBox 6"/>
            <p:cNvSpPr txBox="1">
              <a:spLocks noChangeArrowheads="1"/>
            </p:cNvSpPr>
            <p:nvPr/>
          </p:nvSpPr>
          <p:spPr bwMode="auto">
            <a:xfrm>
              <a:off x="248456" y="6380945"/>
              <a:ext cx="894544" cy="738664"/>
            </a:xfrm>
            <a:prstGeom prst="rect">
              <a:avLst/>
            </a:prstGeom>
            <a:solidFill>
              <a:srgbClr val="FFFF00"/>
            </a:solidFill>
            <a:ln w="9525">
              <a:noFill/>
              <a:miter lim="800000"/>
              <a:headEnd/>
              <a:tailEnd/>
            </a:ln>
          </p:spPr>
          <p:txBody>
            <a:bodyPr wrap="square">
              <a:prstTxWarp prst="textNoShape">
                <a:avLst/>
              </a:prstTxWarp>
              <a:spAutoFit/>
            </a:bodyPr>
            <a:lstStyle/>
            <a:p>
              <a:pPr algn="ctr" defTabSz="685800"/>
              <a:r>
                <a:rPr lang="en-US" sz="1500" b="1" dirty="0" err="1">
                  <a:solidFill>
                    <a:srgbClr val="000000"/>
                  </a:solidFill>
                  <a:latin typeface="Franklin Gothic Medium"/>
                  <a:cs typeface="+mn-cs"/>
                </a:rPr>
                <a:t>II.B.viii</a:t>
              </a:r>
              <a:endParaRPr lang="en-US" sz="1500" b="1" dirty="0">
                <a:solidFill>
                  <a:srgbClr val="000000"/>
                </a:solidFill>
                <a:latin typeface="Franklin Gothic Medium"/>
                <a:cs typeface="+mn-cs"/>
              </a:endParaRPr>
            </a:p>
          </p:txBody>
        </p:sp>
      </p:grpSp>
      <p:sp>
        <p:nvSpPr>
          <p:cNvPr id="141314" name="Title 1"/>
          <p:cNvSpPr>
            <a:spLocks noGrp="1"/>
          </p:cNvSpPr>
          <p:nvPr>
            <p:ph type="title"/>
          </p:nvPr>
        </p:nvSpPr>
        <p:spPr>
          <a:solidFill>
            <a:srgbClr val="008000"/>
          </a:solidFill>
        </p:spPr>
        <p:txBody>
          <a:bodyPr/>
          <a:lstStyle/>
          <a:p>
            <a:pPr eaLnBrk="1" hangingPunct="1"/>
            <a:r>
              <a:rPr lang="en-US" sz="3000" dirty="0">
                <a:solidFill>
                  <a:srgbClr val="FFFFFF"/>
                </a:solidFill>
                <a:ea typeface="Britannic Bold" pitchFamily="-108" charset="0"/>
                <a:cs typeface="Britannic Bold" pitchFamily="-108" charset="0"/>
              </a:rPr>
              <a:t>Steps for Selecting, Monitoring, and Evaluating SWPBIS Practices</a:t>
            </a:r>
          </a:p>
        </p:txBody>
      </p:sp>
      <p:sp>
        <p:nvSpPr>
          <p:cNvPr id="141315" name="Content Placeholder 2"/>
          <p:cNvSpPr>
            <a:spLocks noGrp="1"/>
          </p:cNvSpPr>
          <p:nvPr>
            <p:ph idx="1"/>
          </p:nvPr>
        </p:nvSpPr>
        <p:spPr>
          <a:xfrm>
            <a:off x="1124647" y="1943100"/>
            <a:ext cx="7562153" cy="4057650"/>
          </a:xfrm>
        </p:spPr>
        <p:txBody>
          <a:bodyPr/>
          <a:lstStyle/>
          <a:p>
            <a:pPr eaLnBrk="1" hangingPunct="1">
              <a:spcAft>
                <a:spcPts val="2700"/>
              </a:spcAft>
            </a:pPr>
            <a:r>
              <a:rPr lang="en-US" sz="2100" dirty="0">
                <a:latin typeface="+mj-lt"/>
                <a:ea typeface="Britannic Bold" pitchFamily="-108" charset="0"/>
                <a:cs typeface="Britannic Bold" pitchFamily="-108" charset="0"/>
              </a:rPr>
              <a:t>Step 1: Develop evaluation questions.</a:t>
            </a:r>
          </a:p>
          <a:p>
            <a:pPr eaLnBrk="1" hangingPunct="1">
              <a:spcAft>
                <a:spcPts val="2700"/>
              </a:spcAft>
            </a:pPr>
            <a:r>
              <a:rPr lang="en-US" sz="2100" dirty="0">
                <a:latin typeface="+mj-lt"/>
                <a:ea typeface="Britannic Bold" pitchFamily="-108" charset="0"/>
                <a:cs typeface="Britannic Bold" pitchFamily="-108" charset="0"/>
              </a:rPr>
              <a:t>Step 2: Identify indicators or measures.</a:t>
            </a:r>
          </a:p>
          <a:p>
            <a:pPr eaLnBrk="1" hangingPunct="1">
              <a:spcAft>
                <a:spcPts val="2700"/>
              </a:spcAft>
            </a:pPr>
            <a:r>
              <a:rPr lang="en-US" sz="2100" dirty="0">
                <a:latin typeface="+mj-lt"/>
                <a:ea typeface="Britannic Bold" pitchFamily="-108" charset="0"/>
                <a:cs typeface="Britannic Bold" pitchFamily="-108" charset="0"/>
              </a:rPr>
              <a:t>Step 3: Develop methods for collecting and analyzing indicators.</a:t>
            </a:r>
          </a:p>
        </p:txBody>
      </p:sp>
      <p:sp>
        <p:nvSpPr>
          <p:cNvPr id="4" name="Rounded Rectangle 3"/>
          <p:cNvSpPr/>
          <p:nvPr/>
        </p:nvSpPr>
        <p:spPr>
          <a:xfrm>
            <a:off x="2057400" y="2286000"/>
            <a:ext cx="5600700" cy="457200"/>
          </a:xfrm>
          <a:prstGeom prst="roundRect">
            <a:avLst/>
          </a:prstGeom>
          <a:solidFill>
            <a:srgbClr val="FFFF00">
              <a:alpha val="50000"/>
            </a:srgbClr>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defTabSz="685800">
              <a:defRPr/>
            </a:pPr>
            <a:r>
              <a:rPr lang="en-US" sz="1650" dirty="0">
                <a:solidFill>
                  <a:srgbClr val="000000"/>
                </a:solidFill>
                <a:latin typeface="Franklin Gothic Medium"/>
                <a:ea typeface="Britannic Bold" pitchFamily="-108" charset="0"/>
                <a:cs typeface="Britannic Bold" pitchFamily="-108" charset="0"/>
              </a:rPr>
              <a:t>What do you want to know?</a:t>
            </a:r>
          </a:p>
        </p:txBody>
      </p:sp>
      <p:sp>
        <p:nvSpPr>
          <p:cNvPr id="5" name="Rounded Rectangle 4"/>
          <p:cNvSpPr/>
          <p:nvPr/>
        </p:nvSpPr>
        <p:spPr>
          <a:xfrm>
            <a:off x="2057400" y="3028950"/>
            <a:ext cx="5600700" cy="457200"/>
          </a:xfrm>
          <a:prstGeom prst="roundRect">
            <a:avLst/>
          </a:prstGeom>
          <a:solidFill>
            <a:srgbClr val="FFFF00">
              <a:alpha val="50000"/>
            </a:srgbClr>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defTabSz="685800">
              <a:defRPr/>
            </a:pPr>
            <a:r>
              <a:rPr lang="en-US" sz="1650">
                <a:solidFill>
                  <a:srgbClr val="000000"/>
                </a:solidFill>
                <a:latin typeface="Franklin Gothic Medium"/>
                <a:ea typeface="Britannic Bold" pitchFamily="-108" charset="0"/>
                <a:cs typeface="Britannic Bold" pitchFamily="-108" charset="0"/>
              </a:rPr>
              <a:t>What information can be collected?</a:t>
            </a:r>
          </a:p>
        </p:txBody>
      </p:sp>
      <p:sp>
        <p:nvSpPr>
          <p:cNvPr id="6" name="Rounded Rectangle 5"/>
          <p:cNvSpPr/>
          <p:nvPr/>
        </p:nvSpPr>
        <p:spPr>
          <a:xfrm>
            <a:off x="2057400" y="4057650"/>
            <a:ext cx="5600700" cy="457200"/>
          </a:xfrm>
          <a:prstGeom prst="roundRect">
            <a:avLst/>
          </a:prstGeom>
          <a:solidFill>
            <a:srgbClr val="FFFF00">
              <a:alpha val="50000"/>
            </a:srgbClr>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defTabSz="685800">
              <a:defRPr/>
            </a:pPr>
            <a:r>
              <a:rPr lang="en-US" sz="1650" dirty="0">
                <a:solidFill>
                  <a:srgbClr val="000000"/>
                </a:solidFill>
                <a:latin typeface="Franklin Gothic Medium"/>
                <a:ea typeface="Britannic Bold" pitchFamily="-108" charset="0"/>
                <a:cs typeface="Britannic Bold" pitchFamily="-108" charset="0"/>
              </a:rPr>
              <a:t>How/when should information be gathered?</a:t>
            </a:r>
          </a:p>
        </p:txBody>
      </p:sp>
    </p:spTree>
    <p:extLst>
      <p:ext uri="{BB962C8B-B14F-4D97-AF65-F5344CB8AC3E}">
        <p14:creationId xmlns:p14="http://schemas.microsoft.com/office/powerpoint/2010/main" val="1753752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14131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slide(fromTo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5" grpId="0" uiExpand="1" build="p"/>
      <p:bldP spid="6"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D0E14-C173-4F2E-88B3-AD313E6B0D66}"/>
              </a:ext>
            </a:extLst>
          </p:cNvPr>
          <p:cNvSpPr>
            <a:spLocks noGrp="1"/>
          </p:cNvSpPr>
          <p:nvPr>
            <p:ph type="title"/>
          </p:nvPr>
        </p:nvSpPr>
        <p:spPr>
          <a:solidFill>
            <a:srgbClr val="008000"/>
          </a:solidFill>
        </p:spPr>
        <p:txBody>
          <a:bodyPr/>
          <a:lstStyle/>
          <a:p>
            <a:r>
              <a:rPr lang="en-US" dirty="0">
                <a:solidFill>
                  <a:schemeClr val="bg1"/>
                </a:solidFill>
              </a:rPr>
              <a:t>Guidelines for Efficient Data </a:t>
            </a:r>
            <a:r>
              <a:rPr lang="en-US" i="1" dirty="0">
                <a:solidFill>
                  <a:schemeClr val="bg1"/>
                </a:solidFill>
              </a:rPr>
              <a:t>Collection</a:t>
            </a:r>
          </a:p>
        </p:txBody>
      </p:sp>
      <p:sp>
        <p:nvSpPr>
          <p:cNvPr id="3" name="Content Placeholder 2">
            <a:extLst>
              <a:ext uri="{FF2B5EF4-FFF2-40B4-BE49-F238E27FC236}">
                <a16:creationId xmlns:a16="http://schemas.microsoft.com/office/drawing/2014/main" id="{169DEF94-34AA-4C5E-906E-D6AF1A3DA8D7}"/>
              </a:ext>
            </a:extLst>
          </p:cNvPr>
          <p:cNvSpPr>
            <a:spLocks noGrp="1"/>
          </p:cNvSpPr>
          <p:nvPr>
            <p:ph idx="1"/>
          </p:nvPr>
        </p:nvSpPr>
        <p:spPr/>
        <p:txBody>
          <a:bodyPr/>
          <a:lstStyle/>
          <a:p>
            <a:r>
              <a:rPr lang="en-US" dirty="0"/>
              <a:t>What</a:t>
            </a:r>
          </a:p>
          <a:p>
            <a:pPr lvl="1"/>
            <a:r>
              <a:rPr lang="en-US" dirty="0"/>
              <a:t>Data collection limited to information that answers important student, classroom, and school questions</a:t>
            </a:r>
          </a:p>
          <a:p>
            <a:r>
              <a:rPr lang="en-US" dirty="0"/>
              <a:t>How should information be gathered?</a:t>
            </a:r>
          </a:p>
          <a:p>
            <a:pPr lvl="1"/>
            <a:r>
              <a:rPr lang="en-US" dirty="0">
                <a:ea typeface="Britannic Bold" pitchFamily="-108" charset="0"/>
                <a:cs typeface="Britannic Bold" pitchFamily="-108" charset="0"/>
              </a:rPr>
              <a:t>Data collection procedures are integrated into typical routines (e.g., ODRs, attendance, behavior incident reports)</a:t>
            </a:r>
            <a:endParaRPr lang="en-US" dirty="0"/>
          </a:p>
          <a:p>
            <a:pPr lvl="1"/>
            <a:r>
              <a:rPr lang="en-US" dirty="0"/>
              <a:t>Data collection and staffing are scheduled to ensure that data are current</a:t>
            </a:r>
          </a:p>
          <a:p>
            <a:r>
              <a:rPr lang="en-US" dirty="0"/>
              <a:t>When?</a:t>
            </a:r>
          </a:p>
          <a:p>
            <a:pPr lvl="1"/>
            <a:r>
              <a:rPr lang="en-US" dirty="0"/>
              <a:t>No more than 1% of time each day for managing data</a:t>
            </a:r>
          </a:p>
          <a:p>
            <a:r>
              <a:rPr lang="en-US" dirty="0"/>
              <a:t>By whom?</a:t>
            </a:r>
          </a:p>
          <a:p>
            <a:pPr lvl="1"/>
            <a:r>
              <a:rPr lang="en-US" dirty="0"/>
              <a:t>Ensure access to all necessary information (e.g., student records)</a:t>
            </a:r>
          </a:p>
          <a:p>
            <a:pPr lvl="1"/>
            <a:r>
              <a:rPr lang="en-US" dirty="0"/>
              <a:t>Data collection reports regularly checked for accuracy</a:t>
            </a:r>
          </a:p>
        </p:txBody>
      </p:sp>
    </p:spTree>
    <p:extLst>
      <p:ext uri="{BB962C8B-B14F-4D97-AF65-F5344CB8AC3E}">
        <p14:creationId xmlns:p14="http://schemas.microsoft.com/office/powerpoint/2010/main" val="3415041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7"/>
          <p:cNvGrpSpPr/>
          <p:nvPr/>
        </p:nvGrpSpPr>
        <p:grpSpPr>
          <a:xfrm>
            <a:off x="-140380" y="5257800"/>
            <a:ext cx="1740580" cy="1676401"/>
            <a:chOff x="-140380" y="5333999"/>
            <a:chExt cx="1588180" cy="1676401"/>
          </a:xfrm>
        </p:grpSpPr>
        <p:pic>
          <p:nvPicPr>
            <p:cNvPr id="15" name="Content Placeholder 3"/>
            <p:cNvPicPr>
              <a:picLocks noChangeAspect="1"/>
            </p:cNvPicPr>
            <p:nvPr/>
          </p:nvPicPr>
          <p:blipFill>
            <a:blip r:embed="rId2"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6" name="TextBox 6"/>
            <p:cNvSpPr txBox="1">
              <a:spLocks noChangeArrowheads="1"/>
            </p:cNvSpPr>
            <p:nvPr/>
          </p:nvSpPr>
          <p:spPr bwMode="auto">
            <a:xfrm>
              <a:off x="248456" y="6380946"/>
              <a:ext cx="894544" cy="400110"/>
            </a:xfrm>
            <a:prstGeom prst="rect">
              <a:avLst/>
            </a:prstGeom>
            <a:solidFill>
              <a:srgbClr val="FFFF00"/>
            </a:solidFill>
            <a:ln w="9525">
              <a:noFill/>
              <a:miter lim="800000"/>
              <a:headEnd/>
              <a:tailEnd/>
            </a:ln>
          </p:spPr>
          <p:txBody>
            <a:bodyPr wrap="squar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Franklin Gothic Medium"/>
                  <a:ea typeface="ＭＳ Ｐゴシック" pitchFamily="-108" charset="-128"/>
                </a:rPr>
                <a:t>II.B.viii</a:t>
              </a:r>
              <a:endParaRPr kumimoji="0" lang="en-US" sz="2000" b="1" i="0" u="none" strike="noStrike" kern="1200" cap="none" spc="0" normalizeH="0" baseline="0" noProof="0" dirty="0">
                <a:ln>
                  <a:noFill/>
                </a:ln>
                <a:solidFill>
                  <a:srgbClr val="000000"/>
                </a:solidFill>
                <a:effectLst/>
                <a:uLnTx/>
                <a:uFillTx/>
                <a:latin typeface="Franklin Gothic Medium"/>
                <a:ea typeface="ＭＳ Ｐゴシック" pitchFamily="-108" charset="-128"/>
              </a:endParaRPr>
            </a:p>
          </p:txBody>
        </p:sp>
      </p:grpSp>
      <p:sp>
        <p:nvSpPr>
          <p:cNvPr id="3" name="Content Placeholder 2"/>
          <p:cNvSpPr>
            <a:spLocks noGrp="1"/>
          </p:cNvSpPr>
          <p:nvPr>
            <p:ph idx="1"/>
          </p:nvPr>
        </p:nvSpPr>
        <p:spPr>
          <a:xfrm>
            <a:off x="457200" y="1646237"/>
            <a:ext cx="8001000" cy="4525963"/>
          </a:xfrm>
        </p:spPr>
        <p:txBody>
          <a:bodyPr/>
          <a:lstStyle/>
          <a:p>
            <a:pPr eaLnBrk="1" hangingPunct="1"/>
            <a:r>
              <a:rPr lang="en-US" sz="2400" b="1" u="sng" dirty="0">
                <a:ea typeface="Britannic Bold" pitchFamily="-108" charset="0"/>
                <a:cs typeface="Britannic Bold" pitchFamily="-108" charset="0"/>
              </a:rPr>
              <a:t>Protect team time to review data monthly</a:t>
            </a:r>
            <a:endParaRPr lang="en-US" sz="2400" dirty="0">
              <a:ea typeface="Britannic Bold" pitchFamily="-108" charset="0"/>
              <a:cs typeface="Britannic Bold" pitchFamily="-108" charset="0"/>
            </a:endParaRPr>
          </a:p>
          <a:p>
            <a:pPr marL="857250" lvl="1" indent="-457200" eaLnBrk="1" hangingPunct="1"/>
            <a:r>
              <a:rPr lang="en-US" sz="2000" dirty="0">
                <a:ea typeface="Britannic Bold" pitchFamily="-108" charset="0"/>
                <a:cs typeface="Britannic Bold" pitchFamily="-108" charset="0"/>
              </a:rPr>
              <a:t>Data system managed by 2-3 staff members</a:t>
            </a:r>
          </a:p>
          <a:p>
            <a:pPr marL="857250" lvl="1" indent="-457200" eaLnBrk="1" hangingPunct="1"/>
            <a:r>
              <a:rPr lang="en-US" sz="2000" dirty="0">
                <a:ea typeface="Britannic Bold" pitchFamily="-108" charset="0"/>
                <a:cs typeface="Britannic Bold" pitchFamily="-108" charset="0"/>
              </a:rPr>
              <a:t>Efficient, timely, and graphic displays of data</a:t>
            </a:r>
          </a:p>
          <a:p>
            <a:pPr marL="457200" indent="-457200" eaLnBrk="1" hangingPunct="1"/>
            <a:r>
              <a:rPr lang="en-US" sz="2400" dirty="0">
                <a:ea typeface="Britannic Bold" pitchFamily="-108" charset="0"/>
                <a:cs typeface="Britannic Bold" pitchFamily="-108" charset="0"/>
              </a:rPr>
              <a:t>Structures and routines for staff members to receive weekly/monthly data reports about status of SW discipline</a:t>
            </a:r>
          </a:p>
          <a:p>
            <a:pPr marL="457200" indent="-457200" eaLnBrk="1" hangingPunct="1"/>
            <a:r>
              <a:rPr lang="en-US" sz="2400" dirty="0">
                <a:ea typeface="Britannic Bold" pitchFamily="-108" charset="0"/>
                <a:cs typeface="Britannic Bold" pitchFamily="-108" charset="0"/>
              </a:rPr>
              <a:t>Decision rules for guiding data analysis and actions</a:t>
            </a:r>
          </a:p>
          <a:p>
            <a:pPr eaLnBrk="1" hangingPunct="1"/>
            <a:endParaRPr lang="en-US" sz="2000" dirty="0">
              <a:ea typeface="Britannic Bold" pitchFamily="-108" charset="0"/>
              <a:cs typeface="Britannic Bold" pitchFamily="-108" charset="0"/>
            </a:endParaRPr>
          </a:p>
        </p:txBody>
      </p:sp>
      <p:sp>
        <p:nvSpPr>
          <p:cNvPr id="18" name="Title 1">
            <a:extLst>
              <a:ext uri="{FF2B5EF4-FFF2-40B4-BE49-F238E27FC236}">
                <a16:creationId xmlns:a16="http://schemas.microsoft.com/office/drawing/2014/main" id="{72C34B42-4C07-4230-B29A-693F9A15D748}"/>
              </a:ext>
            </a:extLst>
          </p:cNvPr>
          <p:cNvSpPr>
            <a:spLocks noGrp="1"/>
          </p:cNvSpPr>
          <p:nvPr>
            <p:ph type="title"/>
          </p:nvPr>
        </p:nvSpPr>
        <p:spPr>
          <a:xfrm>
            <a:off x="457200" y="274638"/>
            <a:ext cx="8229600" cy="1143000"/>
          </a:xfrm>
          <a:solidFill>
            <a:srgbClr val="008000"/>
          </a:solidFill>
        </p:spPr>
        <p:txBody>
          <a:bodyPr/>
          <a:lstStyle/>
          <a:p>
            <a:r>
              <a:rPr lang="en-US" sz="3600" dirty="0">
                <a:solidFill>
                  <a:schemeClr val="bg1"/>
                </a:solidFill>
              </a:rPr>
              <a:t>Guidelines for Efficient Data </a:t>
            </a:r>
            <a:r>
              <a:rPr lang="en-US" sz="3600" i="1" dirty="0">
                <a:solidFill>
                  <a:schemeClr val="bg1"/>
                </a:solidFill>
              </a:rPr>
              <a:t>Analysis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610600" cy="1143000"/>
          </a:xfrm>
          <a:solidFill>
            <a:srgbClr val="008F00"/>
          </a:solidFill>
        </p:spPr>
        <p:txBody>
          <a:bodyPr>
            <a:normAutofit/>
          </a:bodyPr>
          <a:lstStyle/>
          <a:p>
            <a:r>
              <a:rPr lang="en-US" dirty="0">
                <a:solidFill>
                  <a:schemeClr val="bg1"/>
                </a:solidFill>
              </a:rPr>
              <a:t>Continuous Quality Improvement</a:t>
            </a:r>
          </a:p>
        </p:txBody>
      </p:sp>
      <p:sp>
        <p:nvSpPr>
          <p:cNvPr id="9" name="Rectangle 8"/>
          <p:cNvSpPr/>
          <p:nvPr/>
        </p:nvSpPr>
        <p:spPr>
          <a:xfrm rot="20038151">
            <a:off x="3065282" y="3318781"/>
            <a:ext cx="2838662" cy="1569660"/>
          </a:xfrm>
          <a:prstGeom prst="rect">
            <a:avLst/>
          </a:prstGeom>
          <a:noFill/>
        </p:spPr>
        <p:txBody>
          <a:bodyPr wrap="none" lIns="91440" tIns="45720" rIns="91440" bIns="45720">
            <a:spAutoFit/>
          </a:bodyPr>
          <a:lstStyle/>
          <a:p>
            <a:pPr algn="ctr" fontAlgn="auto">
              <a:spcBef>
                <a:spcPts val="0"/>
              </a:spcBef>
              <a:spcAft>
                <a:spcPts val="0"/>
              </a:spcAft>
            </a:pPr>
            <a:r>
              <a:rPr lang="en-US" sz="9600" b="1" dirty="0">
                <a:ln w="1905"/>
                <a:solidFill>
                  <a:srgbClr val="EEECE1">
                    <a:lumMod val="25000"/>
                  </a:srgbClr>
                </a:solidFill>
                <a:effectLst>
                  <a:innerShdw blurRad="69850" dist="43180" dir="5400000">
                    <a:srgbClr val="000000">
                      <a:alpha val="65000"/>
                    </a:srgbClr>
                  </a:innerShdw>
                </a:effectLst>
                <a:latin typeface="Calibri"/>
                <a:ea typeface="+mn-ea"/>
                <a:cs typeface="+mn-cs"/>
              </a:rPr>
              <a:t>DATA</a:t>
            </a:r>
          </a:p>
        </p:txBody>
      </p:sp>
      <p:grpSp>
        <p:nvGrpSpPr>
          <p:cNvPr id="23" name="Group 22"/>
          <p:cNvGrpSpPr/>
          <p:nvPr/>
        </p:nvGrpSpPr>
        <p:grpSpPr>
          <a:xfrm>
            <a:off x="4706086" y="1508758"/>
            <a:ext cx="4209314" cy="1107996"/>
            <a:chOff x="4477485" y="1508758"/>
            <a:chExt cx="3934627" cy="1107996"/>
          </a:xfrm>
        </p:grpSpPr>
        <p:sp>
          <p:nvSpPr>
            <p:cNvPr id="11" name="TextBox 10"/>
            <p:cNvSpPr txBox="1"/>
            <p:nvPr/>
          </p:nvSpPr>
          <p:spPr>
            <a:xfrm>
              <a:off x="6255285" y="1508758"/>
              <a:ext cx="2156827" cy="1107996"/>
            </a:xfrm>
            <a:prstGeom prst="rect">
              <a:avLst/>
            </a:prstGeom>
            <a:noFill/>
          </p:spPr>
          <p:txBody>
            <a:bodyPr wrap="square" rtlCol="0">
              <a:spAutoFit/>
            </a:bodyPr>
            <a:lstStyle/>
            <a:p>
              <a:pPr fontAlgn="auto">
                <a:spcBef>
                  <a:spcPts val="0"/>
                </a:spcBef>
                <a:spcAft>
                  <a:spcPts val="0"/>
                </a:spcAft>
              </a:pPr>
              <a:r>
                <a:rPr lang="en-US" sz="2200" dirty="0">
                  <a:solidFill>
                    <a:srgbClr val="EEECE1">
                      <a:lumMod val="25000"/>
                    </a:srgbClr>
                  </a:solidFill>
                  <a:latin typeface="Calibri"/>
                  <a:ea typeface="+mn-ea"/>
                  <a:cs typeface="+mn-cs"/>
                </a:rPr>
                <a:t>Identify problems </a:t>
              </a:r>
              <a:br>
                <a:rPr lang="en-US" sz="2200" dirty="0">
                  <a:solidFill>
                    <a:srgbClr val="EEECE1">
                      <a:lumMod val="25000"/>
                    </a:srgbClr>
                  </a:solidFill>
                  <a:latin typeface="Calibri"/>
                  <a:ea typeface="+mn-ea"/>
                  <a:cs typeface="+mn-cs"/>
                </a:rPr>
              </a:br>
              <a:r>
                <a:rPr lang="en-US" sz="2200" dirty="0">
                  <a:solidFill>
                    <a:srgbClr val="EEECE1">
                      <a:lumMod val="25000"/>
                    </a:srgbClr>
                  </a:solidFill>
                  <a:latin typeface="Calibri"/>
                  <a:ea typeface="+mn-ea"/>
                  <a:cs typeface="+mn-cs"/>
                </a:rPr>
                <a:t>with precision</a:t>
              </a:r>
            </a:p>
          </p:txBody>
        </p:sp>
        <p:sp>
          <p:nvSpPr>
            <p:cNvPr id="10" name="Right Arrow 9"/>
            <p:cNvSpPr/>
            <p:nvPr/>
          </p:nvSpPr>
          <p:spPr>
            <a:xfrm>
              <a:off x="4477485" y="1613663"/>
              <a:ext cx="1542315" cy="346907"/>
            </a:xfrm>
            <a:prstGeom prst="rightArrow">
              <a:avLst/>
            </a:prstGeom>
            <a:solidFill>
              <a:schemeClr val="tx1">
                <a:lumMod val="65000"/>
              </a:schemeClr>
            </a:solidFill>
            <a:ln w="12700">
              <a:solidFill>
                <a:schemeClr val="tx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dirty="0">
                <a:solidFill>
                  <a:srgbClr val="EEECE1">
                    <a:lumMod val="25000"/>
                  </a:srgbClr>
                </a:solidFill>
              </a:endParaRPr>
            </a:p>
          </p:txBody>
        </p:sp>
      </p:grpSp>
      <p:grpSp>
        <p:nvGrpSpPr>
          <p:cNvPr id="24" name="Group 23"/>
          <p:cNvGrpSpPr/>
          <p:nvPr/>
        </p:nvGrpSpPr>
        <p:grpSpPr>
          <a:xfrm>
            <a:off x="6091541" y="3223648"/>
            <a:ext cx="3164413" cy="769441"/>
            <a:chOff x="5862940" y="3223648"/>
            <a:chExt cx="3164413" cy="769441"/>
          </a:xfrm>
        </p:grpSpPr>
        <p:sp>
          <p:nvSpPr>
            <p:cNvPr id="13" name="TextBox 12"/>
            <p:cNvSpPr txBox="1"/>
            <p:nvPr/>
          </p:nvSpPr>
          <p:spPr>
            <a:xfrm>
              <a:off x="7533098" y="3223648"/>
              <a:ext cx="1494255" cy="769441"/>
            </a:xfrm>
            <a:prstGeom prst="rect">
              <a:avLst/>
            </a:prstGeom>
            <a:noFill/>
          </p:spPr>
          <p:txBody>
            <a:bodyPr wrap="square" rtlCol="0">
              <a:spAutoFit/>
            </a:bodyPr>
            <a:lstStyle/>
            <a:p>
              <a:pPr fontAlgn="auto">
                <a:spcBef>
                  <a:spcPts val="0"/>
                </a:spcBef>
                <a:spcAft>
                  <a:spcPts val="0"/>
                </a:spcAft>
              </a:pPr>
              <a:r>
                <a:rPr lang="en-US" sz="2200" dirty="0">
                  <a:solidFill>
                    <a:srgbClr val="EEECE1">
                      <a:lumMod val="25000"/>
                    </a:srgbClr>
                  </a:solidFill>
                  <a:latin typeface="Calibri"/>
                  <a:ea typeface="+mn-ea"/>
                  <a:cs typeface="+mn-cs"/>
                </a:rPr>
                <a:t>Establish goal(s)</a:t>
              </a:r>
            </a:p>
          </p:txBody>
        </p:sp>
        <p:sp>
          <p:nvSpPr>
            <p:cNvPr id="14" name="Right Arrow 13"/>
            <p:cNvSpPr/>
            <p:nvPr/>
          </p:nvSpPr>
          <p:spPr>
            <a:xfrm>
              <a:off x="5862940" y="3484551"/>
              <a:ext cx="1542315" cy="346907"/>
            </a:xfrm>
            <a:prstGeom prst="rightArrow">
              <a:avLst/>
            </a:prstGeom>
            <a:solidFill>
              <a:schemeClr val="tx1">
                <a:lumMod val="65000"/>
              </a:schemeClr>
            </a:solidFill>
            <a:ln w="12700">
              <a:solidFill>
                <a:schemeClr val="tx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dirty="0">
                <a:solidFill>
                  <a:srgbClr val="EEECE1">
                    <a:lumMod val="25000"/>
                  </a:srgbClr>
                </a:solidFill>
              </a:endParaRPr>
            </a:p>
          </p:txBody>
        </p:sp>
      </p:grpSp>
      <p:grpSp>
        <p:nvGrpSpPr>
          <p:cNvPr id="25" name="Group 24"/>
          <p:cNvGrpSpPr/>
          <p:nvPr/>
        </p:nvGrpSpPr>
        <p:grpSpPr>
          <a:xfrm>
            <a:off x="5943601" y="4873532"/>
            <a:ext cx="2982495" cy="769441"/>
            <a:chOff x="5715000" y="4873532"/>
            <a:chExt cx="2982495" cy="769441"/>
          </a:xfrm>
        </p:grpSpPr>
        <p:sp>
          <p:nvSpPr>
            <p:cNvPr id="15" name="Right Arrow 14"/>
            <p:cNvSpPr/>
            <p:nvPr/>
          </p:nvSpPr>
          <p:spPr>
            <a:xfrm>
              <a:off x="5715000" y="5084800"/>
              <a:ext cx="1542315" cy="346907"/>
            </a:xfrm>
            <a:prstGeom prst="rightArrow">
              <a:avLst/>
            </a:prstGeom>
            <a:solidFill>
              <a:schemeClr val="tx1">
                <a:lumMod val="65000"/>
              </a:schemeClr>
            </a:solidFill>
            <a:ln w="12700">
              <a:solidFill>
                <a:schemeClr val="tx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dirty="0">
                <a:solidFill>
                  <a:srgbClr val="EEECE1">
                    <a:lumMod val="25000"/>
                  </a:srgbClr>
                </a:solidFill>
              </a:endParaRPr>
            </a:p>
          </p:txBody>
        </p:sp>
        <p:sp>
          <p:nvSpPr>
            <p:cNvPr id="16" name="TextBox 15"/>
            <p:cNvSpPr txBox="1"/>
            <p:nvPr/>
          </p:nvSpPr>
          <p:spPr>
            <a:xfrm>
              <a:off x="7257315" y="4873532"/>
              <a:ext cx="1440180" cy="769441"/>
            </a:xfrm>
            <a:prstGeom prst="rect">
              <a:avLst/>
            </a:prstGeom>
            <a:noFill/>
          </p:spPr>
          <p:txBody>
            <a:bodyPr wrap="square" rtlCol="0">
              <a:spAutoFit/>
            </a:bodyPr>
            <a:lstStyle/>
            <a:p>
              <a:pPr fontAlgn="auto">
                <a:spcBef>
                  <a:spcPts val="0"/>
                </a:spcBef>
                <a:spcAft>
                  <a:spcPts val="0"/>
                </a:spcAft>
              </a:pPr>
              <a:r>
                <a:rPr lang="en-US" sz="2200" dirty="0">
                  <a:solidFill>
                    <a:srgbClr val="EEECE1">
                      <a:lumMod val="25000"/>
                    </a:srgbClr>
                  </a:solidFill>
                  <a:latin typeface="Calibri"/>
                  <a:ea typeface="+mn-ea"/>
                  <a:cs typeface="+mn-cs"/>
                </a:rPr>
                <a:t>Develop solution(s)</a:t>
              </a:r>
            </a:p>
          </p:txBody>
        </p:sp>
      </p:grpSp>
      <p:grpSp>
        <p:nvGrpSpPr>
          <p:cNvPr id="26" name="Group 25"/>
          <p:cNvGrpSpPr/>
          <p:nvPr/>
        </p:nvGrpSpPr>
        <p:grpSpPr>
          <a:xfrm>
            <a:off x="304800" y="5258251"/>
            <a:ext cx="3066316" cy="1446550"/>
            <a:chOff x="76199" y="5258251"/>
            <a:chExt cx="3066316" cy="1446550"/>
          </a:xfrm>
        </p:grpSpPr>
        <p:sp>
          <p:nvSpPr>
            <p:cNvPr id="17" name="Right Arrow 16"/>
            <p:cNvSpPr/>
            <p:nvPr/>
          </p:nvSpPr>
          <p:spPr>
            <a:xfrm rot="10800000">
              <a:off x="1600200" y="5500297"/>
              <a:ext cx="1542315" cy="346907"/>
            </a:xfrm>
            <a:prstGeom prst="rightArrow">
              <a:avLst/>
            </a:prstGeom>
            <a:solidFill>
              <a:schemeClr val="tx1">
                <a:lumMod val="65000"/>
              </a:schemeClr>
            </a:solidFill>
            <a:ln w="12700">
              <a:solidFill>
                <a:schemeClr val="tx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dirty="0">
                <a:solidFill>
                  <a:srgbClr val="EEECE1">
                    <a:lumMod val="25000"/>
                  </a:srgbClr>
                </a:solidFill>
              </a:endParaRPr>
            </a:p>
          </p:txBody>
        </p:sp>
        <p:sp>
          <p:nvSpPr>
            <p:cNvPr id="18" name="TextBox 17"/>
            <p:cNvSpPr txBox="1"/>
            <p:nvPr/>
          </p:nvSpPr>
          <p:spPr>
            <a:xfrm>
              <a:off x="76199" y="5258251"/>
              <a:ext cx="2133601" cy="1446550"/>
            </a:xfrm>
            <a:prstGeom prst="rect">
              <a:avLst/>
            </a:prstGeom>
            <a:noFill/>
          </p:spPr>
          <p:txBody>
            <a:bodyPr wrap="square" rtlCol="0">
              <a:spAutoFit/>
            </a:bodyPr>
            <a:lstStyle/>
            <a:p>
              <a:pPr fontAlgn="auto">
                <a:spcBef>
                  <a:spcPts val="0"/>
                </a:spcBef>
                <a:spcAft>
                  <a:spcPts val="0"/>
                </a:spcAft>
              </a:pPr>
              <a:r>
                <a:rPr lang="en-US" sz="2200" dirty="0">
                  <a:solidFill>
                    <a:srgbClr val="EEECE1">
                      <a:lumMod val="25000"/>
                    </a:srgbClr>
                  </a:solidFill>
                  <a:latin typeface="Calibri"/>
                  <a:ea typeface="+mn-ea"/>
                  <a:cs typeface="+mn-cs"/>
                </a:rPr>
                <a:t>Implement solution(s) </a:t>
              </a:r>
              <a:br>
                <a:rPr lang="en-US" sz="2200" dirty="0">
                  <a:solidFill>
                    <a:srgbClr val="EEECE1">
                      <a:lumMod val="25000"/>
                    </a:srgbClr>
                  </a:solidFill>
                  <a:latin typeface="Calibri"/>
                  <a:ea typeface="+mn-ea"/>
                  <a:cs typeface="+mn-cs"/>
                </a:rPr>
              </a:br>
              <a:r>
                <a:rPr lang="en-US" sz="2200" dirty="0">
                  <a:solidFill>
                    <a:srgbClr val="EEECE1">
                      <a:lumMod val="25000"/>
                    </a:srgbClr>
                  </a:solidFill>
                  <a:latin typeface="Calibri"/>
                  <a:ea typeface="+mn-ea"/>
                  <a:cs typeface="+mn-cs"/>
                </a:rPr>
                <a:t>with integrity and fidelity</a:t>
              </a:r>
            </a:p>
          </p:txBody>
        </p:sp>
      </p:grpSp>
      <p:grpSp>
        <p:nvGrpSpPr>
          <p:cNvPr id="27" name="Group 26"/>
          <p:cNvGrpSpPr/>
          <p:nvPr/>
        </p:nvGrpSpPr>
        <p:grpSpPr>
          <a:xfrm>
            <a:off x="304800" y="2775515"/>
            <a:ext cx="2595943" cy="1446550"/>
            <a:chOff x="76199" y="2775515"/>
            <a:chExt cx="2595943" cy="1446550"/>
          </a:xfrm>
        </p:grpSpPr>
        <p:sp>
          <p:nvSpPr>
            <p:cNvPr id="19" name="Right Arrow 18"/>
            <p:cNvSpPr/>
            <p:nvPr/>
          </p:nvSpPr>
          <p:spPr>
            <a:xfrm rot="10800000">
              <a:off x="1295399" y="3483404"/>
              <a:ext cx="1376743" cy="346907"/>
            </a:xfrm>
            <a:prstGeom prst="rightArrow">
              <a:avLst/>
            </a:prstGeom>
            <a:solidFill>
              <a:schemeClr val="tx1">
                <a:lumMod val="65000"/>
              </a:schemeClr>
            </a:solidFill>
            <a:ln w="12700">
              <a:solidFill>
                <a:schemeClr val="tx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dirty="0">
                <a:solidFill>
                  <a:srgbClr val="EEECE1">
                    <a:lumMod val="25000"/>
                  </a:srgbClr>
                </a:solidFill>
              </a:endParaRPr>
            </a:p>
          </p:txBody>
        </p:sp>
        <p:sp>
          <p:nvSpPr>
            <p:cNvPr id="20" name="TextBox 19"/>
            <p:cNvSpPr txBox="1"/>
            <p:nvPr/>
          </p:nvSpPr>
          <p:spPr>
            <a:xfrm>
              <a:off x="76199" y="2775515"/>
              <a:ext cx="1917096" cy="1446550"/>
            </a:xfrm>
            <a:prstGeom prst="rect">
              <a:avLst/>
            </a:prstGeom>
            <a:noFill/>
          </p:spPr>
          <p:txBody>
            <a:bodyPr wrap="square" rtlCol="0">
              <a:spAutoFit/>
            </a:bodyPr>
            <a:lstStyle/>
            <a:p>
              <a:pPr fontAlgn="auto">
                <a:spcBef>
                  <a:spcPts val="0"/>
                </a:spcBef>
                <a:spcAft>
                  <a:spcPts val="0"/>
                </a:spcAft>
              </a:pPr>
              <a:r>
                <a:rPr lang="en-US" sz="2200" dirty="0">
                  <a:solidFill>
                    <a:srgbClr val="EEECE1">
                      <a:lumMod val="25000"/>
                    </a:srgbClr>
                  </a:solidFill>
                  <a:latin typeface="Calibri"/>
                  <a:ea typeface="+mn-ea"/>
                  <a:cs typeface="+mn-cs"/>
                </a:rPr>
                <a:t>Monitor outcomes and compare </a:t>
              </a:r>
            </a:p>
            <a:p>
              <a:pPr fontAlgn="auto">
                <a:spcBef>
                  <a:spcPts val="0"/>
                </a:spcBef>
                <a:spcAft>
                  <a:spcPts val="0"/>
                </a:spcAft>
              </a:pPr>
              <a:r>
                <a:rPr lang="en-US" sz="2200" dirty="0">
                  <a:solidFill>
                    <a:srgbClr val="EEECE1">
                      <a:lumMod val="25000"/>
                    </a:srgbClr>
                  </a:solidFill>
                  <a:latin typeface="Calibri"/>
                  <a:ea typeface="+mn-ea"/>
                  <a:cs typeface="+mn-cs"/>
                </a:rPr>
                <a:t>to goal(s)</a:t>
              </a:r>
            </a:p>
          </p:txBody>
        </p:sp>
      </p:grpSp>
      <p:grpSp>
        <p:nvGrpSpPr>
          <p:cNvPr id="28" name="Group 27"/>
          <p:cNvGrpSpPr/>
          <p:nvPr/>
        </p:nvGrpSpPr>
        <p:grpSpPr>
          <a:xfrm>
            <a:off x="623887" y="1523999"/>
            <a:ext cx="3027599" cy="1123938"/>
            <a:chOff x="395286" y="1523999"/>
            <a:chExt cx="3027599" cy="1123938"/>
          </a:xfrm>
        </p:grpSpPr>
        <p:sp>
          <p:nvSpPr>
            <p:cNvPr id="21" name="Right Arrow 20"/>
            <p:cNvSpPr/>
            <p:nvPr/>
          </p:nvSpPr>
          <p:spPr>
            <a:xfrm rot="13088305">
              <a:off x="2046142" y="2301030"/>
              <a:ext cx="1376743" cy="346907"/>
            </a:xfrm>
            <a:prstGeom prst="rightArrow">
              <a:avLst/>
            </a:prstGeom>
            <a:solidFill>
              <a:schemeClr val="tx1">
                <a:lumMod val="65000"/>
              </a:schemeClr>
            </a:solidFill>
            <a:ln w="12700">
              <a:solidFill>
                <a:schemeClr val="tx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dirty="0">
                <a:solidFill>
                  <a:srgbClr val="EEECE1">
                    <a:lumMod val="25000"/>
                  </a:srgbClr>
                </a:solidFill>
              </a:endParaRPr>
            </a:p>
          </p:txBody>
        </p:sp>
        <p:sp>
          <p:nvSpPr>
            <p:cNvPr id="22" name="TextBox 21"/>
            <p:cNvSpPr txBox="1"/>
            <p:nvPr/>
          </p:nvSpPr>
          <p:spPr>
            <a:xfrm>
              <a:off x="395286" y="1523999"/>
              <a:ext cx="2409825" cy="1107996"/>
            </a:xfrm>
            <a:prstGeom prst="rect">
              <a:avLst/>
            </a:prstGeom>
            <a:noFill/>
          </p:spPr>
          <p:txBody>
            <a:bodyPr wrap="square" rtlCol="0">
              <a:spAutoFit/>
            </a:bodyPr>
            <a:lstStyle/>
            <a:p>
              <a:pPr fontAlgn="auto">
                <a:spcBef>
                  <a:spcPts val="0"/>
                </a:spcBef>
                <a:spcAft>
                  <a:spcPts val="0"/>
                </a:spcAft>
              </a:pPr>
              <a:r>
                <a:rPr lang="en-US" sz="2200" dirty="0">
                  <a:solidFill>
                    <a:srgbClr val="EEECE1">
                      <a:lumMod val="25000"/>
                    </a:srgbClr>
                  </a:solidFill>
                  <a:latin typeface="Calibri"/>
                  <a:ea typeface="+mn-ea"/>
                  <a:cs typeface="+mn-cs"/>
                </a:rPr>
                <a:t>Reassess and revise solution(s) as needed</a:t>
              </a:r>
            </a:p>
          </p:txBody>
        </p:sp>
      </p:grpSp>
      <p:pic>
        <p:nvPicPr>
          <p:cNvPr id="8" name="Picture 2" descr="C:\Users\kmorris\Desktop\Seattle\Kelsey's circles.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1" y="1523999"/>
            <a:ext cx="5159225" cy="5159225"/>
          </a:xfrm>
          <a:prstGeom prst="rect">
            <a:avLst/>
          </a:prstGeom>
          <a:noFill/>
          <a:extLst>
            <a:ext uri="{909E8E84-426E-40dd-AFC4-6F175D3DCCD1}">
              <a14:hiddenFill xmlns="" xmlns:a14="http://schemas.microsoft.com/office/drawing/2010/main">
                <a:solidFill>
                  <a:srgbClr val="FFFFFF"/>
                </a:solidFill>
              </a14:hiddenFill>
            </a:ext>
          </a:extLst>
        </p:spPr>
      </p:pic>
      <p:pic>
        <p:nvPicPr>
          <p:cNvPr id="29" name="Picture 2" descr="http://static.tumblr.com/95bb5e8c466dec3499c1d6bb32b283fa/f7jqsbx/0u6nknsox/tumblr_static_ehwt1wzrb54owsskgc40w4gwg.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rot="19154778">
            <a:off x="8192436" y="812665"/>
            <a:ext cx="990786" cy="93826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9993712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7"/>
          <p:cNvGrpSpPr/>
          <p:nvPr/>
        </p:nvGrpSpPr>
        <p:grpSpPr>
          <a:xfrm>
            <a:off x="-66488" y="5442592"/>
            <a:ext cx="1552388" cy="1339208"/>
            <a:chOff x="-140380" y="5333999"/>
            <a:chExt cx="1588180" cy="1785610"/>
          </a:xfrm>
        </p:grpSpPr>
        <p:pic>
          <p:nvPicPr>
            <p:cNvPr id="11" name="Content Placeholder 3"/>
            <p:cNvPicPr>
              <a:picLocks noChangeAspect="1"/>
            </p:cNvPicPr>
            <p:nvPr/>
          </p:nvPicPr>
          <p:blipFill>
            <a:blip r:embed="rId2"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2" name="TextBox 6"/>
            <p:cNvSpPr txBox="1">
              <a:spLocks noChangeArrowheads="1"/>
            </p:cNvSpPr>
            <p:nvPr/>
          </p:nvSpPr>
          <p:spPr bwMode="auto">
            <a:xfrm>
              <a:off x="248456" y="6380945"/>
              <a:ext cx="894544" cy="738664"/>
            </a:xfrm>
            <a:prstGeom prst="rect">
              <a:avLst/>
            </a:prstGeom>
            <a:solidFill>
              <a:srgbClr val="FFFF00"/>
            </a:solidFill>
            <a:ln w="9525">
              <a:noFill/>
              <a:miter lim="800000"/>
              <a:headEnd/>
              <a:tailEnd/>
            </a:ln>
          </p:spPr>
          <p:txBody>
            <a:bodyPr wrap="square">
              <a:prstTxWarp prst="textNoShape">
                <a:avLst/>
              </a:prstTxWarp>
              <a:spAutoFit/>
            </a:bodyPr>
            <a:lstStyle/>
            <a:p>
              <a:pPr algn="ctr" defTabSz="685800"/>
              <a:r>
                <a:rPr lang="en-US" sz="1500" b="1" dirty="0" err="1">
                  <a:solidFill>
                    <a:srgbClr val="000000"/>
                  </a:solidFill>
                  <a:latin typeface="Franklin Gothic Medium"/>
                  <a:cs typeface="+mn-cs"/>
                </a:rPr>
                <a:t>II.B.viii</a:t>
              </a:r>
              <a:endParaRPr lang="en-US" sz="1500" b="1" dirty="0">
                <a:solidFill>
                  <a:srgbClr val="000000"/>
                </a:solidFill>
                <a:latin typeface="Franklin Gothic Medium"/>
                <a:cs typeface="+mn-cs"/>
              </a:endParaRPr>
            </a:p>
          </p:txBody>
        </p:sp>
      </p:grpSp>
      <p:sp>
        <p:nvSpPr>
          <p:cNvPr id="141314" name="Title 1"/>
          <p:cNvSpPr>
            <a:spLocks noGrp="1"/>
          </p:cNvSpPr>
          <p:nvPr>
            <p:ph type="title"/>
          </p:nvPr>
        </p:nvSpPr>
        <p:spPr>
          <a:solidFill>
            <a:srgbClr val="008000"/>
          </a:solidFill>
        </p:spPr>
        <p:txBody>
          <a:bodyPr/>
          <a:lstStyle/>
          <a:p>
            <a:pPr eaLnBrk="1" hangingPunct="1"/>
            <a:r>
              <a:rPr lang="en-US" sz="3000" dirty="0">
                <a:solidFill>
                  <a:srgbClr val="FFFFFF"/>
                </a:solidFill>
                <a:ea typeface="Britannic Bold" pitchFamily="-108" charset="0"/>
                <a:cs typeface="Britannic Bold" pitchFamily="-108" charset="0"/>
              </a:rPr>
              <a:t>Steps for Selecting, Monitoring, and Evaluating SWPBIS Practices</a:t>
            </a:r>
          </a:p>
        </p:txBody>
      </p:sp>
      <p:sp>
        <p:nvSpPr>
          <p:cNvPr id="141315" name="Content Placeholder 2"/>
          <p:cNvSpPr>
            <a:spLocks noGrp="1"/>
          </p:cNvSpPr>
          <p:nvPr>
            <p:ph idx="1"/>
          </p:nvPr>
        </p:nvSpPr>
        <p:spPr>
          <a:xfrm>
            <a:off x="896047" y="1943100"/>
            <a:ext cx="7047803" cy="4057650"/>
          </a:xfrm>
        </p:spPr>
        <p:txBody>
          <a:bodyPr/>
          <a:lstStyle/>
          <a:p>
            <a:pPr eaLnBrk="1" hangingPunct="1">
              <a:spcAft>
                <a:spcPts val="2700"/>
              </a:spcAft>
            </a:pPr>
            <a:r>
              <a:rPr lang="en-US" sz="2100" dirty="0">
                <a:latin typeface="+mj-lt"/>
                <a:ea typeface="Britannic Bold" pitchFamily="-108" charset="0"/>
                <a:cs typeface="Britannic Bold" pitchFamily="-108" charset="0"/>
              </a:rPr>
              <a:t>Step 1: Develop evaluation questions.</a:t>
            </a:r>
          </a:p>
          <a:p>
            <a:pPr eaLnBrk="1" hangingPunct="1">
              <a:spcAft>
                <a:spcPts val="2700"/>
              </a:spcAft>
            </a:pPr>
            <a:r>
              <a:rPr lang="en-US" sz="2100" dirty="0">
                <a:latin typeface="+mj-lt"/>
                <a:ea typeface="Britannic Bold" pitchFamily="-108" charset="0"/>
                <a:cs typeface="Britannic Bold" pitchFamily="-108" charset="0"/>
              </a:rPr>
              <a:t>Step 2: Identify indicators or measures.</a:t>
            </a:r>
          </a:p>
          <a:p>
            <a:pPr eaLnBrk="1" hangingPunct="1">
              <a:spcAft>
                <a:spcPts val="2700"/>
              </a:spcAft>
            </a:pPr>
            <a:r>
              <a:rPr lang="en-US" sz="2100" dirty="0">
                <a:latin typeface="+mj-lt"/>
                <a:ea typeface="Britannic Bold" pitchFamily="-108" charset="0"/>
                <a:cs typeface="Britannic Bold" pitchFamily="-108" charset="0"/>
              </a:rPr>
              <a:t>Step 3: Develop methods for collecting and analyzing indicators.</a:t>
            </a:r>
          </a:p>
          <a:p>
            <a:pPr eaLnBrk="1" hangingPunct="1">
              <a:spcAft>
                <a:spcPts val="2700"/>
              </a:spcAft>
            </a:pPr>
            <a:r>
              <a:rPr lang="en-US" sz="2100" dirty="0">
                <a:latin typeface="+mj-lt"/>
                <a:ea typeface="Britannic Bold" pitchFamily="-108" charset="0"/>
                <a:cs typeface="Britannic Bold" pitchFamily="-108" charset="0"/>
              </a:rPr>
              <a:t>Step 4: Make decisions and action plan from analysis of indicators.</a:t>
            </a:r>
          </a:p>
        </p:txBody>
      </p:sp>
      <p:sp>
        <p:nvSpPr>
          <p:cNvPr id="4" name="Rounded Rectangle 3"/>
          <p:cNvSpPr/>
          <p:nvPr/>
        </p:nvSpPr>
        <p:spPr>
          <a:xfrm>
            <a:off x="2057400" y="2286000"/>
            <a:ext cx="5600700" cy="457200"/>
          </a:xfrm>
          <a:prstGeom prst="roundRect">
            <a:avLst/>
          </a:prstGeom>
          <a:solidFill>
            <a:srgbClr val="FFFF00">
              <a:alpha val="50000"/>
            </a:srgbClr>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defTabSz="685800">
              <a:defRPr/>
            </a:pPr>
            <a:r>
              <a:rPr lang="en-US" sz="1650" dirty="0">
                <a:solidFill>
                  <a:srgbClr val="000000"/>
                </a:solidFill>
                <a:latin typeface="Franklin Gothic Medium"/>
                <a:ea typeface="Britannic Bold" pitchFamily="-108" charset="0"/>
                <a:cs typeface="Britannic Bold" pitchFamily="-108" charset="0"/>
              </a:rPr>
              <a:t>What do you want to know?</a:t>
            </a:r>
          </a:p>
        </p:txBody>
      </p:sp>
      <p:sp>
        <p:nvSpPr>
          <p:cNvPr id="5" name="Rounded Rectangle 4"/>
          <p:cNvSpPr/>
          <p:nvPr/>
        </p:nvSpPr>
        <p:spPr>
          <a:xfrm>
            <a:off x="2057400" y="3028950"/>
            <a:ext cx="5600700" cy="457200"/>
          </a:xfrm>
          <a:prstGeom prst="roundRect">
            <a:avLst/>
          </a:prstGeom>
          <a:solidFill>
            <a:srgbClr val="FFFF00">
              <a:alpha val="50000"/>
            </a:srgbClr>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defTabSz="685800">
              <a:defRPr/>
            </a:pPr>
            <a:r>
              <a:rPr lang="en-US" sz="1650">
                <a:solidFill>
                  <a:srgbClr val="000000"/>
                </a:solidFill>
                <a:latin typeface="Franklin Gothic Medium"/>
                <a:ea typeface="Britannic Bold" pitchFamily="-108" charset="0"/>
                <a:cs typeface="Britannic Bold" pitchFamily="-108" charset="0"/>
              </a:rPr>
              <a:t>What information can be collected?</a:t>
            </a:r>
          </a:p>
        </p:txBody>
      </p:sp>
      <p:sp>
        <p:nvSpPr>
          <p:cNvPr id="6" name="Rounded Rectangle 5"/>
          <p:cNvSpPr/>
          <p:nvPr/>
        </p:nvSpPr>
        <p:spPr>
          <a:xfrm>
            <a:off x="2057400" y="4057650"/>
            <a:ext cx="5600700" cy="457200"/>
          </a:xfrm>
          <a:prstGeom prst="roundRect">
            <a:avLst/>
          </a:prstGeom>
          <a:solidFill>
            <a:srgbClr val="FFFF00">
              <a:alpha val="50000"/>
            </a:srgbClr>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defTabSz="685800">
              <a:defRPr/>
            </a:pPr>
            <a:r>
              <a:rPr lang="en-US" sz="1650" dirty="0">
                <a:solidFill>
                  <a:srgbClr val="000000"/>
                </a:solidFill>
                <a:latin typeface="Franklin Gothic Medium"/>
                <a:ea typeface="Britannic Bold" pitchFamily="-108" charset="0"/>
                <a:cs typeface="Britannic Bold" pitchFamily="-108" charset="0"/>
              </a:rPr>
              <a:t>How/when should information be gathered?</a:t>
            </a:r>
          </a:p>
        </p:txBody>
      </p:sp>
      <p:sp>
        <p:nvSpPr>
          <p:cNvPr id="7" name="Rounded Rectangle 6"/>
          <p:cNvSpPr/>
          <p:nvPr/>
        </p:nvSpPr>
        <p:spPr>
          <a:xfrm>
            <a:off x="2057400" y="5143500"/>
            <a:ext cx="5600700" cy="457200"/>
          </a:xfrm>
          <a:prstGeom prst="roundRect">
            <a:avLst/>
          </a:prstGeom>
          <a:solidFill>
            <a:srgbClr val="FFFF00">
              <a:alpha val="50000"/>
            </a:srgbClr>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defTabSz="685800">
              <a:defRPr/>
            </a:pPr>
            <a:r>
              <a:rPr lang="en-US" sz="1650" dirty="0">
                <a:solidFill>
                  <a:srgbClr val="000000"/>
                </a:solidFill>
                <a:latin typeface="Franklin Gothic Medium"/>
                <a:ea typeface="Britannic Bold" pitchFamily="-108" charset="0"/>
                <a:cs typeface="Britannic Bold" pitchFamily="-108" charset="0"/>
              </a:rPr>
              <a:t>How was the question answered and what should be done next?</a:t>
            </a:r>
          </a:p>
        </p:txBody>
      </p:sp>
    </p:spTree>
    <p:extLst>
      <p:ext uri="{BB962C8B-B14F-4D97-AF65-F5344CB8AC3E}">
        <p14:creationId xmlns:p14="http://schemas.microsoft.com/office/powerpoint/2010/main" val="4136702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131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slide(fromTo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5" grpId="0" uiExpand="1" build="p"/>
      <p:bldP spid="7"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8000"/>
          </a:solidFill>
        </p:spPr>
        <p:txBody>
          <a:bodyPr/>
          <a:lstStyle/>
          <a:p>
            <a:r>
              <a:rPr lang="en-US" dirty="0">
                <a:solidFill>
                  <a:schemeClr val="bg1"/>
                </a:solidFill>
              </a:rPr>
              <a:t>Data Review: PBIS Team</a:t>
            </a:r>
          </a:p>
        </p:txBody>
      </p:sp>
      <p:sp>
        <p:nvSpPr>
          <p:cNvPr id="5" name="Rectangle 4"/>
          <p:cNvSpPr/>
          <p:nvPr/>
        </p:nvSpPr>
        <p:spPr>
          <a:xfrm>
            <a:off x="578733" y="2120705"/>
            <a:ext cx="1500128" cy="1468446"/>
          </a:xfrm>
          <a:prstGeom prst="rect">
            <a:avLst/>
          </a:prstGeom>
          <a:solidFill>
            <a:srgbClr val="0070C0">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1350" b="1" dirty="0">
                <a:solidFill>
                  <a:srgbClr val="FFFFFF"/>
                </a:solidFill>
                <a:latin typeface="Franklin Gothic Book"/>
              </a:rPr>
              <a:t>Look at Average Referrals Per Day per Month Graph</a:t>
            </a:r>
            <a:endParaRPr lang="en-US" sz="1350" dirty="0">
              <a:solidFill>
                <a:srgbClr val="FFFFFF"/>
              </a:solidFill>
              <a:latin typeface="Franklin Gothic Book"/>
            </a:endParaRPr>
          </a:p>
        </p:txBody>
      </p:sp>
      <p:sp>
        <p:nvSpPr>
          <p:cNvPr id="6" name="Diamond 5"/>
          <p:cNvSpPr/>
          <p:nvPr/>
        </p:nvSpPr>
        <p:spPr>
          <a:xfrm>
            <a:off x="2924736" y="2019563"/>
            <a:ext cx="2228849" cy="1558057"/>
          </a:xfrm>
          <a:prstGeom prst="diamond">
            <a:avLst/>
          </a:prstGeom>
          <a:solidFill>
            <a:srgbClr val="0070C0">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1350" dirty="0">
                <a:solidFill>
                  <a:srgbClr val="FFFFFF"/>
                </a:solidFill>
                <a:latin typeface="Franklin Gothic Book"/>
              </a:rPr>
              <a:t>Past 3 months greater than 25</a:t>
            </a:r>
            <a:r>
              <a:rPr lang="en-US" sz="1350" baseline="30000" dirty="0">
                <a:solidFill>
                  <a:srgbClr val="FFFFFF"/>
                </a:solidFill>
                <a:latin typeface="Franklin Gothic Book"/>
              </a:rPr>
              <a:t>th</a:t>
            </a:r>
            <a:r>
              <a:rPr lang="en-US" sz="1350" dirty="0">
                <a:solidFill>
                  <a:srgbClr val="FFFFFF"/>
                </a:solidFill>
                <a:latin typeface="Franklin Gothic Book"/>
              </a:rPr>
              <a:t> Percentile</a:t>
            </a:r>
          </a:p>
        </p:txBody>
      </p:sp>
      <p:sp>
        <p:nvSpPr>
          <p:cNvPr id="7" name="Rectangle 6"/>
          <p:cNvSpPr/>
          <p:nvPr/>
        </p:nvSpPr>
        <p:spPr>
          <a:xfrm>
            <a:off x="6440359" y="2120705"/>
            <a:ext cx="1500128" cy="1468446"/>
          </a:xfrm>
          <a:prstGeom prst="rect">
            <a:avLst/>
          </a:prstGeom>
          <a:solidFill>
            <a:srgbClr val="0070C0">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1350" b="1">
                <a:solidFill>
                  <a:srgbClr val="FFFFFF"/>
                </a:solidFill>
                <a:latin typeface="Franklin Gothic Book"/>
              </a:rPr>
              <a:t>Examine Students who need Tier 2 Supports</a:t>
            </a:r>
            <a:endParaRPr lang="en-US" sz="1350" dirty="0">
              <a:solidFill>
                <a:srgbClr val="FFFFFF"/>
              </a:solidFill>
              <a:latin typeface="Franklin Gothic Book"/>
            </a:endParaRPr>
          </a:p>
        </p:txBody>
      </p:sp>
      <p:sp>
        <p:nvSpPr>
          <p:cNvPr id="10" name="Right Arrow 9"/>
          <p:cNvSpPr/>
          <p:nvPr/>
        </p:nvSpPr>
        <p:spPr>
          <a:xfrm>
            <a:off x="5345206" y="2692087"/>
            <a:ext cx="948018" cy="621887"/>
          </a:xfrm>
          <a:prstGeom prst="rightArrow">
            <a:avLst/>
          </a:prstGeom>
          <a:ln>
            <a:solidFill>
              <a:srgbClr val="008F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fontAlgn="auto">
              <a:spcBef>
                <a:spcPts val="0"/>
              </a:spcBef>
              <a:spcAft>
                <a:spcPts val="0"/>
              </a:spcAft>
            </a:pPr>
            <a:r>
              <a:rPr lang="en-US" sz="1350">
                <a:solidFill>
                  <a:srgbClr val="000000"/>
                </a:solidFill>
                <a:latin typeface="Franklin Gothic Book"/>
              </a:rPr>
              <a:t>No</a:t>
            </a:r>
          </a:p>
        </p:txBody>
      </p:sp>
      <p:sp>
        <p:nvSpPr>
          <p:cNvPr id="11" name="Right Arrow 10"/>
          <p:cNvSpPr/>
          <p:nvPr/>
        </p:nvSpPr>
        <p:spPr>
          <a:xfrm>
            <a:off x="2225995" y="2692087"/>
            <a:ext cx="551606" cy="621887"/>
          </a:xfrm>
          <a:prstGeom prst="rightArrow">
            <a:avLst/>
          </a:prstGeom>
          <a:ln>
            <a:solidFill>
              <a:srgbClr val="008F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fontAlgn="auto">
              <a:spcBef>
                <a:spcPts val="0"/>
              </a:spcBef>
              <a:spcAft>
                <a:spcPts val="0"/>
              </a:spcAft>
            </a:pPr>
            <a:endParaRPr lang="en-US" sz="1350">
              <a:solidFill>
                <a:srgbClr val="000000"/>
              </a:solidFill>
              <a:latin typeface="Franklin Gothic Book"/>
            </a:endParaRPr>
          </a:p>
        </p:txBody>
      </p:sp>
      <p:sp>
        <p:nvSpPr>
          <p:cNvPr id="15" name="Rectangle 14"/>
          <p:cNvSpPr/>
          <p:nvPr/>
        </p:nvSpPr>
        <p:spPr>
          <a:xfrm>
            <a:off x="2928881" y="4193979"/>
            <a:ext cx="2224704" cy="1263368"/>
          </a:xfrm>
          <a:prstGeom prst="rect">
            <a:avLst/>
          </a:prstGeom>
          <a:solidFill>
            <a:srgbClr val="0070C0">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1350" b="1" dirty="0">
                <a:solidFill>
                  <a:srgbClr val="FFFFFF"/>
                </a:solidFill>
                <a:latin typeface="Franklin Gothic Book"/>
              </a:rPr>
              <a:t>Look at 3 Graphs:</a:t>
            </a:r>
          </a:p>
          <a:p>
            <a:pPr marL="257175" indent="-257175" algn="ctr" defTabSz="685800" fontAlgn="auto">
              <a:spcBef>
                <a:spcPts val="0"/>
              </a:spcBef>
              <a:spcAft>
                <a:spcPts val="0"/>
              </a:spcAft>
              <a:buFontTx/>
              <a:buAutoNum type="arabicParenBoth"/>
            </a:pPr>
            <a:r>
              <a:rPr lang="en-US" sz="1350" b="1" dirty="0">
                <a:solidFill>
                  <a:srgbClr val="FFFFFF"/>
                </a:solidFill>
                <a:latin typeface="Franklin Gothic Book"/>
              </a:rPr>
              <a:t>ODR x Problem Behavior</a:t>
            </a:r>
          </a:p>
          <a:p>
            <a:pPr marL="257175" indent="-257175" algn="ctr" defTabSz="685800" fontAlgn="auto">
              <a:spcBef>
                <a:spcPts val="0"/>
              </a:spcBef>
              <a:spcAft>
                <a:spcPts val="0"/>
              </a:spcAft>
              <a:buFontTx/>
              <a:buAutoNum type="arabicParenBoth"/>
            </a:pPr>
            <a:r>
              <a:rPr lang="en-US" sz="1350" b="1" dirty="0">
                <a:solidFill>
                  <a:srgbClr val="FFFFFF"/>
                </a:solidFill>
                <a:latin typeface="Franklin Gothic Book"/>
              </a:rPr>
              <a:t>ODR x Location</a:t>
            </a:r>
          </a:p>
          <a:p>
            <a:pPr marL="257175" indent="-257175" algn="ctr" defTabSz="685800" fontAlgn="auto">
              <a:spcBef>
                <a:spcPts val="0"/>
              </a:spcBef>
              <a:spcAft>
                <a:spcPts val="0"/>
              </a:spcAft>
              <a:buFontTx/>
              <a:buAutoNum type="arabicParenBoth"/>
            </a:pPr>
            <a:r>
              <a:rPr lang="en-US" sz="1350" b="1" dirty="0">
                <a:solidFill>
                  <a:srgbClr val="FFFFFF"/>
                </a:solidFill>
                <a:latin typeface="Franklin Gothic Book"/>
              </a:rPr>
              <a:t>ODR x Time of Day</a:t>
            </a:r>
            <a:endParaRPr lang="en-US" sz="1350" dirty="0">
              <a:solidFill>
                <a:srgbClr val="FFFFFF"/>
              </a:solidFill>
              <a:latin typeface="Franklin Gothic Book"/>
            </a:endParaRPr>
          </a:p>
        </p:txBody>
      </p:sp>
      <p:sp>
        <p:nvSpPr>
          <p:cNvPr id="16" name="Rectangle 15"/>
          <p:cNvSpPr/>
          <p:nvPr/>
        </p:nvSpPr>
        <p:spPr>
          <a:xfrm>
            <a:off x="6440359" y="4249633"/>
            <a:ext cx="1500128" cy="117224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1350" b="1" dirty="0">
                <a:solidFill>
                  <a:srgbClr val="FFFFFF"/>
                </a:solidFill>
                <a:latin typeface="Franklin Gothic Book"/>
              </a:rPr>
              <a:t>Design Action Plan to Teach, Prevent, or Reinforce based on these data</a:t>
            </a:r>
            <a:endParaRPr lang="en-US" sz="1350" dirty="0">
              <a:solidFill>
                <a:srgbClr val="FFFFFF"/>
              </a:solidFill>
              <a:latin typeface="Franklin Gothic Book"/>
            </a:endParaRPr>
          </a:p>
        </p:txBody>
      </p:sp>
      <p:sp>
        <p:nvSpPr>
          <p:cNvPr id="17" name="Right Arrow 16"/>
          <p:cNvSpPr/>
          <p:nvPr/>
        </p:nvSpPr>
        <p:spPr>
          <a:xfrm>
            <a:off x="5345206" y="4606665"/>
            <a:ext cx="948018" cy="621887"/>
          </a:xfrm>
          <a:prstGeom prst="rightArrow">
            <a:avLst/>
          </a:prstGeom>
          <a:ln>
            <a:solidFill>
              <a:srgbClr val="008F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fontAlgn="auto">
              <a:spcBef>
                <a:spcPts val="0"/>
              </a:spcBef>
              <a:spcAft>
                <a:spcPts val="0"/>
              </a:spcAft>
            </a:pPr>
            <a:r>
              <a:rPr lang="en-US" sz="1350" dirty="0">
                <a:solidFill>
                  <a:srgbClr val="000000"/>
                </a:solidFill>
                <a:latin typeface="Franklin Gothic Book"/>
              </a:rPr>
              <a:t>Plan</a:t>
            </a:r>
          </a:p>
        </p:txBody>
      </p:sp>
      <p:sp>
        <p:nvSpPr>
          <p:cNvPr id="14" name="Right Arrow 13"/>
          <p:cNvSpPr/>
          <p:nvPr/>
        </p:nvSpPr>
        <p:spPr>
          <a:xfrm rot="5400000">
            <a:off x="3728829" y="3578119"/>
            <a:ext cx="620662" cy="621887"/>
          </a:xfrm>
          <a:prstGeom prst="rightArrow">
            <a:avLst/>
          </a:prstGeom>
          <a:ln>
            <a:solidFill>
              <a:srgbClr val="008F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fontAlgn="auto">
              <a:spcBef>
                <a:spcPts val="0"/>
              </a:spcBef>
              <a:spcAft>
                <a:spcPts val="0"/>
              </a:spcAft>
            </a:pPr>
            <a:r>
              <a:rPr lang="en-US" sz="1350">
                <a:solidFill>
                  <a:srgbClr val="000000"/>
                </a:solidFill>
                <a:latin typeface="Franklin Gothic Book"/>
              </a:rPr>
              <a:t>Yes</a:t>
            </a:r>
            <a:endParaRPr lang="en-US" sz="1350" dirty="0">
              <a:solidFill>
                <a:srgbClr val="000000"/>
              </a:solidFill>
              <a:latin typeface="Franklin Gothic Book"/>
            </a:endParaRPr>
          </a:p>
        </p:txBody>
      </p:sp>
      <p:sp>
        <p:nvSpPr>
          <p:cNvPr id="3" name="Rectangle 2">
            <a:extLst>
              <a:ext uri="{FF2B5EF4-FFF2-40B4-BE49-F238E27FC236}">
                <a16:creationId xmlns:a16="http://schemas.microsoft.com/office/drawing/2014/main" id="{4F853512-77F0-4DAF-98F3-3E47CAE231B7}"/>
              </a:ext>
            </a:extLst>
          </p:cNvPr>
          <p:cNvSpPr/>
          <p:nvPr/>
        </p:nvSpPr>
        <p:spPr>
          <a:xfrm>
            <a:off x="746313" y="5867400"/>
            <a:ext cx="7483287" cy="621887"/>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Example Goal Statement: Reduce ODRs by 20% overall this year, in comparison to last year’s overall numbers.</a:t>
            </a:r>
          </a:p>
        </p:txBody>
      </p:sp>
    </p:spTree>
    <p:extLst>
      <p:ext uri="{BB962C8B-B14F-4D97-AF65-F5344CB8AC3E}">
        <p14:creationId xmlns:p14="http://schemas.microsoft.com/office/powerpoint/2010/main" val="1232070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00">
            <a:alpha val="25000"/>
          </a:srgbClr>
        </a:solidFill>
        <a:effectLst/>
      </p:bgPr>
    </p:bg>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cstate="print">
            <a:extLst>
              <a:ext uri="{28A0092B-C50C-407E-A947-70E740481C1C}">
                <a14:useLocalDpi xmlns:a14="http://schemas.microsoft.com/office/drawing/2010/main"/>
              </a:ext>
            </a:extLst>
          </a:blip>
          <a:srcRect l="-14630" t="-1331" r="-15973" b="-5609"/>
          <a:stretch>
            <a:fillRect/>
          </a:stretch>
        </p:blipFill>
        <p:spPr bwMode="auto">
          <a:xfrm rot="20565071">
            <a:off x="-450679" y="784934"/>
            <a:ext cx="6303432" cy="6653576"/>
          </a:xfrm>
          <a:prstGeom prst="rect">
            <a:avLst/>
          </a:prstGeom>
          <a:noFill/>
          <a:ln w="9525">
            <a:noFill/>
            <a:miter lim="800000"/>
            <a:headEnd/>
            <a:tailEnd/>
          </a:ln>
        </p:spPr>
      </p:pic>
      <p:sp>
        <p:nvSpPr>
          <p:cNvPr id="2" name="Title 1"/>
          <p:cNvSpPr>
            <a:spLocks noGrp="1"/>
          </p:cNvSpPr>
          <p:nvPr>
            <p:ph type="title"/>
          </p:nvPr>
        </p:nvSpPr>
        <p:spPr>
          <a:xfrm>
            <a:off x="5029200" y="0"/>
            <a:ext cx="4114800" cy="4495800"/>
          </a:xfrm>
          <a:solidFill>
            <a:srgbClr val="FFFF00">
              <a:alpha val="50000"/>
            </a:srgbClr>
          </a:solidFill>
        </p:spPr>
        <p:txBody>
          <a:bodyPr/>
          <a:lstStyle/>
          <a:p>
            <a:pPr algn="ctr"/>
            <a:r>
              <a:rPr lang="en-US" dirty="0"/>
              <a:t>Overview of School-wide Positive Behavior Support</a:t>
            </a:r>
            <a:br>
              <a:rPr lang="en-US" dirty="0"/>
            </a:br>
            <a:br>
              <a:rPr lang="en-US" dirty="0"/>
            </a:br>
            <a:r>
              <a:rPr lang="en-US" dirty="0"/>
              <a:t>(</a:t>
            </a:r>
            <a:r>
              <a:rPr lang="en-US" cap="none" dirty="0"/>
              <a:t>Chapter I</a:t>
            </a:r>
            <a:r>
              <a:rPr lang="en-US" dirty="0"/>
              <a:t>)</a:t>
            </a:r>
            <a:br>
              <a:rPr lang="en-US" dirty="0"/>
            </a:br>
            <a:endParaRPr lang="en-US" dirty="0"/>
          </a:p>
        </p:txBody>
      </p:sp>
    </p:spTree>
    <p:extLst>
      <p:ext uri="{BB962C8B-B14F-4D97-AF65-F5344CB8AC3E}">
        <p14:creationId xmlns:p14="http://schemas.microsoft.com/office/powerpoint/2010/main" val="283196755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008F00">
            <a:alpha val="2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1D25F-449C-4D65-BF37-5350F9B6BC8A}"/>
              </a:ext>
            </a:extLst>
          </p:cNvPr>
          <p:cNvSpPr>
            <a:spLocks noGrp="1"/>
          </p:cNvSpPr>
          <p:nvPr>
            <p:ph type="title"/>
          </p:nvPr>
        </p:nvSpPr>
        <p:spPr>
          <a:solidFill>
            <a:schemeClr val="bg1"/>
          </a:solidFill>
        </p:spPr>
        <p:txBody>
          <a:bodyPr/>
          <a:lstStyle/>
          <a:p>
            <a:r>
              <a:rPr lang="en-US" dirty="0">
                <a:solidFill>
                  <a:srgbClr val="008F00"/>
                </a:solidFill>
              </a:rPr>
              <a:t>Additional Example Goal Statements</a:t>
            </a:r>
          </a:p>
        </p:txBody>
      </p:sp>
      <p:sp>
        <p:nvSpPr>
          <p:cNvPr id="4" name="Content Placeholder 3">
            <a:extLst>
              <a:ext uri="{FF2B5EF4-FFF2-40B4-BE49-F238E27FC236}">
                <a16:creationId xmlns:a16="http://schemas.microsoft.com/office/drawing/2014/main" id="{CE0355F1-646B-4137-BB6E-BF73BC807B2F}"/>
              </a:ext>
            </a:extLst>
          </p:cNvPr>
          <p:cNvSpPr>
            <a:spLocks noGrp="1"/>
          </p:cNvSpPr>
          <p:nvPr>
            <p:ph idx="1"/>
          </p:nvPr>
        </p:nvSpPr>
        <p:spPr>
          <a:xfrm>
            <a:off x="457200" y="1752600"/>
            <a:ext cx="8229600" cy="4297363"/>
          </a:xfrm>
        </p:spPr>
        <p:txBody>
          <a:bodyPr/>
          <a:lstStyle/>
          <a:p>
            <a:r>
              <a:rPr lang="en-US" dirty="0"/>
              <a:t>Reduce ODRs by 20% in our three most challenging months Mar, Apr, and May. </a:t>
            </a:r>
          </a:p>
          <a:p>
            <a:endParaRPr lang="en-US" dirty="0"/>
          </a:p>
          <a:p>
            <a:r>
              <a:rPr lang="en-US" dirty="0"/>
              <a:t>Reduce ODRs to below the 25</a:t>
            </a:r>
            <a:r>
              <a:rPr lang="en-US" baseline="30000" dirty="0"/>
              <a:t>th</a:t>
            </a:r>
            <a:r>
              <a:rPr lang="en-US" dirty="0"/>
              <a:t> percentile according to the national norms for three months of the school year.</a:t>
            </a:r>
          </a:p>
        </p:txBody>
      </p:sp>
      <p:pic>
        <p:nvPicPr>
          <p:cNvPr id="5" name="Picture 4">
            <a:extLst>
              <a:ext uri="{FF2B5EF4-FFF2-40B4-BE49-F238E27FC236}">
                <a16:creationId xmlns:a16="http://schemas.microsoft.com/office/drawing/2014/main" id="{8064E384-AD09-4A35-9345-26BFF5B3E826}"/>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8289290" y="957580"/>
            <a:ext cx="795020" cy="795020"/>
          </a:xfrm>
          <a:prstGeom prst="rect">
            <a:avLst/>
          </a:prstGeom>
          <a:noFill/>
          <a:ln>
            <a:noFill/>
          </a:ln>
        </p:spPr>
      </p:pic>
    </p:spTree>
    <p:extLst>
      <p:ext uri="{BB962C8B-B14F-4D97-AF65-F5344CB8AC3E}">
        <p14:creationId xmlns:p14="http://schemas.microsoft.com/office/powerpoint/2010/main" val="221651921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8000"/>
          </a:solidFill>
        </p:spPr>
        <p:txBody>
          <a:bodyPr/>
          <a:lstStyle/>
          <a:p>
            <a:r>
              <a:rPr lang="en-US" dirty="0">
                <a:solidFill>
                  <a:schemeClr val="bg1"/>
                </a:solidFill>
              </a:rPr>
              <a:t>Data Review: Grade Level Teams</a:t>
            </a:r>
          </a:p>
        </p:txBody>
      </p:sp>
      <p:sp>
        <p:nvSpPr>
          <p:cNvPr id="5" name="Rectangle 4"/>
          <p:cNvSpPr/>
          <p:nvPr/>
        </p:nvSpPr>
        <p:spPr>
          <a:xfrm>
            <a:off x="578732" y="2850855"/>
            <a:ext cx="2346003" cy="171778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1350" b="1" dirty="0">
                <a:solidFill>
                  <a:srgbClr val="FFFFFF"/>
                </a:solidFill>
                <a:latin typeface="Franklin Gothic Book"/>
              </a:rPr>
              <a:t>Look at 3 Graphs:</a:t>
            </a:r>
          </a:p>
          <a:p>
            <a:pPr marL="257175" indent="-257175" algn="ctr" defTabSz="685800" fontAlgn="auto">
              <a:spcBef>
                <a:spcPts val="0"/>
              </a:spcBef>
              <a:spcAft>
                <a:spcPts val="0"/>
              </a:spcAft>
              <a:buFontTx/>
              <a:buAutoNum type="arabicParenBoth"/>
            </a:pPr>
            <a:r>
              <a:rPr lang="en-US" sz="1350" b="1" dirty="0">
                <a:solidFill>
                  <a:srgbClr val="FFFFFF"/>
                </a:solidFill>
                <a:latin typeface="Franklin Gothic Book"/>
              </a:rPr>
              <a:t>ODR x Problem Behavior</a:t>
            </a:r>
          </a:p>
          <a:p>
            <a:pPr marL="257175" indent="-257175" algn="ctr" defTabSz="685800" fontAlgn="auto">
              <a:spcBef>
                <a:spcPts val="0"/>
              </a:spcBef>
              <a:spcAft>
                <a:spcPts val="0"/>
              </a:spcAft>
              <a:buFontTx/>
              <a:buAutoNum type="arabicParenBoth"/>
            </a:pPr>
            <a:r>
              <a:rPr lang="en-US" sz="1350" b="1" dirty="0">
                <a:solidFill>
                  <a:srgbClr val="FFFFFF"/>
                </a:solidFill>
                <a:latin typeface="Franklin Gothic Book"/>
              </a:rPr>
              <a:t>ODR x Location</a:t>
            </a:r>
          </a:p>
          <a:p>
            <a:pPr marL="257175" indent="-257175" algn="ctr" defTabSz="685800" fontAlgn="auto">
              <a:spcBef>
                <a:spcPts val="0"/>
              </a:spcBef>
              <a:spcAft>
                <a:spcPts val="0"/>
              </a:spcAft>
              <a:buFontTx/>
              <a:buAutoNum type="arabicParenBoth"/>
            </a:pPr>
            <a:r>
              <a:rPr lang="en-US" sz="1350" b="1" dirty="0">
                <a:solidFill>
                  <a:srgbClr val="FFFFFF"/>
                </a:solidFill>
                <a:latin typeface="Franklin Gothic Book"/>
              </a:rPr>
              <a:t>ODR x Time of Day</a:t>
            </a:r>
            <a:endParaRPr lang="en-US" sz="1350" dirty="0">
              <a:solidFill>
                <a:srgbClr val="FFFFFF"/>
              </a:solidFill>
              <a:latin typeface="Franklin Gothic Book"/>
            </a:endParaRPr>
          </a:p>
        </p:txBody>
      </p:sp>
      <p:sp>
        <p:nvSpPr>
          <p:cNvPr id="7" name="Rectangle 6"/>
          <p:cNvSpPr/>
          <p:nvPr/>
        </p:nvSpPr>
        <p:spPr>
          <a:xfrm>
            <a:off x="6359677" y="2850855"/>
            <a:ext cx="2051459" cy="1717784"/>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1350" b="1" dirty="0">
                <a:solidFill>
                  <a:srgbClr val="FFFFFF"/>
                </a:solidFill>
                <a:latin typeface="Franklin Gothic Book"/>
              </a:rPr>
              <a:t>Design Action Plan to Prevent, Teach, and Reinforce based on these data</a:t>
            </a:r>
            <a:endParaRPr lang="en-US" sz="1350" dirty="0">
              <a:solidFill>
                <a:srgbClr val="FFFFFF"/>
              </a:solidFill>
              <a:latin typeface="Franklin Gothic Book"/>
            </a:endParaRPr>
          </a:p>
        </p:txBody>
      </p:sp>
      <p:sp>
        <p:nvSpPr>
          <p:cNvPr id="11" name="Right Arrow 10"/>
          <p:cNvSpPr/>
          <p:nvPr/>
        </p:nvSpPr>
        <p:spPr>
          <a:xfrm>
            <a:off x="3333640" y="3479017"/>
            <a:ext cx="2617133" cy="621887"/>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fontAlgn="auto">
              <a:spcBef>
                <a:spcPts val="0"/>
              </a:spcBef>
              <a:spcAft>
                <a:spcPts val="0"/>
              </a:spcAft>
            </a:pPr>
            <a:r>
              <a:rPr lang="en-US" sz="1350" dirty="0">
                <a:solidFill>
                  <a:srgbClr val="000000"/>
                </a:solidFill>
                <a:latin typeface="Franklin Gothic Book"/>
              </a:rPr>
              <a:t>Action</a:t>
            </a:r>
          </a:p>
        </p:txBody>
      </p:sp>
    </p:spTree>
    <p:extLst>
      <p:ext uri="{BB962C8B-B14F-4D97-AF65-F5344CB8AC3E}">
        <p14:creationId xmlns:p14="http://schemas.microsoft.com/office/powerpoint/2010/main" val="195485597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008000">
            <a:alpha val="20000"/>
          </a:srgb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a:solidFill>
            <a:schemeClr val="bg1"/>
          </a:solidFill>
        </p:spPr>
        <p:txBody>
          <a:bodyPr/>
          <a:lstStyle/>
          <a:p>
            <a:r>
              <a:rPr lang="en-US" dirty="0">
                <a:solidFill>
                  <a:srgbClr val="008000"/>
                </a:solidFill>
              </a:rPr>
              <a:t>Action plan from analysis</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132368878"/>
              </p:ext>
            </p:extLst>
          </p:nvPr>
        </p:nvGraphicFramePr>
        <p:xfrm>
          <a:off x="152400" y="1371600"/>
          <a:ext cx="8839200" cy="541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DDA9D182-6A66-4B33-BF55-D3E18BE62D2E}"/>
              </a:ext>
            </a:extLst>
          </p:cNvPr>
          <p:cNvPicPr/>
          <p:nvPr/>
        </p:nvPicPr>
        <p:blipFill>
          <a:blip r:embed="rId7" cstate="screen">
            <a:extLst>
              <a:ext uri="{28A0092B-C50C-407E-A947-70E740481C1C}">
                <a14:useLocalDpi xmlns:a14="http://schemas.microsoft.com/office/drawing/2010/main"/>
              </a:ext>
            </a:extLst>
          </a:blip>
          <a:srcRect/>
          <a:stretch>
            <a:fillRect/>
          </a:stretch>
        </p:blipFill>
        <p:spPr bwMode="auto">
          <a:xfrm>
            <a:off x="8184956" y="694195"/>
            <a:ext cx="795020" cy="795020"/>
          </a:xfrm>
          <a:prstGeom prst="rect">
            <a:avLst/>
          </a:prstGeom>
          <a:noFill/>
          <a:ln>
            <a:noFill/>
          </a:ln>
        </p:spPr>
      </p:pic>
    </p:spTree>
    <p:extLst>
      <p:ext uri="{BB962C8B-B14F-4D97-AF65-F5344CB8AC3E}">
        <p14:creationId xmlns:p14="http://schemas.microsoft.com/office/powerpoint/2010/main" val="53810813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008000">
            <a:alpha val="20000"/>
          </a:srgb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1143000"/>
          </a:xfrm>
          <a:solidFill>
            <a:schemeClr val="bg1"/>
          </a:solidFill>
        </p:spPr>
        <p:txBody>
          <a:bodyPr/>
          <a:lstStyle/>
          <a:p>
            <a:r>
              <a:rPr lang="en-US" dirty="0">
                <a:solidFill>
                  <a:srgbClr val="008000"/>
                </a:solidFill>
              </a:rPr>
              <a:t>Action plan from analysis</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636721933"/>
              </p:ext>
            </p:extLst>
          </p:nvPr>
        </p:nvGraphicFramePr>
        <p:xfrm>
          <a:off x="457200" y="1524000"/>
          <a:ext cx="8229600" cy="518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87114BED-21B8-446A-B509-6901014945D8}"/>
              </a:ext>
            </a:extLst>
          </p:cNvPr>
          <p:cNvPicPr/>
          <p:nvPr/>
        </p:nvPicPr>
        <p:blipFill>
          <a:blip r:embed="rId7" cstate="screen">
            <a:extLst>
              <a:ext uri="{28A0092B-C50C-407E-A947-70E740481C1C}">
                <a14:useLocalDpi xmlns:a14="http://schemas.microsoft.com/office/drawing/2010/main"/>
              </a:ext>
            </a:extLst>
          </a:blip>
          <a:srcRect/>
          <a:stretch>
            <a:fillRect/>
          </a:stretch>
        </p:blipFill>
        <p:spPr bwMode="auto">
          <a:xfrm>
            <a:off x="8289290" y="759977"/>
            <a:ext cx="795020" cy="795020"/>
          </a:xfrm>
          <a:prstGeom prst="rect">
            <a:avLst/>
          </a:prstGeom>
          <a:noFill/>
          <a:ln>
            <a:noFill/>
          </a:ln>
        </p:spPr>
      </p:pic>
    </p:spTree>
    <p:extLst>
      <p:ext uri="{BB962C8B-B14F-4D97-AF65-F5344CB8AC3E}">
        <p14:creationId xmlns:p14="http://schemas.microsoft.com/office/powerpoint/2010/main" val="20500162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685800" y="271272"/>
            <a:ext cx="7924800" cy="857250"/>
          </a:xfrm>
          <a:solidFill>
            <a:srgbClr val="008F00"/>
          </a:solidFill>
        </p:spPr>
        <p:txBody>
          <a:bodyPr/>
          <a:lstStyle/>
          <a:p>
            <a:r>
              <a:rPr lang="en-US" sz="4050" b="1">
                <a:solidFill>
                  <a:schemeClr val="bg1"/>
                </a:solidFill>
                <a:ea typeface="ＭＳ Ｐゴシック" pitchFamily="-108" charset="-128"/>
                <a:cs typeface="ＭＳ Ｐゴシック" pitchFamily="-108" charset="-128"/>
              </a:rPr>
              <a:t>Big Ideas</a:t>
            </a:r>
          </a:p>
        </p:txBody>
      </p:sp>
      <p:sp>
        <p:nvSpPr>
          <p:cNvPr id="126979" name="Rectangle 3"/>
          <p:cNvSpPr>
            <a:spLocks noGrp="1" noChangeArrowheads="1"/>
          </p:cNvSpPr>
          <p:nvPr>
            <p:ph idx="1"/>
          </p:nvPr>
        </p:nvSpPr>
        <p:spPr>
          <a:xfrm>
            <a:off x="1657350" y="1524000"/>
            <a:ext cx="5943600" cy="3657600"/>
          </a:xfrm>
        </p:spPr>
        <p:txBody>
          <a:bodyPr/>
          <a:lstStyle/>
          <a:p>
            <a:r>
              <a:rPr lang="en-US" sz="2700" b="1" i="1" dirty="0">
                <a:solidFill>
                  <a:srgbClr val="FF0000"/>
                </a:solidFill>
                <a:latin typeface="+mj-lt"/>
                <a:ea typeface="ＭＳ Ｐゴシック" pitchFamily="-108" charset="-128"/>
                <a:cs typeface="ＭＳ Ｐゴシック" pitchFamily="-108" charset="-128"/>
              </a:rPr>
              <a:t>Collect</a:t>
            </a:r>
            <a:r>
              <a:rPr lang="en-US" sz="2700" dirty="0">
                <a:latin typeface="+mj-lt"/>
                <a:ea typeface="ＭＳ Ｐゴシック" pitchFamily="-108" charset="-128"/>
                <a:cs typeface="ＭＳ Ｐゴシック" pitchFamily="-108" charset="-128"/>
              </a:rPr>
              <a:t> data!</a:t>
            </a:r>
          </a:p>
          <a:p>
            <a:endParaRPr lang="en-US" sz="2700" dirty="0">
              <a:latin typeface="+mj-lt"/>
              <a:ea typeface="ＭＳ Ｐゴシック" pitchFamily="-108" charset="-128"/>
              <a:cs typeface="ＭＳ Ｐゴシック" pitchFamily="-108" charset="-128"/>
            </a:endParaRPr>
          </a:p>
          <a:p>
            <a:r>
              <a:rPr lang="en-US" sz="2700" b="1" i="1" dirty="0">
                <a:solidFill>
                  <a:srgbClr val="FF0000"/>
                </a:solidFill>
                <a:latin typeface="+mj-lt"/>
                <a:ea typeface="ＭＳ Ｐゴシック" pitchFamily="-108" charset="-128"/>
                <a:cs typeface="ＭＳ Ｐゴシック" pitchFamily="-108" charset="-128"/>
              </a:rPr>
              <a:t>Present</a:t>
            </a:r>
            <a:r>
              <a:rPr lang="en-US" sz="2700" dirty="0">
                <a:latin typeface="+mj-lt"/>
                <a:ea typeface="ＭＳ Ｐゴシック" pitchFamily="-108" charset="-128"/>
                <a:cs typeface="ＭＳ Ｐゴシック" pitchFamily="-108" charset="-128"/>
              </a:rPr>
              <a:t> the data in a user-friendly fashion (i.e., graph).</a:t>
            </a:r>
          </a:p>
          <a:p>
            <a:endParaRPr lang="en-US" sz="2700" dirty="0">
              <a:latin typeface="+mj-lt"/>
              <a:ea typeface="ＭＳ Ｐゴシック" pitchFamily="-108" charset="-128"/>
              <a:cs typeface="ＭＳ Ｐゴシック" pitchFamily="-108" charset="-128"/>
            </a:endParaRPr>
          </a:p>
          <a:p>
            <a:r>
              <a:rPr lang="en-US" sz="2700" b="1" i="1" dirty="0">
                <a:solidFill>
                  <a:srgbClr val="FF0000"/>
                </a:solidFill>
                <a:latin typeface="+mj-lt"/>
                <a:ea typeface="ＭＳ Ｐゴシック" pitchFamily="-108" charset="-128"/>
                <a:cs typeface="ＭＳ Ｐゴシック" pitchFamily="-108" charset="-128"/>
              </a:rPr>
              <a:t>Use</a:t>
            </a:r>
            <a:r>
              <a:rPr lang="en-US" sz="2700" dirty="0">
                <a:latin typeface="+mj-lt"/>
                <a:ea typeface="ＭＳ Ｐゴシック" pitchFamily="-108" charset="-128"/>
                <a:cs typeface="ＭＳ Ｐゴシック" pitchFamily="-108" charset="-128"/>
              </a:rPr>
              <a:t> the data to make decisions</a:t>
            </a:r>
          </a:p>
          <a:p>
            <a:endParaRPr lang="en-US" sz="2700" dirty="0">
              <a:latin typeface="+mj-lt"/>
              <a:ea typeface="ＭＳ Ｐゴシック" pitchFamily="-108" charset="-128"/>
              <a:cs typeface="ＭＳ Ｐゴシック" pitchFamily="-108" charset="-128"/>
            </a:endParaRPr>
          </a:p>
        </p:txBody>
      </p:sp>
      <p:sp>
        <p:nvSpPr>
          <p:cNvPr id="510980" name="Rectangle 4"/>
          <p:cNvSpPr>
            <a:spLocks noChangeArrowheads="1"/>
          </p:cNvSpPr>
          <p:nvPr/>
        </p:nvSpPr>
        <p:spPr bwMode="auto">
          <a:xfrm>
            <a:off x="685800" y="5200650"/>
            <a:ext cx="7924800" cy="800100"/>
          </a:xfrm>
          <a:prstGeom prst="rect">
            <a:avLst/>
          </a:prstGeom>
          <a:solidFill>
            <a:srgbClr val="008F00"/>
          </a:solidFill>
          <a:ln w="9525">
            <a:solidFill>
              <a:schemeClr val="tx1"/>
            </a:solidFill>
            <a:miter lim="800000"/>
            <a:headEnd/>
            <a:tailEnd/>
          </a:ln>
        </p:spPr>
        <p:txBody>
          <a:bodyPr wrap="none" anchor="ctr">
            <a:prstTxWarp prst="textNoShape">
              <a:avLst/>
            </a:prstTxWarp>
          </a:bodyPr>
          <a:lstStyle/>
          <a:p>
            <a:pPr algn="ctr" defTabSz="685800"/>
            <a:r>
              <a:rPr lang="en-US" sz="2400" dirty="0">
                <a:solidFill>
                  <a:schemeClr val="bg1"/>
                </a:solidFill>
                <a:latin typeface="Franklin Gothic Medium"/>
                <a:cs typeface="+mn-cs"/>
              </a:rPr>
              <a:t>Use your data today for action planning.</a:t>
            </a:r>
          </a:p>
          <a:p>
            <a:pPr algn="ctr" defTabSz="685800"/>
            <a:r>
              <a:rPr lang="en-US" i="1" dirty="0">
                <a:solidFill>
                  <a:schemeClr val="bg1"/>
                </a:solidFill>
                <a:latin typeface="Franklin Gothic Medium"/>
                <a:cs typeface="+mn-cs"/>
              </a:rPr>
              <a:t>Data should inform outcomes, practices, and systems!</a:t>
            </a:r>
          </a:p>
        </p:txBody>
      </p:sp>
    </p:spTree>
    <p:extLst>
      <p:ext uri="{BB962C8B-B14F-4D97-AF65-F5344CB8AC3E}">
        <p14:creationId xmlns:p14="http://schemas.microsoft.com/office/powerpoint/2010/main" val="19687498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10980"/>
                                        </p:tgtEl>
                                        <p:attrNameLst>
                                          <p:attrName>style.visibility</p:attrName>
                                        </p:attrNameLst>
                                      </p:cBhvr>
                                      <p:to>
                                        <p:strVal val="visible"/>
                                      </p:to>
                                    </p:set>
                                    <p:anim calcmode="lin" valueType="num">
                                      <p:cBhvr>
                                        <p:cTn id="7" dur="500" fill="hold"/>
                                        <p:tgtEl>
                                          <p:spTgt spid="510980"/>
                                        </p:tgtEl>
                                        <p:attrNameLst>
                                          <p:attrName>ppt_w</p:attrName>
                                        </p:attrNameLst>
                                      </p:cBhvr>
                                      <p:tavLst>
                                        <p:tav tm="0">
                                          <p:val>
                                            <p:fltVal val="0"/>
                                          </p:val>
                                        </p:tav>
                                        <p:tav tm="100000">
                                          <p:val>
                                            <p:strVal val="#ppt_w"/>
                                          </p:val>
                                        </p:tav>
                                      </p:tavLst>
                                    </p:anim>
                                    <p:anim calcmode="lin" valueType="num">
                                      <p:cBhvr>
                                        <p:cTn id="8" dur="500" fill="hold"/>
                                        <p:tgtEl>
                                          <p:spTgt spid="510980"/>
                                        </p:tgtEl>
                                        <p:attrNameLst>
                                          <p:attrName>ppt_h</p:attrName>
                                        </p:attrNameLst>
                                      </p:cBhvr>
                                      <p:tavLst>
                                        <p:tav tm="0">
                                          <p:val>
                                            <p:fltVal val="0"/>
                                          </p:val>
                                        </p:tav>
                                        <p:tav tm="100000">
                                          <p:val>
                                            <p:strVal val="#ppt_h"/>
                                          </p:val>
                                        </p:tav>
                                      </p:tavLst>
                                    </p:anim>
                                    <p:animEffect transition="in" filter="fade">
                                      <p:cBhvr>
                                        <p:cTn id="9" dur="500"/>
                                        <p:tgtEl>
                                          <p:spTgt spid="5109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0980"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370834" y="350736"/>
            <a:ext cx="7918230" cy="1006174"/>
          </a:xfrm>
          <a:prstGeom prst="rect">
            <a:avLst/>
          </a:prstGeom>
          <a:solidFill>
            <a:srgbClr val="3366FF"/>
          </a:solidFill>
          <a:ln w="9525">
            <a:solidFill>
              <a:srgbClr val="FFFFFF"/>
            </a:solidFill>
            <a:miter lim="800000"/>
            <a:headEnd/>
            <a:tailEnd/>
          </a:ln>
        </p:spPr>
        <p:txBody>
          <a:bodyPr anchor="ctr">
            <a:prstTxWarp prst="textNoShape">
              <a:avLst/>
            </a:prstTxWarp>
          </a:bodyPr>
          <a:lstStyle/>
          <a:p>
            <a:pPr algn="ctr" defTabSz="685800" fontAlgn="auto">
              <a:spcBef>
                <a:spcPts val="0"/>
              </a:spcBef>
              <a:spcAft>
                <a:spcPts val="0"/>
              </a:spcAft>
            </a:pPr>
            <a:r>
              <a:rPr lang="en-US" sz="3200" b="1" dirty="0">
                <a:solidFill>
                  <a:prstClr val="white"/>
                </a:solidFill>
                <a:latin typeface="Calibri"/>
                <a:ea typeface="+mn-ea"/>
                <a:cs typeface="+mn-cs"/>
              </a:rPr>
              <a:t>Guidelines for Good Outcomes</a:t>
            </a:r>
          </a:p>
        </p:txBody>
      </p:sp>
      <p:grpSp>
        <p:nvGrpSpPr>
          <p:cNvPr id="2" name="Group 1"/>
          <p:cNvGrpSpPr/>
          <p:nvPr/>
        </p:nvGrpSpPr>
        <p:grpSpPr>
          <a:xfrm>
            <a:off x="6577050" y="914402"/>
            <a:ext cx="1881150" cy="1885949"/>
            <a:chOff x="6629400" y="76201"/>
            <a:chExt cx="2508200" cy="2514599"/>
          </a:xfrm>
        </p:grpSpPr>
        <p:sp>
          <p:nvSpPr>
            <p:cNvPr id="8" name="Oval 3"/>
            <p:cNvSpPr>
              <a:spLocks noChangeArrowheads="1"/>
            </p:cNvSpPr>
            <p:nvPr/>
          </p:nvSpPr>
          <p:spPr bwMode="auto">
            <a:xfrm>
              <a:off x="6629400" y="76201"/>
              <a:ext cx="2508200" cy="2514599"/>
            </a:xfrm>
            <a:prstGeom prst="ellipse">
              <a:avLst/>
            </a:prstGeom>
            <a:solidFill>
              <a:schemeClr val="bg1"/>
            </a:solidFill>
            <a:ln w="63500">
              <a:solidFill>
                <a:srgbClr val="333399"/>
              </a:solidFill>
              <a:round/>
              <a:headEnd/>
              <a:tailEnd/>
            </a:ln>
          </p:spPr>
          <p:txBody>
            <a:bodyPr wrap="none" anchor="ctr">
              <a:prstTxWarp prst="textNoShape">
                <a:avLst/>
              </a:prstTxWarp>
            </a:bodyPr>
            <a:lstStyle/>
            <a:p>
              <a:pPr algn="ctr" defTabSz="685800" fontAlgn="auto">
                <a:spcBef>
                  <a:spcPts val="0"/>
                </a:spcBef>
                <a:spcAft>
                  <a:spcPts val="0"/>
                </a:spcAft>
              </a:pPr>
              <a:endParaRPr lang="en-US" sz="1200" b="1">
                <a:solidFill>
                  <a:prstClr val="black"/>
                </a:solidFill>
                <a:latin typeface="Calibri"/>
                <a:ea typeface="+mn-ea"/>
                <a:cs typeface="+mn-cs"/>
              </a:endParaRPr>
            </a:p>
          </p:txBody>
        </p:sp>
        <p:sp>
          <p:nvSpPr>
            <p:cNvPr id="9" name="Text Box 12"/>
            <p:cNvSpPr txBox="1">
              <a:spLocks noChangeArrowheads="1"/>
            </p:cNvSpPr>
            <p:nvPr/>
          </p:nvSpPr>
          <p:spPr bwMode="auto">
            <a:xfrm>
              <a:off x="7188145" y="304800"/>
              <a:ext cx="1484424" cy="430887"/>
            </a:xfrm>
            <a:prstGeom prst="rect">
              <a:avLst/>
            </a:prstGeom>
            <a:noFill/>
            <a:ln w="9525">
              <a:noFill/>
              <a:miter lim="800000"/>
              <a:headEnd/>
              <a:tailEnd/>
            </a:ln>
          </p:spPr>
          <p:txBody>
            <a:bodyPr wrap="none">
              <a:prstTxWarp prst="textNoShape">
                <a:avLst/>
              </a:prstTxWarp>
              <a:spAutoFit/>
            </a:bodyPr>
            <a:lstStyle/>
            <a:p>
              <a:pPr algn="ctr" defTabSz="685800" eaLnBrk="0" fontAlgn="auto" hangingPunct="0">
                <a:spcBef>
                  <a:spcPts val="0"/>
                </a:spcBef>
                <a:spcAft>
                  <a:spcPts val="0"/>
                </a:spcAft>
              </a:pPr>
              <a:r>
                <a:rPr lang="en-US" sz="1500" b="1" dirty="0">
                  <a:solidFill>
                    <a:prstClr val="black"/>
                  </a:solidFill>
                  <a:latin typeface="Calibri"/>
                  <a:ea typeface="Arial" pitchFamily="-1" charset="0"/>
                  <a:cs typeface="Arial" pitchFamily="-1" charset="0"/>
                </a:rPr>
                <a:t>OUTCOMES</a:t>
              </a:r>
            </a:p>
          </p:txBody>
        </p:sp>
      </p:grpSp>
      <p:sp>
        <p:nvSpPr>
          <p:cNvPr id="3" name="Content Placeholder 2"/>
          <p:cNvSpPr>
            <a:spLocks noGrp="1"/>
          </p:cNvSpPr>
          <p:nvPr>
            <p:ph idx="1"/>
          </p:nvPr>
        </p:nvSpPr>
        <p:spPr>
          <a:xfrm>
            <a:off x="768569" y="1720452"/>
            <a:ext cx="7918231" cy="3731421"/>
          </a:xfrm>
        </p:spPr>
        <p:txBody>
          <a:bodyPr/>
          <a:lstStyle/>
          <a:p>
            <a:pPr>
              <a:buFont typeface="Wingdings" charset="2"/>
              <a:buChar char="q"/>
            </a:pPr>
            <a:r>
              <a:rPr lang="en-US" dirty="0"/>
              <a:t>Based on data</a:t>
            </a:r>
          </a:p>
          <a:p>
            <a:pPr>
              <a:buFont typeface="Wingdings" charset="2"/>
              <a:buChar char="q"/>
            </a:pPr>
            <a:r>
              <a:rPr lang="en-US" dirty="0"/>
              <a:t>Locally important and meaningful</a:t>
            </a:r>
          </a:p>
          <a:p>
            <a:pPr>
              <a:buFont typeface="Wingdings" charset="2"/>
              <a:buChar char="q"/>
            </a:pPr>
            <a:r>
              <a:rPr lang="en-US" dirty="0"/>
              <a:t>Applicable to </a:t>
            </a:r>
            <a:r>
              <a:rPr lang="en-US" i="1" dirty="0"/>
              <a:t>all</a:t>
            </a:r>
            <a:r>
              <a:rPr lang="en-US" dirty="0"/>
              <a:t> (culturally equitable)</a:t>
            </a:r>
          </a:p>
          <a:p>
            <a:pPr lvl="1">
              <a:buFont typeface="Arial"/>
              <a:buChar char="•"/>
            </a:pPr>
            <a:r>
              <a:rPr lang="en-US" dirty="0"/>
              <a:t>Students’ social competence and academic achievement</a:t>
            </a:r>
          </a:p>
          <a:p>
            <a:pPr lvl="1">
              <a:buFont typeface="Arial"/>
              <a:buChar char="•"/>
            </a:pPr>
            <a:r>
              <a:rPr lang="en-US" dirty="0"/>
              <a:t>Staff implementation of critical skills </a:t>
            </a:r>
          </a:p>
          <a:p>
            <a:pPr>
              <a:buFont typeface="Wingdings" charset="2"/>
              <a:buChar char="q"/>
            </a:pPr>
            <a:r>
              <a:rPr lang="en-US" dirty="0"/>
              <a:t>Observable and measurable</a:t>
            </a:r>
          </a:p>
          <a:p>
            <a:pPr>
              <a:buFont typeface="Wingdings" charset="2"/>
              <a:buChar char="q"/>
            </a:pPr>
            <a:r>
              <a:rPr lang="en-US" dirty="0"/>
              <a:t>Written as a goal</a:t>
            </a:r>
          </a:p>
          <a:p>
            <a:endParaRPr lang="en-US" dirty="0"/>
          </a:p>
        </p:txBody>
      </p:sp>
      <p:pic>
        <p:nvPicPr>
          <p:cNvPr id="11" name="Picture 10"/>
          <p:cNvPicPr>
            <a:picLocks noChangeAspect="1"/>
          </p:cNvPicPr>
          <p:nvPr/>
        </p:nvPicPr>
        <p:blipFill>
          <a:blip r:embed="rId3"/>
          <a:stretch>
            <a:fillRect/>
          </a:stretch>
        </p:blipFill>
        <p:spPr>
          <a:xfrm>
            <a:off x="105283" y="1045352"/>
            <a:ext cx="628650" cy="628650"/>
          </a:xfrm>
          <a:prstGeom prst="rect">
            <a:avLst/>
          </a:prstGeom>
        </p:spPr>
      </p:pic>
      <p:grpSp>
        <p:nvGrpSpPr>
          <p:cNvPr id="12" name="Group 5"/>
          <p:cNvGrpSpPr/>
          <p:nvPr/>
        </p:nvGrpSpPr>
        <p:grpSpPr>
          <a:xfrm>
            <a:off x="7952865" y="4686298"/>
            <a:ext cx="1191135" cy="1257301"/>
            <a:chOff x="-140380" y="5333999"/>
            <a:chExt cx="1588180" cy="1676401"/>
          </a:xfrm>
        </p:grpSpPr>
        <p:pic>
          <p:nvPicPr>
            <p:cNvPr id="13" name="Content Placeholder 3"/>
            <p:cNvPicPr>
              <a:picLocks noChangeAspect="1"/>
            </p:cNvPicPr>
            <p:nvPr/>
          </p:nvPicPr>
          <p:blipFill>
            <a:blip r:embed="rId4"/>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4" name="TextBox 6"/>
            <p:cNvSpPr txBox="1">
              <a:spLocks noChangeArrowheads="1"/>
            </p:cNvSpPr>
            <p:nvPr/>
          </p:nvSpPr>
          <p:spPr bwMode="auto">
            <a:xfrm>
              <a:off x="248456" y="6380945"/>
              <a:ext cx="742144" cy="430887"/>
            </a:xfrm>
            <a:prstGeom prst="rect">
              <a:avLst/>
            </a:prstGeom>
            <a:solidFill>
              <a:srgbClr val="FFFF00"/>
            </a:solidFill>
            <a:ln w="9525">
              <a:noFill/>
              <a:miter lim="800000"/>
              <a:headEnd/>
              <a:tailEnd/>
            </a:ln>
          </p:spPr>
          <p:txBody>
            <a:bodyPr wrap="square">
              <a:prstTxWarp prst="textNoShape">
                <a:avLst/>
              </a:prstTxWarp>
              <a:spAutoFit/>
            </a:bodyPr>
            <a:lstStyle/>
            <a:p>
              <a:pPr algn="ctr" defTabSz="685800" fontAlgn="auto">
                <a:spcBef>
                  <a:spcPts val="0"/>
                </a:spcBef>
                <a:spcAft>
                  <a:spcPts val="0"/>
                </a:spcAft>
              </a:pPr>
              <a:r>
                <a:rPr lang="en-US" sz="1500" b="1" dirty="0" err="1">
                  <a:solidFill>
                    <a:srgbClr val="000000"/>
                  </a:solidFill>
                  <a:latin typeface="Calibri"/>
                  <a:ea typeface="+mn-ea"/>
                  <a:cs typeface="+mn-cs"/>
                </a:rPr>
                <a:t>I.C.i</a:t>
              </a:r>
              <a:endParaRPr lang="en-US" sz="1500" b="1" dirty="0">
                <a:solidFill>
                  <a:srgbClr val="000000"/>
                </a:solidFill>
                <a:latin typeface="Calibri"/>
                <a:ea typeface="+mn-ea"/>
                <a:cs typeface="+mn-cs"/>
              </a:endParaRPr>
            </a:p>
          </p:txBody>
        </p:sp>
      </p:grpSp>
      <p:pic>
        <p:nvPicPr>
          <p:cNvPr id="15" name="Picture 14">
            <a:extLst>
              <a:ext uri="{FF2B5EF4-FFF2-40B4-BE49-F238E27FC236}">
                <a16:creationId xmlns:a16="http://schemas.microsoft.com/office/drawing/2014/main" id="{54F2601C-0851-4E58-AC7E-949F822EE567}"/>
              </a:ext>
            </a:extLst>
          </p:cNvPr>
          <p:cNvPicPr/>
          <p:nvPr/>
        </p:nvPicPr>
        <p:blipFill>
          <a:blip r:embed="rId5">
            <a:extLst>
              <a:ext uri="{28A0092B-C50C-407E-A947-70E740481C1C}">
                <a14:useLocalDpi xmlns:a14="http://schemas.microsoft.com/office/drawing/2010/main"/>
              </a:ext>
            </a:extLst>
          </a:blip>
          <a:srcRect/>
          <a:stretch>
            <a:fillRect/>
          </a:stretch>
        </p:blipFill>
        <p:spPr bwMode="auto">
          <a:xfrm>
            <a:off x="8267293" y="1091802"/>
            <a:ext cx="628650" cy="628650"/>
          </a:xfrm>
          <a:prstGeom prst="rect">
            <a:avLst/>
          </a:prstGeom>
          <a:noFill/>
          <a:ln>
            <a:noFill/>
          </a:ln>
        </p:spPr>
      </p:pic>
    </p:spTree>
    <p:extLst>
      <p:ext uri="{BB962C8B-B14F-4D97-AF65-F5344CB8AC3E}">
        <p14:creationId xmlns:p14="http://schemas.microsoft.com/office/powerpoint/2010/main" val="1832211362"/>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139266" name="Rectangle 3"/>
          <p:cNvSpPr txBox="1">
            <a:spLocks noChangeArrowheads="1"/>
          </p:cNvSpPr>
          <p:nvPr/>
        </p:nvSpPr>
        <p:spPr bwMode="auto">
          <a:xfrm>
            <a:off x="228600" y="1600200"/>
            <a:ext cx="1905000" cy="1981200"/>
          </a:xfrm>
          <a:prstGeom prst="rect">
            <a:avLst/>
          </a:prstGeom>
          <a:solidFill>
            <a:srgbClr val="FFFFFF"/>
          </a:solid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200" b="0" i="0" u="none" strike="noStrike" kern="1200" cap="none" spc="0" normalizeH="0" baseline="0" noProof="0" dirty="0">
                <a:ln>
                  <a:noFill/>
                </a:ln>
                <a:solidFill>
                  <a:srgbClr val="000000"/>
                </a:solidFill>
                <a:effectLst/>
                <a:uLnTx/>
                <a:uFillTx/>
                <a:latin typeface="Franklin Gothic Medium"/>
                <a:ea typeface="ＭＳ Ｐゴシック" pitchFamily="-108" charset="-128"/>
              </a:rPr>
              <a:t>Work as team for  15 min</a:t>
            </a:r>
          </a:p>
        </p:txBody>
      </p:sp>
      <p:sp>
        <p:nvSpPr>
          <p:cNvPr id="139267" name="Rectangle 2"/>
          <p:cNvSpPr>
            <a:spLocks noGrp="1" noChangeArrowheads="1"/>
          </p:cNvSpPr>
          <p:nvPr>
            <p:ph type="title"/>
          </p:nvPr>
        </p:nvSpPr>
        <p:spPr>
          <a:xfrm>
            <a:off x="228600" y="228600"/>
            <a:ext cx="8686800" cy="1219200"/>
          </a:xfrm>
          <a:solidFill>
            <a:srgbClr val="FFFFFF"/>
          </a:solidFill>
        </p:spPr>
        <p:txBody>
          <a:bodyPr/>
          <a:lstStyle/>
          <a:p>
            <a:pPr eaLnBrk="1" hangingPunct="1"/>
            <a:r>
              <a:rPr lang="en-US" sz="4000" b="1" dirty="0">
                <a:solidFill>
                  <a:srgbClr val="3366FF"/>
                </a:solidFill>
              </a:rPr>
              <a:t>Activity:</a:t>
            </a:r>
            <a:br>
              <a:rPr lang="en-US" sz="4000" b="1" dirty="0">
                <a:solidFill>
                  <a:srgbClr val="3366FF"/>
                </a:solidFill>
              </a:rPr>
            </a:br>
            <a:r>
              <a:rPr lang="en-US" sz="4000" b="1" dirty="0">
                <a:solidFill>
                  <a:srgbClr val="3366FF"/>
                </a:solidFill>
              </a:rPr>
              <a:t>Data Evaluation</a:t>
            </a:r>
            <a:endParaRPr lang="en-US" sz="4000" b="1" i="1" dirty="0">
              <a:solidFill>
                <a:srgbClr val="3366FF"/>
              </a:solidFill>
            </a:endParaRPr>
          </a:p>
        </p:txBody>
      </p:sp>
      <p:sp>
        <p:nvSpPr>
          <p:cNvPr id="139268" name="Rectangle 3"/>
          <p:cNvSpPr>
            <a:spLocks noGrp="1" noChangeArrowheads="1"/>
          </p:cNvSpPr>
          <p:nvPr>
            <p:ph type="body" idx="1"/>
          </p:nvPr>
        </p:nvSpPr>
        <p:spPr>
          <a:xfrm>
            <a:off x="2362200" y="1600200"/>
            <a:ext cx="6477000" cy="4648200"/>
          </a:xfrm>
          <a:solidFill>
            <a:srgbClr val="FFFFFF"/>
          </a:solidFill>
        </p:spPr>
        <p:txBody>
          <a:bodyPr/>
          <a:lstStyle/>
          <a:p>
            <a:pPr eaLnBrk="1" hangingPunct="1">
              <a:lnSpc>
                <a:spcPct val="90000"/>
              </a:lnSpc>
            </a:pPr>
            <a:endParaRPr lang="en-US" sz="800" b="1" dirty="0">
              <a:ea typeface="ＭＳ Ｐゴシック" pitchFamily="-108" charset="-128"/>
              <a:cs typeface="ＭＳ Ｐゴシック" pitchFamily="-108" charset="-128"/>
            </a:endParaRPr>
          </a:p>
          <a:p>
            <a:pPr eaLnBrk="1" hangingPunct="1">
              <a:lnSpc>
                <a:spcPct val="90000"/>
              </a:lnSpc>
            </a:pPr>
            <a:r>
              <a:rPr lang="en-US" sz="2400" dirty="0">
                <a:ea typeface="ＭＳ Ｐゴシック" pitchFamily="-108" charset="-128"/>
                <a:cs typeface="ＭＳ Ｐゴシック" pitchFamily="-108" charset="-128"/>
              </a:rPr>
              <a:t>Create a goal statement related to student behavior or discipline referrals</a:t>
            </a:r>
          </a:p>
          <a:p>
            <a:pPr eaLnBrk="1" hangingPunct="1">
              <a:lnSpc>
                <a:spcPct val="90000"/>
              </a:lnSpc>
            </a:pPr>
            <a:r>
              <a:rPr lang="en-US" sz="2400" dirty="0">
                <a:ea typeface="ＭＳ Ｐゴシック" pitchFamily="-108" charset="-128"/>
                <a:cs typeface="ＭＳ Ｐゴシック" pitchFamily="-108" charset="-128"/>
              </a:rPr>
              <a:t>Action plan</a:t>
            </a:r>
          </a:p>
          <a:p>
            <a:pPr lvl="1" eaLnBrk="1" hangingPunct="1">
              <a:lnSpc>
                <a:spcPct val="90000"/>
              </a:lnSpc>
            </a:pPr>
            <a:r>
              <a:rPr lang="en-US" sz="2000" dirty="0">
                <a:ea typeface="ＭＳ Ｐゴシック" pitchFamily="-108" charset="-128"/>
                <a:cs typeface="ＭＳ Ｐゴシック" pitchFamily="-108" charset="-128"/>
              </a:rPr>
              <a:t>What data will be collected</a:t>
            </a:r>
          </a:p>
          <a:p>
            <a:pPr lvl="1" eaLnBrk="1" hangingPunct="1">
              <a:lnSpc>
                <a:spcPct val="90000"/>
              </a:lnSpc>
            </a:pPr>
            <a:r>
              <a:rPr lang="en-US" sz="2000" dirty="0">
                <a:ea typeface="ＭＳ Ｐゴシック" pitchFamily="-108" charset="-128"/>
                <a:cs typeface="ＭＳ Ｐゴシック" pitchFamily="-108" charset="-128"/>
              </a:rPr>
              <a:t>By whom</a:t>
            </a:r>
          </a:p>
          <a:p>
            <a:pPr lvl="1" eaLnBrk="1" hangingPunct="1">
              <a:lnSpc>
                <a:spcPct val="90000"/>
              </a:lnSpc>
            </a:pPr>
            <a:r>
              <a:rPr lang="en-US" sz="2000" dirty="0">
                <a:ea typeface="ＭＳ Ｐゴシック" pitchFamily="-108" charset="-128"/>
                <a:cs typeface="ＭＳ Ｐゴシック" pitchFamily="-108" charset="-128"/>
              </a:rPr>
              <a:t>How often</a:t>
            </a:r>
          </a:p>
          <a:p>
            <a:pPr lvl="1" eaLnBrk="1" hangingPunct="1">
              <a:lnSpc>
                <a:spcPct val="90000"/>
              </a:lnSpc>
            </a:pPr>
            <a:r>
              <a:rPr lang="en-US" sz="2000" dirty="0">
                <a:ea typeface="ＭＳ Ｐゴシック" pitchFamily="-108" charset="-128"/>
                <a:cs typeface="ＭＳ Ｐゴシック" pitchFamily="-108" charset="-128"/>
              </a:rPr>
              <a:t>How will it be shared (e.g. with staff, pertinent stakeholders)</a:t>
            </a:r>
          </a:p>
          <a:p>
            <a:pPr eaLnBrk="1" hangingPunct="1">
              <a:lnSpc>
                <a:spcPct val="90000"/>
              </a:lnSpc>
            </a:pPr>
            <a:endParaRPr lang="en-US" sz="800" b="1" dirty="0">
              <a:ea typeface="ＭＳ Ｐゴシック" pitchFamily="-108" charset="-128"/>
              <a:cs typeface="ＭＳ Ｐゴシック" pitchFamily="-108" charset="-128"/>
            </a:endParaRPr>
          </a:p>
          <a:p>
            <a:pPr eaLnBrk="1" hangingPunct="1">
              <a:lnSpc>
                <a:spcPct val="90000"/>
              </a:lnSpc>
            </a:pPr>
            <a:endParaRPr lang="en-US" sz="900" dirty="0">
              <a:ea typeface="ＭＳ Ｐゴシック" pitchFamily="-108" charset="-128"/>
              <a:cs typeface="ＭＳ Ｐゴシック" pitchFamily="-108" charset="-128"/>
            </a:endParaRPr>
          </a:p>
          <a:p>
            <a:pPr eaLnBrk="1" hangingPunct="1">
              <a:lnSpc>
                <a:spcPct val="90000"/>
              </a:lnSpc>
            </a:pPr>
            <a:r>
              <a:rPr lang="en-US" sz="2400" dirty="0">
                <a:ea typeface="ＭＳ Ｐゴシック" pitchFamily="-108" charset="-128"/>
                <a:cs typeface="ＭＳ Ｐゴシック" pitchFamily="-108" charset="-128"/>
              </a:rPr>
              <a:t>Add items to your </a:t>
            </a:r>
            <a:r>
              <a:rPr lang="en-US" sz="2400" b="1" dirty="0">
                <a:ea typeface="ＭＳ Ｐゴシック" pitchFamily="-108" charset="-128"/>
                <a:cs typeface="ＭＳ Ｐゴシック" pitchFamily="-108" charset="-128"/>
              </a:rPr>
              <a:t>Action Plan</a:t>
            </a:r>
            <a:r>
              <a:rPr lang="en-US" sz="2400" dirty="0">
                <a:ea typeface="ＭＳ Ｐゴシック" pitchFamily="-108" charset="-128"/>
                <a:cs typeface="ＭＳ Ｐゴシック" pitchFamily="-108" charset="-128"/>
              </a:rPr>
              <a:t> as necessary</a:t>
            </a:r>
          </a:p>
          <a:p>
            <a:pPr eaLnBrk="1" hangingPunct="1">
              <a:lnSpc>
                <a:spcPct val="90000"/>
              </a:lnSpc>
            </a:pPr>
            <a:endParaRPr lang="en-US" sz="900" dirty="0">
              <a:ea typeface="ＭＳ Ｐゴシック" pitchFamily="-108" charset="-128"/>
              <a:cs typeface="ＭＳ Ｐゴシック" pitchFamily="-108" charset="-128"/>
            </a:endParaRPr>
          </a:p>
          <a:p>
            <a:pPr eaLnBrk="1" hangingPunct="1">
              <a:lnSpc>
                <a:spcPct val="90000"/>
              </a:lnSpc>
            </a:pPr>
            <a:r>
              <a:rPr lang="en-US" sz="2400" dirty="0">
                <a:ea typeface="ＭＳ Ｐゴシック" pitchFamily="-108" charset="-128"/>
                <a:cs typeface="ＭＳ Ｐゴシック" pitchFamily="-108" charset="-128"/>
              </a:rPr>
              <a:t>Present 2-3 “</a:t>
            </a:r>
            <a:r>
              <a:rPr lang="en-US" sz="2400" b="1" dirty="0">
                <a:ea typeface="ＭＳ Ｐゴシック" pitchFamily="-108" charset="-128"/>
                <a:cs typeface="ＭＳ Ｐゴシック" pitchFamily="-108" charset="-128"/>
              </a:rPr>
              <a:t>big ideas</a:t>
            </a:r>
            <a:r>
              <a:rPr lang="en-US" sz="2400" dirty="0">
                <a:ea typeface="ＭＳ Ｐゴシック" pitchFamily="-108" charset="-128"/>
                <a:cs typeface="ＭＳ Ｐゴシック" pitchFamily="-108" charset="-128"/>
              </a:rPr>
              <a:t>” from your group (1 min. reports) </a:t>
            </a:r>
          </a:p>
          <a:p>
            <a:pPr eaLnBrk="1" hangingPunct="1">
              <a:lnSpc>
                <a:spcPct val="90000"/>
              </a:lnSpc>
            </a:pPr>
            <a:endParaRPr lang="en-US" sz="2400" dirty="0">
              <a:latin typeface="+mj-lt"/>
            </a:endParaRPr>
          </a:p>
        </p:txBody>
      </p:sp>
      <p:pic>
        <p:nvPicPr>
          <p:cNvPr id="10" name="Picture 9"/>
          <p:cNvPicPr>
            <a:picLocks noChangeAspect="1"/>
          </p:cNvPicPr>
          <p:nvPr/>
        </p:nvPicPr>
        <p:blipFill>
          <a:blip r:embed="rId3"/>
          <a:stretch>
            <a:fillRect/>
          </a:stretch>
        </p:blipFill>
        <p:spPr>
          <a:xfrm>
            <a:off x="8153400" y="914400"/>
            <a:ext cx="1066800" cy="1066800"/>
          </a:xfrm>
          <a:prstGeom prst="rect">
            <a:avLst/>
          </a:prstGeom>
        </p:spPr>
      </p:pic>
    </p:spTree>
    <p:extLst>
      <p:ext uri="{BB962C8B-B14F-4D97-AF65-F5344CB8AC3E}">
        <p14:creationId xmlns:p14="http://schemas.microsoft.com/office/powerpoint/2010/main" val="3843159483"/>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4690" name="Title 1"/>
          <p:cNvSpPr>
            <a:spLocks noGrp="1"/>
          </p:cNvSpPr>
          <p:nvPr>
            <p:ph type="title"/>
          </p:nvPr>
        </p:nvSpPr>
        <p:spPr/>
        <p:txBody>
          <a:bodyPr/>
          <a:lstStyle/>
          <a:p>
            <a:pPr eaLnBrk="1" hangingPunct="1"/>
            <a:r>
              <a:rPr lang="en-US" sz="16600">
                <a:latin typeface="Britannic Bold" pitchFamily="-108" charset="0"/>
                <a:ea typeface="Britannic Bold" pitchFamily="-108" charset="0"/>
                <a:cs typeface="Britannic Bold" pitchFamily="-108" charset="0"/>
              </a:rPr>
              <a:t>Lunch</a:t>
            </a:r>
          </a:p>
        </p:txBody>
      </p:sp>
      <p:pic>
        <p:nvPicPr>
          <p:cNvPr id="114691" name="Content Placeholder 3"/>
          <p:cNvPicPr>
            <a:picLocks noGrp="1" noChangeAspect="1"/>
          </p:cNvPicPr>
          <p:nvPr>
            <p:ph idx="1"/>
          </p:nvPr>
        </p:nvPicPr>
        <p:blipFill>
          <a:blip r:embed="rId2" cstate="print">
            <a:extLst>
              <a:ext uri="{28A0092B-C50C-407E-A947-70E740481C1C}">
                <a14:useLocalDpi xmlns:a14="http://schemas.microsoft.com/office/drawing/2010/main"/>
              </a:ext>
            </a:extLst>
          </a:blip>
          <a:srcRect l="-41542" r="-41542"/>
          <a:stretch>
            <a:fillRect/>
          </a:stretch>
        </p:blipFill>
        <p:spPr>
          <a:xfrm>
            <a:off x="457200" y="1798638"/>
            <a:ext cx="8229600" cy="4525962"/>
          </a:xfrm>
        </p:spPr>
      </p:pic>
    </p:spTree>
    <p:extLst>
      <p:ext uri="{BB962C8B-B14F-4D97-AF65-F5344CB8AC3E}">
        <p14:creationId xmlns:p14="http://schemas.microsoft.com/office/powerpoint/2010/main" val="961399467"/>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381000" y="914400"/>
            <a:ext cx="8382000" cy="4343400"/>
          </a:xfrm>
          <a:prstGeom prst="rect">
            <a:avLst/>
          </a:prstGeom>
          <a:solidFill>
            <a:srgbClr val="008000">
              <a:alpha val="75000"/>
            </a:srgbClr>
          </a:solidFill>
          <a:ln w="9525">
            <a:solidFill>
              <a:schemeClr val="tx1"/>
            </a:solidFill>
            <a:miter lim="800000"/>
            <a:headEnd/>
            <a:tailEnd/>
          </a:ln>
          <a:effectLst/>
        </p:spPr>
        <p:txBody>
          <a:bodyPr anchor="ctr"/>
          <a:lstStyle/>
          <a:p>
            <a:pPr algn="ctr">
              <a:defRPr/>
            </a:pPr>
            <a:r>
              <a:rPr lang="en-US" sz="5700" dirty="0">
                <a:solidFill>
                  <a:srgbClr val="FFFF00"/>
                </a:solidFill>
                <a:effectLst>
                  <a:outerShdw blurRad="38100" dist="38100" dir="2700000" algn="tl">
                    <a:srgbClr val="000000"/>
                  </a:outerShdw>
                </a:effectLst>
                <a:latin typeface="+mj-lt"/>
                <a:ea typeface="Britannic Bold" pitchFamily="-108" charset="0"/>
                <a:cs typeface="Britannic Bold" pitchFamily="-108" charset="0"/>
              </a:rPr>
              <a:t>SWPBIS Evaluation</a:t>
            </a:r>
          </a:p>
        </p:txBody>
      </p:sp>
    </p:spTree>
    <p:extLst>
      <p:ext uri="{BB962C8B-B14F-4D97-AF65-F5344CB8AC3E}">
        <p14:creationId xmlns:p14="http://schemas.microsoft.com/office/powerpoint/2010/main" val="1045290714"/>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457200" y="76200"/>
            <a:ext cx="8229600" cy="1143000"/>
          </a:xfrm>
          <a:solidFill>
            <a:srgbClr val="008000"/>
          </a:solidFill>
        </p:spPr>
        <p:txBody>
          <a:bodyPr/>
          <a:lstStyle/>
          <a:p>
            <a:r>
              <a:rPr lang="en-US" sz="4000" dirty="0">
                <a:solidFill>
                  <a:schemeClr val="accent3"/>
                </a:solidFill>
              </a:rPr>
              <a:t>Tiered Fidelity Inventory</a:t>
            </a:r>
            <a:br>
              <a:rPr lang="en-US" sz="4000" dirty="0">
                <a:solidFill>
                  <a:schemeClr val="accent3"/>
                </a:solidFill>
              </a:rPr>
            </a:br>
            <a:r>
              <a:rPr lang="en-US" sz="4000" dirty="0">
                <a:solidFill>
                  <a:schemeClr val="accent3"/>
                </a:solidFill>
              </a:rPr>
              <a:t>(TFI)</a:t>
            </a:r>
          </a:p>
        </p:txBody>
      </p:sp>
      <p:graphicFrame>
        <p:nvGraphicFramePr>
          <p:cNvPr id="331779" name="Group 3"/>
          <p:cNvGraphicFramePr>
            <a:graphicFrameLocks noGrp="1"/>
          </p:cNvGraphicFramePr>
          <p:nvPr>
            <p:ph idx="1"/>
          </p:nvPr>
        </p:nvGraphicFramePr>
        <p:xfrm>
          <a:off x="685800" y="1447800"/>
          <a:ext cx="7772400" cy="4851400"/>
        </p:xfrm>
        <a:graphic>
          <a:graphicData uri="http://schemas.openxmlformats.org/drawingml/2006/table">
            <a:tbl>
              <a:tblPr/>
              <a:tblGrid>
                <a:gridCol w="1711354">
                  <a:extLst>
                    <a:ext uri="{9D8B030D-6E8A-4147-A177-3AD203B41FA5}">
                      <a16:colId xmlns:a16="http://schemas.microsoft.com/office/drawing/2014/main" val="20000"/>
                    </a:ext>
                  </a:extLst>
                </a:gridCol>
                <a:gridCol w="6061046">
                  <a:extLst>
                    <a:ext uri="{9D8B030D-6E8A-4147-A177-3AD203B41FA5}">
                      <a16:colId xmlns:a16="http://schemas.microsoft.com/office/drawing/2014/main" val="20001"/>
                    </a:ext>
                  </a:extLst>
                </a:gridCol>
              </a:tblGrid>
              <a:tr h="1310811">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2000" b="0" i="0" u="none" strike="noStrike" cap="none" normalizeH="0" baseline="0" dirty="0">
                          <a:ln>
                            <a:noFill/>
                          </a:ln>
                          <a:solidFill>
                            <a:schemeClr val="tx1"/>
                          </a:solidFill>
                          <a:effectLst/>
                          <a:latin typeface="Arial" charset="0"/>
                        </a:rPr>
                        <a:t>Purpose:</a:t>
                      </a:r>
                    </a:p>
                  </a:txBody>
                  <a:tcPr marL="85568" marR="85568"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2000" b="0" i="0" u="none" strike="noStrike" cap="none" normalizeH="0" baseline="0" dirty="0">
                          <a:ln>
                            <a:noFill/>
                          </a:ln>
                          <a:solidFill>
                            <a:schemeClr val="tx1"/>
                          </a:solidFill>
                          <a:effectLst/>
                          <a:latin typeface="Arial" charset="0"/>
                        </a:rPr>
                        <a:t>Assess evidence of critical features of school-wide PBS implementation; Progress over time; Helps team make data-based decisions on intervention and program efficacy; Guides action-planning.</a:t>
                      </a:r>
                    </a:p>
                  </a:txBody>
                  <a:tcPr marL="85568" marR="85568"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47887">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2000" b="0" i="0" u="none" strike="noStrike" cap="none" normalizeH="0" baseline="0">
                          <a:ln>
                            <a:noFill/>
                          </a:ln>
                          <a:solidFill>
                            <a:schemeClr val="tx1"/>
                          </a:solidFill>
                          <a:effectLst/>
                          <a:latin typeface="Arial" charset="0"/>
                        </a:rPr>
                        <a:t>Format:</a:t>
                      </a:r>
                    </a:p>
                  </a:txBody>
                  <a:tcPr marL="85568" marR="85568"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2000" b="0" i="0" u="none" strike="noStrike" cap="none" normalizeH="0" baseline="0" dirty="0">
                          <a:ln>
                            <a:noFill/>
                          </a:ln>
                          <a:solidFill>
                            <a:schemeClr val="tx1"/>
                          </a:solidFill>
                          <a:effectLst/>
                          <a:latin typeface="Arial" charset="0"/>
                        </a:rPr>
                        <a:t>Survey ratings of features in place (self-assessment). About 30 mins per tier.</a:t>
                      </a:r>
                    </a:p>
                  </a:txBody>
                  <a:tcPr marL="85568" marR="85568"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33598">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2000" b="0" i="0" u="none" strike="noStrike" cap="none" normalizeH="0" baseline="0">
                          <a:ln>
                            <a:noFill/>
                          </a:ln>
                          <a:solidFill>
                            <a:schemeClr val="tx1"/>
                          </a:solidFill>
                          <a:effectLst/>
                          <a:latin typeface="Arial" charset="0"/>
                        </a:rPr>
                        <a:t>Completed by:</a:t>
                      </a:r>
                    </a:p>
                  </a:txBody>
                  <a:tcPr marL="85568" marR="85568"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2000" b="0" i="0" u="none" strike="noStrike" cap="none" normalizeH="0" baseline="0" dirty="0">
                          <a:ln>
                            <a:noFill/>
                          </a:ln>
                          <a:solidFill>
                            <a:schemeClr val="tx1"/>
                          </a:solidFill>
                          <a:effectLst/>
                          <a:latin typeface="Arial" charset="0"/>
                        </a:rPr>
                        <a:t>Team members with the coaches. Walk through tool completed by external coach.</a:t>
                      </a:r>
                    </a:p>
                  </a:txBody>
                  <a:tcPr marL="85568" marR="85568"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459104">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2000" b="0" i="0" u="none" strike="noStrike" cap="none" normalizeH="0" baseline="0">
                          <a:ln>
                            <a:noFill/>
                          </a:ln>
                          <a:solidFill>
                            <a:schemeClr val="tx1"/>
                          </a:solidFill>
                          <a:effectLst/>
                          <a:latin typeface="Arial" charset="0"/>
                        </a:rPr>
                        <a:t>When?</a:t>
                      </a:r>
                    </a:p>
                  </a:txBody>
                  <a:tcPr marL="85568" marR="85568"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2000" b="0" i="0" u="none" strike="noStrike" cap="none" normalizeH="0" baseline="0" dirty="0">
                          <a:ln>
                            <a:noFill/>
                          </a:ln>
                          <a:solidFill>
                            <a:schemeClr val="tx1"/>
                          </a:solidFill>
                          <a:effectLst/>
                          <a:latin typeface="Arial" charset="0"/>
                        </a:rPr>
                        <a:t>Annually</a:t>
                      </a:r>
                    </a:p>
                  </a:txBody>
                  <a:tcPr marL="85568" marR="85568"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651273683"/>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WIS 5.0 Look and Feel">
  <a:themeElements>
    <a:clrScheme name="Blue Template-Template">
      <a:dk1>
        <a:srgbClr val="000000"/>
      </a:dk1>
      <a:lt1>
        <a:srgbClr val="FFFFFF"/>
      </a:lt1>
      <a:dk2>
        <a:srgbClr val="050595"/>
      </a:dk2>
      <a:lt2>
        <a:srgbClr val="FFFF99"/>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PBISApps 5.5 Look and Fe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TS10401445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urveUpGrowText_16x9.potx" id="{46795A11-1006-47A1-84EC-661E825A4B41}" vid="{8DA1E4C7-FA45-4DF8-8303-EEBE81AA9897}"/>
    </a:ext>
  </a:extLst>
</a:theme>
</file>

<file path=ppt/theme/theme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82783362636C24B9AFDCE65419BED3B" ma:contentTypeVersion="10" ma:contentTypeDescription="Create a new document." ma:contentTypeScope="" ma:versionID="3fb6b6f728da601c7d087270847fe781">
  <xsd:schema xmlns:xsd="http://www.w3.org/2001/XMLSchema" xmlns:xs="http://www.w3.org/2001/XMLSchema" xmlns:p="http://schemas.microsoft.com/office/2006/metadata/properties" xmlns:ns3="de0a949b-b0f5-4428-b561-f64c9bbd764a" targetNamespace="http://schemas.microsoft.com/office/2006/metadata/properties" ma:root="true" ma:fieldsID="f72f3d299875ca83cd92faaba1b046d5" ns3:_="">
    <xsd:import namespace="de0a949b-b0f5-4428-b561-f64c9bbd764a"/>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0a949b-b0f5-4428-b561-f64c9bbd76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E3F2FC5-CD96-4FB0-8123-2191F6C7905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e0a949b-b0f5-4428-b561-f64c9bbd76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066322C-B244-49C6-B6AC-7F45C76C7A54}">
  <ds:schemaRefs>
    <ds:schemaRef ds:uri="http://schemas.microsoft.com/sharepoint/v3/contenttype/forms"/>
  </ds:schemaRefs>
</ds:datastoreItem>
</file>

<file path=customXml/itemProps3.xml><?xml version="1.0" encoding="utf-8"?>
<ds:datastoreItem xmlns:ds="http://schemas.openxmlformats.org/officeDocument/2006/customXml" ds:itemID="{567C3D7A-21F9-4322-BC54-A3F78922AD1A}">
  <ds:schemaRefs>
    <ds:schemaRef ds:uri="http://schemas.microsoft.com/office/2006/metadata/properties"/>
    <ds:schemaRef ds:uri="http://schemas.microsoft.com/office/infopath/2007/PartnerControls"/>
    <ds:schemaRef ds:uri="http://purl.org/dc/terms/"/>
    <ds:schemaRef ds:uri="http://schemas.microsoft.com/office/2006/documentManagement/types"/>
    <ds:schemaRef ds:uri="http://www.w3.org/XML/1998/namespace"/>
    <ds:schemaRef ds:uri="http://schemas.openxmlformats.org/package/2006/metadata/core-properties"/>
    <ds:schemaRef ds:uri="http://purl.org/dc/elements/1.1/"/>
    <ds:schemaRef ds:uri="de0a949b-b0f5-4428-b561-f64c9bbd764a"/>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18498</TotalTime>
  <Words>8441</Words>
  <Application>Microsoft Macintosh PowerPoint</Application>
  <PresentationFormat>On-screen Show (4:3)</PresentationFormat>
  <Paragraphs>1406</Paragraphs>
  <Slides>116</Slides>
  <Notes>73</Notes>
  <HiddenSlides>2</HiddenSlides>
  <MMClips>0</MMClips>
  <ScaleCrop>false</ScaleCrop>
  <HeadingPairs>
    <vt:vector size="8" baseType="variant">
      <vt:variant>
        <vt:lpstr>Fonts Used</vt:lpstr>
      </vt:variant>
      <vt:variant>
        <vt:i4>12</vt:i4>
      </vt:variant>
      <vt:variant>
        <vt:lpstr>Theme</vt:lpstr>
      </vt:variant>
      <vt:variant>
        <vt:i4>10</vt:i4>
      </vt:variant>
      <vt:variant>
        <vt:lpstr>Embedded OLE Servers</vt:lpstr>
      </vt:variant>
      <vt:variant>
        <vt:i4>2</vt:i4>
      </vt:variant>
      <vt:variant>
        <vt:lpstr>Slide Titles</vt:lpstr>
      </vt:variant>
      <vt:variant>
        <vt:i4>116</vt:i4>
      </vt:variant>
    </vt:vector>
  </HeadingPairs>
  <TitlesOfParts>
    <vt:vector size="140" baseType="lpstr">
      <vt:lpstr>Arial</vt:lpstr>
      <vt:lpstr>Britannic Bold</vt:lpstr>
      <vt:lpstr>Calibri</vt:lpstr>
      <vt:lpstr>Calibri Light</vt:lpstr>
      <vt:lpstr>Century Gothic</vt:lpstr>
      <vt:lpstr>Chalkboard</vt:lpstr>
      <vt:lpstr>Franklin Gothic Book</vt:lpstr>
      <vt:lpstr>Franklin Gothic Medium</vt:lpstr>
      <vt:lpstr>Symbol</vt:lpstr>
      <vt:lpstr>Times New Roman</vt:lpstr>
      <vt:lpstr>Wingdings</vt:lpstr>
      <vt:lpstr>Wingdings 3</vt:lpstr>
      <vt:lpstr>Default Design</vt:lpstr>
      <vt:lpstr>SWIS 5.0 Look and Feel</vt:lpstr>
      <vt:lpstr>PBISApps 5.5 Look and Feel</vt:lpstr>
      <vt:lpstr>1_Default Design</vt:lpstr>
      <vt:lpstr>Office Theme</vt:lpstr>
      <vt:lpstr>4_TS104014452</vt:lpstr>
      <vt:lpstr>3_Default Design</vt:lpstr>
      <vt:lpstr>4_Default Design</vt:lpstr>
      <vt:lpstr>5_Default Design</vt:lpstr>
      <vt:lpstr>6_Default Design</vt:lpstr>
      <vt:lpstr>Chart</vt:lpstr>
      <vt:lpstr>Photo Editor Photo</vt:lpstr>
      <vt:lpstr>School-Wide Positive Behavioral Interventions and Supports (SWPBIS)</vt:lpstr>
      <vt:lpstr>Acknowledgements</vt:lpstr>
      <vt:lpstr>Advance Organizer</vt:lpstr>
      <vt:lpstr>MAIN TRAINING OBJECTIVES</vt:lpstr>
      <vt:lpstr>Training Expectations:</vt:lpstr>
      <vt:lpstr>PowerPoint Presentation</vt:lpstr>
      <vt:lpstr>Activity: Please Enter Attendance</vt:lpstr>
      <vt:lpstr>PowerPoint Presentation</vt:lpstr>
      <vt:lpstr>Overview of School-wide Positive Behavior Support  (Chapter I) </vt:lpstr>
      <vt:lpstr>SWPBIS is</vt:lpstr>
      <vt:lpstr>SWPBIS Message!</vt:lpstr>
      <vt:lpstr>PowerPoint Presentation</vt:lpstr>
      <vt:lpstr>PowerPoint Presentation</vt:lpstr>
      <vt:lpstr>PowerPoint Presentation</vt:lpstr>
      <vt:lpstr>PowerPoint Presentation</vt:lpstr>
      <vt:lpstr>PowerPoint Presentation</vt:lpstr>
      <vt:lpstr>Key Systems Features</vt:lpstr>
      <vt:lpstr>GENERAL IMPLEMENTATION PROCESS</vt:lpstr>
      <vt:lpstr>PowerPoint Presentation</vt:lpstr>
      <vt:lpstr>PowerPoint Presentation</vt:lpstr>
      <vt:lpstr>Overview of School-wide Positive Behavior Support  (Chapter II) </vt:lpstr>
      <vt:lpstr>Getting Started with SWPBIS</vt:lpstr>
      <vt:lpstr>Getting Started with SWPBIS</vt:lpstr>
      <vt:lpstr>Getting Started with SWPBIS</vt:lpstr>
      <vt:lpstr>Getting Started with SWPBIS</vt:lpstr>
      <vt:lpstr>Getting Started with SWPBIS</vt:lpstr>
      <vt:lpstr>In other words…we discussed that you should follow these key steps</vt:lpstr>
      <vt:lpstr>Getting Started with SWPBIS</vt:lpstr>
      <vt:lpstr>Getting Started with SWPBIS</vt:lpstr>
      <vt:lpstr>Getting Started with SWPBIS</vt:lpstr>
      <vt:lpstr>Activity: Share Accomplishments</vt:lpstr>
      <vt:lpstr>Getting Started with SWPBIS</vt:lpstr>
      <vt:lpstr>Why a Continuum of Consequences</vt:lpstr>
      <vt:lpstr>Critical Features of Continuum  for Discouraging  Inappropriate Behaviors</vt:lpstr>
      <vt:lpstr>District and Building  Discipline Procedures</vt:lpstr>
      <vt:lpstr>PowerPoint Presentation</vt:lpstr>
      <vt:lpstr>Three important components of organizing district and building responses</vt:lpstr>
      <vt:lpstr>Three important components of organizing district and building responses</vt:lpstr>
      <vt:lpstr>PowerPoint Presentation</vt:lpstr>
      <vt:lpstr>Office-Managed vs. Classroom-Managed Behaviors T – Chart of Behavior</vt:lpstr>
      <vt:lpstr>T – Chart of Behavior - Example</vt:lpstr>
      <vt:lpstr>Problem Behavior DefinitionExample</vt:lpstr>
      <vt:lpstr>Problem Behavior Definition Example</vt:lpstr>
      <vt:lpstr>PowerPoint Presentation</vt:lpstr>
      <vt:lpstr>PowerPoint Presentation</vt:lpstr>
      <vt:lpstr>PowerPoint Presentation</vt:lpstr>
      <vt:lpstr>Three important components of organizing district and building responses</vt:lpstr>
      <vt:lpstr>Three important components of organizing district and building responses</vt:lpstr>
      <vt:lpstr>PowerPoint Presentation</vt:lpstr>
      <vt:lpstr>Referral Process</vt:lpstr>
      <vt:lpstr>Discipline Process Considerations/Checklist</vt:lpstr>
      <vt:lpstr>Referral Flowchart Examples</vt:lpstr>
      <vt:lpstr>PowerPoint Presentation</vt:lpstr>
      <vt:lpstr>PowerPoint Presentation</vt:lpstr>
      <vt:lpstr>PowerPoint Presentation</vt:lpstr>
      <vt:lpstr>Activity: School-Wide Expectation Violations</vt:lpstr>
      <vt:lpstr>Three important components of organizing district and building responses</vt:lpstr>
      <vt:lpstr>Three important components of organizing district and building responses</vt:lpstr>
      <vt:lpstr>Referral Form for Data Collection</vt:lpstr>
      <vt:lpstr>Office Discipline Referral Form</vt:lpstr>
      <vt:lpstr>Referral Form Required Fields for Effective Problem Solving</vt:lpstr>
      <vt:lpstr>Referral Form Examples</vt:lpstr>
      <vt:lpstr>Referral Form Examples</vt:lpstr>
      <vt:lpstr>Referral Form Examples</vt:lpstr>
      <vt:lpstr>Referral Form Examples</vt:lpstr>
      <vt:lpstr>PowerPoint Presentation</vt:lpstr>
      <vt:lpstr>PowerPoint Presentation</vt:lpstr>
      <vt:lpstr>Activity: School-Wide Expectation Violations</vt:lpstr>
      <vt:lpstr>Break</vt:lpstr>
      <vt:lpstr>Getting Started with SWPBIS</vt:lpstr>
      <vt:lpstr>Why Use Data for Decision Making?</vt:lpstr>
      <vt:lpstr>PowerPoint Presentation</vt:lpstr>
      <vt:lpstr>Steps for Selecting, Monitoring, and Evaluating SWPBIS Practices</vt:lpstr>
      <vt:lpstr>Questions to ask your data</vt:lpstr>
      <vt:lpstr>Steps for Selecting, Monitoring, and Evaluating SWPBIS Practices</vt:lpstr>
      <vt:lpstr>Types of Information (Data)</vt:lpstr>
      <vt:lpstr>Sources of data in school</vt:lpstr>
      <vt:lpstr>Example:  Average Referrals Per day Per Month</vt:lpstr>
      <vt:lpstr>Example: Referrals by Location</vt:lpstr>
      <vt:lpstr>Example: Referrals by Problem Behavior</vt:lpstr>
      <vt:lpstr>Example: Referrals by Time of Day</vt:lpstr>
      <vt:lpstr>Example: Referrals by Grade</vt:lpstr>
      <vt:lpstr>Example: Triangle Report</vt:lpstr>
      <vt:lpstr>Steps for Selecting, Monitoring, and Evaluating SWPBIS Practices</vt:lpstr>
      <vt:lpstr>Guidelines for Efficient Data Collection</vt:lpstr>
      <vt:lpstr>Guidelines for Efficient Data Analysis</vt:lpstr>
      <vt:lpstr>Continuous Quality Improvement</vt:lpstr>
      <vt:lpstr>Steps for Selecting, Monitoring, and Evaluating SWPBIS Practices</vt:lpstr>
      <vt:lpstr>Data Review: PBIS Team</vt:lpstr>
      <vt:lpstr>Additional Example Goal Statements</vt:lpstr>
      <vt:lpstr>Data Review: Grade Level Teams</vt:lpstr>
      <vt:lpstr>Action plan from analysis</vt:lpstr>
      <vt:lpstr>Action plan from analysis</vt:lpstr>
      <vt:lpstr>Big Ideas</vt:lpstr>
      <vt:lpstr>PowerPoint Presentation</vt:lpstr>
      <vt:lpstr>Activity: Data Evaluation</vt:lpstr>
      <vt:lpstr>Lunch</vt:lpstr>
      <vt:lpstr>PowerPoint Presentation</vt:lpstr>
      <vt:lpstr>Tiered Fidelity Inventory (TFI)</vt:lpstr>
      <vt:lpstr>Tiered Fidelity Inventory (SWPBIS TFI 2.1)</vt:lpstr>
      <vt:lpstr>TFI Format</vt:lpstr>
      <vt:lpstr>TFI Reports</vt:lpstr>
      <vt:lpstr>Cultural Responsiveness Field Guide</vt:lpstr>
      <vt:lpstr>Example: 1.9 Feedback &amp; Acknowledgement</vt:lpstr>
      <vt:lpstr>Activity: Review TFI &amp; CR Companion</vt:lpstr>
      <vt:lpstr>PowerPoint Presentation</vt:lpstr>
      <vt:lpstr>Activity: Action Planning</vt:lpstr>
      <vt:lpstr>PREVIEW: Getting Started with SWPBIS</vt:lpstr>
      <vt:lpstr>80% Rule</vt:lpstr>
      <vt:lpstr>PREVIEW: Getting Started with SWPBIS</vt:lpstr>
      <vt:lpstr>PowerPoint Presentation</vt:lpstr>
      <vt:lpstr>PowerPoint Presentation</vt:lpstr>
      <vt:lpstr>Getting Started with SWPBIS</vt:lpstr>
      <vt:lpstr>PowerPoint Presentation</vt:lpstr>
      <vt:lpstr>PowerPoint Presentation</vt:lpstr>
      <vt:lpstr>Consider Tattoos!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Review:   Universal     Secondary       Primary</dc:title>
  <dc:creator>Brandi Simonsen</dc:creator>
  <cp:lastModifiedBy>Feinberg, Adam</cp:lastModifiedBy>
  <cp:revision>469</cp:revision>
  <dcterms:created xsi:type="dcterms:W3CDTF">2015-04-29T12:10:25Z</dcterms:created>
  <dcterms:modified xsi:type="dcterms:W3CDTF">2019-11-22T15:01:23Z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0x010100682783362636C24B9AFDCE65419BED3B</vt:lpwstr>
  </property>
</Properties>
</file>