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Lst>
  <p:notesMasterIdLst>
    <p:notesMasterId r:id="rId26"/>
  </p:notesMasterIdLst>
  <p:sldIdLst>
    <p:sldId id="1285" r:id="rId4"/>
    <p:sldId id="1286" r:id="rId5"/>
    <p:sldId id="1293" r:id="rId6"/>
    <p:sldId id="1297" r:id="rId7"/>
    <p:sldId id="1291" r:id="rId8"/>
    <p:sldId id="1292" r:id="rId9"/>
    <p:sldId id="290" r:id="rId10"/>
    <p:sldId id="397" r:id="rId11"/>
    <p:sldId id="284" r:id="rId12"/>
    <p:sldId id="287" r:id="rId13"/>
    <p:sldId id="1295" r:id="rId14"/>
    <p:sldId id="1381" r:id="rId15"/>
    <p:sldId id="266" r:id="rId16"/>
    <p:sldId id="1303" r:id="rId17"/>
    <p:sldId id="1304" r:id="rId18"/>
    <p:sldId id="1377" r:id="rId19"/>
    <p:sldId id="1378" r:id="rId20"/>
    <p:sldId id="1380" r:id="rId21"/>
    <p:sldId id="1311" r:id="rId22"/>
    <p:sldId id="1338" r:id="rId23"/>
    <p:sldId id="1339" r:id="rId24"/>
    <p:sldId id="1365" r:id="rId2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Team Training Day 11: Introduction Content" id="{F927545C-0A98-7D44-B71E-E67155FC1365}">
          <p14:sldIdLst>
            <p14:sldId id="1285"/>
            <p14:sldId id="1286"/>
            <p14:sldId id="1293"/>
            <p14:sldId id="1297"/>
            <p14:sldId id="1291"/>
            <p14:sldId id="1292"/>
            <p14:sldId id="290"/>
            <p14:sldId id="397"/>
            <p14:sldId id="284"/>
            <p14:sldId id="287"/>
            <p14:sldId id="1295"/>
            <p14:sldId id="1381"/>
            <p14:sldId id="266"/>
            <p14:sldId id="1303"/>
            <p14:sldId id="1304"/>
            <p14:sldId id="1377"/>
            <p14:sldId id="1378"/>
            <p14:sldId id="1380"/>
            <p14:sldId id="1311"/>
            <p14:sldId id="1338"/>
            <p14:sldId id="1339"/>
          </p14:sldIdLst>
        </p14:section>
        <p14:section name="Wrap Up Content" id="{2F6D7E9D-FADB-AF42-AAA7-1C38D8AE7837}">
          <p14:sldIdLst>
            <p14:sldId id="1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Feinberg" initials="ABF" lastIdx="2" clrIdx="0">
    <p:extLst/>
  </p:cmAuthor>
  <p:cmAuthor id="2" name="Adam Feinberg" initials="ABF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009193"/>
    <a:srgbClr val="009051"/>
    <a:srgbClr val="3366FF"/>
    <a:srgbClr val="00CC99"/>
    <a:srgbClr val="6C8AE9"/>
    <a:srgbClr val="99CC00"/>
    <a:srgbClr val="CCFF99"/>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5" autoAdjust="0"/>
    <p:restoredTop sz="93403" autoAdjust="0"/>
  </p:normalViewPr>
  <p:slideViewPr>
    <p:cSldViewPr>
      <p:cViewPr varScale="1">
        <p:scale>
          <a:sx n="106" d="100"/>
          <a:sy n="106" d="100"/>
        </p:scale>
        <p:origin x="704" y="176"/>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200" d="100"/>
        <a:sy n="200" d="100"/>
      </p:scale>
      <p:origin x="0" y="-8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A5447-DDB7-4E16-AD06-EE9FE27A6E3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B3A83E4F-E813-41A0-9B19-689C2232EFD3}">
      <dgm:prSet phldrT="[Text]"/>
      <dgm:spPr/>
      <dgm:t>
        <a:bodyPr/>
        <a:lstStyle/>
        <a:p>
          <a:r>
            <a:rPr lang="en-US" dirty="0"/>
            <a:t>Outcomes</a:t>
          </a:r>
        </a:p>
      </dgm:t>
    </dgm:pt>
    <dgm:pt modelId="{990DC828-9C2D-4744-8D8C-5C79D36B1F4E}" type="parTrans" cxnId="{166F07D4-5AE3-44F4-9712-054C2FAD8D43}">
      <dgm:prSet/>
      <dgm:spPr/>
      <dgm:t>
        <a:bodyPr/>
        <a:lstStyle/>
        <a:p>
          <a:endParaRPr lang="en-US"/>
        </a:p>
      </dgm:t>
    </dgm:pt>
    <dgm:pt modelId="{6577E40A-CA00-4B9E-9737-F082CF53FBA6}" type="sibTrans" cxnId="{166F07D4-5AE3-44F4-9712-054C2FAD8D43}">
      <dgm:prSet/>
      <dgm:spPr/>
      <dgm:t>
        <a:bodyPr/>
        <a:lstStyle/>
        <a:p>
          <a:endParaRPr lang="en-US"/>
        </a:p>
      </dgm:t>
    </dgm:pt>
    <dgm:pt modelId="{0B1EFD41-342E-451D-961B-0F1E215826F4}">
      <dgm:prSet phldrT="[Text]" custT="1"/>
      <dgm:spPr/>
      <dgm:t>
        <a:bodyPr/>
        <a:lstStyle/>
        <a:p>
          <a:r>
            <a:rPr lang="en-US" sz="1400" dirty="0"/>
            <a:t>School-wide behavior expectations</a:t>
          </a:r>
        </a:p>
      </dgm:t>
    </dgm:pt>
    <dgm:pt modelId="{2D34C642-02E3-4AA0-B06F-4922555BB53C}" type="parTrans" cxnId="{EAB03B46-CCD6-4B6A-AD19-1650E6759FBD}">
      <dgm:prSet/>
      <dgm:spPr/>
      <dgm:t>
        <a:bodyPr/>
        <a:lstStyle/>
        <a:p>
          <a:endParaRPr lang="en-US"/>
        </a:p>
      </dgm:t>
    </dgm:pt>
    <dgm:pt modelId="{229BAB10-DC36-4ED6-BC5D-4C86958D4111}" type="sibTrans" cxnId="{EAB03B46-CCD6-4B6A-AD19-1650E6759FBD}">
      <dgm:prSet/>
      <dgm:spPr/>
      <dgm:t>
        <a:bodyPr/>
        <a:lstStyle/>
        <a:p>
          <a:endParaRPr lang="en-US"/>
        </a:p>
      </dgm:t>
    </dgm:pt>
    <dgm:pt modelId="{AC0D25C9-F189-4B6A-A5DE-D7A139D3952D}">
      <dgm:prSet phldrT="[Text]" custT="1"/>
      <dgm:spPr/>
      <dgm:t>
        <a:bodyPr/>
        <a:lstStyle/>
        <a:p>
          <a:r>
            <a:rPr lang="en-US" sz="1400" dirty="0"/>
            <a:t>Class-wide Behavior expectations and routines</a:t>
          </a:r>
        </a:p>
      </dgm:t>
    </dgm:pt>
    <dgm:pt modelId="{FEDF96E0-5E3E-4E90-8F65-E901F353A68E}" type="parTrans" cxnId="{36BC37E6-B976-47DB-94FA-B2DC7942F505}">
      <dgm:prSet/>
      <dgm:spPr/>
      <dgm:t>
        <a:bodyPr/>
        <a:lstStyle/>
        <a:p>
          <a:endParaRPr lang="en-US"/>
        </a:p>
      </dgm:t>
    </dgm:pt>
    <dgm:pt modelId="{9AB32B10-9D56-43D8-B46F-F67351D3E944}" type="sibTrans" cxnId="{36BC37E6-B976-47DB-94FA-B2DC7942F505}">
      <dgm:prSet/>
      <dgm:spPr/>
      <dgm:t>
        <a:bodyPr/>
        <a:lstStyle/>
        <a:p>
          <a:endParaRPr lang="en-US"/>
        </a:p>
      </dgm:t>
    </dgm:pt>
    <dgm:pt modelId="{41ED79A1-BA71-4AEB-B3AE-E117E4D0265B}">
      <dgm:prSet phldrT="[Text]"/>
      <dgm:spPr/>
      <dgm:t>
        <a:bodyPr/>
        <a:lstStyle/>
        <a:p>
          <a:r>
            <a:rPr lang="en-US" dirty="0"/>
            <a:t>Practices</a:t>
          </a:r>
        </a:p>
      </dgm:t>
    </dgm:pt>
    <dgm:pt modelId="{128A3AFA-E56D-4C27-9665-4159BA385F1F}" type="parTrans" cxnId="{0189E390-08F5-459D-9327-6F2920569C34}">
      <dgm:prSet/>
      <dgm:spPr/>
      <dgm:t>
        <a:bodyPr/>
        <a:lstStyle/>
        <a:p>
          <a:endParaRPr lang="en-US"/>
        </a:p>
      </dgm:t>
    </dgm:pt>
    <dgm:pt modelId="{F4BB7D2F-C7BD-45C0-885D-BF47B10FDB7F}" type="sibTrans" cxnId="{0189E390-08F5-459D-9327-6F2920569C34}">
      <dgm:prSet/>
      <dgm:spPr/>
      <dgm:t>
        <a:bodyPr/>
        <a:lstStyle/>
        <a:p>
          <a:endParaRPr lang="en-US"/>
        </a:p>
      </dgm:t>
    </dgm:pt>
    <dgm:pt modelId="{A5F7CE3C-8067-4C61-990B-EFD9EB671022}">
      <dgm:prSet phldrT="[Text]" custT="1"/>
      <dgm:spPr/>
      <dgm:t>
        <a:bodyPr/>
        <a:lstStyle/>
        <a:p>
          <a:r>
            <a:rPr lang="en-US" sz="1400" dirty="0"/>
            <a:t>School-wide Instruction on Expectations</a:t>
          </a:r>
        </a:p>
      </dgm:t>
    </dgm:pt>
    <dgm:pt modelId="{DC408016-9CE4-49FC-AE6E-51B12C138F47}" type="parTrans" cxnId="{44C83A70-6582-4A1F-BD1B-ED7267AA65E5}">
      <dgm:prSet/>
      <dgm:spPr/>
      <dgm:t>
        <a:bodyPr/>
        <a:lstStyle/>
        <a:p>
          <a:endParaRPr lang="en-US"/>
        </a:p>
      </dgm:t>
    </dgm:pt>
    <dgm:pt modelId="{5CC147AA-FD5E-49F7-9905-24988296BA50}" type="sibTrans" cxnId="{44C83A70-6582-4A1F-BD1B-ED7267AA65E5}">
      <dgm:prSet/>
      <dgm:spPr/>
      <dgm:t>
        <a:bodyPr/>
        <a:lstStyle/>
        <a:p>
          <a:endParaRPr lang="en-US"/>
        </a:p>
      </dgm:t>
    </dgm:pt>
    <dgm:pt modelId="{6E31D62A-8AD5-44F4-A88E-1AE3882CD55D}">
      <dgm:prSet phldrT="[Text]" custT="1"/>
      <dgm:spPr/>
      <dgm:t>
        <a:bodyPr/>
        <a:lstStyle/>
        <a:p>
          <a:r>
            <a:rPr lang="en-US" sz="1400" dirty="0"/>
            <a:t>Class-wide Instruction on Routines</a:t>
          </a:r>
        </a:p>
      </dgm:t>
    </dgm:pt>
    <dgm:pt modelId="{D46C00E2-2EF1-4AAC-9D3D-21FEFCB6A1D9}" type="parTrans" cxnId="{B61B625B-47CE-4F40-822C-29A43D8A2A51}">
      <dgm:prSet/>
      <dgm:spPr/>
      <dgm:t>
        <a:bodyPr/>
        <a:lstStyle/>
        <a:p>
          <a:endParaRPr lang="en-US"/>
        </a:p>
      </dgm:t>
    </dgm:pt>
    <dgm:pt modelId="{47DACC8A-4CC1-4EA6-8B81-1BDB37B2CED0}" type="sibTrans" cxnId="{B61B625B-47CE-4F40-822C-29A43D8A2A51}">
      <dgm:prSet/>
      <dgm:spPr/>
      <dgm:t>
        <a:bodyPr/>
        <a:lstStyle/>
        <a:p>
          <a:endParaRPr lang="en-US"/>
        </a:p>
      </dgm:t>
    </dgm:pt>
    <dgm:pt modelId="{13180942-4194-4D0A-A05E-1FB914EEFADB}">
      <dgm:prSet phldrT="[Text]" custT="1"/>
      <dgm:spPr/>
      <dgm:t>
        <a:bodyPr/>
        <a:lstStyle/>
        <a:p>
          <a:r>
            <a:rPr lang="en-US" sz="1400" dirty="0"/>
            <a:t>Academic Success</a:t>
          </a:r>
        </a:p>
      </dgm:t>
    </dgm:pt>
    <dgm:pt modelId="{4D7724AF-38F4-43C2-B7F5-05EF0FA5BE24}" type="parTrans" cxnId="{2BBAAF39-9693-48BD-BDA3-F538EB5A823F}">
      <dgm:prSet/>
      <dgm:spPr/>
      <dgm:t>
        <a:bodyPr/>
        <a:lstStyle/>
        <a:p>
          <a:endParaRPr lang="en-US"/>
        </a:p>
      </dgm:t>
    </dgm:pt>
    <dgm:pt modelId="{FE9EBE50-927B-47B8-8BA4-7944A3AE2516}" type="sibTrans" cxnId="{2BBAAF39-9693-48BD-BDA3-F538EB5A823F}">
      <dgm:prSet/>
      <dgm:spPr/>
      <dgm:t>
        <a:bodyPr/>
        <a:lstStyle/>
        <a:p>
          <a:endParaRPr lang="en-US"/>
        </a:p>
      </dgm:t>
    </dgm:pt>
    <dgm:pt modelId="{27335D8D-2231-49C6-84FC-89E1D1143DA7}">
      <dgm:prSet phldrT="[Text]" custT="1"/>
      <dgm:spPr/>
      <dgm:t>
        <a:bodyPr/>
        <a:lstStyle/>
        <a:p>
          <a:r>
            <a:rPr lang="en-US" sz="1400" dirty="0"/>
            <a:t>Social Emotional Competence</a:t>
          </a:r>
        </a:p>
      </dgm:t>
    </dgm:pt>
    <dgm:pt modelId="{C0EBAC30-BDBE-4550-B5C8-B23541694417}" type="parTrans" cxnId="{B7DAC979-3FA7-407E-8F4A-2BD32FB7837C}">
      <dgm:prSet/>
      <dgm:spPr/>
      <dgm:t>
        <a:bodyPr/>
        <a:lstStyle/>
        <a:p>
          <a:endParaRPr lang="en-US"/>
        </a:p>
      </dgm:t>
    </dgm:pt>
    <dgm:pt modelId="{F8FF1C43-72D1-4DAE-BB04-D4DE50773EB8}" type="sibTrans" cxnId="{B7DAC979-3FA7-407E-8F4A-2BD32FB7837C}">
      <dgm:prSet/>
      <dgm:spPr/>
      <dgm:t>
        <a:bodyPr/>
        <a:lstStyle/>
        <a:p>
          <a:endParaRPr lang="en-US"/>
        </a:p>
      </dgm:t>
    </dgm:pt>
    <dgm:pt modelId="{DB3DA3B4-3C9E-47D6-9B3C-DF3B0FD7B815}">
      <dgm:prSet phldrT="[Text]" custT="1"/>
      <dgm:spPr/>
      <dgm:t>
        <a:bodyPr/>
        <a:lstStyle/>
        <a:p>
          <a:r>
            <a:rPr lang="en-US" sz="1400" dirty="0"/>
            <a:t>Active Supervision</a:t>
          </a:r>
        </a:p>
      </dgm:t>
    </dgm:pt>
    <dgm:pt modelId="{C99147F3-95F0-43DF-9BA1-DB9AD4242EFD}" type="parTrans" cxnId="{8C1B5B87-747D-4072-8406-EF68B4A9B550}">
      <dgm:prSet/>
      <dgm:spPr/>
      <dgm:t>
        <a:bodyPr/>
        <a:lstStyle/>
        <a:p>
          <a:endParaRPr lang="en-US"/>
        </a:p>
      </dgm:t>
    </dgm:pt>
    <dgm:pt modelId="{1D1DE808-5218-421A-91DC-8C6BB77124FE}" type="sibTrans" cxnId="{8C1B5B87-747D-4072-8406-EF68B4A9B550}">
      <dgm:prSet/>
      <dgm:spPr/>
      <dgm:t>
        <a:bodyPr/>
        <a:lstStyle/>
        <a:p>
          <a:endParaRPr lang="en-US"/>
        </a:p>
      </dgm:t>
    </dgm:pt>
    <dgm:pt modelId="{31FB7A22-3CD0-4086-B0EA-2FF66F81780B}">
      <dgm:prSet phldrT="[Text]" custT="1"/>
      <dgm:spPr/>
      <dgm:t>
        <a:bodyPr/>
        <a:lstStyle/>
        <a:p>
          <a:r>
            <a:rPr lang="en-US" sz="1400" dirty="0"/>
            <a:t>Effective Recognition</a:t>
          </a:r>
        </a:p>
      </dgm:t>
    </dgm:pt>
    <dgm:pt modelId="{A7F56224-49FC-40E8-BBF9-D3DDCC169236}" type="parTrans" cxnId="{F894DF48-3BCD-4F79-B573-135509B4C465}">
      <dgm:prSet/>
      <dgm:spPr/>
      <dgm:t>
        <a:bodyPr/>
        <a:lstStyle/>
        <a:p>
          <a:endParaRPr lang="en-US"/>
        </a:p>
      </dgm:t>
    </dgm:pt>
    <dgm:pt modelId="{0F7BA4DA-6E3A-4449-87F0-AB7FB0399B1E}" type="sibTrans" cxnId="{F894DF48-3BCD-4F79-B573-135509B4C465}">
      <dgm:prSet/>
      <dgm:spPr/>
      <dgm:t>
        <a:bodyPr/>
        <a:lstStyle/>
        <a:p>
          <a:endParaRPr lang="en-US"/>
        </a:p>
      </dgm:t>
    </dgm:pt>
    <dgm:pt modelId="{C8B750FD-0174-4474-B105-57C814FD3733}">
      <dgm:prSet phldrT="[Text]" custT="1"/>
      <dgm:spPr/>
      <dgm:t>
        <a:bodyPr/>
        <a:lstStyle/>
        <a:p>
          <a:r>
            <a:rPr lang="en-US" sz="1400" dirty="0"/>
            <a:t>Corrective Consequences</a:t>
          </a:r>
        </a:p>
      </dgm:t>
    </dgm:pt>
    <dgm:pt modelId="{A8DFA8E3-1830-465E-85C2-B0211812B86D}" type="parTrans" cxnId="{C244F9C0-A2E1-4981-A9CD-86E5A6E081DA}">
      <dgm:prSet/>
      <dgm:spPr/>
      <dgm:t>
        <a:bodyPr/>
        <a:lstStyle/>
        <a:p>
          <a:endParaRPr lang="en-US"/>
        </a:p>
      </dgm:t>
    </dgm:pt>
    <dgm:pt modelId="{870483EF-C56B-4B5C-9E01-6717DFF6A4B4}" type="sibTrans" cxnId="{C244F9C0-A2E1-4981-A9CD-86E5A6E081DA}">
      <dgm:prSet/>
      <dgm:spPr/>
      <dgm:t>
        <a:bodyPr/>
        <a:lstStyle/>
        <a:p>
          <a:endParaRPr lang="en-US"/>
        </a:p>
      </dgm:t>
    </dgm:pt>
    <dgm:pt modelId="{912E708D-8E15-4BB6-8E9A-1333277D9B39}">
      <dgm:prSet phldrT="[Text]"/>
      <dgm:spPr/>
      <dgm:t>
        <a:bodyPr/>
        <a:lstStyle/>
        <a:p>
          <a:r>
            <a:rPr lang="en-US" dirty="0"/>
            <a:t>Function-based Support</a:t>
          </a:r>
        </a:p>
      </dgm:t>
    </dgm:pt>
    <dgm:pt modelId="{F64D4BE5-0EC3-4035-9E53-CCAD8F6B68F0}" type="parTrans" cxnId="{8D23D4A9-4BB5-4FB3-B676-32092BBAD375}">
      <dgm:prSet/>
      <dgm:spPr/>
      <dgm:t>
        <a:bodyPr/>
        <a:lstStyle/>
        <a:p>
          <a:endParaRPr lang="en-US"/>
        </a:p>
      </dgm:t>
    </dgm:pt>
    <dgm:pt modelId="{3F8A842E-61CF-47EB-A2A9-AA9A8F4F1701}" type="sibTrans" cxnId="{8D23D4A9-4BB5-4FB3-B676-32092BBAD375}">
      <dgm:prSet/>
      <dgm:spPr/>
      <dgm:t>
        <a:bodyPr/>
        <a:lstStyle/>
        <a:p>
          <a:endParaRPr lang="en-US"/>
        </a:p>
      </dgm:t>
    </dgm:pt>
    <dgm:pt modelId="{64A6E28F-5EA1-4ED7-8BEB-35DE2B4CDADE}">
      <dgm:prSet phldrT="[Text]"/>
      <dgm:spPr/>
      <dgm:t>
        <a:bodyPr/>
        <a:lstStyle/>
        <a:p>
          <a:r>
            <a:rPr lang="en-US" dirty="0"/>
            <a:t>Systems</a:t>
          </a:r>
        </a:p>
      </dgm:t>
    </dgm:pt>
    <dgm:pt modelId="{0ECE5A2E-8D6D-4A8F-AD5D-C9B3A3FD3DA5}" type="parTrans" cxnId="{E63BF0C5-3B6D-4AF6-86DF-6555F6A1D39C}">
      <dgm:prSet/>
      <dgm:spPr/>
      <dgm:t>
        <a:bodyPr/>
        <a:lstStyle/>
        <a:p>
          <a:endParaRPr lang="en-US"/>
        </a:p>
      </dgm:t>
    </dgm:pt>
    <dgm:pt modelId="{4B287CB4-5582-48EB-A397-64E2A4511E31}" type="sibTrans" cxnId="{E63BF0C5-3B6D-4AF6-86DF-6555F6A1D39C}">
      <dgm:prSet/>
      <dgm:spPr/>
      <dgm:t>
        <a:bodyPr/>
        <a:lstStyle/>
        <a:p>
          <a:endParaRPr lang="en-US"/>
        </a:p>
      </dgm:t>
    </dgm:pt>
    <dgm:pt modelId="{6FBE95B1-E226-4010-9216-4846A065CBE4}">
      <dgm:prSet phldrT="[Text]"/>
      <dgm:spPr/>
      <dgm:t>
        <a:bodyPr/>
        <a:lstStyle/>
        <a:p>
          <a:r>
            <a:rPr lang="en-US" dirty="0"/>
            <a:t>Team-based</a:t>
          </a:r>
        </a:p>
      </dgm:t>
    </dgm:pt>
    <dgm:pt modelId="{C97E85A3-DAAF-4AE3-9E54-5A358B98BD80}" type="parTrans" cxnId="{46B39150-FC78-44A9-A77B-AC1510B1CBB0}">
      <dgm:prSet/>
      <dgm:spPr/>
      <dgm:t>
        <a:bodyPr/>
        <a:lstStyle/>
        <a:p>
          <a:endParaRPr lang="en-US"/>
        </a:p>
      </dgm:t>
    </dgm:pt>
    <dgm:pt modelId="{D46F175A-9E5A-4D85-8FA2-A0FC06131279}" type="sibTrans" cxnId="{46B39150-FC78-44A9-A77B-AC1510B1CBB0}">
      <dgm:prSet/>
      <dgm:spPr/>
      <dgm:t>
        <a:bodyPr/>
        <a:lstStyle/>
        <a:p>
          <a:endParaRPr lang="en-US"/>
        </a:p>
      </dgm:t>
    </dgm:pt>
    <dgm:pt modelId="{2E882F9E-2D66-4542-B698-2E99211880D5}">
      <dgm:prSet phldrT="[Text]" custT="1"/>
      <dgm:spPr/>
      <dgm:t>
        <a:bodyPr/>
        <a:lstStyle/>
        <a:p>
          <a:r>
            <a:rPr lang="en-US" sz="1400" dirty="0"/>
            <a:t>Supportive Leadership</a:t>
          </a:r>
        </a:p>
      </dgm:t>
    </dgm:pt>
    <dgm:pt modelId="{1216E120-5356-4C3A-92D6-CECB69511CC7}" type="parTrans" cxnId="{AE045D0F-9FED-4788-BCAB-52C84E6F8BA2}">
      <dgm:prSet/>
      <dgm:spPr/>
      <dgm:t>
        <a:bodyPr/>
        <a:lstStyle/>
        <a:p>
          <a:endParaRPr lang="en-US"/>
        </a:p>
      </dgm:t>
    </dgm:pt>
    <dgm:pt modelId="{AA9713E5-3A24-4087-BE76-97402BF119FA}" type="sibTrans" cxnId="{AE045D0F-9FED-4788-BCAB-52C84E6F8BA2}">
      <dgm:prSet/>
      <dgm:spPr/>
      <dgm:t>
        <a:bodyPr/>
        <a:lstStyle/>
        <a:p>
          <a:endParaRPr lang="en-US"/>
        </a:p>
      </dgm:t>
    </dgm:pt>
    <dgm:pt modelId="{F3D5AE10-7034-42B9-9100-A7A271988256}">
      <dgm:prSet phldrT="[Text]" custT="1"/>
      <dgm:spPr/>
      <dgm:t>
        <a:bodyPr/>
        <a:lstStyle/>
        <a:p>
          <a:r>
            <a:rPr lang="en-US" sz="1400" dirty="0"/>
            <a:t>Selection, Training, Coaching</a:t>
          </a:r>
        </a:p>
      </dgm:t>
    </dgm:pt>
    <dgm:pt modelId="{BECEC098-9E7B-4D4E-B5A4-0387DEC1C8C7}" type="parTrans" cxnId="{B4A8183C-B083-4CFC-A7C8-352F296112F0}">
      <dgm:prSet/>
      <dgm:spPr/>
      <dgm:t>
        <a:bodyPr/>
        <a:lstStyle/>
        <a:p>
          <a:endParaRPr lang="en-US"/>
        </a:p>
      </dgm:t>
    </dgm:pt>
    <dgm:pt modelId="{68364E67-4778-4F96-93E5-6EE3FB044F43}" type="sibTrans" cxnId="{B4A8183C-B083-4CFC-A7C8-352F296112F0}">
      <dgm:prSet/>
      <dgm:spPr/>
      <dgm:t>
        <a:bodyPr/>
        <a:lstStyle/>
        <a:p>
          <a:endParaRPr lang="en-US"/>
        </a:p>
      </dgm:t>
    </dgm:pt>
    <dgm:pt modelId="{2D81C5D6-FA93-4572-98DE-0C29AA0E604B}">
      <dgm:prSet phldrT="[Text]" custT="1"/>
      <dgm:spPr/>
      <dgm:t>
        <a:bodyPr/>
        <a:lstStyle/>
        <a:p>
          <a:r>
            <a:rPr lang="en-US" sz="1400" dirty="0"/>
            <a:t>Multi-tiered Support</a:t>
          </a:r>
        </a:p>
      </dgm:t>
    </dgm:pt>
    <dgm:pt modelId="{6B607FDD-D189-4D02-A901-C35315052185}" type="parTrans" cxnId="{7B34B803-5C00-40B1-AF18-BB25AB1F9510}">
      <dgm:prSet/>
      <dgm:spPr/>
      <dgm:t>
        <a:bodyPr/>
        <a:lstStyle/>
        <a:p>
          <a:endParaRPr lang="en-US"/>
        </a:p>
      </dgm:t>
    </dgm:pt>
    <dgm:pt modelId="{EE4C270A-9244-4F4A-98E2-A5521B59F97D}" type="sibTrans" cxnId="{7B34B803-5C00-40B1-AF18-BB25AB1F9510}">
      <dgm:prSet/>
      <dgm:spPr/>
      <dgm:t>
        <a:bodyPr/>
        <a:lstStyle/>
        <a:p>
          <a:endParaRPr lang="en-US"/>
        </a:p>
      </dgm:t>
    </dgm:pt>
    <dgm:pt modelId="{9927D6C5-3AFF-4B48-8688-4391047C1E13}">
      <dgm:prSet phldrT="[Text]" custT="1"/>
      <dgm:spPr/>
      <dgm:t>
        <a:bodyPr/>
        <a:lstStyle/>
        <a:p>
          <a:r>
            <a:rPr lang="en-US" sz="1400" dirty="0"/>
            <a:t>Policies and funding</a:t>
          </a:r>
        </a:p>
      </dgm:t>
    </dgm:pt>
    <dgm:pt modelId="{735F7284-72C2-4FEC-BE2E-A85ED40E2ACB}" type="parTrans" cxnId="{15BC6BAA-982E-44F3-8FAA-1E3C2A41A37B}">
      <dgm:prSet/>
      <dgm:spPr/>
      <dgm:t>
        <a:bodyPr/>
        <a:lstStyle/>
        <a:p>
          <a:endParaRPr lang="en-US"/>
        </a:p>
      </dgm:t>
    </dgm:pt>
    <dgm:pt modelId="{E303E70C-ECB8-42C3-AA7D-0321EE1A1E6A}" type="sibTrans" cxnId="{15BC6BAA-982E-44F3-8FAA-1E3C2A41A37B}">
      <dgm:prSet/>
      <dgm:spPr/>
      <dgm:t>
        <a:bodyPr/>
        <a:lstStyle/>
        <a:p>
          <a:endParaRPr lang="en-US"/>
        </a:p>
      </dgm:t>
    </dgm:pt>
    <dgm:pt modelId="{E074E70A-6E64-4D31-92C5-F489A401B741}">
      <dgm:prSet phldrT="[Text]"/>
      <dgm:spPr/>
      <dgm:t>
        <a:bodyPr/>
        <a:lstStyle/>
        <a:p>
          <a:r>
            <a:rPr lang="en-US" dirty="0"/>
            <a:t>Data</a:t>
          </a:r>
        </a:p>
      </dgm:t>
    </dgm:pt>
    <dgm:pt modelId="{B1863C4E-8832-4808-92FB-7334D45A9807}" type="parTrans" cxnId="{64DF1C66-B507-449B-A6B3-CC3801E25FFC}">
      <dgm:prSet/>
      <dgm:spPr/>
      <dgm:t>
        <a:bodyPr/>
        <a:lstStyle/>
        <a:p>
          <a:endParaRPr lang="en-US"/>
        </a:p>
      </dgm:t>
    </dgm:pt>
    <dgm:pt modelId="{4BF82DB7-6B26-4EF3-81C8-23EEB1E44295}" type="sibTrans" cxnId="{64DF1C66-B507-449B-A6B3-CC3801E25FFC}">
      <dgm:prSet/>
      <dgm:spPr/>
      <dgm:t>
        <a:bodyPr/>
        <a:lstStyle/>
        <a:p>
          <a:endParaRPr lang="en-US"/>
        </a:p>
      </dgm:t>
    </dgm:pt>
    <dgm:pt modelId="{915231B2-4042-4540-8C54-47EB5CE84C2A}">
      <dgm:prSet phldrT="[Text]"/>
      <dgm:spPr/>
      <dgm:t>
        <a:bodyPr/>
        <a:lstStyle/>
        <a:p>
          <a:r>
            <a:rPr lang="en-US" dirty="0"/>
            <a:t>Universal Screening</a:t>
          </a:r>
        </a:p>
      </dgm:t>
    </dgm:pt>
    <dgm:pt modelId="{07DBF41B-C6A7-4C20-9078-D1A69A82FACB}" type="parTrans" cxnId="{ADC884E6-D669-4C25-8B43-B64514CC2F27}">
      <dgm:prSet/>
      <dgm:spPr/>
      <dgm:t>
        <a:bodyPr/>
        <a:lstStyle/>
        <a:p>
          <a:endParaRPr lang="en-US"/>
        </a:p>
      </dgm:t>
    </dgm:pt>
    <dgm:pt modelId="{829A0CD7-231D-4FD0-B019-13BE8894DDA3}" type="sibTrans" cxnId="{ADC884E6-D669-4C25-8B43-B64514CC2F27}">
      <dgm:prSet/>
      <dgm:spPr/>
      <dgm:t>
        <a:bodyPr/>
        <a:lstStyle/>
        <a:p>
          <a:endParaRPr lang="en-US"/>
        </a:p>
      </dgm:t>
    </dgm:pt>
    <dgm:pt modelId="{28F7839E-BD5D-4C87-8721-E14D05E6120F}">
      <dgm:prSet phldrT="[Text]" custT="1"/>
      <dgm:spPr/>
      <dgm:t>
        <a:bodyPr/>
        <a:lstStyle/>
        <a:p>
          <a:r>
            <a:rPr lang="en-US" sz="1400" dirty="0"/>
            <a:t>Progress Monitoring</a:t>
          </a:r>
        </a:p>
      </dgm:t>
    </dgm:pt>
    <dgm:pt modelId="{4307C179-BDA1-4D6E-A121-FB9261D0DE37}" type="parTrans" cxnId="{8C852CD4-C6EC-47F0-AB7C-38F50FEDB48C}">
      <dgm:prSet/>
      <dgm:spPr/>
      <dgm:t>
        <a:bodyPr/>
        <a:lstStyle/>
        <a:p>
          <a:endParaRPr lang="en-US"/>
        </a:p>
      </dgm:t>
    </dgm:pt>
    <dgm:pt modelId="{51F08CAC-447A-45B3-8201-AA246F575F71}" type="sibTrans" cxnId="{8C852CD4-C6EC-47F0-AB7C-38F50FEDB48C}">
      <dgm:prSet/>
      <dgm:spPr/>
      <dgm:t>
        <a:bodyPr/>
        <a:lstStyle/>
        <a:p>
          <a:endParaRPr lang="en-US"/>
        </a:p>
      </dgm:t>
    </dgm:pt>
    <dgm:pt modelId="{0228436E-53C7-4062-871B-ABF8C64FAB03}">
      <dgm:prSet phldrT="[Text]" custT="1"/>
      <dgm:spPr/>
      <dgm:t>
        <a:bodyPr/>
        <a:lstStyle/>
        <a:p>
          <a:r>
            <a:rPr lang="en-US" sz="1400" dirty="0"/>
            <a:t>Implementation Fidelity</a:t>
          </a:r>
        </a:p>
      </dgm:t>
    </dgm:pt>
    <dgm:pt modelId="{59F44AF8-6D82-434A-8801-6A1E9060328B}" type="parTrans" cxnId="{5F1BD283-71B6-4792-9204-D112AD85C0FC}">
      <dgm:prSet/>
      <dgm:spPr/>
      <dgm:t>
        <a:bodyPr/>
        <a:lstStyle/>
        <a:p>
          <a:endParaRPr lang="en-US"/>
        </a:p>
      </dgm:t>
    </dgm:pt>
    <dgm:pt modelId="{8DD201BD-7501-47CE-A1A5-C5EF6B00CEA2}" type="sibTrans" cxnId="{5F1BD283-71B6-4792-9204-D112AD85C0FC}">
      <dgm:prSet/>
      <dgm:spPr/>
      <dgm:t>
        <a:bodyPr/>
        <a:lstStyle/>
        <a:p>
          <a:endParaRPr lang="en-US"/>
        </a:p>
      </dgm:t>
    </dgm:pt>
    <dgm:pt modelId="{338B60C2-510C-45F2-A9DD-F38A9C3223FD}" type="pres">
      <dgm:prSet presAssocID="{CD6A5447-DDB7-4E16-AD06-EE9FE27A6E3C}" presName="diagram" presStyleCnt="0">
        <dgm:presLayoutVars>
          <dgm:chPref val="1"/>
          <dgm:dir/>
          <dgm:animOne val="branch"/>
          <dgm:animLvl val="lvl"/>
          <dgm:resizeHandles/>
        </dgm:presLayoutVars>
      </dgm:prSet>
      <dgm:spPr/>
    </dgm:pt>
    <dgm:pt modelId="{CE2B857B-D23B-4DDD-AB7C-711F662C453A}" type="pres">
      <dgm:prSet presAssocID="{B3A83E4F-E813-41A0-9B19-689C2232EFD3}" presName="root" presStyleCnt="0"/>
      <dgm:spPr/>
    </dgm:pt>
    <dgm:pt modelId="{449B5F0C-5CE7-4891-B241-7CE35CDC8248}" type="pres">
      <dgm:prSet presAssocID="{B3A83E4F-E813-41A0-9B19-689C2232EFD3}" presName="rootComposite" presStyleCnt="0"/>
      <dgm:spPr/>
    </dgm:pt>
    <dgm:pt modelId="{7743FF44-0EC2-434D-87C5-750FD5F37786}" type="pres">
      <dgm:prSet presAssocID="{B3A83E4F-E813-41A0-9B19-689C2232EFD3}" presName="rootText" presStyleLbl="node1" presStyleIdx="0" presStyleCnt="4"/>
      <dgm:spPr/>
    </dgm:pt>
    <dgm:pt modelId="{9751AE70-556E-4554-A591-19243E34B22A}" type="pres">
      <dgm:prSet presAssocID="{B3A83E4F-E813-41A0-9B19-689C2232EFD3}" presName="rootConnector" presStyleLbl="node1" presStyleIdx="0" presStyleCnt="4"/>
      <dgm:spPr/>
    </dgm:pt>
    <dgm:pt modelId="{898CD64E-E637-4A31-A7BC-2BACAF1FF2D9}" type="pres">
      <dgm:prSet presAssocID="{B3A83E4F-E813-41A0-9B19-689C2232EFD3}" presName="childShape" presStyleCnt="0"/>
      <dgm:spPr/>
    </dgm:pt>
    <dgm:pt modelId="{8171E31F-7B04-4ED1-946E-E5BB180B4D39}" type="pres">
      <dgm:prSet presAssocID="{2D34C642-02E3-4AA0-B06F-4922555BB53C}" presName="Name13" presStyleLbl="parChTrans1D2" presStyleIdx="0" presStyleCnt="18"/>
      <dgm:spPr/>
    </dgm:pt>
    <dgm:pt modelId="{62936F75-6197-4ADC-BD35-5C123D036B59}" type="pres">
      <dgm:prSet presAssocID="{0B1EFD41-342E-451D-961B-0F1E215826F4}" presName="childText" presStyleLbl="bgAcc1" presStyleIdx="0" presStyleCnt="18">
        <dgm:presLayoutVars>
          <dgm:bulletEnabled val="1"/>
        </dgm:presLayoutVars>
      </dgm:prSet>
      <dgm:spPr/>
    </dgm:pt>
    <dgm:pt modelId="{42D75F22-8DAF-4163-8621-AA0A327F6B54}" type="pres">
      <dgm:prSet presAssocID="{FEDF96E0-5E3E-4E90-8F65-E901F353A68E}" presName="Name13" presStyleLbl="parChTrans1D2" presStyleIdx="1" presStyleCnt="18"/>
      <dgm:spPr/>
    </dgm:pt>
    <dgm:pt modelId="{FC0E73CE-7218-474F-8436-1E0846DF1D0D}" type="pres">
      <dgm:prSet presAssocID="{AC0D25C9-F189-4B6A-A5DE-D7A139D3952D}" presName="childText" presStyleLbl="bgAcc1" presStyleIdx="1" presStyleCnt="18">
        <dgm:presLayoutVars>
          <dgm:bulletEnabled val="1"/>
        </dgm:presLayoutVars>
      </dgm:prSet>
      <dgm:spPr/>
    </dgm:pt>
    <dgm:pt modelId="{61C57E87-9818-45C6-B4FD-A4EAFDA64A81}" type="pres">
      <dgm:prSet presAssocID="{4D7724AF-38F4-43C2-B7F5-05EF0FA5BE24}" presName="Name13" presStyleLbl="parChTrans1D2" presStyleIdx="2" presStyleCnt="18"/>
      <dgm:spPr/>
    </dgm:pt>
    <dgm:pt modelId="{78D535DE-FABD-4F08-8EC3-4F91E5ACDC0F}" type="pres">
      <dgm:prSet presAssocID="{13180942-4194-4D0A-A05E-1FB914EEFADB}" presName="childText" presStyleLbl="bgAcc1" presStyleIdx="2" presStyleCnt="18">
        <dgm:presLayoutVars>
          <dgm:bulletEnabled val="1"/>
        </dgm:presLayoutVars>
      </dgm:prSet>
      <dgm:spPr/>
    </dgm:pt>
    <dgm:pt modelId="{5575D1F1-B16D-459D-8D16-FD40FB1A9B5E}" type="pres">
      <dgm:prSet presAssocID="{C0EBAC30-BDBE-4550-B5C8-B23541694417}" presName="Name13" presStyleLbl="parChTrans1D2" presStyleIdx="3" presStyleCnt="18"/>
      <dgm:spPr/>
    </dgm:pt>
    <dgm:pt modelId="{19531FDC-0B11-4BB7-9A61-EA528222FFDE}" type="pres">
      <dgm:prSet presAssocID="{27335D8D-2231-49C6-84FC-89E1D1143DA7}" presName="childText" presStyleLbl="bgAcc1" presStyleIdx="3" presStyleCnt="18">
        <dgm:presLayoutVars>
          <dgm:bulletEnabled val="1"/>
        </dgm:presLayoutVars>
      </dgm:prSet>
      <dgm:spPr/>
    </dgm:pt>
    <dgm:pt modelId="{F3FBCB10-ED14-4BDA-B463-691D622330B4}" type="pres">
      <dgm:prSet presAssocID="{41ED79A1-BA71-4AEB-B3AE-E117E4D0265B}" presName="root" presStyleCnt="0"/>
      <dgm:spPr/>
    </dgm:pt>
    <dgm:pt modelId="{E93642F3-BF82-4833-BE72-0084DFCF1705}" type="pres">
      <dgm:prSet presAssocID="{41ED79A1-BA71-4AEB-B3AE-E117E4D0265B}" presName="rootComposite" presStyleCnt="0"/>
      <dgm:spPr/>
    </dgm:pt>
    <dgm:pt modelId="{C88A5141-07B5-4134-B780-CAD1F09D9BF7}" type="pres">
      <dgm:prSet presAssocID="{41ED79A1-BA71-4AEB-B3AE-E117E4D0265B}" presName="rootText" presStyleLbl="node1" presStyleIdx="1" presStyleCnt="4"/>
      <dgm:spPr/>
    </dgm:pt>
    <dgm:pt modelId="{0347D17D-7F32-4E25-A50C-03431810D647}" type="pres">
      <dgm:prSet presAssocID="{41ED79A1-BA71-4AEB-B3AE-E117E4D0265B}" presName="rootConnector" presStyleLbl="node1" presStyleIdx="1" presStyleCnt="4"/>
      <dgm:spPr/>
    </dgm:pt>
    <dgm:pt modelId="{E32B2567-921A-4AC3-AF0F-2AFA0067BBAE}" type="pres">
      <dgm:prSet presAssocID="{41ED79A1-BA71-4AEB-B3AE-E117E4D0265B}" presName="childShape" presStyleCnt="0"/>
      <dgm:spPr/>
    </dgm:pt>
    <dgm:pt modelId="{A6BCC039-D62D-4E4A-83A5-970D0CC40D01}" type="pres">
      <dgm:prSet presAssocID="{DC408016-9CE4-49FC-AE6E-51B12C138F47}" presName="Name13" presStyleLbl="parChTrans1D2" presStyleIdx="4" presStyleCnt="18"/>
      <dgm:spPr/>
    </dgm:pt>
    <dgm:pt modelId="{24AB9BFF-CC9B-4845-ABDE-F4A1BF2F00D3}" type="pres">
      <dgm:prSet presAssocID="{A5F7CE3C-8067-4C61-990B-EFD9EB671022}" presName="childText" presStyleLbl="bgAcc1" presStyleIdx="4" presStyleCnt="18">
        <dgm:presLayoutVars>
          <dgm:bulletEnabled val="1"/>
        </dgm:presLayoutVars>
      </dgm:prSet>
      <dgm:spPr/>
    </dgm:pt>
    <dgm:pt modelId="{41EB5A88-6A20-49FF-A289-6A0176AB5358}" type="pres">
      <dgm:prSet presAssocID="{D46C00E2-2EF1-4AAC-9D3D-21FEFCB6A1D9}" presName="Name13" presStyleLbl="parChTrans1D2" presStyleIdx="5" presStyleCnt="18"/>
      <dgm:spPr/>
    </dgm:pt>
    <dgm:pt modelId="{4C40DB3D-01F7-4443-93F5-F0F2CEC1FE59}" type="pres">
      <dgm:prSet presAssocID="{6E31D62A-8AD5-44F4-A88E-1AE3882CD55D}" presName="childText" presStyleLbl="bgAcc1" presStyleIdx="5" presStyleCnt="18">
        <dgm:presLayoutVars>
          <dgm:bulletEnabled val="1"/>
        </dgm:presLayoutVars>
      </dgm:prSet>
      <dgm:spPr/>
    </dgm:pt>
    <dgm:pt modelId="{D5010AB1-6893-4499-8ED6-02C249EB418A}" type="pres">
      <dgm:prSet presAssocID="{C99147F3-95F0-43DF-9BA1-DB9AD4242EFD}" presName="Name13" presStyleLbl="parChTrans1D2" presStyleIdx="6" presStyleCnt="18"/>
      <dgm:spPr/>
    </dgm:pt>
    <dgm:pt modelId="{2041F807-15D9-49E3-A643-ABB49E24DF44}" type="pres">
      <dgm:prSet presAssocID="{DB3DA3B4-3C9E-47D6-9B3C-DF3B0FD7B815}" presName="childText" presStyleLbl="bgAcc1" presStyleIdx="6" presStyleCnt="18">
        <dgm:presLayoutVars>
          <dgm:bulletEnabled val="1"/>
        </dgm:presLayoutVars>
      </dgm:prSet>
      <dgm:spPr/>
    </dgm:pt>
    <dgm:pt modelId="{84B09464-393C-4739-AA05-661B2899583B}" type="pres">
      <dgm:prSet presAssocID="{A7F56224-49FC-40E8-BBF9-D3DDCC169236}" presName="Name13" presStyleLbl="parChTrans1D2" presStyleIdx="7" presStyleCnt="18"/>
      <dgm:spPr/>
    </dgm:pt>
    <dgm:pt modelId="{779A7A51-49BF-4380-BC09-A56DB32258B2}" type="pres">
      <dgm:prSet presAssocID="{31FB7A22-3CD0-4086-B0EA-2FF66F81780B}" presName="childText" presStyleLbl="bgAcc1" presStyleIdx="7" presStyleCnt="18">
        <dgm:presLayoutVars>
          <dgm:bulletEnabled val="1"/>
        </dgm:presLayoutVars>
      </dgm:prSet>
      <dgm:spPr/>
    </dgm:pt>
    <dgm:pt modelId="{E456B5D7-855A-44B7-BAB1-C2D409C0DC43}" type="pres">
      <dgm:prSet presAssocID="{A8DFA8E3-1830-465E-85C2-B0211812B86D}" presName="Name13" presStyleLbl="parChTrans1D2" presStyleIdx="8" presStyleCnt="18"/>
      <dgm:spPr/>
    </dgm:pt>
    <dgm:pt modelId="{7D6F7DEB-3482-413F-AED1-50D579A55B8C}" type="pres">
      <dgm:prSet presAssocID="{C8B750FD-0174-4474-B105-57C814FD3733}" presName="childText" presStyleLbl="bgAcc1" presStyleIdx="8" presStyleCnt="18">
        <dgm:presLayoutVars>
          <dgm:bulletEnabled val="1"/>
        </dgm:presLayoutVars>
      </dgm:prSet>
      <dgm:spPr/>
    </dgm:pt>
    <dgm:pt modelId="{DE7A767A-8127-4D49-96A7-E94DDD60DC4B}" type="pres">
      <dgm:prSet presAssocID="{F64D4BE5-0EC3-4035-9E53-CCAD8F6B68F0}" presName="Name13" presStyleLbl="parChTrans1D2" presStyleIdx="9" presStyleCnt="18"/>
      <dgm:spPr/>
    </dgm:pt>
    <dgm:pt modelId="{B8B556F1-9DB3-424D-9654-8C46CF9842C0}" type="pres">
      <dgm:prSet presAssocID="{912E708D-8E15-4BB6-8E9A-1333277D9B39}" presName="childText" presStyleLbl="bgAcc1" presStyleIdx="9" presStyleCnt="18">
        <dgm:presLayoutVars>
          <dgm:bulletEnabled val="1"/>
        </dgm:presLayoutVars>
      </dgm:prSet>
      <dgm:spPr/>
    </dgm:pt>
    <dgm:pt modelId="{2CE4D8B5-76B4-40D6-B4A1-5A0943D93982}" type="pres">
      <dgm:prSet presAssocID="{64A6E28F-5EA1-4ED7-8BEB-35DE2B4CDADE}" presName="root" presStyleCnt="0"/>
      <dgm:spPr/>
    </dgm:pt>
    <dgm:pt modelId="{52BC28B7-F1CF-44FB-8367-3D149329404F}" type="pres">
      <dgm:prSet presAssocID="{64A6E28F-5EA1-4ED7-8BEB-35DE2B4CDADE}" presName="rootComposite" presStyleCnt="0"/>
      <dgm:spPr/>
    </dgm:pt>
    <dgm:pt modelId="{141EBE87-51E1-4C38-AF69-EB170FE6B5CD}" type="pres">
      <dgm:prSet presAssocID="{64A6E28F-5EA1-4ED7-8BEB-35DE2B4CDADE}" presName="rootText" presStyleLbl="node1" presStyleIdx="2" presStyleCnt="4"/>
      <dgm:spPr/>
    </dgm:pt>
    <dgm:pt modelId="{0D890972-BC4F-412A-B539-B5921DA00182}" type="pres">
      <dgm:prSet presAssocID="{64A6E28F-5EA1-4ED7-8BEB-35DE2B4CDADE}" presName="rootConnector" presStyleLbl="node1" presStyleIdx="2" presStyleCnt="4"/>
      <dgm:spPr/>
    </dgm:pt>
    <dgm:pt modelId="{61081F1B-AFC2-4354-9BAA-A618684068A1}" type="pres">
      <dgm:prSet presAssocID="{64A6E28F-5EA1-4ED7-8BEB-35DE2B4CDADE}" presName="childShape" presStyleCnt="0"/>
      <dgm:spPr/>
    </dgm:pt>
    <dgm:pt modelId="{A7532316-846E-4EBB-9146-743547347DFA}" type="pres">
      <dgm:prSet presAssocID="{C97E85A3-DAAF-4AE3-9E54-5A358B98BD80}" presName="Name13" presStyleLbl="parChTrans1D2" presStyleIdx="10" presStyleCnt="18"/>
      <dgm:spPr/>
    </dgm:pt>
    <dgm:pt modelId="{4E18C46B-4710-41F4-8206-DEC1612C05C6}" type="pres">
      <dgm:prSet presAssocID="{6FBE95B1-E226-4010-9216-4846A065CBE4}" presName="childText" presStyleLbl="bgAcc1" presStyleIdx="10" presStyleCnt="18">
        <dgm:presLayoutVars>
          <dgm:bulletEnabled val="1"/>
        </dgm:presLayoutVars>
      </dgm:prSet>
      <dgm:spPr/>
    </dgm:pt>
    <dgm:pt modelId="{E15C37DD-FDEA-4D04-B3EE-C25208BA2F66}" type="pres">
      <dgm:prSet presAssocID="{1216E120-5356-4C3A-92D6-CECB69511CC7}" presName="Name13" presStyleLbl="parChTrans1D2" presStyleIdx="11" presStyleCnt="18"/>
      <dgm:spPr/>
    </dgm:pt>
    <dgm:pt modelId="{109D8719-2E28-4212-B7C3-B32D39FB128B}" type="pres">
      <dgm:prSet presAssocID="{2E882F9E-2D66-4542-B698-2E99211880D5}" presName="childText" presStyleLbl="bgAcc1" presStyleIdx="11" presStyleCnt="18">
        <dgm:presLayoutVars>
          <dgm:bulletEnabled val="1"/>
        </dgm:presLayoutVars>
      </dgm:prSet>
      <dgm:spPr/>
    </dgm:pt>
    <dgm:pt modelId="{9BEF5F73-A145-4737-970D-5C4CF11BC790}" type="pres">
      <dgm:prSet presAssocID="{BECEC098-9E7B-4D4E-B5A4-0387DEC1C8C7}" presName="Name13" presStyleLbl="parChTrans1D2" presStyleIdx="12" presStyleCnt="18"/>
      <dgm:spPr/>
    </dgm:pt>
    <dgm:pt modelId="{7A49999F-7931-414D-A580-F0DAD8A3A26A}" type="pres">
      <dgm:prSet presAssocID="{F3D5AE10-7034-42B9-9100-A7A271988256}" presName="childText" presStyleLbl="bgAcc1" presStyleIdx="12" presStyleCnt="18">
        <dgm:presLayoutVars>
          <dgm:bulletEnabled val="1"/>
        </dgm:presLayoutVars>
      </dgm:prSet>
      <dgm:spPr/>
    </dgm:pt>
    <dgm:pt modelId="{D8FBC4BC-8CB8-4557-ABA4-473EA8D141E4}" type="pres">
      <dgm:prSet presAssocID="{6B607FDD-D189-4D02-A901-C35315052185}" presName="Name13" presStyleLbl="parChTrans1D2" presStyleIdx="13" presStyleCnt="18"/>
      <dgm:spPr/>
    </dgm:pt>
    <dgm:pt modelId="{524390FF-4EBE-482B-B295-75DBDDD5AEC1}" type="pres">
      <dgm:prSet presAssocID="{2D81C5D6-FA93-4572-98DE-0C29AA0E604B}" presName="childText" presStyleLbl="bgAcc1" presStyleIdx="13" presStyleCnt="18">
        <dgm:presLayoutVars>
          <dgm:bulletEnabled val="1"/>
        </dgm:presLayoutVars>
      </dgm:prSet>
      <dgm:spPr/>
    </dgm:pt>
    <dgm:pt modelId="{F9BD9E55-5391-4B57-ABEF-565DA3E8E8BF}" type="pres">
      <dgm:prSet presAssocID="{735F7284-72C2-4FEC-BE2E-A85ED40E2ACB}" presName="Name13" presStyleLbl="parChTrans1D2" presStyleIdx="14" presStyleCnt="18"/>
      <dgm:spPr/>
    </dgm:pt>
    <dgm:pt modelId="{0453683B-D908-4B6C-9077-2625F6CABE14}" type="pres">
      <dgm:prSet presAssocID="{9927D6C5-3AFF-4B48-8688-4391047C1E13}" presName="childText" presStyleLbl="bgAcc1" presStyleIdx="14" presStyleCnt="18">
        <dgm:presLayoutVars>
          <dgm:bulletEnabled val="1"/>
        </dgm:presLayoutVars>
      </dgm:prSet>
      <dgm:spPr/>
    </dgm:pt>
    <dgm:pt modelId="{84121CD7-4259-4E00-9F84-92F8F1A4DFE7}" type="pres">
      <dgm:prSet presAssocID="{E074E70A-6E64-4D31-92C5-F489A401B741}" presName="root" presStyleCnt="0"/>
      <dgm:spPr/>
    </dgm:pt>
    <dgm:pt modelId="{C30F0608-F07A-4973-A493-A5DE3D146F5E}" type="pres">
      <dgm:prSet presAssocID="{E074E70A-6E64-4D31-92C5-F489A401B741}" presName="rootComposite" presStyleCnt="0"/>
      <dgm:spPr/>
    </dgm:pt>
    <dgm:pt modelId="{63823D0C-710B-4031-A935-5FEC3E456AD4}" type="pres">
      <dgm:prSet presAssocID="{E074E70A-6E64-4D31-92C5-F489A401B741}" presName="rootText" presStyleLbl="node1" presStyleIdx="3" presStyleCnt="4"/>
      <dgm:spPr/>
    </dgm:pt>
    <dgm:pt modelId="{4863AA5C-3C7D-4316-8C19-1F0366493E35}" type="pres">
      <dgm:prSet presAssocID="{E074E70A-6E64-4D31-92C5-F489A401B741}" presName="rootConnector" presStyleLbl="node1" presStyleIdx="3" presStyleCnt="4"/>
      <dgm:spPr/>
    </dgm:pt>
    <dgm:pt modelId="{3A51349D-EEE6-41C4-B56E-EF80D49B3F22}" type="pres">
      <dgm:prSet presAssocID="{E074E70A-6E64-4D31-92C5-F489A401B741}" presName="childShape" presStyleCnt="0"/>
      <dgm:spPr/>
    </dgm:pt>
    <dgm:pt modelId="{D189DE97-559C-427A-8826-EE71E53EED81}" type="pres">
      <dgm:prSet presAssocID="{07DBF41B-C6A7-4C20-9078-D1A69A82FACB}" presName="Name13" presStyleLbl="parChTrans1D2" presStyleIdx="15" presStyleCnt="18"/>
      <dgm:spPr/>
    </dgm:pt>
    <dgm:pt modelId="{F4C0BF19-CB72-47AA-A9D6-B5EE241D6441}" type="pres">
      <dgm:prSet presAssocID="{915231B2-4042-4540-8C54-47EB5CE84C2A}" presName="childText" presStyleLbl="bgAcc1" presStyleIdx="15" presStyleCnt="18">
        <dgm:presLayoutVars>
          <dgm:bulletEnabled val="1"/>
        </dgm:presLayoutVars>
      </dgm:prSet>
      <dgm:spPr/>
    </dgm:pt>
    <dgm:pt modelId="{A5B189AB-B93B-4EE1-8043-8AEE4AF3E9AF}" type="pres">
      <dgm:prSet presAssocID="{4307C179-BDA1-4D6E-A121-FB9261D0DE37}" presName="Name13" presStyleLbl="parChTrans1D2" presStyleIdx="16" presStyleCnt="18"/>
      <dgm:spPr/>
    </dgm:pt>
    <dgm:pt modelId="{0D5EAF08-F846-4FE0-9CAC-BCDE3E81E913}" type="pres">
      <dgm:prSet presAssocID="{28F7839E-BD5D-4C87-8721-E14D05E6120F}" presName="childText" presStyleLbl="bgAcc1" presStyleIdx="16" presStyleCnt="18">
        <dgm:presLayoutVars>
          <dgm:bulletEnabled val="1"/>
        </dgm:presLayoutVars>
      </dgm:prSet>
      <dgm:spPr/>
    </dgm:pt>
    <dgm:pt modelId="{041C2093-3147-43DA-BED5-4E6D34C1C617}" type="pres">
      <dgm:prSet presAssocID="{59F44AF8-6D82-434A-8801-6A1E9060328B}" presName="Name13" presStyleLbl="parChTrans1D2" presStyleIdx="17" presStyleCnt="18"/>
      <dgm:spPr/>
    </dgm:pt>
    <dgm:pt modelId="{63EE1160-DBE6-4718-9096-4744E2CB4D96}" type="pres">
      <dgm:prSet presAssocID="{0228436E-53C7-4062-871B-ABF8C64FAB03}" presName="childText" presStyleLbl="bgAcc1" presStyleIdx="17" presStyleCnt="18" custScaleX="136792">
        <dgm:presLayoutVars>
          <dgm:bulletEnabled val="1"/>
        </dgm:presLayoutVars>
      </dgm:prSet>
      <dgm:spPr/>
    </dgm:pt>
  </dgm:ptLst>
  <dgm:cxnLst>
    <dgm:cxn modelId="{7B34B803-5C00-40B1-AF18-BB25AB1F9510}" srcId="{64A6E28F-5EA1-4ED7-8BEB-35DE2B4CDADE}" destId="{2D81C5D6-FA93-4572-98DE-0C29AA0E604B}" srcOrd="3" destOrd="0" parTransId="{6B607FDD-D189-4D02-A901-C35315052185}" sibTransId="{EE4C270A-9244-4F4A-98E2-A5521B59F97D}"/>
    <dgm:cxn modelId="{AE045D0F-9FED-4788-BCAB-52C84E6F8BA2}" srcId="{64A6E28F-5EA1-4ED7-8BEB-35DE2B4CDADE}" destId="{2E882F9E-2D66-4542-B698-2E99211880D5}" srcOrd="1" destOrd="0" parTransId="{1216E120-5356-4C3A-92D6-CECB69511CC7}" sibTransId="{AA9713E5-3A24-4087-BE76-97402BF119FA}"/>
    <dgm:cxn modelId="{20109712-F573-BB40-88E8-5679E1C500B6}" type="presOf" srcId="{A7F56224-49FC-40E8-BBF9-D3DDCC169236}" destId="{84B09464-393C-4739-AA05-661B2899583B}" srcOrd="0" destOrd="0" presId="urn:microsoft.com/office/officeart/2005/8/layout/hierarchy3"/>
    <dgm:cxn modelId="{9D449320-772B-BC4D-B335-7C74F62A03CB}" type="presOf" srcId="{E074E70A-6E64-4D31-92C5-F489A401B741}" destId="{4863AA5C-3C7D-4316-8C19-1F0366493E35}" srcOrd="1" destOrd="0" presId="urn:microsoft.com/office/officeart/2005/8/layout/hierarchy3"/>
    <dgm:cxn modelId="{E5309526-6861-8044-A8B2-8A2485821727}" type="presOf" srcId="{B3A83E4F-E813-41A0-9B19-689C2232EFD3}" destId="{7743FF44-0EC2-434D-87C5-750FD5F37786}" srcOrd="0" destOrd="0" presId="urn:microsoft.com/office/officeart/2005/8/layout/hierarchy3"/>
    <dgm:cxn modelId="{E434EF26-96F7-D649-B01A-ECA6AE73EA6C}" type="presOf" srcId="{59F44AF8-6D82-434A-8801-6A1E9060328B}" destId="{041C2093-3147-43DA-BED5-4E6D34C1C617}" srcOrd="0" destOrd="0" presId="urn:microsoft.com/office/officeart/2005/8/layout/hierarchy3"/>
    <dgm:cxn modelId="{590D3628-DCD1-3147-A0B7-DDAA7C66B9BE}" type="presOf" srcId="{9927D6C5-3AFF-4B48-8688-4391047C1E13}" destId="{0453683B-D908-4B6C-9077-2625F6CABE14}" srcOrd="0" destOrd="0" presId="urn:microsoft.com/office/officeart/2005/8/layout/hierarchy3"/>
    <dgm:cxn modelId="{F9FD9534-BC0C-F345-A8ED-19C1F17318DF}" type="presOf" srcId="{0B1EFD41-342E-451D-961B-0F1E215826F4}" destId="{62936F75-6197-4ADC-BD35-5C123D036B59}" srcOrd="0" destOrd="0" presId="urn:microsoft.com/office/officeart/2005/8/layout/hierarchy3"/>
    <dgm:cxn modelId="{A10B7635-0102-0D4A-9C5F-6B1F40BF1B92}" type="presOf" srcId="{D46C00E2-2EF1-4AAC-9D3D-21FEFCB6A1D9}" destId="{41EB5A88-6A20-49FF-A289-6A0176AB5358}" srcOrd="0" destOrd="0" presId="urn:microsoft.com/office/officeart/2005/8/layout/hierarchy3"/>
    <dgm:cxn modelId="{2BBAAF39-9693-48BD-BDA3-F538EB5A823F}" srcId="{B3A83E4F-E813-41A0-9B19-689C2232EFD3}" destId="{13180942-4194-4D0A-A05E-1FB914EEFADB}" srcOrd="2" destOrd="0" parTransId="{4D7724AF-38F4-43C2-B7F5-05EF0FA5BE24}" sibTransId="{FE9EBE50-927B-47B8-8BA4-7944A3AE2516}"/>
    <dgm:cxn modelId="{E403C13A-2D7A-7F4E-B1F2-9CDD0E847DD5}" type="presOf" srcId="{C8B750FD-0174-4474-B105-57C814FD3733}" destId="{7D6F7DEB-3482-413F-AED1-50D579A55B8C}" srcOrd="0" destOrd="0" presId="urn:microsoft.com/office/officeart/2005/8/layout/hierarchy3"/>
    <dgm:cxn modelId="{B4A8183C-B083-4CFC-A7C8-352F296112F0}" srcId="{64A6E28F-5EA1-4ED7-8BEB-35DE2B4CDADE}" destId="{F3D5AE10-7034-42B9-9100-A7A271988256}" srcOrd="2" destOrd="0" parTransId="{BECEC098-9E7B-4D4E-B5A4-0387DEC1C8C7}" sibTransId="{68364E67-4778-4F96-93E5-6EE3FB044F43}"/>
    <dgm:cxn modelId="{7FC7BC3C-E274-D24C-84A0-8101B5904BDF}" type="presOf" srcId="{C97E85A3-DAAF-4AE3-9E54-5A358B98BD80}" destId="{A7532316-846E-4EBB-9146-743547347DFA}" srcOrd="0" destOrd="0" presId="urn:microsoft.com/office/officeart/2005/8/layout/hierarchy3"/>
    <dgm:cxn modelId="{5511F344-C138-F449-BEAF-033C5C2897E2}" type="presOf" srcId="{DB3DA3B4-3C9E-47D6-9B3C-DF3B0FD7B815}" destId="{2041F807-15D9-49E3-A643-ABB49E24DF44}" srcOrd="0" destOrd="0" presId="urn:microsoft.com/office/officeart/2005/8/layout/hierarchy3"/>
    <dgm:cxn modelId="{EAB03B46-CCD6-4B6A-AD19-1650E6759FBD}" srcId="{B3A83E4F-E813-41A0-9B19-689C2232EFD3}" destId="{0B1EFD41-342E-451D-961B-0F1E215826F4}" srcOrd="0" destOrd="0" parTransId="{2D34C642-02E3-4AA0-B06F-4922555BB53C}" sibTransId="{229BAB10-DC36-4ED6-BC5D-4C86958D4111}"/>
    <dgm:cxn modelId="{F894DF48-3BCD-4F79-B573-135509B4C465}" srcId="{41ED79A1-BA71-4AEB-B3AE-E117E4D0265B}" destId="{31FB7A22-3CD0-4086-B0EA-2FF66F81780B}" srcOrd="3" destOrd="0" parTransId="{A7F56224-49FC-40E8-BBF9-D3DDCC169236}" sibTransId="{0F7BA4DA-6E3A-4449-87F0-AB7FB0399B1E}"/>
    <dgm:cxn modelId="{46B39150-FC78-44A9-A77B-AC1510B1CBB0}" srcId="{64A6E28F-5EA1-4ED7-8BEB-35DE2B4CDADE}" destId="{6FBE95B1-E226-4010-9216-4846A065CBE4}" srcOrd="0" destOrd="0" parTransId="{C97E85A3-DAAF-4AE3-9E54-5A358B98BD80}" sibTransId="{D46F175A-9E5A-4D85-8FA2-A0FC06131279}"/>
    <dgm:cxn modelId="{37E18A51-AD52-BB4A-A58F-D8CFB2DCF470}" type="presOf" srcId="{4D7724AF-38F4-43C2-B7F5-05EF0FA5BE24}" destId="{61C57E87-9818-45C6-B4FD-A4EAFDA64A81}" srcOrd="0" destOrd="0" presId="urn:microsoft.com/office/officeart/2005/8/layout/hierarchy3"/>
    <dgm:cxn modelId="{5CEF7654-FA13-7A42-8205-4E2EC14E860A}" type="presOf" srcId="{41ED79A1-BA71-4AEB-B3AE-E117E4D0265B}" destId="{0347D17D-7F32-4E25-A50C-03431810D647}" srcOrd="1" destOrd="0" presId="urn:microsoft.com/office/officeart/2005/8/layout/hierarchy3"/>
    <dgm:cxn modelId="{17B82158-4490-3846-98D7-1B6DCAF7F2E4}" type="presOf" srcId="{2D34C642-02E3-4AA0-B06F-4922555BB53C}" destId="{8171E31F-7B04-4ED1-946E-E5BB180B4D39}" srcOrd="0" destOrd="0" presId="urn:microsoft.com/office/officeart/2005/8/layout/hierarchy3"/>
    <dgm:cxn modelId="{B61B625B-47CE-4F40-822C-29A43D8A2A51}" srcId="{41ED79A1-BA71-4AEB-B3AE-E117E4D0265B}" destId="{6E31D62A-8AD5-44F4-A88E-1AE3882CD55D}" srcOrd="1" destOrd="0" parTransId="{D46C00E2-2EF1-4AAC-9D3D-21FEFCB6A1D9}" sibTransId="{47DACC8A-4CC1-4EA6-8B81-1BDB37B2CED0}"/>
    <dgm:cxn modelId="{F77D2A5D-1A93-5C42-9E64-163C38CCEDF3}" type="presOf" srcId="{2E882F9E-2D66-4542-B698-2E99211880D5}" destId="{109D8719-2E28-4212-B7C3-B32D39FB128B}" srcOrd="0" destOrd="0" presId="urn:microsoft.com/office/officeart/2005/8/layout/hierarchy3"/>
    <dgm:cxn modelId="{2DDD115E-1561-694F-B109-73A601B5B506}" type="presOf" srcId="{64A6E28F-5EA1-4ED7-8BEB-35DE2B4CDADE}" destId="{141EBE87-51E1-4C38-AF69-EB170FE6B5CD}" srcOrd="0" destOrd="0" presId="urn:microsoft.com/office/officeart/2005/8/layout/hierarchy3"/>
    <dgm:cxn modelId="{2F3E595E-6078-4F4C-BCDE-2978BBB61129}" type="presOf" srcId="{4307C179-BDA1-4D6E-A121-FB9261D0DE37}" destId="{A5B189AB-B93B-4EE1-8043-8AEE4AF3E9AF}" srcOrd="0" destOrd="0" presId="urn:microsoft.com/office/officeart/2005/8/layout/hierarchy3"/>
    <dgm:cxn modelId="{64DF1C66-B507-449B-A6B3-CC3801E25FFC}" srcId="{CD6A5447-DDB7-4E16-AD06-EE9FE27A6E3C}" destId="{E074E70A-6E64-4D31-92C5-F489A401B741}" srcOrd="3" destOrd="0" parTransId="{B1863C4E-8832-4808-92FB-7334D45A9807}" sibTransId="{4BF82DB7-6B26-4EF3-81C8-23EEB1E44295}"/>
    <dgm:cxn modelId="{5F56AA67-C38F-7346-B3D5-DAA4F1FFDF88}" type="presOf" srcId="{DC408016-9CE4-49FC-AE6E-51B12C138F47}" destId="{A6BCC039-D62D-4E4A-83A5-970D0CC40D01}" srcOrd="0" destOrd="0" presId="urn:microsoft.com/office/officeart/2005/8/layout/hierarchy3"/>
    <dgm:cxn modelId="{2AD8D567-B689-204C-8A31-7E8B0CA8F5EA}" type="presOf" srcId="{C99147F3-95F0-43DF-9BA1-DB9AD4242EFD}" destId="{D5010AB1-6893-4499-8ED6-02C249EB418A}" srcOrd="0" destOrd="0" presId="urn:microsoft.com/office/officeart/2005/8/layout/hierarchy3"/>
    <dgm:cxn modelId="{C6902468-C3FA-E64B-8625-D25A17004726}" type="presOf" srcId="{BECEC098-9E7B-4D4E-B5A4-0387DEC1C8C7}" destId="{9BEF5F73-A145-4737-970D-5C4CF11BC790}" srcOrd="0" destOrd="0" presId="urn:microsoft.com/office/officeart/2005/8/layout/hierarchy3"/>
    <dgm:cxn modelId="{5C70296C-F77A-EA4D-88C6-132836831888}" type="presOf" srcId="{AC0D25C9-F189-4B6A-A5DE-D7A139D3952D}" destId="{FC0E73CE-7218-474F-8436-1E0846DF1D0D}" srcOrd="0" destOrd="0" presId="urn:microsoft.com/office/officeart/2005/8/layout/hierarchy3"/>
    <dgm:cxn modelId="{44C83A70-6582-4A1F-BD1B-ED7267AA65E5}" srcId="{41ED79A1-BA71-4AEB-B3AE-E117E4D0265B}" destId="{A5F7CE3C-8067-4C61-990B-EFD9EB671022}" srcOrd="0" destOrd="0" parTransId="{DC408016-9CE4-49FC-AE6E-51B12C138F47}" sibTransId="{5CC147AA-FD5E-49F7-9905-24988296BA50}"/>
    <dgm:cxn modelId="{7A298F75-1101-5C4A-A461-E0FCF0203FB6}" type="presOf" srcId="{0228436E-53C7-4062-871B-ABF8C64FAB03}" destId="{63EE1160-DBE6-4718-9096-4744E2CB4D96}" srcOrd="0" destOrd="0" presId="urn:microsoft.com/office/officeart/2005/8/layout/hierarchy3"/>
    <dgm:cxn modelId="{2C7C6B78-25B4-B943-83F8-74633471779F}" type="presOf" srcId="{41ED79A1-BA71-4AEB-B3AE-E117E4D0265B}" destId="{C88A5141-07B5-4134-B780-CAD1F09D9BF7}" srcOrd="0" destOrd="0" presId="urn:microsoft.com/office/officeart/2005/8/layout/hierarchy3"/>
    <dgm:cxn modelId="{B7DAC979-3FA7-407E-8F4A-2BD32FB7837C}" srcId="{B3A83E4F-E813-41A0-9B19-689C2232EFD3}" destId="{27335D8D-2231-49C6-84FC-89E1D1143DA7}" srcOrd="3" destOrd="0" parTransId="{C0EBAC30-BDBE-4550-B5C8-B23541694417}" sibTransId="{F8FF1C43-72D1-4DAE-BB04-D4DE50773EB8}"/>
    <dgm:cxn modelId="{EABEB283-7F37-274A-A5EC-A4670E10672E}" type="presOf" srcId="{C0EBAC30-BDBE-4550-B5C8-B23541694417}" destId="{5575D1F1-B16D-459D-8D16-FD40FB1A9B5E}" srcOrd="0" destOrd="0" presId="urn:microsoft.com/office/officeart/2005/8/layout/hierarchy3"/>
    <dgm:cxn modelId="{5F1BD283-71B6-4792-9204-D112AD85C0FC}" srcId="{E074E70A-6E64-4D31-92C5-F489A401B741}" destId="{0228436E-53C7-4062-871B-ABF8C64FAB03}" srcOrd="2" destOrd="0" parTransId="{59F44AF8-6D82-434A-8801-6A1E9060328B}" sibTransId="{8DD201BD-7501-47CE-A1A5-C5EF6B00CEA2}"/>
    <dgm:cxn modelId="{8C1B5B87-747D-4072-8406-EF68B4A9B550}" srcId="{41ED79A1-BA71-4AEB-B3AE-E117E4D0265B}" destId="{DB3DA3B4-3C9E-47D6-9B3C-DF3B0FD7B815}" srcOrd="2" destOrd="0" parTransId="{C99147F3-95F0-43DF-9BA1-DB9AD4242EFD}" sibTransId="{1D1DE808-5218-421A-91DC-8C6BB77124FE}"/>
    <dgm:cxn modelId="{FA8DE18D-A25A-1E41-9848-19FD863F0990}" type="presOf" srcId="{2D81C5D6-FA93-4572-98DE-0C29AA0E604B}" destId="{524390FF-4EBE-482B-B295-75DBDDD5AEC1}" srcOrd="0" destOrd="0" presId="urn:microsoft.com/office/officeart/2005/8/layout/hierarchy3"/>
    <dgm:cxn modelId="{0189E390-08F5-459D-9327-6F2920569C34}" srcId="{CD6A5447-DDB7-4E16-AD06-EE9FE27A6E3C}" destId="{41ED79A1-BA71-4AEB-B3AE-E117E4D0265B}" srcOrd="1" destOrd="0" parTransId="{128A3AFA-E56D-4C27-9665-4159BA385F1F}" sibTransId="{F4BB7D2F-C7BD-45C0-885D-BF47B10FDB7F}"/>
    <dgm:cxn modelId="{56A25795-E5BC-5E40-9AFD-E35E2BC49390}" type="presOf" srcId="{F3D5AE10-7034-42B9-9100-A7A271988256}" destId="{7A49999F-7931-414D-A580-F0DAD8A3A26A}" srcOrd="0" destOrd="0" presId="urn:microsoft.com/office/officeart/2005/8/layout/hierarchy3"/>
    <dgm:cxn modelId="{09D07B96-2385-524F-9B44-B9A9DAE766BA}" type="presOf" srcId="{6E31D62A-8AD5-44F4-A88E-1AE3882CD55D}" destId="{4C40DB3D-01F7-4443-93F5-F0F2CEC1FE59}" srcOrd="0" destOrd="0" presId="urn:microsoft.com/office/officeart/2005/8/layout/hierarchy3"/>
    <dgm:cxn modelId="{8E76A69B-F286-C64F-B87C-497907F4647A}" type="presOf" srcId="{28F7839E-BD5D-4C87-8721-E14D05E6120F}" destId="{0D5EAF08-F846-4FE0-9CAC-BCDE3E81E913}" srcOrd="0" destOrd="0" presId="urn:microsoft.com/office/officeart/2005/8/layout/hierarchy3"/>
    <dgm:cxn modelId="{92416B9F-5DA3-E04B-B85A-4EDAF31E1EB6}" type="presOf" srcId="{912E708D-8E15-4BB6-8E9A-1333277D9B39}" destId="{B8B556F1-9DB3-424D-9654-8C46CF9842C0}" srcOrd="0" destOrd="0" presId="urn:microsoft.com/office/officeart/2005/8/layout/hierarchy3"/>
    <dgm:cxn modelId="{AD4E22A3-07BC-5746-B912-0EED38080965}" type="presOf" srcId="{A5F7CE3C-8067-4C61-990B-EFD9EB671022}" destId="{24AB9BFF-CC9B-4845-ABDE-F4A1BF2F00D3}" srcOrd="0" destOrd="0" presId="urn:microsoft.com/office/officeart/2005/8/layout/hierarchy3"/>
    <dgm:cxn modelId="{8D23D4A9-4BB5-4FB3-B676-32092BBAD375}" srcId="{41ED79A1-BA71-4AEB-B3AE-E117E4D0265B}" destId="{912E708D-8E15-4BB6-8E9A-1333277D9B39}" srcOrd="5" destOrd="0" parTransId="{F64D4BE5-0EC3-4035-9E53-CCAD8F6B68F0}" sibTransId="{3F8A842E-61CF-47EB-A2A9-AA9A8F4F1701}"/>
    <dgm:cxn modelId="{15BC6BAA-982E-44F3-8FAA-1E3C2A41A37B}" srcId="{64A6E28F-5EA1-4ED7-8BEB-35DE2B4CDADE}" destId="{9927D6C5-3AFF-4B48-8688-4391047C1E13}" srcOrd="4" destOrd="0" parTransId="{735F7284-72C2-4FEC-BE2E-A85ED40E2ACB}" sibTransId="{E303E70C-ECB8-42C3-AA7D-0321EE1A1E6A}"/>
    <dgm:cxn modelId="{2C0E1DAD-9196-0345-9B30-30234BDB7A15}" type="presOf" srcId="{1216E120-5356-4C3A-92D6-CECB69511CC7}" destId="{E15C37DD-FDEA-4D04-B3EE-C25208BA2F66}" srcOrd="0" destOrd="0" presId="urn:microsoft.com/office/officeart/2005/8/layout/hierarchy3"/>
    <dgm:cxn modelId="{6F6483AE-1B3D-184E-A9F1-073394C6606D}" type="presOf" srcId="{6B607FDD-D189-4D02-A901-C35315052185}" destId="{D8FBC4BC-8CB8-4557-ABA4-473EA8D141E4}" srcOrd="0" destOrd="0" presId="urn:microsoft.com/office/officeart/2005/8/layout/hierarchy3"/>
    <dgm:cxn modelId="{B49EE4B3-E445-A043-BC17-863D46C783CE}" type="presOf" srcId="{735F7284-72C2-4FEC-BE2E-A85ED40E2ACB}" destId="{F9BD9E55-5391-4B57-ABEF-565DA3E8E8BF}" srcOrd="0" destOrd="0" presId="urn:microsoft.com/office/officeart/2005/8/layout/hierarchy3"/>
    <dgm:cxn modelId="{768978BC-261A-A549-86E0-0570C57D750D}" type="presOf" srcId="{FEDF96E0-5E3E-4E90-8F65-E901F353A68E}" destId="{42D75F22-8DAF-4163-8621-AA0A327F6B54}" srcOrd="0" destOrd="0" presId="urn:microsoft.com/office/officeart/2005/8/layout/hierarchy3"/>
    <dgm:cxn modelId="{28007DBE-97FB-1846-8F23-F77E178BF477}" type="presOf" srcId="{A8DFA8E3-1830-465E-85C2-B0211812B86D}" destId="{E456B5D7-855A-44B7-BAB1-C2D409C0DC43}" srcOrd="0" destOrd="0" presId="urn:microsoft.com/office/officeart/2005/8/layout/hierarchy3"/>
    <dgm:cxn modelId="{C244F9C0-A2E1-4981-A9CD-86E5A6E081DA}" srcId="{41ED79A1-BA71-4AEB-B3AE-E117E4D0265B}" destId="{C8B750FD-0174-4474-B105-57C814FD3733}" srcOrd="4" destOrd="0" parTransId="{A8DFA8E3-1830-465E-85C2-B0211812B86D}" sibTransId="{870483EF-C56B-4B5C-9E01-6717DFF6A4B4}"/>
    <dgm:cxn modelId="{CB7177C4-280E-A044-B649-48FCFAC71725}" type="presOf" srcId="{6FBE95B1-E226-4010-9216-4846A065CBE4}" destId="{4E18C46B-4710-41F4-8206-DEC1612C05C6}" srcOrd="0" destOrd="0" presId="urn:microsoft.com/office/officeart/2005/8/layout/hierarchy3"/>
    <dgm:cxn modelId="{3429CCC5-AC27-9F4E-B5D5-5D56B0486289}" type="presOf" srcId="{31FB7A22-3CD0-4086-B0EA-2FF66F81780B}" destId="{779A7A51-49BF-4380-BC09-A56DB32258B2}" srcOrd="0" destOrd="0" presId="urn:microsoft.com/office/officeart/2005/8/layout/hierarchy3"/>
    <dgm:cxn modelId="{E63BF0C5-3B6D-4AF6-86DF-6555F6A1D39C}" srcId="{CD6A5447-DDB7-4E16-AD06-EE9FE27A6E3C}" destId="{64A6E28F-5EA1-4ED7-8BEB-35DE2B4CDADE}" srcOrd="2" destOrd="0" parTransId="{0ECE5A2E-8D6D-4A8F-AD5D-C9B3A3FD3DA5}" sibTransId="{4B287CB4-5582-48EB-A397-64E2A4511E31}"/>
    <dgm:cxn modelId="{B541F8CF-239E-204A-B096-B1CC152CB612}" type="presOf" srcId="{CD6A5447-DDB7-4E16-AD06-EE9FE27A6E3C}" destId="{338B60C2-510C-45F2-A9DD-F38A9C3223FD}" srcOrd="0" destOrd="0" presId="urn:microsoft.com/office/officeart/2005/8/layout/hierarchy3"/>
    <dgm:cxn modelId="{08C3A7D3-E582-3F4F-8F47-EFF40E7E215F}" type="presOf" srcId="{64A6E28F-5EA1-4ED7-8BEB-35DE2B4CDADE}" destId="{0D890972-BC4F-412A-B539-B5921DA00182}" srcOrd="1" destOrd="0" presId="urn:microsoft.com/office/officeart/2005/8/layout/hierarchy3"/>
    <dgm:cxn modelId="{166F07D4-5AE3-44F4-9712-054C2FAD8D43}" srcId="{CD6A5447-DDB7-4E16-AD06-EE9FE27A6E3C}" destId="{B3A83E4F-E813-41A0-9B19-689C2232EFD3}" srcOrd="0" destOrd="0" parTransId="{990DC828-9C2D-4744-8D8C-5C79D36B1F4E}" sibTransId="{6577E40A-CA00-4B9E-9737-F082CF53FBA6}"/>
    <dgm:cxn modelId="{8C852CD4-C6EC-47F0-AB7C-38F50FEDB48C}" srcId="{E074E70A-6E64-4D31-92C5-F489A401B741}" destId="{28F7839E-BD5D-4C87-8721-E14D05E6120F}" srcOrd="1" destOrd="0" parTransId="{4307C179-BDA1-4D6E-A121-FB9261D0DE37}" sibTransId="{51F08CAC-447A-45B3-8201-AA246F575F71}"/>
    <dgm:cxn modelId="{410531D5-CE0A-234F-AA75-B56584B65D5F}" type="presOf" srcId="{F64D4BE5-0EC3-4035-9E53-CCAD8F6B68F0}" destId="{DE7A767A-8127-4D49-96A7-E94DDD60DC4B}" srcOrd="0" destOrd="0" presId="urn:microsoft.com/office/officeart/2005/8/layout/hierarchy3"/>
    <dgm:cxn modelId="{101927DB-6434-724D-944F-25F877128C0E}" type="presOf" srcId="{27335D8D-2231-49C6-84FC-89E1D1143DA7}" destId="{19531FDC-0B11-4BB7-9A61-EA528222FFDE}" srcOrd="0" destOrd="0" presId="urn:microsoft.com/office/officeart/2005/8/layout/hierarchy3"/>
    <dgm:cxn modelId="{8B2401E0-94A1-0646-8058-19DF39580E3B}" type="presOf" srcId="{07DBF41B-C6A7-4C20-9078-D1A69A82FACB}" destId="{D189DE97-559C-427A-8826-EE71E53EED81}" srcOrd="0" destOrd="0" presId="urn:microsoft.com/office/officeart/2005/8/layout/hierarchy3"/>
    <dgm:cxn modelId="{1B76C5E2-D832-FD40-B238-FBC969DDAE4D}" type="presOf" srcId="{E074E70A-6E64-4D31-92C5-F489A401B741}" destId="{63823D0C-710B-4031-A935-5FEC3E456AD4}" srcOrd="0" destOrd="0" presId="urn:microsoft.com/office/officeart/2005/8/layout/hierarchy3"/>
    <dgm:cxn modelId="{9E3876E4-8F60-7949-85F9-DB64FFC460C0}" type="presOf" srcId="{13180942-4194-4D0A-A05E-1FB914EEFADB}" destId="{78D535DE-FABD-4F08-8EC3-4F91E5ACDC0F}" srcOrd="0" destOrd="0" presId="urn:microsoft.com/office/officeart/2005/8/layout/hierarchy3"/>
    <dgm:cxn modelId="{36BC37E6-B976-47DB-94FA-B2DC7942F505}" srcId="{B3A83E4F-E813-41A0-9B19-689C2232EFD3}" destId="{AC0D25C9-F189-4B6A-A5DE-D7A139D3952D}" srcOrd="1" destOrd="0" parTransId="{FEDF96E0-5E3E-4E90-8F65-E901F353A68E}" sibTransId="{9AB32B10-9D56-43D8-B46F-F67351D3E944}"/>
    <dgm:cxn modelId="{ADC884E6-D669-4C25-8B43-B64514CC2F27}" srcId="{E074E70A-6E64-4D31-92C5-F489A401B741}" destId="{915231B2-4042-4540-8C54-47EB5CE84C2A}" srcOrd="0" destOrd="0" parTransId="{07DBF41B-C6A7-4C20-9078-D1A69A82FACB}" sibTransId="{829A0CD7-231D-4FD0-B019-13BE8894DDA3}"/>
    <dgm:cxn modelId="{229FD2E6-1937-9C4D-96D9-76F5242D033E}" type="presOf" srcId="{915231B2-4042-4540-8C54-47EB5CE84C2A}" destId="{F4C0BF19-CB72-47AA-A9D6-B5EE241D6441}" srcOrd="0" destOrd="0" presId="urn:microsoft.com/office/officeart/2005/8/layout/hierarchy3"/>
    <dgm:cxn modelId="{12EA83ED-40EC-2C4C-B48A-8FA63FCE20EC}" type="presOf" srcId="{B3A83E4F-E813-41A0-9B19-689C2232EFD3}" destId="{9751AE70-556E-4554-A591-19243E34B22A}" srcOrd="1" destOrd="0" presId="urn:microsoft.com/office/officeart/2005/8/layout/hierarchy3"/>
    <dgm:cxn modelId="{696AA008-C8AE-2740-93ED-169EDC47680D}" type="presParOf" srcId="{338B60C2-510C-45F2-A9DD-F38A9C3223FD}" destId="{CE2B857B-D23B-4DDD-AB7C-711F662C453A}" srcOrd="0" destOrd="0" presId="urn:microsoft.com/office/officeart/2005/8/layout/hierarchy3"/>
    <dgm:cxn modelId="{C94EFBA1-4ACC-494F-B7ED-BF96F6BBAD8E}" type="presParOf" srcId="{CE2B857B-D23B-4DDD-AB7C-711F662C453A}" destId="{449B5F0C-5CE7-4891-B241-7CE35CDC8248}" srcOrd="0" destOrd="0" presId="urn:microsoft.com/office/officeart/2005/8/layout/hierarchy3"/>
    <dgm:cxn modelId="{18542A60-CF97-264C-AF0B-D737947791EA}" type="presParOf" srcId="{449B5F0C-5CE7-4891-B241-7CE35CDC8248}" destId="{7743FF44-0EC2-434D-87C5-750FD5F37786}" srcOrd="0" destOrd="0" presId="urn:microsoft.com/office/officeart/2005/8/layout/hierarchy3"/>
    <dgm:cxn modelId="{7381EFA0-CA1D-D24D-9355-C1CF651DC056}" type="presParOf" srcId="{449B5F0C-5CE7-4891-B241-7CE35CDC8248}" destId="{9751AE70-556E-4554-A591-19243E34B22A}" srcOrd="1" destOrd="0" presId="urn:microsoft.com/office/officeart/2005/8/layout/hierarchy3"/>
    <dgm:cxn modelId="{B18A43C9-2A33-9A49-BC04-3B356FCB821B}" type="presParOf" srcId="{CE2B857B-D23B-4DDD-AB7C-711F662C453A}" destId="{898CD64E-E637-4A31-A7BC-2BACAF1FF2D9}" srcOrd="1" destOrd="0" presId="urn:microsoft.com/office/officeart/2005/8/layout/hierarchy3"/>
    <dgm:cxn modelId="{45C60CAD-A97D-1840-ACF6-FB723BD34E63}" type="presParOf" srcId="{898CD64E-E637-4A31-A7BC-2BACAF1FF2D9}" destId="{8171E31F-7B04-4ED1-946E-E5BB180B4D39}" srcOrd="0" destOrd="0" presId="urn:microsoft.com/office/officeart/2005/8/layout/hierarchy3"/>
    <dgm:cxn modelId="{4E33284F-8B1B-E14F-8B7B-6C3FD6C1C4AE}" type="presParOf" srcId="{898CD64E-E637-4A31-A7BC-2BACAF1FF2D9}" destId="{62936F75-6197-4ADC-BD35-5C123D036B59}" srcOrd="1" destOrd="0" presId="urn:microsoft.com/office/officeart/2005/8/layout/hierarchy3"/>
    <dgm:cxn modelId="{84F25232-7DAE-4640-8994-C52A69F278A3}" type="presParOf" srcId="{898CD64E-E637-4A31-A7BC-2BACAF1FF2D9}" destId="{42D75F22-8DAF-4163-8621-AA0A327F6B54}" srcOrd="2" destOrd="0" presId="urn:microsoft.com/office/officeart/2005/8/layout/hierarchy3"/>
    <dgm:cxn modelId="{155E223B-88A8-2F43-A7E9-03BCBF6BFD5A}" type="presParOf" srcId="{898CD64E-E637-4A31-A7BC-2BACAF1FF2D9}" destId="{FC0E73CE-7218-474F-8436-1E0846DF1D0D}" srcOrd="3" destOrd="0" presId="urn:microsoft.com/office/officeart/2005/8/layout/hierarchy3"/>
    <dgm:cxn modelId="{7E9EC41A-3CF7-DC4E-8E74-A42C140C89AD}" type="presParOf" srcId="{898CD64E-E637-4A31-A7BC-2BACAF1FF2D9}" destId="{61C57E87-9818-45C6-B4FD-A4EAFDA64A81}" srcOrd="4" destOrd="0" presId="urn:microsoft.com/office/officeart/2005/8/layout/hierarchy3"/>
    <dgm:cxn modelId="{3659ADC6-000F-1A41-9C77-1BC3833C6D9F}" type="presParOf" srcId="{898CD64E-E637-4A31-A7BC-2BACAF1FF2D9}" destId="{78D535DE-FABD-4F08-8EC3-4F91E5ACDC0F}" srcOrd="5" destOrd="0" presId="urn:microsoft.com/office/officeart/2005/8/layout/hierarchy3"/>
    <dgm:cxn modelId="{38F3E31F-525C-4642-990F-4C1032FEA965}" type="presParOf" srcId="{898CD64E-E637-4A31-A7BC-2BACAF1FF2D9}" destId="{5575D1F1-B16D-459D-8D16-FD40FB1A9B5E}" srcOrd="6" destOrd="0" presId="urn:microsoft.com/office/officeart/2005/8/layout/hierarchy3"/>
    <dgm:cxn modelId="{6085AB13-F44F-D64B-8E77-36BEA93CFC8F}" type="presParOf" srcId="{898CD64E-E637-4A31-A7BC-2BACAF1FF2D9}" destId="{19531FDC-0B11-4BB7-9A61-EA528222FFDE}" srcOrd="7" destOrd="0" presId="urn:microsoft.com/office/officeart/2005/8/layout/hierarchy3"/>
    <dgm:cxn modelId="{DC0AC9F2-1AF2-9E45-9AE9-03CEF75515C8}" type="presParOf" srcId="{338B60C2-510C-45F2-A9DD-F38A9C3223FD}" destId="{F3FBCB10-ED14-4BDA-B463-691D622330B4}" srcOrd="1" destOrd="0" presId="urn:microsoft.com/office/officeart/2005/8/layout/hierarchy3"/>
    <dgm:cxn modelId="{EDF29CD2-1490-2743-9903-24FDC1770EF2}" type="presParOf" srcId="{F3FBCB10-ED14-4BDA-B463-691D622330B4}" destId="{E93642F3-BF82-4833-BE72-0084DFCF1705}" srcOrd="0" destOrd="0" presId="urn:microsoft.com/office/officeart/2005/8/layout/hierarchy3"/>
    <dgm:cxn modelId="{D009B151-B20D-674D-A81B-E02DDC147A7D}" type="presParOf" srcId="{E93642F3-BF82-4833-BE72-0084DFCF1705}" destId="{C88A5141-07B5-4134-B780-CAD1F09D9BF7}" srcOrd="0" destOrd="0" presId="urn:microsoft.com/office/officeart/2005/8/layout/hierarchy3"/>
    <dgm:cxn modelId="{A721B3C0-5A76-874B-81BB-1D1F67A6476A}" type="presParOf" srcId="{E93642F3-BF82-4833-BE72-0084DFCF1705}" destId="{0347D17D-7F32-4E25-A50C-03431810D647}" srcOrd="1" destOrd="0" presId="urn:microsoft.com/office/officeart/2005/8/layout/hierarchy3"/>
    <dgm:cxn modelId="{53DBF7E7-C6AB-0543-86AA-45697E2E2283}" type="presParOf" srcId="{F3FBCB10-ED14-4BDA-B463-691D622330B4}" destId="{E32B2567-921A-4AC3-AF0F-2AFA0067BBAE}" srcOrd="1" destOrd="0" presId="urn:microsoft.com/office/officeart/2005/8/layout/hierarchy3"/>
    <dgm:cxn modelId="{FF24F460-6EAD-D344-B129-EB6F37436FE1}" type="presParOf" srcId="{E32B2567-921A-4AC3-AF0F-2AFA0067BBAE}" destId="{A6BCC039-D62D-4E4A-83A5-970D0CC40D01}" srcOrd="0" destOrd="0" presId="urn:microsoft.com/office/officeart/2005/8/layout/hierarchy3"/>
    <dgm:cxn modelId="{4B5329E8-E66E-9843-B312-847C2886B783}" type="presParOf" srcId="{E32B2567-921A-4AC3-AF0F-2AFA0067BBAE}" destId="{24AB9BFF-CC9B-4845-ABDE-F4A1BF2F00D3}" srcOrd="1" destOrd="0" presId="urn:microsoft.com/office/officeart/2005/8/layout/hierarchy3"/>
    <dgm:cxn modelId="{9E4FDFC7-537C-674F-BC17-5A4E02336C6C}" type="presParOf" srcId="{E32B2567-921A-4AC3-AF0F-2AFA0067BBAE}" destId="{41EB5A88-6A20-49FF-A289-6A0176AB5358}" srcOrd="2" destOrd="0" presId="urn:microsoft.com/office/officeart/2005/8/layout/hierarchy3"/>
    <dgm:cxn modelId="{2413A3AD-8DAC-864E-84ED-42E4B18FDD41}" type="presParOf" srcId="{E32B2567-921A-4AC3-AF0F-2AFA0067BBAE}" destId="{4C40DB3D-01F7-4443-93F5-F0F2CEC1FE59}" srcOrd="3" destOrd="0" presId="urn:microsoft.com/office/officeart/2005/8/layout/hierarchy3"/>
    <dgm:cxn modelId="{38AF7B6E-873C-BC4F-88A7-3534D014F0A8}" type="presParOf" srcId="{E32B2567-921A-4AC3-AF0F-2AFA0067BBAE}" destId="{D5010AB1-6893-4499-8ED6-02C249EB418A}" srcOrd="4" destOrd="0" presId="urn:microsoft.com/office/officeart/2005/8/layout/hierarchy3"/>
    <dgm:cxn modelId="{B2A513FA-C9CA-F040-AC63-AEB95DE47AFA}" type="presParOf" srcId="{E32B2567-921A-4AC3-AF0F-2AFA0067BBAE}" destId="{2041F807-15D9-49E3-A643-ABB49E24DF44}" srcOrd="5" destOrd="0" presId="urn:microsoft.com/office/officeart/2005/8/layout/hierarchy3"/>
    <dgm:cxn modelId="{132D00E6-06C5-1740-9366-8554DD67B075}" type="presParOf" srcId="{E32B2567-921A-4AC3-AF0F-2AFA0067BBAE}" destId="{84B09464-393C-4739-AA05-661B2899583B}" srcOrd="6" destOrd="0" presId="urn:microsoft.com/office/officeart/2005/8/layout/hierarchy3"/>
    <dgm:cxn modelId="{A58DA31B-EAC4-1F45-9D29-73F11013AA56}" type="presParOf" srcId="{E32B2567-921A-4AC3-AF0F-2AFA0067BBAE}" destId="{779A7A51-49BF-4380-BC09-A56DB32258B2}" srcOrd="7" destOrd="0" presId="urn:microsoft.com/office/officeart/2005/8/layout/hierarchy3"/>
    <dgm:cxn modelId="{DC3EBE95-8FAB-8C4E-99E6-CEAA5B9CE963}" type="presParOf" srcId="{E32B2567-921A-4AC3-AF0F-2AFA0067BBAE}" destId="{E456B5D7-855A-44B7-BAB1-C2D409C0DC43}" srcOrd="8" destOrd="0" presId="urn:microsoft.com/office/officeart/2005/8/layout/hierarchy3"/>
    <dgm:cxn modelId="{4C814012-24A9-294E-B4F6-F4189C485A8E}" type="presParOf" srcId="{E32B2567-921A-4AC3-AF0F-2AFA0067BBAE}" destId="{7D6F7DEB-3482-413F-AED1-50D579A55B8C}" srcOrd="9" destOrd="0" presId="urn:microsoft.com/office/officeart/2005/8/layout/hierarchy3"/>
    <dgm:cxn modelId="{DE44EA0C-9D24-554D-B0B1-0D8BD27E1550}" type="presParOf" srcId="{E32B2567-921A-4AC3-AF0F-2AFA0067BBAE}" destId="{DE7A767A-8127-4D49-96A7-E94DDD60DC4B}" srcOrd="10" destOrd="0" presId="urn:microsoft.com/office/officeart/2005/8/layout/hierarchy3"/>
    <dgm:cxn modelId="{940060A8-7143-6D43-9815-2A1DB82FC6D6}" type="presParOf" srcId="{E32B2567-921A-4AC3-AF0F-2AFA0067BBAE}" destId="{B8B556F1-9DB3-424D-9654-8C46CF9842C0}" srcOrd="11" destOrd="0" presId="urn:microsoft.com/office/officeart/2005/8/layout/hierarchy3"/>
    <dgm:cxn modelId="{73AB5162-2B08-1244-A9A0-69FB7050B9DB}" type="presParOf" srcId="{338B60C2-510C-45F2-A9DD-F38A9C3223FD}" destId="{2CE4D8B5-76B4-40D6-B4A1-5A0943D93982}" srcOrd="2" destOrd="0" presId="urn:microsoft.com/office/officeart/2005/8/layout/hierarchy3"/>
    <dgm:cxn modelId="{7F7C400A-B7E8-4C49-B257-9217BF7D8028}" type="presParOf" srcId="{2CE4D8B5-76B4-40D6-B4A1-5A0943D93982}" destId="{52BC28B7-F1CF-44FB-8367-3D149329404F}" srcOrd="0" destOrd="0" presId="urn:microsoft.com/office/officeart/2005/8/layout/hierarchy3"/>
    <dgm:cxn modelId="{17F0295D-DEE1-5A46-850D-3A0D635A9049}" type="presParOf" srcId="{52BC28B7-F1CF-44FB-8367-3D149329404F}" destId="{141EBE87-51E1-4C38-AF69-EB170FE6B5CD}" srcOrd="0" destOrd="0" presId="urn:microsoft.com/office/officeart/2005/8/layout/hierarchy3"/>
    <dgm:cxn modelId="{F8C78240-59F6-AF4C-92A0-C6ED06C73F28}" type="presParOf" srcId="{52BC28B7-F1CF-44FB-8367-3D149329404F}" destId="{0D890972-BC4F-412A-B539-B5921DA00182}" srcOrd="1" destOrd="0" presId="urn:microsoft.com/office/officeart/2005/8/layout/hierarchy3"/>
    <dgm:cxn modelId="{785546D9-60D7-F642-BD40-BAA3E39AA50D}" type="presParOf" srcId="{2CE4D8B5-76B4-40D6-B4A1-5A0943D93982}" destId="{61081F1B-AFC2-4354-9BAA-A618684068A1}" srcOrd="1" destOrd="0" presId="urn:microsoft.com/office/officeart/2005/8/layout/hierarchy3"/>
    <dgm:cxn modelId="{B6D1A666-5255-3643-820A-55EEDFAC3A0B}" type="presParOf" srcId="{61081F1B-AFC2-4354-9BAA-A618684068A1}" destId="{A7532316-846E-4EBB-9146-743547347DFA}" srcOrd="0" destOrd="0" presId="urn:microsoft.com/office/officeart/2005/8/layout/hierarchy3"/>
    <dgm:cxn modelId="{0E26E72F-2C17-DD4D-A6E7-D768044F3A80}" type="presParOf" srcId="{61081F1B-AFC2-4354-9BAA-A618684068A1}" destId="{4E18C46B-4710-41F4-8206-DEC1612C05C6}" srcOrd="1" destOrd="0" presId="urn:microsoft.com/office/officeart/2005/8/layout/hierarchy3"/>
    <dgm:cxn modelId="{383CD297-B972-E04C-B680-97C64769E43A}" type="presParOf" srcId="{61081F1B-AFC2-4354-9BAA-A618684068A1}" destId="{E15C37DD-FDEA-4D04-B3EE-C25208BA2F66}" srcOrd="2" destOrd="0" presId="urn:microsoft.com/office/officeart/2005/8/layout/hierarchy3"/>
    <dgm:cxn modelId="{A35B4A43-943A-9843-BD05-53C69A1FCA29}" type="presParOf" srcId="{61081F1B-AFC2-4354-9BAA-A618684068A1}" destId="{109D8719-2E28-4212-B7C3-B32D39FB128B}" srcOrd="3" destOrd="0" presId="urn:microsoft.com/office/officeart/2005/8/layout/hierarchy3"/>
    <dgm:cxn modelId="{14A1D793-4D70-8443-80CE-40B4FE57837C}" type="presParOf" srcId="{61081F1B-AFC2-4354-9BAA-A618684068A1}" destId="{9BEF5F73-A145-4737-970D-5C4CF11BC790}" srcOrd="4" destOrd="0" presId="urn:microsoft.com/office/officeart/2005/8/layout/hierarchy3"/>
    <dgm:cxn modelId="{640F18AE-C52C-0B4F-B76F-1F5596B9C8AD}" type="presParOf" srcId="{61081F1B-AFC2-4354-9BAA-A618684068A1}" destId="{7A49999F-7931-414D-A580-F0DAD8A3A26A}" srcOrd="5" destOrd="0" presId="urn:microsoft.com/office/officeart/2005/8/layout/hierarchy3"/>
    <dgm:cxn modelId="{A6D50359-8734-D743-AF32-F2FED76E21B7}" type="presParOf" srcId="{61081F1B-AFC2-4354-9BAA-A618684068A1}" destId="{D8FBC4BC-8CB8-4557-ABA4-473EA8D141E4}" srcOrd="6" destOrd="0" presId="urn:microsoft.com/office/officeart/2005/8/layout/hierarchy3"/>
    <dgm:cxn modelId="{BA7AA403-660A-084A-8039-C4DA49A25BDC}" type="presParOf" srcId="{61081F1B-AFC2-4354-9BAA-A618684068A1}" destId="{524390FF-4EBE-482B-B295-75DBDDD5AEC1}" srcOrd="7" destOrd="0" presId="urn:microsoft.com/office/officeart/2005/8/layout/hierarchy3"/>
    <dgm:cxn modelId="{AF9DE0E2-11B9-6D42-8375-A6F42AE694C1}" type="presParOf" srcId="{61081F1B-AFC2-4354-9BAA-A618684068A1}" destId="{F9BD9E55-5391-4B57-ABEF-565DA3E8E8BF}" srcOrd="8" destOrd="0" presId="urn:microsoft.com/office/officeart/2005/8/layout/hierarchy3"/>
    <dgm:cxn modelId="{84761CC8-FB68-2945-AED1-5397AE82A6F4}" type="presParOf" srcId="{61081F1B-AFC2-4354-9BAA-A618684068A1}" destId="{0453683B-D908-4B6C-9077-2625F6CABE14}" srcOrd="9" destOrd="0" presId="urn:microsoft.com/office/officeart/2005/8/layout/hierarchy3"/>
    <dgm:cxn modelId="{BC8A3C42-1A31-C941-BB14-BCBC1D138DA9}" type="presParOf" srcId="{338B60C2-510C-45F2-A9DD-F38A9C3223FD}" destId="{84121CD7-4259-4E00-9F84-92F8F1A4DFE7}" srcOrd="3" destOrd="0" presId="urn:microsoft.com/office/officeart/2005/8/layout/hierarchy3"/>
    <dgm:cxn modelId="{59A02150-4074-B04B-816C-34314C6893BD}" type="presParOf" srcId="{84121CD7-4259-4E00-9F84-92F8F1A4DFE7}" destId="{C30F0608-F07A-4973-A493-A5DE3D146F5E}" srcOrd="0" destOrd="0" presId="urn:microsoft.com/office/officeart/2005/8/layout/hierarchy3"/>
    <dgm:cxn modelId="{928CBE93-C048-6B4F-9C52-906A8A599DFE}" type="presParOf" srcId="{C30F0608-F07A-4973-A493-A5DE3D146F5E}" destId="{63823D0C-710B-4031-A935-5FEC3E456AD4}" srcOrd="0" destOrd="0" presId="urn:microsoft.com/office/officeart/2005/8/layout/hierarchy3"/>
    <dgm:cxn modelId="{75483A2D-E02D-EF43-A6A6-F6BE81FFD232}" type="presParOf" srcId="{C30F0608-F07A-4973-A493-A5DE3D146F5E}" destId="{4863AA5C-3C7D-4316-8C19-1F0366493E35}" srcOrd="1" destOrd="0" presId="urn:microsoft.com/office/officeart/2005/8/layout/hierarchy3"/>
    <dgm:cxn modelId="{C4238A5F-653B-2D41-99CA-EDD747871DBC}" type="presParOf" srcId="{84121CD7-4259-4E00-9F84-92F8F1A4DFE7}" destId="{3A51349D-EEE6-41C4-B56E-EF80D49B3F22}" srcOrd="1" destOrd="0" presId="urn:microsoft.com/office/officeart/2005/8/layout/hierarchy3"/>
    <dgm:cxn modelId="{408DB7A8-56BB-5441-8788-ADCB766EE717}" type="presParOf" srcId="{3A51349D-EEE6-41C4-B56E-EF80D49B3F22}" destId="{D189DE97-559C-427A-8826-EE71E53EED81}" srcOrd="0" destOrd="0" presId="urn:microsoft.com/office/officeart/2005/8/layout/hierarchy3"/>
    <dgm:cxn modelId="{3E5AD8A3-A9B8-3A4E-AE2D-33FE6D07FEC0}" type="presParOf" srcId="{3A51349D-EEE6-41C4-B56E-EF80D49B3F22}" destId="{F4C0BF19-CB72-47AA-A9D6-B5EE241D6441}" srcOrd="1" destOrd="0" presId="urn:microsoft.com/office/officeart/2005/8/layout/hierarchy3"/>
    <dgm:cxn modelId="{962CC9A1-3FA7-754D-8BB6-47A5D0159C96}" type="presParOf" srcId="{3A51349D-EEE6-41C4-B56E-EF80D49B3F22}" destId="{A5B189AB-B93B-4EE1-8043-8AEE4AF3E9AF}" srcOrd="2" destOrd="0" presId="urn:microsoft.com/office/officeart/2005/8/layout/hierarchy3"/>
    <dgm:cxn modelId="{0E7E2E1E-A57D-7D44-9422-01AEA68AE25A}" type="presParOf" srcId="{3A51349D-EEE6-41C4-B56E-EF80D49B3F22}" destId="{0D5EAF08-F846-4FE0-9CAC-BCDE3E81E913}" srcOrd="3" destOrd="0" presId="urn:microsoft.com/office/officeart/2005/8/layout/hierarchy3"/>
    <dgm:cxn modelId="{08F6D780-98BC-F24F-8F80-44D06922F471}" type="presParOf" srcId="{3A51349D-EEE6-41C4-B56E-EF80D49B3F22}" destId="{041C2093-3147-43DA-BED5-4E6D34C1C617}" srcOrd="4" destOrd="0" presId="urn:microsoft.com/office/officeart/2005/8/layout/hierarchy3"/>
    <dgm:cxn modelId="{DFCDE522-7E1C-3847-B123-5EFB98D8143D}" type="presParOf" srcId="{3A51349D-EEE6-41C4-B56E-EF80D49B3F22}" destId="{63EE1160-DBE6-4718-9096-4744E2CB4D9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3D13A-045C-9548-B45E-499BB27D2D36}"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47B0D1BD-4480-5A44-B28F-EE052A444AC8}">
      <dgm:prSet phldrT="[Text]" custT="1"/>
      <dgm:spPr/>
      <dgm:t>
        <a:bodyPr/>
        <a:lstStyle/>
        <a:p>
          <a:r>
            <a:rPr lang="en-US" sz="3200" dirty="0"/>
            <a:t>Year 1</a:t>
          </a:r>
        </a:p>
      </dgm:t>
    </dgm:pt>
    <dgm:pt modelId="{41F75D0A-DB08-E244-AB7B-D6D40F1A8E0D}" type="parTrans" cxnId="{7594D255-F596-5749-97F4-D4A53205124C}">
      <dgm:prSet/>
      <dgm:spPr/>
      <dgm:t>
        <a:bodyPr/>
        <a:lstStyle/>
        <a:p>
          <a:endParaRPr lang="en-US"/>
        </a:p>
      </dgm:t>
    </dgm:pt>
    <dgm:pt modelId="{B35D748C-E813-AF46-9937-90014C28787A}" type="sibTrans" cxnId="{7594D255-F596-5749-97F4-D4A53205124C}">
      <dgm:prSet/>
      <dgm:spPr/>
      <dgm:t>
        <a:bodyPr/>
        <a:lstStyle/>
        <a:p>
          <a:endParaRPr lang="en-US"/>
        </a:p>
      </dgm:t>
    </dgm:pt>
    <dgm:pt modelId="{E4883530-69CD-1B45-A5BF-3CCA9D950318}">
      <dgm:prSet phldrT="[Text]" custT="1"/>
      <dgm:spPr/>
      <dgm:t>
        <a:bodyPr/>
        <a:lstStyle/>
        <a:p>
          <a:r>
            <a:rPr lang="en-US" sz="1200" dirty="0"/>
            <a:t>Team Training</a:t>
          </a:r>
        </a:p>
      </dgm:t>
    </dgm:pt>
    <dgm:pt modelId="{7905B6A5-2C13-A54D-831B-34DFA67C5DDB}" type="parTrans" cxnId="{EF55A298-4B3C-A748-9E08-C1C620E41B1D}">
      <dgm:prSet/>
      <dgm:spPr/>
      <dgm:t>
        <a:bodyPr/>
        <a:lstStyle/>
        <a:p>
          <a:endParaRPr lang="en-US"/>
        </a:p>
      </dgm:t>
    </dgm:pt>
    <dgm:pt modelId="{59F350C2-AB7C-C540-B74C-852A6FB577B6}" type="sibTrans" cxnId="{EF55A298-4B3C-A748-9E08-C1C620E41B1D}">
      <dgm:prSet/>
      <dgm:spPr/>
      <dgm:t>
        <a:bodyPr/>
        <a:lstStyle/>
        <a:p>
          <a:endParaRPr lang="en-US"/>
        </a:p>
      </dgm:t>
    </dgm:pt>
    <dgm:pt modelId="{57B32236-7994-EC42-9336-87A0859774F8}">
      <dgm:prSet phldrT="[Text]" custT="1"/>
      <dgm:spPr/>
      <dgm:t>
        <a:bodyPr/>
        <a:lstStyle/>
        <a:p>
          <a:r>
            <a:rPr lang="en-US" sz="1200" dirty="0"/>
            <a:t>Coaches Training</a:t>
          </a:r>
        </a:p>
      </dgm:t>
    </dgm:pt>
    <dgm:pt modelId="{4C50ECE3-60C5-BA4C-8101-A416997CF593}" type="parTrans" cxnId="{5111A3DF-9897-7143-A6CD-8B9E09F6C5A0}">
      <dgm:prSet/>
      <dgm:spPr/>
      <dgm:t>
        <a:bodyPr/>
        <a:lstStyle/>
        <a:p>
          <a:endParaRPr lang="en-US"/>
        </a:p>
      </dgm:t>
    </dgm:pt>
    <dgm:pt modelId="{838278B6-1275-D44B-B767-EB49863A2AC6}" type="sibTrans" cxnId="{5111A3DF-9897-7143-A6CD-8B9E09F6C5A0}">
      <dgm:prSet/>
      <dgm:spPr/>
      <dgm:t>
        <a:bodyPr/>
        <a:lstStyle/>
        <a:p>
          <a:endParaRPr lang="en-US"/>
        </a:p>
      </dgm:t>
    </dgm:pt>
    <dgm:pt modelId="{1FB3F786-CF4D-514F-A88F-580943057E3B}">
      <dgm:prSet phldrT="[Text]" custT="1"/>
      <dgm:spPr/>
      <dgm:t>
        <a:bodyPr/>
        <a:lstStyle/>
        <a:p>
          <a:r>
            <a:rPr lang="en-US" sz="3200" dirty="0"/>
            <a:t>Year 2</a:t>
          </a:r>
        </a:p>
      </dgm:t>
    </dgm:pt>
    <dgm:pt modelId="{3E77A09F-B9C8-974A-AFF6-23029CDBA333}" type="parTrans" cxnId="{35A55D81-6A4C-2E4C-AC2A-A46B5AE0BE02}">
      <dgm:prSet/>
      <dgm:spPr/>
      <dgm:t>
        <a:bodyPr/>
        <a:lstStyle/>
        <a:p>
          <a:endParaRPr lang="en-US"/>
        </a:p>
      </dgm:t>
    </dgm:pt>
    <dgm:pt modelId="{0954B818-B3B8-E94A-A6D3-562DD011494E}" type="sibTrans" cxnId="{35A55D81-6A4C-2E4C-AC2A-A46B5AE0BE02}">
      <dgm:prSet/>
      <dgm:spPr/>
      <dgm:t>
        <a:bodyPr/>
        <a:lstStyle/>
        <a:p>
          <a:endParaRPr lang="en-US"/>
        </a:p>
      </dgm:t>
    </dgm:pt>
    <dgm:pt modelId="{52F8723D-E791-E04B-BF8E-8DF7A0145C57}">
      <dgm:prSet phldrT="[Text]" custT="1"/>
      <dgm:spPr/>
      <dgm:t>
        <a:bodyPr/>
        <a:lstStyle/>
        <a:p>
          <a:r>
            <a:rPr lang="en-US" sz="1200" dirty="0"/>
            <a:t>Team Training</a:t>
          </a:r>
        </a:p>
      </dgm:t>
    </dgm:pt>
    <dgm:pt modelId="{6271358B-D6DB-9840-A8DB-EE567A6E26DE}" type="parTrans" cxnId="{C014A3BD-4BAA-CC40-B207-44511C72D392}">
      <dgm:prSet/>
      <dgm:spPr/>
      <dgm:t>
        <a:bodyPr/>
        <a:lstStyle/>
        <a:p>
          <a:endParaRPr lang="en-US"/>
        </a:p>
      </dgm:t>
    </dgm:pt>
    <dgm:pt modelId="{976790A0-48C4-2C4B-9845-B77C27D83AD4}" type="sibTrans" cxnId="{C014A3BD-4BAA-CC40-B207-44511C72D392}">
      <dgm:prSet/>
      <dgm:spPr/>
      <dgm:t>
        <a:bodyPr/>
        <a:lstStyle/>
        <a:p>
          <a:endParaRPr lang="en-US"/>
        </a:p>
      </dgm:t>
    </dgm:pt>
    <dgm:pt modelId="{9C4CF6D4-B30E-AC4F-B6F7-50978EB89BE6}">
      <dgm:prSet phldrT="[Text]" custT="1"/>
      <dgm:spPr/>
      <dgm:t>
        <a:bodyPr/>
        <a:lstStyle/>
        <a:p>
          <a:r>
            <a:rPr lang="en-US" sz="3200" dirty="0"/>
            <a:t>Year 3</a:t>
          </a:r>
        </a:p>
      </dgm:t>
    </dgm:pt>
    <dgm:pt modelId="{97A2DE37-A21D-7647-A4FD-783D93C66F50}" type="parTrans" cxnId="{8F0E796B-DFDA-4D4A-BD43-C97A945462EE}">
      <dgm:prSet/>
      <dgm:spPr/>
      <dgm:t>
        <a:bodyPr/>
        <a:lstStyle/>
        <a:p>
          <a:endParaRPr lang="en-US"/>
        </a:p>
      </dgm:t>
    </dgm:pt>
    <dgm:pt modelId="{8E7D0C8D-8D5C-E34C-8174-F582F36045CF}" type="sibTrans" cxnId="{8F0E796B-DFDA-4D4A-BD43-C97A945462EE}">
      <dgm:prSet/>
      <dgm:spPr/>
      <dgm:t>
        <a:bodyPr/>
        <a:lstStyle/>
        <a:p>
          <a:endParaRPr lang="en-US"/>
        </a:p>
      </dgm:t>
    </dgm:pt>
    <dgm:pt modelId="{7DD19873-4512-1B4D-B911-D6DF5691E6A6}">
      <dgm:prSet phldrT="[Text]" custT="1"/>
      <dgm:spPr/>
      <dgm:t>
        <a:bodyPr/>
        <a:lstStyle/>
        <a:p>
          <a:r>
            <a:rPr lang="en-US" sz="1200" dirty="0"/>
            <a:t>Team Training</a:t>
          </a:r>
        </a:p>
      </dgm:t>
    </dgm:pt>
    <dgm:pt modelId="{A6302450-D01D-934F-A928-AFE7D867A3D0}" type="parTrans" cxnId="{09F93671-6F56-9041-98AE-6B8628C3C355}">
      <dgm:prSet/>
      <dgm:spPr/>
      <dgm:t>
        <a:bodyPr/>
        <a:lstStyle/>
        <a:p>
          <a:endParaRPr lang="en-US"/>
        </a:p>
      </dgm:t>
    </dgm:pt>
    <dgm:pt modelId="{CFBA818A-86A9-8A4B-B3D9-89C7830E303A}" type="sibTrans" cxnId="{09F93671-6F56-9041-98AE-6B8628C3C355}">
      <dgm:prSet/>
      <dgm:spPr/>
      <dgm:t>
        <a:bodyPr/>
        <a:lstStyle/>
        <a:p>
          <a:endParaRPr lang="en-US"/>
        </a:p>
      </dgm:t>
    </dgm:pt>
    <dgm:pt modelId="{688AF9AE-0DE3-1F4C-965C-19C942D900C1}">
      <dgm:prSet phldrT="[Text]" custT="1"/>
      <dgm:spPr/>
      <dgm:t>
        <a:bodyPr/>
        <a:lstStyle/>
        <a:p>
          <a:r>
            <a:rPr lang="en-US" sz="1200" dirty="0"/>
            <a:t>SWIS support</a:t>
          </a:r>
        </a:p>
      </dgm:t>
    </dgm:pt>
    <dgm:pt modelId="{809F0D5C-C62C-5248-8DEB-2D5C9CA29781}" type="parTrans" cxnId="{8B3F91A9-BF0A-4540-BC3C-6C94674879F1}">
      <dgm:prSet/>
      <dgm:spPr/>
      <dgm:t>
        <a:bodyPr/>
        <a:lstStyle/>
        <a:p>
          <a:endParaRPr lang="en-US"/>
        </a:p>
      </dgm:t>
    </dgm:pt>
    <dgm:pt modelId="{C1A07026-FC13-4643-BAC2-93C5CCFB1D2B}" type="sibTrans" cxnId="{8B3F91A9-BF0A-4540-BC3C-6C94674879F1}">
      <dgm:prSet/>
      <dgm:spPr/>
      <dgm:t>
        <a:bodyPr/>
        <a:lstStyle/>
        <a:p>
          <a:endParaRPr lang="en-US"/>
        </a:p>
      </dgm:t>
    </dgm:pt>
    <dgm:pt modelId="{550FC9A3-1631-3945-8EDC-C14A97A41A02}">
      <dgm:prSet phldrT="[Text]" custT="1"/>
      <dgm:spPr/>
      <dgm:t>
        <a:bodyPr/>
        <a:lstStyle/>
        <a:p>
          <a:r>
            <a:rPr lang="en-US" sz="1200" dirty="0"/>
            <a:t>Coaches Training</a:t>
          </a:r>
        </a:p>
      </dgm:t>
    </dgm:pt>
    <dgm:pt modelId="{548DFD04-EA9D-774B-A9B0-4AC9FFB7A931}" type="parTrans" cxnId="{9C982E73-A752-5943-8328-F18BFDACA2C3}">
      <dgm:prSet/>
      <dgm:spPr/>
      <dgm:t>
        <a:bodyPr/>
        <a:lstStyle/>
        <a:p>
          <a:endParaRPr lang="en-US"/>
        </a:p>
      </dgm:t>
    </dgm:pt>
    <dgm:pt modelId="{23B92743-0394-C44C-BE37-1D725E2905F6}" type="sibTrans" cxnId="{9C982E73-A752-5943-8328-F18BFDACA2C3}">
      <dgm:prSet/>
      <dgm:spPr/>
      <dgm:t>
        <a:bodyPr/>
        <a:lstStyle/>
        <a:p>
          <a:endParaRPr lang="en-US"/>
        </a:p>
      </dgm:t>
    </dgm:pt>
    <dgm:pt modelId="{7601C8AD-CA2F-8F44-842C-08AF0D113BDF}">
      <dgm:prSet phldrT="[Text]" custT="1"/>
      <dgm:spPr/>
      <dgm:t>
        <a:bodyPr/>
        <a:lstStyle/>
        <a:p>
          <a:r>
            <a:rPr lang="en-US" sz="1200" dirty="0"/>
            <a:t>SWIS support</a:t>
          </a:r>
        </a:p>
      </dgm:t>
    </dgm:pt>
    <dgm:pt modelId="{2B7EDB4D-8E1A-0F40-83EF-D62B047BF504}" type="parTrans" cxnId="{9543DB88-5192-7B46-8093-F9D5EAB521B0}">
      <dgm:prSet/>
      <dgm:spPr/>
      <dgm:t>
        <a:bodyPr/>
        <a:lstStyle/>
        <a:p>
          <a:endParaRPr lang="en-US"/>
        </a:p>
      </dgm:t>
    </dgm:pt>
    <dgm:pt modelId="{F43698A6-C891-3447-B66F-61173D1661FD}" type="sibTrans" cxnId="{9543DB88-5192-7B46-8093-F9D5EAB521B0}">
      <dgm:prSet/>
      <dgm:spPr/>
      <dgm:t>
        <a:bodyPr/>
        <a:lstStyle/>
        <a:p>
          <a:endParaRPr lang="en-US"/>
        </a:p>
      </dgm:t>
    </dgm:pt>
    <dgm:pt modelId="{7F73A5FA-353F-A143-90C9-27DC4CD051AF}">
      <dgm:prSet phldrT="[Text]" custT="1"/>
      <dgm:spPr/>
      <dgm:t>
        <a:bodyPr/>
        <a:lstStyle/>
        <a:p>
          <a:r>
            <a:rPr lang="en-US" sz="1200" dirty="0"/>
            <a:t>Coaches Training </a:t>
          </a:r>
        </a:p>
      </dgm:t>
    </dgm:pt>
    <dgm:pt modelId="{24466926-8B7D-4C49-A16F-F635717EF4CE}" type="parTrans" cxnId="{41B2D89E-D1EF-D447-A770-FEF4391D01A2}">
      <dgm:prSet/>
      <dgm:spPr/>
      <dgm:t>
        <a:bodyPr/>
        <a:lstStyle/>
        <a:p>
          <a:endParaRPr lang="en-US"/>
        </a:p>
      </dgm:t>
    </dgm:pt>
    <dgm:pt modelId="{4BDFBF45-DD8D-5343-B51C-DEC48A3B7CB3}" type="sibTrans" cxnId="{41B2D89E-D1EF-D447-A770-FEF4391D01A2}">
      <dgm:prSet/>
      <dgm:spPr/>
      <dgm:t>
        <a:bodyPr/>
        <a:lstStyle/>
        <a:p>
          <a:endParaRPr lang="en-US"/>
        </a:p>
      </dgm:t>
    </dgm:pt>
    <dgm:pt modelId="{823FDF1F-DBB7-254E-98B1-1C4405B145DD}">
      <dgm:prSet phldrT="[Text]" custT="1"/>
      <dgm:spPr/>
      <dgm:t>
        <a:bodyPr/>
        <a:lstStyle/>
        <a:p>
          <a:r>
            <a:rPr lang="en-US" sz="1200" dirty="0"/>
            <a:t>SWIS support</a:t>
          </a:r>
        </a:p>
      </dgm:t>
    </dgm:pt>
    <dgm:pt modelId="{BBFAF5DD-B126-AF41-8365-2325B5E3A734}" type="parTrans" cxnId="{AFF61914-A3B7-E049-BC2A-015D3DF0AFC2}">
      <dgm:prSet/>
      <dgm:spPr/>
      <dgm:t>
        <a:bodyPr/>
        <a:lstStyle/>
        <a:p>
          <a:endParaRPr lang="en-US"/>
        </a:p>
      </dgm:t>
    </dgm:pt>
    <dgm:pt modelId="{2CE61BCD-C54D-A744-99E3-B94F904676A8}" type="sibTrans" cxnId="{AFF61914-A3B7-E049-BC2A-015D3DF0AFC2}">
      <dgm:prSet/>
      <dgm:spPr/>
      <dgm:t>
        <a:bodyPr/>
        <a:lstStyle/>
        <a:p>
          <a:endParaRPr lang="en-US"/>
        </a:p>
      </dgm:t>
    </dgm:pt>
    <dgm:pt modelId="{10C4402A-CD78-F842-8519-A98EFDA3A703}">
      <dgm:prSet phldrT="[Text]" custT="1"/>
      <dgm:spPr/>
      <dgm:t>
        <a:bodyPr/>
        <a:lstStyle/>
        <a:p>
          <a:r>
            <a:rPr lang="en-US" sz="1200" dirty="0"/>
            <a:t>on-site TA </a:t>
          </a:r>
        </a:p>
      </dgm:t>
    </dgm:pt>
    <dgm:pt modelId="{E3636494-A850-164C-873B-7231D7C2E6DC}" type="parTrans" cxnId="{49165C98-8B76-A64C-8CA4-E687363EAF57}">
      <dgm:prSet/>
      <dgm:spPr/>
      <dgm:t>
        <a:bodyPr/>
        <a:lstStyle/>
        <a:p>
          <a:endParaRPr lang="en-US"/>
        </a:p>
      </dgm:t>
    </dgm:pt>
    <dgm:pt modelId="{217FC004-B561-C64E-9F90-9978DA362333}" type="sibTrans" cxnId="{49165C98-8B76-A64C-8CA4-E687363EAF57}">
      <dgm:prSet/>
      <dgm:spPr/>
      <dgm:t>
        <a:bodyPr/>
        <a:lstStyle/>
        <a:p>
          <a:endParaRPr lang="en-US"/>
        </a:p>
      </dgm:t>
    </dgm:pt>
    <dgm:pt modelId="{D7CB8DA5-4111-5E46-93DF-C0CF622E0805}">
      <dgm:prSet phldrT="[Text]" custT="1"/>
      <dgm:spPr/>
      <dgm:t>
        <a:bodyPr/>
        <a:lstStyle/>
        <a:p>
          <a:r>
            <a:rPr lang="en-US" sz="1200" dirty="0"/>
            <a:t>on-site TA  </a:t>
          </a:r>
        </a:p>
      </dgm:t>
    </dgm:pt>
    <dgm:pt modelId="{4D42E840-C0E6-614D-8C63-03FF627D2A93}" type="parTrans" cxnId="{E869A7B9-CB3D-CC47-93FB-32CC3F2A824A}">
      <dgm:prSet/>
      <dgm:spPr/>
      <dgm:t>
        <a:bodyPr/>
        <a:lstStyle/>
        <a:p>
          <a:endParaRPr lang="en-US"/>
        </a:p>
      </dgm:t>
    </dgm:pt>
    <dgm:pt modelId="{4A52FA6D-9E52-114F-B8D8-732BE4C5C121}" type="sibTrans" cxnId="{E869A7B9-CB3D-CC47-93FB-32CC3F2A824A}">
      <dgm:prSet/>
      <dgm:spPr/>
      <dgm:t>
        <a:bodyPr/>
        <a:lstStyle/>
        <a:p>
          <a:endParaRPr lang="en-US"/>
        </a:p>
      </dgm:t>
    </dgm:pt>
    <dgm:pt modelId="{FE1C4F8A-B91E-8F46-B8E5-2E2D605BAFED}">
      <dgm:prSet phldrT="[Text]" custT="1"/>
      <dgm:spPr/>
      <dgm:t>
        <a:bodyPr/>
        <a:lstStyle/>
        <a:p>
          <a:r>
            <a:rPr lang="en-US" sz="1200" dirty="0"/>
            <a:t>on-site TA </a:t>
          </a:r>
        </a:p>
      </dgm:t>
    </dgm:pt>
    <dgm:pt modelId="{779161D0-6CDE-AC4E-AA56-87DA719576F7}" type="parTrans" cxnId="{1030C2C2-D095-E04B-B76A-0980EC4D20EF}">
      <dgm:prSet/>
      <dgm:spPr/>
      <dgm:t>
        <a:bodyPr/>
        <a:lstStyle/>
        <a:p>
          <a:endParaRPr lang="en-US"/>
        </a:p>
      </dgm:t>
    </dgm:pt>
    <dgm:pt modelId="{6EC6F1AF-1BF6-7A42-9516-96AB2F21B94A}" type="sibTrans" cxnId="{1030C2C2-D095-E04B-B76A-0980EC4D20EF}">
      <dgm:prSet/>
      <dgm:spPr/>
      <dgm:t>
        <a:bodyPr/>
        <a:lstStyle/>
        <a:p>
          <a:endParaRPr lang="en-US"/>
        </a:p>
      </dgm:t>
    </dgm:pt>
    <dgm:pt modelId="{55BB9FA6-0322-D649-ADC3-F6AE9F1CAF42}" type="pres">
      <dgm:prSet presAssocID="{5F63D13A-045C-9548-B45E-499BB27D2D36}" presName="theList" presStyleCnt="0">
        <dgm:presLayoutVars>
          <dgm:dir/>
          <dgm:animLvl val="lvl"/>
          <dgm:resizeHandles val="exact"/>
        </dgm:presLayoutVars>
      </dgm:prSet>
      <dgm:spPr/>
    </dgm:pt>
    <dgm:pt modelId="{270D5FE4-6C96-0640-91FB-B5DCAE9214CB}" type="pres">
      <dgm:prSet presAssocID="{47B0D1BD-4480-5A44-B28F-EE052A444AC8}" presName="compNode" presStyleCnt="0"/>
      <dgm:spPr/>
    </dgm:pt>
    <dgm:pt modelId="{12A4A86A-F1D6-E04F-A9DA-9CC577E2AD21}" type="pres">
      <dgm:prSet presAssocID="{47B0D1BD-4480-5A44-B28F-EE052A444AC8}" presName="aNode" presStyleLbl="bgShp" presStyleIdx="0" presStyleCnt="3"/>
      <dgm:spPr/>
    </dgm:pt>
    <dgm:pt modelId="{49F0EC8D-FAE8-7841-B39F-2D0C70EEE52E}" type="pres">
      <dgm:prSet presAssocID="{47B0D1BD-4480-5A44-B28F-EE052A444AC8}" presName="textNode" presStyleLbl="bgShp" presStyleIdx="0" presStyleCnt="3"/>
      <dgm:spPr/>
    </dgm:pt>
    <dgm:pt modelId="{842935D3-F88D-A944-9AD5-38E478EB17F6}" type="pres">
      <dgm:prSet presAssocID="{47B0D1BD-4480-5A44-B28F-EE052A444AC8}" presName="compChildNode" presStyleCnt="0"/>
      <dgm:spPr/>
    </dgm:pt>
    <dgm:pt modelId="{8E43315E-BD2D-4C41-AD10-AB689D6E87FA}" type="pres">
      <dgm:prSet presAssocID="{47B0D1BD-4480-5A44-B28F-EE052A444AC8}" presName="theInnerList" presStyleCnt="0"/>
      <dgm:spPr/>
    </dgm:pt>
    <dgm:pt modelId="{912DAACF-4255-FF46-9537-B41DB81C2BED}" type="pres">
      <dgm:prSet presAssocID="{E4883530-69CD-1B45-A5BF-3CCA9D950318}" presName="childNode" presStyleLbl="node1" presStyleIdx="0" presStyleCnt="12">
        <dgm:presLayoutVars>
          <dgm:bulletEnabled val="1"/>
        </dgm:presLayoutVars>
      </dgm:prSet>
      <dgm:spPr/>
    </dgm:pt>
    <dgm:pt modelId="{460D6B93-E73A-ED4F-AB24-BADC43BFB593}" type="pres">
      <dgm:prSet presAssocID="{E4883530-69CD-1B45-A5BF-3CCA9D950318}" presName="aSpace2" presStyleCnt="0"/>
      <dgm:spPr/>
    </dgm:pt>
    <dgm:pt modelId="{F157292C-F3BD-8048-BE83-CB2B84689673}" type="pres">
      <dgm:prSet presAssocID="{57B32236-7994-EC42-9336-87A0859774F8}" presName="childNode" presStyleLbl="node1" presStyleIdx="1" presStyleCnt="12">
        <dgm:presLayoutVars>
          <dgm:bulletEnabled val="1"/>
        </dgm:presLayoutVars>
      </dgm:prSet>
      <dgm:spPr/>
    </dgm:pt>
    <dgm:pt modelId="{1CE43CED-9E29-5E47-BA81-C38818987790}" type="pres">
      <dgm:prSet presAssocID="{57B32236-7994-EC42-9336-87A0859774F8}" presName="aSpace2" presStyleCnt="0"/>
      <dgm:spPr/>
    </dgm:pt>
    <dgm:pt modelId="{1F6DCF8D-9062-0A41-9EF3-254D61CCF616}" type="pres">
      <dgm:prSet presAssocID="{10C4402A-CD78-F842-8519-A98EFDA3A703}" presName="childNode" presStyleLbl="node1" presStyleIdx="2" presStyleCnt="12">
        <dgm:presLayoutVars>
          <dgm:bulletEnabled val="1"/>
        </dgm:presLayoutVars>
      </dgm:prSet>
      <dgm:spPr/>
    </dgm:pt>
    <dgm:pt modelId="{7B52EB5E-034C-0A4F-9C12-D074B2E3057C}" type="pres">
      <dgm:prSet presAssocID="{10C4402A-CD78-F842-8519-A98EFDA3A703}" presName="aSpace2" presStyleCnt="0"/>
      <dgm:spPr/>
    </dgm:pt>
    <dgm:pt modelId="{66444FC5-0F25-F942-9064-68B85CDBFB60}" type="pres">
      <dgm:prSet presAssocID="{688AF9AE-0DE3-1F4C-965C-19C942D900C1}" presName="childNode" presStyleLbl="node1" presStyleIdx="3" presStyleCnt="12">
        <dgm:presLayoutVars>
          <dgm:bulletEnabled val="1"/>
        </dgm:presLayoutVars>
      </dgm:prSet>
      <dgm:spPr/>
    </dgm:pt>
    <dgm:pt modelId="{61CCBDD9-F6C7-4B43-BFDC-3C3786F7E5BA}" type="pres">
      <dgm:prSet presAssocID="{47B0D1BD-4480-5A44-B28F-EE052A444AC8}" presName="aSpace" presStyleCnt="0"/>
      <dgm:spPr/>
    </dgm:pt>
    <dgm:pt modelId="{9EC027D5-04F2-2C4D-AD3E-75887163C101}" type="pres">
      <dgm:prSet presAssocID="{1FB3F786-CF4D-514F-A88F-580943057E3B}" presName="compNode" presStyleCnt="0"/>
      <dgm:spPr/>
    </dgm:pt>
    <dgm:pt modelId="{09FBA0D1-24BD-104F-90E5-7AB7E915F0CC}" type="pres">
      <dgm:prSet presAssocID="{1FB3F786-CF4D-514F-A88F-580943057E3B}" presName="aNode" presStyleLbl="bgShp" presStyleIdx="1" presStyleCnt="3"/>
      <dgm:spPr/>
    </dgm:pt>
    <dgm:pt modelId="{691484D6-ED87-5945-AB88-1B1B50FB4BA1}" type="pres">
      <dgm:prSet presAssocID="{1FB3F786-CF4D-514F-A88F-580943057E3B}" presName="textNode" presStyleLbl="bgShp" presStyleIdx="1" presStyleCnt="3"/>
      <dgm:spPr/>
    </dgm:pt>
    <dgm:pt modelId="{80311F50-4A7A-7D40-A2D7-FDD892B1667E}" type="pres">
      <dgm:prSet presAssocID="{1FB3F786-CF4D-514F-A88F-580943057E3B}" presName="compChildNode" presStyleCnt="0"/>
      <dgm:spPr/>
    </dgm:pt>
    <dgm:pt modelId="{39B7F0E9-CCD4-E742-B070-32A3FDDBEE39}" type="pres">
      <dgm:prSet presAssocID="{1FB3F786-CF4D-514F-A88F-580943057E3B}" presName="theInnerList" presStyleCnt="0"/>
      <dgm:spPr/>
    </dgm:pt>
    <dgm:pt modelId="{E161374E-E39E-F647-B80F-99A211CD7C8F}" type="pres">
      <dgm:prSet presAssocID="{52F8723D-E791-E04B-BF8E-8DF7A0145C57}" presName="childNode" presStyleLbl="node1" presStyleIdx="4" presStyleCnt="12">
        <dgm:presLayoutVars>
          <dgm:bulletEnabled val="1"/>
        </dgm:presLayoutVars>
      </dgm:prSet>
      <dgm:spPr/>
    </dgm:pt>
    <dgm:pt modelId="{BB6F336E-4B6D-C14A-94FA-FF38A344787A}" type="pres">
      <dgm:prSet presAssocID="{52F8723D-E791-E04B-BF8E-8DF7A0145C57}" presName="aSpace2" presStyleCnt="0"/>
      <dgm:spPr/>
    </dgm:pt>
    <dgm:pt modelId="{4D4FE33C-05E9-B244-8A21-FE557E4DACBF}" type="pres">
      <dgm:prSet presAssocID="{550FC9A3-1631-3945-8EDC-C14A97A41A02}" presName="childNode" presStyleLbl="node1" presStyleIdx="5" presStyleCnt="12">
        <dgm:presLayoutVars>
          <dgm:bulletEnabled val="1"/>
        </dgm:presLayoutVars>
      </dgm:prSet>
      <dgm:spPr/>
    </dgm:pt>
    <dgm:pt modelId="{DA18F714-7D73-6841-B4DC-D39E15726F21}" type="pres">
      <dgm:prSet presAssocID="{550FC9A3-1631-3945-8EDC-C14A97A41A02}" presName="aSpace2" presStyleCnt="0"/>
      <dgm:spPr/>
    </dgm:pt>
    <dgm:pt modelId="{7B892225-914A-8444-BA2F-27D8FA11BC5A}" type="pres">
      <dgm:prSet presAssocID="{D7CB8DA5-4111-5E46-93DF-C0CF622E0805}" presName="childNode" presStyleLbl="node1" presStyleIdx="6" presStyleCnt="12">
        <dgm:presLayoutVars>
          <dgm:bulletEnabled val="1"/>
        </dgm:presLayoutVars>
      </dgm:prSet>
      <dgm:spPr/>
    </dgm:pt>
    <dgm:pt modelId="{0EBB5201-A2E6-CB47-B1C3-13250347E9E7}" type="pres">
      <dgm:prSet presAssocID="{D7CB8DA5-4111-5E46-93DF-C0CF622E0805}" presName="aSpace2" presStyleCnt="0"/>
      <dgm:spPr/>
    </dgm:pt>
    <dgm:pt modelId="{662CAA6B-CF5E-1D43-B857-07E112DDDF97}" type="pres">
      <dgm:prSet presAssocID="{7601C8AD-CA2F-8F44-842C-08AF0D113BDF}" presName="childNode" presStyleLbl="node1" presStyleIdx="7" presStyleCnt="12">
        <dgm:presLayoutVars>
          <dgm:bulletEnabled val="1"/>
        </dgm:presLayoutVars>
      </dgm:prSet>
      <dgm:spPr/>
    </dgm:pt>
    <dgm:pt modelId="{261DD69F-68C4-C345-B6CC-7C706F2C4C23}" type="pres">
      <dgm:prSet presAssocID="{1FB3F786-CF4D-514F-A88F-580943057E3B}" presName="aSpace" presStyleCnt="0"/>
      <dgm:spPr/>
    </dgm:pt>
    <dgm:pt modelId="{202ACC5C-03A8-404F-877C-AB5DB4E89B23}" type="pres">
      <dgm:prSet presAssocID="{9C4CF6D4-B30E-AC4F-B6F7-50978EB89BE6}" presName="compNode" presStyleCnt="0"/>
      <dgm:spPr/>
    </dgm:pt>
    <dgm:pt modelId="{365832DC-CB12-3942-80C8-620074B21181}" type="pres">
      <dgm:prSet presAssocID="{9C4CF6D4-B30E-AC4F-B6F7-50978EB89BE6}" presName="aNode" presStyleLbl="bgShp" presStyleIdx="2" presStyleCnt="3" custLinFactNeighborX="39" custLinFactNeighborY="-584"/>
      <dgm:spPr/>
    </dgm:pt>
    <dgm:pt modelId="{518E6E5E-31B7-074D-B192-F84F12026B77}" type="pres">
      <dgm:prSet presAssocID="{9C4CF6D4-B30E-AC4F-B6F7-50978EB89BE6}" presName="textNode" presStyleLbl="bgShp" presStyleIdx="2" presStyleCnt="3"/>
      <dgm:spPr/>
    </dgm:pt>
    <dgm:pt modelId="{5942F515-54B1-A94D-A73F-8180A3793A32}" type="pres">
      <dgm:prSet presAssocID="{9C4CF6D4-B30E-AC4F-B6F7-50978EB89BE6}" presName="compChildNode" presStyleCnt="0"/>
      <dgm:spPr/>
    </dgm:pt>
    <dgm:pt modelId="{7045E1FB-4B50-7A49-8783-860651F4A32A}" type="pres">
      <dgm:prSet presAssocID="{9C4CF6D4-B30E-AC4F-B6F7-50978EB89BE6}" presName="theInnerList" presStyleCnt="0"/>
      <dgm:spPr/>
    </dgm:pt>
    <dgm:pt modelId="{BC8F8BE3-B145-BE4F-BD2E-794DF449F21A}" type="pres">
      <dgm:prSet presAssocID="{7DD19873-4512-1B4D-B911-D6DF5691E6A6}" presName="childNode" presStyleLbl="node1" presStyleIdx="8" presStyleCnt="12">
        <dgm:presLayoutVars>
          <dgm:bulletEnabled val="1"/>
        </dgm:presLayoutVars>
      </dgm:prSet>
      <dgm:spPr/>
    </dgm:pt>
    <dgm:pt modelId="{146EB666-4C7A-8B42-BD75-F81527372DD0}" type="pres">
      <dgm:prSet presAssocID="{7DD19873-4512-1B4D-B911-D6DF5691E6A6}" presName="aSpace2" presStyleCnt="0"/>
      <dgm:spPr/>
    </dgm:pt>
    <dgm:pt modelId="{F6DEDF9A-F88C-5640-BC8B-394E67B2500D}" type="pres">
      <dgm:prSet presAssocID="{7F73A5FA-353F-A143-90C9-27DC4CD051AF}" presName="childNode" presStyleLbl="node1" presStyleIdx="9" presStyleCnt="12">
        <dgm:presLayoutVars>
          <dgm:bulletEnabled val="1"/>
        </dgm:presLayoutVars>
      </dgm:prSet>
      <dgm:spPr/>
    </dgm:pt>
    <dgm:pt modelId="{C2D41263-9F48-FE46-88B7-619F13AD27DB}" type="pres">
      <dgm:prSet presAssocID="{7F73A5FA-353F-A143-90C9-27DC4CD051AF}" presName="aSpace2" presStyleCnt="0"/>
      <dgm:spPr/>
    </dgm:pt>
    <dgm:pt modelId="{3EA9FE3F-68D5-5941-AB55-29FE80633778}" type="pres">
      <dgm:prSet presAssocID="{FE1C4F8A-B91E-8F46-B8E5-2E2D605BAFED}" presName="childNode" presStyleLbl="node1" presStyleIdx="10" presStyleCnt="12">
        <dgm:presLayoutVars>
          <dgm:bulletEnabled val="1"/>
        </dgm:presLayoutVars>
      </dgm:prSet>
      <dgm:spPr/>
    </dgm:pt>
    <dgm:pt modelId="{B77350F4-CFD3-5C4B-887D-218CEC2E0F91}" type="pres">
      <dgm:prSet presAssocID="{FE1C4F8A-B91E-8F46-B8E5-2E2D605BAFED}" presName="aSpace2" presStyleCnt="0"/>
      <dgm:spPr/>
    </dgm:pt>
    <dgm:pt modelId="{4B83191B-6429-0840-8645-CFF1CF9663C7}" type="pres">
      <dgm:prSet presAssocID="{823FDF1F-DBB7-254E-98B1-1C4405B145DD}" presName="childNode" presStyleLbl="node1" presStyleIdx="11" presStyleCnt="12">
        <dgm:presLayoutVars>
          <dgm:bulletEnabled val="1"/>
        </dgm:presLayoutVars>
      </dgm:prSet>
      <dgm:spPr/>
    </dgm:pt>
  </dgm:ptLst>
  <dgm:cxnLst>
    <dgm:cxn modelId="{AAF16E04-57A6-6D41-9EA9-236B552C7EE6}" type="presOf" srcId="{FE1C4F8A-B91E-8F46-B8E5-2E2D605BAFED}" destId="{3EA9FE3F-68D5-5941-AB55-29FE80633778}" srcOrd="0" destOrd="0" presId="urn:microsoft.com/office/officeart/2005/8/layout/lProcess2"/>
    <dgm:cxn modelId="{6A428E0B-A70C-6747-B54F-541F13E3ACC1}" type="presOf" srcId="{10C4402A-CD78-F842-8519-A98EFDA3A703}" destId="{1F6DCF8D-9062-0A41-9EF3-254D61CCF616}" srcOrd="0" destOrd="0" presId="urn:microsoft.com/office/officeart/2005/8/layout/lProcess2"/>
    <dgm:cxn modelId="{07D0720D-78B8-2B40-AE31-D9B3C7DD7E24}" type="presOf" srcId="{57B32236-7994-EC42-9336-87A0859774F8}" destId="{F157292C-F3BD-8048-BE83-CB2B84689673}" srcOrd="0" destOrd="0" presId="urn:microsoft.com/office/officeart/2005/8/layout/lProcess2"/>
    <dgm:cxn modelId="{AFF61914-A3B7-E049-BC2A-015D3DF0AFC2}" srcId="{9C4CF6D4-B30E-AC4F-B6F7-50978EB89BE6}" destId="{823FDF1F-DBB7-254E-98B1-1C4405B145DD}" srcOrd="3" destOrd="0" parTransId="{BBFAF5DD-B126-AF41-8365-2325B5E3A734}" sibTransId="{2CE61BCD-C54D-A744-99E3-B94F904676A8}"/>
    <dgm:cxn modelId="{6E86DA25-517D-5F4C-886A-B777E5A4E548}" type="presOf" srcId="{52F8723D-E791-E04B-BF8E-8DF7A0145C57}" destId="{E161374E-E39E-F647-B80F-99A211CD7C8F}" srcOrd="0" destOrd="0" presId="urn:microsoft.com/office/officeart/2005/8/layout/lProcess2"/>
    <dgm:cxn modelId="{07AA2A45-1C2E-7441-A9CF-B092ED43690B}" type="presOf" srcId="{1FB3F786-CF4D-514F-A88F-580943057E3B}" destId="{09FBA0D1-24BD-104F-90E5-7AB7E915F0CC}" srcOrd="0" destOrd="0" presId="urn:microsoft.com/office/officeart/2005/8/layout/lProcess2"/>
    <dgm:cxn modelId="{2718BE47-5DB2-4347-93DD-4AC91B145EAC}" type="presOf" srcId="{47B0D1BD-4480-5A44-B28F-EE052A444AC8}" destId="{49F0EC8D-FAE8-7841-B39F-2D0C70EEE52E}" srcOrd="1" destOrd="0" presId="urn:microsoft.com/office/officeart/2005/8/layout/lProcess2"/>
    <dgm:cxn modelId="{7594D255-F596-5749-97F4-D4A53205124C}" srcId="{5F63D13A-045C-9548-B45E-499BB27D2D36}" destId="{47B0D1BD-4480-5A44-B28F-EE052A444AC8}" srcOrd="0" destOrd="0" parTransId="{41F75D0A-DB08-E244-AB7B-D6D40F1A8E0D}" sibTransId="{B35D748C-E813-AF46-9937-90014C28787A}"/>
    <dgm:cxn modelId="{64F68964-CEB2-004F-A880-31EC3DE4AFFC}" type="presOf" srcId="{550FC9A3-1631-3945-8EDC-C14A97A41A02}" destId="{4D4FE33C-05E9-B244-8A21-FE557E4DACBF}" srcOrd="0" destOrd="0" presId="urn:microsoft.com/office/officeart/2005/8/layout/lProcess2"/>
    <dgm:cxn modelId="{8F0E796B-DFDA-4D4A-BD43-C97A945462EE}" srcId="{5F63D13A-045C-9548-B45E-499BB27D2D36}" destId="{9C4CF6D4-B30E-AC4F-B6F7-50978EB89BE6}" srcOrd="2" destOrd="0" parTransId="{97A2DE37-A21D-7647-A4FD-783D93C66F50}" sibTransId="{8E7D0C8D-8D5C-E34C-8174-F582F36045CF}"/>
    <dgm:cxn modelId="{09F93671-6F56-9041-98AE-6B8628C3C355}" srcId="{9C4CF6D4-B30E-AC4F-B6F7-50978EB89BE6}" destId="{7DD19873-4512-1B4D-B911-D6DF5691E6A6}" srcOrd="0" destOrd="0" parTransId="{A6302450-D01D-934F-A928-AFE7D867A3D0}" sibTransId="{CFBA818A-86A9-8A4B-B3D9-89C7830E303A}"/>
    <dgm:cxn modelId="{9C982E73-A752-5943-8328-F18BFDACA2C3}" srcId="{1FB3F786-CF4D-514F-A88F-580943057E3B}" destId="{550FC9A3-1631-3945-8EDC-C14A97A41A02}" srcOrd="1" destOrd="0" parTransId="{548DFD04-EA9D-774B-A9B0-4AC9FFB7A931}" sibTransId="{23B92743-0394-C44C-BE37-1D725E2905F6}"/>
    <dgm:cxn modelId="{2BCCAC74-B548-C34E-BB6A-3439E39CD630}" type="presOf" srcId="{E4883530-69CD-1B45-A5BF-3CCA9D950318}" destId="{912DAACF-4255-FF46-9537-B41DB81C2BED}" srcOrd="0" destOrd="0" presId="urn:microsoft.com/office/officeart/2005/8/layout/lProcess2"/>
    <dgm:cxn modelId="{1D26B275-42FA-E445-A702-FF2F971CA024}" type="presOf" srcId="{7DD19873-4512-1B4D-B911-D6DF5691E6A6}" destId="{BC8F8BE3-B145-BE4F-BD2E-794DF449F21A}" srcOrd="0" destOrd="0" presId="urn:microsoft.com/office/officeart/2005/8/layout/lProcess2"/>
    <dgm:cxn modelId="{0193897F-A49C-894D-A8F2-85EF1BFFB917}" type="presOf" srcId="{9C4CF6D4-B30E-AC4F-B6F7-50978EB89BE6}" destId="{365832DC-CB12-3942-80C8-620074B21181}" srcOrd="0" destOrd="0" presId="urn:microsoft.com/office/officeart/2005/8/layout/lProcess2"/>
    <dgm:cxn modelId="{35A55D81-6A4C-2E4C-AC2A-A46B5AE0BE02}" srcId="{5F63D13A-045C-9548-B45E-499BB27D2D36}" destId="{1FB3F786-CF4D-514F-A88F-580943057E3B}" srcOrd="1" destOrd="0" parTransId="{3E77A09F-B9C8-974A-AFF6-23029CDBA333}" sibTransId="{0954B818-B3B8-E94A-A6D3-562DD011494E}"/>
    <dgm:cxn modelId="{95823B85-A7BE-F749-AB4D-AAB3CD5E94E9}" type="presOf" srcId="{47B0D1BD-4480-5A44-B28F-EE052A444AC8}" destId="{12A4A86A-F1D6-E04F-A9DA-9CC577E2AD21}" srcOrd="0" destOrd="0" presId="urn:microsoft.com/office/officeart/2005/8/layout/lProcess2"/>
    <dgm:cxn modelId="{9543DB88-5192-7B46-8093-F9D5EAB521B0}" srcId="{1FB3F786-CF4D-514F-A88F-580943057E3B}" destId="{7601C8AD-CA2F-8F44-842C-08AF0D113BDF}" srcOrd="3" destOrd="0" parTransId="{2B7EDB4D-8E1A-0F40-83EF-D62B047BF504}" sibTransId="{F43698A6-C891-3447-B66F-61173D1661FD}"/>
    <dgm:cxn modelId="{6044A48E-704F-964A-A916-41E1A25EBD3D}" type="presOf" srcId="{7601C8AD-CA2F-8F44-842C-08AF0D113BDF}" destId="{662CAA6B-CF5E-1D43-B857-07E112DDDF97}" srcOrd="0" destOrd="0" presId="urn:microsoft.com/office/officeart/2005/8/layout/lProcess2"/>
    <dgm:cxn modelId="{49165C98-8B76-A64C-8CA4-E687363EAF57}" srcId="{47B0D1BD-4480-5A44-B28F-EE052A444AC8}" destId="{10C4402A-CD78-F842-8519-A98EFDA3A703}" srcOrd="2" destOrd="0" parTransId="{E3636494-A850-164C-873B-7231D7C2E6DC}" sibTransId="{217FC004-B561-C64E-9F90-9978DA362333}"/>
    <dgm:cxn modelId="{EF55A298-4B3C-A748-9E08-C1C620E41B1D}" srcId="{47B0D1BD-4480-5A44-B28F-EE052A444AC8}" destId="{E4883530-69CD-1B45-A5BF-3CCA9D950318}" srcOrd="0" destOrd="0" parTransId="{7905B6A5-2C13-A54D-831B-34DFA67C5DDB}" sibTransId="{59F350C2-AB7C-C540-B74C-852A6FB577B6}"/>
    <dgm:cxn modelId="{41B2D89E-D1EF-D447-A770-FEF4391D01A2}" srcId="{9C4CF6D4-B30E-AC4F-B6F7-50978EB89BE6}" destId="{7F73A5FA-353F-A143-90C9-27DC4CD051AF}" srcOrd="1" destOrd="0" parTransId="{24466926-8B7D-4C49-A16F-F635717EF4CE}" sibTransId="{4BDFBF45-DD8D-5343-B51C-DEC48A3B7CB3}"/>
    <dgm:cxn modelId="{8B3F91A9-BF0A-4540-BC3C-6C94674879F1}" srcId="{47B0D1BD-4480-5A44-B28F-EE052A444AC8}" destId="{688AF9AE-0DE3-1F4C-965C-19C942D900C1}" srcOrd="3" destOrd="0" parTransId="{809F0D5C-C62C-5248-8DEB-2D5C9CA29781}" sibTransId="{C1A07026-FC13-4643-BAC2-93C5CCFB1D2B}"/>
    <dgm:cxn modelId="{0ACD9BB4-A463-1144-A3DA-765CD62BFBDF}" type="presOf" srcId="{688AF9AE-0DE3-1F4C-965C-19C942D900C1}" destId="{66444FC5-0F25-F942-9064-68B85CDBFB60}" srcOrd="0" destOrd="0" presId="urn:microsoft.com/office/officeart/2005/8/layout/lProcess2"/>
    <dgm:cxn modelId="{E869A7B9-CB3D-CC47-93FB-32CC3F2A824A}" srcId="{1FB3F786-CF4D-514F-A88F-580943057E3B}" destId="{D7CB8DA5-4111-5E46-93DF-C0CF622E0805}" srcOrd="2" destOrd="0" parTransId="{4D42E840-C0E6-614D-8C63-03FF627D2A93}" sibTransId="{4A52FA6D-9E52-114F-B8D8-732BE4C5C121}"/>
    <dgm:cxn modelId="{C014A3BD-4BAA-CC40-B207-44511C72D392}" srcId="{1FB3F786-CF4D-514F-A88F-580943057E3B}" destId="{52F8723D-E791-E04B-BF8E-8DF7A0145C57}" srcOrd="0" destOrd="0" parTransId="{6271358B-D6DB-9840-A8DB-EE567A6E26DE}" sibTransId="{976790A0-48C4-2C4B-9845-B77C27D83AD4}"/>
    <dgm:cxn modelId="{1030C2C2-D095-E04B-B76A-0980EC4D20EF}" srcId="{9C4CF6D4-B30E-AC4F-B6F7-50978EB89BE6}" destId="{FE1C4F8A-B91E-8F46-B8E5-2E2D605BAFED}" srcOrd="2" destOrd="0" parTransId="{779161D0-6CDE-AC4E-AA56-87DA719576F7}" sibTransId="{6EC6F1AF-1BF6-7A42-9516-96AB2F21B94A}"/>
    <dgm:cxn modelId="{221020CD-E965-E842-9F5A-BEE2DA6CEC9C}" type="presOf" srcId="{7F73A5FA-353F-A143-90C9-27DC4CD051AF}" destId="{F6DEDF9A-F88C-5640-BC8B-394E67B2500D}" srcOrd="0" destOrd="0" presId="urn:microsoft.com/office/officeart/2005/8/layout/lProcess2"/>
    <dgm:cxn modelId="{433F37CE-26AA-604B-BB78-CACF5BE73AFD}" type="presOf" srcId="{D7CB8DA5-4111-5E46-93DF-C0CF622E0805}" destId="{7B892225-914A-8444-BA2F-27D8FA11BC5A}" srcOrd="0" destOrd="0" presId="urn:microsoft.com/office/officeart/2005/8/layout/lProcess2"/>
    <dgm:cxn modelId="{46F490D6-A639-B349-9C2F-DE675B5EF513}" type="presOf" srcId="{823FDF1F-DBB7-254E-98B1-1C4405B145DD}" destId="{4B83191B-6429-0840-8645-CFF1CF9663C7}" srcOrd="0" destOrd="0" presId="urn:microsoft.com/office/officeart/2005/8/layout/lProcess2"/>
    <dgm:cxn modelId="{19FC31D8-7E40-3843-BC26-88F87BBE8C06}" type="presOf" srcId="{1FB3F786-CF4D-514F-A88F-580943057E3B}" destId="{691484D6-ED87-5945-AB88-1B1B50FB4BA1}" srcOrd="1" destOrd="0" presId="urn:microsoft.com/office/officeart/2005/8/layout/lProcess2"/>
    <dgm:cxn modelId="{5111A3DF-9897-7143-A6CD-8B9E09F6C5A0}" srcId="{47B0D1BD-4480-5A44-B28F-EE052A444AC8}" destId="{57B32236-7994-EC42-9336-87A0859774F8}" srcOrd="1" destOrd="0" parTransId="{4C50ECE3-60C5-BA4C-8101-A416997CF593}" sibTransId="{838278B6-1275-D44B-B767-EB49863A2AC6}"/>
    <dgm:cxn modelId="{D2BFFEF2-4596-864F-81BA-C0550CEEC4EE}" type="presOf" srcId="{5F63D13A-045C-9548-B45E-499BB27D2D36}" destId="{55BB9FA6-0322-D649-ADC3-F6AE9F1CAF42}" srcOrd="0" destOrd="0" presId="urn:microsoft.com/office/officeart/2005/8/layout/lProcess2"/>
    <dgm:cxn modelId="{02B45BF7-B53F-154F-934E-5A3377821AB1}" type="presOf" srcId="{9C4CF6D4-B30E-AC4F-B6F7-50978EB89BE6}" destId="{518E6E5E-31B7-074D-B192-F84F12026B77}" srcOrd="1" destOrd="0" presId="urn:microsoft.com/office/officeart/2005/8/layout/lProcess2"/>
    <dgm:cxn modelId="{DFBC7FC5-FB65-3148-A0C2-E701C49D3A25}" type="presParOf" srcId="{55BB9FA6-0322-D649-ADC3-F6AE9F1CAF42}" destId="{270D5FE4-6C96-0640-91FB-B5DCAE9214CB}" srcOrd="0" destOrd="0" presId="urn:microsoft.com/office/officeart/2005/8/layout/lProcess2"/>
    <dgm:cxn modelId="{7E644D44-ED39-6244-A318-2B56BC2B5EA6}" type="presParOf" srcId="{270D5FE4-6C96-0640-91FB-B5DCAE9214CB}" destId="{12A4A86A-F1D6-E04F-A9DA-9CC577E2AD21}" srcOrd="0" destOrd="0" presId="urn:microsoft.com/office/officeart/2005/8/layout/lProcess2"/>
    <dgm:cxn modelId="{F42F063A-C9AA-2942-8995-AD39896139B3}" type="presParOf" srcId="{270D5FE4-6C96-0640-91FB-B5DCAE9214CB}" destId="{49F0EC8D-FAE8-7841-B39F-2D0C70EEE52E}" srcOrd="1" destOrd="0" presId="urn:microsoft.com/office/officeart/2005/8/layout/lProcess2"/>
    <dgm:cxn modelId="{AFB0C6E4-2685-C14C-896A-3FC25D50C843}" type="presParOf" srcId="{270D5FE4-6C96-0640-91FB-B5DCAE9214CB}" destId="{842935D3-F88D-A944-9AD5-38E478EB17F6}" srcOrd="2" destOrd="0" presId="urn:microsoft.com/office/officeart/2005/8/layout/lProcess2"/>
    <dgm:cxn modelId="{2D52E34D-A14B-FA4D-95AE-8D68641A03EE}" type="presParOf" srcId="{842935D3-F88D-A944-9AD5-38E478EB17F6}" destId="{8E43315E-BD2D-4C41-AD10-AB689D6E87FA}" srcOrd="0" destOrd="0" presId="urn:microsoft.com/office/officeart/2005/8/layout/lProcess2"/>
    <dgm:cxn modelId="{0AEC31D3-1E0D-9346-A8BC-88B209FD8D2D}" type="presParOf" srcId="{8E43315E-BD2D-4C41-AD10-AB689D6E87FA}" destId="{912DAACF-4255-FF46-9537-B41DB81C2BED}" srcOrd="0" destOrd="0" presId="urn:microsoft.com/office/officeart/2005/8/layout/lProcess2"/>
    <dgm:cxn modelId="{DA3E36E1-3BA0-644E-A4AF-14EDAD992CC9}" type="presParOf" srcId="{8E43315E-BD2D-4C41-AD10-AB689D6E87FA}" destId="{460D6B93-E73A-ED4F-AB24-BADC43BFB593}" srcOrd="1" destOrd="0" presId="urn:microsoft.com/office/officeart/2005/8/layout/lProcess2"/>
    <dgm:cxn modelId="{7A5A8F9B-0580-894A-99D2-36E369DE9B54}" type="presParOf" srcId="{8E43315E-BD2D-4C41-AD10-AB689D6E87FA}" destId="{F157292C-F3BD-8048-BE83-CB2B84689673}" srcOrd="2" destOrd="0" presId="urn:microsoft.com/office/officeart/2005/8/layout/lProcess2"/>
    <dgm:cxn modelId="{7CFA3B50-8B07-1748-8E33-A92B4B0E4759}" type="presParOf" srcId="{8E43315E-BD2D-4C41-AD10-AB689D6E87FA}" destId="{1CE43CED-9E29-5E47-BA81-C38818987790}" srcOrd="3" destOrd="0" presId="urn:microsoft.com/office/officeart/2005/8/layout/lProcess2"/>
    <dgm:cxn modelId="{23A68338-EC90-B947-BD29-D103CD816E67}" type="presParOf" srcId="{8E43315E-BD2D-4C41-AD10-AB689D6E87FA}" destId="{1F6DCF8D-9062-0A41-9EF3-254D61CCF616}" srcOrd="4" destOrd="0" presId="urn:microsoft.com/office/officeart/2005/8/layout/lProcess2"/>
    <dgm:cxn modelId="{2A6BC76A-D896-3240-A4A5-6C68D8783C0C}" type="presParOf" srcId="{8E43315E-BD2D-4C41-AD10-AB689D6E87FA}" destId="{7B52EB5E-034C-0A4F-9C12-D074B2E3057C}" srcOrd="5" destOrd="0" presId="urn:microsoft.com/office/officeart/2005/8/layout/lProcess2"/>
    <dgm:cxn modelId="{B94225D8-65FC-CF43-97A2-10D672C5AB51}" type="presParOf" srcId="{8E43315E-BD2D-4C41-AD10-AB689D6E87FA}" destId="{66444FC5-0F25-F942-9064-68B85CDBFB60}" srcOrd="6" destOrd="0" presId="urn:microsoft.com/office/officeart/2005/8/layout/lProcess2"/>
    <dgm:cxn modelId="{013DB2A7-B30A-1E46-BC98-4763EB1F8777}" type="presParOf" srcId="{55BB9FA6-0322-D649-ADC3-F6AE9F1CAF42}" destId="{61CCBDD9-F6C7-4B43-BFDC-3C3786F7E5BA}" srcOrd="1" destOrd="0" presId="urn:microsoft.com/office/officeart/2005/8/layout/lProcess2"/>
    <dgm:cxn modelId="{EC034623-015E-614A-8776-C49F06C309F9}" type="presParOf" srcId="{55BB9FA6-0322-D649-ADC3-F6AE9F1CAF42}" destId="{9EC027D5-04F2-2C4D-AD3E-75887163C101}" srcOrd="2" destOrd="0" presId="urn:microsoft.com/office/officeart/2005/8/layout/lProcess2"/>
    <dgm:cxn modelId="{D96C1B99-E781-9B40-82A1-8D028536A15B}" type="presParOf" srcId="{9EC027D5-04F2-2C4D-AD3E-75887163C101}" destId="{09FBA0D1-24BD-104F-90E5-7AB7E915F0CC}" srcOrd="0" destOrd="0" presId="urn:microsoft.com/office/officeart/2005/8/layout/lProcess2"/>
    <dgm:cxn modelId="{273F3A13-3A28-6D4B-8DA4-4ECB5DDB80FB}" type="presParOf" srcId="{9EC027D5-04F2-2C4D-AD3E-75887163C101}" destId="{691484D6-ED87-5945-AB88-1B1B50FB4BA1}" srcOrd="1" destOrd="0" presId="urn:microsoft.com/office/officeart/2005/8/layout/lProcess2"/>
    <dgm:cxn modelId="{B45658D4-B58A-5D48-B24C-1E107B646C74}" type="presParOf" srcId="{9EC027D5-04F2-2C4D-AD3E-75887163C101}" destId="{80311F50-4A7A-7D40-A2D7-FDD892B1667E}" srcOrd="2" destOrd="0" presId="urn:microsoft.com/office/officeart/2005/8/layout/lProcess2"/>
    <dgm:cxn modelId="{99EB66A2-0773-0D4D-87A8-7C4B9F469209}" type="presParOf" srcId="{80311F50-4A7A-7D40-A2D7-FDD892B1667E}" destId="{39B7F0E9-CCD4-E742-B070-32A3FDDBEE39}" srcOrd="0" destOrd="0" presId="urn:microsoft.com/office/officeart/2005/8/layout/lProcess2"/>
    <dgm:cxn modelId="{58EE682A-5F89-454C-839A-B43037A8BB29}" type="presParOf" srcId="{39B7F0E9-CCD4-E742-B070-32A3FDDBEE39}" destId="{E161374E-E39E-F647-B80F-99A211CD7C8F}" srcOrd="0" destOrd="0" presId="urn:microsoft.com/office/officeart/2005/8/layout/lProcess2"/>
    <dgm:cxn modelId="{81632339-8399-A54E-9CB3-6EE8DC2F6032}" type="presParOf" srcId="{39B7F0E9-CCD4-E742-B070-32A3FDDBEE39}" destId="{BB6F336E-4B6D-C14A-94FA-FF38A344787A}" srcOrd="1" destOrd="0" presId="urn:microsoft.com/office/officeart/2005/8/layout/lProcess2"/>
    <dgm:cxn modelId="{751E956F-BC27-2F40-9F92-EDF84193E78D}" type="presParOf" srcId="{39B7F0E9-CCD4-E742-B070-32A3FDDBEE39}" destId="{4D4FE33C-05E9-B244-8A21-FE557E4DACBF}" srcOrd="2" destOrd="0" presId="urn:microsoft.com/office/officeart/2005/8/layout/lProcess2"/>
    <dgm:cxn modelId="{37181DC3-E960-8640-8848-EF6D99792AA8}" type="presParOf" srcId="{39B7F0E9-CCD4-E742-B070-32A3FDDBEE39}" destId="{DA18F714-7D73-6841-B4DC-D39E15726F21}" srcOrd="3" destOrd="0" presId="urn:microsoft.com/office/officeart/2005/8/layout/lProcess2"/>
    <dgm:cxn modelId="{48E6F602-A083-374C-890B-536F655F211E}" type="presParOf" srcId="{39B7F0E9-CCD4-E742-B070-32A3FDDBEE39}" destId="{7B892225-914A-8444-BA2F-27D8FA11BC5A}" srcOrd="4" destOrd="0" presId="urn:microsoft.com/office/officeart/2005/8/layout/lProcess2"/>
    <dgm:cxn modelId="{9F3EFAFF-CB18-6E44-9882-FDA2B4AD48E8}" type="presParOf" srcId="{39B7F0E9-CCD4-E742-B070-32A3FDDBEE39}" destId="{0EBB5201-A2E6-CB47-B1C3-13250347E9E7}" srcOrd="5" destOrd="0" presId="urn:microsoft.com/office/officeart/2005/8/layout/lProcess2"/>
    <dgm:cxn modelId="{ED03C359-1515-5345-868C-ACE606BB9327}" type="presParOf" srcId="{39B7F0E9-CCD4-E742-B070-32A3FDDBEE39}" destId="{662CAA6B-CF5E-1D43-B857-07E112DDDF97}" srcOrd="6" destOrd="0" presId="urn:microsoft.com/office/officeart/2005/8/layout/lProcess2"/>
    <dgm:cxn modelId="{0610A8CE-F24C-CF46-8D6F-7713656E7F25}" type="presParOf" srcId="{55BB9FA6-0322-D649-ADC3-F6AE9F1CAF42}" destId="{261DD69F-68C4-C345-B6CC-7C706F2C4C23}" srcOrd="3" destOrd="0" presId="urn:microsoft.com/office/officeart/2005/8/layout/lProcess2"/>
    <dgm:cxn modelId="{9FE25103-EE35-2F43-BA8A-41FCB58C7D49}" type="presParOf" srcId="{55BB9FA6-0322-D649-ADC3-F6AE9F1CAF42}" destId="{202ACC5C-03A8-404F-877C-AB5DB4E89B23}" srcOrd="4" destOrd="0" presId="urn:microsoft.com/office/officeart/2005/8/layout/lProcess2"/>
    <dgm:cxn modelId="{2E70EE3D-F55B-C84A-BC88-C632858A8D60}" type="presParOf" srcId="{202ACC5C-03A8-404F-877C-AB5DB4E89B23}" destId="{365832DC-CB12-3942-80C8-620074B21181}" srcOrd="0" destOrd="0" presId="urn:microsoft.com/office/officeart/2005/8/layout/lProcess2"/>
    <dgm:cxn modelId="{4730FCA1-75E7-264E-8888-7D74031F4253}" type="presParOf" srcId="{202ACC5C-03A8-404F-877C-AB5DB4E89B23}" destId="{518E6E5E-31B7-074D-B192-F84F12026B77}" srcOrd="1" destOrd="0" presId="urn:microsoft.com/office/officeart/2005/8/layout/lProcess2"/>
    <dgm:cxn modelId="{CE26B8DC-E96D-5549-A83A-4B00554CB6A4}" type="presParOf" srcId="{202ACC5C-03A8-404F-877C-AB5DB4E89B23}" destId="{5942F515-54B1-A94D-A73F-8180A3793A32}" srcOrd="2" destOrd="0" presId="urn:microsoft.com/office/officeart/2005/8/layout/lProcess2"/>
    <dgm:cxn modelId="{343D2FD1-8704-BA4B-9C0A-60A8F2956527}" type="presParOf" srcId="{5942F515-54B1-A94D-A73F-8180A3793A32}" destId="{7045E1FB-4B50-7A49-8783-860651F4A32A}" srcOrd="0" destOrd="0" presId="urn:microsoft.com/office/officeart/2005/8/layout/lProcess2"/>
    <dgm:cxn modelId="{12A6B1D6-DB4C-4F42-87E1-D215A7DFB9AE}" type="presParOf" srcId="{7045E1FB-4B50-7A49-8783-860651F4A32A}" destId="{BC8F8BE3-B145-BE4F-BD2E-794DF449F21A}" srcOrd="0" destOrd="0" presId="urn:microsoft.com/office/officeart/2005/8/layout/lProcess2"/>
    <dgm:cxn modelId="{DA1650A3-54F5-3947-89B4-C473D62E18AA}" type="presParOf" srcId="{7045E1FB-4B50-7A49-8783-860651F4A32A}" destId="{146EB666-4C7A-8B42-BD75-F81527372DD0}" srcOrd="1" destOrd="0" presId="urn:microsoft.com/office/officeart/2005/8/layout/lProcess2"/>
    <dgm:cxn modelId="{77005F75-2886-BE4A-8AFF-380D1B3BDC3B}" type="presParOf" srcId="{7045E1FB-4B50-7A49-8783-860651F4A32A}" destId="{F6DEDF9A-F88C-5640-BC8B-394E67B2500D}" srcOrd="2" destOrd="0" presId="urn:microsoft.com/office/officeart/2005/8/layout/lProcess2"/>
    <dgm:cxn modelId="{B21C3047-B732-644E-B1AD-DBDF0FD687B3}" type="presParOf" srcId="{7045E1FB-4B50-7A49-8783-860651F4A32A}" destId="{C2D41263-9F48-FE46-88B7-619F13AD27DB}" srcOrd="3" destOrd="0" presId="urn:microsoft.com/office/officeart/2005/8/layout/lProcess2"/>
    <dgm:cxn modelId="{9EE04043-26BA-344C-AC3B-7AFD66FF4695}" type="presParOf" srcId="{7045E1FB-4B50-7A49-8783-860651F4A32A}" destId="{3EA9FE3F-68D5-5941-AB55-29FE80633778}" srcOrd="4" destOrd="0" presId="urn:microsoft.com/office/officeart/2005/8/layout/lProcess2"/>
    <dgm:cxn modelId="{41423E62-3FED-0747-933C-016DE2BAC834}" type="presParOf" srcId="{7045E1FB-4B50-7A49-8783-860651F4A32A}" destId="{B77350F4-CFD3-5C4B-887D-218CEC2E0F91}" srcOrd="5" destOrd="0" presId="urn:microsoft.com/office/officeart/2005/8/layout/lProcess2"/>
    <dgm:cxn modelId="{F4D62F02-F2F8-E140-9833-0740772517C3}" type="presParOf" srcId="{7045E1FB-4B50-7A49-8783-860651F4A32A}" destId="{4B83191B-6429-0840-8645-CFF1CF9663C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3D13A-045C-9548-B45E-499BB27D2D36}" type="doc">
      <dgm:prSet loTypeId="urn:microsoft.com/office/officeart/2005/8/layout/lProcess2" loCatId="" qsTypeId="urn:microsoft.com/office/officeart/2005/8/quickstyle/simple2" qsCatId="simple" csTypeId="urn:microsoft.com/office/officeart/2005/8/colors/accent2_1" csCatId="accent2" phldr="1"/>
      <dgm:spPr/>
      <dgm:t>
        <a:bodyPr/>
        <a:lstStyle/>
        <a:p>
          <a:endParaRPr lang="en-US"/>
        </a:p>
      </dgm:t>
    </dgm:pt>
    <dgm:pt modelId="{47B0D1BD-4480-5A44-B28F-EE052A444AC8}">
      <dgm:prSet phldrT="[Text]" custT="1"/>
      <dgm:spPr/>
      <dgm:t>
        <a:bodyPr/>
        <a:lstStyle/>
        <a:p>
          <a:r>
            <a:rPr lang="en-US" sz="3200" dirty="0"/>
            <a:t>Year 1</a:t>
          </a:r>
        </a:p>
      </dgm:t>
    </dgm:pt>
    <dgm:pt modelId="{41F75D0A-DB08-E244-AB7B-D6D40F1A8E0D}" type="parTrans" cxnId="{7594D255-F596-5749-97F4-D4A53205124C}">
      <dgm:prSet/>
      <dgm:spPr/>
      <dgm:t>
        <a:bodyPr/>
        <a:lstStyle/>
        <a:p>
          <a:endParaRPr lang="en-US"/>
        </a:p>
      </dgm:t>
    </dgm:pt>
    <dgm:pt modelId="{B35D748C-E813-AF46-9937-90014C28787A}" type="sibTrans" cxnId="{7594D255-F596-5749-97F4-D4A53205124C}">
      <dgm:prSet/>
      <dgm:spPr/>
      <dgm:t>
        <a:bodyPr/>
        <a:lstStyle/>
        <a:p>
          <a:endParaRPr lang="en-US"/>
        </a:p>
      </dgm:t>
    </dgm:pt>
    <dgm:pt modelId="{1FB3F786-CF4D-514F-A88F-580943057E3B}">
      <dgm:prSet phldrT="[Text]" custT="1"/>
      <dgm:spPr/>
      <dgm:t>
        <a:bodyPr/>
        <a:lstStyle/>
        <a:p>
          <a:r>
            <a:rPr lang="en-US" sz="3200" dirty="0"/>
            <a:t>Year 2</a:t>
          </a:r>
        </a:p>
      </dgm:t>
    </dgm:pt>
    <dgm:pt modelId="{3E77A09F-B9C8-974A-AFF6-23029CDBA333}" type="parTrans" cxnId="{35A55D81-6A4C-2E4C-AC2A-A46B5AE0BE02}">
      <dgm:prSet/>
      <dgm:spPr/>
      <dgm:t>
        <a:bodyPr/>
        <a:lstStyle/>
        <a:p>
          <a:endParaRPr lang="en-US"/>
        </a:p>
      </dgm:t>
    </dgm:pt>
    <dgm:pt modelId="{0954B818-B3B8-E94A-A6D3-562DD011494E}" type="sibTrans" cxnId="{35A55D81-6A4C-2E4C-AC2A-A46B5AE0BE02}">
      <dgm:prSet/>
      <dgm:spPr/>
      <dgm:t>
        <a:bodyPr/>
        <a:lstStyle/>
        <a:p>
          <a:endParaRPr lang="en-US"/>
        </a:p>
      </dgm:t>
    </dgm:pt>
    <dgm:pt modelId="{9C4CF6D4-B30E-AC4F-B6F7-50978EB89BE6}">
      <dgm:prSet phldrT="[Text]" custT="1"/>
      <dgm:spPr/>
      <dgm:t>
        <a:bodyPr/>
        <a:lstStyle/>
        <a:p>
          <a:r>
            <a:rPr lang="en-US" sz="3200" dirty="0"/>
            <a:t>Year 3</a:t>
          </a:r>
        </a:p>
      </dgm:t>
    </dgm:pt>
    <dgm:pt modelId="{97A2DE37-A21D-7647-A4FD-783D93C66F50}" type="parTrans" cxnId="{8F0E796B-DFDA-4D4A-BD43-C97A945462EE}">
      <dgm:prSet/>
      <dgm:spPr/>
      <dgm:t>
        <a:bodyPr/>
        <a:lstStyle/>
        <a:p>
          <a:endParaRPr lang="en-US"/>
        </a:p>
      </dgm:t>
    </dgm:pt>
    <dgm:pt modelId="{8E7D0C8D-8D5C-E34C-8174-F582F36045CF}" type="sibTrans" cxnId="{8F0E796B-DFDA-4D4A-BD43-C97A945462EE}">
      <dgm:prSet/>
      <dgm:spPr/>
      <dgm:t>
        <a:bodyPr/>
        <a:lstStyle/>
        <a:p>
          <a:endParaRPr lang="en-US"/>
        </a:p>
      </dgm:t>
    </dgm:pt>
    <dgm:pt modelId="{3CF138C6-B503-A648-8AA9-9D25BF6D5D14}">
      <dgm:prSet phldrT="[Text]" custT="1"/>
      <dgm:spPr/>
      <dgm:t>
        <a:bodyPr/>
        <a:lstStyle/>
        <a:p>
          <a:r>
            <a:rPr lang="en-US" sz="900" dirty="0"/>
            <a:t>2 half days</a:t>
          </a:r>
          <a:br>
            <a:rPr lang="en-US" sz="900" dirty="0"/>
          </a:br>
          <a:r>
            <a:rPr lang="en-US" sz="900" dirty="0"/>
            <a:t>district team building</a:t>
          </a:r>
        </a:p>
      </dgm:t>
    </dgm:pt>
    <dgm:pt modelId="{4A3D7BB4-537E-924D-A188-6780F3A4E493}" type="parTrans" cxnId="{E321F34B-92EA-B140-AD3D-BDA80387F254}">
      <dgm:prSet/>
      <dgm:spPr/>
      <dgm:t>
        <a:bodyPr/>
        <a:lstStyle/>
        <a:p>
          <a:endParaRPr lang="en-US"/>
        </a:p>
      </dgm:t>
    </dgm:pt>
    <dgm:pt modelId="{1BAFA110-27BD-574A-A036-CAD385A3C13F}" type="sibTrans" cxnId="{E321F34B-92EA-B140-AD3D-BDA80387F254}">
      <dgm:prSet/>
      <dgm:spPr/>
      <dgm:t>
        <a:bodyPr/>
        <a:lstStyle/>
        <a:p>
          <a:endParaRPr lang="en-US"/>
        </a:p>
      </dgm:t>
    </dgm:pt>
    <dgm:pt modelId="{57B529B5-176E-094E-AED5-0704CE4AA3F4}">
      <dgm:prSet phldrT="[Text]" custT="1"/>
      <dgm:spPr/>
      <dgm:t>
        <a:bodyPr/>
        <a:lstStyle/>
        <a:p>
          <a:r>
            <a:rPr lang="en-US" sz="900" dirty="0"/>
            <a:t>3 brief content sessions targeting district capacity building</a:t>
          </a:r>
        </a:p>
      </dgm:t>
    </dgm:pt>
    <dgm:pt modelId="{C32C93A5-6833-F846-8095-0ED330A4ED3D}" type="parTrans" cxnId="{F25DEF00-A319-A545-95A6-034482D0CE7F}">
      <dgm:prSet/>
      <dgm:spPr/>
      <dgm:t>
        <a:bodyPr/>
        <a:lstStyle/>
        <a:p>
          <a:endParaRPr lang="en-US"/>
        </a:p>
      </dgm:t>
    </dgm:pt>
    <dgm:pt modelId="{FDCDB858-D086-6C45-9806-2922A48F7B58}" type="sibTrans" cxnId="{F25DEF00-A319-A545-95A6-034482D0CE7F}">
      <dgm:prSet/>
      <dgm:spPr/>
      <dgm:t>
        <a:bodyPr/>
        <a:lstStyle/>
        <a:p>
          <a:endParaRPr lang="en-US"/>
        </a:p>
      </dgm:t>
    </dgm:pt>
    <dgm:pt modelId="{4CE5D66D-0CF0-1D4A-B9DC-05861B03D29B}">
      <dgm:prSet phldrT="[Text]" custT="1"/>
      <dgm:spPr/>
      <dgm:t>
        <a:bodyPr/>
        <a:lstStyle/>
        <a:p>
          <a:r>
            <a:rPr lang="en-US" sz="900" dirty="0"/>
            <a:t>2 half days</a:t>
          </a:r>
          <a:br>
            <a:rPr lang="en-US" sz="900" dirty="0"/>
          </a:br>
          <a:r>
            <a:rPr lang="en-US" sz="900" dirty="0"/>
            <a:t>district team building</a:t>
          </a:r>
        </a:p>
      </dgm:t>
    </dgm:pt>
    <dgm:pt modelId="{0AE31B45-AF97-2E49-9787-A0FD3F23B8D7}" type="parTrans" cxnId="{5F2208CE-67E7-CE4D-A119-7813D52D6D95}">
      <dgm:prSet/>
      <dgm:spPr/>
      <dgm:t>
        <a:bodyPr/>
        <a:lstStyle/>
        <a:p>
          <a:endParaRPr lang="en-US"/>
        </a:p>
      </dgm:t>
    </dgm:pt>
    <dgm:pt modelId="{46BA17A7-D25E-F44F-9EFC-5733428E767E}" type="sibTrans" cxnId="{5F2208CE-67E7-CE4D-A119-7813D52D6D95}">
      <dgm:prSet/>
      <dgm:spPr/>
      <dgm:t>
        <a:bodyPr/>
        <a:lstStyle/>
        <a:p>
          <a:endParaRPr lang="en-US"/>
        </a:p>
      </dgm:t>
    </dgm:pt>
    <dgm:pt modelId="{2DAED9F6-D610-8D41-956F-4854F8444D2F}">
      <dgm:prSet phldrT="[Text]" custT="1"/>
      <dgm:spPr/>
      <dgm:t>
        <a:bodyPr/>
        <a:lstStyle/>
        <a:p>
          <a:r>
            <a:rPr lang="en-US" sz="900" dirty="0"/>
            <a:t>3 brief content sessions targeting district capacity building</a:t>
          </a:r>
        </a:p>
      </dgm:t>
    </dgm:pt>
    <dgm:pt modelId="{DA83C0EB-CE59-2B44-9317-073BCD468701}" type="parTrans" cxnId="{9D61490D-8D1F-FB4A-8AD0-6864C3CC6EAE}">
      <dgm:prSet/>
      <dgm:spPr/>
      <dgm:t>
        <a:bodyPr/>
        <a:lstStyle/>
        <a:p>
          <a:endParaRPr lang="en-US"/>
        </a:p>
      </dgm:t>
    </dgm:pt>
    <dgm:pt modelId="{AE76E7F4-6F64-934D-83C1-B5C6D01B80BF}" type="sibTrans" cxnId="{9D61490D-8D1F-FB4A-8AD0-6864C3CC6EAE}">
      <dgm:prSet/>
      <dgm:spPr/>
      <dgm:t>
        <a:bodyPr/>
        <a:lstStyle/>
        <a:p>
          <a:endParaRPr lang="en-US"/>
        </a:p>
      </dgm:t>
    </dgm:pt>
    <dgm:pt modelId="{D09C44BD-FB8A-A24C-AF42-6EDE68F62FFB}">
      <dgm:prSet phldrT="[Text]" custT="1"/>
      <dgm:spPr/>
      <dgm:t>
        <a:bodyPr/>
        <a:lstStyle/>
        <a:p>
          <a:r>
            <a:rPr lang="en-US" sz="900" dirty="0"/>
            <a:t>2 half days</a:t>
          </a:r>
          <a:br>
            <a:rPr lang="en-US" sz="900" dirty="0"/>
          </a:br>
          <a:r>
            <a:rPr lang="en-US" sz="900" dirty="0"/>
            <a:t>district team building</a:t>
          </a:r>
        </a:p>
      </dgm:t>
    </dgm:pt>
    <dgm:pt modelId="{AB49A32F-CF92-D146-94C8-12197BEABCD1}" type="parTrans" cxnId="{6880FB54-2DD2-D74C-B9BD-D19E0508DB40}">
      <dgm:prSet/>
      <dgm:spPr/>
      <dgm:t>
        <a:bodyPr/>
        <a:lstStyle/>
        <a:p>
          <a:endParaRPr lang="en-US"/>
        </a:p>
      </dgm:t>
    </dgm:pt>
    <dgm:pt modelId="{EB8092C4-F346-F44E-871E-AD791825DD3F}" type="sibTrans" cxnId="{6880FB54-2DD2-D74C-B9BD-D19E0508DB40}">
      <dgm:prSet/>
      <dgm:spPr/>
      <dgm:t>
        <a:bodyPr/>
        <a:lstStyle/>
        <a:p>
          <a:endParaRPr lang="en-US"/>
        </a:p>
      </dgm:t>
    </dgm:pt>
    <dgm:pt modelId="{B5815E18-6B9E-404C-8DC2-376DBD0A68E6}">
      <dgm:prSet phldrT="[Text]" custT="1"/>
      <dgm:spPr/>
      <dgm:t>
        <a:bodyPr/>
        <a:lstStyle/>
        <a:p>
          <a:r>
            <a:rPr lang="en-US" sz="900" dirty="0"/>
            <a:t>2 brief content sessions targeting district capacity building</a:t>
          </a:r>
        </a:p>
      </dgm:t>
    </dgm:pt>
    <dgm:pt modelId="{16C082F2-91D6-BD47-A930-A336CD3BD29F}" type="parTrans" cxnId="{928BE412-CFF8-3040-AC9D-85AF001CCB62}">
      <dgm:prSet/>
      <dgm:spPr/>
      <dgm:t>
        <a:bodyPr/>
        <a:lstStyle/>
        <a:p>
          <a:endParaRPr lang="en-US"/>
        </a:p>
      </dgm:t>
    </dgm:pt>
    <dgm:pt modelId="{C694376D-7B4E-D746-85B3-387FCAA7A3AD}" type="sibTrans" cxnId="{928BE412-CFF8-3040-AC9D-85AF001CCB62}">
      <dgm:prSet/>
      <dgm:spPr/>
      <dgm:t>
        <a:bodyPr/>
        <a:lstStyle/>
        <a:p>
          <a:endParaRPr lang="en-US"/>
        </a:p>
      </dgm:t>
    </dgm:pt>
    <dgm:pt modelId="{D09A1906-8F66-AE4A-9D90-9A649FBA0815}">
      <dgm:prSet phldrT="[Text]" custT="1"/>
      <dgm:spPr/>
      <dgm:t>
        <a:bodyPr/>
        <a:lstStyle/>
        <a:p>
          <a:r>
            <a:rPr lang="en-US" sz="900" dirty="0"/>
            <a:t>1 Day District Team technical assistance</a:t>
          </a:r>
        </a:p>
      </dgm:t>
    </dgm:pt>
    <dgm:pt modelId="{5D4447C6-BCEC-EA4F-A53F-18EA22A96688}" type="parTrans" cxnId="{8607ECC5-8B24-1741-BA69-E8BA64564CF3}">
      <dgm:prSet/>
      <dgm:spPr/>
      <dgm:t>
        <a:bodyPr/>
        <a:lstStyle/>
        <a:p>
          <a:endParaRPr lang="en-US"/>
        </a:p>
      </dgm:t>
    </dgm:pt>
    <dgm:pt modelId="{733D4CF7-288F-134C-94FB-23EAFB437F1F}" type="sibTrans" cxnId="{8607ECC5-8B24-1741-BA69-E8BA64564CF3}">
      <dgm:prSet/>
      <dgm:spPr/>
      <dgm:t>
        <a:bodyPr/>
        <a:lstStyle/>
        <a:p>
          <a:endParaRPr lang="en-US"/>
        </a:p>
      </dgm:t>
    </dgm:pt>
    <dgm:pt modelId="{E447CF33-407B-1040-BDCA-819B579FAC8B}">
      <dgm:prSet phldrT="[Text]" custT="1"/>
      <dgm:spPr/>
      <dgm:t>
        <a:bodyPr/>
        <a:lstStyle/>
        <a:p>
          <a:r>
            <a:rPr lang="en-US" sz="900" dirty="0"/>
            <a:t>1 Day District Team technical assistance</a:t>
          </a:r>
        </a:p>
      </dgm:t>
    </dgm:pt>
    <dgm:pt modelId="{188F6F3C-0267-E149-BE26-C36A5680F384}" type="parTrans" cxnId="{695164F4-75DC-D04B-915A-A3A646009E33}">
      <dgm:prSet/>
      <dgm:spPr/>
      <dgm:t>
        <a:bodyPr/>
        <a:lstStyle/>
        <a:p>
          <a:endParaRPr lang="en-US"/>
        </a:p>
      </dgm:t>
    </dgm:pt>
    <dgm:pt modelId="{DF1AA148-3544-3B48-9C2E-7B602E33F403}" type="sibTrans" cxnId="{695164F4-75DC-D04B-915A-A3A646009E33}">
      <dgm:prSet/>
      <dgm:spPr/>
      <dgm:t>
        <a:bodyPr/>
        <a:lstStyle/>
        <a:p>
          <a:endParaRPr lang="en-US"/>
        </a:p>
      </dgm:t>
    </dgm:pt>
    <dgm:pt modelId="{A780F384-044C-DC46-B86A-83F982008431}">
      <dgm:prSet phldrT="[Text]" custT="1"/>
      <dgm:spPr/>
      <dgm:t>
        <a:bodyPr/>
        <a:lstStyle/>
        <a:p>
          <a:r>
            <a:rPr lang="en-US" sz="900" dirty="0"/>
            <a:t>1 Day District Team technical assistance</a:t>
          </a:r>
        </a:p>
      </dgm:t>
    </dgm:pt>
    <dgm:pt modelId="{BD7FF3CD-B4D3-484F-84FF-7BF3BDB59408}" type="parTrans" cxnId="{52EBD023-6577-BC48-A95A-C0BF8CFDA01A}">
      <dgm:prSet/>
      <dgm:spPr/>
      <dgm:t>
        <a:bodyPr/>
        <a:lstStyle/>
        <a:p>
          <a:endParaRPr lang="en-US"/>
        </a:p>
      </dgm:t>
    </dgm:pt>
    <dgm:pt modelId="{0EA6ADE5-33E2-2440-A282-6AF3C1CE7987}" type="sibTrans" cxnId="{52EBD023-6577-BC48-A95A-C0BF8CFDA01A}">
      <dgm:prSet/>
      <dgm:spPr/>
      <dgm:t>
        <a:bodyPr/>
        <a:lstStyle/>
        <a:p>
          <a:endParaRPr lang="en-US"/>
        </a:p>
      </dgm:t>
    </dgm:pt>
    <dgm:pt modelId="{55BB9FA6-0322-D649-ADC3-F6AE9F1CAF42}" type="pres">
      <dgm:prSet presAssocID="{5F63D13A-045C-9548-B45E-499BB27D2D36}" presName="theList" presStyleCnt="0">
        <dgm:presLayoutVars>
          <dgm:dir/>
          <dgm:animLvl val="lvl"/>
          <dgm:resizeHandles val="exact"/>
        </dgm:presLayoutVars>
      </dgm:prSet>
      <dgm:spPr/>
    </dgm:pt>
    <dgm:pt modelId="{270D5FE4-6C96-0640-91FB-B5DCAE9214CB}" type="pres">
      <dgm:prSet presAssocID="{47B0D1BD-4480-5A44-B28F-EE052A444AC8}" presName="compNode" presStyleCnt="0"/>
      <dgm:spPr/>
    </dgm:pt>
    <dgm:pt modelId="{12A4A86A-F1D6-E04F-A9DA-9CC577E2AD21}" type="pres">
      <dgm:prSet presAssocID="{47B0D1BD-4480-5A44-B28F-EE052A444AC8}" presName="aNode" presStyleLbl="bgShp" presStyleIdx="0" presStyleCnt="3"/>
      <dgm:spPr/>
    </dgm:pt>
    <dgm:pt modelId="{49F0EC8D-FAE8-7841-B39F-2D0C70EEE52E}" type="pres">
      <dgm:prSet presAssocID="{47B0D1BD-4480-5A44-B28F-EE052A444AC8}" presName="textNode" presStyleLbl="bgShp" presStyleIdx="0" presStyleCnt="3"/>
      <dgm:spPr/>
    </dgm:pt>
    <dgm:pt modelId="{842935D3-F88D-A944-9AD5-38E478EB17F6}" type="pres">
      <dgm:prSet presAssocID="{47B0D1BD-4480-5A44-B28F-EE052A444AC8}" presName="compChildNode" presStyleCnt="0"/>
      <dgm:spPr/>
    </dgm:pt>
    <dgm:pt modelId="{8E43315E-BD2D-4C41-AD10-AB689D6E87FA}" type="pres">
      <dgm:prSet presAssocID="{47B0D1BD-4480-5A44-B28F-EE052A444AC8}" presName="theInnerList" presStyleCnt="0"/>
      <dgm:spPr/>
    </dgm:pt>
    <dgm:pt modelId="{9618B780-E080-354A-8D62-27480259C744}" type="pres">
      <dgm:prSet presAssocID="{3CF138C6-B503-A648-8AA9-9D25BF6D5D14}" presName="childNode" presStyleLbl="node1" presStyleIdx="0" presStyleCnt="9">
        <dgm:presLayoutVars>
          <dgm:bulletEnabled val="1"/>
        </dgm:presLayoutVars>
      </dgm:prSet>
      <dgm:spPr/>
    </dgm:pt>
    <dgm:pt modelId="{09B8F2DD-0C16-1743-AD18-CD9363DC75D7}" type="pres">
      <dgm:prSet presAssocID="{3CF138C6-B503-A648-8AA9-9D25BF6D5D14}" presName="aSpace2" presStyleCnt="0"/>
      <dgm:spPr/>
    </dgm:pt>
    <dgm:pt modelId="{48DB15FE-831A-304C-A4FF-DD9742B60384}" type="pres">
      <dgm:prSet presAssocID="{57B529B5-176E-094E-AED5-0704CE4AA3F4}" presName="childNode" presStyleLbl="node1" presStyleIdx="1" presStyleCnt="9">
        <dgm:presLayoutVars>
          <dgm:bulletEnabled val="1"/>
        </dgm:presLayoutVars>
      </dgm:prSet>
      <dgm:spPr/>
    </dgm:pt>
    <dgm:pt modelId="{B4EBB56A-FE7D-DC4A-A89D-325624F578A9}" type="pres">
      <dgm:prSet presAssocID="{57B529B5-176E-094E-AED5-0704CE4AA3F4}" presName="aSpace2" presStyleCnt="0"/>
      <dgm:spPr/>
    </dgm:pt>
    <dgm:pt modelId="{7B49E3C2-A8B8-3344-86FB-408250DBF70D}" type="pres">
      <dgm:prSet presAssocID="{A780F384-044C-DC46-B86A-83F982008431}" presName="childNode" presStyleLbl="node1" presStyleIdx="2" presStyleCnt="9">
        <dgm:presLayoutVars>
          <dgm:bulletEnabled val="1"/>
        </dgm:presLayoutVars>
      </dgm:prSet>
      <dgm:spPr/>
    </dgm:pt>
    <dgm:pt modelId="{61CCBDD9-F6C7-4B43-BFDC-3C3786F7E5BA}" type="pres">
      <dgm:prSet presAssocID="{47B0D1BD-4480-5A44-B28F-EE052A444AC8}" presName="aSpace" presStyleCnt="0"/>
      <dgm:spPr/>
    </dgm:pt>
    <dgm:pt modelId="{9EC027D5-04F2-2C4D-AD3E-75887163C101}" type="pres">
      <dgm:prSet presAssocID="{1FB3F786-CF4D-514F-A88F-580943057E3B}" presName="compNode" presStyleCnt="0"/>
      <dgm:spPr/>
    </dgm:pt>
    <dgm:pt modelId="{09FBA0D1-24BD-104F-90E5-7AB7E915F0CC}" type="pres">
      <dgm:prSet presAssocID="{1FB3F786-CF4D-514F-A88F-580943057E3B}" presName="aNode" presStyleLbl="bgShp" presStyleIdx="1" presStyleCnt="3"/>
      <dgm:spPr/>
    </dgm:pt>
    <dgm:pt modelId="{691484D6-ED87-5945-AB88-1B1B50FB4BA1}" type="pres">
      <dgm:prSet presAssocID="{1FB3F786-CF4D-514F-A88F-580943057E3B}" presName="textNode" presStyleLbl="bgShp" presStyleIdx="1" presStyleCnt="3"/>
      <dgm:spPr/>
    </dgm:pt>
    <dgm:pt modelId="{80311F50-4A7A-7D40-A2D7-FDD892B1667E}" type="pres">
      <dgm:prSet presAssocID="{1FB3F786-CF4D-514F-A88F-580943057E3B}" presName="compChildNode" presStyleCnt="0"/>
      <dgm:spPr/>
    </dgm:pt>
    <dgm:pt modelId="{39B7F0E9-CCD4-E742-B070-32A3FDDBEE39}" type="pres">
      <dgm:prSet presAssocID="{1FB3F786-CF4D-514F-A88F-580943057E3B}" presName="theInnerList" presStyleCnt="0"/>
      <dgm:spPr/>
    </dgm:pt>
    <dgm:pt modelId="{2472D246-2F58-0340-8849-CAFDE8048CD0}" type="pres">
      <dgm:prSet presAssocID="{4CE5D66D-0CF0-1D4A-B9DC-05861B03D29B}" presName="childNode" presStyleLbl="node1" presStyleIdx="3" presStyleCnt="9">
        <dgm:presLayoutVars>
          <dgm:bulletEnabled val="1"/>
        </dgm:presLayoutVars>
      </dgm:prSet>
      <dgm:spPr/>
    </dgm:pt>
    <dgm:pt modelId="{8BC09A29-26F9-FE44-A826-BC9AB6D9463A}" type="pres">
      <dgm:prSet presAssocID="{4CE5D66D-0CF0-1D4A-B9DC-05861B03D29B}" presName="aSpace2" presStyleCnt="0"/>
      <dgm:spPr/>
    </dgm:pt>
    <dgm:pt modelId="{E943FED8-19F9-CE4E-8A6C-EDDBD709F3BB}" type="pres">
      <dgm:prSet presAssocID="{2DAED9F6-D610-8D41-956F-4854F8444D2F}" presName="childNode" presStyleLbl="node1" presStyleIdx="4" presStyleCnt="9">
        <dgm:presLayoutVars>
          <dgm:bulletEnabled val="1"/>
        </dgm:presLayoutVars>
      </dgm:prSet>
      <dgm:spPr/>
    </dgm:pt>
    <dgm:pt modelId="{CDEC1CDC-20E8-044D-AD24-DAF2CB18941A}" type="pres">
      <dgm:prSet presAssocID="{2DAED9F6-D610-8D41-956F-4854F8444D2F}" presName="aSpace2" presStyleCnt="0"/>
      <dgm:spPr/>
    </dgm:pt>
    <dgm:pt modelId="{6CD80262-A598-C54B-9037-FA509BC3C9D3}" type="pres">
      <dgm:prSet presAssocID="{D09A1906-8F66-AE4A-9D90-9A649FBA0815}" presName="childNode" presStyleLbl="node1" presStyleIdx="5" presStyleCnt="9">
        <dgm:presLayoutVars>
          <dgm:bulletEnabled val="1"/>
        </dgm:presLayoutVars>
      </dgm:prSet>
      <dgm:spPr/>
    </dgm:pt>
    <dgm:pt modelId="{261DD69F-68C4-C345-B6CC-7C706F2C4C23}" type="pres">
      <dgm:prSet presAssocID="{1FB3F786-CF4D-514F-A88F-580943057E3B}" presName="aSpace" presStyleCnt="0"/>
      <dgm:spPr/>
    </dgm:pt>
    <dgm:pt modelId="{202ACC5C-03A8-404F-877C-AB5DB4E89B23}" type="pres">
      <dgm:prSet presAssocID="{9C4CF6D4-B30E-AC4F-B6F7-50978EB89BE6}" presName="compNode" presStyleCnt="0"/>
      <dgm:spPr/>
    </dgm:pt>
    <dgm:pt modelId="{365832DC-CB12-3942-80C8-620074B21181}" type="pres">
      <dgm:prSet presAssocID="{9C4CF6D4-B30E-AC4F-B6F7-50978EB89BE6}" presName="aNode" presStyleLbl="bgShp" presStyleIdx="2" presStyleCnt="3" custLinFactNeighborX="39" custLinFactNeighborY="-584"/>
      <dgm:spPr/>
    </dgm:pt>
    <dgm:pt modelId="{518E6E5E-31B7-074D-B192-F84F12026B77}" type="pres">
      <dgm:prSet presAssocID="{9C4CF6D4-B30E-AC4F-B6F7-50978EB89BE6}" presName="textNode" presStyleLbl="bgShp" presStyleIdx="2" presStyleCnt="3"/>
      <dgm:spPr/>
    </dgm:pt>
    <dgm:pt modelId="{5942F515-54B1-A94D-A73F-8180A3793A32}" type="pres">
      <dgm:prSet presAssocID="{9C4CF6D4-B30E-AC4F-B6F7-50978EB89BE6}" presName="compChildNode" presStyleCnt="0"/>
      <dgm:spPr/>
    </dgm:pt>
    <dgm:pt modelId="{7045E1FB-4B50-7A49-8783-860651F4A32A}" type="pres">
      <dgm:prSet presAssocID="{9C4CF6D4-B30E-AC4F-B6F7-50978EB89BE6}" presName="theInnerList" presStyleCnt="0"/>
      <dgm:spPr/>
    </dgm:pt>
    <dgm:pt modelId="{46CB928A-DF87-984C-B9DA-91805F36CD38}" type="pres">
      <dgm:prSet presAssocID="{D09C44BD-FB8A-A24C-AF42-6EDE68F62FFB}" presName="childNode" presStyleLbl="node1" presStyleIdx="6" presStyleCnt="9">
        <dgm:presLayoutVars>
          <dgm:bulletEnabled val="1"/>
        </dgm:presLayoutVars>
      </dgm:prSet>
      <dgm:spPr/>
    </dgm:pt>
    <dgm:pt modelId="{012DF21F-D4FF-A243-A1F8-C1A5E0A87680}" type="pres">
      <dgm:prSet presAssocID="{D09C44BD-FB8A-A24C-AF42-6EDE68F62FFB}" presName="aSpace2" presStyleCnt="0"/>
      <dgm:spPr/>
    </dgm:pt>
    <dgm:pt modelId="{2A813261-91A2-694B-ABFA-9EF13D4003D5}" type="pres">
      <dgm:prSet presAssocID="{B5815E18-6B9E-404C-8DC2-376DBD0A68E6}" presName="childNode" presStyleLbl="node1" presStyleIdx="7" presStyleCnt="9">
        <dgm:presLayoutVars>
          <dgm:bulletEnabled val="1"/>
        </dgm:presLayoutVars>
      </dgm:prSet>
      <dgm:spPr/>
    </dgm:pt>
    <dgm:pt modelId="{BC745E16-416A-EB4C-B808-D5D042A61E33}" type="pres">
      <dgm:prSet presAssocID="{B5815E18-6B9E-404C-8DC2-376DBD0A68E6}" presName="aSpace2" presStyleCnt="0"/>
      <dgm:spPr/>
    </dgm:pt>
    <dgm:pt modelId="{D6F504E9-C608-E24B-8353-E5E975693589}" type="pres">
      <dgm:prSet presAssocID="{E447CF33-407B-1040-BDCA-819B579FAC8B}" presName="childNode" presStyleLbl="node1" presStyleIdx="8" presStyleCnt="9">
        <dgm:presLayoutVars>
          <dgm:bulletEnabled val="1"/>
        </dgm:presLayoutVars>
      </dgm:prSet>
      <dgm:spPr/>
    </dgm:pt>
  </dgm:ptLst>
  <dgm:cxnLst>
    <dgm:cxn modelId="{F25DEF00-A319-A545-95A6-034482D0CE7F}" srcId="{47B0D1BD-4480-5A44-B28F-EE052A444AC8}" destId="{57B529B5-176E-094E-AED5-0704CE4AA3F4}" srcOrd="1" destOrd="0" parTransId="{C32C93A5-6833-F846-8095-0ED330A4ED3D}" sibTransId="{FDCDB858-D086-6C45-9806-2922A48F7B58}"/>
    <dgm:cxn modelId="{9D61490D-8D1F-FB4A-8AD0-6864C3CC6EAE}" srcId="{1FB3F786-CF4D-514F-A88F-580943057E3B}" destId="{2DAED9F6-D610-8D41-956F-4854F8444D2F}" srcOrd="1" destOrd="0" parTransId="{DA83C0EB-CE59-2B44-9317-073BCD468701}" sibTransId="{AE76E7F4-6F64-934D-83C1-B5C6D01B80BF}"/>
    <dgm:cxn modelId="{928BE412-CFF8-3040-AC9D-85AF001CCB62}" srcId="{9C4CF6D4-B30E-AC4F-B6F7-50978EB89BE6}" destId="{B5815E18-6B9E-404C-8DC2-376DBD0A68E6}" srcOrd="1" destOrd="0" parTransId="{16C082F2-91D6-BD47-A930-A336CD3BD29F}" sibTransId="{C694376D-7B4E-D746-85B3-387FCAA7A3AD}"/>
    <dgm:cxn modelId="{52EBD023-6577-BC48-A95A-C0BF8CFDA01A}" srcId="{47B0D1BD-4480-5A44-B28F-EE052A444AC8}" destId="{A780F384-044C-DC46-B86A-83F982008431}" srcOrd="2" destOrd="0" parTransId="{BD7FF3CD-B4D3-484F-84FF-7BF3BDB59408}" sibTransId="{0EA6ADE5-33E2-2440-A282-6AF3C1CE7987}"/>
    <dgm:cxn modelId="{48EB402E-FA24-6143-9BB7-1062CD04DF83}" type="presOf" srcId="{D09C44BD-FB8A-A24C-AF42-6EDE68F62FFB}" destId="{46CB928A-DF87-984C-B9DA-91805F36CD38}" srcOrd="0" destOrd="0" presId="urn:microsoft.com/office/officeart/2005/8/layout/lProcess2"/>
    <dgm:cxn modelId="{E554293D-EF7E-DF44-9788-DE3897D375C3}" type="presOf" srcId="{3CF138C6-B503-A648-8AA9-9D25BF6D5D14}" destId="{9618B780-E080-354A-8D62-27480259C744}" srcOrd="0" destOrd="0" presId="urn:microsoft.com/office/officeart/2005/8/layout/lProcess2"/>
    <dgm:cxn modelId="{07AA2A45-1C2E-7441-A9CF-B092ED43690B}" type="presOf" srcId="{1FB3F786-CF4D-514F-A88F-580943057E3B}" destId="{09FBA0D1-24BD-104F-90E5-7AB7E915F0CC}" srcOrd="0" destOrd="0" presId="urn:microsoft.com/office/officeart/2005/8/layout/lProcess2"/>
    <dgm:cxn modelId="{0679A847-2DC0-D745-8DD5-2FC3B59C0242}" type="presOf" srcId="{E447CF33-407B-1040-BDCA-819B579FAC8B}" destId="{D6F504E9-C608-E24B-8353-E5E975693589}" srcOrd="0" destOrd="0" presId="urn:microsoft.com/office/officeart/2005/8/layout/lProcess2"/>
    <dgm:cxn modelId="{2718BE47-5DB2-4347-93DD-4AC91B145EAC}" type="presOf" srcId="{47B0D1BD-4480-5A44-B28F-EE052A444AC8}" destId="{49F0EC8D-FAE8-7841-B39F-2D0C70EEE52E}" srcOrd="1" destOrd="0" presId="urn:microsoft.com/office/officeart/2005/8/layout/lProcess2"/>
    <dgm:cxn modelId="{E321F34B-92EA-B140-AD3D-BDA80387F254}" srcId="{47B0D1BD-4480-5A44-B28F-EE052A444AC8}" destId="{3CF138C6-B503-A648-8AA9-9D25BF6D5D14}" srcOrd="0" destOrd="0" parTransId="{4A3D7BB4-537E-924D-A188-6780F3A4E493}" sibTransId="{1BAFA110-27BD-574A-A036-CAD385A3C13F}"/>
    <dgm:cxn modelId="{79B7FB4B-D5F3-EE45-B70D-FF4172540DA3}" type="presOf" srcId="{57B529B5-176E-094E-AED5-0704CE4AA3F4}" destId="{48DB15FE-831A-304C-A4FF-DD9742B60384}" srcOrd="0" destOrd="0" presId="urn:microsoft.com/office/officeart/2005/8/layout/lProcess2"/>
    <dgm:cxn modelId="{6880FB54-2DD2-D74C-B9BD-D19E0508DB40}" srcId="{9C4CF6D4-B30E-AC4F-B6F7-50978EB89BE6}" destId="{D09C44BD-FB8A-A24C-AF42-6EDE68F62FFB}" srcOrd="0" destOrd="0" parTransId="{AB49A32F-CF92-D146-94C8-12197BEABCD1}" sibTransId="{EB8092C4-F346-F44E-871E-AD791825DD3F}"/>
    <dgm:cxn modelId="{7594D255-F596-5749-97F4-D4A53205124C}" srcId="{5F63D13A-045C-9548-B45E-499BB27D2D36}" destId="{47B0D1BD-4480-5A44-B28F-EE052A444AC8}" srcOrd="0" destOrd="0" parTransId="{41F75D0A-DB08-E244-AB7B-D6D40F1A8E0D}" sibTransId="{B35D748C-E813-AF46-9937-90014C28787A}"/>
    <dgm:cxn modelId="{8F0E796B-DFDA-4D4A-BD43-C97A945462EE}" srcId="{5F63D13A-045C-9548-B45E-499BB27D2D36}" destId="{9C4CF6D4-B30E-AC4F-B6F7-50978EB89BE6}" srcOrd="2" destOrd="0" parTransId="{97A2DE37-A21D-7647-A4FD-783D93C66F50}" sibTransId="{8E7D0C8D-8D5C-E34C-8174-F582F36045CF}"/>
    <dgm:cxn modelId="{0193897F-A49C-894D-A8F2-85EF1BFFB917}" type="presOf" srcId="{9C4CF6D4-B30E-AC4F-B6F7-50978EB89BE6}" destId="{365832DC-CB12-3942-80C8-620074B21181}" srcOrd="0" destOrd="0" presId="urn:microsoft.com/office/officeart/2005/8/layout/lProcess2"/>
    <dgm:cxn modelId="{35A55D81-6A4C-2E4C-AC2A-A46B5AE0BE02}" srcId="{5F63D13A-045C-9548-B45E-499BB27D2D36}" destId="{1FB3F786-CF4D-514F-A88F-580943057E3B}" srcOrd="1" destOrd="0" parTransId="{3E77A09F-B9C8-974A-AFF6-23029CDBA333}" sibTransId="{0954B818-B3B8-E94A-A6D3-562DD011494E}"/>
    <dgm:cxn modelId="{95823B85-A7BE-F749-AB4D-AAB3CD5E94E9}" type="presOf" srcId="{47B0D1BD-4480-5A44-B28F-EE052A444AC8}" destId="{12A4A86A-F1D6-E04F-A9DA-9CC577E2AD21}" srcOrd="0" destOrd="0" presId="urn:microsoft.com/office/officeart/2005/8/layout/lProcess2"/>
    <dgm:cxn modelId="{B29FACAC-8107-9140-AB0D-AE6E8FC1FDDF}" type="presOf" srcId="{2DAED9F6-D610-8D41-956F-4854F8444D2F}" destId="{E943FED8-19F9-CE4E-8A6C-EDDBD709F3BB}" srcOrd="0" destOrd="0" presId="urn:microsoft.com/office/officeart/2005/8/layout/lProcess2"/>
    <dgm:cxn modelId="{B5B51FB8-13EB-164E-B0FB-2392480801E4}" type="presOf" srcId="{B5815E18-6B9E-404C-8DC2-376DBD0A68E6}" destId="{2A813261-91A2-694B-ABFA-9EF13D4003D5}" srcOrd="0" destOrd="0" presId="urn:microsoft.com/office/officeart/2005/8/layout/lProcess2"/>
    <dgm:cxn modelId="{C5CCA8C5-C48F-1149-97B4-3913F9102F64}" type="presOf" srcId="{D09A1906-8F66-AE4A-9D90-9A649FBA0815}" destId="{6CD80262-A598-C54B-9037-FA509BC3C9D3}" srcOrd="0" destOrd="0" presId="urn:microsoft.com/office/officeart/2005/8/layout/lProcess2"/>
    <dgm:cxn modelId="{8607ECC5-8B24-1741-BA69-E8BA64564CF3}" srcId="{1FB3F786-CF4D-514F-A88F-580943057E3B}" destId="{D09A1906-8F66-AE4A-9D90-9A649FBA0815}" srcOrd="2" destOrd="0" parTransId="{5D4447C6-BCEC-EA4F-A53F-18EA22A96688}" sibTransId="{733D4CF7-288F-134C-94FB-23EAFB437F1F}"/>
    <dgm:cxn modelId="{C582F7C5-43B9-2E41-B1BD-8C3F812BAE6C}" type="presOf" srcId="{A780F384-044C-DC46-B86A-83F982008431}" destId="{7B49E3C2-A8B8-3344-86FB-408250DBF70D}" srcOrd="0" destOrd="0" presId="urn:microsoft.com/office/officeart/2005/8/layout/lProcess2"/>
    <dgm:cxn modelId="{5F2208CE-67E7-CE4D-A119-7813D52D6D95}" srcId="{1FB3F786-CF4D-514F-A88F-580943057E3B}" destId="{4CE5D66D-0CF0-1D4A-B9DC-05861B03D29B}" srcOrd="0" destOrd="0" parTransId="{0AE31B45-AF97-2E49-9787-A0FD3F23B8D7}" sibTransId="{46BA17A7-D25E-F44F-9EFC-5733428E767E}"/>
    <dgm:cxn modelId="{19FC31D8-7E40-3843-BC26-88F87BBE8C06}" type="presOf" srcId="{1FB3F786-CF4D-514F-A88F-580943057E3B}" destId="{691484D6-ED87-5945-AB88-1B1B50FB4BA1}" srcOrd="1" destOrd="0" presId="urn:microsoft.com/office/officeart/2005/8/layout/lProcess2"/>
    <dgm:cxn modelId="{B3F6E5E7-380A-144B-B9E2-03413B8F0D8C}" type="presOf" srcId="{4CE5D66D-0CF0-1D4A-B9DC-05861B03D29B}" destId="{2472D246-2F58-0340-8849-CAFDE8048CD0}" srcOrd="0" destOrd="0" presId="urn:microsoft.com/office/officeart/2005/8/layout/lProcess2"/>
    <dgm:cxn modelId="{D2BFFEF2-4596-864F-81BA-C0550CEEC4EE}" type="presOf" srcId="{5F63D13A-045C-9548-B45E-499BB27D2D36}" destId="{55BB9FA6-0322-D649-ADC3-F6AE9F1CAF42}" srcOrd="0" destOrd="0" presId="urn:microsoft.com/office/officeart/2005/8/layout/lProcess2"/>
    <dgm:cxn modelId="{695164F4-75DC-D04B-915A-A3A646009E33}" srcId="{9C4CF6D4-B30E-AC4F-B6F7-50978EB89BE6}" destId="{E447CF33-407B-1040-BDCA-819B579FAC8B}" srcOrd="2" destOrd="0" parTransId="{188F6F3C-0267-E149-BE26-C36A5680F384}" sibTransId="{DF1AA148-3544-3B48-9C2E-7B602E33F403}"/>
    <dgm:cxn modelId="{02B45BF7-B53F-154F-934E-5A3377821AB1}" type="presOf" srcId="{9C4CF6D4-B30E-AC4F-B6F7-50978EB89BE6}" destId="{518E6E5E-31B7-074D-B192-F84F12026B77}" srcOrd="1" destOrd="0" presId="urn:microsoft.com/office/officeart/2005/8/layout/lProcess2"/>
    <dgm:cxn modelId="{DFBC7FC5-FB65-3148-A0C2-E701C49D3A25}" type="presParOf" srcId="{55BB9FA6-0322-D649-ADC3-F6AE9F1CAF42}" destId="{270D5FE4-6C96-0640-91FB-B5DCAE9214CB}" srcOrd="0" destOrd="0" presId="urn:microsoft.com/office/officeart/2005/8/layout/lProcess2"/>
    <dgm:cxn modelId="{7E644D44-ED39-6244-A318-2B56BC2B5EA6}" type="presParOf" srcId="{270D5FE4-6C96-0640-91FB-B5DCAE9214CB}" destId="{12A4A86A-F1D6-E04F-A9DA-9CC577E2AD21}" srcOrd="0" destOrd="0" presId="urn:microsoft.com/office/officeart/2005/8/layout/lProcess2"/>
    <dgm:cxn modelId="{F42F063A-C9AA-2942-8995-AD39896139B3}" type="presParOf" srcId="{270D5FE4-6C96-0640-91FB-B5DCAE9214CB}" destId="{49F0EC8D-FAE8-7841-B39F-2D0C70EEE52E}" srcOrd="1" destOrd="0" presId="urn:microsoft.com/office/officeart/2005/8/layout/lProcess2"/>
    <dgm:cxn modelId="{AFB0C6E4-2685-C14C-896A-3FC25D50C843}" type="presParOf" srcId="{270D5FE4-6C96-0640-91FB-B5DCAE9214CB}" destId="{842935D3-F88D-A944-9AD5-38E478EB17F6}" srcOrd="2" destOrd="0" presId="urn:microsoft.com/office/officeart/2005/8/layout/lProcess2"/>
    <dgm:cxn modelId="{2D52E34D-A14B-FA4D-95AE-8D68641A03EE}" type="presParOf" srcId="{842935D3-F88D-A944-9AD5-38E478EB17F6}" destId="{8E43315E-BD2D-4C41-AD10-AB689D6E87FA}" srcOrd="0" destOrd="0" presId="urn:microsoft.com/office/officeart/2005/8/layout/lProcess2"/>
    <dgm:cxn modelId="{65AEAA87-7A2C-E642-8132-F951084E46E4}" type="presParOf" srcId="{8E43315E-BD2D-4C41-AD10-AB689D6E87FA}" destId="{9618B780-E080-354A-8D62-27480259C744}" srcOrd="0" destOrd="0" presId="urn:microsoft.com/office/officeart/2005/8/layout/lProcess2"/>
    <dgm:cxn modelId="{4B0E2F3F-B4C0-384F-9EDC-9A9A1FFD5444}" type="presParOf" srcId="{8E43315E-BD2D-4C41-AD10-AB689D6E87FA}" destId="{09B8F2DD-0C16-1743-AD18-CD9363DC75D7}" srcOrd="1" destOrd="0" presId="urn:microsoft.com/office/officeart/2005/8/layout/lProcess2"/>
    <dgm:cxn modelId="{CADB82CD-32F2-BA45-BF7A-4B373735BCE8}" type="presParOf" srcId="{8E43315E-BD2D-4C41-AD10-AB689D6E87FA}" destId="{48DB15FE-831A-304C-A4FF-DD9742B60384}" srcOrd="2" destOrd="0" presId="urn:microsoft.com/office/officeart/2005/8/layout/lProcess2"/>
    <dgm:cxn modelId="{49C67B81-7306-464B-964A-82C3CE1EDBAA}" type="presParOf" srcId="{8E43315E-BD2D-4C41-AD10-AB689D6E87FA}" destId="{B4EBB56A-FE7D-DC4A-A89D-325624F578A9}" srcOrd="3" destOrd="0" presId="urn:microsoft.com/office/officeart/2005/8/layout/lProcess2"/>
    <dgm:cxn modelId="{55C195BE-E858-5549-A99A-C850552DC782}" type="presParOf" srcId="{8E43315E-BD2D-4C41-AD10-AB689D6E87FA}" destId="{7B49E3C2-A8B8-3344-86FB-408250DBF70D}" srcOrd="4" destOrd="0" presId="urn:microsoft.com/office/officeart/2005/8/layout/lProcess2"/>
    <dgm:cxn modelId="{013DB2A7-B30A-1E46-BC98-4763EB1F8777}" type="presParOf" srcId="{55BB9FA6-0322-D649-ADC3-F6AE9F1CAF42}" destId="{61CCBDD9-F6C7-4B43-BFDC-3C3786F7E5BA}" srcOrd="1" destOrd="0" presId="urn:microsoft.com/office/officeart/2005/8/layout/lProcess2"/>
    <dgm:cxn modelId="{EC034623-015E-614A-8776-C49F06C309F9}" type="presParOf" srcId="{55BB9FA6-0322-D649-ADC3-F6AE9F1CAF42}" destId="{9EC027D5-04F2-2C4D-AD3E-75887163C101}" srcOrd="2" destOrd="0" presId="urn:microsoft.com/office/officeart/2005/8/layout/lProcess2"/>
    <dgm:cxn modelId="{D96C1B99-E781-9B40-82A1-8D028536A15B}" type="presParOf" srcId="{9EC027D5-04F2-2C4D-AD3E-75887163C101}" destId="{09FBA0D1-24BD-104F-90E5-7AB7E915F0CC}" srcOrd="0" destOrd="0" presId="urn:microsoft.com/office/officeart/2005/8/layout/lProcess2"/>
    <dgm:cxn modelId="{273F3A13-3A28-6D4B-8DA4-4ECB5DDB80FB}" type="presParOf" srcId="{9EC027D5-04F2-2C4D-AD3E-75887163C101}" destId="{691484D6-ED87-5945-AB88-1B1B50FB4BA1}" srcOrd="1" destOrd="0" presId="urn:microsoft.com/office/officeart/2005/8/layout/lProcess2"/>
    <dgm:cxn modelId="{B45658D4-B58A-5D48-B24C-1E107B646C74}" type="presParOf" srcId="{9EC027D5-04F2-2C4D-AD3E-75887163C101}" destId="{80311F50-4A7A-7D40-A2D7-FDD892B1667E}" srcOrd="2" destOrd="0" presId="urn:microsoft.com/office/officeart/2005/8/layout/lProcess2"/>
    <dgm:cxn modelId="{99EB66A2-0773-0D4D-87A8-7C4B9F469209}" type="presParOf" srcId="{80311F50-4A7A-7D40-A2D7-FDD892B1667E}" destId="{39B7F0E9-CCD4-E742-B070-32A3FDDBEE39}" srcOrd="0" destOrd="0" presId="urn:microsoft.com/office/officeart/2005/8/layout/lProcess2"/>
    <dgm:cxn modelId="{18D1BFD1-2F2E-2544-BF5F-C4E1A107301B}" type="presParOf" srcId="{39B7F0E9-CCD4-E742-B070-32A3FDDBEE39}" destId="{2472D246-2F58-0340-8849-CAFDE8048CD0}" srcOrd="0" destOrd="0" presId="urn:microsoft.com/office/officeart/2005/8/layout/lProcess2"/>
    <dgm:cxn modelId="{9180FCB0-9141-B243-9AAB-E769CDCDB497}" type="presParOf" srcId="{39B7F0E9-CCD4-E742-B070-32A3FDDBEE39}" destId="{8BC09A29-26F9-FE44-A826-BC9AB6D9463A}" srcOrd="1" destOrd="0" presId="urn:microsoft.com/office/officeart/2005/8/layout/lProcess2"/>
    <dgm:cxn modelId="{5EB2FB94-6D6A-244E-9529-19033A1A6FF4}" type="presParOf" srcId="{39B7F0E9-CCD4-E742-B070-32A3FDDBEE39}" destId="{E943FED8-19F9-CE4E-8A6C-EDDBD709F3BB}" srcOrd="2" destOrd="0" presId="urn:microsoft.com/office/officeart/2005/8/layout/lProcess2"/>
    <dgm:cxn modelId="{BC25296A-C1E6-5C46-85EA-C665DE68B86A}" type="presParOf" srcId="{39B7F0E9-CCD4-E742-B070-32A3FDDBEE39}" destId="{CDEC1CDC-20E8-044D-AD24-DAF2CB18941A}" srcOrd="3" destOrd="0" presId="urn:microsoft.com/office/officeart/2005/8/layout/lProcess2"/>
    <dgm:cxn modelId="{052461AC-A050-A142-BF5B-0319CD8D0524}" type="presParOf" srcId="{39B7F0E9-CCD4-E742-B070-32A3FDDBEE39}" destId="{6CD80262-A598-C54B-9037-FA509BC3C9D3}" srcOrd="4" destOrd="0" presId="urn:microsoft.com/office/officeart/2005/8/layout/lProcess2"/>
    <dgm:cxn modelId="{0610A8CE-F24C-CF46-8D6F-7713656E7F25}" type="presParOf" srcId="{55BB9FA6-0322-D649-ADC3-F6AE9F1CAF42}" destId="{261DD69F-68C4-C345-B6CC-7C706F2C4C23}" srcOrd="3" destOrd="0" presId="urn:microsoft.com/office/officeart/2005/8/layout/lProcess2"/>
    <dgm:cxn modelId="{9FE25103-EE35-2F43-BA8A-41FCB58C7D49}" type="presParOf" srcId="{55BB9FA6-0322-D649-ADC3-F6AE9F1CAF42}" destId="{202ACC5C-03A8-404F-877C-AB5DB4E89B23}" srcOrd="4" destOrd="0" presId="urn:microsoft.com/office/officeart/2005/8/layout/lProcess2"/>
    <dgm:cxn modelId="{2E70EE3D-F55B-C84A-BC88-C632858A8D60}" type="presParOf" srcId="{202ACC5C-03A8-404F-877C-AB5DB4E89B23}" destId="{365832DC-CB12-3942-80C8-620074B21181}" srcOrd="0" destOrd="0" presId="urn:microsoft.com/office/officeart/2005/8/layout/lProcess2"/>
    <dgm:cxn modelId="{4730FCA1-75E7-264E-8888-7D74031F4253}" type="presParOf" srcId="{202ACC5C-03A8-404F-877C-AB5DB4E89B23}" destId="{518E6E5E-31B7-074D-B192-F84F12026B77}" srcOrd="1" destOrd="0" presId="urn:microsoft.com/office/officeart/2005/8/layout/lProcess2"/>
    <dgm:cxn modelId="{CE26B8DC-E96D-5549-A83A-4B00554CB6A4}" type="presParOf" srcId="{202ACC5C-03A8-404F-877C-AB5DB4E89B23}" destId="{5942F515-54B1-A94D-A73F-8180A3793A32}" srcOrd="2" destOrd="0" presId="urn:microsoft.com/office/officeart/2005/8/layout/lProcess2"/>
    <dgm:cxn modelId="{343D2FD1-8704-BA4B-9C0A-60A8F2956527}" type="presParOf" srcId="{5942F515-54B1-A94D-A73F-8180A3793A32}" destId="{7045E1FB-4B50-7A49-8783-860651F4A32A}" srcOrd="0" destOrd="0" presId="urn:microsoft.com/office/officeart/2005/8/layout/lProcess2"/>
    <dgm:cxn modelId="{2E0072BC-95F5-1046-AEA7-39E1D35F3E9B}" type="presParOf" srcId="{7045E1FB-4B50-7A49-8783-860651F4A32A}" destId="{46CB928A-DF87-984C-B9DA-91805F36CD38}" srcOrd="0" destOrd="0" presId="urn:microsoft.com/office/officeart/2005/8/layout/lProcess2"/>
    <dgm:cxn modelId="{863291B0-41F7-2F48-A28E-760A76BF51B4}" type="presParOf" srcId="{7045E1FB-4B50-7A49-8783-860651F4A32A}" destId="{012DF21F-D4FF-A243-A1F8-C1A5E0A87680}" srcOrd="1" destOrd="0" presId="urn:microsoft.com/office/officeart/2005/8/layout/lProcess2"/>
    <dgm:cxn modelId="{589B40BD-E9B6-8A4C-8FEC-E100BB213A58}" type="presParOf" srcId="{7045E1FB-4B50-7A49-8783-860651F4A32A}" destId="{2A813261-91A2-694B-ABFA-9EF13D4003D5}" srcOrd="2" destOrd="0" presId="urn:microsoft.com/office/officeart/2005/8/layout/lProcess2"/>
    <dgm:cxn modelId="{3B49E314-B6AC-3B48-82AF-8853A7FF576B}" type="presParOf" srcId="{7045E1FB-4B50-7A49-8783-860651F4A32A}" destId="{BC745E16-416A-EB4C-B808-D5D042A61E33}" srcOrd="3" destOrd="0" presId="urn:microsoft.com/office/officeart/2005/8/layout/lProcess2"/>
    <dgm:cxn modelId="{0336F095-1DC6-7840-BDD9-1862E1879170}" type="presParOf" srcId="{7045E1FB-4B50-7A49-8783-860651F4A32A}" destId="{D6F504E9-C608-E24B-8353-E5E975693589}"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B88A5-9CBB-2948-AFCF-291D219BF704}"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ABABDEAD-1D59-FA45-B471-B51836D06D44}">
      <dgm:prSet phldrT="[Text]"/>
      <dgm:spPr/>
      <dgm:t>
        <a:bodyPr/>
        <a:lstStyle/>
        <a:p>
          <a:r>
            <a:rPr lang="en-US" dirty="0"/>
            <a:t>Tiered Fidelity Inventory (TFI)</a:t>
          </a:r>
        </a:p>
      </dgm:t>
    </dgm:pt>
    <dgm:pt modelId="{32881C2A-83FB-5641-A6DC-D600D0AF5D0C}" type="parTrans" cxnId="{C9C5C4C0-8DA1-BF4F-A4F0-7A3161934EF6}">
      <dgm:prSet/>
      <dgm:spPr/>
      <dgm:t>
        <a:bodyPr/>
        <a:lstStyle/>
        <a:p>
          <a:endParaRPr lang="en-US"/>
        </a:p>
      </dgm:t>
    </dgm:pt>
    <dgm:pt modelId="{28A09473-06A8-5A4A-B079-9E269EB7148B}" type="sibTrans" cxnId="{C9C5C4C0-8DA1-BF4F-A4F0-7A3161934EF6}">
      <dgm:prSet/>
      <dgm:spPr/>
      <dgm:t>
        <a:bodyPr/>
        <a:lstStyle/>
        <a:p>
          <a:endParaRPr lang="en-US"/>
        </a:p>
      </dgm:t>
    </dgm:pt>
    <dgm:pt modelId="{0863B00A-C238-3F46-93B3-0778D282E315}">
      <dgm:prSet phldrT="[Text]"/>
      <dgm:spPr/>
      <dgm:t>
        <a:bodyPr/>
        <a:lstStyle/>
        <a:p>
          <a:r>
            <a:rPr lang="en-US"/>
            <a:t>Trainer &amp; Team assessment of PBIS Implementation</a:t>
          </a:r>
          <a:endParaRPr lang="en-US" dirty="0"/>
        </a:p>
      </dgm:t>
    </dgm:pt>
    <dgm:pt modelId="{ADC9DA8C-39D0-1E4B-893D-DA8017D8CD04}" type="parTrans" cxnId="{A5541793-AE97-5545-9C19-F03C30223A20}">
      <dgm:prSet/>
      <dgm:spPr/>
      <dgm:t>
        <a:bodyPr/>
        <a:lstStyle/>
        <a:p>
          <a:endParaRPr lang="en-US"/>
        </a:p>
      </dgm:t>
    </dgm:pt>
    <dgm:pt modelId="{D57B44CA-ED7F-5640-9E9C-43D46A71FE3B}" type="sibTrans" cxnId="{A5541793-AE97-5545-9C19-F03C30223A20}">
      <dgm:prSet/>
      <dgm:spPr/>
      <dgm:t>
        <a:bodyPr/>
        <a:lstStyle/>
        <a:p>
          <a:endParaRPr lang="en-US"/>
        </a:p>
      </dgm:t>
    </dgm:pt>
    <dgm:pt modelId="{E901EA5A-855D-EE47-AB3C-AB1C185E39CE}">
      <dgm:prSet phldrT="[Text]"/>
      <dgm:spPr/>
      <dgm:t>
        <a:bodyPr/>
        <a:lstStyle/>
        <a:p>
          <a:r>
            <a:rPr lang="en-US"/>
            <a:t>Completed 1x per year</a:t>
          </a:r>
          <a:endParaRPr lang="en-US" dirty="0"/>
        </a:p>
      </dgm:t>
    </dgm:pt>
    <dgm:pt modelId="{261ECA13-A5EB-B748-8062-6F61B7F676D8}" type="parTrans" cxnId="{9FC2D13B-60D2-FE40-AAE4-4099309F9C8B}">
      <dgm:prSet/>
      <dgm:spPr/>
      <dgm:t>
        <a:bodyPr/>
        <a:lstStyle/>
        <a:p>
          <a:endParaRPr lang="en-US"/>
        </a:p>
      </dgm:t>
    </dgm:pt>
    <dgm:pt modelId="{914C4F97-252E-8A43-97C4-FA17E02D8872}" type="sibTrans" cxnId="{9FC2D13B-60D2-FE40-AAE4-4099309F9C8B}">
      <dgm:prSet/>
      <dgm:spPr/>
      <dgm:t>
        <a:bodyPr/>
        <a:lstStyle/>
        <a:p>
          <a:endParaRPr lang="en-US"/>
        </a:p>
      </dgm:t>
    </dgm:pt>
    <dgm:pt modelId="{8AC106E9-50A6-604E-AFE1-3B1DC3405E77}">
      <dgm:prSet phldrT="[Text]"/>
      <dgm:spPr/>
      <dgm:t>
        <a:bodyPr/>
        <a:lstStyle/>
        <a:p>
          <a:r>
            <a:rPr lang="en-US" dirty="0"/>
            <a:t>Team Implementation Checklist (TIC)</a:t>
          </a:r>
        </a:p>
      </dgm:t>
    </dgm:pt>
    <dgm:pt modelId="{06FE41A6-1187-1647-A23C-E4FB6E10890D}" type="parTrans" cxnId="{01102EB8-BD35-2D4F-B16F-5DC81A7CFC31}">
      <dgm:prSet/>
      <dgm:spPr/>
      <dgm:t>
        <a:bodyPr/>
        <a:lstStyle/>
        <a:p>
          <a:endParaRPr lang="en-US"/>
        </a:p>
      </dgm:t>
    </dgm:pt>
    <dgm:pt modelId="{9A988A7C-990C-CB4B-B510-140CE9AC412A}" type="sibTrans" cxnId="{01102EB8-BD35-2D4F-B16F-5DC81A7CFC31}">
      <dgm:prSet/>
      <dgm:spPr/>
      <dgm:t>
        <a:bodyPr/>
        <a:lstStyle/>
        <a:p>
          <a:endParaRPr lang="en-US"/>
        </a:p>
      </dgm:t>
    </dgm:pt>
    <dgm:pt modelId="{A0FC5B71-83A1-E448-B599-81ED02F7CBB9}">
      <dgm:prSet phldrT="[Text]"/>
      <dgm:spPr/>
      <dgm:t>
        <a:bodyPr/>
        <a:lstStyle/>
        <a:p>
          <a:r>
            <a:rPr lang="en-US" dirty="0"/>
            <a:t>Team assessment of PBIS Implementation</a:t>
          </a:r>
        </a:p>
      </dgm:t>
    </dgm:pt>
    <dgm:pt modelId="{7D13B217-9188-7542-862D-1ACA38D251EF}" type="parTrans" cxnId="{1C6E1130-64AF-E940-8484-095E41C323C1}">
      <dgm:prSet/>
      <dgm:spPr/>
      <dgm:t>
        <a:bodyPr/>
        <a:lstStyle/>
        <a:p>
          <a:endParaRPr lang="en-US"/>
        </a:p>
      </dgm:t>
    </dgm:pt>
    <dgm:pt modelId="{3CE3C103-170D-B643-8BA0-3C1B4D1D6F55}" type="sibTrans" cxnId="{1C6E1130-64AF-E940-8484-095E41C323C1}">
      <dgm:prSet/>
      <dgm:spPr/>
      <dgm:t>
        <a:bodyPr/>
        <a:lstStyle/>
        <a:p>
          <a:endParaRPr lang="en-US"/>
        </a:p>
      </dgm:t>
    </dgm:pt>
    <dgm:pt modelId="{1802CD01-2083-7F4E-BB0F-216651F43724}">
      <dgm:prSet phldrT="[Text]"/>
      <dgm:spPr/>
      <dgm:t>
        <a:bodyPr/>
        <a:lstStyle/>
        <a:p>
          <a:r>
            <a:rPr lang="en-US"/>
            <a:t>Completed 2-3x per year</a:t>
          </a:r>
          <a:endParaRPr lang="en-US" dirty="0"/>
        </a:p>
      </dgm:t>
    </dgm:pt>
    <dgm:pt modelId="{ED2BFEFF-3A1E-2344-869C-C52669B215DF}" type="parTrans" cxnId="{C4CAD69F-27A0-7340-974A-863812BA6E21}">
      <dgm:prSet/>
      <dgm:spPr/>
      <dgm:t>
        <a:bodyPr/>
        <a:lstStyle/>
        <a:p>
          <a:endParaRPr lang="en-US"/>
        </a:p>
      </dgm:t>
    </dgm:pt>
    <dgm:pt modelId="{8016C4FC-A634-9A4F-9CE7-7375CBA94C32}" type="sibTrans" cxnId="{C4CAD69F-27A0-7340-974A-863812BA6E21}">
      <dgm:prSet/>
      <dgm:spPr/>
      <dgm:t>
        <a:bodyPr/>
        <a:lstStyle/>
        <a:p>
          <a:endParaRPr lang="en-US"/>
        </a:p>
      </dgm:t>
    </dgm:pt>
    <dgm:pt modelId="{33645148-ED93-D141-ABEA-B0CFD269EB1D}">
      <dgm:prSet phldrT="[Text]"/>
      <dgm:spPr/>
      <dgm:t>
        <a:bodyPr/>
        <a:lstStyle/>
        <a:p>
          <a:r>
            <a:rPr lang="en-US" dirty="0"/>
            <a:t>School Outcome Data</a:t>
          </a:r>
        </a:p>
      </dgm:t>
    </dgm:pt>
    <dgm:pt modelId="{430CDD33-1C11-5B48-8CCA-85B89F6A0558}" type="parTrans" cxnId="{518BCD87-BB8D-EA46-9554-4BA2960ECFB2}">
      <dgm:prSet/>
      <dgm:spPr/>
      <dgm:t>
        <a:bodyPr/>
        <a:lstStyle/>
        <a:p>
          <a:endParaRPr lang="en-US"/>
        </a:p>
      </dgm:t>
    </dgm:pt>
    <dgm:pt modelId="{9F0AB940-D104-8443-AC48-D86280A5F722}" type="sibTrans" cxnId="{518BCD87-BB8D-EA46-9554-4BA2960ECFB2}">
      <dgm:prSet/>
      <dgm:spPr/>
      <dgm:t>
        <a:bodyPr/>
        <a:lstStyle/>
        <a:p>
          <a:endParaRPr lang="en-US"/>
        </a:p>
      </dgm:t>
    </dgm:pt>
    <dgm:pt modelId="{AEAD0772-EBF2-5147-BDAB-8FCBE35A72E8}">
      <dgm:prSet phldrT="[Text]"/>
      <dgm:spPr/>
      <dgm:t>
        <a:bodyPr/>
        <a:lstStyle/>
        <a:p>
          <a:r>
            <a:rPr lang="en-US" dirty="0"/>
            <a:t>Office discipline referrals (ODRs) – </a:t>
          </a:r>
          <a:r>
            <a:rPr lang="en-US" i="1" dirty="0"/>
            <a:t>some</a:t>
          </a:r>
          <a:r>
            <a:rPr lang="en-US" dirty="0"/>
            <a:t> schools</a:t>
          </a:r>
        </a:p>
      </dgm:t>
    </dgm:pt>
    <dgm:pt modelId="{F7320120-2663-3340-A689-2EDC7D0EDF60}" type="parTrans" cxnId="{4BC8DA9B-B6AB-9743-A5F7-4E6DBF757649}">
      <dgm:prSet/>
      <dgm:spPr/>
      <dgm:t>
        <a:bodyPr/>
        <a:lstStyle/>
        <a:p>
          <a:endParaRPr lang="en-US"/>
        </a:p>
      </dgm:t>
    </dgm:pt>
    <dgm:pt modelId="{859788E5-E6CF-194B-8CBF-C3582B3425F7}" type="sibTrans" cxnId="{4BC8DA9B-B6AB-9743-A5F7-4E6DBF757649}">
      <dgm:prSet/>
      <dgm:spPr/>
      <dgm:t>
        <a:bodyPr/>
        <a:lstStyle/>
        <a:p>
          <a:endParaRPr lang="en-US"/>
        </a:p>
      </dgm:t>
    </dgm:pt>
    <dgm:pt modelId="{BF6B1442-1C7C-F141-98D1-98B1345B5182}">
      <dgm:prSet phldrT="[Text]"/>
      <dgm:spPr/>
      <dgm:t>
        <a:bodyPr/>
        <a:lstStyle/>
        <a:p>
          <a:r>
            <a:rPr lang="en-US" dirty="0"/>
            <a:t>In school suspension</a:t>
          </a:r>
        </a:p>
      </dgm:t>
    </dgm:pt>
    <dgm:pt modelId="{4534F068-85DF-7049-BB2D-7A0B19B501C4}" type="parTrans" cxnId="{489A8F29-F586-414C-B119-AEAAD1E6915B}">
      <dgm:prSet/>
      <dgm:spPr/>
      <dgm:t>
        <a:bodyPr/>
        <a:lstStyle/>
        <a:p>
          <a:endParaRPr lang="en-US"/>
        </a:p>
      </dgm:t>
    </dgm:pt>
    <dgm:pt modelId="{7DD7DD1C-2C5C-7748-B96A-9CA2B1E7DAB1}" type="sibTrans" cxnId="{489A8F29-F586-414C-B119-AEAAD1E6915B}">
      <dgm:prSet/>
      <dgm:spPr/>
      <dgm:t>
        <a:bodyPr/>
        <a:lstStyle/>
        <a:p>
          <a:endParaRPr lang="en-US"/>
        </a:p>
      </dgm:t>
    </dgm:pt>
    <dgm:pt modelId="{B975D8E4-55DC-3D4E-89AE-622474133BE8}">
      <dgm:prSet phldrT="[Text]"/>
      <dgm:spPr/>
      <dgm:t>
        <a:bodyPr/>
        <a:lstStyle/>
        <a:p>
          <a:r>
            <a:rPr lang="en-US" dirty="0"/>
            <a:t>Out of school suspension</a:t>
          </a:r>
        </a:p>
      </dgm:t>
    </dgm:pt>
    <dgm:pt modelId="{6D45C833-44D7-DD4E-A12D-81AE69021503}" type="parTrans" cxnId="{9350C346-C418-6F4B-9BF6-301D06904F5D}">
      <dgm:prSet/>
      <dgm:spPr/>
      <dgm:t>
        <a:bodyPr/>
        <a:lstStyle/>
        <a:p>
          <a:endParaRPr lang="en-US"/>
        </a:p>
      </dgm:t>
    </dgm:pt>
    <dgm:pt modelId="{309DEA48-191A-664B-AB6B-D32B8EC7CD26}" type="sibTrans" cxnId="{9350C346-C418-6F4B-9BF6-301D06904F5D}">
      <dgm:prSet/>
      <dgm:spPr/>
      <dgm:t>
        <a:bodyPr/>
        <a:lstStyle/>
        <a:p>
          <a:endParaRPr lang="en-US"/>
        </a:p>
      </dgm:t>
    </dgm:pt>
    <dgm:pt modelId="{32F41BE7-E360-0641-82CC-F635EE5761EB}">
      <dgm:prSet phldrT="[Text]"/>
      <dgm:spPr/>
      <dgm:t>
        <a:bodyPr/>
        <a:lstStyle/>
        <a:p>
          <a:r>
            <a:rPr lang="en-US" dirty="0"/>
            <a:t>Social Validity Data</a:t>
          </a:r>
        </a:p>
      </dgm:t>
    </dgm:pt>
    <dgm:pt modelId="{79B45F11-03BE-C945-941E-42C4028AC340}" type="parTrans" cxnId="{D3487AF5-DF4E-E744-A8AF-6D92E64E3379}">
      <dgm:prSet/>
      <dgm:spPr/>
      <dgm:t>
        <a:bodyPr/>
        <a:lstStyle/>
        <a:p>
          <a:endParaRPr lang="en-US"/>
        </a:p>
      </dgm:t>
    </dgm:pt>
    <dgm:pt modelId="{4024AD1D-A24D-9D43-A40D-9F5545D88776}" type="sibTrans" cxnId="{D3487AF5-DF4E-E744-A8AF-6D92E64E3379}">
      <dgm:prSet/>
      <dgm:spPr/>
      <dgm:t>
        <a:bodyPr/>
        <a:lstStyle/>
        <a:p>
          <a:endParaRPr lang="en-US"/>
        </a:p>
      </dgm:t>
    </dgm:pt>
    <dgm:pt modelId="{9DA48653-2037-344D-BDF6-D3932FAB1955}">
      <dgm:prSet phldrT="[Text]"/>
      <dgm:spPr/>
      <dgm:t>
        <a:bodyPr/>
        <a:lstStyle/>
        <a:p>
          <a:r>
            <a:rPr lang="en-US" dirty="0"/>
            <a:t>Training evaluation data</a:t>
          </a:r>
        </a:p>
      </dgm:t>
    </dgm:pt>
    <dgm:pt modelId="{E459D9D1-54BE-2A44-A068-7DC96FC041EE}" type="parTrans" cxnId="{BEF4D084-9AB3-2E42-BECC-AAF39BC81197}">
      <dgm:prSet/>
      <dgm:spPr/>
      <dgm:t>
        <a:bodyPr/>
        <a:lstStyle/>
        <a:p>
          <a:endParaRPr lang="en-US"/>
        </a:p>
      </dgm:t>
    </dgm:pt>
    <dgm:pt modelId="{562867B7-DE4F-8C4A-AB4C-000B9EB41546}" type="sibTrans" cxnId="{BEF4D084-9AB3-2E42-BECC-AAF39BC81197}">
      <dgm:prSet/>
      <dgm:spPr/>
      <dgm:t>
        <a:bodyPr/>
        <a:lstStyle/>
        <a:p>
          <a:endParaRPr lang="en-US"/>
        </a:p>
      </dgm:t>
    </dgm:pt>
    <dgm:pt modelId="{7D99A484-957E-994F-90BB-AD8497330E99}" type="pres">
      <dgm:prSet presAssocID="{DF1B88A5-9CBB-2948-AFCF-291D219BF704}" presName="theList" presStyleCnt="0">
        <dgm:presLayoutVars>
          <dgm:dir/>
          <dgm:animLvl val="lvl"/>
          <dgm:resizeHandles val="exact"/>
        </dgm:presLayoutVars>
      </dgm:prSet>
      <dgm:spPr/>
    </dgm:pt>
    <dgm:pt modelId="{432A6C32-7439-6043-9045-C50CA6EE3D7A}" type="pres">
      <dgm:prSet presAssocID="{ABABDEAD-1D59-FA45-B471-B51836D06D44}" presName="compNode" presStyleCnt="0"/>
      <dgm:spPr/>
    </dgm:pt>
    <dgm:pt modelId="{91BAC370-86C8-A049-B4A9-5FB79969489A}" type="pres">
      <dgm:prSet presAssocID="{ABABDEAD-1D59-FA45-B471-B51836D06D44}" presName="aNode" presStyleLbl="bgShp" presStyleIdx="0" presStyleCnt="4"/>
      <dgm:spPr/>
    </dgm:pt>
    <dgm:pt modelId="{ECD1377D-5EE1-224B-BDAB-D2032CC991C2}" type="pres">
      <dgm:prSet presAssocID="{ABABDEAD-1D59-FA45-B471-B51836D06D44}" presName="textNode" presStyleLbl="bgShp" presStyleIdx="0" presStyleCnt="4"/>
      <dgm:spPr/>
    </dgm:pt>
    <dgm:pt modelId="{F4BCF530-AD86-FC4B-8CC3-78DAF17A124C}" type="pres">
      <dgm:prSet presAssocID="{ABABDEAD-1D59-FA45-B471-B51836D06D44}" presName="compChildNode" presStyleCnt="0"/>
      <dgm:spPr/>
    </dgm:pt>
    <dgm:pt modelId="{AC127174-5A00-9345-8B33-C1F6332FC4F2}" type="pres">
      <dgm:prSet presAssocID="{ABABDEAD-1D59-FA45-B471-B51836D06D44}" presName="theInnerList" presStyleCnt="0"/>
      <dgm:spPr/>
    </dgm:pt>
    <dgm:pt modelId="{5219BA2C-B803-A946-8EF4-6841A8CDD9E8}" type="pres">
      <dgm:prSet presAssocID="{0863B00A-C238-3F46-93B3-0778D282E315}" presName="childNode" presStyleLbl="node1" presStyleIdx="0" presStyleCnt="8">
        <dgm:presLayoutVars>
          <dgm:bulletEnabled val="1"/>
        </dgm:presLayoutVars>
      </dgm:prSet>
      <dgm:spPr/>
    </dgm:pt>
    <dgm:pt modelId="{C7336F1C-1B32-934E-AC5A-D7038636382A}" type="pres">
      <dgm:prSet presAssocID="{0863B00A-C238-3F46-93B3-0778D282E315}" presName="aSpace2" presStyleCnt="0"/>
      <dgm:spPr/>
    </dgm:pt>
    <dgm:pt modelId="{2998E7C0-33FE-1D46-A669-1F8E5C5C0167}" type="pres">
      <dgm:prSet presAssocID="{E901EA5A-855D-EE47-AB3C-AB1C185E39CE}" presName="childNode" presStyleLbl="node1" presStyleIdx="1" presStyleCnt="8">
        <dgm:presLayoutVars>
          <dgm:bulletEnabled val="1"/>
        </dgm:presLayoutVars>
      </dgm:prSet>
      <dgm:spPr/>
    </dgm:pt>
    <dgm:pt modelId="{45D5F39C-50B0-8F49-8C9B-A9E1A8BFB8BF}" type="pres">
      <dgm:prSet presAssocID="{ABABDEAD-1D59-FA45-B471-B51836D06D44}" presName="aSpace" presStyleCnt="0"/>
      <dgm:spPr/>
    </dgm:pt>
    <dgm:pt modelId="{ED11ECF2-03AA-1C46-A53F-26B2CD8CFF24}" type="pres">
      <dgm:prSet presAssocID="{8AC106E9-50A6-604E-AFE1-3B1DC3405E77}" presName="compNode" presStyleCnt="0"/>
      <dgm:spPr/>
    </dgm:pt>
    <dgm:pt modelId="{FBD4B748-8A52-4F47-8ECF-748F2339ABAE}" type="pres">
      <dgm:prSet presAssocID="{8AC106E9-50A6-604E-AFE1-3B1DC3405E77}" presName="aNode" presStyleLbl="bgShp" presStyleIdx="1" presStyleCnt="4"/>
      <dgm:spPr/>
    </dgm:pt>
    <dgm:pt modelId="{5C7AC17C-DD33-9441-9FDD-F11F87154EE4}" type="pres">
      <dgm:prSet presAssocID="{8AC106E9-50A6-604E-AFE1-3B1DC3405E77}" presName="textNode" presStyleLbl="bgShp" presStyleIdx="1" presStyleCnt="4"/>
      <dgm:spPr/>
    </dgm:pt>
    <dgm:pt modelId="{5B0648E7-E53C-F74D-B6EC-655086D4882C}" type="pres">
      <dgm:prSet presAssocID="{8AC106E9-50A6-604E-AFE1-3B1DC3405E77}" presName="compChildNode" presStyleCnt="0"/>
      <dgm:spPr/>
    </dgm:pt>
    <dgm:pt modelId="{56D88FE8-0C03-3249-BB61-8D174654677B}" type="pres">
      <dgm:prSet presAssocID="{8AC106E9-50A6-604E-AFE1-3B1DC3405E77}" presName="theInnerList" presStyleCnt="0"/>
      <dgm:spPr/>
    </dgm:pt>
    <dgm:pt modelId="{C913EDA1-2F4A-1949-956B-0B14115D997A}" type="pres">
      <dgm:prSet presAssocID="{A0FC5B71-83A1-E448-B599-81ED02F7CBB9}" presName="childNode" presStyleLbl="node1" presStyleIdx="2" presStyleCnt="8">
        <dgm:presLayoutVars>
          <dgm:bulletEnabled val="1"/>
        </dgm:presLayoutVars>
      </dgm:prSet>
      <dgm:spPr/>
    </dgm:pt>
    <dgm:pt modelId="{D6816C3F-B75A-6C40-958E-2D140BA9D719}" type="pres">
      <dgm:prSet presAssocID="{A0FC5B71-83A1-E448-B599-81ED02F7CBB9}" presName="aSpace2" presStyleCnt="0"/>
      <dgm:spPr/>
    </dgm:pt>
    <dgm:pt modelId="{6CCA31E3-EC87-E04B-85DD-426AC94AC29F}" type="pres">
      <dgm:prSet presAssocID="{1802CD01-2083-7F4E-BB0F-216651F43724}" presName="childNode" presStyleLbl="node1" presStyleIdx="3" presStyleCnt="8">
        <dgm:presLayoutVars>
          <dgm:bulletEnabled val="1"/>
        </dgm:presLayoutVars>
      </dgm:prSet>
      <dgm:spPr/>
    </dgm:pt>
    <dgm:pt modelId="{FF86A025-8A50-A54B-A059-5275EF026EDA}" type="pres">
      <dgm:prSet presAssocID="{8AC106E9-50A6-604E-AFE1-3B1DC3405E77}" presName="aSpace" presStyleCnt="0"/>
      <dgm:spPr/>
    </dgm:pt>
    <dgm:pt modelId="{D7A2A794-DE98-E845-BBBF-361ACF92753D}" type="pres">
      <dgm:prSet presAssocID="{33645148-ED93-D141-ABEA-B0CFD269EB1D}" presName="compNode" presStyleCnt="0"/>
      <dgm:spPr/>
    </dgm:pt>
    <dgm:pt modelId="{02BABE5B-B8F9-B84C-BCD9-E16841771690}" type="pres">
      <dgm:prSet presAssocID="{33645148-ED93-D141-ABEA-B0CFD269EB1D}" presName="aNode" presStyleLbl="bgShp" presStyleIdx="2" presStyleCnt="4"/>
      <dgm:spPr/>
    </dgm:pt>
    <dgm:pt modelId="{7F0FA8EF-2A5A-AC4B-902E-1CA5690C6119}" type="pres">
      <dgm:prSet presAssocID="{33645148-ED93-D141-ABEA-B0CFD269EB1D}" presName="textNode" presStyleLbl="bgShp" presStyleIdx="2" presStyleCnt="4"/>
      <dgm:spPr/>
    </dgm:pt>
    <dgm:pt modelId="{B8951E6D-1127-E64F-81CD-ECBD32EFC84F}" type="pres">
      <dgm:prSet presAssocID="{33645148-ED93-D141-ABEA-B0CFD269EB1D}" presName="compChildNode" presStyleCnt="0"/>
      <dgm:spPr/>
    </dgm:pt>
    <dgm:pt modelId="{5F912DD4-9F1B-464D-8AEF-AED0D2E0314B}" type="pres">
      <dgm:prSet presAssocID="{33645148-ED93-D141-ABEA-B0CFD269EB1D}" presName="theInnerList" presStyleCnt="0"/>
      <dgm:spPr/>
    </dgm:pt>
    <dgm:pt modelId="{6206649A-05AB-444B-B5F8-83754CB1D1F1}" type="pres">
      <dgm:prSet presAssocID="{AEAD0772-EBF2-5147-BDAB-8FCBE35A72E8}" presName="childNode" presStyleLbl="node1" presStyleIdx="4" presStyleCnt="8">
        <dgm:presLayoutVars>
          <dgm:bulletEnabled val="1"/>
        </dgm:presLayoutVars>
      </dgm:prSet>
      <dgm:spPr/>
    </dgm:pt>
    <dgm:pt modelId="{A3009E70-332B-F340-9A0C-8D634901E260}" type="pres">
      <dgm:prSet presAssocID="{AEAD0772-EBF2-5147-BDAB-8FCBE35A72E8}" presName="aSpace2" presStyleCnt="0"/>
      <dgm:spPr/>
    </dgm:pt>
    <dgm:pt modelId="{56BDC292-9F36-A94B-8929-60C7E90E156A}" type="pres">
      <dgm:prSet presAssocID="{BF6B1442-1C7C-F141-98D1-98B1345B5182}" presName="childNode" presStyleLbl="node1" presStyleIdx="5" presStyleCnt="8">
        <dgm:presLayoutVars>
          <dgm:bulletEnabled val="1"/>
        </dgm:presLayoutVars>
      </dgm:prSet>
      <dgm:spPr/>
    </dgm:pt>
    <dgm:pt modelId="{C4040591-1047-0249-A2B0-4FCE1F138B11}" type="pres">
      <dgm:prSet presAssocID="{BF6B1442-1C7C-F141-98D1-98B1345B5182}" presName="aSpace2" presStyleCnt="0"/>
      <dgm:spPr/>
    </dgm:pt>
    <dgm:pt modelId="{5A9790BA-A703-7140-B40D-5AABBE9427F0}" type="pres">
      <dgm:prSet presAssocID="{B975D8E4-55DC-3D4E-89AE-622474133BE8}" presName="childNode" presStyleLbl="node1" presStyleIdx="6" presStyleCnt="8">
        <dgm:presLayoutVars>
          <dgm:bulletEnabled val="1"/>
        </dgm:presLayoutVars>
      </dgm:prSet>
      <dgm:spPr/>
    </dgm:pt>
    <dgm:pt modelId="{9B6B2C27-C047-D74A-837A-39F9C1C77FA7}" type="pres">
      <dgm:prSet presAssocID="{33645148-ED93-D141-ABEA-B0CFD269EB1D}" presName="aSpace" presStyleCnt="0"/>
      <dgm:spPr/>
    </dgm:pt>
    <dgm:pt modelId="{8D9A2FEF-F90F-A546-8E7B-B16F68CDD3B2}" type="pres">
      <dgm:prSet presAssocID="{32F41BE7-E360-0641-82CC-F635EE5761EB}" presName="compNode" presStyleCnt="0"/>
      <dgm:spPr/>
    </dgm:pt>
    <dgm:pt modelId="{4810E289-6F59-1D42-BD25-370158762126}" type="pres">
      <dgm:prSet presAssocID="{32F41BE7-E360-0641-82CC-F635EE5761EB}" presName="aNode" presStyleLbl="bgShp" presStyleIdx="3" presStyleCnt="4"/>
      <dgm:spPr/>
    </dgm:pt>
    <dgm:pt modelId="{C788A6E4-218C-7A48-B94B-01FB93889BB0}" type="pres">
      <dgm:prSet presAssocID="{32F41BE7-E360-0641-82CC-F635EE5761EB}" presName="textNode" presStyleLbl="bgShp" presStyleIdx="3" presStyleCnt="4"/>
      <dgm:spPr/>
    </dgm:pt>
    <dgm:pt modelId="{0F944DB8-AEA3-8246-925A-FD933ED24E5E}" type="pres">
      <dgm:prSet presAssocID="{32F41BE7-E360-0641-82CC-F635EE5761EB}" presName="compChildNode" presStyleCnt="0"/>
      <dgm:spPr/>
    </dgm:pt>
    <dgm:pt modelId="{6E4FF0E0-4B2A-C642-A514-E2DB2BFC96C9}" type="pres">
      <dgm:prSet presAssocID="{32F41BE7-E360-0641-82CC-F635EE5761EB}" presName="theInnerList" presStyleCnt="0"/>
      <dgm:spPr/>
    </dgm:pt>
    <dgm:pt modelId="{AA4F90DF-7256-CF4B-9010-50026681DF15}" type="pres">
      <dgm:prSet presAssocID="{9DA48653-2037-344D-BDF6-D3932FAB1955}" presName="childNode" presStyleLbl="node1" presStyleIdx="7" presStyleCnt="8">
        <dgm:presLayoutVars>
          <dgm:bulletEnabled val="1"/>
        </dgm:presLayoutVars>
      </dgm:prSet>
      <dgm:spPr/>
    </dgm:pt>
  </dgm:ptLst>
  <dgm:cxnLst>
    <dgm:cxn modelId="{3CE47D13-41F1-AF42-B05E-422CFB4BCE67}" type="presOf" srcId="{0863B00A-C238-3F46-93B3-0778D282E315}" destId="{5219BA2C-B803-A946-8EF4-6841A8CDD9E8}" srcOrd="0" destOrd="0" presId="urn:microsoft.com/office/officeart/2005/8/layout/lProcess2"/>
    <dgm:cxn modelId="{574EC01B-E8CE-004B-A904-C5217E8A7355}" type="presOf" srcId="{32F41BE7-E360-0641-82CC-F635EE5761EB}" destId="{4810E289-6F59-1D42-BD25-370158762126}" srcOrd="0" destOrd="0" presId="urn:microsoft.com/office/officeart/2005/8/layout/lProcess2"/>
    <dgm:cxn modelId="{489A8F29-F586-414C-B119-AEAAD1E6915B}" srcId="{33645148-ED93-D141-ABEA-B0CFD269EB1D}" destId="{BF6B1442-1C7C-F141-98D1-98B1345B5182}" srcOrd="1" destOrd="0" parTransId="{4534F068-85DF-7049-BB2D-7A0B19B501C4}" sibTransId="{7DD7DD1C-2C5C-7748-B96A-9CA2B1E7DAB1}"/>
    <dgm:cxn modelId="{9891D92A-066A-1B42-9876-7FA103D04AF0}" type="presOf" srcId="{BF6B1442-1C7C-F141-98D1-98B1345B5182}" destId="{56BDC292-9F36-A94B-8929-60C7E90E156A}" srcOrd="0" destOrd="0" presId="urn:microsoft.com/office/officeart/2005/8/layout/lProcess2"/>
    <dgm:cxn modelId="{1C6E1130-64AF-E940-8484-095E41C323C1}" srcId="{8AC106E9-50A6-604E-AFE1-3B1DC3405E77}" destId="{A0FC5B71-83A1-E448-B599-81ED02F7CBB9}" srcOrd="0" destOrd="0" parTransId="{7D13B217-9188-7542-862D-1ACA38D251EF}" sibTransId="{3CE3C103-170D-B643-8BA0-3C1B4D1D6F55}"/>
    <dgm:cxn modelId="{9FC2D13B-60D2-FE40-AAE4-4099309F9C8B}" srcId="{ABABDEAD-1D59-FA45-B471-B51836D06D44}" destId="{E901EA5A-855D-EE47-AB3C-AB1C185E39CE}" srcOrd="1" destOrd="0" parTransId="{261ECA13-A5EB-B748-8062-6F61B7F676D8}" sibTransId="{914C4F97-252E-8A43-97C4-FA17E02D8872}"/>
    <dgm:cxn modelId="{9350C346-C418-6F4B-9BF6-301D06904F5D}" srcId="{33645148-ED93-D141-ABEA-B0CFD269EB1D}" destId="{B975D8E4-55DC-3D4E-89AE-622474133BE8}" srcOrd="2" destOrd="0" parTransId="{6D45C833-44D7-DD4E-A12D-81AE69021503}" sibTransId="{309DEA48-191A-664B-AB6B-D32B8EC7CD26}"/>
    <dgm:cxn modelId="{EDCAF346-6EC5-E84A-ADEB-B24AA923D114}" type="presOf" srcId="{9DA48653-2037-344D-BDF6-D3932FAB1955}" destId="{AA4F90DF-7256-CF4B-9010-50026681DF15}" srcOrd="0" destOrd="0" presId="urn:microsoft.com/office/officeart/2005/8/layout/lProcess2"/>
    <dgm:cxn modelId="{0CA11F49-9D73-F442-978F-A61B83B3E333}" type="presOf" srcId="{A0FC5B71-83A1-E448-B599-81ED02F7CBB9}" destId="{C913EDA1-2F4A-1949-956B-0B14115D997A}" srcOrd="0" destOrd="0" presId="urn:microsoft.com/office/officeart/2005/8/layout/lProcess2"/>
    <dgm:cxn modelId="{E663FA5D-3589-BE46-8C2C-292DF904E81E}" type="presOf" srcId="{E901EA5A-855D-EE47-AB3C-AB1C185E39CE}" destId="{2998E7C0-33FE-1D46-A669-1F8E5C5C0167}" srcOrd="0" destOrd="0" presId="urn:microsoft.com/office/officeart/2005/8/layout/lProcess2"/>
    <dgm:cxn modelId="{CE055E5F-C5E8-D74E-985F-2723615BFE92}" type="presOf" srcId="{ABABDEAD-1D59-FA45-B471-B51836D06D44}" destId="{ECD1377D-5EE1-224B-BDAB-D2032CC991C2}" srcOrd="1" destOrd="0" presId="urn:microsoft.com/office/officeart/2005/8/layout/lProcess2"/>
    <dgm:cxn modelId="{750BE475-C5AC-B348-9D0B-45CDE3250DD4}" type="presOf" srcId="{8AC106E9-50A6-604E-AFE1-3B1DC3405E77}" destId="{FBD4B748-8A52-4F47-8ECF-748F2339ABAE}" srcOrd="0" destOrd="0" presId="urn:microsoft.com/office/officeart/2005/8/layout/lProcess2"/>
    <dgm:cxn modelId="{E663DC7A-969C-D741-8316-D40AF13EEDE5}" type="presOf" srcId="{ABABDEAD-1D59-FA45-B471-B51836D06D44}" destId="{91BAC370-86C8-A049-B4A9-5FB79969489A}" srcOrd="0" destOrd="0" presId="urn:microsoft.com/office/officeart/2005/8/layout/lProcess2"/>
    <dgm:cxn modelId="{BEF4D084-9AB3-2E42-BECC-AAF39BC81197}" srcId="{32F41BE7-E360-0641-82CC-F635EE5761EB}" destId="{9DA48653-2037-344D-BDF6-D3932FAB1955}" srcOrd="0" destOrd="0" parTransId="{E459D9D1-54BE-2A44-A068-7DC96FC041EE}" sibTransId="{562867B7-DE4F-8C4A-AB4C-000B9EB41546}"/>
    <dgm:cxn modelId="{518BCD87-BB8D-EA46-9554-4BA2960ECFB2}" srcId="{DF1B88A5-9CBB-2948-AFCF-291D219BF704}" destId="{33645148-ED93-D141-ABEA-B0CFD269EB1D}" srcOrd="2" destOrd="0" parTransId="{430CDD33-1C11-5B48-8CCA-85B89F6A0558}" sibTransId="{9F0AB940-D104-8443-AC48-D86280A5F722}"/>
    <dgm:cxn modelId="{A5541793-AE97-5545-9C19-F03C30223A20}" srcId="{ABABDEAD-1D59-FA45-B471-B51836D06D44}" destId="{0863B00A-C238-3F46-93B3-0778D282E315}" srcOrd="0" destOrd="0" parTransId="{ADC9DA8C-39D0-1E4B-893D-DA8017D8CD04}" sibTransId="{D57B44CA-ED7F-5640-9E9C-43D46A71FE3B}"/>
    <dgm:cxn modelId="{4BC8DA9B-B6AB-9743-A5F7-4E6DBF757649}" srcId="{33645148-ED93-D141-ABEA-B0CFD269EB1D}" destId="{AEAD0772-EBF2-5147-BDAB-8FCBE35A72E8}" srcOrd="0" destOrd="0" parTransId="{F7320120-2663-3340-A689-2EDC7D0EDF60}" sibTransId="{859788E5-E6CF-194B-8CBF-C3582B3425F7}"/>
    <dgm:cxn modelId="{C4CAD69F-27A0-7340-974A-863812BA6E21}" srcId="{8AC106E9-50A6-604E-AFE1-3B1DC3405E77}" destId="{1802CD01-2083-7F4E-BB0F-216651F43724}" srcOrd="1" destOrd="0" parTransId="{ED2BFEFF-3A1E-2344-869C-C52669B215DF}" sibTransId="{8016C4FC-A634-9A4F-9CE7-7375CBA94C32}"/>
    <dgm:cxn modelId="{0307E9A8-06FB-EB42-B853-A59C0F050D1C}" type="presOf" srcId="{33645148-ED93-D141-ABEA-B0CFD269EB1D}" destId="{7F0FA8EF-2A5A-AC4B-902E-1CA5690C6119}" srcOrd="1" destOrd="0" presId="urn:microsoft.com/office/officeart/2005/8/layout/lProcess2"/>
    <dgm:cxn modelId="{8F044DB2-F004-C544-8D89-FBC1EF6D4D56}" type="presOf" srcId="{1802CD01-2083-7F4E-BB0F-216651F43724}" destId="{6CCA31E3-EC87-E04B-85DD-426AC94AC29F}" srcOrd="0" destOrd="0" presId="urn:microsoft.com/office/officeart/2005/8/layout/lProcess2"/>
    <dgm:cxn modelId="{01102EB8-BD35-2D4F-B16F-5DC81A7CFC31}" srcId="{DF1B88A5-9CBB-2948-AFCF-291D219BF704}" destId="{8AC106E9-50A6-604E-AFE1-3B1DC3405E77}" srcOrd="1" destOrd="0" parTransId="{06FE41A6-1187-1647-A23C-E4FB6E10890D}" sibTransId="{9A988A7C-990C-CB4B-B510-140CE9AC412A}"/>
    <dgm:cxn modelId="{C9C5C4C0-8DA1-BF4F-A4F0-7A3161934EF6}" srcId="{DF1B88A5-9CBB-2948-AFCF-291D219BF704}" destId="{ABABDEAD-1D59-FA45-B471-B51836D06D44}" srcOrd="0" destOrd="0" parTransId="{32881C2A-83FB-5641-A6DC-D600D0AF5D0C}" sibTransId="{28A09473-06A8-5A4A-B079-9E269EB7148B}"/>
    <dgm:cxn modelId="{5445CAC1-5F5B-0543-B940-3F5FCFDB530F}" type="presOf" srcId="{33645148-ED93-D141-ABEA-B0CFD269EB1D}" destId="{02BABE5B-B8F9-B84C-BCD9-E16841771690}" srcOrd="0" destOrd="0" presId="urn:microsoft.com/office/officeart/2005/8/layout/lProcess2"/>
    <dgm:cxn modelId="{4B09F7D8-72C2-464C-A924-F9E6A5F152FF}" type="presOf" srcId="{32F41BE7-E360-0641-82CC-F635EE5761EB}" destId="{C788A6E4-218C-7A48-B94B-01FB93889BB0}" srcOrd="1" destOrd="0" presId="urn:microsoft.com/office/officeart/2005/8/layout/lProcess2"/>
    <dgm:cxn modelId="{704289DB-4CD6-9C4D-BC26-18E6E7455962}" type="presOf" srcId="{DF1B88A5-9CBB-2948-AFCF-291D219BF704}" destId="{7D99A484-957E-994F-90BB-AD8497330E99}" srcOrd="0" destOrd="0" presId="urn:microsoft.com/office/officeart/2005/8/layout/lProcess2"/>
    <dgm:cxn modelId="{7BDAE1DC-5C95-DA4B-803F-03A9C5F66772}" type="presOf" srcId="{AEAD0772-EBF2-5147-BDAB-8FCBE35A72E8}" destId="{6206649A-05AB-444B-B5F8-83754CB1D1F1}" srcOrd="0" destOrd="0" presId="urn:microsoft.com/office/officeart/2005/8/layout/lProcess2"/>
    <dgm:cxn modelId="{D3487AF5-DF4E-E744-A8AF-6D92E64E3379}" srcId="{DF1B88A5-9CBB-2948-AFCF-291D219BF704}" destId="{32F41BE7-E360-0641-82CC-F635EE5761EB}" srcOrd="3" destOrd="0" parTransId="{79B45F11-03BE-C945-941E-42C4028AC340}" sibTransId="{4024AD1D-A24D-9D43-A40D-9F5545D88776}"/>
    <dgm:cxn modelId="{A0DC4CF7-0F46-384B-A8DF-55AB3F260F86}" type="presOf" srcId="{8AC106E9-50A6-604E-AFE1-3B1DC3405E77}" destId="{5C7AC17C-DD33-9441-9FDD-F11F87154EE4}" srcOrd="1" destOrd="0" presId="urn:microsoft.com/office/officeart/2005/8/layout/lProcess2"/>
    <dgm:cxn modelId="{6B828BFB-FE9C-CA45-8320-28C6CEC19E96}" type="presOf" srcId="{B975D8E4-55DC-3D4E-89AE-622474133BE8}" destId="{5A9790BA-A703-7140-B40D-5AABBE9427F0}" srcOrd="0" destOrd="0" presId="urn:microsoft.com/office/officeart/2005/8/layout/lProcess2"/>
    <dgm:cxn modelId="{13E947D8-0599-6142-BB62-96BEDC46372B}" type="presParOf" srcId="{7D99A484-957E-994F-90BB-AD8497330E99}" destId="{432A6C32-7439-6043-9045-C50CA6EE3D7A}" srcOrd="0" destOrd="0" presId="urn:microsoft.com/office/officeart/2005/8/layout/lProcess2"/>
    <dgm:cxn modelId="{A5923E34-C3D8-AD4B-B71F-C184EBDB7081}" type="presParOf" srcId="{432A6C32-7439-6043-9045-C50CA6EE3D7A}" destId="{91BAC370-86C8-A049-B4A9-5FB79969489A}" srcOrd="0" destOrd="0" presId="urn:microsoft.com/office/officeart/2005/8/layout/lProcess2"/>
    <dgm:cxn modelId="{A65A1C13-6B4B-9346-BA66-4612596EF62F}" type="presParOf" srcId="{432A6C32-7439-6043-9045-C50CA6EE3D7A}" destId="{ECD1377D-5EE1-224B-BDAB-D2032CC991C2}" srcOrd="1" destOrd="0" presId="urn:microsoft.com/office/officeart/2005/8/layout/lProcess2"/>
    <dgm:cxn modelId="{367829A3-1F1B-DF47-A9AF-7F5A2958F86C}" type="presParOf" srcId="{432A6C32-7439-6043-9045-C50CA6EE3D7A}" destId="{F4BCF530-AD86-FC4B-8CC3-78DAF17A124C}" srcOrd="2" destOrd="0" presId="urn:microsoft.com/office/officeart/2005/8/layout/lProcess2"/>
    <dgm:cxn modelId="{1E6C914A-EC86-4344-8FF7-985B42D11201}" type="presParOf" srcId="{F4BCF530-AD86-FC4B-8CC3-78DAF17A124C}" destId="{AC127174-5A00-9345-8B33-C1F6332FC4F2}" srcOrd="0" destOrd="0" presId="urn:microsoft.com/office/officeart/2005/8/layout/lProcess2"/>
    <dgm:cxn modelId="{3E6D31C8-73CD-0348-9C34-56684F53E569}" type="presParOf" srcId="{AC127174-5A00-9345-8B33-C1F6332FC4F2}" destId="{5219BA2C-B803-A946-8EF4-6841A8CDD9E8}" srcOrd="0" destOrd="0" presId="urn:microsoft.com/office/officeart/2005/8/layout/lProcess2"/>
    <dgm:cxn modelId="{4EAF5C7D-0A35-3447-A312-CB95099C869C}" type="presParOf" srcId="{AC127174-5A00-9345-8B33-C1F6332FC4F2}" destId="{C7336F1C-1B32-934E-AC5A-D7038636382A}" srcOrd="1" destOrd="0" presId="urn:microsoft.com/office/officeart/2005/8/layout/lProcess2"/>
    <dgm:cxn modelId="{8B5FCFDB-6679-634F-B963-0F3275B00B7F}" type="presParOf" srcId="{AC127174-5A00-9345-8B33-C1F6332FC4F2}" destId="{2998E7C0-33FE-1D46-A669-1F8E5C5C0167}" srcOrd="2" destOrd="0" presId="urn:microsoft.com/office/officeart/2005/8/layout/lProcess2"/>
    <dgm:cxn modelId="{533C1B39-EED8-7143-8F5C-46BC25E4BF61}" type="presParOf" srcId="{7D99A484-957E-994F-90BB-AD8497330E99}" destId="{45D5F39C-50B0-8F49-8C9B-A9E1A8BFB8BF}" srcOrd="1" destOrd="0" presId="urn:microsoft.com/office/officeart/2005/8/layout/lProcess2"/>
    <dgm:cxn modelId="{675CC489-A6B3-384B-8A35-457BDD861826}" type="presParOf" srcId="{7D99A484-957E-994F-90BB-AD8497330E99}" destId="{ED11ECF2-03AA-1C46-A53F-26B2CD8CFF24}" srcOrd="2" destOrd="0" presId="urn:microsoft.com/office/officeart/2005/8/layout/lProcess2"/>
    <dgm:cxn modelId="{B5AA0020-D2ED-CB42-A331-A8727B7D9D3E}" type="presParOf" srcId="{ED11ECF2-03AA-1C46-A53F-26B2CD8CFF24}" destId="{FBD4B748-8A52-4F47-8ECF-748F2339ABAE}" srcOrd="0" destOrd="0" presId="urn:microsoft.com/office/officeart/2005/8/layout/lProcess2"/>
    <dgm:cxn modelId="{955FA93B-3C60-9E43-8033-D8DCDDEB00B3}" type="presParOf" srcId="{ED11ECF2-03AA-1C46-A53F-26B2CD8CFF24}" destId="{5C7AC17C-DD33-9441-9FDD-F11F87154EE4}" srcOrd="1" destOrd="0" presId="urn:microsoft.com/office/officeart/2005/8/layout/lProcess2"/>
    <dgm:cxn modelId="{B85F551C-2E19-E840-BEE8-E23AEF4BCD55}" type="presParOf" srcId="{ED11ECF2-03AA-1C46-A53F-26B2CD8CFF24}" destId="{5B0648E7-E53C-F74D-B6EC-655086D4882C}" srcOrd="2" destOrd="0" presId="urn:microsoft.com/office/officeart/2005/8/layout/lProcess2"/>
    <dgm:cxn modelId="{41596756-C278-E443-8ECF-9B4536143AEF}" type="presParOf" srcId="{5B0648E7-E53C-F74D-B6EC-655086D4882C}" destId="{56D88FE8-0C03-3249-BB61-8D174654677B}" srcOrd="0" destOrd="0" presId="urn:microsoft.com/office/officeart/2005/8/layout/lProcess2"/>
    <dgm:cxn modelId="{0EBC8707-FB83-D64C-B66E-5669F9E70065}" type="presParOf" srcId="{56D88FE8-0C03-3249-BB61-8D174654677B}" destId="{C913EDA1-2F4A-1949-956B-0B14115D997A}" srcOrd="0" destOrd="0" presId="urn:microsoft.com/office/officeart/2005/8/layout/lProcess2"/>
    <dgm:cxn modelId="{F4B9026A-8E44-5740-AF85-61094D716B65}" type="presParOf" srcId="{56D88FE8-0C03-3249-BB61-8D174654677B}" destId="{D6816C3F-B75A-6C40-958E-2D140BA9D719}" srcOrd="1" destOrd="0" presId="urn:microsoft.com/office/officeart/2005/8/layout/lProcess2"/>
    <dgm:cxn modelId="{110FC9F2-A7C7-1443-A3FA-32E2CFF808C6}" type="presParOf" srcId="{56D88FE8-0C03-3249-BB61-8D174654677B}" destId="{6CCA31E3-EC87-E04B-85DD-426AC94AC29F}" srcOrd="2" destOrd="0" presId="urn:microsoft.com/office/officeart/2005/8/layout/lProcess2"/>
    <dgm:cxn modelId="{E0CC002C-0B35-AE4E-8A78-BEE596CAA551}" type="presParOf" srcId="{7D99A484-957E-994F-90BB-AD8497330E99}" destId="{FF86A025-8A50-A54B-A059-5275EF026EDA}" srcOrd="3" destOrd="0" presId="urn:microsoft.com/office/officeart/2005/8/layout/lProcess2"/>
    <dgm:cxn modelId="{78191902-410F-B546-9A58-E072EBCD4F12}" type="presParOf" srcId="{7D99A484-957E-994F-90BB-AD8497330E99}" destId="{D7A2A794-DE98-E845-BBBF-361ACF92753D}" srcOrd="4" destOrd="0" presId="urn:microsoft.com/office/officeart/2005/8/layout/lProcess2"/>
    <dgm:cxn modelId="{C258B320-11A5-D54A-9439-2D42D896CAFD}" type="presParOf" srcId="{D7A2A794-DE98-E845-BBBF-361ACF92753D}" destId="{02BABE5B-B8F9-B84C-BCD9-E16841771690}" srcOrd="0" destOrd="0" presId="urn:microsoft.com/office/officeart/2005/8/layout/lProcess2"/>
    <dgm:cxn modelId="{848774A3-BA22-6A46-99D3-0657464E9380}" type="presParOf" srcId="{D7A2A794-DE98-E845-BBBF-361ACF92753D}" destId="{7F0FA8EF-2A5A-AC4B-902E-1CA5690C6119}" srcOrd="1" destOrd="0" presId="urn:microsoft.com/office/officeart/2005/8/layout/lProcess2"/>
    <dgm:cxn modelId="{F0556061-E6D7-3547-BF56-CA95CA1E53C9}" type="presParOf" srcId="{D7A2A794-DE98-E845-BBBF-361ACF92753D}" destId="{B8951E6D-1127-E64F-81CD-ECBD32EFC84F}" srcOrd="2" destOrd="0" presId="urn:microsoft.com/office/officeart/2005/8/layout/lProcess2"/>
    <dgm:cxn modelId="{5CA5187E-96BB-4E43-B679-6840CCFD4E4B}" type="presParOf" srcId="{B8951E6D-1127-E64F-81CD-ECBD32EFC84F}" destId="{5F912DD4-9F1B-464D-8AEF-AED0D2E0314B}" srcOrd="0" destOrd="0" presId="urn:microsoft.com/office/officeart/2005/8/layout/lProcess2"/>
    <dgm:cxn modelId="{64F73A00-6E48-934C-8BA7-87A96BFF975F}" type="presParOf" srcId="{5F912DD4-9F1B-464D-8AEF-AED0D2E0314B}" destId="{6206649A-05AB-444B-B5F8-83754CB1D1F1}" srcOrd="0" destOrd="0" presId="urn:microsoft.com/office/officeart/2005/8/layout/lProcess2"/>
    <dgm:cxn modelId="{F99E5E04-3DD1-AE45-889D-611A37895323}" type="presParOf" srcId="{5F912DD4-9F1B-464D-8AEF-AED0D2E0314B}" destId="{A3009E70-332B-F340-9A0C-8D634901E260}" srcOrd="1" destOrd="0" presId="urn:microsoft.com/office/officeart/2005/8/layout/lProcess2"/>
    <dgm:cxn modelId="{8D9A0A89-F5CB-9440-B3A5-BCCF0CAD565B}" type="presParOf" srcId="{5F912DD4-9F1B-464D-8AEF-AED0D2E0314B}" destId="{56BDC292-9F36-A94B-8929-60C7E90E156A}" srcOrd="2" destOrd="0" presId="urn:microsoft.com/office/officeart/2005/8/layout/lProcess2"/>
    <dgm:cxn modelId="{D4E39298-A380-454A-BC0B-8D0CAC9DA5FA}" type="presParOf" srcId="{5F912DD4-9F1B-464D-8AEF-AED0D2E0314B}" destId="{C4040591-1047-0249-A2B0-4FCE1F138B11}" srcOrd="3" destOrd="0" presId="urn:microsoft.com/office/officeart/2005/8/layout/lProcess2"/>
    <dgm:cxn modelId="{A5F3E0EE-DEC7-1A4E-9E28-B803D6131655}" type="presParOf" srcId="{5F912DD4-9F1B-464D-8AEF-AED0D2E0314B}" destId="{5A9790BA-A703-7140-B40D-5AABBE9427F0}" srcOrd="4" destOrd="0" presId="urn:microsoft.com/office/officeart/2005/8/layout/lProcess2"/>
    <dgm:cxn modelId="{0FCC71F6-A71E-E34D-BCEF-FBA1F3C4877D}" type="presParOf" srcId="{7D99A484-957E-994F-90BB-AD8497330E99}" destId="{9B6B2C27-C047-D74A-837A-39F9C1C77FA7}" srcOrd="5" destOrd="0" presId="urn:microsoft.com/office/officeart/2005/8/layout/lProcess2"/>
    <dgm:cxn modelId="{E65DA0D7-8D86-C74C-8FC7-3215C561E0CF}" type="presParOf" srcId="{7D99A484-957E-994F-90BB-AD8497330E99}" destId="{8D9A2FEF-F90F-A546-8E7B-B16F68CDD3B2}" srcOrd="6" destOrd="0" presId="urn:microsoft.com/office/officeart/2005/8/layout/lProcess2"/>
    <dgm:cxn modelId="{86A79D2E-62DC-5043-A74B-1818E4383B3D}" type="presParOf" srcId="{8D9A2FEF-F90F-A546-8E7B-B16F68CDD3B2}" destId="{4810E289-6F59-1D42-BD25-370158762126}" srcOrd="0" destOrd="0" presId="urn:microsoft.com/office/officeart/2005/8/layout/lProcess2"/>
    <dgm:cxn modelId="{CD5E46F2-0983-9C43-9155-ACB5CD460AC0}" type="presParOf" srcId="{8D9A2FEF-F90F-A546-8E7B-B16F68CDD3B2}" destId="{C788A6E4-218C-7A48-B94B-01FB93889BB0}" srcOrd="1" destOrd="0" presId="urn:microsoft.com/office/officeart/2005/8/layout/lProcess2"/>
    <dgm:cxn modelId="{B4BEA4FE-207D-CB4E-A498-5C6D82DE48EE}" type="presParOf" srcId="{8D9A2FEF-F90F-A546-8E7B-B16F68CDD3B2}" destId="{0F944DB8-AEA3-8246-925A-FD933ED24E5E}" srcOrd="2" destOrd="0" presId="urn:microsoft.com/office/officeart/2005/8/layout/lProcess2"/>
    <dgm:cxn modelId="{E9D7703E-1773-E644-B08B-4B922D1BA9C9}" type="presParOf" srcId="{0F944DB8-AEA3-8246-925A-FD933ED24E5E}" destId="{6E4FF0E0-4B2A-C642-A514-E2DB2BFC96C9}" srcOrd="0" destOrd="0" presId="urn:microsoft.com/office/officeart/2005/8/layout/lProcess2"/>
    <dgm:cxn modelId="{8E095FCD-59C0-A649-BDBA-A83CF117A3BE}" type="presParOf" srcId="{6E4FF0E0-4B2A-C642-A514-E2DB2BFC96C9}" destId="{AA4F90DF-7256-CF4B-9010-50026681DF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B88A5-9CBB-2948-AFCF-291D219BF704}" type="doc">
      <dgm:prSet loTypeId="urn:microsoft.com/office/officeart/2005/8/layout/lProcess2" loCatId="" qsTypeId="urn:microsoft.com/office/officeart/2005/8/quickstyle/simple2" qsCatId="simple" csTypeId="urn:microsoft.com/office/officeart/2005/8/colors/accent2_1" csCatId="accent2" phldr="1"/>
      <dgm:spPr/>
      <dgm:t>
        <a:bodyPr/>
        <a:lstStyle/>
        <a:p>
          <a:endParaRPr lang="en-US"/>
        </a:p>
      </dgm:t>
    </dgm:pt>
    <dgm:pt modelId="{ABABDEAD-1D59-FA45-B471-B51836D06D44}">
      <dgm:prSet phldrT="[Text]" custT="1"/>
      <dgm:spPr/>
      <dgm:t>
        <a:bodyPr/>
        <a:lstStyle/>
        <a:p>
          <a:r>
            <a:rPr lang="en-US" sz="1700" dirty="0"/>
            <a:t>District Leadership Capacity</a:t>
          </a:r>
        </a:p>
      </dgm:t>
    </dgm:pt>
    <dgm:pt modelId="{32881C2A-83FB-5641-A6DC-D600D0AF5D0C}" type="parTrans" cxnId="{C9C5C4C0-8DA1-BF4F-A4F0-7A3161934EF6}">
      <dgm:prSet/>
      <dgm:spPr/>
      <dgm:t>
        <a:bodyPr/>
        <a:lstStyle/>
        <a:p>
          <a:endParaRPr lang="en-US"/>
        </a:p>
      </dgm:t>
    </dgm:pt>
    <dgm:pt modelId="{28A09473-06A8-5A4A-B079-9E269EB7148B}" type="sibTrans" cxnId="{C9C5C4C0-8DA1-BF4F-A4F0-7A3161934EF6}">
      <dgm:prSet/>
      <dgm:spPr/>
      <dgm:t>
        <a:bodyPr/>
        <a:lstStyle/>
        <a:p>
          <a:endParaRPr lang="en-US"/>
        </a:p>
      </dgm:t>
    </dgm:pt>
    <dgm:pt modelId="{E901EA5A-855D-EE47-AB3C-AB1C185E39CE}">
      <dgm:prSet phldrT="[Text]" custT="1"/>
      <dgm:spPr/>
      <dgm:t>
        <a:bodyPr/>
        <a:lstStyle/>
        <a:p>
          <a:r>
            <a:rPr lang="en-US" sz="1300" dirty="0"/>
            <a:t>Blueprint Self-Assessment</a:t>
          </a:r>
        </a:p>
      </dgm:t>
    </dgm:pt>
    <dgm:pt modelId="{261ECA13-A5EB-B748-8062-6F61B7F676D8}" type="parTrans" cxnId="{9FC2D13B-60D2-FE40-AAE4-4099309F9C8B}">
      <dgm:prSet/>
      <dgm:spPr/>
      <dgm:t>
        <a:bodyPr/>
        <a:lstStyle/>
        <a:p>
          <a:endParaRPr lang="en-US"/>
        </a:p>
      </dgm:t>
    </dgm:pt>
    <dgm:pt modelId="{914C4F97-252E-8A43-97C4-FA17E02D8872}" type="sibTrans" cxnId="{9FC2D13B-60D2-FE40-AAE4-4099309F9C8B}">
      <dgm:prSet/>
      <dgm:spPr/>
      <dgm:t>
        <a:bodyPr/>
        <a:lstStyle/>
        <a:p>
          <a:endParaRPr lang="en-US"/>
        </a:p>
      </dgm:t>
    </dgm:pt>
    <dgm:pt modelId="{12F12FB2-42D4-A342-843A-2AC9BE541443}">
      <dgm:prSet phldrT="[Text]" custT="1"/>
      <dgm:spPr/>
      <dgm:t>
        <a:bodyPr/>
        <a:lstStyle/>
        <a:p>
          <a:r>
            <a:rPr lang="en-US" sz="1300" dirty="0"/>
            <a:t>Completed 1x per year</a:t>
          </a:r>
        </a:p>
      </dgm:t>
    </dgm:pt>
    <dgm:pt modelId="{0B096EB9-EAEC-0B41-B0D9-5E240870CC84}" type="parTrans" cxnId="{CA3D926B-40F8-8344-BB16-446F46EBAC1D}">
      <dgm:prSet/>
      <dgm:spPr/>
      <dgm:t>
        <a:bodyPr/>
        <a:lstStyle/>
        <a:p>
          <a:endParaRPr lang="en-US"/>
        </a:p>
      </dgm:t>
    </dgm:pt>
    <dgm:pt modelId="{0FA1FF64-2130-6B47-BCF6-92C77FC2CCEE}" type="sibTrans" cxnId="{CA3D926B-40F8-8344-BB16-446F46EBAC1D}">
      <dgm:prSet/>
      <dgm:spPr/>
      <dgm:t>
        <a:bodyPr/>
        <a:lstStyle/>
        <a:p>
          <a:endParaRPr lang="en-US"/>
        </a:p>
      </dgm:t>
    </dgm:pt>
    <dgm:pt modelId="{7D99A484-957E-994F-90BB-AD8497330E99}" type="pres">
      <dgm:prSet presAssocID="{DF1B88A5-9CBB-2948-AFCF-291D219BF704}" presName="theList" presStyleCnt="0">
        <dgm:presLayoutVars>
          <dgm:dir/>
          <dgm:animLvl val="lvl"/>
          <dgm:resizeHandles val="exact"/>
        </dgm:presLayoutVars>
      </dgm:prSet>
      <dgm:spPr/>
    </dgm:pt>
    <dgm:pt modelId="{432A6C32-7439-6043-9045-C50CA6EE3D7A}" type="pres">
      <dgm:prSet presAssocID="{ABABDEAD-1D59-FA45-B471-B51836D06D44}" presName="compNode" presStyleCnt="0"/>
      <dgm:spPr/>
    </dgm:pt>
    <dgm:pt modelId="{91BAC370-86C8-A049-B4A9-5FB79969489A}" type="pres">
      <dgm:prSet presAssocID="{ABABDEAD-1D59-FA45-B471-B51836D06D44}" presName="aNode" presStyleLbl="bgShp" presStyleIdx="0" presStyleCnt="1"/>
      <dgm:spPr/>
    </dgm:pt>
    <dgm:pt modelId="{ECD1377D-5EE1-224B-BDAB-D2032CC991C2}" type="pres">
      <dgm:prSet presAssocID="{ABABDEAD-1D59-FA45-B471-B51836D06D44}" presName="textNode" presStyleLbl="bgShp" presStyleIdx="0" presStyleCnt="1"/>
      <dgm:spPr/>
    </dgm:pt>
    <dgm:pt modelId="{F4BCF530-AD86-FC4B-8CC3-78DAF17A124C}" type="pres">
      <dgm:prSet presAssocID="{ABABDEAD-1D59-FA45-B471-B51836D06D44}" presName="compChildNode" presStyleCnt="0"/>
      <dgm:spPr/>
    </dgm:pt>
    <dgm:pt modelId="{AC127174-5A00-9345-8B33-C1F6332FC4F2}" type="pres">
      <dgm:prSet presAssocID="{ABABDEAD-1D59-FA45-B471-B51836D06D44}" presName="theInnerList" presStyleCnt="0"/>
      <dgm:spPr/>
    </dgm:pt>
    <dgm:pt modelId="{062D6B3D-C37D-AB4C-9FA7-60930F6F538D}" type="pres">
      <dgm:prSet presAssocID="{E901EA5A-855D-EE47-AB3C-AB1C185E39CE}" presName="childNode" presStyleLbl="node1" presStyleIdx="0" presStyleCnt="2">
        <dgm:presLayoutVars>
          <dgm:bulletEnabled val="1"/>
        </dgm:presLayoutVars>
      </dgm:prSet>
      <dgm:spPr/>
    </dgm:pt>
    <dgm:pt modelId="{028A1EDA-9841-CC41-8272-A1F76A35B05A}" type="pres">
      <dgm:prSet presAssocID="{E901EA5A-855D-EE47-AB3C-AB1C185E39CE}" presName="aSpace2" presStyleCnt="0"/>
      <dgm:spPr/>
    </dgm:pt>
    <dgm:pt modelId="{0AE70D81-7806-3349-BA89-2C043F7B9855}" type="pres">
      <dgm:prSet presAssocID="{12F12FB2-42D4-A342-843A-2AC9BE541443}" presName="childNode" presStyleLbl="node1" presStyleIdx="1" presStyleCnt="2">
        <dgm:presLayoutVars>
          <dgm:bulletEnabled val="1"/>
        </dgm:presLayoutVars>
      </dgm:prSet>
      <dgm:spPr/>
    </dgm:pt>
  </dgm:ptLst>
  <dgm:cxnLst>
    <dgm:cxn modelId="{9FC2D13B-60D2-FE40-AAE4-4099309F9C8B}" srcId="{ABABDEAD-1D59-FA45-B471-B51836D06D44}" destId="{E901EA5A-855D-EE47-AB3C-AB1C185E39CE}" srcOrd="0" destOrd="0" parTransId="{261ECA13-A5EB-B748-8062-6F61B7F676D8}" sibTransId="{914C4F97-252E-8A43-97C4-FA17E02D8872}"/>
    <dgm:cxn modelId="{CE055E5F-C5E8-D74E-985F-2723615BFE92}" type="presOf" srcId="{ABABDEAD-1D59-FA45-B471-B51836D06D44}" destId="{ECD1377D-5EE1-224B-BDAB-D2032CC991C2}" srcOrd="1" destOrd="0" presId="urn:microsoft.com/office/officeart/2005/8/layout/lProcess2"/>
    <dgm:cxn modelId="{CA3D926B-40F8-8344-BB16-446F46EBAC1D}" srcId="{ABABDEAD-1D59-FA45-B471-B51836D06D44}" destId="{12F12FB2-42D4-A342-843A-2AC9BE541443}" srcOrd="1" destOrd="0" parTransId="{0B096EB9-EAEC-0B41-B0D9-5E240870CC84}" sibTransId="{0FA1FF64-2130-6B47-BCF6-92C77FC2CCEE}"/>
    <dgm:cxn modelId="{E663DC7A-969C-D741-8316-D40AF13EEDE5}" type="presOf" srcId="{ABABDEAD-1D59-FA45-B471-B51836D06D44}" destId="{91BAC370-86C8-A049-B4A9-5FB79969489A}" srcOrd="0" destOrd="0" presId="urn:microsoft.com/office/officeart/2005/8/layout/lProcess2"/>
    <dgm:cxn modelId="{137CF2A9-D32E-A04A-BAB8-22A705281417}" type="presOf" srcId="{E901EA5A-855D-EE47-AB3C-AB1C185E39CE}" destId="{062D6B3D-C37D-AB4C-9FA7-60930F6F538D}" srcOrd="0" destOrd="0" presId="urn:microsoft.com/office/officeart/2005/8/layout/lProcess2"/>
    <dgm:cxn modelId="{9083CDBE-7CED-2C42-9673-421CEC38C26E}" type="presOf" srcId="{12F12FB2-42D4-A342-843A-2AC9BE541443}" destId="{0AE70D81-7806-3349-BA89-2C043F7B9855}" srcOrd="0" destOrd="0" presId="urn:microsoft.com/office/officeart/2005/8/layout/lProcess2"/>
    <dgm:cxn modelId="{C9C5C4C0-8DA1-BF4F-A4F0-7A3161934EF6}" srcId="{DF1B88A5-9CBB-2948-AFCF-291D219BF704}" destId="{ABABDEAD-1D59-FA45-B471-B51836D06D44}" srcOrd="0" destOrd="0" parTransId="{32881C2A-83FB-5641-A6DC-D600D0AF5D0C}" sibTransId="{28A09473-06A8-5A4A-B079-9E269EB7148B}"/>
    <dgm:cxn modelId="{704289DB-4CD6-9C4D-BC26-18E6E7455962}" type="presOf" srcId="{DF1B88A5-9CBB-2948-AFCF-291D219BF704}" destId="{7D99A484-957E-994F-90BB-AD8497330E99}" srcOrd="0" destOrd="0" presId="urn:microsoft.com/office/officeart/2005/8/layout/lProcess2"/>
    <dgm:cxn modelId="{13E947D8-0599-6142-BB62-96BEDC46372B}" type="presParOf" srcId="{7D99A484-957E-994F-90BB-AD8497330E99}" destId="{432A6C32-7439-6043-9045-C50CA6EE3D7A}" srcOrd="0" destOrd="0" presId="urn:microsoft.com/office/officeart/2005/8/layout/lProcess2"/>
    <dgm:cxn modelId="{A5923E34-C3D8-AD4B-B71F-C184EBDB7081}" type="presParOf" srcId="{432A6C32-7439-6043-9045-C50CA6EE3D7A}" destId="{91BAC370-86C8-A049-B4A9-5FB79969489A}" srcOrd="0" destOrd="0" presId="urn:microsoft.com/office/officeart/2005/8/layout/lProcess2"/>
    <dgm:cxn modelId="{A65A1C13-6B4B-9346-BA66-4612596EF62F}" type="presParOf" srcId="{432A6C32-7439-6043-9045-C50CA6EE3D7A}" destId="{ECD1377D-5EE1-224B-BDAB-D2032CC991C2}" srcOrd="1" destOrd="0" presId="urn:microsoft.com/office/officeart/2005/8/layout/lProcess2"/>
    <dgm:cxn modelId="{367829A3-1F1B-DF47-A9AF-7F5A2958F86C}" type="presParOf" srcId="{432A6C32-7439-6043-9045-C50CA6EE3D7A}" destId="{F4BCF530-AD86-FC4B-8CC3-78DAF17A124C}" srcOrd="2" destOrd="0" presId="urn:microsoft.com/office/officeart/2005/8/layout/lProcess2"/>
    <dgm:cxn modelId="{1E6C914A-EC86-4344-8FF7-985B42D11201}" type="presParOf" srcId="{F4BCF530-AD86-FC4B-8CC3-78DAF17A124C}" destId="{AC127174-5A00-9345-8B33-C1F6332FC4F2}" srcOrd="0" destOrd="0" presId="urn:microsoft.com/office/officeart/2005/8/layout/lProcess2"/>
    <dgm:cxn modelId="{EDBB1E3B-7F74-4547-8750-F017970AEF2F}" type="presParOf" srcId="{AC127174-5A00-9345-8B33-C1F6332FC4F2}" destId="{062D6B3D-C37D-AB4C-9FA7-60930F6F538D}" srcOrd="0" destOrd="0" presId="urn:microsoft.com/office/officeart/2005/8/layout/lProcess2"/>
    <dgm:cxn modelId="{E532DEE3-A894-D44D-8CFA-2EBACB556A9C}" type="presParOf" srcId="{AC127174-5A00-9345-8B33-C1F6332FC4F2}" destId="{028A1EDA-9841-CC41-8272-A1F76A35B05A}" srcOrd="1" destOrd="0" presId="urn:microsoft.com/office/officeart/2005/8/layout/lProcess2"/>
    <dgm:cxn modelId="{24ED7764-4033-D544-A204-5A2680F6F203}" type="presParOf" srcId="{AC127174-5A00-9345-8B33-C1F6332FC4F2}" destId="{0AE70D81-7806-3349-BA89-2C043F7B9855}"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dirty="0">
              <a:effectLst/>
            </a:rPr>
            <a:t>1. Leadership Team has the authority to influence the organization (e.g., decision-making for budget, implementation, policy, data systems).</a:t>
          </a:r>
          <a:endParaRPr lang="en-US" dirty="0"/>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9B6E630E-F312-6C4A-A19D-89D73D77A5A9}">
      <dgm:prSet phldrT="[Text]"/>
      <dgm:spPr/>
      <dgm:t>
        <a:bodyPr/>
        <a:lstStyle/>
        <a:p>
          <a:pPr>
            <a:buFont typeface="+mj-lt"/>
            <a:buAutoNum type="arabicPeriod" startAt="2"/>
          </a:pPr>
          <a:r>
            <a:rPr lang="en-US" dirty="0">
              <a:effectLst/>
            </a:rPr>
            <a:t>2. Leadership Team has representation from range of stakeholders with investment in youth outcomes from the local community and individuals with detailed knowledge about the current social-emotional-behavioral initiatives (e.g., accountability, administrators, families, general and special education, higher education, mental health, school board and community members, school board attorneys, trade organizations, youth-serving agencies).</a:t>
          </a:r>
          <a:endParaRPr lang="en-US" dirty="0"/>
        </a:p>
      </dgm:t>
    </dgm:pt>
    <dgm:pt modelId="{3BBAF76E-86FF-BD43-A274-F3620651FED6}" type="parTrans" cxnId="{EA07C1B6-63DD-EB4B-B175-62179365AFBF}">
      <dgm:prSet/>
      <dgm:spPr/>
      <dgm:t>
        <a:bodyPr/>
        <a:lstStyle/>
        <a:p>
          <a:endParaRPr lang="en-US"/>
        </a:p>
      </dgm:t>
    </dgm:pt>
    <dgm:pt modelId="{694D31F0-1AFA-D541-A9E3-1CC479544BE2}" type="sibTrans" cxnId="{EA07C1B6-63DD-EB4B-B175-62179365AFBF}">
      <dgm:prSet/>
      <dgm:spPr/>
      <dgm:t>
        <a:bodyPr/>
        <a:lstStyle/>
        <a:p>
          <a:endParaRPr lang="en-US"/>
        </a:p>
      </dgm:t>
    </dgm:pt>
    <dgm:pt modelId="{9F320966-645D-4D4E-BBE6-9825E7D18474}">
      <dgm:prSet phldrT="[Text]"/>
      <dgm:spPr/>
      <dgm:t>
        <a:bodyPr/>
        <a:lstStyle/>
        <a:p>
          <a:pPr>
            <a:buFont typeface="+mj-lt"/>
            <a:buAutoNum type="arabicPeriod" startAt="3"/>
          </a:pPr>
          <a:r>
            <a:rPr lang="en-US" dirty="0">
              <a:effectLst/>
            </a:rPr>
            <a:t>3. Leadership Team includes individuals with behavioral science expertise across the full continuum of behavior support (Tiers I, II, III) to ensure fidelity of implementation of PBIS practices and systems in three domains: (a) training, (b) coaching, and (c) evaluation.</a:t>
          </a:r>
          <a:endParaRPr lang="en-US" dirty="0"/>
        </a:p>
      </dgm:t>
    </dgm:pt>
    <dgm:pt modelId="{A969D11F-77DF-0E43-8ACA-3FA5E6DF0846}" type="parTrans" cxnId="{7B983930-1D32-F942-BD6D-56B8D2E8F1EA}">
      <dgm:prSet/>
      <dgm:spPr/>
      <dgm:t>
        <a:bodyPr/>
        <a:lstStyle/>
        <a:p>
          <a:endParaRPr lang="en-US"/>
        </a:p>
      </dgm:t>
    </dgm:pt>
    <dgm:pt modelId="{E87D807F-D6E3-AE41-8AE0-64579F160580}" type="sibTrans" cxnId="{7B983930-1D32-F942-BD6D-56B8D2E8F1EA}">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3">
        <dgm:presLayoutVars>
          <dgm:chMax val="0"/>
          <dgm:bulletEnabled val="1"/>
        </dgm:presLayoutVars>
      </dgm:prSet>
      <dgm:spPr/>
    </dgm:pt>
    <dgm:pt modelId="{3C9E115F-268F-074B-BC4F-01E76456EB71}" type="pres">
      <dgm:prSet presAssocID="{A206AF40-6152-D84B-8877-7F40C8B16166}" presName="spacer" presStyleCnt="0"/>
      <dgm:spPr/>
    </dgm:pt>
    <dgm:pt modelId="{E4740385-FC0E-6748-B605-47C2CCA3F6C4}" type="pres">
      <dgm:prSet presAssocID="{9B6E630E-F312-6C4A-A19D-89D73D77A5A9}" presName="parentText" presStyleLbl="node1" presStyleIdx="1" presStyleCnt="3">
        <dgm:presLayoutVars>
          <dgm:chMax val="0"/>
          <dgm:bulletEnabled val="1"/>
        </dgm:presLayoutVars>
      </dgm:prSet>
      <dgm:spPr/>
    </dgm:pt>
    <dgm:pt modelId="{C73BCDC9-2E49-8249-8798-5DCF5394F5E8}" type="pres">
      <dgm:prSet presAssocID="{694D31F0-1AFA-D541-A9E3-1CC479544BE2}" presName="spacer" presStyleCnt="0"/>
      <dgm:spPr/>
    </dgm:pt>
    <dgm:pt modelId="{479513A7-1E89-6148-824A-132BE9607B1F}" type="pres">
      <dgm:prSet presAssocID="{9F320966-645D-4D4E-BBE6-9825E7D18474}" presName="parentText" presStyleLbl="node1" presStyleIdx="2" presStyleCnt="3">
        <dgm:presLayoutVars>
          <dgm:chMax val="0"/>
          <dgm:bulletEnabled val="1"/>
        </dgm:presLayoutVars>
      </dgm:prSet>
      <dgm:spPr/>
    </dgm:pt>
  </dgm:ptLst>
  <dgm:cxnLst>
    <dgm:cxn modelId="{1B160D1D-4BDE-D041-AB3A-C2B466BDA29A}" srcId="{261CE2AB-5F5D-FE4B-AA82-16DC560E32FD}" destId="{2EC69883-B995-9140-BC0F-ECAA727EFFD6}" srcOrd="0" destOrd="0" parTransId="{52E665D5-0858-B849-B57B-E36CE21948A4}" sibTransId="{A206AF40-6152-D84B-8877-7F40C8B16166}"/>
    <dgm:cxn modelId="{7B983930-1D32-F942-BD6D-56B8D2E8F1EA}" srcId="{261CE2AB-5F5D-FE4B-AA82-16DC560E32FD}" destId="{9F320966-645D-4D4E-BBE6-9825E7D18474}" srcOrd="2" destOrd="0" parTransId="{A969D11F-77DF-0E43-8ACA-3FA5E6DF0846}" sibTransId="{E87D807F-D6E3-AE41-8AE0-64579F160580}"/>
    <dgm:cxn modelId="{4C75936F-D41D-B448-8FE6-91503CDA6A5C}" type="presOf" srcId="{2EC69883-B995-9140-BC0F-ECAA727EFFD6}" destId="{2E936A92-E3E8-0E4F-8787-3F464B4808D0}" srcOrd="0" destOrd="0" presId="urn:microsoft.com/office/officeart/2005/8/layout/vList2"/>
    <dgm:cxn modelId="{195D0E89-145B-0F4C-8256-985461658688}" type="presOf" srcId="{9B6E630E-F312-6C4A-A19D-89D73D77A5A9}" destId="{E4740385-FC0E-6748-B605-47C2CCA3F6C4}" srcOrd="0" destOrd="0" presId="urn:microsoft.com/office/officeart/2005/8/layout/vList2"/>
    <dgm:cxn modelId="{EA07C1B6-63DD-EB4B-B175-62179365AFBF}" srcId="{261CE2AB-5F5D-FE4B-AA82-16DC560E32FD}" destId="{9B6E630E-F312-6C4A-A19D-89D73D77A5A9}" srcOrd="1" destOrd="0" parTransId="{3BBAF76E-86FF-BD43-A274-F3620651FED6}" sibTransId="{694D31F0-1AFA-D541-A9E3-1CC479544BE2}"/>
    <dgm:cxn modelId="{4FCE69CB-B330-E541-9B9D-7DC86685BC22}" type="presOf" srcId="{261CE2AB-5F5D-FE4B-AA82-16DC560E32FD}" destId="{C582D794-CB6F-8746-8FF7-1206C0890113}" srcOrd="0" destOrd="0" presId="urn:microsoft.com/office/officeart/2005/8/layout/vList2"/>
    <dgm:cxn modelId="{E5484CFC-0452-5548-82BE-948CB58B210E}" type="presOf" srcId="{9F320966-645D-4D4E-BBE6-9825E7D18474}" destId="{479513A7-1E89-6148-824A-132BE9607B1F}"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64D78D4A-CCE3-5345-92C3-A11B09CDCF70}" type="presParOf" srcId="{C582D794-CB6F-8746-8FF7-1206C0890113}" destId="{3C9E115F-268F-074B-BC4F-01E76456EB71}" srcOrd="1" destOrd="0" presId="urn:microsoft.com/office/officeart/2005/8/layout/vList2"/>
    <dgm:cxn modelId="{FD73CAD9-D479-F24E-A5DA-EC88118D2B3F}" type="presParOf" srcId="{C582D794-CB6F-8746-8FF7-1206C0890113}" destId="{E4740385-FC0E-6748-B605-47C2CCA3F6C4}" srcOrd="2" destOrd="0" presId="urn:microsoft.com/office/officeart/2005/8/layout/vList2"/>
    <dgm:cxn modelId="{27A845B4-4318-5B43-A228-190EAF0E2C37}" type="presParOf" srcId="{C582D794-CB6F-8746-8FF7-1206C0890113}" destId="{C73BCDC9-2E49-8249-8798-5DCF5394F5E8}" srcOrd="3" destOrd="0" presId="urn:microsoft.com/office/officeart/2005/8/layout/vList2"/>
    <dgm:cxn modelId="{A0596419-12FF-894B-9B54-83EAE8588B37}" type="presParOf" srcId="{C582D794-CB6F-8746-8FF7-1206C0890113}" destId="{479513A7-1E89-6148-824A-132BE9607B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dirty="0">
              <a:effectLst/>
            </a:rPr>
            <a:t>4. Leadership Team is led or facilitated by a coordinator(s) with (a) adequately allocated FTE and (b) experience in data-based decision-making, systems to support implementation, and evidence-based social-emotional-behavioral practices.</a:t>
          </a:r>
          <a:endParaRPr lang="en-US" dirty="0"/>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9B6E630E-F312-6C4A-A19D-89D73D77A5A9}">
      <dgm:prSet phldrT="[Text]"/>
      <dgm:spPr/>
      <dgm:t>
        <a:bodyPr/>
        <a:lstStyle/>
        <a:p>
          <a:pPr>
            <a:buFont typeface="+mj-lt"/>
            <a:buAutoNum type="arabicPeriod" startAt="2"/>
          </a:pPr>
          <a:r>
            <a:rPr lang="en-US" dirty="0">
              <a:effectLst/>
            </a:rPr>
            <a:t>5. Leadership Team completes a 3-5 year action plan guided by the PBIS Implementation Blueprint Self-Assessment, state/district strategic plan, and district/school fidelity of implementation data (e.g., Tiered Fidelity Inventory), and matches resources to needs based on student outcome data, especially for vulnerable populations.</a:t>
          </a:r>
          <a:endParaRPr lang="en-US" dirty="0"/>
        </a:p>
      </dgm:t>
    </dgm:pt>
    <dgm:pt modelId="{3BBAF76E-86FF-BD43-A274-F3620651FED6}" type="parTrans" cxnId="{EA07C1B6-63DD-EB4B-B175-62179365AFBF}">
      <dgm:prSet/>
      <dgm:spPr/>
      <dgm:t>
        <a:bodyPr/>
        <a:lstStyle/>
        <a:p>
          <a:endParaRPr lang="en-US"/>
        </a:p>
      </dgm:t>
    </dgm:pt>
    <dgm:pt modelId="{694D31F0-1AFA-D541-A9E3-1CC479544BE2}" type="sibTrans" cxnId="{EA07C1B6-63DD-EB4B-B175-62179365AFBF}">
      <dgm:prSet/>
      <dgm:spPr/>
      <dgm:t>
        <a:bodyPr/>
        <a:lstStyle/>
        <a:p>
          <a:endParaRPr lang="en-US"/>
        </a:p>
      </dgm:t>
    </dgm:pt>
    <dgm:pt modelId="{9F320966-645D-4D4E-BBE6-9825E7D18474}">
      <dgm:prSet phldrT="[Text]"/>
      <dgm:spPr/>
      <dgm:t>
        <a:bodyPr/>
        <a:lstStyle/>
        <a:p>
          <a:pPr>
            <a:buFont typeface="+mj-lt"/>
            <a:buAutoNum type="arabicPeriod" startAt="3"/>
          </a:pPr>
          <a:r>
            <a:rPr lang="en-US" dirty="0">
              <a:effectLst/>
            </a:rPr>
            <a:t>6. Leadership Team uses standard meeting process and problem solving agenda (e.g., Team-Initiated Problem Solving) with clearly defined operating procedures (e.g., procedures for securing agreements, resolving conflicts and integration of system features).</a:t>
          </a:r>
          <a:endParaRPr lang="en-US" dirty="0"/>
        </a:p>
      </dgm:t>
    </dgm:pt>
    <dgm:pt modelId="{A969D11F-77DF-0E43-8ACA-3FA5E6DF0846}" type="parTrans" cxnId="{7B983930-1D32-F942-BD6D-56B8D2E8F1EA}">
      <dgm:prSet/>
      <dgm:spPr/>
      <dgm:t>
        <a:bodyPr/>
        <a:lstStyle/>
        <a:p>
          <a:endParaRPr lang="en-US"/>
        </a:p>
      </dgm:t>
    </dgm:pt>
    <dgm:pt modelId="{E87D807F-D6E3-AE41-8AE0-64579F160580}" type="sibTrans" cxnId="{7B983930-1D32-F942-BD6D-56B8D2E8F1EA}">
      <dgm:prSet/>
      <dgm:spPr/>
      <dgm:t>
        <a:bodyPr/>
        <a:lstStyle/>
        <a:p>
          <a:endParaRPr lang="en-US"/>
        </a:p>
      </dgm:t>
    </dgm:pt>
    <dgm:pt modelId="{0A6CDD7E-539C-C442-9AC4-BC5D224539E1}">
      <dgm:prSet phldrT="[Text]"/>
      <dgm:spPr/>
      <dgm:t>
        <a:bodyPr/>
        <a:lstStyle/>
        <a:p>
          <a:pPr>
            <a:buFont typeface="+mj-lt"/>
            <a:buAutoNum type="arabicPeriod" startAt="3"/>
          </a:pPr>
          <a:r>
            <a:rPr lang="en-US" dirty="0"/>
            <a:t>7. </a:t>
          </a:r>
          <a:r>
            <a:rPr lang="en-US" dirty="0">
              <a:effectLst/>
            </a:rPr>
            <a:t>Leadership Team engages in ongoing, two-way communication with executive leadership regarding implementation progress and outcomes related to student behavior goals and PBIS fidelity of implementation.</a:t>
          </a:r>
          <a:endParaRPr lang="en-US" dirty="0"/>
        </a:p>
      </dgm:t>
    </dgm:pt>
    <dgm:pt modelId="{A5499645-970A-2947-B660-523A9C37A7EF}" type="parTrans" cxnId="{36A1EA08-BF08-9B44-973D-4240011430CF}">
      <dgm:prSet/>
      <dgm:spPr/>
      <dgm:t>
        <a:bodyPr/>
        <a:lstStyle/>
        <a:p>
          <a:endParaRPr lang="en-US"/>
        </a:p>
      </dgm:t>
    </dgm:pt>
    <dgm:pt modelId="{A26F8FF6-E26C-B143-9D05-8BB078950C4E}" type="sibTrans" cxnId="{36A1EA08-BF08-9B44-973D-4240011430CF}">
      <dgm:prSet/>
      <dgm:spPr/>
      <dgm:t>
        <a:bodyPr/>
        <a:lstStyle/>
        <a:p>
          <a:endParaRPr lang="en-US"/>
        </a:p>
      </dgm:t>
    </dgm:pt>
    <dgm:pt modelId="{C851546E-E824-114F-91CC-2BF9EF51C36F}">
      <dgm:prSet phldrT="[Text]"/>
      <dgm:spPr/>
      <dgm:t>
        <a:bodyPr/>
        <a:lstStyle/>
        <a:p>
          <a:pPr>
            <a:buFont typeface="+mj-lt"/>
            <a:buAutoNum type="arabicPeriod" startAt="3"/>
          </a:pPr>
          <a:r>
            <a:rPr lang="en-US" dirty="0"/>
            <a:t>8. </a:t>
          </a:r>
          <a:r>
            <a:rPr lang="en-US" dirty="0">
              <a:effectLst/>
            </a:rPr>
            <a:t>Leadership Team members who coordinate daily implementation of the initiative regularly monitor and report implementation activities and follow agreed-upon procedures for monitoring progress.</a:t>
          </a:r>
        </a:p>
      </dgm:t>
    </dgm:pt>
    <dgm:pt modelId="{68F2F88B-FC69-7E45-AE4E-F89673A8E6A9}" type="parTrans" cxnId="{39C034D7-A2CC-854B-8C74-F36D364C054F}">
      <dgm:prSet/>
      <dgm:spPr/>
      <dgm:t>
        <a:bodyPr/>
        <a:lstStyle/>
        <a:p>
          <a:endParaRPr lang="en-US"/>
        </a:p>
      </dgm:t>
    </dgm:pt>
    <dgm:pt modelId="{1FCF871C-D1FA-1D41-8CCC-CB011D1910E9}" type="sibTrans" cxnId="{39C034D7-A2CC-854B-8C74-F36D364C054F}">
      <dgm:prSet/>
      <dgm:spPr/>
      <dgm:t>
        <a:bodyPr/>
        <a:lstStyle/>
        <a:p>
          <a:endParaRPr lang="en-US"/>
        </a:p>
      </dgm:t>
    </dgm:pt>
    <dgm:pt modelId="{63973A98-2EDC-FC4A-BD64-1E6017FD36A7}">
      <dgm:prSet phldrT="[Text]"/>
      <dgm:spPr/>
      <dgm:t>
        <a:bodyPr/>
        <a:lstStyle/>
        <a:p>
          <a:pPr>
            <a:buFont typeface="+mj-lt"/>
            <a:buAutoNum type="arabicPeriod" startAt="3"/>
          </a:pPr>
          <a:r>
            <a:rPr lang="en-US" dirty="0">
              <a:effectLst/>
            </a:rPr>
            <a:t>9. Leadership Team regularly (e.g., quarterly) uses two-way communication with other stakeholders (e.g., school boards, families, community organization leaders, politicians, youth) to solicit feedback on implementation progress and link to outcomes. </a:t>
          </a:r>
        </a:p>
      </dgm:t>
    </dgm:pt>
    <dgm:pt modelId="{D3FFB18E-9DF6-DE4D-BE87-6557D6F40A96}" type="parTrans" cxnId="{70FD3B9E-A998-8E4B-BCBB-E624DCA56097}">
      <dgm:prSet/>
      <dgm:spPr/>
      <dgm:t>
        <a:bodyPr/>
        <a:lstStyle/>
        <a:p>
          <a:endParaRPr lang="en-US"/>
        </a:p>
      </dgm:t>
    </dgm:pt>
    <dgm:pt modelId="{481BF7E1-B077-9B44-BB7C-2D99EDE78C4B}" type="sibTrans" cxnId="{70FD3B9E-A998-8E4B-BCBB-E624DCA56097}">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6">
        <dgm:presLayoutVars>
          <dgm:chMax val="0"/>
          <dgm:bulletEnabled val="1"/>
        </dgm:presLayoutVars>
      </dgm:prSet>
      <dgm:spPr/>
    </dgm:pt>
    <dgm:pt modelId="{3C9E115F-268F-074B-BC4F-01E76456EB71}" type="pres">
      <dgm:prSet presAssocID="{A206AF40-6152-D84B-8877-7F40C8B16166}" presName="spacer" presStyleCnt="0"/>
      <dgm:spPr/>
    </dgm:pt>
    <dgm:pt modelId="{E4740385-FC0E-6748-B605-47C2CCA3F6C4}" type="pres">
      <dgm:prSet presAssocID="{9B6E630E-F312-6C4A-A19D-89D73D77A5A9}" presName="parentText" presStyleLbl="node1" presStyleIdx="1" presStyleCnt="6">
        <dgm:presLayoutVars>
          <dgm:chMax val="0"/>
          <dgm:bulletEnabled val="1"/>
        </dgm:presLayoutVars>
      </dgm:prSet>
      <dgm:spPr/>
    </dgm:pt>
    <dgm:pt modelId="{C73BCDC9-2E49-8249-8798-5DCF5394F5E8}" type="pres">
      <dgm:prSet presAssocID="{694D31F0-1AFA-D541-A9E3-1CC479544BE2}" presName="spacer" presStyleCnt="0"/>
      <dgm:spPr/>
    </dgm:pt>
    <dgm:pt modelId="{479513A7-1E89-6148-824A-132BE9607B1F}" type="pres">
      <dgm:prSet presAssocID="{9F320966-645D-4D4E-BBE6-9825E7D18474}" presName="parentText" presStyleLbl="node1" presStyleIdx="2" presStyleCnt="6">
        <dgm:presLayoutVars>
          <dgm:chMax val="0"/>
          <dgm:bulletEnabled val="1"/>
        </dgm:presLayoutVars>
      </dgm:prSet>
      <dgm:spPr/>
    </dgm:pt>
    <dgm:pt modelId="{776AE99F-BAEC-B748-B995-F2198BB23B4B}" type="pres">
      <dgm:prSet presAssocID="{E87D807F-D6E3-AE41-8AE0-64579F160580}" presName="spacer" presStyleCnt="0"/>
      <dgm:spPr/>
    </dgm:pt>
    <dgm:pt modelId="{9E43EC78-9F4C-C14A-B7A2-51F24DF43785}" type="pres">
      <dgm:prSet presAssocID="{0A6CDD7E-539C-C442-9AC4-BC5D224539E1}" presName="parentText" presStyleLbl="node1" presStyleIdx="3" presStyleCnt="6">
        <dgm:presLayoutVars>
          <dgm:chMax val="0"/>
          <dgm:bulletEnabled val="1"/>
        </dgm:presLayoutVars>
      </dgm:prSet>
      <dgm:spPr/>
    </dgm:pt>
    <dgm:pt modelId="{42310688-F7A6-A845-9CAD-DC25A3A5A16D}" type="pres">
      <dgm:prSet presAssocID="{A26F8FF6-E26C-B143-9D05-8BB078950C4E}" presName="spacer" presStyleCnt="0"/>
      <dgm:spPr/>
    </dgm:pt>
    <dgm:pt modelId="{D70ECB64-DE43-C944-959F-7EC61E2AD184}" type="pres">
      <dgm:prSet presAssocID="{C851546E-E824-114F-91CC-2BF9EF51C36F}" presName="parentText" presStyleLbl="node1" presStyleIdx="4" presStyleCnt="6">
        <dgm:presLayoutVars>
          <dgm:chMax val="0"/>
          <dgm:bulletEnabled val="1"/>
        </dgm:presLayoutVars>
      </dgm:prSet>
      <dgm:spPr/>
    </dgm:pt>
    <dgm:pt modelId="{9B317991-FE27-6B45-AB3E-ACCE1A7EE07B}" type="pres">
      <dgm:prSet presAssocID="{1FCF871C-D1FA-1D41-8CCC-CB011D1910E9}" presName="spacer" presStyleCnt="0"/>
      <dgm:spPr/>
    </dgm:pt>
    <dgm:pt modelId="{613499CA-1494-9441-BD44-8C5A741776CB}" type="pres">
      <dgm:prSet presAssocID="{63973A98-2EDC-FC4A-BD64-1E6017FD36A7}" presName="parentText" presStyleLbl="node1" presStyleIdx="5" presStyleCnt="6">
        <dgm:presLayoutVars>
          <dgm:chMax val="0"/>
          <dgm:bulletEnabled val="1"/>
        </dgm:presLayoutVars>
      </dgm:prSet>
      <dgm:spPr/>
    </dgm:pt>
  </dgm:ptLst>
  <dgm:cxnLst>
    <dgm:cxn modelId="{36A1EA08-BF08-9B44-973D-4240011430CF}" srcId="{261CE2AB-5F5D-FE4B-AA82-16DC560E32FD}" destId="{0A6CDD7E-539C-C442-9AC4-BC5D224539E1}" srcOrd="3" destOrd="0" parTransId="{A5499645-970A-2947-B660-523A9C37A7EF}" sibTransId="{A26F8FF6-E26C-B143-9D05-8BB078950C4E}"/>
    <dgm:cxn modelId="{1B160D1D-4BDE-D041-AB3A-C2B466BDA29A}" srcId="{261CE2AB-5F5D-FE4B-AA82-16DC560E32FD}" destId="{2EC69883-B995-9140-BC0F-ECAA727EFFD6}" srcOrd="0" destOrd="0" parTransId="{52E665D5-0858-B849-B57B-E36CE21948A4}" sibTransId="{A206AF40-6152-D84B-8877-7F40C8B16166}"/>
    <dgm:cxn modelId="{7B983930-1D32-F942-BD6D-56B8D2E8F1EA}" srcId="{261CE2AB-5F5D-FE4B-AA82-16DC560E32FD}" destId="{9F320966-645D-4D4E-BBE6-9825E7D18474}" srcOrd="2" destOrd="0" parTransId="{A969D11F-77DF-0E43-8ACA-3FA5E6DF0846}" sibTransId="{E87D807F-D6E3-AE41-8AE0-64579F160580}"/>
    <dgm:cxn modelId="{4C75936F-D41D-B448-8FE6-91503CDA6A5C}" type="presOf" srcId="{2EC69883-B995-9140-BC0F-ECAA727EFFD6}" destId="{2E936A92-E3E8-0E4F-8787-3F464B4808D0}" srcOrd="0" destOrd="0" presId="urn:microsoft.com/office/officeart/2005/8/layout/vList2"/>
    <dgm:cxn modelId="{195D0E89-145B-0F4C-8256-985461658688}" type="presOf" srcId="{9B6E630E-F312-6C4A-A19D-89D73D77A5A9}" destId="{E4740385-FC0E-6748-B605-47C2CCA3F6C4}" srcOrd="0" destOrd="0" presId="urn:microsoft.com/office/officeart/2005/8/layout/vList2"/>
    <dgm:cxn modelId="{70FD3B9E-A998-8E4B-BCBB-E624DCA56097}" srcId="{261CE2AB-5F5D-FE4B-AA82-16DC560E32FD}" destId="{63973A98-2EDC-FC4A-BD64-1E6017FD36A7}" srcOrd="5" destOrd="0" parTransId="{D3FFB18E-9DF6-DE4D-BE87-6557D6F40A96}" sibTransId="{481BF7E1-B077-9B44-BB7C-2D99EDE78C4B}"/>
    <dgm:cxn modelId="{FB7620A8-031E-6948-96AF-2E62D4F08E2B}" type="presOf" srcId="{C851546E-E824-114F-91CC-2BF9EF51C36F}" destId="{D70ECB64-DE43-C944-959F-7EC61E2AD184}" srcOrd="0" destOrd="0" presId="urn:microsoft.com/office/officeart/2005/8/layout/vList2"/>
    <dgm:cxn modelId="{EA07C1B6-63DD-EB4B-B175-62179365AFBF}" srcId="{261CE2AB-5F5D-FE4B-AA82-16DC560E32FD}" destId="{9B6E630E-F312-6C4A-A19D-89D73D77A5A9}" srcOrd="1" destOrd="0" parTransId="{3BBAF76E-86FF-BD43-A274-F3620651FED6}" sibTransId="{694D31F0-1AFA-D541-A9E3-1CC479544BE2}"/>
    <dgm:cxn modelId="{4FCE69CB-B330-E541-9B9D-7DC86685BC22}" type="presOf" srcId="{261CE2AB-5F5D-FE4B-AA82-16DC560E32FD}" destId="{C582D794-CB6F-8746-8FF7-1206C0890113}" srcOrd="0" destOrd="0" presId="urn:microsoft.com/office/officeart/2005/8/layout/vList2"/>
    <dgm:cxn modelId="{39C034D7-A2CC-854B-8C74-F36D364C054F}" srcId="{261CE2AB-5F5D-FE4B-AA82-16DC560E32FD}" destId="{C851546E-E824-114F-91CC-2BF9EF51C36F}" srcOrd="4" destOrd="0" parTransId="{68F2F88B-FC69-7E45-AE4E-F89673A8E6A9}" sibTransId="{1FCF871C-D1FA-1D41-8CCC-CB011D1910E9}"/>
    <dgm:cxn modelId="{E6B2F2DF-7FCE-3B47-B31A-A0CB49AAAAFF}" type="presOf" srcId="{0A6CDD7E-539C-C442-9AC4-BC5D224539E1}" destId="{9E43EC78-9F4C-C14A-B7A2-51F24DF43785}" srcOrd="0" destOrd="0" presId="urn:microsoft.com/office/officeart/2005/8/layout/vList2"/>
    <dgm:cxn modelId="{3D35FEEE-19F4-8942-8B38-61EC121B9E8D}" type="presOf" srcId="{63973A98-2EDC-FC4A-BD64-1E6017FD36A7}" destId="{613499CA-1494-9441-BD44-8C5A741776CB}" srcOrd="0" destOrd="0" presId="urn:microsoft.com/office/officeart/2005/8/layout/vList2"/>
    <dgm:cxn modelId="{E5484CFC-0452-5548-82BE-948CB58B210E}" type="presOf" srcId="{9F320966-645D-4D4E-BBE6-9825E7D18474}" destId="{479513A7-1E89-6148-824A-132BE9607B1F}"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64D78D4A-CCE3-5345-92C3-A11B09CDCF70}" type="presParOf" srcId="{C582D794-CB6F-8746-8FF7-1206C0890113}" destId="{3C9E115F-268F-074B-BC4F-01E76456EB71}" srcOrd="1" destOrd="0" presId="urn:microsoft.com/office/officeart/2005/8/layout/vList2"/>
    <dgm:cxn modelId="{FD73CAD9-D479-F24E-A5DA-EC88118D2B3F}" type="presParOf" srcId="{C582D794-CB6F-8746-8FF7-1206C0890113}" destId="{E4740385-FC0E-6748-B605-47C2CCA3F6C4}" srcOrd="2" destOrd="0" presId="urn:microsoft.com/office/officeart/2005/8/layout/vList2"/>
    <dgm:cxn modelId="{27A845B4-4318-5B43-A228-190EAF0E2C37}" type="presParOf" srcId="{C582D794-CB6F-8746-8FF7-1206C0890113}" destId="{C73BCDC9-2E49-8249-8798-5DCF5394F5E8}" srcOrd="3" destOrd="0" presId="urn:microsoft.com/office/officeart/2005/8/layout/vList2"/>
    <dgm:cxn modelId="{A0596419-12FF-894B-9B54-83EAE8588B37}" type="presParOf" srcId="{C582D794-CB6F-8746-8FF7-1206C0890113}" destId="{479513A7-1E89-6148-824A-132BE9607B1F}" srcOrd="4" destOrd="0" presId="urn:microsoft.com/office/officeart/2005/8/layout/vList2"/>
    <dgm:cxn modelId="{E723B7FB-FD92-0D42-87B1-ECB9411959E3}" type="presParOf" srcId="{C582D794-CB6F-8746-8FF7-1206C0890113}" destId="{776AE99F-BAEC-B748-B995-F2198BB23B4B}" srcOrd="5" destOrd="0" presId="urn:microsoft.com/office/officeart/2005/8/layout/vList2"/>
    <dgm:cxn modelId="{4B4E5F55-16D5-994A-885B-5A117846CA73}" type="presParOf" srcId="{C582D794-CB6F-8746-8FF7-1206C0890113}" destId="{9E43EC78-9F4C-C14A-B7A2-51F24DF43785}" srcOrd="6" destOrd="0" presId="urn:microsoft.com/office/officeart/2005/8/layout/vList2"/>
    <dgm:cxn modelId="{689F85F6-5B68-F14C-A88F-37BDFF29790D}" type="presParOf" srcId="{C582D794-CB6F-8746-8FF7-1206C0890113}" destId="{42310688-F7A6-A845-9CAD-DC25A3A5A16D}" srcOrd="7" destOrd="0" presId="urn:microsoft.com/office/officeart/2005/8/layout/vList2"/>
    <dgm:cxn modelId="{2288A819-DF2F-2C42-908A-BF8BE36925D4}" type="presParOf" srcId="{C582D794-CB6F-8746-8FF7-1206C0890113}" destId="{D70ECB64-DE43-C944-959F-7EC61E2AD184}" srcOrd="8" destOrd="0" presId="urn:microsoft.com/office/officeart/2005/8/layout/vList2"/>
    <dgm:cxn modelId="{9284E91A-C56F-D745-A38B-48991DFC3E79}" type="presParOf" srcId="{C582D794-CB6F-8746-8FF7-1206C0890113}" destId="{9B317991-FE27-6B45-AB3E-ACCE1A7EE07B}" srcOrd="9" destOrd="0" presId="urn:microsoft.com/office/officeart/2005/8/layout/vList2"/>
    <dgm:cxn modelId="{97E55B3F-3CD2-0349-9B93-716D783DC82C}" type="presParOf" srcId="{C582D794-CB6F-8746-8FF7-1206C0890113}" destId="{613499CA-1494-9441-BD44-8C5A741776C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FF44-0EC2-434D-87C5-750FD5F37786}">
      <dsp:nvSpPr>
        <dsp:cNvPr id="0" name=""/>
        <dsp:cNvSpPr/>
      </dsp:nvSpPr>
      <dsp:spPr>
        <a:xfrm>
          <a:off x="533399" y="2362"/>
          <a:ext cx="1540817" cy="7704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Outcomes</a:t>
          </a:r>
        </a:p>
      </dsp:txBody>
      <dsp:txXfrm>
        <a:off x="555963" y="24926"/>
        <a:ext cx="1495689" cy="725280"/>
      </dsp:txXfrm>
    </dsp:sp>
    <dsp:sp modelId="{8171E31F-7B04-4ED1-946E-E5BB180B4D39}">
      <dsp:nvSpPr>
        <dsp:cNvPr id="0" name=""/>
        <dsp:cNvSpPr/>
      </dsp:nvSpPr>
      <dsp:spPr>
        <a:xfrm>
          <a:off x="687480"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36F75-6197-4ADC-BD35-5C123D036B59}">
      <dsp:nvSpPr>
        <dsp:cNvPr id="0" name=""/>
        <dsp:cNvSpPr/>
      </dsp:nvSpPr>
      <dsp:spPr>
        <a:xfrm>
          <a:off x="841562"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behavior expectations</a:t>
          </a:r>
        </a:p>
      </dsp:txBody>
      <dsp:txXfrm>
        <a:off x="864126" y="987937"/>
        <a:ext cx="1187526" cy="725280"/>
      </dsp:txXfrm>
    </dsp:sp>
    <dsp:sp modelId="{42D75F22-8DAF-4163-8621-AA0A327F6B54}">
      <dsp:nvSpPr>
        <dsp:cNvPr id="0" name=""/>
        <dsp:cNvSpPr/>
      </dsp:nvSpPr>
      <dsp:spPr>
        <a:xfrm>
          <a:off x="687480"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E73CE-7218-474F-8436-1E0846DF1D0D}">
      <dsp:nvSpPr>
        <dsp:cNvPr id="0" name=""/>
        <dsp:cNvSpPr/>
      </dsp:nvSpPr>
      <dsp:spPr>
        <a:xfrm>
          <a:off x="841562"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Behavior expectations and routines</a:t>
          </a:r>
        </a:p>
      </dsp:txBody>
      <dsp:txXfrm>
        <a:off x="864126" y="1950948"/>
        <a:ext cx="1187526" cy="725280"/>
      </dsp:txXfrm>
    </dsp:sp>
    <dsp:sp modelId="{61C57E87-9818-45C6-B4FD-A4EAFDA64A81}">
      <dsp:nvSpPr>
        <dsp:cNvPr id="0" name=""/>
        <dsp:cNvSpPr/>
      </dsp:nvSpPr>
      <dsp:spPr>
        <a:xfrm>
          <a:off x="687480"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535DE-FABD-4F08-8EC3-4F91E5ACDC0F}">
      <dsp:nvSpPr>
        <dsp:cNvPr id="0" name=""/>
        <dsp:cNvSpPr/>
      </dsp:nvSpPr>
      <dsp:spPr>
        <a:xfrm>
          <a:off x="841562"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Success</a:t>
          </a:r>
        </a:p>
      </dsp:txBody>
      <dsp:txXfrm>
        <a:off x="864126" y="2913959"/>
        <a:ext cx="1187526" cy="725280"/>
      </dsp:txXfrm>
    </dsp:sp>
    <dsp:sp modelId="{5575D1F1-B16D-459D-8D16-FD40FB1A9B5E}">
      <dsp:nvSpPr>
        <dsp:cNvPr id="0" name=""/>
        <dsp:cNvSpPr/>
      </dsp:nvSpPr>
      <dsp:spPr>
        <a:xfrm>
          <a:off x="687480"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31FDC-0B11-4BB7-9A61-EA528222FFDE}">
      <dsp:nvSpPr>
        <dsp:cNvPr id="0" name=""/>
        <dsp:cNvSpPr/>
      </dsp:nvSpPr>
      <dsp:spPr>
        <a:xfrm>
          <a:off x="841562"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Emotional Competence</a:t>
          </a:r>
        </a:p>
      </dsp:txBody>
      <dsp:txXfrm>
        <a:off x="864126" y="3876970"/>
        <a:ext cx="1187526" cy="725280"/>
      </dsp:txXfrm>
    </dsp:sp>
    <dsp:sp modelId="{C88A5141-07B5-4134-B780-CAD1F09D9BF7}">
      <dsp:nvSpPr>
        <dsp:cNvPr id="0" name=""/>
        <dsp:cNvSpPr/>
      </dsp:nvSpPr>
      <dsp:spPr>
        <a:xfrm>
          <a:off x="2459421" y="2362"/>
          <a:ext cx="1540817" cy="7704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Practices</a:t>
          </a:r>
        </a:p>
      </dsp:txBody>
      <dsp:txXfrm>
        <a:off x="2481985" y="24926"/>
        <a:ext cx="1495689" cy="725280"/>
      </dsp:txXfrm>
    </dsp:sp>
    <dsp:sp modelId="{A6BCC039-D62D-4E4A-83A5-970D0CC40D01}">
      <dsp:nvSpPr>
        <dsp:cNvPr id="0" name=""/>
        <dsp:cNvSpPr/>
      </dsp:nvSpPr>
      <dsp:spPr>
        <a:xfrm>
          <a:off x="2613502"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B9BFF-CC9B-4845-ABDE-F4A1BF2F00D3}">
      <dsp:nvSpPr>
        <dsp:cNvPr id="0" name=""/>
        <dsp:cNvSpPr/>
      </dsp:nvSpPr>
      <dsp:spPr>
        <a:xfrm>
          <a:off x="2767584"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Instruction on Expectations</a:t>
          </a:r>
        </a:p>
      </dsp:txBody>
      <dsp:txXfrm>
        <a:off x="2790148" y="987937"/>
        <a:ext cx="1187526" cy="725280"/>
      </dsp:txXfrm>
    </dsp:sp>
    <dsp:sp modelId="{41EB5A88-6A20-49FF-A289-6A0176AB5358}">
      <dsp:nvSpPr>
        <dsp:cNvPr id="0" name=""/>
        <dsp:cNvSpPr/>
      </dsp:nvSpPr>
      <dsp:spPr>
        <a:xfrm>
          <a:off x="2613502"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0DB3D-01F7-4443-93F5-F0F2CEC1FE59}">
      <dsp:nvSpPr>
        <dsp:cNvPr id="0" name=""/>
        <dsp:cNvSpPr/>
      </dsp:nvSpPr>
      <dsp:spPr>
        <a:xfrm>
          <a:off x="2767584"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Instruction on Routines</a:t>
          </a:r>
        </a:p>
      </dsp:txBody>
      <dsp:txXfrm>
        <a:off x="2790148" y="1950948"/>
        <a:ext cx="1187526" cy="725280"/>
      </dsp:txXfrm>
    </dsp:sp>
    <dsp:sp modelId="{D5010AB1-6893-4499-8ED6-02C249EB418A}">
      <dsp:nvSpPr>
        <dsp:cNvPr id="0" name=""/>
        <dsp:cNvSpPr/>
      </dsp:nvSpPr>
      <dsp:spPr>
        <a:xfrm>
          <a:off x="2613502"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1F807-15D9-49E3-A643-ABB49E24DF44}">
      <dsp:nvSpPr>
        <dsp:cNvPr id="0" name=""/>
        <dsp:cNvSpPr/>
      </dsp:nvSpPr>
      <dsp:spPr>
        <a:xfrm>
          <a:off x="2767584"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Supervision</a:t>
          </a:r>
        </a:p>
      </dsp:txBody>
      <dsp:txXfrm>
        <a:off x="2790148" y="2913959"/>
        <a:ext cx="1187526" cy="725280"/>
      </dsp:txXfrm>
    </dsp:sp>
    <dsp:sp modelId="{84B09464-393C-4739-AA05-661B2899583B}">
      <dsp:nvSpPr>
        <dsp:cNvPr id="0" name=""/>
        <dsp:cNvSpPr/>
      </dsp:nvSpPr>
      <dsp:spPr>
        <a:xfrm>
          <a:off x="2613502"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A7A51-49BF-4380-BC09-A56DB32258B2}">
      <dsp:nvSpPr>
        <dsp:cNvPr id="0" name=""/>
        <dsp:cNvSpPr/>
      </dsp:nvSpPr>
      <dsp:spPr>
        <a:xfrm>
          <a:off x="2767584"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Effective Recognition</a:t>
          </a:r>
        </a:p>
      </dsp:txBody>
      <dsp:txXfrm>
        <a:off x="2790148" y="3876970"/>
        <a:ext cx="1187526" cy="725280"/>
      </dsp:txXfrm>
    </dsp:sp>
    <dsp:sp modelId="{E456B5D7-855A-44B7-BAB1-C2D409C0DC43}">
      <dsp:nvSpPr>
        <dsp:cNvPr id="0" name=""/>
        <dsp:cNvSpPr/>
      </dsp:nvSpPr>
      <dsp:spPr>
        <a:xfrm>
          <a:off x="2613502"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F7DEB-3482-413F-AED1-50D579A55B8C}">
      <dsp:nvSpPr>
        <dsp:cNvPr id="0" name=""/>
        <dsp:cNvSpPr/>
      </dsp:nvSpPr>
      <dsp:spPr>
        <a:xfrm>
          <a:off x="2767584"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Corrective Consequences</a:t>
          </a:r>
        </a:p>
      </dsp:txBody>
      <dsp:txXfrm>
        <a:off x="2790148" y="4839981"/>
        <a:ext cx="1187526" cy="725280"/>
      </dsp:txXfrm>
    </dsp:sp>
    <dsp:sp modelId="{DE7A767A-8127-4D49-96A7-E94DDD60DC4B}">
      <dsp:nvSpPr>
        <dsp:cNvPr id="0" name=""/>
        <dsp:cNvSpPr/>
      </dsp:nvSpPr>
      <dsp:spPr>
        <a:xfrm>
          <a:off x="2613502" y="772771"/>
          <a:ext cx="154081" cy="5392861"/>
        </a:xfrm>
        <a:custGeom>
          <a:avLst/>
          <a:gdLst/>
          <a:ahLst/>
          <a:cxnLst/>
          <a:rect l="0" t="0" r="0" b="0"/>
          <a:pathLst>
            <a:path>
              <a:moveTo>
                <a:pt x="0" y="0"/>
              </a:moveTo>
              <a:lnTo>
                <a:pt x="0" y="5392861"/>
              </a:lnTo>
              <a:lnTo>
                <a:pt x="154081" y="53928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556F1-9DB3-424D-9654-8C46CF9842C0}">
      <dsp:nvSpPr>
        <dsp:cNvPr id="0" name=""/>
        <dsp:cNvSpPr/>
      </dsp:nvSpPr>
      <dsp:spPr>
        <a:xfrm>
          <a:off x="2767584" y="5780428"/>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Function-based Support</a:t>
          </a:r>
        </a:p>
      </dsp:txBody>
      <dsp:txXfrm>
        <a:off x="2790148" y="5802992"/>
        <a:ext cx="1187526" cy="725280"/>
      </dsp:txXfrm>
    </dsp:sp>
    <dsp:sp modelId="{141EBE87-51E1-4C38-AF69-EB170FE6B5CD}">
      <dsp:nvSpPr>
        <dsp:cNvPr id="0" name=""/>
        <dsp:cNvSpPr/>
      </dsp:nvSpPr>
      <dsp:spPr>
        <a:xfrm>
          <a:off x="4385443" y="2362"/>
          <a:ext cx="1540817" cy="7704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Systems</a:t>
          </a:r>
        </a:p>
      </dsp:txBody>
      <dsp:txXfrm>
        <a:off x="4408007" y="24926"/>
        <a:ext cx="1495689" cy="725280"/>
      </dsp:txXfrm>
    </dsp:sp>
    <dsp:sp modelId="{A7532316-846E-4EBB-9146-743547347DFA}">
      <dsp:nvSpPr>
        <dsp:cNvPr id="0" name=""/>
        <dsp:cNvSpPr/>
      </dsp:nvSpPr>
      <dsp:spPr>
        <a:xfrm>
          <a:off x="4539524"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8C46B-4710-41F4-8206-DEC1612C05C6}">
      <dsp:nvSpPr>
        <dsp:cNvPr id="0" name=""/>
        <dsp:cNvSpPr/>
      </dsp:nvSpPr>
      <dsp:spPr>
        <a:xfrm>
          <a:off x="4693606"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Team-based</a:t>
          </a:r>
        </a:p>
      </dsp:txBody>
      <dsp:txXfrm>
        <a:off x="4716170" y="987937"/>
        <a:ext cx="1187526" cy="725280"/>
      </dsp:txXfrm>
    </dsp:sp>
    <dsp:sp modelId="{E15C37DD-FDEA-4D04-B3EE-C25208BA2F66}">
      <dsp:nvSpPr>
        <dsp:cNvPr id="0" name=""/>
        <dsp:cNvSpPr/>
      </dsp:nvSpPr>
      <dsp:spPr>
        <a:xfrm>
          <a:off x="4539524"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D8719-2E28-4212-B7C3-B32D39FB128B}">
      <dsp:nvSpPr>
        <dsp:cNvPr id="0" name=""/>
        <dsp:cNvSpPr/>
      </dsp:nvSpPr>
      <dsp:spPr>
        <a:xfrm>
          <a:off x="4693606"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Supportive Leadership</a:t>
          </a:r>
        </a:p>
      </dsp:txBody>
      <dsp:txXfrm>
        <a:off x="4716170" y="1950948"/>
        <a:ext cx="1187526" cy="725280"/>
      </dsp:txXfrm>
    </dsp:sp>
    <dsp:sp modelId="{9BEF5F73-A145-4737-970D-5C4CF11BC790}">
      <dsp:nvSpPr>
        <dsp:cNvPr id="0" name=""/>
        <dsp:cNvSpPr/>
      </dsp:nvSpPr>
      <dsp:spPr>
        <a:xfrm>
          <a:off x="4539524"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9999F-7931-414D-A580-F0DAD8A3A26A}">
      <dsp:nvSpPr>
        <dsp:cNvPr id="0" name=""/>
        <dsp:cNvSpPr/>
      </dsp:nvSpPr>
      <dsp:spPr>
        <a:xfrm>
          <a:off x="4693606"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Selection, Training, Coaching</a:t>
          </a:r>
        </a:p>
      </dsp:txBody>
      <dsp:txXfrm>
        <a:off x="4716170" y="2913959"/>
        <a:ext cx="1187526" cy="725280"/>
      </dsp:txXfrm>
    </dsp:sp>
    <dsp:sp modelId="{D8FBC4BC-8CB8-4557-ABA4-473EA8D141E4}">
      <dsp:nvSpPr>
        <dsp:cNvPr id="0" name=""/>
        <dsp:cNvSpPr/>
      </dsp:nvSpPr>
      <dsp:spPr>
        <a:xfrm>
          <a:off x="4539524"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390FF-4EBE-482B-B295-75DBDDD5AEC1}">
      <dsp:nvSpPr>
        <dsp:cNvPr id="0" name=""/>
        <dsp:cNvSpPr/>
      </dsp:nvSpPr>
      <dsp:spPr>
        <a:xfrm>
          <a:off x="4693606"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Multi-tiered Support</a:t>
          </a:r>
        </a:p>
      </dsp:txBody>
      <dsp:txXfrm>
        <a:off x="4716170" y="3876970"/>
        <a:ext cx="1187526" cy="725280"/>
      </dsp:txXfrm>
    </dsp:sp>
    <dsp:sp modelId="{F9BD9E55-5391-4B57-ABEF-565DA3E8E8BF}">
      <dsp:nvSpPr>
        <dsp:cNvPr id="0" name=""/>
        <dsp:cNvSpPr/>
      </dsp:nvSpPr>
      <dsp:spPr>
        <a:xfrm>
          <a:off x="4539524"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3683B-D908-4B6C-9077-2625F6CABE14}">
      <dsp:nvSpPr>
        <dsp:cNvPr id="0" name=""/>
        <dsp:cNvSpPr/>
      </dsp:nvSpPr>
      <dsp:spPr>
        <a:xfrm>
          <a:off x="4693606"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Policies and funding</a:t>
          </a:r>
        </a:p>
      </dsp:txBody>
      <dsp:txXfrm>
        <a:off x="4716170" y="4839981"/>
        <a:ext cx="1187526" cy="725280"/>
      </dsp:txXfrm>
    </dsp:sp>
    <dsp:sp modelId="{63823D0C-710B-4031-A935-5FEC3E456AD4}">
      <dsp:nvSpPr>
        <dsp:cNvPr id="0" name=""/>
        <dsp:cNvSpPr/>
      </dsp:nvSpPr>
      <dsp:spPr>
        <a:xfrm>
          <a:off x="6311465" y="2362"/>
          <a:ext cx="1540817" cy="7704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Data</a:t>
          </a:r>
        </a:p>
      </dsp:txBody>
      <dsp:txXfrm>
        <a:off x="6334029" y="24926"/>
        <a:ext cx="1495689" cy="725280"/>
      </dsp:txXfrm>
    </dsp:sp>
    <dsp:sp modelId="{D189DE97-559C-427A-8826-EE71E53EED81}">
      <dsp:nvSpPr>
        <dsp:cNvPr id="0" name=""/>
        <dsp:cNvSpPr/>
      </dsp:nvSpPr>
      <dsp:spPr>
        <a:xfrm>
          <a:off x="6465546"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0BF19-CB72-47AA-A9D6-B5EE241D6441}">
      <dsp:nvSpPr>
        <dsp:cNvPr id="0" name=""/>
        <dsp:cNvSpPr/>
      </dsp:nvSpPr>
      <dsp:spPr>
        <a:xfrm>
          <a:off x="6619628"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Universal Screening</a:t>
          </a:r>
        </a:p>
      </dsp:txBody>
      <dsp:txXfrm>
        <a:off x="6642192" y="987937"/>
        <a:ext cx="1187526" cy="725280"/>
      </dsp:txXfrm>
    </dsp:sp>
    <dsp:sp modelId="{A5B189AB-B93B-4EE1-8043-8AEE4AF3E9AF}">
      <dsp:nvSpPr>
        <dsp:cNvPr id="0" name=""/>
        <dsp:cNvSpPr/>
      </dsp:nvSpPr>
      <dsp:spPr>
        <a:xfrm>
          <a:off x="6465546"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EAF08-F846-4FE0-9CAC-BCDE3E81E913}">
      <dsp:nvSpPr>
        <dsp:cNvPr id="0" name=""/>
        <dsp:cNvSpPr/>
      </dsp:nvSpPr>
      <dsp:spPr>
        <a:xfrm>
          <a:off x="6619628"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Progress Monitoring</a:t>
          </a:r>
        </a:p>
      </dsp:txBody>
      <dsp:txXfrm>
        <a:off x="6642192" y="1950948"/>
        <a:ext cx="1187526" cy="725280"/>
      </dsp:txXfrm>
    </dsp:sp>
    <dsp:sp modelId="{041C2093-3147-43DA-BED5-4E6D34C1C617}">
      <dsp:nvSpPr>
        <dsp:cNvPr id="0" name=""/>
        <dsp:cNvSpPr/>
      </dsp:nvSpPr>
      <dsp:spPr>
        <a:xfrm>
          <a:off x="6465546"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E1160-DBE6-4718-9096-4744E2CB4D96}">
      <dsp:nvSpPr>
        <dsp:cNvPr id="0" name=""/>
        <dsp:cNvSpPr/>
      </dsp:nvSpPr>
      <dsp:spPr>
        <a:xfrm>
          <a:off x="6619628" y="2891395"/>
          <a:ext cx="1686172"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Fidelity</a:t>
          </a:r>
        </a:p>
      </dsp:txBody>
      <dsp:txXfrm>
        <a:off x="6642192" y="2913959"/>
        <a:ext cx="1641044" cy="725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A86A-F1D6-E04F-A9DA-9CC577E2AD21}">
      <dsp:nvSpPr>
        <dsp:cNvPr id="0" name=""/>
        <dsp:cNvSpPr/>
      </dsp:nvSpPr>
      <dsp:spPr>
        <a:xfrm>
          <a:off x="1051"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1</a:t>
          </a:r>
        </a:p>
      </dsp:txBody>
      <dsp:txXfrm>
        <a:off x="1051" y="0"/>
        <a:ext cx="2732856" cy="718360"/>
      </dsp:txXfrm>
    </dsp:sp>
    <dsp:sp modelId="{912DAACF-4255-FF46-9537-B41DB81C2BED}">
      <dsp:nvSpPr>
        <dsp:cNvPr id="0" name=""/>
        <dsp:cNvSpPr/>
      </dsp:nvSpPr>
      <dsp:spPr>
        <a:xfrm>
          <a:off x="274336"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284553" y="728635"/>
        <a:ext cx="2165851" cy="328398"/>
      </dsp:txXfrm>
    </dsp:sp>
    <dsp:sp modelId="{F157292C-F3BD-8048-BE83-CB2B84689673}">
      <dsp:nvSpPr>
        <dsp:cNvPr id="0" name=""/>
        <dsp:cNvSpPr/>
      </dsp:nvSpPr>
      <dsp:spPr>
        <a:xfrm>
          <a:off x="274336"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a:t>
          </a:r>
        </a:p>
      </dsp:txBody>
      <dsp:txXfrm>
        <a:off x="284553" y="1131134"/>
        <a:ext cx="2165851" cy="328398"/>
      </dsp:txXfrm>
    </dsp:sp>
    <dsp:sp modelId="{1F6DCF8D-9062-0A41-9EF3-254D61CCF616}">
      <dsp:nvSpPr>
        <dsp:cNvPr id="0" name=""/>
        <dsp:cNvSpPr/>
      </dsp:nvSpPr>
      <dsp:spPr>
        <a:xfrm>
          <a:off x="274336"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284553" y="1533634"/>
        <a:ext cx="2165851" cy="328398"/>
      </dsp:txXfrm>
    </dsp:sp>
    <dsp:sp modelId="{66444FC5-0F25-F942-9064-68B85CDBFB60}">
      <dsp:nvSpPr>
        <dsp:cNvPr id="0" name=""/>
        <dsp:cNvSpPr/>
      </dsp:nvSpPr>
      <dsp:spPr>
        <a:xfrm>
          <a:off x="274336"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284553" y="1936133"/>
        <a:ext cx="2165851" cy="328398"/>
      </dsp:txXfrm>
    </dsp:sp>
    <dsp:sp modelId="{09FBA0D1-24BD-104F-90E5-7AB7E915F0CC}">
      <dsp:nvSpPr>
        <dsp:cNvPr id="0" name=""/>
        <dsp:cNvSpPr/>
      </dsp:nvSpPr>
      <dsp:spPr>
        <a:xfrm>
          <a:off x="2938871"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2</a:t>
          </a:r>
        </a:p>
      </dsp:txBody>
      <dsp:txXfrm>
        <a:off x="2938871" y="0"/>
        <a:ext cx="2732856" cy="718360"/>
      </dsp:txXfrm>
    </dsp:sp>
    <dsp:sp modelId="{E161374E-E39E-F647-B80F-99A211CD7C8F}">
      <dsp:nvSpPr>
        <dsp:cNvPr id="0" name=""/>
        <dsp:cNvSpPr/>
      </dsp:nvSpPr>
      <dsp:spPr>
        <a:xfrm>
          <a:off x="3212157"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3222374" y="728635"/>
        <a:ext cx="2165851" cy="328398"/>
      </dsp:txXfrm>
    </dsp:sp>
    <dsp:sp modelId="{4D4FE33C-05E9-B244-8A21-FE557E4DACBF}">
      <dsp:nvSpPr>
        <dsp:cNvPr id="0" name=""/>
        <dsp:cNvSpPr/>
      </dsp:nvSpPr>
      <dsp:spPr>
        <a:xfrm>
          <a:off x="3212157"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a:t>
          </a:r>
        </a:p>
      </dsp:txBody>
      <dsp:txXfrm>
        <a:off x="3222374" y="1131134"/>
        <a:ext cx="2165851" cy="328398"/>
      </dsp:txXfrm>
    </dsp:sp>
    <dsp:sp modelId="{7B892225-914A-8444-BA2F-27D8FA11BC5A}">
      <dsp:nvSpPr>
        <dsp:cNvPr id="0" name=""/>
        <dsp:cNvSpPr/>
      </dsp:nvSpPr>
      <dsp:spPr>
        <a:xfrm>
          <a:off x="3212157"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3222374" y="1533634"/>
        <a:ext cx="2165851" cy="328398"/>
      </dsp:txXfrm>
    </dsp:sp>
    <dsp:sp modelId="{662CAA6B-CF5E-1D43-B857-07E112DDDF97}">
      <dsp:nvSpPr>
        <dsp:cNvPr id="0" name=""/>
        <dsp:cNvSpPr/>
      </dsp:nvSpPr>
      <dsp:spPr>
        <a:xfrm>
          <a:off x="3212157"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3222374" y="1936133"/>
        <a:ext cx="2165851" cy="328398"/>
      </dsp:txXfrm>
    </dsp:sp>
    <dsp:sp modelId="{365832DC-CB12-3942-80C8-620074B21181}">
      <dsp:nvSpPr>
        <dsp:cNvPr id="0" name=""/>
        <dsp:cNvSpPr/>
      </dsp:nvSpPr>
      <dsp:spPr>
        <a:xfrm>
          <a:off x="5877743"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3</a:t>
          </a:r>
        </a:p>
      </dsp:txBody>
      <dsp:txXfrm>
        <a:off x="5877743" y="0"/>
        <a:ext cx="2732856" cy="718360"/>
      </dsp:txXfrm>
    </dsp:sp>
    <dsp:sp modelId="{BC8F8BE3-B145-BE4F-BD2E-794DF449F21A}">
      <dsp:nvSpPr>
        <dsp:cNvPr id="0" name=""/>
        <dsp:cNvSpPr/>
      </dsp:nvSpPr>
      <dsp:spPr>
        <a:xfrm>
          <a:off x="6149978"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6160195" y="728635"/>
        <a:ext cx="2165851" cy="328398"/>
      </dsp:txXfrm>
    </dsp:sp>
    <dsp:sp modelId="{F6DEDF9A-F88C-5640-BC8B-394E67B2500D}">
      <dsp:nvSpPr>
        <dsp:cNvPr id="0" name=""/>
        <dsp:cNvSpPr/>
      </dsp:nvSpPr>
      <dsp:spPr>
        <a:xfrm>
          <a:off x="6149978"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 </a:t>
          </a:r>
        </a:p>
      </dsp:txBody>
      <dsp:txXfrm>
        <a:off x="6160195" y="1131134"/>
        <a:ext cx="2165851" cy="328398"/>
      </dsp:txXfrm>
    </dsp:sp>
    <dsp:sp modelId="{3EA9FE3F-68D5-5941-AB55-29FE80633778}">
      <dsp:nvSpPr>
        <dsp:cNvPr id="0" name=""/>
        <dsp:cNvSpPr/>
      </dsp:nvSpPr>
      <dsp:spPr>
        <a:xfrm>
          <a:off x="6149978"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6160195" y="1533634"/>
        <a:ext cx="2165851" cy="328398"/>
      </dsp:txXfrm>
    </dsp:sp>
    <dsp:sp modelId="{4B83191B-6429-0840-8645-CFF1CF9663C7}">
      <dsp:nvSpPr>
        <dsp:cNvPr id="0" name=""/>
        <dsp:cNvSpPr/>
      </dsp:nvSpPr>
      <dsp:spPr>
        <a:xfrm>
          <a:off x="6149978"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6160195" y="1936133"/>
        <a:ext cx="2165851" cy="328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A86A-F1D6-E04F-A9DA-9CC577E2AD21}">
      <dsp:nvSpPr>
        <dsp:cNvPr id="0" name=""/>
        <dsp:cNvSpPr/>
      </dsp:nvSpPr>
      <dsp:spPr>
        <a:xfrm>
          <a:off x="1051"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1</a:t>
          </a:r>
        </a:p>
      </dsp:txBody>
      <dsp:txXfrm>
        <a:off x="1051" y="0"/>
        <a:ext cx="2732856" cy="720472"/>
      </dsp:txXfrm>
    </dsp:sp>
    <dsp:sp modelId="{9618B780-E080-354A-8D62-27480259C744}">
      <dsp:nvSpPr>
        <dsp:cNvPr id="0" name=""/>
        <dsp:cNvSpPr/>
      </dsp:nvSpPr>
      <dsp:spPr>
        <a:xfrm>
          <a:off x="274336"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288155" y="734496"/>
        <a:ext cx="2158647" cy="444175"/>
      </dsp:txXfrm>
    </dsp:sp>
    <dsp:sp modelId="{48DB15FE-831A-304C-A4FF-DD9742B60384}">
      <dsp:nvSpPr>
        <dsp:cNvPr id="0" name=""/>
        <dsp:cNvSpPr/>
      </dsp:nvSpPr>
      <dsp:spPr>
        <a:xfrm>
          <a:off x="274336"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3 brief content sessions targeting district capacity building</a:t>
          </a:r>
        </a:p>
      </dsp:txBody>
      <dsp:txXfrm>
        <a:off x="288155" y="1278896"/>
        <a:ext cx="2158647" cy="444175"/>
      </dsp:txXfrm>
    </dsp:sp>
    <dsp:sp modelId="{7B49E3C2-A8B8-3344-86FB-408250DBF70D}">
      <dsp:nvSpPr>
        <dsp:cNvPr id="0" name=""/>
        <dsp:cNvSpPr/>
      </dsp:nvSpPr>
      <dsp:spPr>
        <a:xfrm>
          <a:off x="274336"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288155" y="1823295"/>
        <a:ext cx="2158647" cy="444175"/>
      </dsp:txXfrm>
    </dsp:sp>
    <dsp:sp modelId="{09FBA0D1-24BD-104F-90E5-7AB7E915F0CC}">
      <dsp:nvSpPr>
        <dsp:cNvPr id="0" name=""/>
        <dsp:cNvSpPr/>
      </dsp:nvSpPr>
      <dsp:spPr>
        <a:xfrm>
          <a:off x="2938871"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2</a:t>
          </a:r>
        </a:p>
      </dsp:txBody>
      <dsp:txXfrm>
        <a:off x="2938871" y="0"/>
        <a:ext cx="2732856" cy="720472"/>
      </dsp:txXfrm>
    </dsp:sp>
    <dsp:sp modelId="{2472D246-2F58-0340-8849-CAFDE8048CD0}">
      <dsp:nvSpPr>
        <dsp:cNvPr id="0" name=""/>
        <dsp:cNvSpPr/>
      </dsp:nvSpPr>
      <dsp:spPr>
        <a:xfrm>
          <a:off x="3212157"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3225976" y="734496"/>
        <a:ext cx="2158647" cy="444175"/>
      </dsp:txXfrm>
    </dsp:sp>
    <dsp:sp modelId="{E943FED8-19F9-CE4E-8A6C-EDDBD709F3BB}">
      <dsp:nvSpPr>
        <dsp:cNvPr id="0" name=""/>
        <dsp:cNvSpPr/>
      </dsp:nvSpPr>
      <dsp:spPr>
        <a:xfrm>
          <a:off x="3212157"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3 brief content sessions targeting district capacity building</a:t>
          </a:r>
        </a:p>
      </dsp:txBody>
      <dsp:txXfrm>
        <a:off x="3225976" y="1278896"/>
        <a:ext cx="2158647" cy="444175"/>
      </dsp:txXfrm>
    </dsp:sp>
    <dsp:sp modelId="{6CD80262-A598-C54B-9037-FA509BC3C9D3}">
      <dsp:nvSpPr>
        <dsp:cNvPr id="0" name=""/>
        <dsp:cNvSpPr/>
      </dsp:nvSpPr>
      <dsp:spPr>
        <a:xfrm>
          <a:off x="3212157"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3225976" y="1823295"/>
        <a:ext cx="2158647" cy="444175"/>
      </dsp:txXfrm>
    </dsp:sp>
    <dsp:sp modelId="{365832DC-CB12-3942-80C8-620074B21181}">
      <dsp:nvSpPr>
        <dsp:cNvPr id="0" name=""/>
        <dsp:cNvSpPr/>
      </dsp:nvSpPr>
      <dsp:spPr>
        <a:xfrm>
          <a:off x="5877743"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3</a:t>
          </a:r>
        </a:p>
      </dsp:txBody>
      <dsp:txXfrm>
        <a:off x="5877743" y="0"/>
        <a:ext cx="2732856" cy="720472"/>
      </dsp:txXfrm>
    </dsp:sp>
    <dsp:sp modelId="{46CB928A-DF87-984C-B9DA-91805F36CD38}">
      <dsp:nvSpPr>
        <dsp:cNvPr id="0" name=""/>
        <dsp:cNvSpPr/>
      </dsp:nvSpPr>
      <dsp:spPr>
        <a:xfrm>
          <a:off x="6149978"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6163797" y="734496"/>
        <a:ext cx="2158647" cy="444175"/>
      </dsp:txXfrm>
    </dsp:sp>
    <dsp:sp modelId="{2A813261-91A2-694B-ABFA-9EF13D4003D5}">
      <dsp:nvSpPr>
        <dsp:cNvPr id="0" name=""/>
        <dsp:cNvSpPr/>
      </dsp:nvSpPr>
      <dsp:spPr>
        <a:xfrm>
          <a:off x="6149978"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brief content sessions targeting district capacity building</a:t>
          </a:r>
        </a:p>
      </dsp:txBody>
      <dsp:txXfrm>
        <a:off x="6163797" y="1278896"/>
        <a:ext cx="2158647" cy="444175"/>
      </dsp:txXfrm>
    </dsp:sp>
    <dsp:sp modelId="{D6F504E9-C608-E24B-8353-E5E975693589}">
      <dsp:nvSpPr>
        <dsp:cNvPr id="0" name=""/>
        <dsp:cNvSpPr/>
      </dsp:nvSpPr>
      <dsp:spPr>
        <a:xfrm>
          <a:off x="6149978"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6163797" y="1823295"/>
        <a:ext cx="2158647" cy="444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C370-86C8-A049-B4A9-5FB79969489A}">
      <dsp:nvSpPr>
        <dsp:cNvPr id="0" name=""/>
        <dsp:cNvSpPr/>
      </dsp:nvSpPr>
      <dsp:spPr>
        <a:xfrm>
          <a:off x="1608"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Tiered Fidelity Inventory (TFI)</a:t>
          </a:r>
        </a:p>
      </dsp:txBody>
      <dsp:txXfrm>
        <a:off x="1608" y="0"/>
        <a:ext cx="1577920" cy="1417320"/>
      </dsp:txXfrm>
    </dsp:sp>
    <dsp:sp modelId="{5219BA2C-B803-A946-8EF4-6841A8CDD9E8}">
      <dsp:nvSpPr>
        <dsp:cNvPr id="0" name=""/>
        <dsp:cNvSpPr/>
      </dsp:nvSpPr>
      <dsp:spPr>
        <a:xfrm>
          <a:off x="159400" y="141870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Trainer &amp; Team assessment of PBIS Implementation</a:t>
          </a:r>
          <a:endParaRPr lang="en-US" sz="1300" kern="1200" dirty="0"/>
        </a:p>
      </dsp:txBody>
      <dsp:txXfrm>
        <a:off x="196373" y="1455677"/>
        <a:ext cx="1188390" cy="1350525"/>
      </dsp:txXfrm>
    </dsp:sp>
    <dsp:sp modelId="{2998E7C0-33FE-1D46-A669-1F8E5C5C0167}">
      <dsp:nvSpPr>
        <dsp:cNvPr id="0" name=""/>
        <dsp:cNvSpPr/>
      </dsp:nvSpPr>
      <dsp:spPr>
        <a:xfrm>
          <a:off x="159400" y="306232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Completed 1x per year</a:t>
          </a:r>
          <a:endParaRPr lang="en-US" sz="1300" kern="1200" dirty="0"/>
        </a:p>
      </dsp:txBody>
      <dsp:txXfrm>
        <a:off x="196373" y="3099297"/>
        <a:ext cx="1188390" cy="1350525"/>
      </dsp:txXfrm>
    </dsp:sp>
    <dsp:sp modelId="{FBD4B748-8A52-4F47-8ECF-748F2339ABAE}">
      <dsp:nvSpPr>
        <dsp:cNvPr id="0" name=""/>
        <dsp:cNvSpPr/>
      </dsp:nvSpPr>
      <dsp:spPr>
        <a:xfrm>
          <a:off x="1697873"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Team Implementation Checklist (TIC)</a:t>
          </a:r>
        </a:p>
      </dsp:txBody>
      <dsp:txXfrm>
        <a:off x="1697873" y="0"/>
        <a:ext cx="1577920" cy="1417320"/>
      </dsp:txXfrm>
    </dsp:sp>
    <dsp:sp modelId="{C913EDA1-2F4A-1949-956B-0B14115D997A}">
      <dsp:nvSpPr>
        <dsp:cNvPr id="0" name=""/>
        <dsp:cNvSpPr/>
      </dsp:nvSpPr>
      <dsp:spPr>
        <a:xfrm>
          <a:off x="1855665" y="141870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Team assessment of PBIS Implementation</a:t>
          </a:r>
        </a:p>
      </dsp:txBody>
      <dsp:txXfrm>
        <a:off x="1892638" y="1455677"/>
        <a:ext cx="1188390" cy="1350525"/>
      </dsp:txXfrm>
    </dsp:sp>
    <dsp:sp modelId="{6CCA31E3-EC87-E04B-85DD-426AC94AC29F}">
      <dsp:nvSpPr>
        <dsp:cNvPr id="0" name=""/>
        <dsp:cNvSpPr/>
      </dsp:nvSpPr>
      <dsp:spPr>
        <a:xfrm>
          <a:off x="1855665" y="306232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Completed 2-3x per year</a:t>
          </a:r>
          <a:endParaRPr lang="en-US" sz="1300" kern="1200" dirty="0"/>
        </a:p>
      </dsp:txBody>
      <dsp:txXfrm>
        <a:off x="1892638" y="3099297"/>
        <a:ext cx="1188390" cy="1350525"/>
      </dsp:txXfrm>
    </dsp:sp>
    <dsp:sp modelId="{02BABE5B-B8F9-B84C-BCD9-E16841771690}">
      <dsp:nvSpPr>
        <dsp:cNvPr id="0" name=""/>
        <dsp:cNvSpPr/>
      </dsp:nvSpPr>
      <dsp:spPr>
        <a:xfrm>
          <a:off x="3394138"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Outcome Data</a:t>
          </a:r>
        </a:p>
      </dsp:txBody>
      <dsp:txXfrm>
        <a:off x="3394138" y="0"/>
        <a:ext cx="1577920" cy="1417320"/>
      </dsp:txXfrm>
    </dsp:sp>
    <dsp:sp modelId="{6206649A-05AB-444B-B5F8-83754CB1D1F1}">
      <dsp:nvSpPr>
        <dsp:cNvPr id="0" name=""/>
        <dsp:cNvSpPr/>
      </dsp:nvSpPr>
      <dsp:spPr>
        <a:xfrm>
          <a:off x="3551930" y="1417723"/>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Office discipline referrals (ODRs) – </a:t>
          </a:r>
          <a:r>
            <a:rPr lang="en-US" sz="1300" i="1" kern="1200" dirty="0"/>
            <a:t>some</a:t>
          </a:r>
          <a:r>
            <a:rPr lang="en-US" sz="1300" kern="1200" dirty="0"/>
            <a:t> schools</a:t>
          </a:r>
        </a:p>
      </dsp:txBody>
      <dsp:txXfrm>
        <a:off x="3579115" y="1444908"/>
        <a:ext cx="1207966" cy="873785"/>
      </dsp:txXfrm>
    </dsp:sp>
    <dsp:sp modelId="{56BDC292-9F36-A94B-8929-60C7E90E156A}">
      <dsp:nvSpPr>
        <dsp:cNvPr id="0" name=""/>
        <dsp:cNvSpPr/>
      </dsp:nvSpPr>
      <dsp:spPr>
        <a:xfrm>
          <a:off x="3551930" y="2488672"/>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 school suspension</a:t>
          </a:r>
        </a:p>
      </dsp:txBody>
      <dsp:txXfrm>
        <a:off x="3579115" y="2515857"/>
        <a:ext cx="1207966" cy="873785"/>
      </dsp:txXfrm>
    </dsp:sp>
    <dsp:sp modelId="{5A9790BA-A703-7140-B40D-5AABBE9427F0}">
      <dsp:nvSpPr>
        <dsp:cNvPr id="0" name=""/>
        <dsp:cNvSpPr/>
      </dsp:nvSpPr>
      <dsp:spPr>
        <a:xfrm>
          <a:off x="3551930" y="3559620"/>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Out of school suspension</a:t>
          </a:r>
        </a:p>
      </dsp:txBody>
      <dsp:txXfrm>
        <a:off x="3579115" y="3586805"/>
        <a:ext cx="1207966" cy="873785"/>
      </dsp:txXfrm>
    </dsp:sp>
    <dsp:sp modelId="{4810E289-6F59-1D42-BD25-370158762126}">
      <dsp:nvSpPr>
        <dsp:cNvPr id="0" name=""/>
        <dsp:cNvSpPr/>
      </dsp:nvSpPr>
      <dsp:spPr>
        <a:xfrm>
          <a:off x="5090403"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Social Validity Data</a:t>
          </a:r>
        </a:p>
      </dsp:txBody>
      <dsp:txXfrm>
        <a:off x="5090403" y="0"/>
        <a:ext cx="1577920" cy="1417320"/>
      </dsp:txXfrm>
    </dsp:sp>
    <dsp:sp modelId="{AA4F90DF-7256-CF4B-9010-50026681DF15}">
      <dsp:nvSpPr>
        <dsp:cNvPr id="0" name=""/>
        <dsp:cNvSpPr/>
      </dsp:nvSpPr>
      <dsp:spPr>
        <a:xfrm>
          <a:off x="5248195" y="1417320"/>
          <a:ext cx="1262336" cy="307086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Training evaluation data</a:t>
          </a:r>
        </a:p>
      </dsp:txBody>
      <dsp:txXfrm>
        <a:off x="5285168" y="1454293"/>
        <a:ext cx="1188390" cy="2996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C370-86C8-A049-B4A9-5FB79969489A}">
      <dsp:nvSpPr>
        <dsp:cNvPr id="0" name=""/>
        <dsp:cNvSpPr/>
      </dsp:nvSpPr>
      <dsp:spPr>
        <a:xfrm>
          <a:off x="0" y="0"/>
          <a:ext cx="1823936" cy="4724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District Leadership Capacity</a:t>
          </a:r>
        </a:p>
      </dsp:txBody>
      <dsp:txXfrm>
        <a:off x="0" y="0"/>
        <a:ext cx="1823936" cy="1417320"/>
      </dsp:txXfrm>
    </dsp:sp>
    <dsp:sp modelId="{062D6B3D-C37D-AB4C-9FA7-60930F6F538D}">
      <dsp:nvSpPr>
        <dsp:cNvPr id="0" name=""/>
        <dsp:cNvSpPr/>
      </dsp:nvSpPr>
      <dsp:spPr>
        <a:xfrm>
          <a:off x="182393" y="1418704"/>
          <a:ext cx="1459148" cy="142447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Blueprint Self-Assessment</a:t>
          </a:r>
        </a:p>
      </dsp:txBody>
      <dsp:txXfrm>
        <a:off x="224114" y="1460425"/>
        <a:ext cx="1375706" cy="1341029"/>
      </dsp:txXfrm>
    </dsp:sp>
    <dsp:sp modelId="{0AE70D81-7806-3349-BA89-2C043F7B9855}">
      <dsp:nvSpPr>
        <dsp:cNvPr id="0" name=""/>
        <dsp:cNvSpPr/>
      </dsp:nvSpPr>
      <dsp:spPr>
        <a:xfrm>
          <a:off x="182393" y="3062324"/>
          <a:ext cx="1459148" cy="142447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Completed 1x per year</a:t>
          </a:r>
        </a:p>
      </dsp:txBody>
      <dsp:txXfrm>
        <a:off x="224114" y="3104045"/>
        <a:ext cx="1375706" cy="1341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186690"/>
          <a:ext cx="8763000" cy="1392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effectLst/>
            </a:rPr>
            <a:t>1. Leadership Team has the authority to influence the organization (e.g., decision-making for budget, implementation, policy, data systems).</a:t>
          </a:r>
          <a:endParaRPr lang="en-US" sz="1700" kern="1200" dirty="0"/>
        </a:p>
      </dsp:txBody>
      <dsp:txXfrm>
        <a:off x="67966" y="254656"/>
        <a:ext cx="8627068" cy="1256367"/>
      </dsp:txXfrm>
    </dsp:sp>
    <dsp:sp modelId="{E4740385-FC0E-6748-B605-47C2CCA3F6C4}">
      <dsp:nvSpPr>
        <dsp:cNvPr id="0" name=""/>
        <dsp:cNvSpPr/>
      </dsp:nvSpPr>
      <dsp:spPr>
        <a:xfrm>
          <a:off x="0" y="1627950"/>
          <a:ext cx="8763000" cy="1392299"/>
        </a:xfrm>
        <a:prstGeom prst="roundRect">
          <a:avLst/>
        </a:prstGeom>
        <a:solidFill>
          <a:schemeClr val="accent3">
            <a:hueOff val="-2790486"/>
            <a:satOff val="-15286"/>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n-US" sz="1700" kern="1200" dirty="0">
              <a:effectLst/>
            </a:rPr>
            <a:t>2. Leadership Team has representation from range of stakeholders with investment in youth outcomes from the local community and individuals with detailed knowledge about the current social-emotional-behavioral initiatives (e.g., accountability, administrators, families, general and special education, higher education, mental health, school board and community members, school board attorneys, trade organizations, youth-serving agencies).</a:t>
          </a:r>
          <a:endParaRPr lang="en-US" sz="1700" kern="1200" dirty="0"/>
        </a:p>
      </dsp:txBody>
      <dsp:txXfrm>
        <a:off x="67966" y="1695916"/>
        <a:ext cx="8627068" cy="1256367"/>
      </dsp:txXfrm>
    </dsp:sp>
    <dsp:sp modelId="{479513A7-1E89-6148-824A-132BE9607B1F}">
      <dsp:nvSpPr>
        <dsp:cNvPr id="0" name=""/>
        <dsp:cNvSpPr/>
      </dsp:nvSpPr>
      <dsp:spPr>
        <a:xfrm>
          <a:off x="0" y="3069209"/>
          <a:ext cx="8763000" cy="1392299"/>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n-US" sz="1700" kern="1200" dirty="0">
              <a:effectLst/>
            </a:rPr>
            <a:t>3. Leadership Team includes individuals with behavioral science expertise across the full continuum of behavior support (Tiers I, II, III) to ensure fidelity of implementation of PBIS practices and systems in three domains: (a) training, (b) coaching, and (c) evaluation.</a:t>
          </a:r>
          <a:endParaRPr lang="en-US" sz="1700" kern="1200" dirty="0"/>
        </a:p>
      </dsp:txBody>
      <dsp:txXfrm>
        <a:off x="67966" y="3137175"/>
        <a:ext cx="8627068" cy="1256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748649"/>
          <a:ext cx="8763000" cy="6844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effectLst/>
            </a:rPr>
            <a:t>4. Leadership Team is led or facilitated by a coordinator(s) with (a) adequately allocated FTE and (b) experience in data-based decision-making, systems to support implementation, and evidence-based social-emotional-behavioral practices.</a:t>
          </a:r>
          <a:endParaRPr lang="en-US" sz="1300" kern="1200" dirty="0"/>
        </a:p>
      </dsp:txBody>
      <dsp:txXfrm>
        <a:off x="33412" y="782061"/>
        <a:ext cx="8696176" cy="617626"/>
      </dsp:txXfrm>
    </dsp:sp>
    <dsp:sp modelId="{E4740385-FC0E-6748-B605-47C2CCA3F6C4}">
      <dsp:nvSpPr>
        <dsp:cNvPr id="0" name=""/>
        <dsp:cNvSpPr/>
      </dsp:nvSpPr>
      <dsp:spPr>
        <a:xfrm>
          <a:off x="0" y="1470539"/>
          <a:ext cx="8763000" cy="684450"/>
        </a:xfrm>
        <a:prstGeom prst="roundRect">
          <a:avLst/>
        </a:prstGeom>
        <a:solidFill>
          <a:schemeClr val="accent3">
            <a:hueOff val="-1116194"/>
            <a:satOff val="-6114"/>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effectLst/>
            </a:rPr>
            <a:t>5. Leadership Team completes a 3-5 year action plan guided by the PBIS Implementation Blueprint Self-Assessment, state/district strategic plan, and district/school fidelity of implementation data (e.g., Tiered Fidelity Inventory), and matches resources to needs based on student outcome data, especially for vulnerable populations.</a:t>
          </a:r>
          <a:endParaRPr lang="en-US" sz="1300" kern="1200" dirty="0"/>
        </a:p>
      </dsp:txBody>
      <dsp:txXfrm>
        <a:off x="33412" y="1503951"/>
        <a:ext cx="8696176" cy="617626"/>
      </dsp:txXfrm>
    </dsp:sp>
    <dsp:sp modelId="{479513A7-1E89-6148-824A-132BE9607B1F}">
      <dsp:nvSpPr>
        <dsp:cNvPr id="0" name=""/>
        <dsp:cNvSpPr/>
      </dsp:nvSpPr>
      <dsp:spPr>
        <a:xfrm>
          <a:off x="0" y="2192429"/>
          <a:ext cx="8763000" cy="684450"/>
        </a:xfrm>
        <a:prstGeom prst="roundRect">
          <a:avLst/>
        </a:prstGeom>
        <a:solidFill>
          <a:schemeClr val="accent3">
            <a:hueOff val="-2232389"/>
            <a:satOff val="-12228"/>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effectLst/>
            </a:rPr>
            <a:t>6. Leadership Team uses standard meeting process and problem solving agenda (e.g., Team-Initiated Problem Solving) with clearly defined operating procedures (e.g., procedures for securing agreements, resolving conflicts and integration of system features).</a:t>
          </a:r>
          <a:endParaRPr lang="en-US" sz="1300" kern="1200" dirty="0"/>
        </a:p>
      </dsp:txBody>
      <dsp:txXfrm>
        <a:off x="33412" y="2225841"/>
        <a:ext cx="8696176" cy="617626"/>
      </dsp:txXfrm>
    </dsp:sp>
    <dsp:sp modelId="{9E43EC78-9F4C-C14A-B7A2-51F24DF43785}">
      <dsp:nvSpPr>
        <dsp:cNvPr id="0" name=""/>
        <dsp:cNvSpPr/>
      </dsp:nvSpPr>
      <dsp:spPr>
        <a:xfrm>
          <a:off x="0" y="2914319"/>
          <a:ext cx="8763000" cy="684450"/>
        </a:xfrm>
        <a:prstGeom prst="roundRect">
          <a:avLst/>
        </a:prstGeom>
        <a:solidFill>
          <a:schemeClr val="accent3">
            <a:hueOff val="-3348583"/>
            <a:satOff val="-18343"/>
            <a:lumOff val="5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t>7. </a:t>
          </a:r>
          <a:r>
            <a:rPr lang="en-US" sz="1300" kern="1200" dirty="0">
              <a:effectLst/>
            </a:rPr>
            <a:t>Leadership Team engages in ongoing, two-way communication with executive leadership regarding implementation progress and outcomes related to student behavior goals and PBIS fidelity of implementation.</a:t>
          </a:r>
          <a:endParaRPr lang="en-US" sz="1300" kern="1200" dirty="0"/>
        </a:p>
      </dsp:txBody>
      <dsp:txXfrm>
        <a:off x="33412" y="2947731"/>
        <a:ext cx="8696176" cy="617626"/>
      </dsp:txXfrm>
    </dsp:sp>
    <dsp:sp modelId="{D70ECB64-DE43-C944-959F-7EC61E2AD184}">
      <dsp:nvSpPr>
        <dsp:cNvPr id="0" name=""/>
        <dsp:cNvSpPr/>
      </dsp:nvSpPr>
      <dsp:spPr>
        <a:xfrm>
          <a:off x="0" y="3636210"/>
          <a:ext cx="8763000" cy="684450"/>
        </a:xfrm>
        <a:prstGeom prst="roundRect">
          <a:avLst/>
        </a:prstGeom>
        <a:solidFill>
          <a:schemeClr val="accent3">
            <a:hueOff val="-4464777"/>
            <a:satOff val="-24457"/>
            <a:lumOff val="7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t>8. </a:t>
          </a:r>
          <a:r>
            <a:rPr lang="en-US" sz="1300" kern="1200" dirty="0">
              <a:effectLst/>
            </a:rPr>
            <a:t>Leadership Team members who coordinate daily implementation of the initiative regularly monitor and report implementation activities and follow agreed-upon procedures for monitoring progress.</a:t>
          </a:r>
        </a:p>
      </dsp:txBody>
      <dsp:txXfrm>
        <a:off x="33412" y="3669622"/>
        <a:ext cx="8696176" cy="617626"/>
      </dsp:txXfrm>
    </dsp:sp>
    <dsp:sp modelId="{613499CA-1494-9441-BD44-8C5A741776CB}">
      <dsp:nvSpPr>
        <dsp:cNvPr id="0" name=""/>
        <dsp:cNvSpPr/>
      </dsp:nvSpPr>
      <dsp:spPr>
        <a:xfrm>
          <a:off x="0" y="4358100"/>
          <a:ext cx="8763000" cy="684450"/>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effectLst/>
            </a:rPr>
            <a:t>9. Leadership Team regularly (e.g., quarterly) uses two-way communication with other stakeholders (e.g., school boards, families, community organization leaders, politicians, youth) to solicit feedback on implementation progress and link to outcomes. </a:t>
          </a:r>
        </a:p>
      </dsp:txBody>
      <dsp:txXfrm>
        <a:off x="33412" y="4391512"/>
        <a:ext cx="8696176"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30671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5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21</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7254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3</a:t>
            </a:fld>
            <a:endParaRPr lang="en-US"/>
          </a:p>
        </p:txBody>
      </p:sp>
    </p:spTree>
    <p:extLst>
      <p:ext uri="{BB962C8B-B14F-4D97-AF65-F5344CB8AC3E}">
        <p14:creationId xmlns:p14="http://schemas.microsoft.com/office/powerpoint/2010/main" val="358706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4</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57309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AF620EF-0263-6B46-AD4B-0A505917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AE0B77-5819-6B45-98B9-F20E9B728E20}"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79874" name="Rectangle 2">
            <a:extLst>
              <a:ext uri="{FF2B5EF4-FFF2-40B4-BE49-F238E27FC236}">
                <a16:creationId xmlns:a16="http://schemas.microsoft.com/office/drawing/2014/main" id="{B84032F1-7D60-2D40-8F49-A714CAD99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5EBD558-1EE3-2949-8279-058EBA2832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pPr>
            <a:r>
              <a:rPr lang="en-US" altLang="en-US">
                <a:latin typeface="Arial" panose="020B0604020202020204" pitchFamily="34" charset="0"/>
              </a:rPr>
              <a:t>SWPBS: Four Elements</a:t>
            </a:r>
          </a:p>
          <a:p>
            <a:pPr marL="228600" indent="-228600">
              <a:spcBef>
                <a:spcPct val="0"/>
              </a:spcBef>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builds from a focus on student Outcomes: academic achievement, social competence, and safety.</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“Practices” are the behaviors of adults that affect how students perform.  These are the daily, classroom, and on-going discipline practices of the school</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“Systems” are the organizational decisions and structures that support effective STAFF Behavior.  A major strength of SWPBS is the emphasis on practices delivered WITH the systems needed to support the practices.</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The use of data for decision-making is the single most important system within SWPBS.  This element is used both to ensure the SWPBS practices are tailored to the local context/culture, and to benefit the continuous regeneration needed for sustained implementation.</a:t>
            </a:r>
          </a:p>
        </p:txBody>
      </p:sp>
    </p:spTree>
    <p:extLst>
      <p:ext uri="{BB962C8B-B14F-4D97-AF65-F5344CB8AC3E}">
        <p14:creationId xmlns:p14="http://schemas.microsoft.com/office/powerpoint/2010/main" val="118953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Kincaid!!!</a:t>
            </a:r>
          </a:p>
        </p:txBody>
      </p:sp>
      <p:sp>
        <p:nvSpPr>
          <p:cNvPr id="4" name="Slide Number Placeholder 3"/>
          <p:cNvSpPr>
            <a:spLocks noGrp="1"/>
          </p:cNvSpPr>
          <p:nvPr>
            <p:ph type="sldNum" sz="quarter" idx="10"/>
          </p:nvPr>
        </p:nvSpPr>
        <p:spPr/>
        <p:txBody>
          <a:bodyPr/>
          <a:lstStyle/>
          <a:p>
            <a:fld id="{1704F379-6655-4BF1-B54A-62A6118CB693}" type="slidenum">
              <a:rPr lang="en-US" smtClean="0"/>
              <a:pPr/>
              <a:t>7</a:t>
            </a:fld>
            <a:endParaRPr lang="en-US"/>
          </a:p>
        </p:txBody>
      </p:sp>
    </p:spTree>
    <p:extLst>
      <p:ext uri="{BB962C8B-B14F-4D97-AF65-F5344CB8AC3E}">
        <p14:creationId xmlns:p14="http://schemas.microsoft.com/office/powerpoint/2010/main" val="268406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8837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08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will be the role of the DCLT? Here are some ways we can help</a:t>
            </a:r>
            <a:r>
              <a:rPr lang="en-US" baseline="0" dirty="0"/>
              <a:t> clarify some of the ways we work…</a:t>
            </a:r>
          </a:p>
          <a:p>
            <a:r>
              <a:rPr lang="en-US" baseline="0" dirty="0"/>
              <a:t>Here is where the consumer guide comes into play…we continue to overwhelm staff and system with more to do….how to we become better consumers of EBP? How could we use the consumer guide to ask the right questions before we add one more thing???</a:t>
            </a:r>
          </a:p>
          <a:p>
            <a:endParaRPr lang="en-US" baseline="0" dirty="0"/>
          </a:p>
          <a:p>
            <a:r>
              <a:rPr lang="en-US" baseline="0" dirty="0"/>
              <a:t>How do we use the implementation framework to be the common “way of work”???</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13</a:t>
            </a:fld>
            <a:endParaRPr lang="en-US"/>
          </a:p>
        </p:txBody>
      </p:sp>
    </p:spTree>
    <p:extLst>
      <p:ext uri="{BB962C8B-B14F-4D97-AF65-F5344CB8AC3E}">
        <p14:creationId xmlns:p14="http://schemas.microsoft.com/office/powerpoint/2010/main" val="128979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School System Student Services and Special Education Directors </a:t>
            </a:r>
          </a:p>
          <a:p>
            <a:r>
              <a:rPr lang="en-US" sz="1200" kern="1200" dirty="0" err="1">
                <a:solidFill>
                  <a:schemeClr val="tx1"/>
                </a:solidFill>
                <a:latin typeface="+mn-lt"/>
                <a:ea typeface="+mn-ea"/>
                <a:cs typeface="+mn-cs"/>
              </a:rPr>
              <a:t>b</a:t>
            </a:r>
            <a:r>
              <a:rPr lang="en-US" sz="1200" kern="1200" dirty="0">
                <a:solidFill>
                  <a:schemeClr val="tx1"/>
                </a:solidFill>
                <a:latin typeface="+mn-lt"/>
                <a:ea typeface="+mn-ea"/>
                <a:cs typeface="+mn-cs"/>
              </a:rPr>
              <a:t>.) Local Mental Health Provider</a:t>
            </a:r>
          </a:p>
          <a:p>
            <a:r>
              <a:rPr lang="en-US" sz="1200" kern="1200" dirty="0" err="1">
                <a:solidFill>
                  <a:schemeClr val="tx1"/>
                </a:solidFill>
                <a:latin typeface="+mn-lt"/>
                <a:ea typeface="+mn-ea"/>
                <a:cs typeface="+mn-cs"/>
              </a:rPr>
              <a:t>c</a:t>
            </a:r>
            <a:r>
              <a:rPr lang="en-US" sz="1200" kern="1200" dirty="0">
                <a:solidFill>
                  <a:schemeClr val="tx1"/>
                </a:solidFill>
                <a:latin typeface="+mn-lt"/>
                <a:ea typeface="+mn-ea"/>
                <a:cs typeface="+mn-cs"/>
              </a:rPr>
              <a:t>.) Core Service Agency’s Child and Adolescent Coordinator</a:t>
            </a:r>
          </a:p>
          <a:p>
            <a:r>
              <a:rPr lang="en-US" sz="1200" kern="1200" dirty="0" err="1">
                <a:solidFill>
                  <a:schemeClr val="tx1"/>
                </a:solidFill>
                <a:latin typeface="+mn-lt"/>
                <a:ea typeface="+mn-ea"/>
                <a:cs typeface="+mn-cs"/>
              </a:rPr>
              <a:t>d</a:t>
            </a:r>
            <a:r>
              <a:rPr lang="en-US" sz="1200" kern="1200" dirty="0">
                <a:solidFill>
                  <a:schemeClr val="tx1"/>
                </a:solidFill>
                <a:latin typeface="+mn-lt"/>
                <a:ea typeface="+mn-ea"/>
                <a:cs typeface="+mn-cs"/>
              </a:rPr>
              <a:t>.) Juvenile Services Coordinator/Law Enforcement</a:t>
            </a:r>
          </a:p>
          <a:p>
            <a:r>
              <a:rPr lang="en-US" sz="1200" kern="1200" dirty="0" err="1">
                <a:solidFill>
                  <a:schemeClr val="tx1"/>
                </a:solidFill>
                <a:latin typeface="+mn-lt"/>
                <a:ea typeface="+mn-ea"/>
                <a:cs typeface="+mn-cs"/>
              </a:rPr>
              <a:t>e</a:t>
            </a:r>
            <a:r>
              <a:rPr lang="en-US" sz="1200" kern="1200" dirty="0">
                <a:solidFill>
                  <a:schemeClr val="tx1"/>
                </a:solidFill>
                <a:latin typeface="+mn-lt"/>
                <a:ea typeface="+mn-ea"/>
                <a:cs typeface="+mn-cs"/>
              </a:rPr>
              <a:t>.) Coalition of Families offices</a:t>
            </a:r>
          </a:p>
          <a:p>
            <a:r>
              <a:rPr lang="en-US" sz="1200" kern="1200" dirty="0" err="1">
                <a:solidFill>
                  <a:schemeClr val="tx1"/>
                </a:solidFill>
                <a:latin typeface="+mn-lt"/>
                <a:ea typeface="+mn-ea"/>
                <a:cs typeface="+mn-cs"/>
              </a:rPr>
              <a:t>f</a:t>
            </a:r>
            <a:r>
              <a:rPr lang="en-US" sz="1200" kern="1200" dirty="0">
                <a:solidFill>
                  <a:schemeClr val="tx1"/>
                </a:solidFill>
                <a:latin typeface="+mn-lt"/>
                <a:ea typeface="+mn-ea"/>
                <a:cs typeface="+mn-cs"/>
              </a:rPr>
              <a:t>.)  Family, Youth and Community members</a:t>
            </a:r>
          </a:p>
          <a:p>
            <a:r>
              <a:rPr lang="en-US" sz="1200" kern="1200" dirty="0" err="1">
                <a:solidFill>
                  <a:schemeClr val="tx1"/>
                </a:solidFill>
                <a:latin typeface="+mn-lt"/>
                <a:ea typeface="+mn-ea"/>
                <a:cs typeface="+mn-cs"/>
              </a:rPr>
              <a:t>g</a:t>
            </a:r>
            <a:r>
              <a:rPr lang="en-US" sz="1200" kern="1200" dirty="0">
                <a:solidFill>
                  <a:schemeClr val="tx1"/>
                </a:solidFill>
                <a:latin typeface="+mn-lt"/>
                <a:ea typeface="+mn-ea"/>
                <a:cs typeface="+mn-cs"/>
              </a:rPr>
              <a:t>.) Local Management Board representative</a:t>
            </a:r>
          </a:p>
          <a:p>
            <a:r>
              <a:rPr lang="en-US" sz="1200" kern="1200" dirty="0" err="1">
                <a:solidFill>
                  <a:schemeClr val="tx1"/>
                </a:solidFill>
                <a:latin typeface="+mn-lt"/>
                <a:ea typeface="+mn-ea"/>
                <a:cs typeface="+mn-cs"/>
              </a:rPr>
              <a:t>h</a:t>
            </a:r>
            <a:r>
              <a:rPr lang="en-US" sz="1200" kern="1200" dirty="0">
                <a:solidFill>
                  <a:schemeClr val="tx1"/>
                </a:solidFill>
                <a:latin typeface="+mn-lt"/>
                <a:ea typeface="+mn-ea"/>
                <a:cs typeface="+mn-cs"/>
              </a:rPr>
              <a:t>.) Social Services representative other to include (where present)   Youth MOVE Rep,  System of Care Case Management entity or Family Navigator, community health provider, non-public special education school rep, recreation services, local health dept, board of education representative or other stakeholders identified by leadership </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14</a:t>
            </a:fld>
            <a:endParaRPr lang="en-US" dirty="0"/>
          </a:p>
        </p:txBody>
      </p:sp>
    </p:spTree>
    <p:extLst>
      <p:ext uri="{BB962C8B-B14F-4D97-AF65-F5344CB8AC3E}">
        <p14:creationId xmlns:p14="http://schemas.microsoft.com/office/powerpoint/2010/main" val="3228721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9/27/18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8"/>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District Capacity Building </a:t>
            </a: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Year 1 Day </a:t>
            </a:r>
            <a:r>
              <a:rPr lang="en-US" sz="3600" b="1" dirty="0">
                <a:solidFill>
                  <a:srgbClr val="008000"/>
                </a:solidFill>
                <a:latin typeface="+mj-lt"/>
                <a:cs typeface="ＭＳ Ｐゴシック" pitchFamily="-108" charset="-128"/>
              </a:rPr>
              <a:t>1</a:t>
            </a:r>
            <a:endParaRPr lang="en-US" sz="3600" b="1" dirty="0">
              <a:solidFill>
                <a:srgbClr val="008000"/>
              </a:solidFill>
              <a:latin typeface="+mj-lt"/>
              <a:ea typeface="ＭＳ Ｐゴシック" pitchFamily="-108" charset="-128"/>
              <a:cs typeface="ＭＳ Ｐゴシック" pitchFamily="-108" charset="-128"/>
            </a:endParaRP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Trainers Names]</a:t>
            </a:r>
          </a:p>
          <a:p>
            <a:pPr eaLnBrk="1" hangingPunct="1">
              <a:spcBef>
                <a:spcPts val="0"/>
              </a:spcBef>
              <a:spcAft>
                <a:spcPts val="0"/>
              </a:spcAft>
            </a:pPr>
            <a:r>
              <a:rPr lang="en-US" sz="2000" i="1" dirty="0">
                <a:latin typeface="+mj-lt"/>
                <a:ea typeface="ＭＳ Ｐゴシック" pitchFamily="-108" charset="-128"/>
                <a:cs typeface="ＭＳ Ｐゴシック" pitchFamily="-108" charset="-128"/>
              </a:rPr>
              <a:t>with support from Brandi Simonsen, Jen Freeman, </a:t>
            </a:r>
          </a:p>
          <a:p>
            <a:pPr eaLnBrk="1" hangingPunct="1">
              <a:spcBef>
                <a:spcPts val="0"/>
              </a:spcBef>
              <a:spcAft>
                <a:spcPts val="0"/>
              </a:spcAft>
            </a:pPr>
            <a:r>
              <a:rPr lang="en-US" sz="2000" i="1" dirty="0">
                <a:latin typeface="+mj-lt"/>
                <a:ea typeface="ＭＳ Ｐゴシック" pitchFamily="-108" charset="-128"/>
                <a:cs typeface="ＭＳ Ｐゴシック" pitchFamily="-108" charset="-128"/>
              </a:rPr>
              <a:t>Susannah Everett, Adam Feinberg, &amp; George </a:t>
            </a:r>
            <a:r>
              <a:rPr lang="en-US" sz="2000" i="1" dirty="0" err="1">
                <a:latin typeface="+mj-lt"/>
                <a:ea typeface="ＭＳ Ｐゴシック" pitchFamily="-108" charset="-128"/>
                <a:cs typeface="ＭＳ Ｐゴシック" pitchFamily="-108" charset="-128"/>
              </a:rPr>
              <a:t>Sugai</a:t>
            </a:r>
            <a:endParaRPr lang="en-US" sz="20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0859530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PBIS Academy:</a:t>
            </a:r>
            <a:br>
              <a:rPr lang="en-US" sz="3200" dirty="0"/>
            </a:br>
            <a:r>
              <a:rPr lang="en-US" sz="3200" dirty="0"/>
              <a:t>Data, measures, and assessing impact</a:t>
            </a:r>
            <a:endParaRPr lang="en-US" sz="32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839681"/>
              </p:ext>
            </p:extLst>
          </p:nvPr>
        </p:nvGraphicFramePr>
        <p:xfrm>
          <a:off x="304800" y="1600200"/>
          <a:ext cx="6669932"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8E3DAE2E-94B0-984C-8D88-27789CFF5003}"/>
              </a:ext>
            </a:extLst>
          </p:cNvPr>
          <p:cNvGraphicFramePr>
            <a:graphicFrameLocks/>
          </p:cNvGraphicFramePr>
          <p:nvPr>
            <p:extLst>
              <p:ext uri="{D42A27DB-BD31-4B8C-83A1-F6EECF244321}">
                <p14:modId xmlns:p14="http://schemas.microsoft.com/office/powerpoint/2010/main" val="2389939725"/>
              </p:ext>
            </p:extLst>
          </p:nvPr>
        </p:nvGraphicFramePr>
        <p:xfrm>
          <a:off x="7091464" y="1600200"/>
          <a:ext cx="1823936"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a:extLst>
              <a:ext uri="{FF2B5EF4-FFF2-40B4-BE49-F238E27FC236}">
                <a16:creationId xmlns:a16="http://schemas.microsoft.com/office/drawing/2014/main" id="{E323E108-BB74-9145-912C-1F6E086C7883}"/>
              </a:ext>
            </a:extLst>
          </p:cNvPr>
          <p:cNvSpPr/>
          <p:nvPr/>
        </p:nvSpPr>
        <p:spPr bwMode="auto">
          <a:xfrm rot="8062881">
            <a:off x="8429116" y="1540059"/>
            <a:ext cx="857963" cy="919144"/>
          </a:xfrm>
          <a:prstGeom prst="rightArrow">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41513241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PBIS Blueprint &amp; Self Assessment</a:t>
            </a:r>
          </a:p>
        </p:txBody>
      </p:sp>
      <p:pic>
        <p:nvPicPr>
          <p:cNvPr id="9" name="Picture 8">
            <a:extLst>
              <a:ext uri="{FF2B5EF4-FFF2-40B4-BE49-F238E27FC236}">
                <a16:creationId xmlns:a16="http://schemas.microsoft.com/office/drawing/2014/main" id="{D4B39E7F-E4C4-E741-8BC7-A9140F30EDCD}"/>
              </a:ext>
            </a:extLst>
          </p:cNvPr>
          <p:cNvPicPr>
            <a:picLocks noChangeAspect="1"/>
          </p:cNvPicPr>
          <p:nvPr/>
        </p:nvPicPr>
        <p:blipFill>
          <a:blip r:embed="rId3"/>
          <a:stretch>
            <a:fillRect/>
          </a:stretch>
        </p:blipFill>
        <p:spPr>
          <a:xfrm>
            <a:off x="2133600" y="1219200"/>
            <a:ext cx="4464416" cy="5490815"/>
          </a:xfrm>
          <a:prstGeom prst="rect">
            <a:avLst/>
          </a:prstGeom>
          <a:ln>
            <a:solidFill>
              <a:schemeClr val="accent1">
                <a:lumMod val="75000"/>
              </a:schemeClr>
            </a:solidFill>
          </a:ln>
        </p:spPr>
      </p:pic>
    </p:spTree>
    <p:extLst>
      <p:ext uri="{BB962C8B-B14F-4D97-AF65-F5344CB8AC3E}">
        <p14:creationId xmlns:p14="http://schemas.microsoft.com/office/powerpoint/2010/main" val="20846174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Right Arrow 30">
            <a:extLst>
              <a:ext uri="{FF2B5EF4-FFF2-40B4-BE49-F238E27FC236}">
                <a16:creationId xmlns:a16="http://schemas.microsoft.com/office/drawing/2014/main" id="{1D639DBA-A68A-DC4E-AF13-044C240B21CF}"/>
              </a:ext>
            </a:extLst>
          </p:cNvPr>
          <p:cNvSpPr/>
          <p:nvPr/>
        </p:nvSpPr>
        <p:spPr bwMode="auto">
          <a:xfrm>
            <a:off x="1954735" y="2341925"/>
            <a:ext cx="1184765" cy="586866"/>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364014318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50000">
                                          <p:cBhvr additive="base">
                                            <p:cTn id="7" dur="5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33F22E-D054-F14F-A09B-AEB67D663F01}"/>
              </a:ext>
            </a:extLst>
          </p:cNvPr>
          <p:cNvPicPr>
            <a:picLocks noChangeAspect="1"/>
          </p:cNvPicPr>
          <p:nvPr/>
        </p:nvPicPr>
        <p:blipFill>
          <a:blip r:embed="rId3"/>
          <a:stretch>
            <a:fillRect/>
          </a:stretch>
        </p:blipFill>
        <p:spPr>
          <a:xfrm>
            <a:off x="4724400" y="5015352"/>
            <a:ext cx="2271147" cy="1737972"/>
          </a:xfrm>
          <a:prstGeom prst="rect">
            <a:avLst/>
          </a:prstGeom>
        </p:spPr>
      </p:pic>
      <p:sp>
        <p:nvSpPr>
          <p:cNvPr id="4" name="Rectangle 2">
            <a:extLst>
              <a:ext uri="{FF2B5EF4-FFF2-40B4-BE49-F238E27FC236}">
                <a16:creationId xmlns:a16="http://schemas.microsoft.com/office/drawing/2014/main" id="{08784578-DC09-2546-9834-EC76886251D2}"/>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2800" kern="0" dirty="0">
                <a:solidFill>
                  <a:srgbClr val="FFFFFF"/>
                </a:solidFill>
              </a:rPr>
              <a:t>PBIS Self-Assessment</a:t>
            </a:r>
            <a:endParaRPr lang="en-US" sz="3200" kern="0" dirty="0">
              <a:solidFill>
                <a:srgbClr val="FFFFFF"/>
              </a:solidFill>
            </a:endParaRPr>
          </a:p>
          <a:p>
            <a:pPr eaLnBrk="1" hangingPunct="1"/>
            <a:r>
              <a:rPr lang="en-US" sz="2300" dirty="0">
                <a:solidFill>
                  <a:srgbClr val="FFC000"/>
                </a:solidFill>
              </a:rPr>
              <a:t>Role and Function of District Team: Clear and Consistent Leadership</a:t>
            </a:r>
            <a:endParaRPr lang="en-US" sz="2300" kern="0" dirty="0">
              <a:solidFill>
                <a:srgbClr val="FFC000"/>
              </a:solidFill>
            </a:endParaRPr>
          </a:p>
        </p:txBody>
      </p:sp>
      <p:sp>
        <p:nvSpPr>
          <p:cNvPr id="7" name="Content Placeholder 2">
            <a:extLst>
              <a:ext uri="{FF2B5EF4-FFF2-40B4-BE49-F238E27FC236}">
                <a16:creationId xmlns:a16="http://schemas.microsoft.com/office/drawing/2014/main" id="{827FEA4B-F546-A347-BFEF-574F18B11F7E}"/>
              </a:ext>
            </a:extLst>
          </p:cNvPr>
          <p:cNvSpPr>
            <a:spLocks noGrp="1"/>
          </p:cNvSpPr>
          <p:nvPr>
            <p:ph idx="1"/>
          </p:nvPr>
        </p:nvSpPr>
        <p:spPr>
          <a:xfrm>
            <a:off x="609600" y="1447800"/>
            <a:ext cx="7848600" cy="4572000"/>
          </a:xfrm>
        </p:spPr>
        <p:txBody>
          <a:bodyPr>
            <a:normAutofit fontScale="70000" lnSpcReduction="20000"/>
          </a:bodyPr>
          <a:lstStyle/>
          <a:p>
            <a:pPr lvl="0"/>
            <a:r>
              <a:rPr lang="en-US" b="1" i="1" dirty="0">
                <a:solidFill>
                  <a:srgbClr val="009051"/>
                </a:solidFill>
              </a:rPr>
              <a:t>Executive Functions</a:t>
            </a:r>
            <a:r>
              <a:rPr lang="en-US" dirty="0"/>
              <a:t>: Provide the </a:t>
            </a:r>
            <a:r>
              <a:rPr lang="en-US" b="1" dirty="0"/>
              <a:t>funding, visibility, and political support </a:t>
            </a:r>
            <a:r>
              <a:rPr lang="en-US" dirty="0"/>
              <a:t>needed to allow school teams to travel through the full sequence of adoption stages.  Adopting an integrated framework is process that will challenge the assumptions and traditional practices of most school faculty, and mental health systems. </a:t>
            </a:r>
          </a:p>
          <a:p>
            <a:pPr lvl="0"/>
            <a:r>
              <a:rPr lang="en-US" b="1" i="1" dirty="0">
                <a:solidFill>
                  <a:srgbClr val="009051"/>
                </a:solidFill>
              </a:rPr>
              <a:t>Implementation functions</a:t>
            </a:r>
            <a:r>
              <a:rPr lang="en-US" dirty="0"/>
              <a:t>: Provide the </a:t>
            </a:r>
            <a:r>
              <a:rPr lang="en-US" b="1" dirty="0"/>
              <a:t>training, coaching and feedback systems </a:t>
            </a:r>
            <a:r>
              <a:rPr lang="en-US" dirty="0"/>
              <a:t>needed to establish personnel with both the specific technical skills needed to deliver integration and the organizational vision to deliver those skills within a unified framework.</a:t>
            </a:r>
          </a:p>
          <a:p>
            <a:endParaRPr lang="en-US" dirty="0"/>
          </a:p>
        </p:txBody>
      </p:sp>
    </p:spTree>
    <p:extLst>
      <p:ext uri="{BB962C8B-B14F-4D97-AF65-F5344CB8AC3E}">
        <p14:creationId xmlns:p14="http://schemas.microsoft.com/office/powerpoint/2010/main" val="335501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1"/>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961855" y="626671"/>
            <a:ext cx="11061700" cy="64595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alpha val="25882"/>
                  </a:srgbClr>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4513" name="Title 1"/>
          <p:cNvSpPr>
            <a:spLocks noGrp="1"/>
          </p:cNvSpPr>
          <p:nvPr>
            <p:ph type="title"/>
          </p:nvPr>
        </p:nvSpPr>
        <p:spPr/>
        <p:txBody>
          <a:bodyPr>
            <a:normAutofit fontScale="90000"/>
          </a:bodyPr>
          <a:lstStyle/>
          <a:p>
            <a:br>
              <a:rPr lang="en-US" sz="1400" dirty="0">
                <a:solidFill>
                  <a:srgbClr val="1F497D"/>
                </a:solidFill>
              </a:rPr>
            </a:br>
            <a:br>
              <a:rPr lang="en-US" sz="1400" dirty="0">
                <a:solidFill>
                  <a:srgbClr val="1F497D"/>
                </a:solidFill>
              </a:rPr>
            </a:br>
            <a:br>
              <a:rPr lang="en-US" sz="1400" dirty="0">
                <a:solidFill>
                  <a:srgbClr val="1F497D"/>
                </a:solidFill>
              </a:rPr>
            </a:br>
            <a:br>
              <a:rPr lang="en-US" sz="1400" dirty="0">
                <a:solidFill>
                  <a:srgbClr val="1F497D"/>
                </a:solidFill>
              </a:rPr>
            </a:br>
            <a:r>
              <a:rPr lang="en-US" sz="1400" dirty="0">
                <a:solidFill>
                  <a:srgbClr val="1F497D"/>
                </a:solidFill>
              </a:rPr>
              <a:t>Academic and/or behavioral MTSS Director</a:t>
            </a:r>
          </a:p>
        </p:txBody>
      </p:sp>
      <p:sp>
        <p:nvSpPr>
          <p:cNvPr id="6" name="Title 1"/>
          <p:cNvSpPr txBox="1">
            <a:spLocks/>
          </p:cNvSpPr>
          <p:nvPr/>
        </p:nvSpPr>
        <p:spPr>
          <a:xfrm>
            <a:off x="1051509" y="2943157"/>
            <a:ext cx="6988175" cy="13150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800" b="1" dirty="0">
                <a:solidFill>
                  <a:schemeClr val="accent2"/>
                </a:solidFill>
                <a:latin typeface="Arial"/>
                <a:cs typeface="Arial"/>
              </a:rPr>
              <a:t>District Community Leadership Team</a:t>
            </a:r>
            <a:endParaRPr lang="en-US" sz="1800" dirty="0">
              <a:solidFill>
                <a:schemeClr val="accent2"/>
              </a:solidFill>
              <a:latin typeface="Arial"/>
              <a:cs typeface="Arial"/>
            </a:endParaRPr>
          </a:p>
        </p:txBody>
      </p:sp>
      <p:sp>
        <p:nvSpPr>
          <p:cNvPr id="7" name="Title 1"/>
          <p:cNvSpPr txBox="1">
            <a:spLocks/>
          </p:cNvSpPr>
          <p:nvPr/>
        </p:nvSpPr>
        <p:spPr>
          <a:xfrm>
            <a:off x="3377869" y="3710589"/>
            <a:ext cx="2321947" cy="4605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Implementation Team</a:t>
            </a:r>
            <a:endParaRPr lang="en-US" sz="1050" dirty="0">
              <a:latin typeface="Arial"/>
              <a:cs typeface="Arial"/>
            </a:endParaRPr>
          </a:p>
        </p:txBody>
      </p:sp>
      <p:sp>
        <p:nvSpPr>
          <p:cNvPr id="8" name="Title 1"/>
          <p:cNvSpPr txBox="1">
            <a:spLocks/>
          </p:cNvSpPr>
          <p:nvPr/>
        </p:nvSpPr>
        <p:spPr>
          <a:xfrm>
            <a:off x="6180141" y="1637797"/>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Local MH provider/Core Service Agency</a:t>
            </a:r>
            <a:endParaRPr lang="en-US" sz="1050" dirty="0">
              <a:latin typeface="Arial"/>
              <a:cs typeface="Arial"/>
            </a:endParaRPr>
          </a:p>
        </p:txBody>
      </p:sp>
      <p:sp>
        <p:nvSpPr>
          <p:cNvPr id="9" name="Title 1"/>
          <p:cNvSpPr txBox="1">
            <a:spLocks/>
          </p:cNvSpPr>
          <p:nvPr/>
        </p:nvSpPr>
        <p:spPr>
          <a:xfrm>
            <a:off x="5699816" y="5561160"/>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Student Supports Director</a:t>
            </a:r>
            <a:endParaRPr lang="en-US" sz="1050" dirty="0">
              <a:latin typeface="Arial"/>
              <a:cs typeface="Arial"/>
            </a:endParaRPr>
          </a:p>
        </p:txBody>
      </p:sp>
      <p:sp>
        <p:nvSpPr>
          <p:cNvPr id="11" name="Title 1"/>
          <p:cNvSpPr txBox="1">
            <a:spLocks/>
          </p:cNvSpPr>
          <p:nvPr/>
        </p:nvSpPr>
        <p:spPr>
          <a:xfrm>
            <a:off x="2807092" y="5958058"/>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Administrative and Teacher</a:t>
            </a:r>
            <a:br>
              <a:rPr lang="en-US" sz="1600" dirty="0">
                <a:latin typeface="Arial"/>
                <a:cs typeface="Arial"/>
              </a:rPr>
            </a:br>
            <a:r>
              <a:rPr lang="en-US" sz="1600" dirty="0">
                <a:latin typeface="Arial"/>
                <a:cs typeface="Arial"/>
              </a:rPr>
              <a:t>Representative</a:t>
            </a:r>
          </a:p>
          <a:p>
            <a:r>
              <a:rPr lang="en-US" sz="1600" dirty="0">
                <a:latin typeface="Arial"/>
                <a:cs typeface="Arial"/>
              </a:rPr>
              <a:t>(Union)</a:t>
            </a:r>
            <a:br>
              <a:rPr lang="en-US" sz="1600" dirty="0">
                <a:latin typeface="Arial"/>
                <a:cs typeface="Arial"/>
              </a:rPr>
            </a:br>
            <a:endParaRPr lang="en-US" sz="1050" dirty="0">
              <a:latin typeface="Arial"/>
              <a:cs typeface="Arial"/>
            </a:endParaRPr>
          </a:p>
        </p:txBody>
      </p:sp>
      <p:sp>
        <p:nvSpPr>
          <p:cNvPr id="12" name="Title 1"/>
          <p:cNvSpPr txBox="1">
            <a:spLocks/>
          </p:cNvSpPr>
          <p:nvPr/>
        </p:nvSpPr>
        <p:spPr>
          <a:xfrm>
            <a:off x="-243863" y="5410190"/>
            <a:ext cx="3444184" cy="10926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Social Services</a:t>
            </a:r>
          </a:p>
          <a:p>
            <a:r>
              <a:rPr lang="en-US" sz="1400" dirty="0">
                <a:latin typeface="Arial"/>
                <a:cs typeface="Arial"/>
              </a:rPr>
              <a:t>Afterschool</a:t>
            </a:r>
          </a:p>
          <a:p>
            <a:r>
              <a:rPr lang="en-US" sz="1400" dirty="0">
                <a:latin typeface="Arial"/>
                <a:cs typeface="Arial"/>
              </a:rPr>
              <a:t>Dept of Recreation Services</a:t>
            </a:r>
          </a:p>
          <a:p>
            <a:endParaRPr lang="en-US" sz="1050" dirty="0">
              <a:latin typeface="Arial"/>
              <a:cs typeface="Arial"/>
            </a:endParaRPr>
          </a:p>
        </p:txBody>
      </p:sp>
      <p:sp>
        <p:nvSpPr>
          <p:cNvPr id="13" name="Title 1"/>
          <p:cNvSpPr txBox="1">
            <a:spLocks/>
          </p:cNvSpPr>
          <p:nvPr/>
        </p:nvSpPr>
        <p:spPr>
          <a:xfrm>
            <a:off x="4855237" y="1009084"/>
            <a:ext cx="3444184" cy="7937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Special Education Director,</a:t>
            </a:r>
            <a:endParaRPr lang="en-US" sz="1050" dirty="0">
              <a:latin typeface="Arial"/>
              <a:cs typeface="Arial"/>
            </a:endParaRPr>
          </a:p>
        </p:txBody>
      </p:sp>
      <p:sp>
        <p:nvSpPr>
          <p:cNvPr id="14" name="Title 1"/>
          <p:cNvSpPr txBox="1">
            <a:spLocks/>
          </p:cNvSpPr>
          <p:nvPr/>
        </p:nvSpPr>
        <p:spPr>
          <a:xfrm>
            <a:off x="6022031" y="3377375"/>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Law Enforcement</a:t>
            </a:r>
            <a:endParaRPr lang="en-US" sz="1050" dirty="0">
              <a:latin typeface="Arial"/>
              <a:cs typeface="Arial"/>
            </a:endParaRPr>
          </a:p>
        </p:txBody>
      </p:sp>
      <p:sp>
        <p:nvSpPr>
          <p:cNvPr id="15" name="Title 1"/>
          <p:cNvSpPr txBox="1">
            <a:spLocks/>
          </p:cNvSpPr>
          <p:nvPr/>
        </p:nvSpPr>
        <p:spPr>
          <a:xfrm>
            <a:off x="-423204" y="4014177"/>
            <a:ext cx="3444184" cy="10926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Juvenile Services Coordinator</a:t>
            </a:r>
            <a:endParaRPr lang="en-US" sz="1050" dirty="0">
              <a:latin typeface="Arial"/>
              <a:cs typeface="Arial"/>
            </a:endParaRPr>
          </a:p>
        </p:txBody>
      </p:sp>
      <p:sp>
        <p:nvSpPr>
          <p:cNvPr id="16" name="Title 1"/>
          <p:cNvSpPr txBox="1">
            <a:spLocks/>
          </p:cNvSpPr>
          <p:nvPr/>
        </p:nvSpPr>
        <p:spPr>
          <a:xfrm>
            <a:off x="-270804" y="2636658"/>
            <a:ext cx="3444184" cy="10926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Family Youth Community Leaders</a:t>
            </a:r>
            <a:endParaRPr lang="en-US" sz="1050" dirty="0">
              <a:latin typeface="Arial"/>
              <a:cs typeface="Arial"/>
            </a:endParaRPr>
          </a:p>
        </p:txBody>
      </p:sp>
      <p:sp>
        <p:nvSpPr>
          <p:cNvPr id="17" name="Title 1"/>
          <p:cNvSpPr txBox="1">
            <a:spLocks/>
          </p:cNvSpPr>
          <p:nvPr/>
        </p:nvSpPr>
        <p:spPr>
          <a:xfrm>
            <a:off x="599855" y="1009084"/>
            <a:ext cx="3444184" cy="79379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mj-lt"/>
                <a:ea typeface="+mj-ea"/>
                <a:cs typeface="+mj-cs"/>
              </a:rPr>
              <a:t>School Improvement</a:t>
            </a:r>
          </a:p>
        </p:txBody>
      </p:sp>
      <p:sp>
        <p:nvSpPr>
          <p:cNvPr id="18" name="Title 1"/>
          <p:cNvSpPr txBox="1">
            <a:spLocks/>
          </p:cNvSpPr>
          <p:nvPr/>
        </p:nvSpPr>
        <p:spPr>
          <a:xfrm>
            <a:off x="-66315" y="1558382"/>
            <a:ext cx="3444184" cy="79379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mj-lt"/>
                <a:ea typeface="+mj-ea"/>
                <a:cs typeface="+mj-cs"/>
              </a:rPr>
              <a:t>Professional Development/Teacher Mentoring</a:t>
            </a:r>
          </a:p>
        </p:txBody>
      </p:sp>
      <p:sp>
        <p:nvSpPr>
          <p:cNvPr id="19" name="Title 1"/>
          <p:cNvSpPr txBox="1">
            <a:spLocks/>
          </p:cNvSpPr>
          <p:nvPr/>
        </p:nvSpPr>
        <p:spPr>
          <a:xfrm>
            <a:off x="6251276" y="4323572"/>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Youth Move</a:t>
            </a:r>
            <a:endParaRPr lang="en-US" sz="1050" dirty="0">
              <a:latin typeface="Arial"/>
              <a:cs typeface="Arial"/>
            </a:endParaRPr>
          </a:p>
        </p:txBody>
      </p:sp>
      <p:sp>
        <p:nvSpPr>
          <p:cNvPr id="20" name="Title 1"/>
          <p:cNvSpPr txBox="1">
            <a:spLocks/>
          </p:cNvSpPr>
          <p:nvPr/>
        </p:nvSpPr>
        <p:spPr>
          <a:xfrm>
            <a:off x="6022031" y="2583578"/>
            <a:ext cx="3444184" cy="7937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Board Member</a:t>
            </a:r>
            <a:endParaRPr lang="en-US" sz="1050" dirty="0">
              <a:latin typeface="Arial"/>
              <a:cs typeface="Arial"/>
            </a:endParaRPr>
          </a:p>
        </p:txBody>
      </p:sp>
      <p:sp>
        <p:nvSpPr>
          <p:cNvPr id="23" name="TextBox 22"/>
          <p:cNvSpPr txBox="1"/>
          <p:nvPr/>
        </p:nvSpPr>
        <p:spPr>
          <a:xfrm>
            <a:off x="-838200" y="141482"/>
            <a:ext cx="6007030" cy="461665"/>
          </a:xfrm>
          <a:prstGeom prst="rect">
            <a:avLst/>
          </a:prstGeom>
          <a:noFill/>
        </p:spPr>
        <p:txBody>
          <a:bodyPr wrap="square" rtlCol="0">
            <a:spAutoFit/>
          </a:bodyPr>
          <a:lstStyle/>
          <a:p>
            <a:r>
              <a:rPr lang="en-US" sz="2400" dirty="0">
                <a:solidFill>
                  <a:schemeClr val="accent2"/>
                </a:solidFill>
              </a:rPr>
              <a:t>Who should be on the team?</a:t>
            </a:r>
          </a:p>
        </p:txBody>
      </p:sp>
    </p:spTree>
    <p:extLst>
      <p:ext uri="{BB962C8B-B14F-4D97-AF65-F5344CB8AC3E}">
        <p14:creationId xmlns:p14="http://schemas.microsoft.com/office/powerpoint/2010/main" val="304054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p:cNvCxnSpPr>
            <a:stCxn id="10" idx="3"/>
          </p:cNvCxnSpPr>
          <p:nvPr/>
        </p:nvCxnSpPr>
        <p:spPr bwMode="auto">
          <a:xfrm>
            <a:off x="3040623" y="1935845"/>
            <a:ext cx="3953693" cy="65298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 name="Oval 1"/>
          <p:cNvSpPr/>
          <p:nvPr/>
        </p:nvSpPr>
        <p:spPr>
          <a:xfrm>
            <a:off x="6951133" y="1930400"/>
            <a:ext cx="1752600" cy="2590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000000"/>
                </a:solidFill>
                <a:cs typeface="Arial"/>
              </a:rPr>
              <a:t>Academic &amp; Social Emotional Behavior Success</a:t>
            </a:r>
          </a:p>
        </p:txBody>
      </p:sp>
      <p:sp>
        <p:nvSpPr>
          <p:cNvPr id="3" name="TextBox 2"/>
          <p:cNvSpPr txBox="1"/>
          <p:nvPr/>
        </p:nvSpPr>
        <p:spPr>
          <a:xfrm>
            <a:off x="632690" y="2130243"/>
            <a:ext cx="2364750" cy="369332"/>
          </a:xfrm>
          <a:prstGeom prst="rect">
            <a:avLst/>
          </a:prstGeom>
          <a:noFill/>
        </p:spPr>
        <p:txBody>
          <a:bodyPr wrap="none" rtlCol="0">
            <a:spAutoFit/>
          </a:bodyPr>
          <a:lstStyle/>
          <a:p>
            <a:pPr defTabSz="457200"/>
            <a:r>
              <a:rPr lang="en-US" dirty="0">
                <a:solidFill>
                  <a:srgbClr val="000000"/>
                </a:solidFill>
              </a:rPr>
              <a:t>Restorative Practices</a:t>
            </a:r>
          </a:p>
        </p:txBody>
      </p:sp>
      <p:sp>
        <p:nvSpPr>
          <p:cNvPr id="4" name="TextBox 3"/>
          <p:cNvSpPr txBox="1"/>
          <p:nvPr/>
        </p:nvSpPr>
        <p:spPr>
          <a:xfrm>
            <a:off x="5410879" y="6111804"/>
            <a:ext cx="2864887" cy="369332"/>
          </a:xfrm>
          <a:prstGeom prst="rect">
            <a:avLst/>
          </a:prstGeom>
          <a:noFill/>
        </p:spPr>
        <p:txBody>
          <a:bodyPr wrap="none" rtlCol="0">
            <a:spAutoFit/>
          </a:bodyPr>
          <a:lstStyle/>
          <a:p>
            <a:pPr defTabSz="457200"/>
            <a:r>
              <a:rPr lang="en-US" dirty="0">
                <a:solidFill>
                  <a:srgbClr val="000000"/>
                </a:solidFill>
              </a:rPr>
              <a:t>Social Skills Programming</a:t>
            </a:r>
          </a:p>
        </p:txBody>
      </p:sp>
      <p:sp>
        <p:nvSpPr>
          <p:cNvPr id="5" name="TextBox 4"/>
          <p:cNvSpPr txBox="1"/>
          <p:nvPr/>
        </p:nvSpPr>
        <p:spPr>
          <a:xfrm>
            <a:off x="4919684" y="139503"/>
            <a:ext cx="3048720" cy="369332"/>
          </a:xfrm>
          <a:prstGeom prst="rect">
            <a:avLst/>
          </a:prstGeom>
          <a:noFill/>
        </p:spPr>
        <p:txBody>
          <a:bodyPr wrap="none" rtlCol="0">
            <a:spAutoFit/>
          </a:bodyPr>
          <a:lstStyle/>
          <a:p>
            <a:pPr defTabSz="457200"/>
            <a:r>
              <a:rPr lang="en-US" dirty="0">
                <a:solidFill>
                  <a:srgbClr val="000000"/>
                </a:solidFill>
              </a:rPr>
              <a:t>Trauma Informed Strategies</a:t>
            </a:r>
          </a:p>
        </p:txBody>
      </p:sp>
      <p:sp>
        <p:nvSpPr>
          <p:cNvPr id="6" name="TextBox 5"/>
          <p:cNvSpPr txBox="1"/>
          <p:nvPr/>
        </p:nvSpPr>
        <p:spPr>
          <a:xfrm>
            <a:off x="312063" y="4178682"/>
            <a:ext cx="2864887" cy="369332"/>
          </a:xfrm>
          <a:prstGeom prst="rect">
            <a:avLst/>
          </a:prstGeom>
          <a:noFill/>
        </p:spPr>
        <p:txBody>
          <a:bodyPr wrap="none" rtlCol="0">
            <a:spAutoFit/>
          </a:bodyPr>
          <a:lstStyle/>
          <a:p>
            <a:pPr defTabSz="457200"/>
            <a:r>
              <a:rPr lang="en-US" dirty="0">
                <a:solidFill>
                  <a:srgbClr val="000000"/>
                </a:solidFill>
              </a:rPr>
              <a:t>Social Emotional Learning</a:t>
            </a:r>
          </a:p>
        </p:txBody>
      </p:sp>
      <p:sp>
        <p:nvSpPr>
          <p:cNvPr id="7" name="TextBox 6"/>
          <p:cNvSpPr txBox="1"/>
          <p:nvPr/>
        </p:nvSpPr>
        <p:spPr>
          <a:xfrm>
            <a:off x="4494910" y="588715"/>
            <a:ext cx="2377574" cy="369332"/>
          </a:xfrm>
          <a:prstGeom prst="rect">
            <a:avLst/>
          </a:prstGeom>
          <a:noFill/>
        </p:spPr>
        <p:txBody>
          <a:bodyPr wrap="none" rtlCol="0">
            <a:spAutoFit/>
          </a:bodyPr>
          <a:lstStyle/>
          <a:p>
            <a:pPr defTabSz="457200"/>
            <a:r>
              <a:rPr lang="en-US" dirty="0">
                <a:solidFill>
                  <a:srgbClr val="000000"/>
                </a:solidFill>
              </a:rPr>
              <a:t>School Mental Health</a:t>
            </a:r>
          </a:p>
        </p:txBody>
      </p:sp>
      <p:sp>
        <p:nvSpPr>
          <p:cNvPr id="8" name="TextBox 7"/>
          <p:cNvSpPr txBox="1"/>
          <p:nvPr/>
        </p:nvSpPr>
        <p:spPr>
          <a:xfrm>
            <a:off x="2360067" y="4555845"/>
            <a:ext cx="2172390" cy="369332"/>
          </a:xfrm>
          <a:prstGeom prst="rect">
            <a:avLst/>
          </a:prstGeom>
          <a:noFill/>
        </p:spPr>
        <p:txBody>
          <a:bodyPr wrap="none" rtlCol="0">
            <a:spAutoFit/>
          </a:bodyPr>
          <a:lstStyle/>
          <a:p>
            <a:pPr defTabSz="457200"/>
            <a:r>
              <a:rPr lang="en-US" dirty="0">
                <a:solidFill>
                  <a:srgbClr val="000000"/>
                </a:solidFill>
              </a:rPr>
              <a:t>Dropout Prevention</a:t>
            </a:r>
          </a:p>
        </p:txBody>
      </p:sp>
      <p:sp>
        <p:nvSpPr>
          <p:cNvPr id="9" name="TextBox 8"/>
          <p:cNvSpPr txBox="1"/>
          <p:nvPr/>
        </p:nvSpPr>
        <p:spPr>
          <a:xfrm>
            <a:off x="2445398" y="4975343"/>
            <a:ext cx="2159566" cy="369332"/>
          </a:xfrm>
          <a:prstGeom prst="rect">
            <a:avLst/>
          </a:prstGeom>
          <a:noFill/>
        </p:spPr>
        <p:txBody>
          <a:bodyPr wrap="none" rtlCol="0">
            <a:spAutoFit/>
          </a:bodyPr>
          <a:lstStyle/>
          <a:p>
            <a:pPr defTabSz="457200"/>
            <a:r>
              <a:rPr lang="en-US" dirty="0">
                <a:solidFill>
                  <a:srgbClr val="000000"/>
                </a:solidFill>
              </a:rPr>
              <a:t>Bullying Prevention</a:t>
            </a:r>
          </a:p>
        </p:txBody>
      </p:sp>
      <p:sp>
        <p:nvSpPr>
          <p:cNvPr id="10" name="TextBox 9"/>
          <p:cNvSpPr txBox="1"/>
          <p:nvPr/>
        </p:nvSpPr>
        <p:spPr>
          <a:xfrm>
            <a:off x="342448" y="1751179"/>
            <a:ext cx="2698175" cy="369332"/>
          </a:xfrm>
          <a:prstGeom prst="rect">
            <a:avLst/>
          </a:prstGeom>
          <a:noFill/>
        </p:spPr>
        <p:txBody>
          <a:bodyPr wrap="none" rtlCol="0">
            <a:spAutoFit/>
          </a:bodyPr>
          <a:lstStyle/>
          <a:p>
            <a:pPr defTabSz="457200"/>
            <a:r>
              <a:rPr lang="en-US" dirty="0">
                <a:solidFill>
                  <a:srgbClr val="000000"/>
                </a:solidFill>
              </a:rPr>
              <a:t>Classroom Management</a:t>
            </a:r>
          </a:p>
        </p:txBody>
      </p:sp>
      <p:sp>
        <p:nvSpPr>
          <p:cNvPr id="11" name="TextBox 10"/>
          <p:cNvSpPr txBox="1"/>
          <p:nvPr/>
        </p:nvSpPr>
        <p:spPr>
          <a:xfrm>
            <a:off x="1475396" y="5976777"/>
            <a:ext cx="2736647" cy="369332"/>
          </a:xfrm>
          <a:prstGeom prst="rect">
            <a:avLst/>
          </a:prstGeom>
          <a:noFill/>
        </p:spPr>
        <p:txBody>
          <a:bodyPr wrap="none" rtlCol="0">
            <a:spAutoFit/>
          </a:bodyPr>
          <a:lstStyle/>
          <a:p>
            <a:pPr defTabSz="457200"/>
            <a:r>
              <a:rPr lang="en-US" dirty="0">
                <a:solidFill>
                  <a:srgbClr val="000000"/>
                </a:solidFill>
              </a:rPr>
              <a:t>Cultural Responsiveness</a:t>
            </a:r>
          </a:p>
        </p:txBody>
      </p:sp>
      <p:sp>
        <p:nvSpPr>
          <p:cNvPr id="12" name="TextBox 11"/>
          <p:cNvSpPr txBox="1"/>
          <p:nvPr/>
        </p:nvSpPr>
        <p:spPr>
          <a:xfrm>
            <a:off x="280083" y="2542546"/>
            <a:ext cx="2976136" cy="369332"/>
          </a:xfrm>
          <a:prstGeom prst="rect">
            <a:avLst/>
          </a:prstGeom>
          <a:noFill/>
        </p:spPr>
        <p:txBody>
          <a:bodyPr wrap="none" rtlCol="0">
            <a:spAutoFit/>
          </a:bodyPr>
          <a:lstStyle/>
          <a:p>
            <a:pPr defTabSz="457200"/>
            <a:r>
              <a:rPr lang="en-US" dirty="0">
                <a:solidFill>
                  <a:srgbClr val="000000"/>
                </a:solidFill>
              </a:rPr>
              <a:t>Wellness &amp; Self-Regulation</a:t>
            </a:r>
          </a:p>
        </p:txBody>
      </p:sp>
      <p:sp>
        <p:nvSpPr>
          <p:cNvPr id="13" name="TextBox 12"/>
          <p:cNvSpPr txBox="1"/>
          <p:nvPr/>
        </p:nvSpPr>
        <p:spPr>
          <a:xfrm>
            <a:off x="5255398" y="5665081"/>
            <a:ext cx="2108269" cy="369332"/>
          </a:xfrm>
          <a:prstGeom prst="rect">
            <a:avLst/>
          </a:prstGeom>
          <a:noFill/>
        </p:spPr>
        <p:txBody>
          <a:bodyPr wrap="none" rtlCol="0">
            <a:spAutoFit/>
          </a:bodyPr>
          <a:lstStyle/>
          <a:p>
            <a:pPr defTabSz="457200"/>
            <a:r>
              <a:rPr lang="en-US" dirty="0">
                <a:solidFill>
                  <a:srgbClr val="000000"/>
                </a:solidFill>
              </a:rPr>
              <a:t>Literacy Instruction</a:t>
            </a:r>
          </a:p>
        </p:txBody>
      </p:sp>
      <p:sp>
        <p:nvSpPr>
          <p:cNvPr id="14" name="TextBox 13"/>
          <p:cNvSpPr txBox="1"/>
          <p:nvPr/>
        </p:nvSpPr>
        <p:spPr>
          <a:xfrm>
            <a:off x="531249" y="3085534"/>
            <a:ext cx="3339376" cy="369332"/>
          </a:xfrm>
          <a:prstGeom prst="rect">
            <a:avLst/>
          </a:prstGeom>
          <a:noFill/>
        </p:spPr>
        <p:txBody>
          <a:bodyPr wrap="none" rtlCol="0">
            <a:spAutoFit/>
          </a:bodyPr>
          <a:lstStyle/>
          <a:p>
            <a:pPr defTabSz="457200"/>
            <a:r>
              <a:rPr lang="en-US" dirty="0">
                <a:solidFill>
                  <a:srgbClr val="000000"/>
                </a:solidFill>
              </a:rPr>
              <a:t>Cognitive Behavior Counseling</a:t>
            </a:r>
          </a:p>
        </p:txBody>
      </p:sp>
      <p:sp>
        <p:nvSpPr>
          <p:cNvPr id="15" name="TextBox 14"/>
          <p:cNvSpPr txBox="1"/>
          <p:nvPr/>
        </p:nvSpPr>
        <p:spPr>
          <a:xfrm>
            <a:off x="1083893" y="3590788"/>
            <a:ext cx="2249334" cy="369332"/>
          </a:xfrm>
          <a:prstGeom prst="rect">
            <a:avLst/>
          </a:prstGeom>
          <a:noFill/>
        </p:spPr>
        <p:txBody>
          <a:bodyPr wrap="none" rtlCol="0">
            <a:spAutoFit/>
          </a:bodyPr>
          <a:lstStyle/>
          <a:p>
            <a:pPr defTabSz="457200"/>
            <a:r>
              <a:rPr lang="en-US" dirty="0">
                <a:solidFill>
                  <a:srgbClr val="000000"/>
                </a:solidFill>
              </a:rPr>
              <a:t>Check </a:t>
            </a:r>
            <a:r>
              <a:rPr lang="en-US">
                <a:solidFill>
                  <a:srgbClr val="000000"/>
                </a:solidFill>
              </a:rPr>
              <a:t>In Check Out</a:t>
            </a:r>
            <a:endParaRPr lang="en-US" dirty="0">
              <a:solidFill>
                <a:srgbClr val="000000"/>
              </a:solidFill>
            </a:endParaRPr>
          </a:p>
        </p:txBody>
      </p:sp>
      <p:cxnSp>
        <p:nvCxnSpPr>
          <p:cNvPr id="17" name="Straight Arrow Connector 16"/>
          <p:cNvCxnSpPr>
            <a:stCxn id="5" idx="3"/>
          </p:cNvCxnSpPr>
          <p:nvPr/>
        </p:nvCxnSpPr>
        <p:spPr bwMode="auto">
          <a:xfrm>
            <a:off x="7968404" y="324169"/>
            <a:ext cx="0" cy="162941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0" name="Straight Arrow Connector 19"/>
          <p:cNvCxnSpPr>
            <a:stCxn id="13" idx="3"/>
          </p:cNvCxnSpPr>
          <p:nvPr/>
        </p:nvCxnSpPr>
        <p:spPr bwMode="auto">
          <a:xfrm flipV="1">
            <a:off x="7363667" y="4598591"/>
            <a:ext cx="358335" cy="125115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1" name="Straight Arrow Connector 20"/>
          <p:cNvCxnSpPr>
            <a:stCxn id="6" idx="3"/>
          </p:cNvCxnSpPr>
          <p:nvPr/>
        </p:nvCxnSpPr>
        <p:spPr bwMode="auto">
          <a:xfrm flipV="1">
            <a:off x="3176950" y="3661484"/>
            <a:ext cx="3716958" cy="70186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9" name="Straight Arrow Connector 28"/>
          <p:cNvCxnSpPr>
            <a:stCxn id="15" idx="3"/>
          </p:cNvCxnSpPr>
          <p:nvPr/>
        </p:nvCxnSpPr>
        <p:spPr bwMode="auto">
          <a:xfrm flipV="1">
            <a:off x="3333227" y="3350080"/>
            <a:ext cx="3617906" cy="42537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0" name="Straight Arrow Connector 29"/>
          <p:cNvCxnSpPr>
            <a:stCxn id="12" idx="3"/>
          </p:cNvCxnSpPr>
          <p:nvPr/>
        </p:nvCxnSpPr>
        <p:spPr bwMode="auto">
          <a:xfrm>
            <a:off x="3256219" y="2727212"/>
            <a:ext cx="3666266" cy="20139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1" name="Straight Arrow Connector 30"/>
          <p:cNvCxnSpPr>
            <a:stCxn id="7" idx="3"/>
          </p:cNvCxnSpPr>
          <p:nvPr/>
        </p:nvCxnSpPr>
        <p:spPr bwMode="auto">
          <a:xfrm>
            <a:off x="6872484" y="773381"/>
            <a:ext cx="658905" cy="12570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7" name="Straight Arrow Connector 56"/>
          <p:cNvCxnSpPr>
            <a:stCxn id="8" idx="3"/>
          </p:cNvCxnSpPr>
          <p:nvPr/>
        </p:nvCxnSpPr>
        <p:spPr bwMode="auto">
          <a:xfrm flipV="1">
            <a:off x="4532457" y="3780549"/>
            <a:ext cx="2418676" cy="9599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0" name="Straight Arrow Connector 69"/>
          <p:cNvCxnSpPr>
            <a:stCxn id="4" idx="3"/>
          </p:cNvCxnSpPr>
          <p:nvPr/>
        </p:nvCxnSpPr>
        <p:spPr bwMode="auto">
          <a:xfrm flipH="1" flipV="1">
            <a:off x="8149969" y="4521200"/>
            <a:ext cx="125797" cy="177527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4" name="Straight Arrow Connector 73"/>
          <p:cNvCxnSpPr>
            <a:stCxn id="14" idx="3"/>
          </p:cNvCxnSpPr>
          <p:nvPr/>
        </p:nvCxnSpPr>
        <p:spPr bwMode="auto">
          <a:xfrm flipV="1">
            <a:off x="3870625" y="3066988"/>
            <a:ext cx="3080508" cy="20321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7" name="Straight Arrow Connector 76"/>
          <p:cNvCxnSpPr>
            <a:stCxn id="9" idx="3"/>
          </p:cNvCxnSpPr>
          <p:nvPr/>
        </p:nvCxnSpPr>
        <p:spPr bwMode="auto">
          <a:xfrm flipV="1">
            <a:off x="4604964" y="3960120"/>
            <a:ext cx="2442135" cy="119988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9" name="Straight Arrow Connector 78"/>
          <p:cNvCxnSpPr>
            <a:stCxn id="11" idx="3"/>
          </p:cNvCxnSpPr>
          <p:nvPr/>
        </p:nvCxnSpPr>
        <p:spPr bwMode="auto">
          <a:xfrm flipV="1">
            <a:off x="4212043" y="4434044"/>
            <a:ext cx="3151624" cy="17273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84" name="Straight Arrow Connector 83"/>
          <p:cNvCxnSpPr>
            <a:stCxn id="3" idx="3"/>
          </p:cNvCxnSpPr>
          <p:nvPr/>
        </p:nvCxnSpPr>
        <p:spPr bwMode="auto">
          <a:xfrm>
            <a:off x="2997440" y="2314909"/>
            <a:ext cx="3982270" cy="42644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3" name="TextBox 42"/>
          <p:cNvSpPr txBox="1"/>
          <p:nvPr/>
        </p:nvSpPr>
        <p:spPr>
          <a:xfrm>
            <a:off x="2504298" y="5471010"/>
            <a:ext cx="1895141" cy="369332"/>
          </a:xfrm>
          <a:prstGeom prst="rect">
            <a:avLst/>
          </a:prstGeom>
          <a:noFill/>
        </p:spPr>
        <p:txBody>
          <a:bodyPr wrap="square" rtlCol="0">
            <a:spAutoFit/>
          </a:bodyPr>
          <a:lstStyle/>
          <a:p>
            <a:pPr defTabSz="457200"/>
            <a:r>
              <a:rPr lang="en-US" dirty="0">
                <a:solidFill>
                  <a:srgbClr val="000000"/>
                </a:solidFill>
              </a:rPr>
              <a:t>School Climate</a:t>
            </a:r>
          </a:p>
        </p:txBody>
      </p:sp>
      <p:cxnSp>
        <p:nvCxnSpPr>
          <p:cNvPr id="44" name="Straight Arrow Connector 43"/>
          <p:cNvCxnSpPr>
            <a:stCxn id="43" idx="3"/>
            <a:endCxn id="2" idx="3"/>
          </p:cNvCxnSpPr>
          <p:nvPr/>
        </p:nvCxnSpPr>
        <p:spPr bwMode="auto">
          <a:xfrm flipV="1">
            <a:off x="4399439" y="4141786"/>
            <a:ext cx="2808356" cy="15138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9" name="TextBox 48"/>
          <p:cNvSpPr txBox="1"/>
          <p:nvPr/>
        </p:nvSpPr>
        <p:spPr>
          <a:xfrm>
            <a:off x="4465390" y="931965"/>
            <a:ext cx="1980029" cy="369332"/>
          </a:xfrm>
          <a:prstGeom prst="rect">
            <a:avLst/>
          </a:prstGeom>
          <a:noFill/>
        </p:spPr>
        <p:txBody>
          <a:bodyPr wrap="none" rtlCol="0">
            <a:spAutoFit/>
          </a:bodyPr>
          <a:lstStyle/>
          <a:p>
            <a:pPr defTabSz="457200"/>
            <a:r>
              <a:rPr lang="en-US" dirty="0">
                <a:solidFill>
                  <a:srgbClr val="000000"/>
                </a:solidFill>
              </a:rPr>
              <a:t>Check </a:t>
            </a:r>
            <a:r>
              <a:rPr lang="en-US">
                <a:solidFill>
                  <a:srgbClr val="000000"/>
                </a:solidFill>
              </a:rPr>
              <a:t>&amp; Connect</a:t>
            </a:r>
            <a:endParaRPr lang="en-US" dirty="0">
              <a:solidFill>
                <a:srgbClr val="000000"/>
              </a:solidFill>
            </a:endParaRPr>
          </a:p>
        </p:txBody>
      </p:sp>
      <p:cxnSp>
        <p:nvCxnSpPr>
          <p:cNvPr id="51" name="Straight Arrow Connector 50"/>
          <p:cNvCxnSpPr>
            <a:stCxn id="49" idx="3"/>
          </p:cNvCxnSpPr>
          <p:nvPr/>
        </p:nvCxnSpPr>
        <p:spPr bwMode="auto">
          <a:xfrm>
            <a:off x="6445419" y="1116631"/>
            <a:ext cx="937673" cy="103636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3" name="Straight Arrow Connector 62"/>
          <p:cNvCxnSpPr>
            <a:stCxn id="64" idx="3"/>
          </p:cNvCxnSpPr>
          <p:nvPr/>
        </p:nvCxnSpPr>
        <p:spPr bwMode="auto">
          <a:xfrm>
            <a:off x="2937418" y="1436576"/>
            <a:ext cx="4109681" cy="10340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4" name="TextBox 63"/>
          <p:cNvSpPr txBox="1"/>
          <p:nvPr/>
        </p:nvSpPr>
        <p:spPr>
          <a:xfrm>
            <a:off x="239243" y="1251910"/>
            <a:ext cx="2698175" cy="369332"/>
          </a:xfrm>
          <a:prstGeom prst="rect">
            <a:avLst/>
          </a:prstGeom>
          <a:noFill/>
        </p:spPr>
        <p:txBody>
          <a:bodyPr wrap="square" rtlCol="0">
            <a:spAutoFit/>
          </a:bodyPr>
          <a:lstStyle/>
          <a:p>
            <a:pPr defTabSz="457200"/>
            <a:r>
              <a:rPr lang="en-US">
                <a:solidFill>
                  <a:srgbClr val="000000"/>
                </a:solidFill>
              </a:rPr>
              <a:t>Function-based Support</a:t>
            </a:r>
            <a:endParaRPr lang="en-US" dirty="0">
              <a:solidFill>
                <a:srgbClr val="000000"/>
              </a:solidFill>
            </a:endParaRPr>
          </a:p>
        </p:txBody>
      </p:sp>
      <p:cxnSp>
        <p:nvCxnSpPr>
          <p:cNvPr id="88" name="Straight Arrow Connector 87"/>
          <p:cNvCxnSpPr>
            <a:stCxn id="89" idx="3"/>
          </p:cNvCxnSpPr>
          <p:nvPr/>
        </p:nvCxnSpPr>
        <p:spPr bwMode="auto">
          <a:xfrm>
            <a:off x="2510107" y="992222"/>
            <a:ext cx="4587414" cy="141268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9" name="TextBox 88"/>
          <p:cNvSpPr txBox="1"/>
          <p:nvPr/>
        </p:nvSpPr>
        <p:spPr>
          <a:xfrm>
            <a:off x="793378" y="807556"/>
            <a:ext cx="1716729" cy="369332"/>
          </a:xfrm>
          <a:prstGeom prst="rect">
            <a:avLst/>
          </a:prstGeom>
          <a:noFill/>
        </p:spPr>
        <p:txBody>
          <a:bodyPr wrap="square" rtlCol="0">
            <a:spAutoFit/>
          </a:bodyPr>
          <a:lstStyle/>
          <a:p>
            <a:pPr algn="ctr" defTabSz="457200"/>
            <a:r>
              <a:rPr lang="en-US">
                <a:solidFill>
                  <a:srgbClr val="000000"/>
                </a:solidFill>
              </a:rPr>
              <a:t>Wraparound</a:t>
            </a:r>
            <a:endParaRPr lang="en-US" dirty="0">
              <a:solidFill>
                <a:srgbClr val="000000"/>
              </a:solidFill>
            </a:endParaRPr>
          </a:p>
        </p:txBody>
      </p:sp>
      <p:cxnSp>
        <p:nvCxnSpPr>
          <p:cNvPr id="97" name="Straight Arrow Connector 96"/>
          <p:cNvCxnSpPr>
            <a:stCxn id="98" idx="3"/>
            <a:endCxn id="2" idx="1"/>
          </p:cNvCxnSpPr>
          <p:nvPr/>
        </p:nvCxnSpPr>
        <p:spPr bwMode="auto">
          <a:xfrm>
            <a:off x="2601425" y="570187"/>
            <a:ext cx="4606370" cy="173962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98" name="TextBox 97"/>
          <p:cNvSpPr txBox="1"/>
          <p:nvPr/>
        </p:nvSpPr>
        <p:spPr>
          <a:xfrm>
            <a:off x="304353" y="385521"/>
            <a:ext cx="2297072" cy="369332"/>
          </a:xfrm>
          <a:prstGeom prst="rect">
            <a:avLst/>
          </a:prstGeom>
          <a:noFill/>
        </p:spPr>
        <p:txBody>
          <a:bodyPr wrap="square" rtlCol="0">
            <a:spAutoFit/>
          </a:bodyPr>
          <a:lstStyle/>
          <a:p>
            <a:pPr algn="ctr" defTabSz="457200"/>
            <a:r>
              <a:rPr lang="en-US">
                <a:solidFill>
                  <a:srgbClr val="000000"/>
                </a:solidFill>
              </a:rPr>
              <a:t>Discipline Handbook</a:t>
            </a:r>
            <a:endParaRPr lang="en-US" dirty="0">
              <a:solidFill>
                <a:srgbClr val="000000"/>
              </a:solidFill>
            </a:endParaRPr>
          </a:p>
        </p:txBody>
      </p:sp>
    </p:spTree>
    <p:extLst>
      <p:ext uri="{BB962C8B-B14F-4D97-AF65-F5344CB8AC3E}">
        <p14:creationId xmlns:p14="http://schemas.microsoft.com/office/powerpoint/2010/main" val="195274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E4B3B-F6F7-9845-8A02-1DE46129865E}"/>
              </a:ext>
            </a:extLst>
          </p:cNvPr>
          <p:cNvSpPr>
            <a:spLocks noGrp="1"/>
          </p:cNvSpPr>
          <p:nvPr>
            <p:ph idx="1"/>
          </p:nvPr>
        </p:nvSpPr>
        <p:spPr/>
        <p:txBody>
          <a:bodyPr/>
          <a:lstStyle/>
          <a:p>
            <a:r>
              <a:rPr lang="en-US" sz="2800" dirty="0"/>
              <a:t>What are your outcomes?</a:t>
            </a:r>
          </a:p>
          <a:p>
            <a:r>
              <a:rPr lang="en-US" sz="2800" dirty="0"/>
              <a:t>Are there other district administrators / school staff who engage in related activities (e.g., SEL, Climate, Special Education)?</a:t>
            </a:r>
          </a:p>
          <a:p>
            <a:r>
              <a:rPr lang="en-US" sz="2800" dirty="0"/>
              <a:t>Important stakeholders?</a:t>
            </a:r>
          </a:p>
          <a:p>
            <a:r>
              <a:rPr lang="en-US" sz="2800" dirty="0"/>
              <a:t>Related family / community members?</a:t>
            </a:r>
          </a:p>
          <a:p>
            <a:r>
              <a:rPr lang="en-US" sz="2800" dirty="0"/>
              <a:t>Important administrators / coaches?</a:t>
            </a:r>
          </a:p>
          <a:p>
            <a:r>
              <a:rPr lang="en-US" sz="2800" dirty="0"/>
              <a:t>Other?</a:t>
            </a:r>
          </a:p>
        </p:txBody>
      </p:sp>
      <p:sp>
        <p:nvSpPr>
          <p:cNvPr id="4" name="Rectangle 2">
            <a:extLst>
              <a:ext uri="{FF2B5EF4-FFF2-40B4-BE49-F238E27FC236}">
                <a16:creationId xmlns:a16="http://schemas.microsoft.com/office/drawing/2014/main" id="{2E6BB3DE-1D81-9647-9D0A-0A05356952C9}"/>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 MTSS Leadership Team</a:t>
            </a:r>
          </a:p>
          <a:p>
            <a:pPr eaLnBrk="1" hangingPunct="1"/>
            <a:r>
              <a:rPr lang="en-US" sz="3200" kern="0" dirty="0">
                <a:solidFill>
                  <a:srgbClr val="FFFFFF"/>
                </a:solidFill>
              </a:rPr>
              <a:t>Who should be on your team?</a:t>
            </a:r>
          </a:p>
        </p:txBody>
      </p:sp>
    </p:spTree>
    <p:extLst>
      <p:ext uri="{BB962C8B-B14F-4D97-AF65-F5344CB8AC3E}">
        <p14:creationId xmlns:p14="http://schemas.microsoft.com/office/powerpoint/2010/main" val="14563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E4B3B-F6F7-9845-8A02-1DE46129865E}"/>
              </a:ext>
            </a:extLst>
          </p:cNvPr>
          <p:cNvSpPr>
            <a:spLocks noGrp="1"/>
          </p:cNvSpPr>
          <p:nvPr>
            <p:ph idx="1"/>
          </p:nvPr>
        </p:nvSpPr>
        <p:spPr/>
        <p:txBody>
          <a:bodyPr/>
          <a:lstStyle/>
          <a:p>
            <a:r>
              <a:rPr lang="en-US" sz="2800" dirty="0"/>
              <a:t>District team facilitator engages in the following activities.</a:t>
            </a:r>
          </a:p>
          <a:p>
            <a:pPr lvl="1"/>
            <a:r>
              <a:rPr lang="en-US" sz="2200" dirty="0"/>
              <a:t>Facilitates district team meetings.</a:t>
            </a:r>
          </a:p>
          <a:p>
            <a:pPr lvl="1"/>
            <a:r>
              <a:rPr lang="en-US" sz="2200" dirty="0"/>
              <a:t>Serves as a point person on what activities the district team is engaging in.</a:t>
            </a:r>
          </a:p>
          <a:p>
            <a:pPr lvl="1"/>
            <a:r>
              <a:rPr lang="en-US" sz="2200" dirty="0"/>
              <a:t>Assists in evaluation activities of district capacity through assessment (e.g., PBIS Implementation Self-Assessment).</a:t>
            </a:r>
          </a:p>
          <a:p>
            <a:pPr lvl="1"/>
            <a:r>
              <a:rPr lang="en-US" sz="2200" dirty="0"/>
              <a:t>Coordinates important district level PBIS / MTSS documentation (</a:t>
            </a:r>
            <a:r>
              <a:rPr lang="en-US" sz="2200" dirty="0" err="1"/>
              <a:t>e.g</a:t>
            </a:r>
            <a:r>
              <a:rPr lang="en-US" sz="2200" dirty="0"/>
              <a:t>, District evaluation schedule) </a:t>
            </a:r>
          </a:p>
        </p:txBody>
      </p:sp>
      <p:sp>
        <p:nvSpPr>
          <p:cNvPr id="4" name="Rectangle 2">
            <a:extLst>
              <a:ext uri="{FF2B5EF4-FFF2-40B4-BE49-F238E27FC236}">
                <a16:creationId xmlns:a16="http://schemas.microsoft.com/office/drawing/2014/main" id="{2E6BB3DE-1D81-9647-9D0A-0A05356952C9}"/>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 MTSS Leadership Team</a:t>
            </a:r>
          </a:p>
          <a:p>
            <a:pPr eaLnBrk="1" hangingPunct="1"/>
            <a:r>
              <a:rPr lang="en-US" sz="3200" kern="0" dirty="0">
                <a:solidFill>
                  <a:srgbClr val="FFFFFF"/>
                </a:solidFill>
              </a:rPr>
              <a:t>Who should be the district team facilitator?</a:t>
            </a:r>
          </a:p>
        </p:txBody>
      </p:sp>
    </p:spTree>
    <p:extLst>
      <p:ext uri="{BB962C8B-B14F-4D97-AF65-F5344CB8AC3E}">
        <p14:creationId xmlns:p14="http://schemas.microsoft.com/office/powerpoint/2010/main" val="285419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39BB3259-4342-6846-AC11-FABDDBD36FA2}"/>
              </a:ext>
            </a:extLst>
          </p:cNvPr>
          <p:cNvSpPr/>
          <p:nvPr/>
        </p:nvSpPr>
        <p:spPr bwMode="auto">
          <a:xfrm>
            <a:off x="3124200" y="1752600"/>
            <a:ext cx="3200400" cy="1868424"/>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327633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Leadership Team</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ext uri="{D42A27DB-BD31-4B8C-83A1-F6EECF244321}">
                <p14:modId xmlns:p14="http://schemas.microsoft.com/office/powerpoint/2010/main" val="2589939986"/>
              </p:ext>
            </p:extLst>
          </p:nvPr>
        </p:nvGraphicFramePr>
        <p:xfrm>
          <a:off x="228600" y="1447800"/>
          <a:ext cx="8763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43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150000"/>
              </a:lnSpc>
            </a:pPr>
            <a:r>
              <a:rPr lang="en-US" sz="2800" dirty="0">
                <a:latin typeface="+mj-lt"/>
              </a:rPr>
              <a:t>Review of PBIS Blueprint Self-Assessment</a:t>
            </a:r>
          </a:p>
          <a:p>
            <a:pPr eaLnBrk="1" hangingPunct="1">
              <a:lnSpc>
                <a:spcPct val="150000"/>
              </a:lnSpc>
            </a:pPr>
            <a:endParaRPr lang="en-US" sz="900" dirty="0">
              <a:latin typeface="+mj-lt"/>
            </a:endParaRPr>
          </a:p>
          <a:p>
            <a:pPr eaLnBrk="1" hangingPunct="1">
              <a:lnSpc>
                <a:spcPct val="150000"/>
              </a:lnSpc>
            </a:pPr>
            <a:r>
              <a:rPr lang="en-US" sz="2800" dirty="0">
                <a:latin typeface="+mj-lt"/>
              </a:rPr>
              <a:t>District Implementation Focus: Leadership Team</a:t>
            </a:r>
          </a:p>
          <a:p>
            <a:pPr eaLnBrk="1" hangingPunct="1">
              <a:lnSpc>
                <a:spcPct val="150000"/>
              </a:lnSpc>
            </a:pPr>
            <a:endParaRPr lang="en-US" sz="900" dirty="0">
              <a:latin typeface="+mj-lt"/>
            </a:endParaRPr>
          </a:p>
          <a:p>
            <a:pPr eaLnBrk="1" hangingPunct="1">
              <a:lnSpc>
                <a:spcPct val="150000"/>
              </a:lnSpc>
            </a:pPr>
            <a:r>
              <a:rPr lang="en-US" sz="2800" dirty="0">
                <a:latin typeface="+mj-lt"/>
              </a:rPr>
              <a:t>Review of Self-Assessment: Leadership Team</a:t>
            </a:r>
            <a:endParaRPr lang="en-US" sz="2400" dirty="0">
              <a:latin typeface="+mj-lt"/>
            </a:endParaRPr>
          </a:p>
          <a:p>
            <a:pPr marL="0" indent="0" eaLnBrk="1" hangingPunct="1">
              <a:lnSpc>
                <a:spcPct val="150000"/>
              </a:lnSpc>
              <a:buNone/>
            </a:pPr>
            <a:endParaRPr lang="en-US" sz="900" dirty="0">
              <a:latin typeface="+mj-lt"/>
            </a:endParaRPr>
          </a:p>
          <a:p>
            <a:pPr eaLnBrk="1" hangingPunct="1">
              <a:lnSpc>
                <a:spcPct val="150000"/>
              </a:lnSpc>
            </a:pPr>
            <a:r>
              <a:rPr lang="en-US" sz="2800" dirty="0">
                <a:latin typeface="+mj-lt"/>
              </a:rPr>
              <a:t>Report out &amp; Action Planning</a:t>
            </a: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1FE42C5D-CAEE-5740-B426-27E45139C206}"/>
              </a:ext>
            </a:extLst>
          </p:cNvPr>
          <p:cNvPicPr>
            <a:picLocks noChangeAspect="1"/>
          </p:cNvPicPr>
          <p:nvPr/>
        </p:nvPicPr>
        <p:blipFill>
          <a:blip r:embed="rId2"/>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12854639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Leadership Team</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ext uri="{D42A27DB-BD31-4B8C-83A1-F6EECF244321}">
                <p14:modId xmlns:p14="http://schemas.microsoft.com/office/powerpoint/2010/main" val="1797799826"/>
              </p:ext>
            </p:extLst>
          </p:nvPr>
        </p:nvGraphicFramePr>
        <p:xfrm>
          <a:off x="228600" y="1066800"/>
          <a:ext cx="8763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01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solidFill>
                  <a:srgbClr val="000000"/>
                </a:solidFill>
                <a:latin typeface="Franklin Gothic Medium"/>
              </a:rPr>
              <a:t>District Team Members</a:t>
            </a:r>
          </a:p>
          <a:p>
            <a:pPr>
              <a:lnSpc>
                <a:spcPct val="90000"/>
              </a:lnSpc>
              <a:spcBef>
                <a:spcPct val="20000"/>
              </a:spcBef>
            </a:pPr>
            <a:r>
              <a:rPr lang="en-US" sz="2200" dirty="0">
                <a:solidFill>
                  <a:srgbClr val="000000"/>
                </a:solidFill>
                <a:latin typeface="Franklin Gothic Medium"/>
              </a:rPr>
              <a:t>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District Team Time!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dirty="0">
              <a:latin typeface="+mj-lt"/>
            </a:endParaRPr>
          </a:p>
          <a:p>
            <a:pPr eaLnBrk="1" hangingPunct="1">
              <a:lnSpc>
                <a:spcPct val="90000"/>
              </a:lnSpc>
            </a:pPr>
            <a:r>
              <a:rPr lang="en-US" sz="3200" dirty="0">
                <a:latin typeface="+mj-lt"/>
              </a:rPr>
              <a:t>Review leadership team items. </a:t>
            </a:r>
          </a:p>
          <a:p>
            <a:pPr lvl="1" eaLnBrk="1" hangingPunct="1">
              <a:lnSpc>
                <a:spcPct val="90000"/>
              </a:lnSpc>
            </a:pPr>
            <a:r>
              <a:rPr lang="en-US" sz="2600" dirty="0">
                <a:latin typeface="+mj-lt"/>
              </a:rPr>
              <a:t>Self-Assess</a:t>
            </a:r>
          </a:p>
          <a:p>
            <a:pPr lvl="1" eaLnBrk="1" hangingPunct="1">
              <a:lnSpc>
                <a:spcPct val="90000"/>
              </a:lnSpc>
            </a:pPr>
            <a:r>
              <a:rPr lang="en-US" sz="2600" dirty="0">
                <a:latin typeface="+mj-lt"/>
              </a:rPr>
              <a:t>Rate current status</a:t>
            </a:r>
          </a:p>
          <a:p>
            <a:pPr lvl="1" eaLnBrk="1" hangingPunct="1">
              <a:lnSpc>
                <a:spcPct val="90000"/>
              </a:lnSpc>
            </a:pPr>
            <a:r>
              <a:rPr lang="en-US" sz="2600" dirty="0">
                <a:latin typeface="+mj-lt"/>
              </a:rPr>
              <a:t>Celebrate successes!</a:t>
            </a:r>
          </a:p>
          <a:p>
            <a:pPr lvl="1" eaLnBrk="1" hangingPunct="1">
              <a:lnSpc>
                <a:spcPct val="90000"/>
              </a:lnSpc>
            </a:pPr>
            <a:r>
              <a:rPr lang="en-US" sz="2600" dirty="0">
                <a:latin typeface="+mj-lt"/>
              </a:rPr>
              <a:t>Identify areas of needs / growth</a:t>
            </a:r>
          </a:p>
          <a:p>
            <a:pPr lvl="1" eaLnBrk="1" hangingPunct="1">
              <a:lnSpc>
                <a:spcPct val="90000"/>
              </a:lnSpc>
            </a:pPr>
            <a:r>
              <a:rPr lang="en-US" sz="2600" dirty="0">
                <a:latin typeface="+mj-lt"/>
              </a:rPr>
              <a:t>List specific actions</a:t>
            </a:r>
          </a:p>
          <a:p>
            <a:pPr lvl="1" eaLnBrk="1" hangingPunct="1">
              <a:lnSpc>
                <a:spcPct val="90000"/>
              </a:lnSpc>
            </a:pPr>
            <a:endParaRPr lang="en-US" sz="2600" dirty="0">
              <a:latin typeface="+mj-lt"/>
            </a:endParaRPr>
          </a:p>
          <a:p>
            <a:pPr lvl="1" eaLnBrk="1" hangingPunct="1">
              <a:lnSpc>
                <a:spcPct val="90000"/>
              </a:lnSpc>
            </a:pPr>
            <a:r>
              <a:rPr lang="en-US" sz="2600" dirty="0">
                <a:latin typeface="+mj-lt"/>
              </a:rPr>
              <a:t>Be ready to discuss.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6866664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x-none">
                <a:ea typeface="ＭＳ Ｐゴシック" charset="-128"/>
              </a:rPr>
              <a:t>Main Messages</a:t>
            </a:r>
          </a:p>
        </p:txBody>
      </p:sp>
      <p:sp>
        <p:nvSpPr>
          <p:cNvPr id="3" name="Content Placeholder 2"/>
          <p:cNvSpPr>
            <a:spLocks noGrp="1"/>
          </p:cNvSpPr>
          <p:nvPr>
            <p:ph idx="1"/>
          </p:nvPr>
        </p:nvSpPr>
        <p:spPr/>
        <p:txBody>
          <a:bodyPr/>
          <a:lstStyle/>
          <a:p>
            <a:pPr eaLnBrk="1" hangingPunct="1"/>
            <a:r>
              <a:rPr lang="en-US" altLang="x-none" sz="3200" b="1" i="1" dirty="0">
                <a:solidFill>
                  <a:srgbClr val="0070C0"/>
                </a:solidFill>
                <a:ea typeface="ＭＳ Ｐゴシック" charset="-128"/>
              </a:rPr>
              <a:t>Sustained and High Fidelity Implementation of SWPBIS  requires active District Support.</a:t>
            </a:r>
          </a:p>
          <a:p>
            <a:pPr lvl="2" eaLnBrk="1" hangingPunct="1"/>
            <a:r>
              <a:rPr lang="en-US" altLang="x-none" sz="2000" b="1" i="1" dirty="0">
                <a:solidFill>
                  <a:srgbClr val="0070C0"/>
                </a:solidFill>
                <a:ea typeface="ＭＳ Ｐゴシック" charset="-128"/>
              </a:rPr>
              <a:t>Especially for Tiers II and III </a:t>
            </a:r>
          </a:p>
          <a:p>
            <a:pPr eaLnBrk="1" hangingPunct="1">
              <a:buFont typeface="Arial" charset="0"/>
              <a:buNone/>
            </a:pPr>
            <a:r>
              <a:rPr lang="en-US" altLang="x-none" sz="3200" b="1" i="1" dirty="0">
                <a:solidFill>
                  <a:srgbClr val="0070C0"/>
                </a:solidFill>
                <a:ea typeface="ＭＳ Ｐゴシック" charset="-128"/>
              </a:rPr>
              <a:t>-</a:t>
            </a:r>
            <a:r>
              <a:rPr lang="en-US" altLang="x-none" sz="3200" b="1" i="1" dirty="0">
                <a:ea typeface="ＭＳ Ｐゴシック" charset="-128"/>
              </a:rPr>
              <a:t>----------------------------------------------------------</a:t>
            </a:r>
          </a:p>
          <a:p>
            <a:pPr eaLnBrk="1" hangingPunct="1">
              <a:buFont typeface="Arial" charset="0"/>
              <a:buNone/>
            </a:pPr>
            <a:r>
              <a:rPr lang="en-US" altLang="x-none" sz="3200" b="1" i="1" dirty="0">
                <a:solidFill>
                  <a:srgbClr val="0070C0"/>
                </a:solidFill>
                <a:ea typeface="ＭＳ Ｐゴシック" charset="-128"/>
              </a:rPr>
              <a:t>Student =  unit of </a:t>
            </a:r>
            <a:r>
              <a:rPr lang="en-US" altLang="x-none" sz="3200" b="1" i="1" dirty="0">
                <a:solidFill>
                  <a:srgbClr val="C00000"/>
                </a:solidFill>
                <a:ea typeface="ＭＳ Ｐゴシック" charset="-128"/>
              </a:rPr>
              <a:t>impact</a:t>
            </a:r>
          </a:p>
          <a:p>
            <a:pPr eaLnBrk="1" hangingPunct="1">
              <a:buFont typeface="Arial" charset="0"/>
              <a:buNone/>
            </a:pPr>
            <a:r>
              <a:rPr lang="en-US" altLang="x-none" sz="3200" b="1" i="1" dirty="0">
                <a:solidFill>
                  <a:srgbClr val="0070C0"/>
                </a:solidFill>
                <a:ea typeface="ＭＳ Ｐゴシック" charset="-128"/>
              </a:rPr>
              <a:t>Schools = unit of </a:t>
            </a:r>
            <a:r>
              <a:rPr lang="en-US" altLang="x-none" sz="3200" b="1" i="1" dirty="0">
                <a:solidFill>
                  <a:srgbClr val="C00000"/>
                </a:solidFill>
                <a:ea typeface="ＭＳ Ｐゴシック" charset="-128"/>
              </a:rPr>
              <a:t>analysis</a:t>
            </a:r>
          </a:p>
          <a:p>
            <a:pPr eaLnBrk="1" hangingPunct="1">
              <a:buFont typeface="Arial" charset="0"/>
              <a:buNone/>
            </a:pPr>
            <a:r>
              <a:rPr lang="en-US" altLang="x-none" sz="3200" b="1" i="1" dirty="0">
                <a:solidFill>
                  <a:srgbClr val="0070C0"/>
                </a:solidFill>
                <a:ea typeface="ＭＳ Ｐゴシック" charset="-128"/>
              </a:rPr>
              <a:t>District = unit of </a:t>
            </a:r>
            <a:r>
              <a:rPr lang="en-US" altLang="x-none" sz="3200" b="1" i="1" dirty="0">
                <a:solidFill>
                  <a:srgbClr val="C00000"/>
                </a:solidFill>
                <a:ea typeface="ＭＳ Ｐゴシック" charset="-128"/>
              </a:rPr>
              <a:t>implementation</a:t>
            </a:r>
          </a:p>
        </p:txBody>
      </p:sp>
      <p:grpSp>
        <p:nvGrpSpPr>
          <p:cNvPr id="59395" name="Group 29"/>
          <p:cNvGrpSpPr>
            <a:grpSpLocks/>
          </p:cNvGrpSpPr>
          <p:nvPr/>
        </p:nvGrpSpPr>
        <p:grpSpPr bwMode="auto">
          <a:xfrm>
            <a:off x="6629400" y="4038600"/>
            <a:ext cx="1322388" cy="2470150"/>
            <a:chOff x="0" y="0"/>
            <a:chExt cx="6096000" cy="5638800"/>
          </a:xfrm>
        </p:grpSpPr>
        <p:sp>
          <p:nvSpPr>
            <p:cNvPr id="5" name="Trapezoid 4"/>
            <p:cNvSpPr/>
            <p:nvPr/>
          </p:nvSpPr>
          <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0" y="0"/>
              <a:ext cx="6096000" cy="5638800"/>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lvl1pPr defTabSz="2889250">
                <a:defRPr>
                  <a:solidFill>
                    <a:schemeClr val="tx1"/>
                  </a:solidFill>
                  <a:latin typeface="Calibri" charset="0"/>
                  <a:ea typeface="ＭＳ Ｐゴシック" charset="-128"/>
                </a:defRPr>
              </a:lvl1pPr>
              <a:lvl2pPr marL="742950" indent="-285750" defTabSz="2889250">
                <a:defRPr>
                  <a:solidFill>
                    <a:schemeClr val="tx1"/>
                  </a:solidFill>
                  <a:latin typeface="Calibri" charset="0"/>
                  <a:ea typeface="ＭＳ Ｐゴシック" charset="-128"/>
                </a:defRPr>
              </a:lvl2pPr>
              <a:lvl3pPr marL="1143000" indent="-228600" defTabSz="2889250">
                <a:defRPr>
                  <a:solidFill>
                    <a:schemeClr val="tx1"/>
                  </a:solidFill>
                  <a:latin typeface="Calibri" charset="0"/>
                  <a:ea typeface="ＭＳ Ｐゴシック" charset="-128"/>
                </a:defRPr>
              </a:lvl3pPr>
              <a:lvl4pPr marL="1600200" indent="-228600" defTabSz="2889250">
                <a:defRPr>
                  <a:solidFill>
                    <a:schemeClr val="tx1"/>
                  </a:solidFill>
                  <a:latin typeface="Calibri" charset="0"/>
                  <a:ea typeface="ＭＳ Ｐゴシック" charset="-128"/>
                </a:defRPr>
              </a:lvl4pPr>
              <a:lvl5pPr marL="2057400" indent="-228600" defTabSz="2889250">
                <a:defRPr>
                  <a:solidFill>
                    <a:schemeClr val="tx1"/>
                  </a:solidFill>
                  <a:latin typeface="Calibri" charset="0"/>
                  <a:ea typeface="ＭＳ Ｐゴシック" charset="-128"/>
                </a:defRPr>
              </a:lvl5pPr>
              <a:lvl6pPr marL="2514600" indent="-228600" defTabSz="288925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288925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288925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288925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lnSpc>
                  <a:spcPct val="90000"/>
                </a:lnSpc>
                <a:spcAft>
                  <a:spcPct val="35000"/>
                </a:spcAft>
              </a:pPr>
              <a:endParaRPr lang="x-none" altLang="x-none" sz="6500">
                <a:solidFill>
                  <a:srgbClr val="FFFFFF"/>
                </a:solidFill>
                <a:latin typeface="Arial" charset="0"/>
              </a:endParaRPr>
            </a:p>
          </p:txBody>
        </p:sp>
      </p:grpSp>
      <p:sp>
        <p:nvSpPr>
          <p:cNvPr id="7" name="Oval 6"/>
          <p:cNvSpPr/>
          <p:nvPr/>
        </p:nvSpPr>
        <p:spPr>
          <a:xfrm>
            <a:off x="76200" y="5540375"/>
            <a:ext cx="6553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82977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05CEA-A2DF-AE4D-8901-AEF00B339EC9}"/>
              </a:ext>
            </a:extLst>
          </p:cNvPr>
          <p:cNvPicPr>
            <a:picLocks noChangeAspect="1"/>
          </p:cNvPicPr>
          <p:nvPr/>
        </p:nvPicPr>
        <p:blipFill>
          <a:blip r:embed="rId3"/>
          <a:stretch>
            <a:fillRect/>
          </a:stretch>
        </p:blipFill>
        <p:spPr>
          <a:xfrm rot="19858808">
            <a:off x="403115" y="1323899"/>
            <a:ext cx="2411365" cy="2965754"/>
          </a:xfrm>
          <a:prstGeom prst="rect">
            <a:avLst/>
          </a:prstGeom>
          <a:ln>
            <a:solidFill>
              <a:schemeClr val="accent3"/>
            </a:solidFill>
          </a:ln>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b="1" dirty="0"/>
          </a:p>
          <a:p>
            <a:pPr algn="ctr">
              <a:lnSpc>
                <a:spcPct val="90000"/>
              </a:lnSpc>
            </a:pPr>
            <a:r>
              <a:rPr lang="en-US" sz="3200" b="1" dirty="0"/>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Implementation Blueprint &amp; Self Assessment</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91811630"/>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solidFill>
                  <a:srgbClr val="000000"/>
                </a:solidFill>
                <a:latin typeface="Franklin Gothic Medium"/>
              </a:rPr>
              <a:t>District Team Members</a:t>
            </a:r>
          </a:p>
          <a:p>
            <a:pPr>
              <a:lnSpc>
                <a:spcPct val="90000"/>
              </a:lnSpc>
              <a:spcBef>
                <a:spcPct val="20000"/>
              </a:spcBef>
            </a:pPr>
            <a:r>
              <a:rPr lang="en-US" sz="2200" dirty="0">
                <a:solidFill>
                  <a:srgbClr val="000000"/>
                </a:solidFill>
                <a:latin typeface="Franklin Gothic Medium"/>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District team members, please login on </a:t>
            </a:r>
            <a:r>
              <a:rPr lang="en-US" sz="2000" dirty="0" err="1">
                <a:latin typeface="+mj-lt"/>
              </a:rPr>
              <a:t>nepbis.org</a:t>
            </a:r>
            <a:r>
              <a:rPr lang="en-US" sz="2000" dirty="0">
                <a:latin typeface="+mj-lt"/>
              </a:rPr>
              <a:t>,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6931" y="2990850"/>
            <a:ext cx="5707537" cy="3257550"/>
          </a:xfrm>
          <a:prstGeom prst="rect">
            <a:avLst/>
          </a:prstGeom>
        </p:spPr>
      </p:pic>
      <p:sp>
        <p:nvSpPr>
          <p:cNvPr id="4" name="Left Arrow 3"/>
          <p:cNvSpPr/>
          <p:nvPr/>
        </p:nvSpPr>
        <p:spPr>
          <a:xfrm rot="19578596">
            <a:off x="6856242" y="2775366"/>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Left Arrow 8"/>
          <p:cNvSpPr/>
          <p:nvPr/>
        </p:nvSpPr>
        <p:spPr>
          <a:xfrm rot="19578596">
            <a:off x="6132342" y="4608523"/>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572341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val 2">
            <a:extLst>
              <a:ext uri="{FF2B5EF4-FFF2-40B4-BE49-F238E27FC236}">
                <a16:creationId xmlns:a16="http://schemas.microsoft.com/office/drawing/2014/main" id="{2C9F6D8A-D74B-FE40-B1BA-739C3BD6009E}"/>
              </a:ext>
            </a:extLst>
          </p:cNvPr>
          <p:cNvSpPr>
            <a:spLocks noChangeArrowheads="1"/>
          </p:cNvSpPr>
          <p:nvPr/>
        </p:nvSpPr>
        <p:spPr bwMode="auto">
          <a:xfrm>
            <a:off x="2514600" y="1295400"/>
            <a:ext cx="4495800" cy="4511675"/>
          </a:xfrm>
          <a:prstGeom prst="ellipse">
            <a:avLst/>
          </a:prstGeom>
          <a:solidFill>
            <a:schemeClr val="bg1">
              <a:alpha val="50195"/>
            </a:schemeClr>
          </a:solidFill>
          <a:ln w="63500">
            <a:solidFill>
              <a:srgbClr val="333399"/>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38" name="Oval 3">
            <a:extLst>
              <a:ext uri="{FF2B5EF4-FFF2-40B4-BE49-F238E27FC236}">
                <a16:creationId xmlns:a16="http://schemas.microsoft.com/office/drawing/2014/main" id="{8A306C04-F095-9146-8854-5748E1E65E5B}"/>
              </a:ext>
            </a:extLst>
          </p:cNvPr>
          <p:cNvSpPr>
            <a:spLocks noChangeArrowheads="1"/>
          </p:cNvSpPr>
          <p:nvPr/>
        </p:nvSpPr>
        <p:spPr bwMode="auto">
          <a:xfrm>
            <a:off x="3581400" y="3505200"/>
            <a:ext cx="2362200" cy="2209800"/>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2400">
              <a:latin typeface="Arial" panose="020B0604020202020204" pitchFamily="34" charset="0"/>
              <a:cs typeface="Arial" panose="020B0604020202020204" pitchFamily="34" charset="0"/>
            </a:endParaRPr>
          </a:p>
        </p:txBody>
      </p:sp>
      <p:sp>
        <p:nvSpPr>
          <p:cNvPr id="14339" name="Oval 4">
            <a:extLst>
              <a:ext uri="{FF2B5EF4-FFF2-40B4-BE49-F238E27FC236}">
                <a16:creationId xmlns:a16="http://schemas.microsoft.com/office/drawing/2014/main" id="{4AA166C2-5429-2849-B368-75E201636105}"/>
              </a:ext>
            </a:extLst>
          </p:cNvPr>
          <p:cNvSpPr>
            <a:spLocks noChangeArrowheads="1"/>
          </p:cNvSpPr>
          <p:nvPr/>
        </p:nvSpPr>
        <p:spPr bwMode="auto">
          <a:xfrm>
            <a:off x="4572000" y="2057400"/>
            <a:ext cx="2286000" cy="2209800"/>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0" name="Oval 5">
            <a:extLst>
              <a:ext uri="{FF2B5EF4-FFF2-40B4-BE49-F238E27FC236}">
                <a16:creationId xmlns:a16="http://schemas.microsoft.com/office/drawing/2014/main" id="{CE0E5E72-47D0-984A-820D-2D7C80CCF6AC}"/>
              </a:ext>
            </a:extLst>
          </p:cNvPr>
          <p:cNvSpPr>
            <a:spLocks noChangeArrowheads="1"/>
          </p:cNvSpPr>
          <p:nvPr/>
        </p:nvSpPr>
        <p:spPr bwMode="auto">
          <a:xfrm>
            <a:off x="2667000" y="2209800"/>
            <a:ext cx="2209800" cy="2209800"/>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1" name="Text Box 6">
            <a:extLst>
              <a:ext uri="{FF2B5EF4-FFF2-40B4-BE49-F238E27FC236}">
                <a16:creationId xmlns:a16="http://schemas.microsoft.com/office/drawing/2014/main" id="{C7C748F8-12EE-3841-80EE-9CC92ECABCA3}"/>
              </a:ext>
            </a:extLst>
          </p:cNvPr>
          <p:cNvSpPr txBox="1">
            <a:spLocks noChangeArrowheads="1"/>
          </p:cNvSpPr>
          <p:nvPr/>
        </p:nvSpPr>
        <p:spPr bwMode="auto">
          <a:xfrm>
            <a:off x="3886200" y="4495800"/>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SYSTEMS</a:t>
            </a:r>
          </a:p>
        </p:txBody>
      </p:sp>
      <p:sp>
        <p:nvSpPr>
          <p:cNvPr id="14342" name="Text Box 7">
            <a:extLst>
              <a:ext uri="{FF2B5EF4-FFF2-40B4-BE49-F238E27FC236}">
                <a16:creationId xmlns:a16="http://schemas.microsoft.com/office/drawing/2014/main" id="{CCAA0ED1-C43E-3941-BC69-904376C4FE31}"/>
              </a:ext>
            </a:extLst>
          </p:cNvPr>
          <p:cNvSpPr txBox="1">
            <a:spLocks noChangeArrowheads="1"/>
          </p:cNvSpPr>
          <p:nvPr/>
        </p:nvSpPr>
        <p:spPr bwMode="auto">
          <a:xfrm rot="2909973">
            <a:off x="4902993" y="2793207"/>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PRACTICES</a:t>
            </a:r>
          </a:p>
        </p:txBody>
      </p:sp>
      <p:sp>
        <p:nvSpPr>
          <p:cNvPr id="14343" name="Text Box 8">
            <a:extLst>
              <a:ext uri="{FF2B5EF4-FFF2-40B4-BE49-F238E27FC236}">
                <a16:creationId xmlns:a16="http://schemas.microsoft.com/office/drawing/2014/main" id="{9B9B1065-8905-DA49-B06A-2CFD01042388}"/>
              </a:ext>
            </a:extLst>
          </p:cNvPr>
          <p:cNvSpPr txBox="1">
            <a:spLocks noChangeArrowheads="1"/>
          </p:cNvSpPr>
          <p:nvPr/>
        </p:nvSpPr>
        <p:spPr bwMode="auto">
          <a:xfrm rot="-3313672">
            <a:off x="3006725" y="28606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DATA</a:t>
            </a:r>
          </a:p>
        </p:txBody>
      </p:sp>
      <p:sp>
        <p:nvSpPr>
          <p:cNvPr id="40969" name="Text Box 9">
            <a:extLst>
              <a:ext uri="{FF2B5EF4-FFF2-40B4-BE49-F238E27FC236}">
                <a16:creationId xmlns:a16="http://schemas.microsoft.com/office/drawing/2014/main" id="{70DF64CB-B60B-3041-B08A-B038213F4A35}"/>
              </a:ext>
            </a:extLst>
          </p:cNvPr>
          <p:cNvSpPr txBox="1">
            <a:spLocks noChangeArrowheads="1"/>
          </p:cNvSpPr>
          <p:nvPr/>
        </p:nvSpPr>
        <p:spPr bwMode="auto">
          <a:xfrm>
            <a:off x="3040063" y="5943600"/>
            <a:ext cx="394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a:solidFill>
                  <a:srgbClr val="0070C0"/>
                </a:solidFill>
                <a:latin typeface="Arial" panose="020B0604020202020204" pitchFamily="34" charset="0"/>
                <a:cs typeface="Arial" panose="020B0604020202020204" pitchFamily="34" charset="0"/>
              </a:rPr>
              <a:t>Culturally Knowledgeable</a:t>
            </a:r>
          </a:p>
          <a:p>
            <a:pPr algn="ctr"/>
            <a:r>
              <a:rPr lang="en-US" altLang="en-US" sz="2400">
                <a:latin typeface="Arial" panose="020B0604020202020204" pitchFamily="34" charset="0"/>
                <a:cs typeface="Arial" panose="020B0604020202020204" pitchFamily="34" charset="0"/>
              </a:rPr>
              <a:t>Staff Behavior</a:t>
            </a:r>
          </a:p>
        </p:txBody>
      </p:sp>
      <p:sp>
        <p:nvSpPr>
          <p:cNvPr id="40970" name="Text Box 10">
            <a:extLst>
              <a:ext uri="{FF2B5EF4-FFF2-40B4-BE49-F238E27FC236}">
                <a16:creationId xmlns:a16="http://schemas.microsoft.com/office/drawing/2014/main" id="{4834250C-1F04-E149-8676-2B20E7CF62B9}"/>
              </a:ext>
            </a:extLst>
          </p:cNvPr>
          <p:cNvSpPr txBox="1">
            <a:spLocks noChangeArrowheads="1"/>
          </p:cNvSpPr>
          <p:nvPr/>
        </p:nvSpPr>
        <p:spPr bwMode="auto">
          <a:xfrm>
            <a:off x="6186488" y="1601788"/>
            <a:ext cx="3057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Relevant </a:t>
            </a:r>
          </a:p>
          <a:p>
            <a:pPr algn="ctr"/>
            <a:r>
              <a:rPr lang="en-US" altLang="en-US" sz="2400">
                <a:latin typeface="Arial" panose="020B0604020202020204" pitchFamily="34" charset="0"/>
                <a:cs typeface="Arial" panose="020B0604020202020204" pitchFamily="34" charset="0"/>
              </a:rPr>
              <a:t>Support for</a:t>
            </a:r>
          </a:p>
          <a:p>
            <a:pPr algn="ctr"/>
            <a:r>
              <a:rPr lang="en-US" altLang="en-US" sz="2400">
                <a:latin typeface="Arial" panose="020B0604020202020204" pitchFamily="34" charset="0"/>
                <a:cs typeface="Arial" panose="020B0604020202020204" pitchFamily="34" charset="0"/>
              </a:rPr>
              <a:t>Student </a:t>
            </a:r>
          </a:p>
          <a:p>
            <a:pPr algn="ctr"/>
            <a:r>
              <a:rPr lang="en-US" altLang="en-US" sz="2400">
                <a:latin typeface="Arial" panose="020B0604020202020204" pitchFamily="34" charset="0"/>
                <a:cs typeface="Arial" panose="020B0604020202020204" pitchFamily="34" charset="0"/>
              </a:rPr>
              <a:t>Behavior</a:t>
            </a:r>
          </a:p>
        </p:txBody>
      </p:sp>
      <p:sp>
        <p:nvSpPr>
          <p:cNvPr id="14346" name="Text Box 11">
            <a:extLst>
              <a:ext uri="{FF2B5EF4-FFF2-40B4-BE49-F238E27FC236}">
                <a16:creationId xmlns:a16="http://schemas.microsoft.com/office/drawing/2014/main" id="{30B27DCA-BE1C-1A42-9684-5351112E4C08}"/>
              </a:ext>
            </a:extLst>
          </p:cNvPr>
          <p:cNvSpPr txBox="1">
            <a:spLocks noChangeArrowheads="1"/>
          </p:cNvSpPr>
          <p:nvPr/>
        </p:nvSpPr>
        <p:spPr bwMode="auto">
          <a:xfrm>
            <a:off x="3810000" y="16002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OUTCOMES</a:t>
            </a:r>
          </a:p>
        </p:txBody>
      </p:sp>
      <p:sp>
        <p:nvSpPr>
          <p:cNvPr id="40972" name="Text Box 12">
            <a:extLst>
              <a:ext uri="{FF2B5EF4-FFF2-40B4-BE49-F238E27FC236}">
                <a16:creationId xmlns:a16="http://schemas.microsoft.com/office/drawing/2014/main" id="{D60C04D0-12EF-E141-A0B7-3542386E7A46}"/>
              </a:ext>
            </a:extLst>
          </p:cNvPr>
          <p:cNvSpPr txBox="1">
            <a:spLocks noChangeArrowheads="1"/>
          </p:cNvSpPr>
          <p:nvPr/>
        </p:nvSpPr>
        <p:spPr bwMode="auto">
          <a:xfrm>
            <a:off x="2822575" y="228600"/>
            <a:ext cx="479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Equitable </a:t>
            </a:r>
            <a:r>
              <a:rPr lang="en-US" altLang="en-US" sz="2400">
                <a:latin typeface="Arial" panose="020B0604020202020204" pitchFamily="34" charset="0"/>
                <a:cs typeface="Arial" panose="020B0604020202020204" pitchFamily="34" charset="0"/>
              </a:rPr>
              <a:t>Academic &amp;</a:t>
            </a:r>
          </a:p>
          <a:p>
            <a:pPr algn="ctr"/>
            <a:r>
              <a:rPr lang="en-US" altLang="en-US" sz="2400">
                <a:latin typeface="Arial" panose="020B0604020202020204" pitchFamily="34" charset="0"/>
                <a:cs typeface="Arial" panose="020B0604020202020204" pitchFamily="34" charset="0"/>
              </a:rPr>
              <a:t>Social Competence</a:t>
            </a:r>
          </a:p>
        </p:txBody>
      </p:sp>
      <p:sp>
        <p:nvSpPr>
          <p:cNvPr id="40973" name="Text Box 13">
            <a:extLst>
              <a:ext uri="{FF2B5EF4-FFF2-40B4-BE49-F238E27FC236}">
                <a16:creationId xmlns:a16="http://schemas.microsoft.com/office/drawing/2014/main" id="{4D0CF8D0-44E3-8943-A312-530DF8A0229F}"/>
              </a:ext>
            </a:extLst>
          </p:cNvPr>
          <p:cNvSpPr txBox="1">
            <a:spLocks noChangeArrowheads="1"/>
          </p:cNvSpPr>
          <p:nvPr/>
        </p:nvSpPr>
        <p:spPr bwMode="auto">
          <a:xfrm>
            <a:off x="244475" y="2114550"/>
            <a:ext cx="240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Valid</a:t>
            </a:r>
          </a:p>
          <a:p>
            <a:pPr algn="ctr"/>
            <a:r>
              <a:rPr lang="en-US" altLang="en-US" sz="2400">
                <a:latin typeface="Arial" panose="020B0604020202020204" pitchFamily="34" charset="0"/>
                <a:cs typeface="Arial" panose="020B0604020202020204" pitchFamily="34" charset="0"/>
              </a:rPr>
              <a:t>Decision</a:t>
            </a:r>
          </a:p>
          <a:p>
            <a:pPr algn="ctr"/>
            <a:r>
              <a:rPr lang="en-US" altLang="en-US" sz="2400">
                <a:latin typeface="Arial" panose="020B0604020202020204" pitchFamily="34" charset="0"/>
                <a:cs typeface="Arial" panose="020B0604020202020204" pitchFamily="34" charset="0"/>
              </a:rPr>
              <a:t>Making</a:t>
            </a:r>
          </a:p>
        </p:txBody>
      </p:sp>
      <p:sp>
        <p:nvSpPr>
          <p:cNvPr id="14349" name="Rectangle 14">
            <a:extLst>
              <a:ext uri="{FF2B5EF4-FFF2-40B4-BE49-F238E27FC236}">
                <a16:creationId xmlns:a16="http://schemas.microsoft.com/office/drawing/2014/main" id="{C4152BE0-8A7D-4146-A021-A271FC63B141}"/>
              </a:ext>
            </a:extLst>
          </p:cNvPr>
          <p:cNvSpPr>
            <a:spLocks noChangeArrowheads="1"/>
          </p:cNvSpPr>
          <p:nvPr/>
        </p:nvSpPr>
        <p:spPr bwMode="auto">
          <a:xfrm>
            <a:off x="228600" y="222250"/>
            <a:ext cx="2438400" cy="762000"/>
          </a:xfrm>
          <a:prstGeom prst="rect">
            <a:avLst/>
          </a:prstGeom>
          <a:solidFill>
            <a:srgbClr val="CCFFCC"/>
          </a:solidFill>
          <a:ln w="9525">
            <a:solidFill>
              <a:schemeClr val="tx1"/>
            </a:solidFill>
            <a:miter lim="800000"/>
            <a:headEnd/>
            <a:tailEnd/>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District &amp; School-wide PBIS </a:t>
            </a:r>
          </a:p>
        </p:txBody>
      </p:sp>
    </p:spTree>
    <p:extLst>
      <p:ext uri="{BB962C8B-B14F-4D97-AF65-F5344CB8AC3E}">
        <p14:creationId xmlns:p14="http://schemas.microsoft.com/office/powerpoint/2010/main" val="3221457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2" grpId="0"/>
      <p:bldP spid="409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B12050-DF39-BF42-B33D-2BBEEBCD2899}"/>
              </a:ext>
            </a:extLst>
          </p:cNvPr>
          <p:cNvGraphicFramePr/>
          <p:nvPr>
            <p:extLst>
              <p:ext uri="{D42A27DB-BD31-4B8C-83A1-F6EECF244321}">
                <p14:modId xmlns:p14="http://schemas.microsoft.com/office/powerpoint/2010/main" val="391641265"/>
              </p:ext>
            </p:extLst>
          </p:nvPr>
        </p:nvGraphicFramePr>
        <p:xfrm>
          <a:off x="152400" y="2286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A7743C96-AD1A-8E45-9C0D-9D6BEF472ECD}"/>
              </a:ext>
            </a:extLst>
          </p:cNvPr>
          <p:cNvSpPr/>
          <p:nvPr/>
        </p:nvSpPr>
        <p:spPr>
          <a:xfrm>
            <a:off x="6705600" y="4114800"/>
            <a:ext cx="1676400"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Standardized Assessments</a:t>
            </a:r>
          </a:p>
        </p:txBody>
      </p:sp>
      <p:sp>
        <p:nvSpPr>
          <p:cNvPr id="6" name="Straight Connector 3">
            <a:extLst>
              <a:ext uri="{FF2B5EF4-FFF2-40B4-BE49-F238E27FC236}">
                <a16:creationId xmlns:a16="http://schemas.microsoft.com/office/drawing/2014/main" id="{97F19DFC-9FC2-284C-8F78-F1867129FD64}"/>
              </a:ext>
            </a:extLst>
          </p:cNvPr>
          <p:cNvSpPr/>
          <p:nvPr/>
        </p:nvSpPr>
        <p:spPr>
          <a:xfrm>
            <a:off x="6588125" y="2286000"/>
            <a:ext cx="153988" cy="2171700"/>
          </a:xfrm>
          <a:custGeom>
            <a:avLst/>
            <a:gdLst/>
            <a:ahLst/>
            <a:cxnLst/>
            <a:rect l="0" t="0" r="0" b="0"/>
            <a:pathLst>
              <a:path>
                <a:moveTo>
                  <a:pt x="0" y="0"/>
                </a:moveTo>
                <a:lnTo>
                  <a:pt x="0" y="2503828"/>
                </a:lnTo>
                <a:lnTo>
                  <a:pt x="154081" y="2503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9801879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PBIS/MTSS will be the roadmap </a:t>
            </a:r>
            <a:endParaRPr lang="en-US" sz="1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360" y="1561621"/>
            <a:ext cx="6102350" cy="5296379"/>
          </a:xfrm>
        </p:spPr>
      </p:pic>
      <p:sp>
        <p:nvSpPr>
          <p:cNvPr id="3" name="TextBox 2"/>
          <p:cNvSpPr txBox="1"/>
          <p:nvPr/>
        </p:nvSpPr>
        <p:spPr>
          <a:xfrm>
            <a:off x="456353" y="5943600"/>
            <a:ext cx="1986185" cy="369332"/>
          </a:xfrm>
          <a:prstGeom prst="rect">
            <a:avLst/>
          </a:prstGeom>
          <a:noFill/>
        </p:spPr>
        <p:txBody>
          <a:bodyPr wrap="none" rtlCol="0">
            <a:spAutoFit/>
          </a:bodyPr>
          <a:lstStyle/>
          <a:p>
            <a:r>
              <a:rPr lang="en-US" dirty="0"/>
              <a:t>School Leadership</a:t>
            </a:r>
          </a:p>
        </p:txBody>
      </p:sp>
      <p:sp>
        <p:nvSpPr>
          <p:cNvPr id="5" name="TextBox 4"/>
          <p:cNvSpPr txBox="1"/>
          <p:nvPr/>
        </p:nvSpPr>
        <p:spPr>
          <a:xfrm>
            <a:off x="2954621" y="2364092"/>
            <a:ext cx="1426416" cy="369332"/>
          </a:xfrm>
          <a:prstGeom prst="rect">
            <a:avLst/>
          </a:prstGeom>
          <a:noFill/>
        </p:spPr>
        <p:txBody>
          <a:bodyPr wrap="none" rtlCol="0">
            <a:spAutoFit/>
          </a:bodyPr>
          <a:lstStyle/>
          <a:p>
            <a:r>
              <a:rPr lang="en-US" dirty="0"/>
              <a:t>School Team</a:t>
            </a:r>
          </a:p>
        </p:txBody>
      </p:sp>
      <p:sp>
        <p:nvSpPr>
          <p:cNvPr id="9" name="TextBox 8"/>
          <p:cNvSpPr txBox="1"/>
          <p:nvPr/>
        </p:nvSpPr>
        <p:spPr>
          <a:xfrm>
            <a:off x="6668253" y="3302040"/>
            <a:ext cx="2293604" cy="369332"/>
          </a:xfrm>
          <a:prstGeom prst="rect">
            <a:avLst/>
          </a:prstGeom>
          <a:noFill/>
        </p:spPr>
        <p:txBody>
          <a:bodyPr wrap="none" rtlCol="0">
            <a:spAutoFit/>
          </a:bodyPr>
          <a:lstStyle/>
          <a:p>
            <a:r>
              <a:rPr lang="en-US" dirty="0"/>
              <a:t>Effective interventions</a:t>
            </a:r>
          </a:p>
        </p:txBody>
      </p:sp>
      <p:sp>
        <p:nvSpPr>
          <p:cNvPr id="10" name="TextBox 9"/>
          <p:cNvSpPr txBox="1"/>
          <p:nvPr/>
        </p:nvSpPr>
        <p:spPr>
          <a:xfrm>
            <a:off x="4381037" y="6262222"/>
            <a:ext cx="1718291" cy="369332"/>
          </a:xfrm>
          <a:prstGeom prst="rect">
            <a:avLst/>
          </a:prstGeom>
          <a:noFill/>
        </p:spPr>
        <p:txBody>
          <a:bodyPr wrap="none" rtlCol="0">
            <a:spAutoFit/>
          </a:bodyPr>
          <a:lstStyle/>
          <a:p>
            <a:r>
              <a:rPr lang="en-US" dirty="0"/>
              <a:t>Implementation</a:t>
            </a:r>
          </a:p>
        </p:txBody>
      </p:sp>
      <p:sp>
        <p:nvSpPr>
          <p:cNvPr id="11" name="TextBox 10"/>
          <p:cNvSpPr txBox="1"/>
          <p:nvPr/>
        </p:nvSpPr>
        <p:spPr>
          <a:xfrm>
            <a:off x="4051449" y="2776192"/>
            <a:ext cx="1717778" cy="646331"/>
          </a:xfrm>
          <a:prstGeom prst="rect">
            <a:avLst/>
          </a:prstGeom>
          <a:noFill/>
        </p:spPr>
        <p:txBody>
          <a:bodyPr wrap="none" rtlCol="0">
            <a:spAutoFit/>
          </a:bodyPr>
          <a:lstStyle/>
          <a:p>
            <a:r>
              <a:rPr lang="en-US" dirty="0"/>
              <a:t>Data based </a:t>
            </a:r>
          </a:p>
          <a:p>
            <a:r>
              <a:rPr lang="en-US" dirty="0"/>
              <a:t>problem solving</a:t>
            </a:r>
          </a:p>
        </p:txBody>
      </p:sp>
      <p:sp>
        <p:nvSpPr>
          <p:cNvPr id="12" name="TextBox 11"/>
          <p:cNvSpPr txBox="1"/>
          <p:nvPr/>
        </p:nvSpPr>
        <p:spPr>
          <a:xfrm>
            <a:off x="5162292" y="1675852"/>
            <a:ext cx="1083951" cy="369332"/>
          </a:xfrm>
          <a:prstGeom prst="rect">
            <a:avLst/>
          </a:prstGeom>
          <a:noFill/>
        </p:spPr>
        <p:txBody>
          <a:bodyPr wrap="none" rtlCol="0">
            <a:spAutoFit/>
          </a:bodyPr>
          <a:lstStyle/>
          <a:p>
            <a:r>
              <a:rPr lang="en-US" dirty="0"/>
              <a:t>Coaching</a:t>
            </a:r>
          </a:p>
        </p:txBody>
      </p:sp>
      <p:cxnSp>
        <p:nvCxnSpPr>
          <p:cNvPr id="16" name="Straight Arrow Connector 15"/>
          <p:cNvCxnSpPr/>
          <p:nvPr/>
        </p:nvCxnSpPr>
        <p:spPr>
          <a:xfrm flipH="1">
            <a:off x="7391400" y="3594317"/>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5704268" y="2004501"/>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flipV="1">
            <a:off x="4651435" y="5369882"/>
            <a:ext cx="510857" cy="9430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3667982" y="2656369"/>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906863" y="3385569"/>
            <a:ext cx="142070" cy="9292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1175636" y="5310042"/>
            <a:ext cx="1306508" cy="6335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5400000">
            <a:off x="7200900" y="3009900"/>
            <a:ext cx="533400" cy="304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7239000" y="1524000"/>
            <a:ext cx="1905000" cy="1200329"/>
          </a:xfrm>
          <a:prstGeom prst="rect">
            <a:avLst/>
          </a:prstGeom>
          <a:noFill/>
        </p:spPr>
        <p:txBody>
          <a:bodyPr wrap="square" rtlCol="0">
            <a:spAutoFit/>
          </a:bodyPr>
          <a:lstStyle/>
          <a:p>
            <a:r>
              <a:rPr lang="en-US" b="1" i="1" dirty="0">
                <a:solidFill>
                  <a:srgbClr val="FF0000"/>
                </a:solidFill>
              </a:rPr>
              <a:t>You can change the tires- but don’t throw out the bike!!!</a:t>
            </a:r>
          </a:p>
        </p:txBody>
      </p:sp>
    </p:spTree>
    <p:extLst>
      <p:ext uri="{BB962C8B-B14F-4D97-AF65-F5344CB8AC3E}">
        <p14:creationId xmlns:p14="http://schemas.microsoft.com/office/powerpoint/2010/main" val="34553245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P spid="12"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x-none">
                <a:ea typeface="ＭＳ Ｐゴシック" charset="-128"/>
              </a:rPr>
              <a:t>Main Messages</a:t>
            </a:r>
          </a:p>
        </p:txBody>
      </p:sp>
      <p:sp>
        <p:nvSpPr>
          <p:cNvPr id="3" name="Content Placeholder 2"/>
          <p:cNvSpPr>
            <a:spLocks noGrp="1"/>
          </p:cNvSpPr>
          <p:nvPr>
            <p:ph idx="1"/>
          </p:nvPr>
        </p:nvSpPr>
        <p:spPr/>
        <p:txBody>
          <a:bodyPr/>
          <a:lstStyle/>
          <a:p>
            <a:pPr eaLnBrk="1" hangingPunct="1"/>
            <a:r>
              <a:rPr lang="en-US" altLang="x-none" sz="3200" b="1" i="1" dirty="0">
                <a:solidFill>
                  <a:srgbClr val="0070C0"/>
                </a:solidFill>
                <a:ea typeface="ＭＳ Ｐゴシック" charset="-128"/>
              </a:rPr>
              <a:t>Sustained and High Fidelity Implementation of SWPBIS  requires active District Support.</a:t>
            </a:r>
          </a:p>
          <a:p>
            <a:pPr lvl="2" eaLnBrk="1" hangingPunct="1"/>
            <a:r>
              <a:rPr lang="en-US" altLang="x-none" sz="2000" b="1" i="1" dirty="0">
                <a:solidFill>
                  <a:srgbClr val="0070C0"/>
                </a:solidFill>
                <a:ea typeface="ＭＳ Ｐゴシック" charset="-128"/>
              </a:rPr>
              <a:t>Especially for Tiers II and III </a:t>
            </a:r>
          </a:p>
          <a:p>
            <a:pPr eaLnBrk="1" hangingPunct="1">
              <a:buFont typeface="Arial" charset="0"/>
              <a:buNone/>
            </a:pPr>
            <a:r>
              <a:rPr lang="en-US" altLang="x-none" sz="3200" b="1" i="1" dirty="0">
                <a:solidFill>
                  <a:srgbClr val="0070C0"/>
                </a:solidFill>
                <a:ea typeface="ＭＳ Ｐゴシック" charset="-128"/>
              </a:rPr>
              <a:t>-</a:t>
            </a:r>
            <a:r>
              <a:rPr lang="en-US" altLang="x-none" sz="3200" b="1" i="1" dirty="0">
                <a:ea typeface="ＭＳ Ｐゴシック" charset="-128"/>
              </a:rPr>
              <a:t>----------------------------------------------------------</a:t>
            </a:r>
          </a:p>
          <a:p>
            <a:pPr eaLnBrk="1" hangingPunct="1">
              <a:buFont typeface="Arial" charset="0"/>
              <a:buNone/>
            </a:pPr>
            <a:r>
              <a:rPr lang="en-US" altLang="x-none" sz="3200" b="1" i="1" dirty="0">
                <a:solidFill>
                  <a:srgbClr val="0070C0"/>
                </a:solidFill>
                <a:ea typeface="ＭＳ Ｐゴシック" charset="-128"/>
              </a:rPr>
              <a:t>Student =  unit of </a:t>
            </a:r>
            <a:r>
              <a:rPr lang="en-US" altLang="x-none" sz="3200" b="1" i="1" dirty="0">
                <a:solidFill>
                  <a:srgbClr val="C00000"/>
                </a:solidFill>
                <a:ea typeface="ＭＳ Ｐゴシック" charset="-128"/>
              </a:rPr>
              <a:t>impact</a:t>
            </a:r>
          </a:p>
          <a:p>
            <a:pPr eaLnBrk="1" hangingPunct="1">
              <a:buFont typeface="Arial" charset="0"/>
              <a:buNone/>
            </a:pPr>
            <a:r>
              <a:rPr lang="en-US" altLang="x-none" sz="3200" b="1" i="1" dirty="0">
                <a:solidFill>
                  <a:srgbClr val="0070C0"/>
                </a:solidFill>
                <a:ea typeface="ＭＳ Ｐゴシック" charset="-128"/>
              </a:rPr>
              <a:t>Schools = unit of </a:t>
            </a:r>
            <a:r>
              <a:rPr lang="en-US" altLang="x-none" sz="3200" b="1" i="1" dirty="0">
                <a:solidFill>
                  <a:srgbClr val="C00000"/>
                </a:solidFill>
                <a:ea typeface="ＭＳ Ｐゴシック" charset="-128"/>
              </a:rPr>
              <a:t>analysis</a:t>
            </a:r>
          </a:p>
          <a:p>
            <a:pPr eaLnBrk="1" hangingPunct="1">
              <a:buFont typeface="Arial" charset="0"/>
              <a:buNone/>
            </a:pPr>
            <a:r>
              <a:rPr lang="en-US" altLang="x-none" sz="3200" b="1" i="1" dirty="0">
                <a:solidFill>
                  <a:srgbClr val="0070C0"/>
                </a:solidFill>
                <a:ea typeface="ＭＳ Ｐゴシック" charset="-128"/>
              </a:rPr>
              <a:t>District = unit of </a:t>
            </a:r>
            <a:r>
              <a:rPr lang="en-US" altLang="x-none" sz="3200" b="1" i="1" dirty="0">
                <a:solidFill>
                  <a:srgbClr val="C00000"/>
                </a:solidFill>
                <a:ea typeface="ＭＳ Ｐゴシック" charset="-128"/>
              </a:rPr>
              <a:t>implementation</a:t>
            </a:r>
          </a:p>
        </p:txBody>
      </p:sp>
      <p:grpSp>
        <p:nvGrpSpPr>
          <p:cNvPr id="59395" name="Group 29"/>
          <p:cNvGrpSpPr>
            <a:grpSpLocks/>
          </p:cNvGrpSpPr>
          <p:nvPr/>
        </p:nvGrpSpPr>
        <p:grpSpPr bwMode="auto">
          <a:xfrm>
            <a:off x="6629400" y="4038600"/>
            <a:ext cx="1322388" cy="2470150"/>
            <a:chOff x="0" y="0"/>
            <a:chExt cx="6096000" cy="5638800"/>
          </a:xfrm>
        </p:grpSpPr>
        <p:sp>
          <p:nvSpPr>
            <p:cNvPr id="5" name="Trapezoid 4"/>
            <p:cNvSpPr/>
            <p:nvPr/>
          </p:nvSpPr>
          <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0" y="0"/>
              <a:ext cx="6096000" cy="5638800"/>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lvl1pPr defTabSz="2889250">
                <a:defRPr>
                  <a:solidFill>
                    <a:schemeClr val="tx1"/>
                  </a:solidFill>
                  <a:latin typeface="Calibri" charset="0"/>
                  <a:ea typeface="ＭＳ Ｐゴシック" charset="-128"/>
                </a:defRPr>
              </a:lvl1pPr>
              <a:lvl2pPr marL="742950" indent="-285750" defTabSz="2889250">
                <a:defRPr>
                  <a:solidFill>
                    <a:schemeClr val="tx1"/>
                  </a:solidFill>
                  <a:latin typeface="Calibri" charset="0"/>
                  <a:ea typeface="ＭＳ Ｐゴシック" charset="-128"/>
                </a:defRPr>
              </a:lvl2pPr>
              <a:lvl3pPr marL="1143000" indent="-228600" defTabSz="2889250">
                <a:defRPr>
                  <a:solidFill>
                    <a:schemeClr val="tx1"/>
                  </a:solidFill>
                  <a:latin typeface="Calibri" charset="0"/>
                  <a:ea typeface="ＭＳ Ｐゴシック" charset="-128"/>
                </a:defRPr>
              </a:lvl3pPr>
              <a:lvl4pPr marL="1600200" indent="-228600" defTabSz="2889250">
                <a:defRPr>
                  <a:solidFill>
                    <a:schemeClr val="tx1"/>
                  </a:solidFill>
                  <a:latin typeface="Calibri" charset="0"/>
                  <a:ea typeface="ＭＳ Ｐゴシック" charset="-128"/>
                </a:defRPr>
              </a:lvl4pPr>
              <a:lvl5pPr marL="2057400" indent="-228600" defTabSz="2889250">
                <a:defRPr>
                  <a:solidFill>
                    <a:schemeClr val="tx1"/>
                  </a:solidFill>
                  <a:latin typeface="Calibri" charset="0"/>
                  <a:ea typeface="ＭＳ Ｐゴシック" charset="-128"/>
                </a:defRPr>
              </a:lvl5pPr>
              <a:lvl6pPr marL="2514600" indent="-228600" defTabSz="288925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288925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288925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288925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lnSpc>
                  <a:spcPct val="90000"/>
                </a:lnSpc>
                <a:spcAft>
                  <a:spcPct val="35000"/>
                </a:spcAft>
              </a:pPr>
              <a:endParaRPr lang="x-none" altLang="x-none" sz="6500">
                <a:solidFill>
                  <a:srgbClr val="FFFFFF"/>
                </a:solidFill>
                <a:latin typeface="Arial" charset="0"/>
              </a:endParaRPr>
            </a:p>
          </p:txBody>
        </p:sp>
      </p:grpSp>
      <p:sp>
        <p:nvSpPr>
          <p:cNvPr id="7" name="Oval 6"/>
          <p:cNvSpPr/>
          <p:nvPr/>
        </p:nvSpPr>
        <p:spPr>
          <a:xfrm>
            <a:off x="76200" y="5540375"/>
            <a:ext cx="6553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616572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PBIS Academy: Systems &amp; Timeline </a:t>
            </a:r>
            <a:br>
              <a:rPr lang="en-US" sz="3200" dirty="0"/>
            </a:br>
            <a:r>
              <a:rPr lang="en-US" sz="3200" i="1" dirty="0">
                <a:solidFill>
                  <a:schemeClr val="accent2"/>
                </a:solidFill>
              </a:rPr>
              <a:t>district capacity building supports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680693"/>
              </p:ext>
            </p:extLst>
          </p:nvPr>
        </p:nvGraphicFramePr>
        <p:xfrm>
          <a:off x="304800" y="1600200"/>
          <a:ext cx="8610600" cy="23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B47972BA-8753-1B40-9725-29FB9B1C6FE9}"/>
              </a:ext>
            </a:extLst>
          </p:cNvPr>
          <p:cNvGraphicFramePr>
            <a:graphicFrameLocks/>
          </p:cNvGraphicFramePr>
          <p:nvPr>
            <p:extLst>
              <p:ext uri="{D42A27DB-BD31-4B8C-83A1-F6EECF244321}">
                <p14:modId xmlns:p14="http://schemas.microsoft.com/office/powerpoint/2010/main" val="2003722946"/>
              </p:ext>
            </p:extLst>
          </p:nvPr>
        </p:nvGraphicFramePr>
        <p:xfrm>
          <a:off x="304800" y="4162512"/>
          <a:ext cx="8610600" cy="24015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ight Arrow 2">
            <a:extLst>
              <a:ext uri="{FF2B5EF4-FFF2-40B4-BE49-F238E27FC236}">
                <a16:creationId xmlns:a16="http://schemas.microsoft.com/office/drawing/2014/main" id="{A22EA6D4-C423-024A-85BA-F6B7B9C8C872}"/>
              </a:ext>
            </a:extLst>
          </p:cNvPr>
          <p:cNvSpPr/>
          <p:nvPr/>
        </p:nvSpPr>
        <p:spPr bwMode="auto">
          <a:xfrm>
            <a:off x="152400" y="4724400"/>
            <a:ext cx="342900" cy="1600200"/>
          </a:xfrm>
          <a:prstGeom prst="rightArrow">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7" name="Right Arrow 6">
            <a:extLst>
              <a:ext uri="{FF2B5EF4-FFF2-40B4-BE49-F238E27FC236}">
                <a16:creationId xmlns:a16="http://schemas.microsoft.com/office/drawing/2014/main" id="{FBED33D3-020B-A54D-B64E-952A3EF583FD}"/>
              </a:ext>
            </a:extLst>
          </p:cNvPr>
          <p:cNvSpPr/>
          <p:nvPr/>
        </p:nvSpPr>
        <p:spPr bwMode="auto">
          <a:xfrm rot="10800000">
            <a:off x="8724900" y="4762185"/>
            <a:ext cx="342900" cy="1600200"/>
          </a:xfrm>
          <a:prstGeom prst="rightArrow">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206033035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PBI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7829</TotalTime>
  <Words>1683</Words>
  <Application>Microsoft Macintosh PowerPoint</Application>
  <PresentationFormat>On-screen Show (4:3)</PresentationFormat>
  <Paragraphs>281</Paragraphs>
  <Slides>22</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ＭＳ Ｐゴシック</vt:lpstr>
      <vt:lpstr>Arial</vt:lpstr>
      <vt:lpstr>Britannic Bold</vt:lpstr>
      <vt:lpstr>Calibri</vt:lpstr>
      <vt:lpstr>Franklin Gothic Book</vt:lpstr>
      <vt:lpstr>Franklin Gothic Medium</vt:lpstr>
      <vt:lpstr>Times New Roman</vt:lpstr>
      <vt:lpstr>Wingdings</vt:lpstr>
      <vt:lpstr>PBIS</vt:lpstr>
      <vt:lpstr>Custom Design</vt:lpstr>
      <vt:lpstr>SWIS 5.0 Look and Feel</vt:lpstr>
      <vt:lpstr>School-Wide Positive Behavioral Interventions and Supports (SWPBIS)</vt:lpstr>
      <vt:lpstr>Advance Organizer</vt:lpstr>
      <vt:lpstr>PowerPoint Presentation</vt:lpstr>
      <vt:lpstr>Activity: Please Enter Attendance</vt:lpstr>
      <vt:lpstr>PowerPoint Presentation</vt:lpstr>
      <vt:lpstr>PowerPoint Presentation</vt:lpstr>
      <vt:lpstr>PBIS/MTSS will be the roadmap </vt:lpstr>
      <vt:lpstr>Main Messages</vt:lpstr>
      <vt:lpstr>PBIS Academy: Systems &amp; Timeline  district capacity building supports</vt:lpstr>
      <vt:lpstr>PBIS Academy: Data, measures, and assessing impact</vt:lpstr>
      <vt:lpstr>PowerPoint Presentation</vt:lpstr>
      <vt:lpstr>PowerPoint Presentation</vt:lpstr>
      <vt:lpstr>PowerPoint Presentation</vt:lpstr>
      <vt:lpstr>    Academic and/or behavioral MTSS Director</vt:lpstr>
      <vt:lpstr>PowerPoint Presentation</vt:lpstr>
      <vt:lpstr>PowerPoint Presentation</vt:lpstr>
      <vt:lpstr>PowerPoint Presentation</vt:lpstr>
      <vt:lpstr>PowerPoint Presentation</vt:lpstr>
      <vt:lpstr>PowerPoint Presentation</vt:lpstr>
      <vt:lpstr>PowerPoint Presentation</vt:lpstr>
      <vt:lpstr>Activity: District Team Time!</vt:lpstr>
      <vt:lpstr>Main Messages</vt:lpstr>
    </vt:vector>
  </TitlesOfParts>
  <Company>University of Connecticut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Feinberg, Adam</cp:lastModifiedBy>
  <cp:revision>441</cp:revision>
  <dcterms:created xsi:type="dcterms:W3CDTF">2014-11-11T16:26:18Z</dcterms:created>
  <dcterms:modified xsi:type="dcterms:W3CDTF">2018-09-27T17:36:35Z</dcterms:modified>
</cp:coreProperties>
</file>