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5" r:id="rId2"/>
    <p:sldMasterId id="2147483797" r:id="rId3"/>
  </p:sldMasterIdLst>
  <p:notesMasterIdLst>
    <p:notesMasterId r:id="rId115"/>
  </p:notesMasterIdLst>
  <p:sldIdLst>
    <p:sldId id="772" r:id="rId4"/>
    <p:sldId id="773" r:id="rId5"/>
    <p:sldId id="774" r:id="rId6"/>
    <p:sldId id="775" r:id="rId7"/>
    <p:sldId id="779" r:id="rId8"/>
    <p:sldId id="1033" r:id="rId9"/>
    <p:sldId id="777" r:id="rId10"/>
    <p:sldId id="778" r:id="rId11"/>
    <p:sldId id="989" r:id="rId12"/>
    <p:sldId id="784" r:id="rId13"/>
    <p:sldId id="807" r:id="rId14"/>
    <p:sldId id="934" r:id="rId15"/>
    <p:sldId id="936" r:id="rId16"/>
    <p:sldId id="939" r:id="rId17"/>
    <p:sldId id="963" r:id="rId18"/>
    <p:sldId id="954" r:id="rId19"/>
    <p:sldId id="981" r:id="rId20"/>
    <p:sldId id="982" r:id="rId21"/>
    <p:sldId id="983" r:id="rId22"/>
    <p:sldId id="984" r:id="rId23"/>
    <p:sldId id="985" r:id="rId24"/>
    <p:sldId id="986" r:id="rId25"/>
    <p:sldId id="987" r:id="rId26"/>
    <p:sldId id="988" r:id="rId27"/>
    <p:sldId id="990" r:id="rId28"/>
    <p:sldId id="783" r:id="rId29"/>
    <p:sldId id="631" r:id="rId30"/>
    <p:sldId id="597" r:id="rId31"/>
    <p:sldId id="991" r:id="rId32"/>
    <p:sldId id="993" r:id="rId33"/>
    <p:sldId id="994" r:id="rId34"/>
    <p:sldId id="995" r:id="rId35"/>
    <p:sldId id="996" r:id="rId36"/>
    <p:sldId id="997" r:id="rId37"/>
    <p:sldId id="998" r:id="rId38"/>
    <p:sldId id="999" r:id="rId39"/>
    <p:sldId id="1000" r:id="rId40"/>
    <p:sldId id="1001" r:id="rId41"/>
    <p:sldId id="1002" r:id="rId42"/>
    <p:sldId id="1003" r:id="rId43"/>
    <p:sldId id="1004" r:id="rId44"/>
    <p:sldId id="1005" r:id="rId45"/>
    <p:sldId id="1006" r:id="rId46"/>
    <p:sldId id="1007" r:id="rId47"/>
    <p:sldId id="1008" r:id="rId48"/>
    <p:sldId id="1009" r:id="rId49"/>
    <p:sldId id="1010" r:id="rId50"/>
    <p:sldId id="1011" r:id="rId51"/>
    <p:sldId id="1012" r:id="rId52"/>
    <p:sldId id="1013" r:id="rId53"/>
    <p:sldId id="1014" r:id="rId54"/>
    <p:sldId id="1015" r:id="rId55"/>
    <p:sldId id="1016" r:id="rId56"/>
    <p:sldId id="1017" r:id="rId57"/>
    <p:sldId id="1018" r:id="rId58"/>
    <p:sldId id="1019" r:id="rId59"/>
    <p:sldId id="1020" r:id="rId60"/>
    <p:sldId id="1021" r:id="rId61"/>
    <p:sldId id="1022" r:id="rId62"/>
    <p:sldId id="1023" r:id="rId63"/>
    <p:sldId id="1024" r:id="rId64"/>
    <p:sldId id="1025" r:id="rId65"/>
    <p:sldId id="1026" r:id="rId66"/>
    <p:sldId id="1027" r:id="rId67"/>
    <p:sldId id="1028" r:id="rId68"/>
    <p:sldId id="1029" r:id="rId69"/>
    <p:sldId id="1030" r:id="rId70"/>
    <p:sldId id="1031" r:id="rId71"/>
    <p:sldId id="1032" r:id="rId72"/>
    <p:sldId id="980" r:id="rId73"/>
    <p:sldId id="899" r:id="rId74"/>
    <p:sldId id="900" r:id="rId75"/>
    <p:sldId id="901" r:id="rId76"/>
    <p:sldId id="902" r:id="rId77"/>
    <p:sldId id="903" r:id="rId78"/>
    <p:sldId id="904" r:id="rId79"/>
    <p:sldId id="905" r:id="rId80"/>
    <p:sldId id="906" r:id="rId81"/>
    <p:sldId id="907" r:id="rId82"/>
    <p:sldId id="908" r:id="rId83"/>
    <p:sldId id="909" r:id="rId84"/>
    <p:sldId id="911" r:id="rId85"/>
    <p:sldId id="912" r:id="rId86"/>
    <p:sldId id="914" r:id="rId87"/>
    <p:sldId id="913" r:id="rId88"/>
    <p:sldId id="926" r:id="rId89"/>
    <p:sldId id="927" r:id="rId90"/>
    <p:sldId id="928" r:id="rId91"/>
    <p:sldId id="929" r:id="rId92"/>
    <p:sldId id="930" r:id="rId93"/>
    <p:sldId id="1066" r:id="rId94"/>
    <p:sldId id="1071" r:id="rId95"/>
    <p:sldId id="1072" r:id="rId96"/>
    <p:sldId id="1073" r:id="rId97"/>
    <p:sldId id="1074" r:id="rId98"/>
    <p:sldId id="1075" r:id="rId99"/>
    <p:sldId id="1076" r:id="rId100"/>
    <p:sldId id="1077" r:id="rId101"/>
    <p:sldId id="1078" r:id="rId102"/>
    <p:sldId id="1079" r:id="rId103"/>
    <p:sldId id="1080" r:id="rId104"/>
    <p:sldId id="1081" r:id="rId105"/>
    <p:sldId id="1082" r:id="rId106"/>
    <p:sldId id="1083" r:id="rId107"/>
    <p:sldId id="1084" r:id="rId108"/>
    <p:sldId id="802" r:id="rId109"/>
    <p:sldId id="805" r:id="rId110"/>
    <p:sldId id="803" r:id="rId111"/>
    <p:sldId id="806" r:id="rId112"/>
    <p:sldId id="804" r:id="rId113"/>
    <p:sldId id="627" r:id="rId114"/>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1pPr>
    <a:lvl2pPr marL="4572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2pPr>
    <a:lvl3pPr marL="9144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3pPr>
    <a:lvl4pPr marL="13716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4pPr>
    <a:lvl5pPr marL="1828800" algn="ctr" rtl="0" fontAlgn="base">
      <a:spcBef>
        <a:spcPct val="0"/>
      </a:spcBef>
      <a:spcAft>
        <a:spcPct val="0"/>
      </a:spcAft>
      <a:defRPr kern="1200">
        <a:solidFill>
          <a:schemeClr val="tx1"/>
        </a:solidFill>
        <a:latin typeface="Times New Roman" pitchFamily="-1"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Times New Roman" pitchFamily="-1" charset="0"/>
        <a:ea typeface="ＭＳ Ｐゴシック" pitchFamily="-108" charset="-128"/>
        <a:cs typeface="ＭＳ Ｐゴシック" pitchFamily="-108" charset="-128"/>
      </a:defRPr>
    </a:lvl9pPr>
  </p:defaultTextStyle>
  <p:extLst>
    <p:ext uri="{521415D9-36F7-43E2-AB2F-B90AF26B5E84}">
      <p14:sectionLst xmlns:p14="http://schemas.microsoft.com/office/powerpoint/2010/main">
        <p14:section name="Coaches Meeting Intro" id="{28353DD4-CFE2-7F44-A476-1F6ED3FBE110}">
          <p14:sldIdLst>
            <p14:sldId id="772"/>
            <p14:sldId id="773"/>
            <p14:sldId id="774"/>
            <p14:sldId id="775"/>
            <p14:sldId id="779"/>
            <p14:sldId id="1033"/>
            <p14:sldId id="777"/>
            <p14:sldId id="778"/>
          </p14:sldIdLst>
        </p14:section>
        <p14:section name="Quick Review of Coaching in SWPBIS" id="{043501BF-FA5B-234F-90A8-3141AC18D26A}">
          <p14:sldIdLst>
            <p14:sldId id="989"/>
            <p14:sldId id="784"/>
            <p14:sldId id="807"/>
            <p14:sldId id="934"/>
            <p14:sldId id="936"/>
            <p14:sldId id="939"/>
            <p14:sldId id="963"/>
            <p14:sldId id="954"/>
            <p14:sldId id="981"/>
            <p14:sldId id="982"/>
            <p14:sldId id="983"/>
            <p14:sldId id="984"/>
            <p14:sldId id="985"/>
            <p14:sldId id="986"/>
            <p14:sldId id="987"/>
            <p14:sldId id="988"/>
          </p14:sldIdLst>
        </p14:section>
        <p14:section name="Coaching Self-Assessment &amp; Reports" id="{5E52D027-2248-444C-B2CE-730A32FAB901}">
          <p14:sldIdLst>
            <p14:sldId id="990"/>
            <p14:sldId id="783"/>
            <p14:sldId id="631"/>
            <p14:sldId id="597"/>
          </p14:sldIdLst>
        </p14:section>
        <p14:section name="Advanced Skill Building" id="{8BA3B4A8-2865-CE4B-A5A8-E0428F408E7C}">
          <p14:sldIdLst>
            <p14:sldId id="991"/>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16"/>
            <p14:sldId id="1017"/>
            <p14:sldId id="1018"/>
            <p14:sldId id="1019"/>
            <p14:sldId id="1020"/>
            <p14:sldId id="1021"/>
            <p14:sldId id="1022"/>
            <p14:sldId id="1023"/>
            <p14:sldId id="1024"/>
            <p14:sldId id="1025"/>
            <p14:sldId id="1026"/>
            <p14:sldId id="1027"/>
            <p14:sldId id="1028"/>
            <p14:sldId id="1029"/>
            <p14:sldId id="1030"/>
            <p14:sldId id="1031"/>
            <p14:sldId id="1032"/>
            <p14:sldId id="980"/>
          </p14:sldIdLst>
        </p14:section>
        <p14:section name="Preview of Next Training Days" id="{E0F40BC6-75BA-8744-B620-EEED248CEE83}">
          <p14:sldIdLst/>
        </p14:section>
        <p14:section name="Preview of Days 5-6" id="{81AC8550-7621-6A42-9E6B-B51972EAB408}">
          <p14:sldIdLst>
            <p14:sldId id="899"/>
            <p14:sldId id="900"/>
            <p14:sldId id="901"/>
            <p14:sldId id="902"/>
            <p14:sldId id="903"/>
            <p14:sldId id="904"/>
            <p14:sldId id="905"/>
            <p14:sldId id="906"/>
            <p14:sldId id="907"/>
            <p14:sldId id="908"/>
            <p14:sldId id="909"/>
            <p14:sldId id="911"/>
            <p14:sldId id="912"/>
            <p14:sldId id="914"/>
            <p14:sldId id="913"/>
            <p14:sldId id="926"/>
            <p14:sldId id="927"/>
            <p14:sldId id="928"/>
            <p14:sldId id="929"/>
            <p14:sldId id="930"/>
            <p14:sldId id="1066"/>
            <p14:sldId id="1071"/>
            <p14:sldId id="1072"/>
            <p14:sldId id="1073"/>
            <p14:sldId id="1074"/>
            <p14:sldId id="1075"/>
            <p14:sldId id="1076"/>
            <p14:sldId id="1077"/>
            <p14:sldId id="1078"/>
            <p14:sldId id="1079"/>
            <p14:sldId id="1080"/>
            <p14:sldId id="1081"/>
            <p14:sldId id="1082"/>
            <p14:sldId id="1083"/>
            <p14:sldId id="1084"/>
          </p14:sldIdLst>
        </p14:section>
        <p14:section name="Getting Ready for Next Training" id="{1AA3A2CA-0824-B14F-9FB2-C0D0EB4ED8F9}">
          <p14:sldIdLst>
            <p14:sldId id="802"/>
          </p14:sldIdLst>
        </p14:section>
        <p14:section name="Wrap-Up" id="{93285DF0-139B-C248-A296-F10AB1D9D8BE}">
          <p14:sldIdLst>
            <p14:sldId id="805"/>
            <p14:sldId id="803"/>
            <p14:sldId id="806"/>
            <p14:sldId id="804"/>
            <p14:sldId id="62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8AE9"/>
    <a:srgbClr val="CCFF99"/>
    <a:srgbClr val="99FF99"/>
    <a:srgbClr val="F10BC5"/>
    <a:srgbClr val="99CC00"/>
    <a:srgbClr val="00CC99"/>
    <a:srgbClr val="FF0000"/>
    <a:srgbClr val="33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5"/>
    <p:restoredTop sz="93447"/>
  </p:normalViewPr>
  <p:slideViewPr>
    <p:cSldViewPr>
      <p:cViewPr varScale="1">
        <p:scale>
          <a:sx n="63" d="100"/>
          <a:sy n="63" d="100"/>
        </p:scale>
        <p:origin x="87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01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viewProps" Target="view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B7C8E-C886-40C7-B54F-2F1274C488B6}"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n-US"/>
        </a:p>
      </dgm:t>
    </dgm:pt>
    <dgm:pt modelId="{7ABF3CFF-019E-4A09-B197-CF0920AF7E62}">
      <dgm:prSet phldrT="[Text]" custT="1"/>
      <dgm:spPr>
        <a:solidFill>
          <a:srgbClr val="008000"/>
        </a:solidFill>
      </dgm:spPr>
      <dgm:t>
        <a:bodyPr/>
        <a:lstStyle/>
        <a:p>
          <a:r>
            <a:rPr lang="en-US" sz="2800" b="1" dirty="0">
              <a:solidFill>
                <a:schemeClr val="bg1"/>
              </a:solidFill>
              <a:latin typeface="+mj-lt"/>
            </a:rPr>
            <a:t>SELF</a:t>
          </a:r>
        </a:p>
      </dgm:t>
    </dgm:pt>
    <dgm:pt modelId="{A3E855E8-ADF9-4FE1-ACB3-E766F9979ED9}" type="parTrans" cxnId="{B8207083-1AAF-4747-9E9A-2982942399EE}">
      <dgm:prSet/>
      <dgm:spPr/>
      <dgm:t>
        <a:bodyPr/>
        <a:lstStyle/>
        <a:p>
          <a:endParaRPr lang="en-US" sz="2000">
            <a:latin typeface="+mj-lt"/>
          </a:endParaRPr>
        </a:p>
      </dgm:t>
    </dgm:pt>
    <dgm:pt modelId="{73A51555-675E-4BF8-AAF2-4CCF1A062A6F}" type="sibTrans" cxnId="{B8207083-1AAF-4747-9E9A-2982942399EE}">
      <dgm:prSet/>
      <dgm:spPr/>
      <dgm:t>
        <a:bodyPr/>
        <a:lstStyle/>
        <a:p>
          <a:endParaRPr lang="en-US" sz="2000">
            <a:latin typeface="+mj-lt"/>
          </a:endParaRPr>
        </a:p>
      </dgm:t>
    </dgm:pt>
    <dgm:pt modelId="{0B004381-5F6F-462D-806D-A87F56CA9BB0}">
      <dgm:prSet phldrT="[Text]" custT="1"/>
      <dgm:spPr>
        <a:noFill/>
        <a:ln>
          <a:solidFill>
            <a:srgbClr val="008000">
              <a:alpha val="90000"/>
            </a:srgbClr>
          </a:solidFill>
        </a:ln>
      </dgm:spPr>
      <dgm:t>
        <a:bodyPr/>
        <a:lstStyle/>
        <a:p>
          <a:r>
            <a:rPr lang="en-US" sz="2000" dirty="0">
              <a:latin typeface="+mj-lt"/>
            </a:rPr>
            <a:t>Self-monitor (Are you participating? Engaged as a learner? Talking during allotted times?)</a:t>
          </a:r>
        </a:p>
      </dgm:t>
    </dgm:pt>
    <dgm:pt modelId="{82B8BAA3-AB11-4CA1-89B5-2B4BF6037BCF}" type="parTrans" cxnId="{2095DD25-9AA3-4062-85E9-1B50F364C982}">
      <dgm:prSet/>
      <dgm:spPr/>
      <dgm:t>
        <a:bodyPr/>
        <a:lstStyle/>
        <a:p>
          <a:endParaRPr lang="en-US" sz="2000">
            <a:latin typeface="+mj-lt"/>
          </a:endParaRPr>
        </a:p>
      </dgm:t>
    </dgm:pt>
    <dgm:pt modelId="{F676F31F-2124-4D4B-8774-7C30D9E81FB0}" type="sibTrans" cxnId="{2095DD25-9AA3-4062-85E9-1B50F364C982}">
      <dgm:prSet/>
      <dgm:spPr/>
      <dgm:t>
        <a:bodyPr/>
        <a:lstStyle/>
        <a:p>
          <a:endParaRPr lang="en-US" sz="2000">
            <a:latin typeface="+mj-lt"/>
          </a:endParaRPr>
        </a:p>
      </dgm:t>
    </dgm:pt>
    <dgm:pt modelId="{E7452455-03DA-4E14-8C7C-2BE3261DA132}">
      <dgm:prSet phldrT="[Text]" custT="1"/>
      <dgm:spPr>
        <a:noFill/>
        <a:ln>
          <a:solidFill>
            <a:srgbClr val="008000">
              <a:alpha val="90000"/>
            </a:srgbClr>
          </a:solidFill>
        </a:ln>
      </dgm:spPr>
      <dgm:t>
        <a:bodyPr/>
        <a:lstStyle/>
        <a:p>
          <a:r>
            <a:rPr lang="en-US" sz="2000" dirty="0">
              <a:latin typeface="+mj-lt"/>
            </a:rPr>
            <a:t>Stretch, break, stand as needed</a:t>
          </a:r>
        </a:p>
      </dgm:t>
    </dgm:pt>
    <dgm:pt modelId="{BB013D8D-AF52-40FA-BEF5-894593C1E5EA}" type="parTrans" cxnId="{ECC81BCA-CF39-4D2A-8D6D-1C01F92A3758}">
      <dgm:prSet/>
      <dgm:spPr/>
      <dgm:t>
        <a:bodyPr/>
        <a:lstStyle/>
        <a:p>
          <a:endParaRPr lang="en-US" sz="2000">
            <a:latin typeface="+mj-lt"/>
          </a:endParaRPr>
        </a:p>
      </dgm:t>
    </dgm:pt>
    <dgm:pt modelId="{B963269D-AC38-4F9A-B370-38B4AB8DFD22}" type="sibTrans" cxnId="{ECC81BCA-CF39-4D2A-8D6D-1C01F92A3758}">
      <dgm:prSet/>
      <dgm:spPr/>
      <dgm:t>
        <a:bodyPr/>
        <a:lstStyle/>
        <a:p>
          <a:endParaRPr lang="en-US" sz="2000">
            <a:latin typeface="+mj-lt"/>
          </a:endParaRPr>
        </a:p>
      </dgm:t>
    </dgm:pt>
    <dgm:pt modelId="{00DDD286-32BC-4E5F-A7F4-34675297FD88}">
      <dgm:prSet phldrT="[Text]" custT="1"/>
      <dgm:spPr>
        <a:solidFill>
          <a:srgbClr val="008000"/>
        </a:solidFill>
      </dgm:spPr>
      <dgm:t>
        <a:bodyPr/>
        <a:lstStyle/>
        <a:p>
          <a:r>
            <a:rPr lang="en-US" sz="2800" b="1" dirty="0">
              <a:solidFill>
                <a:schemeClr val="bg1"/>
              </a:solidFill>
              <a:latin typeface="+mj-lt"/>
            </a:rPr>
            <a:t>OTHERS</a:t>
          </a:r>
        </a:p>
      </dgm:t>
    </dgm:pt>
    <dgm:pt modelId="{2AEAF446-16F0-4A42-A381-979A84168679}" type="parTrans" cxnId="{D2CDD9B7-71B8-44D8-A625-2A3CA17A5414}">
      <dgm:prSet/>
      <dgm:spPr/>
      <dgm:t>
        <a:bodyPr/>
        <a:lstStyle/>
        <a:p>
          <a:endParaRPr lang="en-US" sz="2000">
            <a:latin typeface="+mj-lt"/>
          </a:endParaRPr>
        </a:p>
      </dgm:t>
    </dgm:pt>
    <dgm:pt modelId="{9129805C-A7A5-4D62-B711-DF0E6F87A837}" type="sibTrans" cxnId="{D2CDD9B7-71B8-44D8-A625-2A3CA17A5414}">
      <dgm:prSet/>
      <dgm:spPr/>
      <dgm:t>
        <a:bodyPr/>
        <a:lstStyle/>
        <a:p>
          <a:endParaRPr lang="en-US" sz="2000">
            <a:latin typeface="+mj-lt"/>
          </a:endParaRPr>
        </a:p>
      </dgm:t>
    </dgm:pt>
    <dgm:pt modelId="{02608EF9-02DE-4A7B-A461-EEDFB09DC0E4}">
      <dgm:prSet phldrT="[Text]" custT="1"/>
      <dgm:spPr>
        <a:noFill/>
        <a:ln>
          <a:solidFill>
            <a:srgbClr val="008000">
              <a:alpha val="90000"/>
            </a:srgbClr>
          </a:solidFill>
        </a:ln>
      </dgm:spPr>
      <dgm:t>
        <a:bodyPr/>
        <a:lstStyle/>
        <a:p>
          <a:r>
            <a:rPr lang="en-US" sz="2000" dirty="0">
              <a:latin typeface="+mj-lt"/>
            </a:rPr>
            <a:t>Cell phones (inaudible): Converse in lobbies and breaks</a:t>
          </a:r>
        </a:p>
      </dgm:t>
    </dgm:pt>
    <dgm:pt modelId="{E0D1859D-0DCE-44C0-AC3F-76E6D55B473F}" type="parTrans" cxnId="{92A3B07F-3765-4E48-B77F-0B7428DE0C2E}">
      <dgm:prSet/>
      <dgm:spPr/>
      <dgm:t>
        <a:bodyPr/>
        <a:lstStyle/>
        <a:p>
          <a:endParaRPr lang="en-US" sz="2000">
            <a:latin typeface="+mj-lt"/>
          </a:endParaRPr>
        </a:p>
      </dgm:t>
    </dgm:pt>
    <dgm:pt modelId="{807A51B3-414F-400D-BC18-AFB672002CE9}" type="sibTrans" cxnId="{92A3B07F-3765-4E48-B77F-0B7428DE0C2E}">
      <dgm:prSet/>
      <dgm:spPr/>
      <dgm:t>
        <a:bodyPr/>
        <a:lstStyle/>
        <a:p>
          <a:endParaRPr lang="en-US" sz="2000">
            <a:latin typeface="+mj-lt"/>
          </a:endParaRPr>
        </a:p>
      </dgm:t>
    </dgm:pt>
    <dgm:pt modelId="{706E71D6-CAFE-4EAD-9C57-0307F64B494D}">
      <dgm:prSet phldrT="[Text]" custT="1"/>
      <dgm:spPr>
        <a:solidFill>
          <a:srgbClr val="008000"/>
        </a:solidFill>
      </dgm:spPr>
      <dgm:t>
        <a:bodyPr/>
        <a:lstStyle/>
        <a:p>
          <a:r>
            <a:rPr lang="en-US" sz="2800" b="1" dirty="0">
              <a:solidFill>
                <a:schemeClr val="bg1"/>
              </a:solidFill>
              <a:latin typeface="+mj-lt"/>
            </a:rPr>
            <a:t>ENVIRONMENT</a:t>
          </a:r>
        </a:p>
      </dgm:t>
    </dgm:pt>
    <dgm:pt modelId="{A08CDEF2-1989-4D98-BB08-0DDDFABBD9CB}" type="parTrans" cxnId="{94DD3768-BAEC-4E28-83A3-65ADFFE17DFE}">
      <dgm:prSet/>
      <dgm:spPr/>
      <dgm:t>
        <a:bodyPr/>
        <a:lstStyle/>
        <a:p>
          <a:endParaRPr lang="en-US" sz="2000">
            <a:latin typeface="+mj-lt"/>
          </a:endParaRPr>
        </a:p>
      </dgm:t>
    </dgm:pt>
    <dgm:pt modelId="{76CF6B7B-5D08-49B3-BB30-6F31F0653523}" type="sibTrans" cxnId="{94DD3768-BAEC-4E28-83A3-65ADFFE17DFE}">
      <dgm:prSet/>
      <dgm:spPr/>
      <dgm:t>
        <a:bodyPr/>
        <a:lstStyle/>
        <a:p>
          <a:endParaRPr lang="en-US" sz="2000">
            <a:latin typeface="+mj-lt"/>
          </a:endParaRPr>
        </a:p>
      </dgm:t>
    </dgm:pt>
    <dgm:pt modelId="{0F8927F6-BE80-4596-9BAA-1A6006FC9A19}">
      <dgm:prSet phldrT="[Text]" custT="1"/>
      <dgm:spPr>
        <a:noFill/>
        <a:ln>
          <a:solidFill>
            <a:srgbClr val="008000">
              <a:alpha val="90000"/>
            </a:srgbClr>
          </a:solidFill>
        </a:ln>
      </dgm:spPr>
      <dgm:t>
        <a:bodyPr/>
        <a:lstStyle/>
        <a:p>
          <a:r>
            <a:rPr lang="en-US" sz="2000" dirty="0">
              <a:latin typeface="+mj-lt"/>
            </a:rPr>
            <a:t>Recycle</a:t>
          </a:r>
        </a:p>
      </dgm:t>
    </dgm:pt>
    <dgm:pt modelId="{A0ACF76A-1343-45DD-9C4A-5BB84A0F5E73}" type="parTrans" cxnId="{40F9B97D-2460-423C-94AE-0CAA08C03683}">
      <dgm:prSet/>
      <dgm:spPr/>
      <dgm:t>
        <a:bodyPr/>
        <a:lstStyle/>
        <a:p>
          <a:endParaRPr lang="en-US" sz="2000">
            <a:latin typeface="+mj-lt"/>
          </a:endParaRPr>
        </a:p>
      </dgm:t>
    </dgm:pt>
    <dgm:pt modelId="{3E9B103D-85D3-419C-9A5E-BF0A42AF98FD}" type="sibTrans" cxnId="{40F9B97D-2460-423C-94AE-0CAA08C03683}">
      <dgm:prSet/>
      <dgm:spPr/>
      <dgm:t>
        <a:bodyPr/>
        <a:lstStyle/>
        <a:p>
          <a:endParaRPr lang="en-US" sz="2000">
            <a:latin typeface="+mj-lt"/>
          </a:endParaRPr>
        </a:p>
      </dgm:t>
    </dgm:pt>
    <dgm:pt modelId="{9ADDCAEC-1D78-4949-908C-25CD2ABB84E9}">
      <dgm:prSet phldrT="[Text]" custT="1"/>
      <dgm:spPr>
        <a:noFill/>
        <a:ln>
          <a:solidFill>
            <a:srgbClr val="008000">
              <a:alpha val="90000"/>
            </a:srgbClr>
          </a:solidFill>
        </a:ln>
      </dgm:spPr>
      <dgm:t>
        <a:bodyPr/>
        <a:lstStyle/>
        <a:p>
          <a:r>
            <a:rPr lang="en-US" sz="2000" dirty="0">
              <a:latin typeface="+mj-lt"/>
            </a:rPr>
            <a:t>Work as a team: Room for every voice, reinforce participation</a:t>
          </a:r>
        </a:p>
      </dgm:t>
    </dgm:pt>
    <dgm:pt modelId="{4D8C6E70-C24C-4A4C-9280-D561EF827752}" type="parTrans" cxnId="{87ECFA67-BC78-40D3-9D19-98D7313B84AE}">
      <dgm:prSet/>
      <dgm:spPr/>
      <dgm:t>
        <a:bodyPr/>
        <a:lstStyle/>
        <a:p>
          <a:endParaRPr lang="en-US" sz="2000">
            <a:latin typeface="+mj-lt"/>
          </a:endParaRPr>
        </a:p>
      </dgm:t>
    </dgm:pt>
    <dgm:pt modelId="{1FD1D884-2655-413F-A8DB-2F399D2946B3}" type="sibTrans" cxnId="{87ECFA67-BC78-40D3-9D19-98D7313B84AE}">
      <dgm:prSet/>
      <dgm:spPr/>
      <dgm:t>
        <a:bodyPr/>
        <a:lstStyle/>
        <a:p>
          <a:endParaRPr lang="en-US" sz="2000">
            <a:latin typeface="+mj-lt"/>
          </a:endParaRPr>
        </a:p>
      </dgm:t>
    </dgm:pt>
    <dgm:pt modelId="{9B7C389F-29D8-4A65-97D5-D993500DDE1B}">
      <dgm:prSet phldrT="[Text]" custT="1"/>
      <dgm:spPr>
        <a:noFill/>
        <a:ln>
          <a:solidFill>
            <a:srgbClr val="008000">
              <a:alpha val="90000"/>
            </a:srgbClr>
          </a:solidFill>
        </a:ln>
      </dgm:spPr>
      <dgm:t>
        <a:bodyPr/>
        <a:lstStyle/>
        <a:p>
          <a:r>
            <a:rPr lang="en-US" sz="2000" dirty="0">
              <a:latin typeface="+mj-lt"/>
            </a:rPr>
            <a:t>Maintain neat working area</a:t>
          </a:r>
        </a:p>
      </dgm:t>
    </dgm:pt>
    <dgm:pt modelId="{9EE345E2-3B59-4EEF-8E8C-497E28885814}" type="parTrans" cxnId="{F283DA6B-8CC3-4EB5-B048-B5DC7DC9F832}">
      <dgm:prSet/>
      <dgm:spPr/>
      <dgm:t>
        <a:bodyPr/>
        <a:lstStyle/>
        <a:p>
          <a:endParaRPr lang="en-US" sz="2000">
            <a:latin typeface="+mj-lt"/>
          </a:endParaRPr>
        </a:p>
      </dgm:t>
    </dgm:pt>
    <dgm:pt modelId="{AF2C7B60-C1E0-44B5-A25A-B84AAEE3EF6D}" type="sibTrans" cxnId="{F283DA6B-8CC3-4EB5-B048-B5DC7DC9F832}">
      <dgm:prSet/>
      <dgm:spPr/>
      <dgm:t>
        <a:bodyPr/>
        <a:lstStyle/>
        <a:p>
          <a:endParaRPr lang="en-US" sz="2000">
            <a:latin typeface="+mj-lt"/>
          </a:endParaRPr>
        </a:p>
      </dgm:t>
    </dgm:pt>
    <dgm:pt modelId="{73B8297C-E026-4F7A-A91D-6D63AE093033}" type="pres">
      <dgm:prSet presAssocID="{90BB7C8E-C886-40C7-B54F-2F1274C488B6}" presName="Name0" presStyleCnt="0">
        <dgm:presLayoutVars>
          <dgm:dir/>
          <dgm:animLvl val="lvl"/>
          <dgm:resizeHandles val="exact"/>
        </dgm:presLayoutVars>
      </dgm:prSet>
      <dgm:spPr/>
    </dgm:pt>
    <dgm:pt modelId="{EC78A059-77B8-43F5-AC87-6EC05C703A1E}" type="pres">
      <dgm:prSet presAssocID="{7ABF3CFF-019E-4A09-B197-CF0920AF7E62}" presName="linNode" presStyleCnt="0"/>
      <dgm:spPr/>
    </dgm:pt>
    <dgm:pt modelId="{B07BA4AB-9C9A-482B-8183-E23712585A12}" type="pres">
      <dgm:prSet presAssocID="{7ABF3CFF-019E-4A09-B197-CF0920AF7E62}" presName="parentText" presStyleLbl="node1" presStyleIdx="0" presStyleCnt="3" custScaleX="99120" custLinFactNeighborY="-152">
        <dgm:presLayoutVars>
          <dgm:chMax val="1"/>
          <dgm:bulletEnabled val="1"/>
        </dgm:presLayoutVars>
      </dgm:prSet>
      <dgm:spPr/>
    </dgm:pt>
    <dgm:pt modelId="{708B5073-F319-4E3C-87A3-3AB41F2EB2D1}" type="pres">
      <dgm:prSet presAssocID="{7ABF3CFF-019E-4A09-B197-CF0920AF7E62}" presName="descendantText" presStyleLbl="alignAccFollowNode1" presStyleIdx="0" presStyleCnt="3" custLinFactNeighborX="694" custLinFactNeighborY="-568">
        <dgm:presLayoutVars>
          <dgm:bulletEnabled val="1"/>
        </dgm:presLayoutVars>
      </dgm:prSet>
      <dgm:spPr/>
    </dgm:pt>
    <dgm:pt modelId="{5C92703D-679B-4BED-B0CB-706AD20CE916}" type="pres">
      <dgm:prSet presAssocID="{73A51555-675E-4BF8-AAF2-4CCF1A062A6F}" presName="sp" presStyleCnt="0"/>
      <dgm:spPr/>
    </dgm:pt>
    <dgm:pt modelId="{F6F6BD18-C830-401B-AC53-6AA7ED8EEFC5}" type="pres">
      <dgm:prSet presAssocID="{00DDD286-32BC-4E5F-A7F4-34675297FD88}" presName="linNode" presStyleCnt="0"/>
      <dgm:spPr/>
    </dgm:pt>
    <dgm:pt modelId="{F4B4F11E-D463-4351-8E0E-A4D33BFB8F78}" type="pres">
      <dgm:prSet presAssocID="{00DDD286-32BC-4E5F-A7F4-34675297FD88}" presName="parentText" presStyleLbl="node1" presStyleIdx="1" presStyleCnt="3" custScaleX="99120" custLinFactNeighborY="3455">
        <dgm:presLayoutVars>
          <dgm:chMax val="1"/>
          <dgm:bulletEnabled val="1"/>
        </dgm:presLayoutVars>
      </dgm:prSet>
      <dgm:spPr/>
    </dgm:pt>
    <dgm:pt modelId="{38A38705-5C12-4DC9-AF98-210868F22923}" type="pres">
      <dgm:prSet presAssocID="{00DDD286-32BC-4E5F-A7F4-34675297FD88}" presName="descendantText" presStyleLbl="alignAccFollowNode1" presStyleIdx="1" presStyleCnt="3">
        <dgm:presLayoutVars>
          <dgm:bulletEnabled val="1"/>
        </dgm:presLayoutVars>
      </dgm:prSet>
      <dgm:spPr/>
    </dgm:pt>
    <dgm:pt modelId="{DDB50D69-068B-4B31-A3D8-EA4F6C301606}" type="pres">
      <dgm:prSet presAssocID="{9129805C-A7A5-4D62-B711-DF0E6F87A837}" presName="sp" presStyleCnt="0"/>
      <dgm:spPr/>
    </dgm:pt>
    <dgm:pt modelId="{B1AF7DE5-97BA-4E99-B2B1-55A67D809CA8}" type="pres">
      <dgm:prSet presAssocID="{706E71D6-CAFE-4EAD-9C57-0307F64B494D}" presName="linNode" presStyleCnt="0"/>
      <dgm:spPr/>
    </dgm:pt>
    <dgm:pt modelId="{3C485D32-904F-4F36-BE55-B91C3119B42E}" type="pres">
      <dgm:prSet presAssocID="{706E71D6-CAFE-4EAD-9C57-0307F64B494D}" presName="parentText" presStyleLbl="node1" presStyleIdx="2" presStyleCnt="3" custScaleX="99120">
        <dgm:presLayoutVars>
          <dgm:chMax val="1"/>
          <dgm:bulletEnabled val="1"/>
        </dgm:presLayoutVars>
      </dgm:prSet>
      <dgm:spPr/>
    </dgm:pt>
    <dgm:pt modelId="{8D309314-6CF2-442B-9C70-6BF1DCB0DB03}" type="pres">
      <dgm:prSet presAssocID="{706E71D6-CAFE-4EAD-9C57-0307F64B494D}" presName="descendantText" presStyleLbl="alignAccFollowNode1" presStyleIdx="2" presStyleCnt="3">
        <dgm:presLayoutVars>
          <dgm:bulletEnabled val="1"/>
        </dgm:presLayoutVars>
      </dgm:prSet>
      <dgm:spPr/>
    </dgm:pt>
  </dgm:ptLst>
  <dgm:cxnLst>
    <dgm:cxn modelId="{2095DD25-9AA3-4062-85E9-1B50F364C982}" srcId="{7ABF3CFF-019E-4A09-B197-CF0920AF7E62}" destId="{0B004381-5F6F-462D-806D-A87F56CA9BB0}" srcOrd="0" destOrd="0" parTransId="{82B8BAA3-AB11-4CA1-89B5-2B4BF6037BCF}" sibTransId="{F676F31F-2124-4D4B-8774-7C30D9E81FB0}"/>
    <dgm:cxn modelId="{489FE940-280E-AE48-AF4B-FE85F21716D2}" type="presOf" srcId="{0B004381-5F6F-462D-806D-A87F56CA9BB0}" destId="{708B5073-F319-4E3C-87A3-3AB41F2EB2D1}" srcOrd="0" destOrd="0" presId="urn:microsoft.com/office/officeart/2005/8/layout/vList5"/>
    <dgm:cxn modelId="{87ECFA67-BC78-40D3-9D19-98D7313B84AE}" srcId="{00DDD286-32BC-4E5F-A7F4-34675297FD88}" destId="{9ADDCAEC-1D78-4949-908C-25CD2ABB84E9}" srcOrd="1" destOrd="0" parTransId="{4D8C6E70-C24C-4A4C-9280-D561EF827752}" sibTransId="{1FD1D884-2655-413F-A8DB-2F399D2946B3}"/>
    <dgm:cxn modelId="{94DD3768-BAEC-4E28-83A3-65ADFFE17DFE}" srcId="{90BB7C8E-C886-40C7-B54F-2F1274C488B6}" destId="{706E71D6-CAFE-4EAD-9C57-0307F64B494D}" srcOrd="2" destOrd="0" parTransId="{A08CDEF2-1989-4D98-BB08-0DDDFABBD9CB}" sibTransId="{76CF6B7B-5D08-49B3-BB30-6F31F0653523}"/>
    <dgm:cxn modelId="{76350E6A-5B26-9D40-9D5B-5CE1A1825FA7}" type="presOf" srcId="{E7452455-03DA-4E14-8C7C-2BE3261DA132}" destId="{708B5073-F319-4E3C-87A3-3AB41F2EB2D1}" srcOrd="0" destOrd="1" presId="urn:microsoft.com/office/officeart/2005/8/layout/vList5"/>
    <dgm:cxn modelId="{F283DA6B-8CC3-4EB5-B048-B5DC7DC9F832}" srcId="{706E71D6-CAFE-4EAD-9C57-0307F64B494D}" destId="{9B7C389F-29D8-4A65-97D5-D993500DDE1B}" srcOrd="1" destOrd="0" parTransId="{9EE345E2-3B59-4EEF-8E8C-497E28885814}" sibTransId="{AF2C7B60-C1E0-44B5-A25A-B84AAEE3EF6D}"/>
    <dgm:cxn modelId="{40F9B97D-2460-423C-94AE-0CAA08C03683}" srcId="{706E71D6-CAFE-4EAD-9C57-0307F64B494D}" destId="{0F8927F6-BE80-4596-9BAA-1A6006FC9A19}" srcOrd="0" destOrd="0" parTransId="{A0ACF76A-1343-45DD-9C4A-5BB84A0F5E73}" sibTransId="{3E9B103D-85D3-419C-9A5E-BF0A42AF98FD}"/>
    <dgm:cxn modelId="{92A3B07F-3765-4E48-B77F-0B7428DE0C2E}" srcId="{00DDD286-32BC-4E5F-A7F4-34675297FD88}" destId="{02608EF9-02DE-4A7B-A461-EEDFB09DC0E4}" srcOrd="0" destOrd="0" parTransId="{E0D1859D-0DCE-44C0-AC3F-76E6D55B473F}" sibTransId="{807A51B3-414F-400D-BC18-AFB672002CE9}"/>
    <dgm:cxn modelId="{B8207083-1AAF-4747-9E9A-2982942399EE}" srcId="{90BB7C8E-C886-40C7-B54F-2F1274C488B6}" destId="{7ABF3CFF-019E-4A09-B197-CF0920AF7E62}" srcOrd="0" destOrd="0" parTransId="{A3E855E8-ADF9-4FE1-ACB3-E766F9979ED9}" sibTransId="{73A51555-675E-4BF8-AAF2-4CCF1A062A6F}"/>
    <dgm:cxn modelId="{9D98DAA4-B743-1046-897D-5A121088078E}" type="presOf" srcId="{706E71D6-CAFE-4EAD-9C57-0307F64B494D}" destId="{3C485D32-904F-4F36-BE55-B91C3119B42E}" srcOrd="0" destOrd="0" presId="urn:microsoft.com/office/officeart/2005/8/layout/vList5"/>
    <dgm:cxn modelId="{E347C8A7-F2A4-6642-8C3C-1D7DCD25198F}" type="presOf" srcId="{90BB7C8E-C886-40C7-B54F-2F1274C488B6}" destId="{73B8297C-E026-4F7A-A91D-6D63AE093033}" srcOrd="0" destOrd="0" presId="urn:microsoft.com/office/officeart/2005/8/layout/vList5"/>
    <dgm:cxn modelId="{D2CDD9B7-71B8-44D8-A625-2A3CA17A5414}" srcId="{90BB7C8E-C886-40C7-B54F-2F1274C488B6}" destId="{00DDD286-32BC-4E5F-A7F4-34675297FD88}" srcOrd="1" destOrd="0" parTransId="{2AEAF446-16F0-4A42-A381-979A84168679}" sibTransId="{9129805C-A7A5-4D62-B711-DF0E6F87A837}"/>
    <dgm:cxn modelId="{43E8CCC1-EC9A-B146-98AC-AF53B4F18ADC}" type="presOf" srcId="{7ABF3CFF-019E-4A09-B197-CF0920AF7E62}" destId="{B07BA4AB-9C9A-482B-8183-E23712585A12}" srcOrd="0" destOrd="0" presId="urn:microsoft.com/office/officeart/2005/8/layout/vList5"/>
    <dgm:cxn modelId="{ECC81BCA-CF39-4D2A-8D6D-1C01F92A3758}" srcId="{7ABF3CFF-019E-4A09-B197-CF0920AF7E62}" destId="{E7452455-03DA-4E14-8C7C-2BE3261DA132}" srcOrd="1" destOrd="0" parTransId="{BB013D8D-AF52-40FA-BEF5-894593C1E5EA}" sibTransId="{B963269D-AC38-4F9A-B370-38B4AB8DFD22}"/>
    <dgm:cxn modelId="{043C2FDC-BF13-3448-B04C-6709FC94178B}" type="presOf" srcId="{9ADDCAEC-1D78-4949-908C-25CD2ABB84E9}" destId="{38A38705-5C12-4DC9-AF98-210868F22923}" srcOrd="0" destOrd="1" presId="urn:microsoft.com/office/officeart/2005/8/layout/vList5"/>
    <dgm:cxn modelId="{9E0174DC-3C3A-CC45-A182-A392798AEE0F}" type="presOf" srcId="{00DDD286-32BC-4E5F-A7F4-34675297FD88}" destId="{F4B4F11E-D463-4351-8E0E-A4D33BFB8F78}" srcOrd="0" destOrd="0" presId="urn:microsoft.com/office/officeart/2005/8/layout/vList5"/>
    <dgm:cxn modelId="{25D7C8E5-12B4-964B-8AE5-11ADF3ED5A01}" type="presOf" srcId="{0F8927F6-BE80-4596-9BAA-1A6006FC9A19}" destId="{8D309314-6CF2-442B-9C70-6BF1DCB0DB03}" srcOrd="0" destOrd="0" presId="urn:microsoft.com/office/officeart/2005/8/layout/vList5"/>
    <dgm:cxn modelId="{C22557EE-10E5-0F4E-B7C9-C2CD6D47DBE4}" type="presOf" srcId="{9B7C389F-29D8-4A65-97D5-D993500DDE1B}" destId="{8D309314-6CF2-442B-9C70-6BF1DCB0DB03}" srcOrd="0" destOrd="1" presId="urn:microsoft.com/office/officeart/2005/8/layout/vList5"/>
    <dgm:cxn modelId="{D5CC5EF6-8A43-FB46-A420-EF78B872C502}" type="presOf" srcId="{02608EF9-02DE-4A7B-A461-EEDFB09DC0E4}" destId="{38A38705-5C12-4DC9-AF98-210868F22923}" srcOrd="0" destOrd="0" presId="urn:microsoft.com/office/officeart/2005/8/layout/vList5"/>
    <dgm:cxn modelId="{0887A9C3-96E6-2B44-AD8E-0A8F662F77B6}" type="presParOf" srcId="{73B8297C-E026-4F7A-A91D-6D63AE093033}" destId="{EC78A059-77B8-43F5-AC87-6EC05C703A1E}" srcOrd="0" destOrd="0" presId="urn:microsoft.com/office/officeart/2005/8/layout/vList5"/>
    <dgm:cxn modelId="{7B1A10FA-7BC2-C046-8B67-E584EE8DEDC5}" type="presParOf" srcId="{EC78A059-77B8-43F5-AC87-6EC05C703A1E}" destId="{B07BA4AB-9C9A-482B-8183-E23712585A12}" srcOrd="0" destOrd="0" presId="urn:microsoft.com/office/officeart/2005/8/layout/vList5"/>
    <dgm:cxn modelId="{817C104F-96E7-9849-BE52-3BE6727A0901}" type="presParOf" srcId="{EC78A059-77B8-43F5-AC87-6EC05C703A1E}" destId="{708B5073-F319-4E3C-87A3-3AB41F2EB2D1}" srcOrd="1" destOrd="0" presId="urn:microsoft.com/office/officeart/2005/8/layout/vList5"/>
    <dgm:cxn modelId="{3F348E0E-4086-FA4A-869B-E3BC66643424}" type="presParOf" srcId="{73B8297C-E026-4F7A-A91D-6D63AE093033}" destId="{5C92703D-679B-4BED-B0CB-706AD20CE916}" srcOrd="1" destOrd="0" presId="urn:microsoft.com/office/officeart/2005/8/layout/vList5"/>
    <dgm:cxn modelId="{6CB74F62-8AAB-CE42-9030-B57C8DF0A19D}" type="presParOf" srcId="{73B8297C-E026-4F7A-A91D-6D63AE093033}" destId="{F6F6BD18-C830-401B-AC53-6AA7ED8EEFC5}" srcOrd="2" destOrd="0" presId="urn:microsoft.com/office/officeart/2005/8/layout/vList5"/>
    <dgm:cxn modelId="{01C4C889-C5D8-2349-AFF3-58321D26B271}" type="presParOf" srcId="{F6F6BD18-C830-401B-AC53-6AA7ED8EEFC5}" destId="{F4B4F11E-D463-4351-8E0E-A4D33BFB8F78}" srcOrd="0" destOrd="0" presId="urn:microsoft.com/office/officeart/2005/8/layout/vList5"/>
    <dgm:cxn modelId="{684813E8-5232-F449-8811-5BAF584BC941}" type="presParOf" srcId="{F6F6BD18-C830-401B-AC53-6AA7ED8EEFC5}" destId="{38A38705-5C12-4DC9-AF98-210868F22923}" srcOrd="1" destOrd="0" presId="urn:microsoft.com/office/officeart/2005/8/layout/vList5"/>
    <dgm:cxn modelId="{E98A61F9-6E97-B645-A463-C3312E671F2B}" type="presParOf" srcId="{73B8297C-E026-4F7A-A91D-6D63AE093033}" destId="{DDB50D69-068B-4B31-A3D8-EA4F6C301606}" srcOrd="3" destOrd="0" presId="urn:microsoft.com/office/officeart/2005/8/layout/vList5"/>
    <dgm:cxn modelId="{115F2303-8AD8-954B-9EED-C75A651BCC2A}" type="presParOf" srcId="{73B8297C-E026-4F7A-A91D-6D63AE093033}" destId="{B1AF7DE5-97BA-4E99-B2B1-55A67D809CA8}" srcOrd="4" destOrd="0" presId="urn:microsoft.com/office/officeart/2005/8/layout/vList5"/>
    <dgm:cxn modelId="{FACAA781-B380-6649-8136-4361AB45F952}" type="presParOf" srcId="{B1AF7DE5-97BA-4E99-B2B1-55A67D809CA8}" destId="{3C485D32-904F-4F36-BE55-B91C3119B42E}" srcOrd="0" destOrd="0" presId="urn:microsoft.com/office/officeart/2005/8/layout/vList5"/>
    <dgm:cxn modelId="{4EB494C4-21F1-7249-8D69-3EEF4083CC69}" type="presParOf" srcId="{B1AF7DE5-97BA-4E99-B2B1-55A67D809CA8}" destId="{8D309314-6CF2-442B-9C70-6BF1DCB0DB0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Provide attention ahead of lecture and frequent eye contact during </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Teach and prompt hand raising</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Call on her ONLY when she raises her hand (otherwise ignore)</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15359" custLinFactNeighborY="21554">
        <dgm:style>
          <a:lnRef idx="1">
            <a:schemeClr val="accent2"/>
          </a:lnRef>
          <a:fillRef idx="2">
            <a:schemeClr val="accent2"/>
          </a:fillRef>
          <a:effectRef idx="1">
            <a:schemeClr val="accent2"/>
          </a:effectRef>
          <a:fontRef idx="minor">
            <a:schemeClr val="dk1"/>
          </a:fontRef>
        </dgm:style>
      </dgm:prSet>
      <dgm:spPr>
        <a:solidFill>
          <a:schemeClr val="accent5">
            <a:lumMod val="90000"/>
          </a:schemeClr>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9116C118-147F-B146-A4DB-17C39F6C0648}" type="presOf" srcId="{93007476-6EF1-F64E-A519-1ACAF287E549}" destId="{A0866A59-B2FB-4644-B18A-C6FBC1F9B5F8}"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41232863-A83C-5B4F-83F1-D0812478D202}" srcId="{A156AEF1-B32D-9042-8BE2-3D5BBC1AB577}" destId="{800436A6-0ECE-8944-8376-785ACFC0B177}" srcOrd="1" destOrd="0" parTransId="{F33A4410-67BE-7145-9E2B-39F6B920EDF8}" sibTransId="{4A844847-E612-C84F-8525-AA54EEB6309A}"/>
    <dgm:cxn modelId="{367B266A-FA87-554B-AB94-97E3D4C8F082}" type="presOf" srcId="{A156AEF1-B32D-9042-8BE2-3D5BBC1AB577}" destId="{948F76B2-BF44-C44C-BABF-4914E998AE07}"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0F18AE9B-FFE1-8443-A8D3-5F9C8D8B8423}" type="presOf" srcId="{800436A6-0ECE-8944-8376-785ACFC0B177}" destId="{06A65EF5-CB1C-0A4F-853C-D31241EEF64D}" srcOrd="0" destOrd="0" presId="urn:microsoft.com/office/officeart/2005/8/layout/hProcess9"/>
    <dgm:cxn modelId="{C219A7D3-FB50-8843-B870-B559EC120EE9}" type="presOf" srcId="{ED86E4E3-AE16-5E4E-8B95-3646250C7181}" destId="{054043CF-2D09-FE4C-B6BA-8C7A8F4DD86F}" srcOrd="0" destOrd="0" presId="urn:microsoft.com/office/officeart/2005/8/layout/hProcess9"/>
    <dgm:cxn modelId="{0C957806-D0F1-954C-A40B-E06AECBF3DA2}" type="presParOf" srcId="{948F76B2-BF44-C44C-BABF-4914E998AE07}" destId="{DA96B8C7-BDCC-8745-9B2D-EAAD7FDD145C}" srcOrd="0" destOrd="0" presId="urn:microsoft.com/office/officeart/2005/8/layout/hProcess9"/>
    <dgm:cxn modelId="{83429406-E944-4749-83A2-FFF7FB81CC2B}" type="presParOf" srcId="{948F76B2-BF44-C44C-BABF-4914E998AE07}" destId="{590ABE32-E8AB-254E-8C86-446184EA5374}" srcOrd="1" destOrd="0" presId="urn:microsoft.com/office/officeart/2005/8/layout/hProcess9"/>
    <dgm:cxn modelId="{9A4E0CB7-E312-8246-865C-439B7792627C}" type="presParOf" srcId="{590ABE32-E8AB-254E-8C86-446184EA5374}" destId="{054043CF-2D09-FE4C-B6BA-8C7A8F4DD86F}" srcOrd="0" destOrd="0" presId="urn:microsoft.com/office/officeart/2005/8/layout/hProcess9"/>
    <dgm:cxn modelId="{6E4B7F77-11BA-7248-A826-A1DD23C0E2D6}" type="presParOf" srcId="{590ABE32-E8AB-254E-8C86-446184EA5374}" destId="{84A1A111-CFD6-FC41-8116-F3EC8AAC7E42}" srcOrd="1" destOrd="0" presId="urn:microsoft.com/office/officeart/2005/8/layout/hProcess9"/>
    <dgm:cxn modelId="{39825744-6486-E84B-B452-222974EA9690}" type="presParOf" srcId="{590ABE32-E8AB-254E-8C86-446184EA5374}" destId="{06A65EF5-CB1C-0A4F-853C-D31241EEF64D}" srcOrd="2" destOrd="0" presId="urn:microsoft.com/office/officeart/2005/8/layout/hProcess9"/>
    <dgm:cxn modelId="{56060D3D-C544-DD4D-BF41-6F1A0F0D18AD}" type="presParOf" srcId="{590ABE32-E8AB-254E-8C86-446184EA5374}" destId="{943BC318-C5FB-2D47-96D2-5232ACB11E7B}" srcOrd="3" destOrd="0" presId="urn:microsoft.com/office/officeart/2005/8/layout/hProcess9"/>
    <dgm:cxn modelId="{1A52052F-2AC2-594D-95B6-628CB93ABA18}"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Modify writing assignment</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Teach and prompt her to ask for help/break</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Give immediate help/break when asked.  Otherwise, redirect to task.</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a:solidFill>
          <a:schemeClr val="accent5">
            <a:lumMod val="90000"/>
          </a:schemeClr>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9E438E14-2B32-3B4D-B0D4-7F28383DBA6B}" type="presOf" srcId="{ED86E4E3-AE16-5E4E-8B95-3646250C7181}" destId="{054043CF-2D09-FE4C-B6BA-8C7A8F4DD86F}" srcOrd="0" destOrd="0" presId="urn:microsoft.com/office/officeart/2005/8/layout/hProcess9"/>
    <dgm:cxn modelId="{5C38F114-CDAC-7343-BB99-BDCEAB551170}" type="presOf" srcId="{800436A6-0ECE-8944-8376-785ACFC0B177}" destId="{06A65EF5-CB1C-0A4F-853C-D31241EEF64D}"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526FA05A-1AA8-3147-B374-A89F50C42262}" type="presOf" srcId="{93007476-6EF1-F64E-A519-1ACAF287E549}" destId="{A0866A59-B2FB-4644-B18A-C6FBC1F9B5F8}"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1A186483-A9F0-B048-BA09-215593CDFCA7}" srcId="{A156AEF1-B32D-9042-8BE2-3D5BBC1AB577}" destId="{93007476-6EF1-F64E-A519-1ACAF287E549}" srcOrd="2" destOrd="0" parTransId="{08885007-BEA3-CE44-885E-A15F0AC51D9F}" sibTransId="{6038BB7C-71AB-4947-84C2-3554F575A1F9}"/>
    <dgm:cxn modelId="{189F2DEF-9513-6040-BC6A-BCBC81458913}" type="presOf" srcId="{A156AEF1-B32D-9042-8BE2-3D5BBC1AB577}" destId="{948F76B2-BF44-C44C-BABF-4914E998AE07}" srcOrd="0" destOrd="0" presId="urn:microsoft.com/office/officeart/2005/8/layout/hProcess9"/>
    <dgm:cxn modelId="{326B7CC7-2EE1-A94D-A15C-AAE53E157BA9}" type="presParOf" srcId="{948F76B2-BF44-C44C-BABF-4914E998AE07}" destId="{DA96B8C7-BDCC-8745-9B2D-EAAD7FDD145C}" srcOrd="0" destOrd="0" presId="urn:microsoft.com/office/officeart/2005/8/layout/hProcess9"/>
    <dgm:cxn modelId="{859F2D24-F959-7749-BEE4-E34E36D3BE6C}" type="presParOf" srcId="{948F76B2-BF44-C44C-BABF-4914E998AE07}" destId="{590ABE32-E8AB-254E-8C86-446184EA5374}" srcOrd="1" destOrd="0" presId="urn:microsoft.com/office/officeart/2005/8/layout/hProcess9"/>
    <dgm:cxn modelId="{88000AC8-40A1-EA48-8963-05A068465727}" type="presParOf" srcId="{590ABE32-E8AB-254E-8C86-446184EA5374}" destId="{054043CF-2D09-FE4C-B6BA-8C7A8F4DD86F}" srcOrd="0" destOrd="0" presId="urn:microsoft.com/office/officeart/2005/8/layout/hProcess9"/>
    <dgm:cxn modelId="{7D65E7C3-2F5F-B54B-B85C-38D1328DAE6C}" type="presParOf" srcId="{590ABE32-E8AB-254E-8C86-446184EA5374}" destId="{84A1A111-CFD6-FC41-8116-F3EC8AAC7E42}" srcOrd="1" destOrd="0" presId="urn:microsoft.com/office/officeart/2005/8/layout/hProcess9"/>
    <dgm:cxn modelId="{44ECA896-9BCC-9842-A127-86B29BB94C46}" type="presParOf" srcId="{590ABE32-E8AB-254E-8C86-446184EA5374}" destId="{06A65EF5-CB1C-0A4F-853C-D31241EEF64D}" srcOrd="2" destOrd="0" presId="urn:microsoft.com/office/officeart/2005/8/layout/hProcess9"/>
    <dgm:cxn modelId="{B9435F38-6332-9E4B-9E1B-7B73581FCEBD}" type="presParOf" srcId="{590ABE32-E8AB-254E-8C86-446184EA5374}" destId="{943BC318-C5FB-2D47-96D2-5232ACB11E7B}" srcOrd="3" destOrd="0" presId="urn:microsoft.com/office/officeart/2005/8/layout/hProcess9"/>
    <dgm:cxn modelId="{679B6683-2982-C84D-B4E0-F52CDABD5967}"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Increase prompts and active supervision in hallway</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Teach and prompt respectful behavior toward all peers</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Group contingency: peers reinforced for supporting good choices (and ignoring teasing)</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a:solidFill>
          <a:schemeClr val="accent5">
            <a:lumMod val="90000"/>
          </a:schemeClr>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custScaleY="137966">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custScaleY="137966">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custScaleY="137966">
        <dgm:presLayoutVars>
          <dgm:bulletEnabled val="1"/>
        </dgm:presLayoutVars>
      </dgm:prSet>
      <dgm:spPr/>
    </dgm:pt>
  </dgm:ptLst>
  <dgm:cxnLst>
    <dgm:cxn modelId="{FE21B418-A67D-2442-92EA-5B440C8B0EE8}" type="presOf" srcId="{ED86E4E3-AE16-5E4E-8B95-3646250C7181}" destId="{054043CF-2D09-FE4C-B6BA-8C7A8F4DD86F}" srcOrd="0" destOrd="0" presId="urn:microsoft.com/office/officeart/2005/8/layout/hProcess9"/>
    <dgm:cxn modelId="{D6F89939-702A-804C-99AB-7206CC9F6B04}" type="presOf" srcId="{A156AEF1-B32D-9042-8BE2-3D5BBC1AB577}" destId="{948F76B2-BF44-C44C-BABF-4914E998AE07}"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41232863-A83C-5B4F-83F1-D0812478D202}" srcId="{A156AEF1-B32D-9042-8BE2-3D5BBC1AB577}" destId="{800436A6-0ECE-8944-8376-785ACFC0B177}" srcOrd="1" destOrd="0" parTransId="{F33A4410-67BE-7145-9E2B-39F6B920EDF8}" sibTransId="{4A844847-E612-C84F-8525-AA54EEB6309A}"/>
    <dgm:cxn modelId="{1A186483-A9F0-B048-BA09-215593CDFCA7}" srcId="{A156AEF1-B32D-9042-8BE2-3D5BBC1AB577}" destId="{93007476-6EF1-F64E-A519-1ACAF287E549}" srcOrd="2" destOrd="0" parTransId="{08885007-BEA3-CE44-885E-A15F0AC51D9F}" sibTransId="{6038BB7C-71AB-4947-84C2-3554F575A1F9}"/>
    <dgm:cxn modelId="{4913E8EE-438A-D747-BEC6-855DA4EC96A8}" type="presOf" srcId="{800436A6-0ECE-8944-8376-785ACFC0B177}" destId="{06A65EF5-CB1C-0A4F-853C-D31241EEF64D}" srcOrd="0" destOrd="0" presId="urn:microsoft.com/office/officeart/2005/8/layout/hProcess9"/>
    <dgm:cxn modelId="{7A3FE0FD-8767-B648-BC31-FF8AB4129808}" type="presOf" srcId="{93007476-6EF1-F64E-A519-1ACAF287E549}" destId="{A0866A59-B2FB-4644-B18A-C6FBC1F9B5F8}" srcOrd="0" destOrd="0" presId="urn:microsoft.com/office/officeart/2005/8/layout/hProcess9"/>
    <dgm:cxn modelId="{845B4175-E600-EA45-ADE3-CF3628E31076}" type="presParOf" srcId="{948F76B2-BF44-C44C-BABF-4914E998AE07}" destId="{DA96B8C7-BDCC-8745-9B2D-EAAD7FDD145C}" srcOrd="0" destOrd="0" presId="urn:microsoft.com/office/officeart/2005/8/layout/hProcess9"/>
    <dgm:cxn modelId="{6E48B0A1-317E-FA4E-90E9-8072B3258109}" type="presParOf" srcId="{948F76B2-BF44-C44C-BABF-4914E998AE07}" destId="{590ABE32-E8AB-254E-8C86-446184EA5374}" srcOrd="1" destOrd="0" presId="urn:microsoft.com/office/officeart/2005/8/layout/hProcess9"/>
    <dgm:cxn modelId="{56665E0F-85A2-4B4C-A8E8-C82C1598BFD0}" type="presParOf" srcId="{590ABE32-E8AB-254E-8C86-446184EA5374}" destId="{054043CF-2D09-FE4C-B6BA-8C7A8F4DD86F}" srcOrd="0" destOrd="0" presId="urn:microsoft.com/office/officeart/2005/8/layout/hProcess9"/>
    <dgm:cxn modelId="{872E65C2-D81B-BD44-B727-11B94EFF9FF9}" type="presParOf" srcId="{590ABE32-E8AB-254E-8C86-446184EA5374}" destId="{84A1A111-CFD6-FC41-8116-F3EC8AAC7E42}" srcOrd="1" destOrd="0" presId="urn:microsoft.com/office/officeart/2005/8/layout/hProcess9"/>
    <dgm:cxn modelId="{194A3670-3F12-534A-BC68-33861B26157C}" type="presParOf" srcId="{590ABE32-E8AB-254E-8C86-446184EA5374}" destId="{06A65EF5-CB1C-0A4F-853C-D31241EEF64D}" srcOrd="2" destOrd="0" presId="urn:microsoft.com/office/officeart/2005/8/layout/hProcess9"/>
    <dgm:cxn modelId="{1D7D1DF7-24E7-1043-B7C6-74C3006F4865}" type="presParOf" srcId="{590ABE32-E8AB-254E-8C86-446184EA5374}" destId="{943BC318-C5FB-2D47-96D2-5232ACB11E7B}" srcOrd="3" destOrd="0" presId="urn:microsoft.com/office/officeart/2005/8/layout/hProcess9"/>
    <dgm:cxn modelId="{9A9CB9E9-B4D8-1D4B-90A9-59390CA41627}"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custT="1">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sz="2000" dirty="0"/>
            <a:t>Implement strategies to decrease noise; Give access to noise canceling headphones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custT="1">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sz="2000" dirty="0"/>
            <a:t>Teach to ask for quiet and/or headphones</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custT="1">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sz="2000" dirty="0"/>
            <a:t>Remove to quiet office or provide headphones immediately upon asking; Redirect to ask if he starts to slap.</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10784" custLinFactNeighborY="-1302">
        <dgm:style>
          <a:lnRef idx="1">
            <a:schemeClr val="accent2"/>
          </a:lnRef>
          <a:fillRef idx="2">
            <a:schemeClr val="accent2"/>
          </a:fillRef>
          <a:effectRef idx="1">
            <a:schemeClr val="accent2"/>
          </a:effectRef>
          <a:fontRef idx="minor">
            <a:schemeClr val="dk1"/>
          </a:fontRef>
        </dgm:style>
      </dgm:prSet>
      <dgm:spPr>
        <a:solidFill>
          <a:schemeClr val="accent5">
            <a:lumMod val="90000"/>
          </a:schemeClr>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custScaleY="159519">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custScaleY="159519">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custScaleY="159519">
        <dgm:presLayoutVars>
          <dgm:bulletEnabled val="1"/>
        </dgm:presLayoutVars>
      </dgm:prSet>
      <dgm:spPr/>
    </dgm:pt>
  </dgm:ptLst>
  <dgm:cxnLst>
    <dgm:cxn modelId="{55905945-3543-6749-8A49-17A9890FFDAB}" type="presOf" srcId="{93007476-6EF1-F64E-A519-1ACAF287E549}" destId="{A0866A59-B2FB-4644-B18A-C6FBC1F9B5F8}"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66CF0963-BE2B-F44D-AB73-AAE60C730DEB}" type="presOf" srcId="{800436A6-0ECE-8944-8376-785ACFC0B177}" destId="{06A65EF5-CB1C-0A4F-853C-D31241EEF64D}"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EA81C76E-E30D-0D4F-9CDA-99A575DD7EB0}" type="presOf" srcId="{A156AEF1-B32D-9042-8BE2-3D5BBC1AB577}" destId="{948F76B2-BF44-C44C-BABF-4914E998AE07}"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D843C88E-A3E4-C745-95B9-4C72A9EC9ACA}" type="presOf" srcId="{ED86E4E3-AE16-5E4E-8B95-3646250C7181}" destId="{054043CF-2D09-FE4C-B6BA-8C7A8F4DD86F}" srcOrd="0" destOrd="0" presId="urn:microsoft.com/office/officeart/2005/8/layout/hProcess9"/>
    <dgm:cxn modelId="{44283EAE-6054-8248-BF9C-D82437A7C3D3}" type="presParOf" srcId="{948F76B2-BF44-C44C-BABF-4914E998AE07}" destId="{DA96B8C7-BDCC-8745-9B2D-EAAD7FDD145C}" srcOrd="0" destOrd="0" presId="urn:microsoft.com/office/officeart/2005/8/layout/hProcess9"/>
    <dgm:cxn modelId="{9AD40EF7-F5AF-0246-A725-E539DCEF6415}" type="presParOf" srcId="{948F76B2-BF44-C44C-BABF-4914E998AE07}" destId="{590ABE32-E8AB-254E-8C86-446184EA5374}" srcOrd="1" destOrd="0" presId="urn:microsoft.com/office/officeart/2005/8/layout/hProcess9"/>
    <dgm:cxn modelId="{BAB0BE79-B734-AC45-AB7C-0CBD96ACD078}" type="presParOf" srcId="{590ABE32-E8AB-254E-8C86-446184EA5374}" destId="{054043CF-2D09-FE4C-B6BA-8C7A8F4DD86F}" srcOrd="0" destOrd="0" presId="urn:microsoft.com/office/officeart/2005/8/layout/hProcess9"/>
    <dgm:cxn modelId="{3DFCC9A6-AEA4-9C44-A424-37702D2D3F34}" type="presParOf" srcId="{590ABE32-E8AB-254E-8C86-446184EA5374}" destId="{84A1A111-CFD6-FC41-8116-F3EC8AAC7E42}" srcOrd="1" destOrd="0" presId="urn:microsoft.com/office/officeart/2005/8/layout/hProcess9"/>
    <dgm:cxn modelId="{45D64709-0255-C348-AC7A-8B88FBDFD439}" type="presParOf" srcId="{590ABE32-E8AB-254E-8C86-446184EA5374}" destId="{06A65EF5-CB1C-0A4F-853C-D31241EEF64D}" srcOrd="2" destOrd="0" presId="urn:microsoft.com/office/officeart/2005/8/layout/hProcess9"/>
    <dgm:cxn modelId="{7E7F8252-827E-8144-A15A-9321D60096FE}" type="presParOf" srcId="{590ABE32-E8AB-254E-8C86-446184EA5374}" destId="{943BC318-C5FB-2D47-96D2-5232ACB11E7B}" srcOrd="3" destOrd="0" presId="urn:microsoft.com/office/officeart/2005/8/layout/hProcess9"/>
    <dgm:cxn modelId="{FB4E73D6-0093-CD41-A38A-A93CBFA3173E}"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942273-377E-4844-BADA-1CC5F841ED0F}" type="doc">
      <dgm:prSet loTypeId="urn:microsoft.com/office/officeart/2005/8/layout/radial4" loCatId="relationship" qsTypeId="urn:microsoft.com/office/officeart/2005/8/quickstyle/simple4" qsCatId="simple" csTypeId="urn:microsoft.com/office/officeart/2005/8/colors/accent2_2" csCatId="accent2" phldr="1"/>
      <dgm:spPr/>
      <dgm:t>
        <a:bodyPr/>
        <a:lstStyle/>
        <a:p>
          <a:endParaRPr lang="en-US"/>
        </a:p>
      </dgm:t>
    </dgm:pt>
    <dgm:pt modelId="{0DA88F32-C344-1D4F-93EF-67A085C9A9C1}">
      <dgm:prSet phldrT="[Text]"/>
      <dgm:spPr/>
      <dgm:t>
        <a:bodyPr/>
        <a:lstStyle/>
        <a:p>
          <a:r>
            <a:rPr lang="en-US" dirty="0"/>
            <a:t>Function Based Support</a:t>
          </a:r>
        </a:p>
      </dgm:t>
    </dgm:pt>
    <dgm:pt modelId="{E3FB5112-FAF5-404B-BEF2-6B14B0E5B744}" type="parTrans" cxnId="{CDB9DBA9-8C99-864F-9A13-7F3762FAA02F}">
      <dgm:prSet/>
      <dgm:spPr/>
      <dgm:t>
        <a:bodyPr/>
        <a:lstStyle/>
        <a:p>
          <a:endParaRPr lang="en-US"/>
        </a:p>
      </dgm:t>
    </dgm:pt>
    <dgm:pt modelId="{081C815A-0FD5-5D41-9356-891C30DECD50}" type="sibTrans" cxnId="{CDB9DBA9-8C99-864F-9A13-7F3762FAA02F}">
      <dgm:prSet/>
      <dgm:spPr/>
      <dgm:t>
        <a:bodyPr/>
        <a:lstStyle/>
        <a:p>
          <a:endParaRPr lang="en-US"/>
        </a:p>
      </dgm:t>
    </dgm:pt>
    <dgm:pt modelId="{9533F24F-DD91-F444-B70F-6B97D9E19C9F}">
      <dgm:prSet phldrT="[Text]"/>
      <dgm:spPr/>
      <dgm:t>
        <a:bodyPr/>
        <a:lstStyle/>
        <a:p>
          <a:r>
            <a:rPr lang="en-US" dirty="0"/>
            <a:t>Foundations in behavioral theory, ABA, and PBIS</a:t>
          </a:r>
        </a:p>
      </dgm:t>
    </dgm:pt>
    <dgm:pt modelId="{D292AA86-7955-264D-A8D0-EA97F0C2A033}" type="parTrans" cxnId="{9A1E8177-8E4C-184C-B72F-DB916406B9F4}">
      <dgm:prSet/>
      <dgm:spPr/>
      <dgm:t>
        <a:bodyPr/>
        <a:lstStyle/>
        <a:p>
          <a:endParaRPr lang="en-US"/>
        </a:p>
      </dgm:t>
    </dgm:pt>
    <dgm:pt modelId="{CC75DA2C-5101-124B-87E0-EF6D2C5630BD}" type="sibTrans" cxnId="{9A1E8177-8E4C-184C-B72F-DB916406B9F4}">
      <dgm:prSet/>
      <dgm:spPr/>
      <dgm:t>
        <a:bodyPr/>
        <a:lstStyle/>
        <a:p>
          <a:endParaRPr lang="en-US"/>
        </a:p>
      </dgm:t>
    </dgm:pt>
    <dgm:pt modelId="{C8F019FD-DFB9-9546-9AFD-E2E2B12F7C78}">
      <dgm:prSet phldrT="[Text]"/>
      <dgm:spPr/>
      <dgm:t>
        <a:bodyPr/>
        <a:lstStyle/>
        <a:p>
          <a:r>
            <a:rPr lang="en-US" dirty="0"/>
            <a:t>Attention to environmental context</a:t>
          </a:r>
        </a:p>
      </dgm:t>
    </dgm:pt>
    <dgm:pt modelId="{8AD8BCFE-55DE-B64E-B84F-D70C23A18DE7}" type="parTrans" cxnId="{5166FC53-10FA-B04E-96EC-4B044DE9B69B}">
      <dgm:prSet/>
      <dgm:spPr/>
      <dgm:t>
        <a:bodyPr/>
        <a:lstStyle/>
        <a:p>
          <a:endParaRPr lang="en-US"/>
        </a:p>
      </dgm:t>
    </dgm:pt>
    <dgm:pt modelId="{90B6BD30-6FC8-1B42-8C0B-C4A10D89932C}" type="sibTrans" cxnId="{5166FC53-10FA-B04E-96EC-4B044DE9B69B}">
      <dgm:prSet/>
      <dgm:spPr/>
      <dgm:t>
        <a:bodyPr/>
        <a:lstStyle/>
        <a:p>
          <a:endParaRPr lang="en-US"/>
        </a:p>
      </dgm:t>
    </dgm:pt>
    <dgm:pt modelId="{4ED661A6-7C6B-074F-B6F2-32830B35F710}">
      <dgm:prSet phldrT="[Text]"/>
      <dgm:spPr/>
      <dgm:t>
        <a:bodyPr/>
        <a:lstStyle/>
        <a:p>
          <a:r>
            <a:rPr lang="en-US" dirty="0"/>
            <a:t>Emphasis on purpose (or history of reinforcement) of behavior</a:t>
          </a:r>
        </a:p>
      </dgm:t>
    </dgm:pt>
    <dgm:pt modelId="{5D6CFED9-C0A3-BB45-9B4E-A95D2716BDF0}" type="parTrans" cxnId="{391D13E9-56A2-8A4A-A430-45848B0BC7C9}">
      <dgm:prSet/>
      <dgm:spPr/>
      <dgm:t>
        <a:bodyPr/>
        <a:lstStyle/>
        <a:p>
          <a:endParaRPr lang="en-US"/>
        </a:p>
      </dgm:t>
    </dgm:pt>
    <dgm:pt modelId="{FC86F03D-DE62-2F45-98AE-DC49F5E85F5E}" type="sibTrans" cxnId="{391D13E9-56A2-8A4A-A430-45848B0BC7C9}">
      <dgm:prSet/>
      <dgm:spPr/>
      <dgm:t>
        <a:bodyPr/>
        <a:lstStyle/>
        <a:p>
          <a:endParaRPr lang="en-US"/>
        </a:p>
      </dgm:t>
    </dgm:pt>
    <dgm:pt modelId="{EDE97E8A-CE0B-7444-BB29-85B9A4D5AF83}">
      <dgm:prSet phldrT="[Text]"/>
      <dgm:spPr/>
      <dgm:t>
        <a:bodyPr/>
        <a:lstStyle/>
        <a:p>
          <a:r>
            <a:rPr lang="en-US" dirty="0"/>
            <a:t>Focus on teaching behaviors</a:t>
          </a:r>
        </a:p>
      </dgm:t>
    </dgm:pt>
    <dgm:pt modelId="{C8C1613E-B28C-3743-885E-3A58F6692170}" type="parTrans" cxnId="{CC66C168-F791-494E-BD38-A9C5C6F31146}">
      <dgm:prSet/>
      <dgm:spPr/>
      <dgm:t>
        <a:bodyPr/>
        <a:lstStyle/>
        <a:p>
          <a:endParaRPr lang="en-US"/>
        </a:p>
      </dgm:t>
    </dgm:pt>
    <dgm:pt modelId="{44127B87-CF99-A04E-A78F-AA2AB6D14818}" type="sibTrans" cxnId="{CC66C168-F791-494E-BD38-A9C5C6F31146}">
      <dgm:prSet/>
      <dgm:spPr/>
      <dgm:t>
        <a:bodyPr/>
        <a:lstStyle/>
        <a:p>
          <a:endParaRPr lang="en-US"/>
        </a:p>
      </dgm:t>
    </dgm:pt>
    <dgm:pt modelId="{265AF341-33EB-6E4C-82E2-8CBEB9D5D416}">
      <dgm:prSet phldrT="[Text]"/>
      <dgm:spPr/>
      <dgm:t>
        <a:bodyPr/>
        <a:lstStyle/>
        <a:p>
          <a:r>
            <a:rPr lang="en-US" dirty="0"/>
            <a:t>Attention to implementers (adult behaviors) &amp; redesign of teaching &amp; learning environments</a:t>
          </a:r>
        </a:p>
      </dgm:t>
    </dgm:pt>
    <dgm:pt modelId="{48C483B3-7FA4-FF4A-BF14-33C053CA0B76}" type="parTrans" cxnId="{F827245D-D213-DE4D-BA38-44E39F8B3B5C}">
      <dgm:prSet/>
      <dgm:spPr/>
      <dgm:t>
        <a:bodyPr/>
        <a:lstStyle/>
        <a:p>
          <a:endParaRPr lang="en-US"/>
        </a:p>
      </dgm:t>
    </dgm:pt>
    <dgm:pt modelId="{9F175D9A-6CCC-5548-BBA8-729CEB3587EC}" type="sibTrans" cxnId="{F827245D-D213-DE4D-BA38-44E39F8B3B5C}">
      <dgm:prSet/>
      <dgm:spPr/>
      <dgm:t>
        <a:bodyPr/>
        <a:lstStyle/>
        <a:p>
          <a:endParaRPr lang="en-US"/>
        </a:p>
      </dgm:t>
    </dgm:pt>
    <dgm:pt modelId="{8DCC52A2-77EE-DD4D-9532-AD195B545272}" type="pres">
      <dgm:prSet presAssocID="{70942273-377E-4844-BADA-1CC5F841ED0F}" presName="cycle" presStyleCnt="0">
        <dgm:presLayoutVars>
          <dgm:chMax val="1"/>
          <dgm:dir/>
          <dgm:animLvl val="ctr"/>
          <dgm:resizeHandles val="exact"/>
        </dgm:presLayoutVars>
      </dgm:prSet>
      <dgm:spPr/>
    </dgm:pt>
    <dgm:pt modelId="{1472C832-3903-B840-81F5-861494BBB5F3}" type="pres">
      <dgm:prSet presAssocID="{0DA88F32-C344-1D4F-93EF-67A085C9A9C1}" presName="centerShape" presStyleLbl="node0" presStyleIdx="0" presStyleCnt="1"/>
      <dgm:spPr/>
    </dgm:pt>
    <dgm:pt modelId="{4353E4B5-A12A-9F47-B2AD-05E962BE923F}" type="pres">
      <dgm:prSet presAssocID="{D292AA86-7955-264D-A8D0-EA97F0C2A033}" presName="parTrans" presStyleLbl="bgSibTrans2D1" presStyleIdx="0" presStyleCnt="5"/>
      <dgm:spPr/>
    </dgm:pt>
    <dgm:pt modelId="{F3B8A979-A957-FD46-8A8E-5CD940DA82FB}" type="pres">
      <dgm:prSet presAssocID="{9533F24F-DD91-F444-B70F-6B97D9E19C9F}" presName="node" presStyleLbl="node1" presStyleIdx="0" presStyleCnt="5" custScaleY="151755">
        <dgm:presLayoutVars>
          <dgm:bulletEnabled val="1"/>
        </dgm:presLayoutVars>
      </dgm:prSet>
      <dgm:spPr/>
    </dgm:pt>
    <dgm:pt modelId="{CF12FD36-DB8E-3E4E-9C43-BE313828C79A}" type="pres">
      <dgm:prSet presAssocID="{8AD8BCFE-55DE-B64E-B84F-D70C23A18DE7}" presName="parTrans" presStyleLbl="bgSibTrans2D1" presStyleIdx="1" presStyleCnt="5"/>
      <dgm:spPr/>
    </dgm:pt>
    <dgm:pt modelId="{D6D02723-C7C0-954F-8476-BAB6012814E2}" type="pres">
      <dgm:prSet presAssocID="{C8F019FD-DFB9-9546-9AFD-E2E2B12F7C78}" presName="node" presStyleLbl="node1" presStyleIdx="1" presStyleCnt="5" custScaleY="151755" custRadScaleRad="112837" custRadScaleInc="17208">
        <dgm:presLayoutVars>
          <dgm:bulletEnabled val="1"/>
        </dgm:presLayoutVars>
      </dgm:prSet>
      <dgm:spPr/>
    </dgm:pt>
    <dgm:pt modelId="{5CF32E7B-E197-AD4E-82F9-9579AFD9DC3E}" type="pres">
      <dgm:prSet presAssocID="{5D6CFED9-C0A3-BB45-9B4E-A95D2716BDF0}" presName="parTrans" presStyleLbl="bgSibTrans2D1" presStyleIdx="2" presStyleCnt="5"/>
      <dgm:spPr/>
    </dgm:pt>
    <dgm:pt modelId="{72B05B4E-00D2-0440-B1BA-0F8D19341DA2}" type="pres">
      <dgm:prSet presAssocID="{4ED661A6-7C6B-074F-B6F2-32830B35F710}" presName="node" presStyleLbl="node1" presStyleIdx="2" presStyleCnt="5" custScaleY="151755" custRadScaleRad="103377">
        <dgm:presLayoutVars>
          <dgm:bulletEnabled val="1"/>
        </dgm:presLayoutVars>
      </dgm:prSet>
      <dgm:spPr/>
    </dgm:pt>
    <dgm:pt modelId="{857C9335-8074-FF4C-BA0A-D751A7F99C37}" type="pres">
      <dgm:prSet presAssocID="{C8C1613E-B28C-3743-885E-3A58F6692170}" presName="parTrans" presStyleLbl="bgSibTrans2D1" presStyleIdx="3" presStyleCnt="5"/>
      <dgm:spPr/>
    </dgm:pt>
    <dgm:pt modelId="{B8C20F5E-DDEB-3B43-89F8-53D057CB93AC}" type="pres">
      <dgm:prSet presAssocID="{EDE97E8A-CE0B-7444-BB29-85B9A4D5AF83}" presName="node" presStyleLbl="node1" presStyleIdx="3" presStyleCnt="5" custScaleY="151755" custRadScaleRad="112837" custRadScaleInc="-17208">
        <dgm:presLayoutVars>
          <dgm:bulletEnabled val="1"/>
        </dgm:presLayoutVars>
      </dgm:prSet>
      <dgm:spPr/>
    </dgm:pt>
    <dgm:pt modelId="{442EA81C-66B8-9146-AF07-C51CC4073B09}" type="pres">
      <dgm:prSet presAssocID="{48C483B3-7FA4-FF4A-BF14-33C053CA0B76}" presName="parTrans" presStyleLbl="bgSibTrans2D1" presStyleIdx="4" presStyleCnt="5"/>
      <dgm:spPr/>
    </dgm:pt>
    <dgm:pt modelId="{2223F6C6-778E-1741-AC8E-510B8896A979}" type="pres">
      <dgm:prSet presAssocID="{265AF341-33EB-6E4C-82E2-8CBEB9D5D416}" presName="node" presStyleLbl="node1" presStyleIdx="4" presStyleCnt="5" custScaleY="151755">
        <dgm:presLayoutVars>
          <dgm:bulletEnabled val="1"/>
        </dgm:presLayoutVars>
      </dgm:prSet>
      <dgm:spPr/>
    </dgm:pt>
  </dgm:ptLst>
  <dgm:cxnLst>
    <dgm:cxn modelId="{EF68A322-2655-8744-A887-44DB9087092E}" type="presOf" srcId="{C8F019FD-DFB9-9546-9AFD-E2E2B12F7C78}" destId="{D6D02723-C7C0-954F-8476-BAB6012814E2}" srcOrd="0" destOrd="0" presId="urn:microsoft.com/office/officeart/2005/8/layout/radial4"/>
    <dgm:cxn modelId="{C476023B-5144-A742-88BF-9D967D230A64}" type="presOf" srcId="{9533F24F-DD91-F444-B70F-6B97D9E19C9F}" destId="{F3B8A979-A957-FD46-8A8E-5CD940DA82FB}" srcOrd="0" destOrd="0" presId="urn:microsoft.com/office/officeart/2005/8/layout/radial4"/>
    <dgm:cxn modelId="{5166FC53-10FA-B04E-96EC-4B044DE9B69B}" srcId="{0DA88F32-C344-1D4F-93EF-67A085C9A9C1}" destId="{C8F019FD-DFB9-9546-9AFD-E2E2B12F7C78}" srcOrd="1" destOrd="0" parTransId="{8AD8BCFE-55DE-B64E-B84F-D70C23A18DE7}" sibTransId="{90B6BD30-6FC8-1B42-8C0B-C4A10D89932C}"/>
    <dgm:cxn modelId="{F827245D-D213-DE4D-BA38-44E39F8B3B5C}" srcId="{0DA88F32-C344-1D4F-93EF-67A085C9A9C1}" destId="{265AF341-33EB-6E4C-82E2-8CBEB9D5D416}" srcOrd="4" destOrd="0" parTransId="{48C483B3-7FA4-FF4A-BF14-33C053CA0B76}" sibTransId="{9F175D9A-6CCC-5548-BBA8-729CEB3587EC}"/>
    <dgm:cxn modelId="{CC66C168-F791-494E-BD38-A9C5C6F31146}" srcId="{0DA88F32-C344-1D4F-93EF-67A085C9A9C1}" destId="{EDE97E8A-CE0B-7444-BB29-85B9A4D5AF83}" srcOrd="3" destOrd="0" parTransId="{C8C1613E-B28C-3743-885E-3A58F6692170}" sibTransId="{44127B87-CF99-A04E-A78F-AA2AB6D14818}"/>
    <dgm:cxn modelId="{9A1E8177-8E4C-184C-B72F-DB916406B9F4}" srcId="{0DA88F32-C344-1D4F-93EF-67A085C9A9C1}" destId="{9533F24F-DD91-F444-B70F-6B97D9E19C9F}" srcOrd="0" destOrd="0" parTransId="{D292AA86-7955-264D-A8D0-EA97F0C2A033}" sibTransId="{CC75DA2C-5101-124B-87E0-EF6D2C5630BD}"/>
    <dgm:cxn modelId="{CA0AB583-EA29-3348-ABC7-2A7E039FD1C1}" type="presOf" srcId="{0DA88F32-C344-1D4F-93EF-67A085C9A9C1}" destId="{1472C832-3903-B840-81F5-861494BBB5F3}" srcOrd="0" destOrd="0" presId="urn:microsoft.com/office/officeart/2005/8/layout/radial4"/>
    <dgm:cxn modelId="{89CEBC8A-264F-1242-8EEA-6E29BCCF01BC}" type="presOf" srcId="{5D6CFED9-C0A3-BB45-9B4E-A95D2716BDF0}" destId="{5CF32E7B-E197-AD4E-82F9-9579AFD9DC3E}" srcOrd="0" destOrd="0" presId="urn:microsoft.com/office/officeart/2005/8/layout/radial4"/>
    <dgm:cxn modelId="{D3D601A0-E7E0-5440-AFAB-D57CFC9728AB}" type="presOf" srcId="{4ED661A6-7C6B-074F-B6F2-32830B35F710}" destId="{72B05B4E-00D2-0440-B1BA-0F8D19341DA2}" srcOrd="0" destOrd="0" presId="urn:microsoft.com/office/officeart/2005/8/layout/radial4"/>
    <dgm:cxn modelId="{938678A0-6530-274F-8B53-5A3BDA751919}" type="presOf" srcId="{70942273-377E-4844-BADA-1CC5F841ED0F}" destId="{8DCC52A2-77EE-DD4D-9532-AD195B545272}" srcOrd="0" destOrd="0" presId="urn:microsoft.com/office/officeart/2005/8/layout/radial4"/>
    <dgm:cxn modelId="{CDB9DBA9-8C99-864F-9A13-7F3762FAA02F}" srcId="{70942273-377E-4844-BADA-1CC5F841ED0F}" destId="{0DA88F32-C344-1D4F-93EF-67A085C9A9C1}" srcOrd="0" destOrd="0" parTransId="{E3FB5112-FAF5-404B-BEF2-6B14B0E5B744}" sibTransId="{081C815A-0FD5-5D41-9356-891C30DECD50}"/>
    <dgm:cxn modelId="{3B67D9BE-026D-B34B-BBD9-8B9F3661BBE2}" type="presOf" srcId="{EDE97E8A-CE0B-7444-BB29-85B9A4D5AF83}" destId="{B8C20F5E-DDEB-3B43-89F8-53D057CB93AC}" srcOrd="0" destOrd="0" presId="urn:microsoft.com/office/officeart/2005/8/layout/radial4"/>
    <dgm:cxn modelId="{17F3C1CC-EF93-6148-BC38-C2B38FA6990A}" type="presOf" srcId="{C8C1613E-B28C-3743-885E-3A58F6692170}" destId="{857C9335-8074-FF4C-BA0A-D751A7F99C37}" srcOrd="0" destOrd="0" presId="urn:microsoft.com/office/officeart/2005/8/layout/radial4"/>
    <dgm:cxn modelId="{1931DED6-28AA-104F-BC25-034F818F0908}" type="presOf" srcId="{D292AA86-7955-264D-A8D0-EA97F0C2A033}" destId="{4353E4B5-A12A-9F47-B2AD-05E962BE923F}" srcOrd="0" destOrd="0" presId="urn:microsoft.com/office/officeart/2005/8/layout/radial4"/>
    <dgm:cxn modelId="{F44C41DC-602F-2644-8D24-776ABB2DAC3E}" type="presOf" srcId="{48C483B3-7FA4-FF4A-BF14-33C053CA0B76}" destId="{442EA81C-66B8-9146-AF07-C51CC4073B09}" srcOrd="0" destOrd="0" presId="urn:microsoft.com/office/officeart/2005/8/layout/radial4"/>
    <dgm:cxn modelId="{391D13E9-56A2-8A4A-A430-45848B0BC7C9}" srcId="{0DA88F32-C344-1D4F-93EF-67A085C9A9C1}" destId="{4ED661A6-7C6B-074F-B6F2-32830B35F710}" srcOrd="2" destOrd="0" parTransId="{5D6CFED9-C0A3-BB45-9B4E-A95D2716BDF0}" sibTransId="{FC86F03D-DE62-2F45-98AE-DC49F5E85F5E}"/>
    <dgm:cxn modelId="{2349B1EB-5887-914F-992B-84D88E8A9583}" type="presOf" srcId="{265AF341-33EB-6E4C-82E2-8CBEB9D5D416}" destId="{2223F6C6-778E-1741-AC8E-510B8896A979}" srcOrd="0" destOrd="0" presId="urn:microsoft.com/office/officeart/2005/8/layout/radial4"/>
    <dgm:cxn modelId="{E7979AF8-4CB9-7143-B9EB-836101C46C42}" type="presOf" srcId="{8AD8BCFE-55DE-B64E-B84F-D70C23A18DE7}" destId="{CF12FD36-DB8E-3E4E-9C43-BE313828C79A}" srcOrd="0" destOrd="0" presId="urn:microsoft.com/office/officeart/2005/8/layout/radial4"/>
    <dgm:cxn modelId="{52F39666-AEEE-6E42-8896-3B44E4E94DE2}" type="presParOf" srcId="{8DCC52A2-77EE-DD4D-9532-AD195B545272}" destId="{1472C832-3903-B840-81F5-861494BBB5F3}" srcOrd="0" destOrd="0" presId="urn:microsoft.com/office/officeart/2005/8/layout/radial4"/>
    <dgm:cxn modelId="{6FB37CEC-5EE7-424A-99B3-7156D687B69D}" type="presParOf" srcId="{8DCC52A2-77EE-DD4D-9532-AD195B545272}" destId="{4353E4B5-A12A-9F47-B2AD-05E962BE923F}" srcOrd="1" destOrd="0" presId="urn:microsoft.com/office/officeart/2005/8/layout/radial4"/>
    <dgm:cxn modelId="{49547FF3-3612-5A45-A05C-CFB10C8786F8}" type="presParOf" srcId="{8DCC52A2-77EE-DD4D-9532-AD195B545272}" destId="{F3B8A979-A957-FD46-8A8E-5CD940DA82FB}" srcOrd="2" destOrd="0" presId="urn:microsoft.com/office/officeart/2005/8/layout/radial4"/>
    <dgm:cxn modelId="{2B35865B-ECD0-0B4F-BA08-E51B47F2CA59}" type="presParOf" srcId="{8DCC52A2-77EE-DD4D-9532-AD195B545272}" destId="{CF12FD36-DB8E-3E4E-9C43-BE313828C79A}" srcOrd="3" destOrd="0" presId="urn:microsoft.com/office/officeart/2005/8/layout/radial4"/>
    <dgm:cxn modelId="{7EAEE03C-5F75-0843-8D6B-217E0B545BA4}" type="presParOf" srcId="{8DCC52A2-77EE-DD4D-9532-AD195B545272}" destId="{D6D02723-C7C0-954F-8476-BAB6012814E2}" srcOrd="4" destOrd="0" presId="urn:microsoft.com/office/officeart/2005/8/layout/radial4"/>
    <dgm:cxn modelId="{51E0BAC2-DB8D-3546-96C9-665FA405600E}" type="presParOf" srcId="{8DCC52A2-77EE-DD4D-9532-AD195B545272}" destId="{5CF32E7B-E197-AD4E-82F9-9579AFD9DC3E}" srcOrd="5" destOrd="0" presId="urn:microsoft.com/office/officeart/2005/8/layout/radial4"/>
    <dgm:cxn modelId="{39D172EE-D7D8-D247-80AB-FECBD1E14400}" type="presParOf" srcId="{8DCC52A2-77EE-DD4D-9532-AD195B545272}" destId="{72B05B4E-00D2-0440-B1BA-0F8D19341DA2}" srcOrd="6" destOrd="0" presId="urn:microsoft.com/office/officeart/2005/8/layout/radial4"/>
    <dgm:cxn modelId="{48C8FA1C-1E4A-654C-B902-66AB6FC7211A}" type="presParOf" srcId="{8DCC52A2-77EE-DD4D-9532-AD195B545272}" destId="{857C9335-8074-FF4C-BA0A-D751A7F99C37}" srcOrd="7" destOrd="0" presId="urn:microsoft.com/office/officeart/2005/8/layout/radial4"/>
    <dgm:cxn modelId="{90BC07A9-F24C-6143-8A05-809428FF9E5D}" type="presParOf" srcId="{8DCC52A2-77EE-DD4D-9532-AD195B545272}" destId="{B8C20F5E-DDEB-3B43-89F8-53D057CB93AC}" srcOrd="8" destOrd="0" presId="urn:microsoft.com/office/officeart/2005/8/layout/radial4"/>
    <dgm:cxn modelId="{57762205-8456-BF46-A0A8-D9EECD0989C8}" type="presParOf" srcId="{8DCC52A2-77EE-DD4D-9532-AD195B545272}" destId="{442EA81C-66B8-9146-AF07-C51CC4073B09}" srcOrd="9" destOrd="0" presId="urn:microsoft.com/office/officeart/2005/8/layout/radial4"/>
    <dgm:cxn modelId="{3C40DB83-EDC6-A34F-AE15-FC775D133CA7}" type="presParOf" srcId="{8DCC52A2-77EE-DD4D-9532-AD195B545272}" destId="{2223F6C6-778E-1741-AC8E-510B8896A979}"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b="0" i="0" dirty="0"/>
            <a:t>What typically</a:t>
          </a:r>
          <a:r>
            <a:rPr lang="en-US" dirty="0"/>
            <a:t> precedes?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What do the behaviors look like?</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What typically follows?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FF24191D-0368-CC40-AB74-08F14344E8C8}" type="presOf" srcId="{800436A6-0ECE-8944-8376-785ACFC0B177}" destId="{06A65EF5-CB1C-0A4F-853C-D31241EEF64D}"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C2EBAF4F-4CB7-7F4F-B814-2339EDCAFD2A}" type="presOf" srcId="{A156AEF1-B32D-9042-8BE2-3D5BBC1AB577}" destId="{948F76B2-BF44-C44C-BABF-4914E998AE07}" srcOrd="0" destOrd="0" presId="urn:microsoft.com/office/officeart/2005/8/layout/hProcess9"/>
    <dgm:cxn modelId="{1DB0FD51-0DBE-9A45-AD43-531ABF5A4777}" type="presOf" srcId="{93007476-6EF1-F64E-A519-1ACAF287E549}" destId="{A0866A59-B2FB-4644-B18A-C6FBC1F9B5F8}"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1A186483-A9F0-B048-BA09-215593CDFCA7}" srcId="{A156AEF1-B32D-9042-8BE2-3D5BBC1AB577}" destId="{93007476-6EF1-F64E-A519-1ACAF287E549}" srcOrd="2" destOrd="0" parTransId="{08885007-BEA3-CE44-885E-A15F0AC51D9F}" sibTransId="{6038BB7C-71AB-4947-84C2-3554F575A1F9}"/>
    <dgm:cxn modelId="{0AB4BB86-D6BA-4349-AEF2-4157141C6FF3}" type="presOf" srcId="{ED86E4E3-AE16-5E4E-8B95-3646250C7181}" destId="{054043CF-2D09-FE4C-B6BA-8C7A8F4DD86F}" srcOrd="0" destOrd="0" presId="urn:microsoft.com/office/officeart/2005/8/layout/hProcess9"/>
    <dgm:cxn modelId="{3BA9CC80-81FA-8044-BC53-2554432C6C77}" type="presParOf" srcId="{948F76B2-BF44-C44C-BABF-4914E998AE07}" destId="{DA96B8C7-BDCC-8745-9B2D-EAAD7FDD145C}" srcOrd="0" destOrd="0" presId="urn:microsoft.com/office/officeart/2005/8/layout/hProcess9"/>
    <dgm:cxn modelId="{39D0A870-5C46-9846-9B7D-60DCA244FC6C}" type="presParOf" srcId="{948F76B2-BF44-C44C-BABF-4914E998AE07}" destId="{590ABE32-E8AB-254E-8C86-446184EA5374}" srcOrd="1" destOrd="0" presId="urn:microsoft.com/office/officeart/2005/8/layout/hProcess9"/>
    <dgm:cxn modelId="{9CAEF24B-89FE-0B45-9FFE-7FF1B30D9A29}" type="presParOf" srcId="{590ABE32-E8AB-254E-8C86-446184EA5374}" destId="{054043CF-2D09-FE4C-B6BA-8C7A8F4DD86F}" srcOrd="0" destOrd="0" presId="urn:microsoft.com/office/officeart/2005/8/layout/hProcess9"/>
    <dgm:cxn modelId="{06F194C2-02D0-5C4E-81A6-73D23DBC4F5F}" type="presParOf" srcId="{590ABE32-E8AB-254E-8C86-446184EA5374}" destId="{84A1A111-CFD6-FC41-8116-F3EC8AAC7E42}" srcOrd="1" destOrd="0" presId="urn:microsoft.com/office/officeart/2005/8/layout/hProcess9"/>
    <dgm:cxn modelId="{8E5D23C8-525C-9347-88F1-BBE5DB27C4EE}" type="presParOf" srcId="{590ABE32-E8AB-254E-8C86-446184EA5374}" destId="{06A65EF5-CB1C-0A4F-853C-D31241EEF64D}" srcOrd="2" destOrd="0" presId="urn:microsoft.com/office/officeart/2005/8/layout/hProcess9"/>
    <dgm:cxn modelId="{1935667B-1FCD-6445-A362-0C600A59C5D5}" type="presParOf" srcId="{590ABE32-E8AB-254E-8C86-446184EA5374}" destId="{943BC318-C5FB-2D47-96D2-5232ACB11E7B}" srcOrd="3" destOrd="0" presId="urn:microsoft.com/office/officeart/2005/8/layout/hProcess9"/>
    <dgm:cxn modelId="{60AC1793-2E27-9840-8E5E-B701B68663BC}"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How can we </a:t>
          </a:r>
          <a:r>
            <a:rPr lang="en-US" b="1" i="1" dirty="0"/>
            <a:t>prevent</a:t>
          </a:r>
          <a:r>
            <a:rPr lang="en-US" dirty="0"/>
            <a:t>?</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What should we </a:t>
          </a:r>
          <a:r>
            <a:rPr lang="en-US" b="1" i="1" dirty="0"/>
            <a:t>teach </a:t>
          </a:r>
          <a:r>
            <a:rPr lang="en-US" dirty="0"/>
            <a:t>the student to do instead?</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How do we </a:t>
          </a:r>
          <a:r>
            <a:rPr lang="en-US" b="1" i="1" dirty="0"/>
            <a:t>respond </a:t>
          </a:r>
          <a:r>
            <a:rPr lang="en-US" dirty="0"/>
            <a:t>to  make sure the new skill “works”?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a:solidFill>
          <a:srgbClr val="BADDE1"/>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B488EC25-A0B4-4E40-BAD0-E3312B64DC78}" type="presOf" srcId="{800436A6-0ECE-8944-8376-785ACFC0B177}" destId="{06A65EF5-CB1C-0A4F-853C-D31241EEF64D}" srcOrd="0" destOrd="0" presId="urn:microsoft.com/office/officeart/2005/8/layout/hProcess9"/>
    <dgm:cxn modelId="{F4264243-9736-064D-8288-1F2D4B82A19A}" type="presOf" srcId="{93007476-6EF1-F64E-A519-1ACAF287E549}" destId="{A0866A59-B2FB-4644-B18A-C6FBC1F9B5F8}" srcOrd="0" destOrd="0" presId="urn:microsoft.com/office/officeart/2005/8/layout/hProcess9"/>
    <dgm:cxn modelId="{E4D9C944-BD05-B040-8D73-1DD7A199B31B}" type="presOf" srcId="{A156AEF1-B32D-9042-8BE2-3D5BBC1AB577}" destId="{948F76B2-BF44-C44C-BABF-4914E998AE07}"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AACC495E-77AE-1D41-8A15-9AF30808939D}" type="presOf" srcId="{ED86E4E3-AE16-5E4E-8B95-3646250C7181}" destId="{054043CF-2D09-FE4C-B6BA-8C7A8F4DD86F}"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1A186483-A9F0-B048-BA09-215593CDFCA7}" srcId="{A156AEF1-B32D-9042-8BE2-3D5BBC1AB577}" destId="{93007476-6EF1-F64E-A519-1ACAF287E549}" srcOrd="2" destOrd="0" parTransId="{08885007-BEA3-CE44-885E-A15F0AC51D9F}" sibTransId="{6038BB7C-71AB-4947-84C2-3554F575A1F9}"/>
    <dgm:cxn modelId="{017B8680-7D8D-F947-B7C0-4CC0B4D0D96A}" type="presParOf" srcId="{948F76B2-BF44-C44C-BABF-4914E998AE07}" destId="{DA96B8C7-BDCC-8745-9B2D-EAAD7FDD145C}" srcOrd="0" destOrd="0" presId="urn:microsoft.com/office/officeart/2005/8/layout/hProcess9"/>
    <dgm:cxn modelId="{9E987C1B-3838-294B-B81F-CCAD644457BF}" type="presParOf" srcId="{948F76B2-BF44-C44C-BABF-4914E998AE07}" destId="{590ABE32-E8AB-254E-8C86-446184EA5374}" srcOrd="1" destOrd="0" presId="urn:microsoft.com/office/officeart/2005/8/layout/hProcess9"/>
    <dgm:cxn modelId="{E3BDA5CC-C814-364C-87E1-D60B82507079}" type="presParOf" srcId="{590ABE32-E8AB-254E-8C86-446184EA5374}" destId="{054043CF-2D09-FE4C-B6BA-8C7A8F4DD86F}" srcOrd="0" destOrd="0" presId="urn:microsoft.com/office/officeart/2005/8/layout/hProcess9"/>
    <dgm:cxn modelId="{C4BED0D9-3A08-E84D-ABB4-D63DFB1653AD}" type="presParOf" srcId="{590ABE32-E8AB-254E-8C86-446184EA5374}" destId="{84A1A111-CFD6-FC41-8116-F3EC8AAC7E42}" srcOrd="1" destOrd="0" presId="urn:microsoft.com/office/officeart/2005/8/layout/hProcess9"/>
    <dgm:cxn modelId="{5A99A044-409C-EF4F-BBC6-192897C7481D}" type="presParOf" srcId="{590ABE32-E8AB-254E-8C86-446184EA5374}" destId="{06A65EF5-CB1C-0A4F-853C-D31241EEF64D}" srcOrd="2" destOrd="0" presId="urn:microsoft.com/office/officeart/2005/8/layout/hProcess9"/>
    <dgm:cxn modelId="{B9F688E3-8C21-3044-BE94-D418FD70FCF0}" type="presParOf" srcId="{590ABE32-E8AB-254E-8C86-446184EA5374}" destId="{943BC318-C5FB-2D47-96D2-5232ACB11E7B}" srcOrd="3" destOrd="0" presId="urn:microsoft.com/office/officeart/2005/8/layout/hProcess9"/>
    <dgm:cxn modelId="{10DB995B-82D8-7F48-ADA0-11BFE8685CA4}"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EFD4846-DF9E-FB4B-8028-426FEC537BE4}" type="doc">
      <dgm:prSet loTypeId="urn:microsoft.com/office/officeart/2005/8/layout/vList5" loCatId="list" qsTypeId="urn:microsoft.com/office/officeart/2005/8/quickstyle/simple4" qsCatId="simple" csTypeId="urn:microsoft.com/office/officeart/2005/8/colors/accent6_5" csCatId="accent6" phldr="1"/>
      <dgm:spPr/>
      <dgm:t>
        <a:bodyPr/>
        <a:lstStyle/>
        <a:p>
          <a:endParaRPr lang="en-US"/>
        </a:p>
      </dgm:t>
    </dgm:pt>
    <dgm:pt modelId="{2C804002-1963-324D-86B1-3E60EEE9AB40}">
      <dgm:prSet phldrT="[Text]" custT="1"/>
      <dgm:spPr/>
      <dgm:t>
        <a:bodyPr/>
        <a:lstStyle/>
        <a:p>
          <a:r>
            <a:rPr lang="en-US" sz="3600" dirty="0"/>
            <a:t>Step 1</a:t>
          </a:r>
        </a:p>
      </dgm:t>
    </dgm:pt>
    <dgm:pt modelId="{2DD10F9C-59E5-3B42-9C6C-234130C7C2D1}" type="parTrans" cxnId="{C60BA266-AE16-4640-8DD7-E1CE15F9CE11}">
      <dgm:prSet/>
      <dgm:spPr/>
      <dgm:t>
        <a:bodyPr/>
        <a:lstStyle/>
        <a:p>
          <a:endParaRPr lang="en-US"/>
        </a:p>
      </dgm:t>
    </dgm:pt>
    <dgm:pt modelId="{9A39282A-478F-AB40-9558-AB46ECA7A3DC}" type="sibTrans" cxnId="{C60BA266-AE16-4640-8DD7-E1CE15F9CE11}">
      <dgm:prSet/>
      <dgm:spPr/>
      <dgm:t>
        <a:bodyPr/>
        <a:lstStyle/>
        <a:p>
          <a:endParaRPr lang="en-US"/>
        </a:p>
      </dgm:t>
    </dgm:pt>
    <dgm:pt modelId="{14BEEF62-039E-FF4E-88FC-8DE2DE296355}">
      <dgm:prSet phldrT="[Text]"/>
      <dgm:spPr/>
      <dgm:t>
        <a:bodyPr/>
        <a:lstStyle/>
        <a:p>
          <a:r>
            <a:rPr lang="en-US" dirty="0"/>
            <a:t>Implement SWPBS continuum with fidelity</a:t>
          </a:r>
        </a:p>
      </dgm:t>
    </dgm:pt>
    <dgm:pt modelId="{3DD0EAF3-73E4-2B48-A339-884555432022}" type="parTrans" cxnId="{8DB91770-EB6D-D646-BEC5-12ED2C7F7B95}">
      <dgm:prSet/>
      <dgm:spPr/>
      <dgm:t>
        <a:bodyPr/>
        <a:lstStyle/>
        <a:p>
          <a:endParaRPr lang="en-US"/>
        </a:p>
      </dgm:t>
    </dgm:pt>
    <dgm:pt modelId="{590DA777-ADD6-264C-982C-4177B040C3F5}" type="sibTrans" cxnId="{8DB91770-EB6D-D646-BEC5-12ED2C7F7B95}">
      <dgm:prSet/>
      <dgm:spPr/>
      <dgm:t>
        <a:bodyPr/>
        <a:lstStyle/>
        <a:p>
          <a:endParaRPr lang="en-US"/>
        </a:p>
      </dgm:t>
    </dgm:pt>
    <dgm:pt modelId="{2654C77A-D20E-634E-8B75-BE5CDDA73FF0}">
      <dgm:prSet phldrT="[Text]"/>
      <dgm:spPr/>
      <dgm:t>
        <a:bodyPr/>
        <a:lstStyle/>
        <a:p>
          <a:r>
            <a:rPr lang="en-US" dirty="0"/>
            <a:t>Review SW data at least monthly</a:t>
          </a:r>
        </a:p>
      </dgm:t>
    </dgm:pt>
    <dgm:pt modelId="{30CE07A7-D9A9-BC47-A038-30A93DF4269F}" type="parTrans" cxnId="{658650BB-4BBD-C047-929C-6BA82995829D}">
      <dgm:prSet/>
      <dgm:spPr/>
      <dgm:t>
        <a:bodyPr/>
        <a:lstStyle/>
        <a:p>
          <a:endParaRPr lang="en-US"/>
        </a:p>
      </dgm:t>
    </dgm:pt>
    <dgm:pt modelId="{BFD9EBEC-481C-9346-9DE0-EE488A2713E8}" type="sibTrans" cxnId="{658650BB-4BBD-C047-929C-6BA82995829D}">
      <dgm:prSet/>
      <dgm:spPr/>
      <dgm:t>
        <a:bodyPr/>
        <a:lstStyle/>
        <a:p>
          <a:endParaRPr lang="en-US"/>
        </a:p>
      </dgm:t>
    </dgm:pt>
    <dgm:pt modelId="{C239CB11-C462-C547-A819-A5016887ABDC}">
      <dgm:prSet phldrT="[Text]" custT="1"/>
      <dgm:spPr/>
      <dgm:t>
        <a:bodyPr/>
        <a:lstStyle/>
        <a:p>
          <a:r>
            <a:rPr lang="en-US" sz="3600" dirty="0"/>
            <a:t>Step 2</a:t>
          </a:r>
        </a:p>
      </dgm:t>
    </dgm:pt>
    <dgm:pt modelId="{30D80209-0047-034D-BCD1-88A4E6856012}" type="parTrans" cxnId="{FACC9FE0-CC73-E648-8D07-9ACC332E4B97}">
      <dgm:prSet/>
      <dgm:spPr/>
      <dgm:t>
        <a:bodyPr/>
        <a:lstStyle/>
        <a:p>
          <a:endParaRPr lang="en-US"/>
        </a:p>
      </dgm:t>
    </dgm:pt>
    <dgm:pt modelId="{4BD0BB9C-0CF6-F641-A4FD-5DFB78EC270E}" type="sibTrans" cxnId="{FACC9FE0-CC73-E648-8D07-9ACC332E4B97}">
      <dgm:prSet/>
      <dgm:spPr/>
      <dgm:t>
        <a:bodyPr/>
        <a:lstStyle/>
        <a:p>
          <a:endParaRPr lang="en-US"/>
        </a:p>
      </dgm:t>
    </dgm:pt>
    <dgm:pt modelId="{9B10034A-B9AE-1D4B-AA12-B0B75E302DEA}">
      <dgm:prSet phldrT="[Text]"/>
      <dgm:spPr/>
      <dgm:t>
        <a:bodyPr/>
        <a:lstStyle/>
        <a:p>
          <a:r>
            <a:rPr lang="en-US" dirty="0"/>
            <a:t>Modify implementation plan based on data</a:t>
          </a:r>
        </a:p>
      </dgm:t>
    </dgm:pt>
    <dgm:pt modelId="{9432DFBE-025D-DD45-B72D-CEA4B7DAE42D}" type="parTrans" cxnId="{AEC302EA-2AE9-3B45-BD35-CE3466E2703F}">
      <dgm:prSet/>
      <dgm:spPr/>
      <dgm:t>
        <a:bodyPr/>
        <a:lstStyle/>
        <a:p>
          <a:endParaRPr lang="en-US"/>
        </a:p>
      </dgm:t>
    </dgm:pt>
    <dgm:pt modelId="{27096454-E888-8442-B3D7-7A9B82787458}" type="sibTrans" cxnId="{AEC302EA-2AE9-3B45-BD35-CE3466E2703F}">
      <dgm:prSet/>
      <dgm:spPr/>
      <dgm:t>
        <a:bodyPr/>
        <a:lstStyle/>
        <a:p>
          <a:endParaRPr lang="en-US"/>
        </a:p>
      </dgm:t>
    </dgm:pt>
    <dgm:pt modelId="{2CC367B5-1101-584E-BDD8-5D9DD09D24CE}">
      <dgm:prSet phldrT="[Text]" custT="1"/>
      <dgm:spPr/>
      <dgm:t>
        <a:bodyPr/>
        <a:lstStyle/>
        <a:p>
          <a:r>
            <a:rPr lang="en-US" sz="3600" dirty="0"/>
            <a:t>Step 3</a:t>
          </a:r>
        </a:p>
      </dgm:t>
    </dgm:pt>
    <dgm:pt modelId="{EFF1FBCB-9E15-774A-94B4-070595DE0B23}" type="parTrans" cxnId="{10B93F0E-7F9D-F945-8748-F9AE2EE487DF}">
      <dgm:prSet/>
      <dgm:spPr/>
      <dgm:t>
        <a:bodyPr/>
        <a:lstStyle/>
        <a:p>
          <a:endParaRPr lang="en-US"/>
        </a:p>
      </dgm:t>
    </dgm:pt>
    <dgm:pt modelId="{6D419A92-0E09-484A-BDD5-60371B5D5058}" type="sibTrans" cxnId="{10B93F0E-7F9D-F945-8748-F9AE2EE487DF}">
      <dgm:prSet/>
      <dgm:spPr/>
      <dgm:t>
        <a:bodyPr/>
        <a:lstStyle/>
        <a:p>
          <a:endParaRPr lang="en-US"/>
        </a:p>
      </dgm:t>
    </dgm:pt>
    <dgm:pt modelId="{D7E7B331-FFF9-A942-BE6E-514063878AA2}">
      <dgm:prSet phldrT="[Text]"/>
      <dgm:spPr/>
      <dgm:t>
        <a:bodyPr/>
        <a:lstStyle/>
        <a:p>
          <a:r>
            <a:rPr lang="en-US" dirty="0"/>
            <a:t>Monitor implementation fidelity</a:t>
          </a:r>
        </a:p>
      </dgm:t>
    </dgm:pt>
    <dgm:pt modelId="{F68262A2-33E5-6648-A7AC-9729C3CBB19C}" type="parTrans" cxnId="{EC76557F-0337-D84F-8916-2ECB4609A590}">
      <dgm:prSet/>
      <dgm:spPr/>
      <dgm:t>
        <a:bodyPr/>
        <a:lstStyle/>
        <a:p>
          <a:endParaRPr lang="en-US"/>
        </a:p>
      </dgm:t>
    </dgm:pt>
    <dgm:pt modelId="{E99BFA9B-CC38-234B-8C46-E1EFDA7C5318}" type="sibTrans" cxnId="{EC76557F-0337-D84F-8916-2ECB4609A590}">
      <dgm:prSet/>
      <dgm:spPr/>
      <dgm:t>
        <a:bodyPr/>
        <a:lstStyle/>
        <a:p>
          <a:endParaRPr lang="en-US"/>
        </a:p>
      </dgm:t>
    </dgm:pt>
    <dgm:pt modelId="{6A878B05-D850-F24A-A0F1-DA6D80D2C712}">
      <dgm:prSet phldrT="[Text]"/>
      <dgm:spPr/>
      <dgm:t>
        <a:bodyPr/>
        <a:lstStyle/>
        <a:p>
          <a:r>
            <a:rPr lang="en-US" dirty="0"/>
            <a:t>Monitor student progress &amp; responsiveness</a:t>
          </a:r>
        </a:p>
      </dgm:t>
    </dgm:pt>
    <dgm:pt modelId="{C29D189E-29E2-2640-BADE-BC3330100DAD}" type="parTrans" cxnId="{2779D43C-2D2A-EE43-B8C2-FAD7B58672A1}">
      <dgm:prSet/>
      <dgm:spPr/>
      <dgm:t>
        <a:bodyPr/>
        <a:lstStyle/>
        <a:p>
          <a:endParaRPr lang="en-US"/>
        </a:p>
      </dgm:t>
    </dgm:pt>
    <dgm:pt modelId="{FB0CF65B-E52C-6E44-A654-8046ABFBA204}" type="sibTrans" cxnId="{2779D43C-2D2A-EE43-B8C2-FAD7B58672A1}">
      <dgm:prSet/>
      <dgm:spPr/>
      <dgm:t>
        <a:bodyPr/>
        <a:lstStyle/>
        <a:p>
          <a:endParaRPr lang="en-US"/>
        </a:p>
      </dgm:t>
    </dgm:pt>
    <dgm:pt modelId="{53CD1878-B5A2-7945-A6BF-AAB395B7B546}">
      <dgm:prSet phldrT="[Text]"/>
      <dgm:spPr/>
      <dgm:t>
        <a:bodyPr/>
        <a:lstStyle/>
        <a:p>
          <a:r>
            <a:rPr lang="en-US" dirty="0"/>
            <a:t>Implement modifications with fidelity</a:t>
          </a:r>
        </a:p>
      </dgm:t>
    </dgm:pt>
    <dgm:pt modelId="{EE90BC6F-D100-4D47-9115-82C4F7A9FCF0}" type="parTrans" cxnId="{3A1758E5-312A-EB4C-994F-8C7FD2B596D1}">
      <dgm:prSet/>
      <dgm:spPr/>
      <dgm:t>
        <a:bodyPr/>
        <a:lstStyle/>
        <a:p>
          <a:endParaRPr lang="en-US"/>
        </a:p>
      </dgm:t>
    </dgm:pt>
    <dgm:pt modelId="{16CB5B3E-6D05-6C4A-86C4-BEE184A64D47}" type="sibTrans" cxnId="{3A1758E5-312A-EB4C-994F-8C7FD2B596D1}">
      <dgm:prSet/>
      <dgm:spPr/>
      <dgm:t>
        <a:bodyPr/>
        <a:lstStyle/>
        <a:p>
          <a:endParaRPr lang="en-US"/>
        </a:p>
      </dgm:t>
    </dgm:pt>
    <dgm:pt modelId="{AD8AB6DD-758A-4149-8E7F-D8E2354286C3}">
      <dgm:prSet phldrT="[Text]"/>
      <dgm:spPr/>
      <dgm:t>
        <a:bodyPr/>
        <a:lstStyle/>
        <a:p>
          <a:r>
            <a:rPr lang="en-US" dirty="0"/>
            <a:t>Modify as indicated by data</a:t>
          </a:r>
        </a:p>
      </dgm:t>
    </dgm:pt>
    <dgm:pt modelId="{6AA6CE46-A5F3-7A42-8B08-047DEF0E7350}" type="parTrans" cxnId="{612DA596-1F02-9846-8C39-8C38B6468C34}">
      <dgm:prSet/>
      <dgm:spPr/>
      <dgm:t>
        <a:bodyPr/>
        <a:lstStyle/>
        <a:p>
          <a:endParaRPr lang="en-US"/>
        </a:p>
      </dgm:t>
    </dgm:pt>
    <dgm:pt modelId="{B1A8FDD9-2321-9045-8A3F-37827A97B35A}" type="sibTrans" cxnId="{612DA596-1F02-9846-8C39-8C38B6468C34}">
      <dgm:prSet/>
      <dgm:spPr/>
      <dgm:t>
        <a:bodyPr/>
        <a:lstStyle/>
        <a:p>
          <a:endParaRPr lang="en-US"/>
        </a:p>
      </dgm:t>
    </dgm:pt>
    <dgm:pt modelId="{7C70BA92-442B-1B48-A11C-44373D29BBF3}" type="pres">
      <dgm:prSet presAssocID="{8EFD4846-DF9E-FB4B-8028-426FEC537BE4}" presName="Name0" presStyleCnt="0">
        <dgm:presLayoutVars>
          <dgm:dir/>
          <dgm:animLvl val="lvl"/>
          <dgm:resizeHandles val="exact"/>
        </dgm:presLayoutVars>
      </dgm:prSet>
      <dgm:spPr/>
    </dgm:pt>
    <dgm:pt modelId="{C9136A35-92F5-7944-B4CB-06873790237A}" type="pres">
      <dgm:prSet presAssocID="{2C804002-1963-324D-86B1-3E60EEE9AB40}" presName="linNode" presStyleCnt="0"/>
      <dgm:spPr/>
    </dgm:pt>
    <dgm:pt modelId="{FF76A753-7026-D347-8412-A9D06E516FE1}" type="pres">
      <dgm:prSet presAssocID="{2C804002-1963-324D-86B1-3E60EEE9AB40}" presName="parentText" presStyleLbl="node1" presStyleIdx="0" presStyleCnt="3" custScaleX="54321">
        <dgm:presLayoutVars>
          <dgm:chMax val="1"/>
          <dgm:bulletEnabled val="1"/>
        </dgm:presLayoutVars>
      </dgm:prSet>
      <dgm:spPr/>
    </dgm:pt>
    <dgm:pt modelId="{9797A534-5E01-E843-9D0B-A35DB6E73CE7}" type="pres">
      <dgm:prSet presAssocID="{2C804002-1963-324D-86B1-3E60EEE9AB40}" presName="descendantText" presStyleLbl="alignAccFollowNode1" presStyleIdx="0" presStyleCnt="3" custScaleX="122801">
        <dgm:presLayoutVars>
          <dgm:bulletEnabled val="1"/>
        </dgm:presLayoutVars>
      </dgm:prSet>
      <dgm:spPr/>
    </dgm:pt>
    <dgm:pt modelId="{F213042A-B932-F24A-9D7E-4F0AB1D9D232}" type="pres">
      <dgm:prSet presAssocID="{9A39282A-478F-AB40-9558-AB46ECA7A3DC}" presName="sp" presStyleCnt="0"/>
      <dgm:spPr/>
    </dgm:pt>
    <dgm:pt modelId="{DC0B075C-4A97-4E4C-BED1-75B37D6EFE4E}" type="pres">
      <dgm:prSet presAssocID="{C239CB11-C462-C547-A819-A5016887ABDC}" presName="linNode" presStyleCnt="0"/>
      <dgm:spPr/>
    </dgm:pt>
    <dgm:pt modelId="{1DE22EF2-EBDC-8E42-B1B2-D931D7F219C5}" type="pres">
      <dgm:prSet presAssocID="{C239CB11-C462-C547-A819-A5016887ABDC}" presName="parentText" presStyleLbl="node1" presStyleIdx="1" presStyleCnt="3" custScaleX="54321">
        <dgm:presLayoutVars>
          <dgm:chMax val="1"/>
          <dgm:bulletEnabled val="1"/>
        </dgm:presLayoutVars>
      </dgm:prSet>
      <dgm:spPr/>
    </dgm:pt>
    <dgm:pt modelId="{4EB3FD76-9BA5-0940-A249-4FF11A2D3CE3}" type="pres">
      <dgm:prSet presAssocID="{C239CB11-C462-C547-A819-A5016887ABDC}" presName="descendantText" presStyleLbl="alignAccFollowNode1" presStyleIdx="1" presStyleCnt="3" custScaleX="122801">
        <dgm:presLayoutVars>
          <dgm:bulletEnabled val="1"/>
        </dgm:presLayoutVars>
      </dgm:prSet>
      <dgm:spPr/>
    </dgm:pt>
    <dgm:pt modelId="{6782D156-B402-644E-A1D6-0CF5EEEB6132}" type="pres">
      <dgm:prSet presAssocID="{4BD0BB9C-0CF6-F641-A4FD-5DFB78EC270E}" presName="sp" presStyleCnt="0"/>
      <dgm:spPr/>
    </dgm:pt>
    <dgm:pt modelId="{2992714F-31C2-B94E-8413-DF6A1C5FEFD0}" type="pres">
      <dgm:prSet presAssocID="{2CC367B5-1101-584E-BDD8-5D9DD09D24CE}" presName="linNode" presStyleCnt="0"/>
      <dgm:spPr/>
    </dgm:pt>
    <dgm:pt modelId="{AD24C51A-1B5A-9743-9CFB-7AB5C3B370E9}" type="pres">
      <dgm:prSet presAssocID="{2CC367B5-1101-584E-BDD8-5D9DD09D24CE}" presName="parentText" presStyleLbl="node1" presStyleIdx="2" presStyleCnt="3" custScaleX="54321">
        <dgm:presLayoutVars>
          <dgm:chMax val="1"/>
          <dgm:bulletEnabled val="1"/>
        </dgm:presLayoutVars>
      </dgm:prSet>
      <dgm:spPr/>
    </dgm:pt>
    <dgm:pt modelId="{DB9041BB-48F2-C942-839D-89ACA5DF0610}" type="pres">
      <dgm:prSet presAssocID="{2CC367B5-1101-584E-BDD8-5D9DD09D24CE}" presName="descendantText" presStyleLbl="alignAccFollowNode1" presStyleIdx="2" presStyleCnt="3" custScaleX="122801">
        <dgm:presLayoutVars>
          <dgm:bulletEnabled val="1"/>
        </dgm:presLayoutVars>
      </dgm:prSet>
      <dgm:spPr/>
    </dgm:pt>
  </dgm:ptLst>
  <dgm:cxnLst>
    <dgm:cxn modelId="{CC715A08-39B0-A449-980D-91985AB7B879}" type="presOf" srcId="{8EFD4846-DF9E-FB4B-8028-426FEC537BE4}" destId="{7C70BA92-442B-1B48-A11C-44373D29BBF3}" srcOrd="0" destOrd="0" presId="urn:microsoft.com/office/officeart/2005/8/layout/vList5"/>
    <dgm:cxn modelId="{10B93F0E-7F9D-F945-8748-F9AE2EE487DF}" srcId="{8EFD4846-DF9E-FB4B-8028-426FEC537BE4}" destId="{2CC367B5-1101-584E-BDD8-5D9DD09D24CE}" srcOrd="2" destOrd="0" parTransId="{EFF1FBCB-9E15-774A-94B4-070595DE0B23}" sibTransId="{6D419A92-0E09-484A-BDD5-60371B5D5058}"/>
    <dgm:cxn modelId="{99A61B22-F0A4-414C-B1C7-D592ED4ACE23}" type="presOf" srcId="{14BEEF62-039E-FF4E-88FC-8DE2DE296355}" destId="{9797A534-5E01-E843-9D0B-A35DB6E73CE7}" srcOrd="0" destOrd="0" presId="urn:microsoft.com/office/officeart/2005/8/layout/vList5"/>
    <dgm:cxn modelId="{202CAD29-186D-274C-A2F3-996D5405B792}" type="presOf" srcId="{C239CB11-C462-C547-A819-A5016887ABDC}" destId="{1DE22EF2-EBDC-8E42-B1B2-D931D7F219C5}" srcOrd="0" destOrd="0" presId="urn:microsoft.com/office/officeart/2005/8/layout/vList5"/>
    <dgm:cxn modelId="{51B8402C-48A2-4145-8613-F4BEAC3071A5}" type="presOf" srcId="{AD8AB6DD-758A-4149-8E7F-D8E2354286C3}" destId="{DB9041BB-48F2-C942-839D-89ACA5DF0610}" srcOrd="0" destOrd="2" presId="urn:microsoft.com/office/officeart/2005/8/layout/vList5"/>
    <dgm:cxn modelId="{2779D43C-2D2A-EE43-B8C2-FAD7B58672A1}" srcId="{2CC367B5-1101-584E-BDD8-5D9DD09D24CE}" destId="{6A878B05-D850-F24A-A0F1-DA6D80D2C712}" srcOrd="1" destOrd="0" parTransId="{C29D189E-29E2-2640-BADE-BC3330100DAD}" sibTransId="{FB0CF65B-E52C-6E44-A654-8046ABFBA204}"/>
    <dgm:cxn modelId="{C60BA266-AE16-4640-8DD7-E1CE15F9CE11}" srcId="{8EFD4846-DF9E-FB4B-8028-426FEC537BE4}" destId="{2C804002-1963-324D-86B1-3E60EEE9AB40}" srcOrd="0" destOrd="0" parTransId="{2DD10F9C-59E5-3B42-9C6C-234130C7C2D1}" sibTransId="{9A39282A-478F-AB40-9558-AB46ECA7A3DC}"/>
    <dgm:cxn modelId="{8DB91770-EB6D-D646-BEC5-12ED2C7F7B95}" srcId="{2C804002-1963-324D-86B1-3E60EEE9AB40}" destId="{14BEEF62-039E-FF4E-88FC-8DE2DE296355}" srcOrd="0" destOrd="0" parTransId="{3DD0EAF3-73E4-2B48-A339-884555432022}" sibTransId="{590DA777-ADD6-264C-982C-4177B040C3F5}"/>
    <dgm:cxn modelId="{8BE0D070-767A-8248-9EAC-1134DEFF98F2}" type="presOf" srcId="{2C804002-1963-324D-86B1-3E60EEE9AB40}" destId="{FF76A753-7026-D347-8412-A9D06E516FE1}" srcOrd="0" destOrd="0" presId="urn:microsoft.com/office/officeart/2005/8/layout/vList5"/>
    <dgm:cxn modelId="{EC76557F-0337-D84F-8916-2ECB4609A590}" srcId="{2CC367B5-1101-584E-BDD8-5D9DD09D24CE}" destId="{D7E7B331-FFF9-A942-BE6E-514063878AA2}" srcOrd="0" destOrd="0" parTransId="{F68262A2-33E5-6648-A7AC-9729C3CBB19C}" sibTransId="{E99BFA9B-CC38-234B-8C46-E1EFDA7C5318}"/>
    <dgm:cxn modelId="{EBD44E81-FF93-824D-8EEE-CEFE845BEC8D}" type="presOf" srcId="{9B10034A-B9AE-1D4B-AA12-B0B75E302DEA}" destId="{4EB3FD76-9BA5-0940-A249-4FF11A2D3CE3}" srcOrd="0" destOrd="0" presId="urn:microsoft.com/office/officeart/2005/8/layout/vList5"/>
    <dgm:cxn modelId="{612DA596-1F02-9846-8C39-8C38B6468C34}" srcId="{2CC367B5-1101-584E-BDD8-5D9DD09D24CE}" destId="{AD8AB6DD-758A-4149-8E7F-D8E2354286C3}" srcOrd="2" destOrd="0" parTransId="{6AA6CE46-A5F3-7A42-8B08-047DEF0E7350}" sibTransId="{B1A8FDD9-2321-9045-8A3F-37827A97B35A}"/>
    <dgm:cxn modelId="{71CB4FB3-4EA4-9247-83ED-A01077CFA143}" type="presOf" srcId="{2654C77A-D20E-634E-8B75-BE5CDDA73FF0}" destId="{9797A534-5E01-E843-9D0B-A35DB6E73CE7}" srcOrd="0" destOrd="1" presId="urn:microsoft.com/office/officeart/2005/8/layout/vList5"/>
    <dgm:cxn modelId="{658650BB-4BBD-C047-929C-6BA82995829D}" srcId="{2C804002-1963-324D-86B1-3E60EEE9AB40}" destId="{2654C77A-D20E-634E-8B75-BE5CDDA73FF0}" srcOrd="1" destOrd="0" parTransId="{30CE07A7-D9A9-BC47-A038-30A93DF4269F}" sibTransId="{BFD9EBEC-481C-9346-9DE0-EE488A2713E8}"/>
    <dgm:cxn modelId="{B740ADBF-12AA-D44A-A862-C83921CA2FA3}" type="presOf" srcId="{6A878B05-D850-F24A-A0F1-DA6D80D2C712}" destId="{DB9041BB-48F2-C942-839D-89ACA5DF0610}" srcOrd="0" destOrd="1" presId="urn:microsoft.com/office/officeart/2005/8/layout/vList5"/>
    <dgm:cxn modelId="{654CFADA-B5D0-1144-9391-5833F44643F6}" type="presOf" srcId="{53CD1878-B5A2-7945-A6BF-AAB395B7B546}" destId="{4EB3FD76-9BA5-0940-A249-4FF11A2D3CE3}" srcOrd="0" destOrd="1" presId="urn:microsoft.com/office/officeart/2005/8/layout/vList5"/>
    <dgm:cxn modelId="{FACC9FE0-CC73-E648-8D07-9ACC332E4B97}" srcId="{8EFD4846-DF9E-FB4B-8028-426FEC537BE4}" destId="{C239CB11-C462-C547-A819-A5016887ABDC}" srcOrd="1" destOrd="0" parTransId="{30D80209-0047-034D-BCD1-88A4E6856012}" sibTransId="{4BD0BB9C-0CF6-F641-A4FD-5DFB78EC270E}"/>
    <dgm:cxn modelId="{3A1758E5-312A-EB4C-994F-8C7FD2B596D1}" srcId="{C239CB11-C462-C547-A819-A5016887ABDC}" destId="{53CD1878-B5A2-7945-A6BF-AAB395B7B546}" srcOrd="1" destOrd="0" parTransId="{EE90BC6F-D100-4D47-9115-82C4F7A9FCF0}" sibTransId="{16CB5B3E-6D05-6C4A-86C4-BEE184A64D47}"/>
    <dgm:cxn modelId="{E3292AE7-6BB3-5C42-9645-7312839AB4C0}" type="presOf" srcId="{2CC367B5-1101-584E-BDD8-5D9DD09D24CE}" destId="{AD24C51A-1B5A-9743-9CFB-7AB5C3B370E9}" srcOrd="0" destOrd="0" presId="urn:microsoft.com/office/officeart/2005/8/layout/vList5"/>
    <dgm:cxn modelId="{AEC302EA-2AE9-3B45-BD35-CE3466E2703F}" srcId="{C239CB11-C462-C547-A819-A5016887ABDC}" destId="{9B10034A-B9AE-1D4B-AA12-B0B75E302DEA}" srcOrd="0" destOrd="0" parTransId="{9432DFBE-025D-DD45-B72D-CEA4B7DAE42D}" sibTransId="{27096454-E888-8442-B3D7-7A9B82787458}"/>
    <dgm:cxn modelId="{ECE60EED-EEDE-A849-8BAD-BD8CB777BAD9}" type="presOf" srcId="{D7E7B331-FFF9-A942-BE6E-514063878AA2}" destId="{DB9041BB-48F2-C942-839D-89ACA5DF0610}" srcOrd="0" destOrd="0" presId="urn:microsoft.com/office/officeart/2005/8/layout/vList5"/>
    <dgm:cxn modelId="{F2B2FE7E-75AD-2C46-A9D8-2BF1721F197F}" type="presParOf" srcId="{7C70BA92-442B-1B48-A11C-44373D29BBF3}" destId="{C9136A35-92F5-7944-B4CB-06873790237A}" srcOrd="0" destOrd="0" presId="urn:microsoft.com/office/officeart/2005/8/layout/vList5"/>
    <dgm:cxn modelId="{6318B776-292C-8446-AF25-77D65A28D49F}" type="presParOf" srcId="{C9136A35-92F5-7944-B4CB-06873790237A}" destId="{FF76A753-7026-D347-8412-A9D06E516FE1}" srcOrd="0" destOrd="0" presId="urn:microsoft.com/office/officeart/2005/8/layout/vList5"/>
    <dgm:cxn modelId="{ACA9B6CB-27A5-A346-8729-BDA88F8ACA14}" type="presParOf" srcId="{C9136A35-92F5-7944-B4CB-06873790237A}" destId="{9797A534-5E01-E843-9D0B-A35DB6E73CE7}" srcOrd="1" destOrd="0" presId="urn:microsoft.com/office/officeart/2005/8/layout/vList5"/>
    <dgm:cxn modelId="{447AD17B-2DFD-8C42-8B50-C230194C0C29}" type="presParOf" srcId="{7C70BA92-442B-1B48-A11C-44373D29BBF3}" destId="{F213042A-B932-F24A-9D7E-4F0AB1D9D232}" srcOrd="1" destOrd="0" presId="urn:microsoft.com/office/officeart/2005/8/layout/vList5"/>
    <dgm:cxn modelId="{D7897795-AD83-E54B-BF14-AEF28D822BC9}" type="presParOf" srcId="{7C70BA92-442B-1B48-A11C-44373D29BBF3}" destId="{DC0B075C-4A97-4E4C-BED1-75B37D6EFE4E}" srcOrd="2" destOrd="0" presId="urn:microsoft.com/office/officeart/2005/8/layout/vList5"/>
    <dgm:cxn modelId="{9FE72D79-50B1-8742-80E7-43998ADDD1A0}" type="presParOf" srcId="{DC0B075C-4A97-4E4C-BED1-75B37D6EFE4E}" destId="{1DE22EF2-EBDC-8E42-B1B2-D931D7F219C5}" srcOrd="0" destOrd="0" presId="urn:microsoft.com/office/officeart/2005/8/layout/vList5"/>
    <dgm:cxn modelId="{CBD90523-F117-2543-903D-27042EDA87F1}" type="presParOf" srcId="{DC0B075C-4A97-4E4C-BED1-75B37D6EFE4E}" destId="{4EB3FD76-9BA5-0940-A249-4FF11A2D3CE3}" srcOrd="1" destOrd="0" presId="urn:microsoft.com/office/officeart/2005/8/layout/vList5"/>
    <dgm:cxn modelId="{182C9C0B-9A67-EB4B-9C40-811335CF8553}" type="presParOf" srcId="{7C70BA92-442B-1B48-A11C-44373D29BBF3}" destId="{6782D156-B402-644E-A1D6-0CF5EEEB6132}" srcOrd="3" destOrd="0" presId="urn:microsoft.com/office/officeart/2005/8/layout/vList5"/>
    <dgm:cxn modelId="{A5E24AB9-32C1-424D-B1DE-B5520C09BA86}" type="presParOf" srcId="{7C70BA92-442B-1B48-A11C-44373D29BBF3}" destId="{2992714F-31C2-B94E-8413-DF6A1C5FEFD0}" srcOrd="4" destOrd="0" presId="urn:microsoft.com/office/officeart/2005/8/layout/vList5"/>
    <dgm:cxn modelId="{5687D592-858C-4D45-8D88-ADCC1BA11E4B}" type="presParOf" srcId="{2992714F-31C2-B94E-8413-DF6A1C5FEFD0}" destId="{AD24C51A-1B5A-9743-9CFB-7AB5C3B370E9}" srcOrd="0" destOrd="0" presId="urn:microsoft.com/office/officeart/2005/8/layout/vList5"/>
    <dgm:cxn modelId="{5FC9E402-A3A6-9645-B99F-67AD8821173E}" type="presParOf" srcId="{2992714F-31C2-B94E-8413-DF6A1C5FEFD0}" destId="{DB9041BB-48F2-C942-839D-89ACA5DF061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349828-EB2A-6245-8CA0-4BD2330C92AD}" type="doc">
      <dgm:prSet loTypeId="urn:microsoft.com/office/officeart/2005/8/layout/hierarchy4" loCatId="hierarchy" qsTypeId="urn:microsoft.com/office/officeart/2005/8/quickstyle/simple4" qsCatId="simple" csTypeId="urn:microsoft.com/office/officeart/2005/8/colors/accent2_5" csCatId="accent2" phldr="1"/>
      <dgm:spPr/>
      <dgm:t>
        <a:bodyPr/>
        <a:lstStyle/>
        <a:p>
          <a:endParaRPr lang="en-US"/>
        </a:p>
      </dgm:t>
    </dgm:pt>
    <dgm:pt modelId="{4D6C7CF7-AB08-084D-AA21-0EF8F7EA49F4}">
      <dgm:prSet phldrT="[Text]" custT="1"/>
      <dgm:spPr>
        <a:solidFill>
          <a:srgbClr val="FFFF00">
            <a:alpha val="80000"/>
          </a:srgbClr>
        </a:solidFill>
      </dgm:spPr>
      <dgm:t>
        <a:bodyPr/>
        <a:lstStyle/>
        <a:p>
          <a:r>
            <a:rPr lang="en-US" sz="4400" dirty="0">
              <a:solidFill>
                <a:srgbClr val="000000"/>
              </a:solidFill>
            </a:rPr>
            <a:t>What is “bullying?”</a:t>
          </a:r>
        </a:p>
      </dgm:t>
    </dgm:pt>
    <dgm:pt modelId="{33FDC7C0-A0D9-E344-87FA-172F82DF65AF}" type="parTrans" cxnId="{EC6D5E34-9A4D-0B4B-9B56-B06E02B26FA6}">
      <dgm:prSet/>
      <dgm:spPr/>
      <dgm:t>
        <a:bodyPr/>
        <a:lstStyle/>
        <a:p>
          <a:endParaRPr lang="en-US"/>
        </a:p>
      </dgm:t>
    </dgm:pt>
    <dgm:pt modelId="{E237690D-F942-E843-8961-926F75B93046}" type="sibTrans" cxnId="{EC6D5E34-9A4D-0B4B-9B56-B06E02B26FA6}">
      <dgm:prSet/>
      <dgm:spPr/>
      <dgm:t>
        <a:bodyPr/>
        <a:lstStyle/>
        <a:p>
          <a:endParaRPr lang="en-US"/>
        </a:p>
      </dgm:t>
    </dgm:pt>
    <dgm:pt modelId="{391E0202-36F7-8443-88F3-0D5CBFAD8A68}">
      <dgm:prSet phldrT="[Text]" custT="1"/>
      <dgm:spPr/>
      <dgm:t>
        <a:bodyPr/>
        <a:lstStyle/>
        <a:p>
          <a:r>
            <a:rPr lang="en-US" sz="3600" dirty="0"/>
            <a:t>Remember:</a:t>
          </a:r>
        </a:p>
      </dgm:t>
    </dgm:pt>
    <dgm:pt modelId="{89FFE647-2426-9E4F-878B-2ED318EA6D04}" type="parTrans" cxnId="{CFF47283-8DE9-CF44-A419-B33660D53484}">
      <dgm:prSet/>
      <dgm:spPr/>
      <dgm:t>
        <a:bodyPr/>
        <a:lstStyle/>
        <a:p>
          <a:endParaRPr lang="en-US"/>
        </a:p>
      </dgm:t>
    </dgm:pt>
    <dgm:pt modelId="{0B25AEEA-B14B-D84D-8128-6796F2186F1D}" type="sibTrans" cxnId="{CFF47283-8DE9-CF44-A419-B33660D53484}">
      <dgm:prSet/>
      <dgm:spPr/>
      <dgm:t>
        <a:bodyPr/>
        <a:lstStyle/>
        <a:p>
          <a:endParaRPr lang="en-US"/>
        </a:p>
      </dgm:t>
    </dgm:pt>
    <dgm:pt modelId="{CDA6B39F-A836-504A-A96D-87127E96B03B}">
      <dgm:prSet phldrT="[Text]"/>
      <dgm:spPr/>
      <dgm:t>
        <a:bodyPr/>
        <a:lstStyle/>
        <a:p>
          <a:r>
            <a:rPr lang="en-US" i="1" dirty="0"/>
            <a:t>“Label behavior, not people…’</a:t>
          </a:r>
        </a:p>
      </dgm:t>
    </dgm:pt>
    <dgm:pt modelId="{84D28C21-3268-EE42-A2FC-90196D0C1DC1}" type="parTrans" cxnId="{0735BD6C-93CE-0740-AA08-9F346A138463}">
      <dgm:prSet/>
      <dgm:spPr/>
      <dgm:t>
        <a:bodyPr/>
        <a:lstStyle/>
        <a:p>
          <a:endParaRPr lang="en-US"/>
        </a:p>
      </dgm:t>
    </dgm:pt>
    <dgm:pt modelId="{A149EB77-1E71-BB48-898F-ED31F12B12E6}" type="sibTrans" cxnId="{0735BD6C-93CE-0740-AA08-9F346A138463}">
      <dgm:prSet/>
      <dgm:spPr/>
      <dgm:t>
        <a:bodyPr/>
        <a:lstStyle/>
        <a:p>
          <a:endParaRPr lang="en-US"/>
        </a:p>
      </dgm:t>
    </dgm:pt>
    <dgm:pt modelId="{CF4D3400-9887-3443-B47E-13A72747D672}">
      <dgm:prSet phldrT="[Text]"/>
      <dgm:spPr/>
      <dgm:t>
        <a:bodyPr/>
        <a:lstStyle/>
        <a:p>
          <a:r>
            <a:rPr lang="en-US" dirty="0"/>
            <a:t>So say, </a:t>
          </a:r>
          <a:r>
            <a:rPr lang="en-US" i="1" dirty="0"/>
            <a:t>“bully behavior”</a:t>
          </a:r>
          <a:endParaRPr lang="en-US" dirty="0"/>
        </a:p>
      </dgm:t>
    </dgm:pt>
    <dgm:pt modelId="{2EACA3CA-B4AC-EB4E-B292-E2E56EB78BD3}" type="parTrans" cxnId="{AD4F68C2-C1E9-174E-A56C-CA9FB47007EA}">
      <dgm:prSet/>
      <dgm:spPr/>
      <dgm:t>
        <a:bodyPr/>
        <a:lstStyle/>
        <a:p>
          <a:endParaRPr lang="en-US"/>
        </a:p>
      </dgm:t>
    </dgm:pt>
    <dgm:pt modelId="{608BF84F-B0C0-4840-A89C-40E94283E8E3}" type="sibTrans" cxnId="{AD4F68C2-C1E9-174E-A56C-CA9FB47007EA}">
      <dgm:prSet/>
      <dgm:spPr/>
      <dgm:t>
        <a:bodyPr/>
        <a:lstStyle/>
        <a:p>
          <a:endParaRPr lang="en-US"/>
        </a:p>
      </dgm:t>
    </dgm:pt>
    <dgm:pt modelId="{6F9BC1C1-4205-2548-AE64-775C92B1FC80}">
      <dgm:prSet phldrT="[Text]" custT="1"/>
      <dgm:spPr/>
      <dgm:t>
        <a:bodyPr/>
        <a:lstStyle/>
        <a:p>
          <a:r>
            <a:rPr lang="en-US" sz="3600" dirty="0"/>
            <a:t>Behavior:</a:t>
          </a:r>
        </a:p>
      </dgm:t>
    </dgm:pt>
    <dgm:pt modelId="{D0E92577-F0E8-FB48-94FC-317F7EF7C03D}" type="parTrans" cxnId="{F2402002-4CAC-784F-B7BD-4701C3C16F93}">
      <dgm:prSet/>
      <dgm:spPr/>
      <dgm:t>
        <a:bodyPr/>
        <a:lstStyle/>
        <a:p>
          <a:endParaRPr lang="en-US"/>
        </a:p>
      </dgm:t>
    </dgm:pt>
    <dgm:pt modelId="{6A630406-09CE-8F42-8B7D-CA1D9A1C845F}" type="sibTrans" cxnId="{F2402002-4CAC-784F-B7BD-4701C3C16F93}">
      <dgm:prSet/>
      <dgm:spPr/>
      <dgm:t>
        <a:bodyPr/>
        <a:lstStyle/>
        <a:p>
          <a:endParaRPr lang="en-US"/>
        </a:p>
      </dgm:t>
    </dgm:pt>
    <dgm:pt modelId="{798EB582-F672-B141-A732-8E6BED86D9FE}">
      <dgm:prSet phldrT="[Text]"/>
      <dgm:spPr/>
      <dgm:t>
        <a:bodyPr/>
        <a:lstStyle/>
        <a:p>
          <a:r>
            <a:rPr lang="en-US" dirty="0"/>
            <a:t>Kid-to-kid verbal/physical aggression, intimidation, teasing, manipulation</a:t>
          </a:r>
        </a:p>
      </dgm:t>
    </dgm:pt>
    <dgm:pt modelId="{CC01D3CC-C28D-D344-AB97-48C351959CA1}" type="parTrans" cxnId="{1958B97E-2EAD-C54F-8162-18528985D4E7}">
      <dgm:prSet/>
      <dgm:spPr/>
      <dgm:t>
        <a:bodyPr/>
        <a:lstStyle/>
        <a:p>
          <a:endParaRPr lang="en-US"/>
        </a:p>
      </dgm:t>
    </dgm:pt>
    <dgm:pt modelId="{42367131-E285-1B40-99FC-B1EA75F998B5}" type="sibTrans" cxnId="{1958B97E-2EAD-C54F-8162-18528985D4E7}">
      <dgm:prSet/>
      <dgm:spPr/>
      <dgm:t>
        <a:bodyPr/>
        <a:lstStyle/>
        <a:p>
          <a:endParaRPr lang="en-US"/>
        </a:p>
      </dgm:t>
    </dgm:pt>
    <dgm:pt modelId="{B861A1E9-6FC8-8949-AD7D-B973CC35DAF2}" type="pres">
      <dgm:prSet presAssocID="{F4349828-EB2A-6245-8CA0-4BD2330C92AD}" presName="Name0" presStyleCnt="0">
        <dgm:presLayoutVars>
          <dgm:chPref val="1"/>
          <dgm:dir/>
          <dgm:animOne val="branch"/>
          <dgm:animLvl val="lvl"/>
          <dgm:resizeHandles/>
        </dgm:presLayoutVars>
      </dgm:prSet>
      <dgm:spPr/>
    </dgm:pt>
    <dgm:pt modelId="{B0C491D0-A2CD-6045-8D97-186830D98AA9}" type="pres">
      <dgm:prSet presAssocID="{4D6C7CF7-AB08-084D-AA21-0EF8F7EA49F4}" presName="vertOne" presStyleCnt="0"/>
      <dgm:spPr/>
    </dgm:pt>
    <dgm:pt modelId="{F00720F0-8AB1-2546-B5C7-C947C36C1EDF}" type="pres">
      <dgm:prSet presAssocID="{4D6C7CF7-AB08-084D-AA21-0EF8F7EA49F4}" presName="txOne" presStyleLbl="node0" presStyleIdx="0" presStyleCnt="1" custScaleY="54057">
        <dgm:presLayoutVars>
          <dgm:chPref val="3"/>
        </dgm:presLayoutVars>
      </dgm:prSet>
      <dgm:spPr/>
    </dgm:pt>
    <dgm:pt modelId="{E7A5D3B9-6810-824A-BA40-B933A0CC2505}" type="pres">
      <dgm:prSet presAssocID="{4D6C7CF7-AB08-084D-AA21-0EF8F7EA49F4}" presName="parTransOne" presStyleCnt="0"/>
      <dgm:spPr/>
    </dgm:pt>
    <dgm:pt modelId="{E0875686-2CE0-DE47-A83F-2B78C2D08B42}" type="pres">
      <dgm:prSet presAssocID="{4D6C7CF7-AB08-084D-AA21-0EF8F7EA49F4}" presName="horzOne" presStyleCnt="0"/>
      <dgm:spPr/>
    </dgm:pt>
    <dgm:pt modelId="{D37561BC-D3A9-9E4E-8B83-064A7DB0294D}" type="pres">
      <dgm:prSet presAssocID="{391E0202-36F7-8443-88F3-0D5CBFAD8A68}" presName="vertTwo" presStyleCnt="0"/>
      <dgm:spPr/>
    </dgm:pt>
    <dgm:pt modelId="{2E2D1F76-7870-794E-8D29-680D9C31E47F}" type="pres">
      <dgm:prSet presAssocID="{391E0202-36F7-8443-88F3-0D5CBFAD8A68}" presName="txTwo" presStyleLbl="node2" presStyleIdx="0" presStyleCnt="2" custScaleY="49980">
        <dgm:presLayoutVars>
          <dgm:chPref val="3"/>
        </dgm:presLayoutVars>
      </dgm:prSet>
      <dgm:spPr/>
    </dgm:pt>
    <dgm:pt modelId="{F859A435-38DB-E24D-BD54-1728825E7061}" type="pres">
      <dgm:prSet presAssocID="{391E0202-36F7-8443-88F3-0D5CBFAD8A68}" presName="parTransTwo" presStyleCnt="0"/>
      <dgm:spPr/>
    </dgm:pt>
    <dgm:pt modelId="{FAD558FB-823B-AB4A-8BD6-8CA42BA744EF}" type="pres">
      <dgm:prSet presAssocID="{391E0202-36F7-8443-88F3-0D5CBFAD8A68}" presName="horzTwo" presStyleCnt="0"/>
      <dgm:spPr/>
    </dgm:pt>
    <dgm:pt modelId="{38AED421-2241-CE4C-97AA-56C97E52FB16}" type="pres">
      <dgm:prSet presAssocID="{CDA6B39F-A836-504A-A96D-87127E96B03B}" presName="vertThree" presStyleCnt="0"/>
      <dgm:spPr/>
    </dgm:pt>
    <dgm:pt modelId="{81E099F4-0FAF-5B4E-AC32-F44A837FA4FB}" type="pres">
      <dgm:prSet presAssocID="{CDA6B39F-A836-504A-A96D-87127E96B03B}" presName="txThree" presStyleLbl="node3" presStyleIdx="0" presStyleCnt="3">
        <dgm:presLayoutVars>
          <dgm:chPref val="3"/>
        </dgm:presLayoutVars>
      </dgm:prSet>
      <dgm:spPr/>
    </dgm:pt>
    <dgm:pt modelId="{44FA1120-496D-354F-8204-2B71C85C8CC6}" type="pres">
      <dgm:prSet presAssocID="{CDA6B39F-A836-504A-A96D-87127E96B03B}" presName="horzThree" presStyleCnt="0"/>
      <dgm:spPr/>
    </dgm:pt>
    <dgm:pt modelId="{43138CEA-D2C2-C14D-89B0-9DF603403BFD}" type="pres">
      <dgm:prSet presAssocID="{A149EB77-1E71-BB48-898F-ED31F12B12E6}" presName="sibSpaceThree" presStyleCnt="0"/>
      <dgm:spPr/>
    </dgm:pt>
    <dgm:pt modelId="{DF0395AB-7F85-1844-85B3-E3DBD7B56A68}" type="pres">
      <dgm:prSet presAssocID="{CF4D3400-9887-3443-B47E-13A72747D672}" presName="vertThree" presStyleCnt="0"/>
      <dgm:spPr/>
    </dgm:pt>
    <dgm:pt modelId="{803B2B0B-D332-2840-9F80-933C0ED768A7}" type="pres">
      <dgm:prSet presAssocID="{CF4D3400-9887-3443-B47E-13A72747D672}" presName="txThree" presStyleLbl="node3" presStyleIdx="1" presStyleCnt="3">
        <dgm:presLayoutVars>
          <dgm:chPref val="3"/>
        </dgm:presLayoutVars>
      </dgm:prSet>
      <dgm:spPr/>
    </dgm:pt>
    <dgm:pt modelId="{76544D19-73A5-FE47-9DBE-EBD0085D98F2}" type="pres">
      <dgm:prSet presAssocID="{CF4D3400-9887-3443-B47E-13A72747D672}" presName="horzThree" presStyleCnt="0"/>
      <dgm:spPr/>
    </dgm:pt>
    <dgm:pt modelId="{49C49DC9-A1FE-3E4B-9AD4-CE67A5000C23}" type="pres">
      <dgm:prSet presAssocID="{0B25AEEA-B14B-D84D-8128-6796F2186F1D}" presName="sibSpaceTwo" presStyleCnt="0"/>
      <dgm:spPr/>
    </dgm:pt>
    <dgm:pt modelId="{1BC9FA4C-7847-6743-8C8D-316617AF42F6}" type="pres">
      <dgm:prSet presAssocID="{6F9BC1C1-4205-2548-AE64-775C92B1FC80}" presName="vertTwo" presStyleCnt="0"/>
      <dgm:spPr/>
    </dgm:pt>
    <dgm:pt modelId="{7E853856-1A8C-1A43-B015-DD42120CE01B}" type="pres">
      <dgm:prSet presAssocID="{6F9BC1C1-4205-2548-AE64-775C92B1FC80}" presName="txTwo" presStyleLbl="node2" presStyleIdx="1" presStyleCnt="2" custScaleY="49980">
        <dgm:presLayoutVars>
          <dgm:chPref val="3"/>
        </dgm:presLayoutVars>
      </dgm:prSet>
      <dgm:spPr/>
    </dgm:pt>
    <dgm:pt modelId="{0FA78368-57A3-D149-B5B3-1BEE97EC25E8}" type="pres">
      <dgm:prSet presAssocID="{6F9BC1C1-4205-2548-AE64-775C92B1FC80}" presName="parTransTwo" presStyleCnt="0"/>
      <dgm:spPr/>
    </dgm:pt>
    <dgm:pt modelId="{51363F22-EC21-324D-AD00-DC0AD7EE21E2}" type="pres">
      <dgm:prSet presAssocID="{6F9BC1C1-4205-2548-AE64-775C92B1FC80}" presName="horzTwo" presStyleCnt="0"/>
      <dgm:spPr/>
    </dgm:pt>
    <dgm:pt modelId="{DBC5BED8-AE02-FB4E-B844-0AB8EBD7206E}" type="pres">
      <dgm:prSet presAssocID="{798EB582-F672-B141-A732-8E6BED86D9FE}" presName="vertThree" presStyleCnt="0"/>
      <dgm:spPr/>
    </dgm:pt>
    <dgm:pt modelId="{61C7EB1B-25B0-444F-851C-EE40B338793D}" type="pres">
      <dgm:prSet presAssocID="{798EB582-F672-B141-A732-8E6BED86D9FE}" presName="txThree" presStyleLbl="node3" presStyleIdx="2" presStyleCnt="3">
        <dgm:presLayoutVars>
          <dgm:chPref val="3"/>
        </dgm:presLayoutVars>
      </dgm:prSet>
      <dgm:spPr/>
    </dgm:pt>
    <dgm:pt modelId="{D112CB6D-FD2C-034B-B5DD-EE1C1A0658AE}" type="pres">
      <dgm:prSet presAssocID="{798EB582-F672-B141-A732-8E6BED86D9FE}" presName="horzThree" presStyleCnt="0"/>
      <dgm:spPr/>
    </dgm:pt>
  </dgm:ptLst>
  <dgm:cxnLst>
    <dgm:cxn modelId="{F2402002-4CAC-784F-B7BD-4701C3C16F93}" srcId="{4D6C7CF7-AB08-084D-AA21-0EF8F7EA49F4}" destId="{6F9BC1C1-4205-2548-AE64-775C92B1FC80}" srcOrd="1" destOrd="0" parTransId="{D0E92577-F0E8-FB48-94FC-317F7EF7C03D}" sibTransId="{6A630406-09CE-8F42-8B7D-CA1D9A1C845F}"/>
    <dgm:cxn modelId="{7ADBA919-4D77-5143-BF88-BF1CE820F337}" type="presOf" srcId="{798EB582-F672-B141-A732-8E6BED86D9FE}" destId="{61C7EB1B-25B0-444F-851C-EE40B338793D}" srcOrd="0" destOrd="0" presId="urn:microsoft.com/office/officeart/2005/8/layout/hierarchy4"/>
    <dgm:cxn modelId="{A4AA802E-96A1-874B-9375-2BFA4BAEE512}" type="presOf" srcId="{F4349828-EB2A-6245-8CA0-4BD2330C92AD}" destId="{B861A1E9-6FC8-8949-AD7D-B973CC35DAF2}" srcOrd="0" destOrd="0" presId="urn:microsoft.com/office/officeart/2005/8/layout/hierarchy4"/>
    <dgm:cxn modelId="{EC6D5E34-9A4D-0B4B-9B56-B06E02B26FA6}" srcId="{F4349828-EB2A-6245-8CA0-4BD2330C92AD}" destId="{4D6C7CF7-AB08-084D-AA21-0EF8F7EA49F4}" srcOrd="0" destOrd="0" parTransId="{33FDC7C0-A0D9-E344-87FA-172F82DF65AF}" sibTransId="{E237690D-F942-E843-8961-926F75B93046}"/>
    <dgm:cxn modelId="{81ED5F52-CC13-EA44-ACC4-E4F864F1A349}" type="presOf" srcId="{6F9BC1C1-4205-2548-AE64-775C92B1FC80}" destId="{7E853856-1A8C-1A43-B015-DD42120CE01B}" srcOrd="0" destOrd="0" presId="urn:microsoft.com/office/officeart/2005/8/layout/hierarchy4"/>
    <dgm:cxn modelId="{0735BD6C-93CE-0740-AA08-9F346A138463}" srcId="{391E0202-36F7-8443-88F3-0D5CBFAD8A68}" destId="{CDA6B39F-A836-504A-A96D-87127E96B03B}" srcOrd="0" destOrd="0" parTransId="{84D28C21-3268-EE42-A2FC-90196D0C1DC1}" sibTransId="{A149EB77-1E71-BB48-898F-ED31F12B12E6}"/>
    <dgm:cxn modelId="{1958B97E-2EAD-C54F-8162-18528985D4E7}" srcId="{6F9BC1C1-4205-2548-AE64-775C92B1FC80}" destId="{798EB582-F672-B141-A732-8E6BED86D9FE}" srcOrd="0" destOrd="0" parTransId="{CC01D3CC-C28D-D344-AB97-48C351959CA1}" sibTransId="{42367131-E285-1B40-99FC-B1EA75F998B5}"/>
    <dgm:cxn modelId="{CFF47283-8DE9-CF44-A419-B33660D53484}" srcId="{4D6C7CF7-AB08-084D-AA21-0EF8F7EA49F4}" destId="{391E0202-36F7-8443-88F3-0D5CBFAD8A68}" srcOrd="0" destOrd="0" parTransId="{89FFE647-2426-9E4F-878B-2ED318EA6D04}" sibTransId="{0B25AEEA-B14B-D84D-8128-6796F2186F1D}"/>
    <dgm:cxn modelId="{206E0D94-8824-A443-AC30-849934C09057}" type="presOf" srcId="{4D6C7CF7-AB08-084D-AA21-0EF8F7EA49F4}" destId="{F00720F0-8AB1-2546-B5C7-C947C36C1EDF}" srcOrd="0" destOrd="0" presId="urn:microsoft.com/office/officeart/2005/8/layout/hierarchy4"/>
    <dgm:cxn modelId="{CF5B6EAD-7F03-924A-8975-18497B524EE1}" type="presOf" srcId="{391E0202-36F7-8443-88F3-0D5CBFAD8A68}" destId="{2E2D1F76-7870-794E-8D29-680D9C31E47F}" srcOrd="0" destOrd="0" presId="urn:microsoft.com/office/officeart/2005/8/layout/hierarchy4"/>
    <dgm:cxn modelId="{AF0090B2-0AA1-0E4A-9E73-5B74EA54F770}" type="presOf" srcId="{CF4D3400-9887-3443-B47E-13A72747D672}" destId="{803B2B0B-D332-2840-9F80-933C0ED768A7}" srcOrd="0" destOrd="0" presId="urn:microsoft.com/office/officeart/2005/8/layout/hierarchy4"/>
    <dgm:cxn modelId="{12DCAFBB-61B9-DD4E-9500-129C4F1178AA}" type="presOf" srcId="{CDA6B39F-A836-504A-A96D-87127E96B03B}" destId="{81E099F4-0FAF-5B4E-AC32-F44A837FA4FB}" srcOrd="0" destOrd="0" presId="urn:microsoft.com/office/officeart/2005/8/layout/hierarchy4"/>
    <dgm:cxn modelId="{AD4F68C2-C1E9-174E-A56C-CA9FB47007EA}" srcId="{391E0202-36F7-8443-88F3-0D5CBFAD8A68}" destId="{CF4D3400-9887-3443-B47E-13A72747D672}" srcOrd="1" destOrd="0" parTransId="{2EACA3CA-B4AC-EB4E-B292-E2E56EB78BD3}" sibTransId="{608BF84F-B0C0-4840-A89C-40E94283E8E3}"/>
    <dgm:cxn modelId="{4837EB63-095E-0144-A846-7AAFC7964613}" type="presParOf" srcId="{B861A1E9-6FC8-8949-AD7D-B973CC35DAF2}" destId="{B0C491D0-A2CD-6045-8D97-186830D98AA9}" srcOrd="0" destOrd="0" presId="urn:microsoft.com/office/officeart/2005/8/layout/hierarchy4"/>
    <dgm:cxn modelId="{4DB8C074-6D6F-E846-9DAE-52C12748ADBA}" type="presParOf" srcId="{B0C491D0-A2CD-6045-8D97-186830D98AA9}" destId="{F00720F0-8AB1-2546-B5C7-C947C36C1EDF}" srcOrd="0" destOrd="0" presId="urn:microsoft.com/office/officeart/2005/8/layout/hierarchy4"/>
    <dgm:cxn modelId="{127D3CA8-D08B-7649-B96B-D5D3E7A60CC6}" type="presParOf" srcId="{B0C491D0-A2CD-6045-8D97-186830D98AA9}" destId="{E7A5D3B9-6810-824A-BA40-B933A0CC2505}" srcOrd="1" destOrd="0" presId="urn:microsoft.com/office/officeart/2005/8/layout/hierarchy4"/>
    <dgm:cxn modelId="{22F0C16A-1ABA-BC46-A30B-5B908F11EE40}" type="presParOf" srcId="{B0C491D0-A2CD-6045-8D97-186830D98AA9}" destId="{E0875686-2CE0-DE47-A83F-2B78C2D08B42}" srcOrd="2" destOrd="0" presId="urn:microsoft.com/office/officeart/2005/8/layout/hierarchy4"/>
    <dgm:cxn modelId="{BBB59584-60A0-6949-8792-B8D23E110337}" type="presParOf" srcId="{E0875686-2CE0-DE47-A83F-2B78C2D08B42}" destId="{D37561BC-D3A9-9E4E-8B83-064A7DB0294D}" srcOrd="0" destOrd="0" presId="urn:microsoft.com/office/officeart/2005/8/layout/hierarchy4"/>
    <dgm:cxn modelId="{F192043E-A164-0F4E-99FF-081AF13F76FB}" type="presParOf" srcId="{D37561BC-D3A9-9E4E-8B83-064A7DB0294D}" destId="{2E2D1F76-7870-794E-8D29-680D9C31E47F}" srcOrd="0" destOrd="0" presId="urn:microsoft.com/office/officeart/2005/8/layout/hierarchy4"/>
    <dgm:cxn modelId="{5F149A59-D1FD-FE4E-B3D8-805F14443B32}" type="presParOf" srcId="{D37561BC-D3A9-9E4E-8B83-064A7DB0294D}" destId="{F859A435-38DB-E24D-BD54-1728825E7061}" srcOrd="1" destOrd="0" presId="urn:microsoft.com/office/officeart/2005/8/layout/hierarchy4"/>
    <dgm:cxn modelId="{C62C673D-C06B-0841-9396-D6BA0C627345}" type="presParOf" srcId="{D37561BC-D3A9-9E4E-8B83-064A7DB0294D}" destId="{FAD558FB-823B-AB4A-8BD6-8CA42BA744EF}" srcOrd="2" destOrd="0" presId="urn:microsoft.com/office/officeart/2005/8/layout/hierarchy4"/>
    <dgm:cxn modelId="{D812FB04-8729-694C-804A-B6E1808F60AA}" type="presParOf" srcId="{FAD558FB-823B-AB4A-8BD6-8CA42BA744EF}" destId="{38AED421-2241-CE4C-97AA-56C97E52FB16}" srcOrd="0" destOrd="0" presId="urn:microsoft.com/office/officeart/2005/8/layout/hierarchy4"/>
    <dgm:cxn modelId="{BC845B09-9C1F-1D43-A175-D3223B3F1242}" type="presParOf" srcId="{38AED421-2241-CE4C-97AA-56C97E52FB16}" destId="{81E099F4-0FAF-5B4E-AC32-F44A837FA4FB}" srcOrd="0" destOrd="0" presId="urn:microsoft.com/office/officeart/2005/8/layout/hierarchy4"/>
    <dgm:cxn modelId="{CA784219-2551-A24F-B2F6-F08BD11A0D99}" type="presParOf" srcId="{38AED421-2241-CE4C-97AA-56C97E52FB16}" destId="{44FA1120-496D-354F-8204-2B71C85C8CC6}" srcOrd="1" destOrd="0" presId="urn:microsoft.com/office/officeart/2005/8/layout/hierarchy4"/>
    <dgm:cxn modelId="{21AC1D6B-6E75-2E42-ACB3-31A4A15F57FB}" type="presParOf" srcId="{FAD558FB-823B-AB4A-8BD6-8CA42BA744EF}" destId="{43138CEA-D2C2-C14D-89B0-9DF603403BFD}" srcOrd="1" destOrd="0" presId="urn:microsoft.com/office/officeart/2005/8/layout/hierarchy4"/>
    <dgm:cxn modelId="{59F9AF12-0189-5341-AAF5-1F8627B83C2B}" type="presParOf" srcId="{FAD558FB-823B-AB4A-8BD6-8CA42BA744EF}" destId="{DF0395AB-7F85-1844-85B3-E3DBD7B56A68}" srcOrd="2" destOrd="0" presId="urn:microsoft.com/office/officeart/2005/8/layout/hierarchy4"/>
    <dgm:cxn modelId="{52A6C090-55C8-D44F-995B-E3DE0DEFAFEB}" type="presParOf" srcId="{DF0395AB-7F85-1844-85B3-E3DBD7B56A68}" destId="{803B2B0B-D332-2840-9F80-933C0ED768A7}" srcOrd="0" destOrd="0" presId="urn:microsoft.com/office/officeart/2005/8/layout/hierarchy4"/>
    <dgm:cxn modelId="{E1897D57-C479-2E4B-BE26-38BE91A84FA1}" type="presParOf" srcId="{DF0395AB-7F85-1844-85B3-E3DBD7B56A68}" destId="{76544D19-73A5-FE47-9DBE-EBD0085D98F2}" srcOrd="1" destOrd="0" presId="urn:microsoft.com/office/officeart/2005/8/layout/hierarchy4"/>
    <dgm:cxn modelId="{2AD1E426-31FA-F34C-9ADF-97DB40D98C28}" type="presParOf" srcId="{E0875686-2CE0-DE47-A83F-2B78C2D08B42}" destId="{49C49DC9-A1FE-3E4B-9AD4-CE67A5000C23}" srcOrd="1" destOrd="0" presId="urn:microsoft.com/office/officeart/2005/8/layout/hierarchy4"/>
    <dgm:cxn modelId="{1F596F1F-9240-714E-A331-E5A49E1715BF}" type="presParOf" srcId="{E0875686-2CE0-DE47-A83F-2B78C2D08B42}" destId="{1BC9FA4C-7847-6743-8C8D-316617AF42F6}" srcOrd="2" destOrd="0" presId="urn:microsoft.com/office/officeart/2005/8/layout/hierarchy4"/>
    <dgm:cxn modelId="{B7AD9437-9F71-5B4F-B455-F5250E1D758E}" type="presParOf" srcId="{1BC9FA4C-7847-6743-8C8D-316617AF42F6}" destId="{7E853856-1A8C-1A43-B015-DD42120CE01B}" srcOrd="0" destOrd="0" presId="urn:microsoft.com/office/officeart/2005/8/layout/hierarchy4"/>
    <dgm:cxn modelId="{2AD62334-38E8-C644-92B6-0A2CADAEB240}" type="presParOf" srcId="{1BC9FA4C-7847-6743-8C8D-316617AF42F6}" destId="{0FA78368-57A3-D149-B5B3-1BEE97EC25E8}" srcOrd="1" destOrd="0" presId="urn:microsoft.com/office/officeart/2005/8/layout/hierarchy4"/>
    <dgm:cxn modelId="{44998496-4320-084B-893D-485302DEF9ED}" type="presParOf" srcId="{1BC9FA4C-7847-6743-8C8D-316617AF42F6}" destId="{51363F22-EC21-324D-AD00-DC0AD7EE21E2}" srcOrd="2" destOrd="0" presId="urn:microsoft.com/office/officeart/2005/8/layout/hierarchy4"/>
    <dgm:cxn modelId="{48AB348F-2573-384B-91E1-5FD0F6604D87}" type="presParOf" srcId="{51363F22-EC21-324D-AD00-DC0AD7EE21E2}" destId="{DBC5BED8-AE02-FB4E-B844-0AB8EBD7206E}" srcOrd="0" destOrd="0" presId="urn:microsoft.com/office/officeart/2005/8/layout/hierarchy4"/>
    <dgm:cxn modelId="{0373ABF5-57B5-734A-B8CC-E002D432364B}" type="presParOf" srcId="{DBC5BED8-AE02-FB4E-B844-0AB8EBD7206E}" destId="{61C7EB1B-25B0-444F-851C-EE40B338793D}" srcOrd="0" destOrd="0" presId="urn:microsoft.com/office/officeart/2005/8/layout/hierarchy4"/>
    <dgm:cxn modelId="{400BD496-8C23-504E-BC27-7D264FD4A2A9}" type="presParOf" srcId="{DBC5BED8-AE02-FB4E-B844-0AB8EBD7206E}" destId="{D112CB6D-FD2C-034B-B5DD-EE1C1A0658A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4A60122-BE9A-5B4D-B717-261F3B6D70D6}" type="doc">
      <dgm:prSet loTypeId="urn:microsoft.com/office/officeart/2005/8/layout/hierarchy4" loCatId="hierarchy" qsTypeId="urn:microsoft.com/office/officeart/2005/8/quickstyle/simple4" qsCatId="simple" csTypeId="urn:microsoft.com/office/officeart/2005/8/colors/accent2_5" csCatId="accent2" phldr="1"/>
      <dgm:spPr/>
      <dgm:t>
        <a:bodyPr/>
        <a:lstStyle/>
        <a:p>
          <a:endParaRPr lang="en-US"/>
        </a:p>
      </dgm:t>
    </dgm:pt>
    <dgm:pt modelId="{2AEAF7ED-B56A-1943-A55E-CB4274A3D24A}">
      <dgm:prSet phldrT="[Text]" custT="1"/>
      <dgm:spPr>
        <a:solidFill>
          <a:srgbClr val="FFFF00">
            <a:alpha val="80000"/>
          </a:srgbClr>
        </a:solidFill>
      </dgm:spPr>
      <dgm:t>
        <a:bodyPr/>
        <a:lstStyle/>
        <a:p>
          <a:r>
            <a:rPr lang="en-US" sz="4000" dirty="0">
              <a:solidFill>
                <a:srgbClr val="000000"/>
              </a:solidFill>
            </a:rPr>
            <a:t>Why engage in “bully” behavior?</a:t>
          </a:r>
        </a:p>
      </dgm:t>
    </dgm:pt>
    <dgm:pt modelId="{21F74253-6794-D746-87BC-92D9B852C146}" type="parTrans" cxnId="{283F8746-241A-7945-B01D-9F759A2A026B}">
      <dgm:prSet/>
      <dgm:spPr/>
      <dgm:t>
        <a:bodyPr/>
        <a:lstStyle/>
        <a:p>
          <a:endParaRPr lang="en-US" sz="2400"/>
        </a:p>
      </dgm:t>
    </dgm:pt>
    <dgm:pt modelId="{DD6E3059-6E09-084D-9EF2-30144D8AB0D5}" type="sibTrans" cxnId="{283F8746-241A-7945-B01D-9F759A2A026B}">
      <dgm:prSet/>
      <dgm:spPr/>
      <dgm:t>
        <a:bodyPr/>
        <a:lstStyle/>
        <a:p>
          <a:endParaRPr lang="en-US" sz="2400"/>
        </a:p>
      </dgm:t>
    </dgm:pt>
    <dgm:pt modelId="{4D27EC59-200C-724D-AEE7-073F5CBF4375}">
      <dgm:prSet phldrT="[Text]" custT="1"/>
      <dgm:spPr/>
      <dgm:t>
        <a:bodyPr/>
        <a:lstStyle/>
        <a:p>
          <a:r>
            <a:rPr lang="en-US" sz="4400" dirty="0"/>
            <a:t>Get/obtain</a:t>
          </a:r>
        </a:p>
      </dgm:t>
    </dgm:pt>
    <dgm:pt modelId="{038B6827-F101-F241-8108-D74672E7805E}" type="parTrans" cxnId="{0CB6801D-9866-1346-AB01-BFBF787011B6}">
      <dgm:prSet custT="1"/>
      <dgm:spPr/>
      <dgm:t>
        <a:bodyPr/>
        <a:lstStyle/>
        <a:p>
          <a:endParaRPr lang="en-US" sz="2400"/>
        </a:p>
      </dgm:t>
    </dgm:pt>
    <dgm:pt modelId="{5ABEC2D0-293D-5D48-8073-50FF17A628C8}" type="sibTrans" cxnId="{0CB6801D-9866-1346-AB01-BFBF787011B6}">
      <dgm:prSet/>
      <dgm:spPr/>
      <dgm:t>
        <a:bodyPr/>
        <a:lstStyle/>
        <a:p>
          <a:endParaRPr lang="en-US" sz="2400"/>
        </a:p>
      </dgm:t>
    </dgm:pt>
    <dgm:pt modelId="{97B97F7B-F8AB-6941-A64E-B4722A136BEE}">
      <dgm:prSet phldrT="[Text]" custT="1"/>
      <dgm:spPr/>
      <dgm:t>
        <a:bodyPr/>
        <a:lstStyle/>
        <a:p>
          <a:r>
            <a:rPr lang="en-US" sz="4400" dirty="0"/>
            <a:t>Escape/avoid</a:t>
          </a:r>
        </a:p>
      </dgm:t>
    </dgm:pt>
    <dgm:pt modelId="{3476BD92-A433-934E-9B42-0A54AB82A7E8}" type="parTrans" cxnId="{E14EF2ED-AFA4-3142-8D43-076ACEA0BBFF}">
      <dgm:prSet custT="1"/>
      <dgm:spPr/>
      <dgm:t>
        <a:bodyPr/>
        <a:lstStyle/>
        <a:p>
          <a:endParaRPr lang="en-US" sz="2400"/>
        </a:p>
      </dgm:t>
    </dgm:pt>
    <dgm:pt modelId="{A434AD5F-6F86-1F41-8769-660FFBEDF4D1}" type="sibTrans" cxnId="{E14EF2ED-AFA4-3142-8D43-076ACEA0BBFF}">
      <dgm:prSet/>
      <dgm:spPr/>
      <dgm:t>
        <a:bodyPr/>
        <a:lstStyle/>
        <a:p>
          <a:endParaRPr lang="en-US" sz="2400"/>
        </a:p>
      </dgm:t>
    </dgm:pt>
    <dgm:pt modelId="{4C334807-46A1-8F4B-BA72-396D95BBD89E}">
      <dgm:prSet phldrT="[Text]" custT="1"/>
      <dgm:spPr/>
      <dgm:t>
        <a:bodyPr/>
        <a:lstStyle/>
        <a:p>
          <a:r>
            <a:rPr lang="en-US" sz="2400" dirty="0"/>
            <a:t>E.g., stuff, things, attention, activity, stimulation, etc.  </a:t>
          </a:r>
        </a:p>
      </dgm:t>
    </dgm:pt>
    <dgm:pt modelId="{2D490D0C-C576-E144-9163-643C7BE8E323}" type="parTrans" cxnId="{F70B43E9-D813-D140-8B7E-BA1FCA9C9A16}">
      <dgm:prSet custT="1"/>
      <dgm:spPr/>
      <dgm:t>
        <a:bodyPr/>
        <a:lstStyle/>
        <a:p>
          <a:endParaRPr lang="en-US" sz="2400"/>
        </a:p>
      </dgm:t>
    </dgm:pt>
    <dgm:pt modelId="{9A9B0D76-1D06-744A-80F6-A93039B13146}" type="sibTrans" cxnId="{F70B43E9-D813-D140-8B7E-BA1FCA9C9A16}">
      <dgm:prSet/>
      <dgm:spPr/>
      <dgm:t>
        <a:bodyPr/>
        <a:lstStyle/>
        <a:p>
          <a:endParaRPr lang="en-US" sz="2400"/>
        </a:p>
      </dgm:t>
    </dgm:pt>
    <dgm:pt modelId="{C60EA002-AFFE-684B-83FF-D04C601B6F07}">
      <dgm:prSet phldrT="[Text]" custT="1"/>
      <dgm:spPr/>
      <dgm:t>
        <a:bodyPr/>
        <a:lstStyle/>
        <a:p>
          <a:r>
            <a:rPr lang="en-US" sz="2400" dirty="0"/>
            <a:t>E.g., stuff, things, attention, activity, stimulation, etc.  </a:t>
          </a:r>
        </a:p>
      </dgm:t>
    </dgm:pt>
    <dgm:pt modelId="{A6280A52-C310-074F-B2F9-FA0BB3FB5EC0}" type="parTrans" cxnId="{C75CD937-5B0E-BF4C-85A1-577EDBC2197B}">
      <dgm:prSet custT="1"/>
      <dgm:spPr/>
      <dgm:t>
        <a:bodyPr/>
        <a:lstStyle/>
        <a:p>
          <a:endParaRPr lang="en-US" sz="2400"/>
        </a:p>
      </dgm:t>
    </dgm:pt>
    <dgm:pt modelId="{A4E42FF1-17B7-8A44-BFE3-2C9E86818899}" type="sibTrans" cxnId="{C75CD937-5B0E-BF4C-85A1-577EDBC2197B}">
      <dgm:prSet/>
      <dgm:spPr/>
      <dgm:t>
        <a:bodyPr/>
        <a:lstStyle/>
        <a:p>
          <a:endParaRPr lang="en-US" sz="2400"/>
        </a:p>
      </dgm:t>
    </dgm:pt>
    <dgm:pt modelId="{D5596F39-7B3B-704F-BADC-BF4105E705CD}" type="pres">
      <dgm:prSet presAssocID="{84A60122-BE9A-5B4D-B717-261F3B6D70D6}" presName="Name0" presStyleCnt="0">
        <dgm:presLayoutVars>
          <dgm:chPref val="1"/>
          <dgm:dir/>
          <dgm:animOne val="branch"/>
          <dgm:animLvl val="lvl"/>
          <dgm:resizeHandles/>
        </dgm:presLayoutVars>
      </dgm:prSet>
      <dgm:spPr/>
    </dgm:pt>
    <dgm:pt modelId="{6C792E24-5599-184A-8370-887944718B6F}" type="pres">
      <dgm:prSet presAssocID="{2AEAF7ED-B56A-1943-A55E-CB4274A3D24A}" presName="vertOne" presStyleCnt="0"/>
      <dgm:spPr/>
    </dgm:pt>
    <dgm:pt modelId="{6A3E7392-9667-6D43-B66E-EDE6B159BE60}" type="pres">
      <dgm:prSet presAssocID="{2AEAF7ED-B56A-1943-A55E-CB4274A3D24A}" presName="txOne" presStyleLbl="node0" presStyleIdx="0" presStyleCnt="1" custScaleY="73409">
        <dgm:presLayoutVars>
          <dgm:chPref val="3"/>
        </dgm:presLayoutVars>
      </dgm:prSet>
      <dgm:spPr/>
    </dgm:pt>
    <dgm:pt modelId="{1AB01F50-5B91-0B4B-9835-58DFD71AE0CD}" type="pres">
      <dgm:prSet presAssocID="{2AEAF7ED-B56A-1943-A55E-CB4274A3D24A}" presName="parTransOne" presStyleCnt="0"/>
      <dgm:spPr/>
    </dgm:pt>
    <dgm:pt modelId="{5E4DE978-A762-4145-A0E7-2447FCC60604}" type="pres">
      <dgm:prSet presAssocID="{2AEAF7ED-B56A-1943-A55E-CB4274A3D24A}" presName="horzOne" presStyleCnt="0"/>
      <dgm:spPr/>
    </dgm:pt>
    <dgm:pt modelId="{7B41773F-B923-C146-926F-FDC27BC541F8}" type="pres">
      <dgm:prSet presAssocID="{4D27EC59-200C-724D-AEE7-073F5CBF4375}" presName="vertTwo" presStyleCnt="0"/>
      <dgm:spPr/>
    </dgm:pt>
    <dgm:pt modelId="{63CB881F-59BF-324E-8B09-01E9A1A326C0}" type="pres">
      <dgm:prSet presAssocID="{4D27EC59-200C-724D-AEE7-073F5CBF4375}" presName="txTwo" presStyleLbl="node2" presStyleIdx="0" presStyleCnt="2">
        <dgm:presLayoutVars>
          <dgm:chPref val="3"/>
        </dgm:presLayoutVars>
      </dgm:prSet>
      <dgm:spPr/>
    </dgm:pt>
    <dgm:pt modelId="{C6B2AB87-DA20-8F49-A754-2224C5CAF27C}" type="pres">
      <dgm:prSet presAssocID="{4D27EC59-200C-724D-AEE7-073F5CBF4375}" presName="parTransTwo" presStyleCnt="0"/>
      <dgm:spPr/>
    </dgm:pt>
    <dgm:pt modelId="{D46BD13F-EF90-6748-8EF4-119BE6C594EE}" type="pres">
      <dgm:prSet presAssocID="{4D27EC59-200C-724D-AEE7-073F5CBF4375}" presName="horzTwo" presStyleCnt="0"/>
      <dgm:spPr/>
    </dgm:pt>
    <dgm:pt modelId="{FDCE7793-AB36-FE48-8DB6-98446E9B1DAD}" type="pres">
      <dgm:prSet presAssocID="{4C334807-46A1-8F4B-BA72-396D95BBD89E}" presName="vertThree" presStyleCnt="0"/>
      <dgm:spPr/>
    </dgm:pt>
    <dgm:pt modelId="{E1A24A18-59A1-D04E-B654-0F8AA894FFAA}" type="pres">
      <dgm:prSet presAssocID="{4C334807-46A1-8F4B-BA72-396D95BBD89E}" presName="txThree" presStyleLbl="node3" presStyleIdx="0" presStyleCnt="2">
        <dgm:presLayoutVars>
          <dgm:chPref val="3"/>
        </dgm:presLayoutVars>
      </dgm:prSet>
      <dgm:spPr/>
    </dgm:pt>
    <dgm:pt modelId="{64D0833C-6CF3-3A48-8B90-A8FC857901EE}" type="pres">
      <dgm:prSet presAssocID="{4C334807-46A1-8F4B-BA72-396D95BBD89E}" presName="horzThree" presStyleCnt="0"/>
      <dgm:spPr/>
    </dgm:pt>
    <dgm:pt modelId="{0C427E94-6C2E-8A4D-9AA5-1BF09B5ACE29}" type="pres">
      <dgm:prSet presAssocID="{5ABEC2D0-293D-5D48-8073-50FF17A628C8}" presName="sibSpaceTwo" presStyleCnt="0"/>
      <dgm:spPr/>
    </dgm:pt>
    <dgm:pt modelId="{3ED39EFA-B372-5A41-B771-506A5A2AF6E9}" type="pres">
      <dgm:prSet presAssocID="{97B97F7B-F8AB-6941-A64E-B4722A136BEE}" presName="vertTwo" presStyleCnt="0"/>
      <dgm:spPr/>
    </dgm:pt>
    <dgm:pt modelId="{EEA362C4-571B-6143-9B76-DEE196DEE9BB}" type="pres">
      <dgm:prSet presAssocID="{97B97F7B-F8AB-6941-A64E-B4722A136BEE}" presName="txTwo" presStyleLbl="node2" presStyleIdx="1" presStyleCnt="2">
        <dgm:presLayoutVars>
          <dgm:chPref val="3"/>
        </dgm:presLayoutVars>
      </dgm:prSet>
      <dgm:spPr/>
    </dgm:pt>
    <dgm:pt modelId="{8BFE6FFD-47A9-8C41-A926-86A93B3FDA16}" type="pres">
      <dgm:prSet presAssocID="{97B97F7B-F8AB-6941-A64E-B4722A136BEE}" presName="parTransTwo" presStyleCnt="0"/>
      <dgm:spPr/>
    </dgm:pt>
    <dgm:pt modelId="{3DDF95DA-0BA1-AE43-A2F4-0FD88B1163CB}" type="pres">
      <dgm:prSet presAssocID="{97B97F7B-F8AB-6941-A64E-B4722A136BEE}" presName="horzTwo" presStyleCnt="0"/>
      <dgm:spPr/>
    </dgm:pt>
    <dgm:pt modelId="{C76E4224-23A2-6D4B-8BE1-832020201D9E}" type="pres">
      <dgm:prSet presAssocID="{C60EA002-AFFE-684B-83FF-D04C601B6F07}" presName="vertThree" presStyleCnt="0"/>
      <dgm:spPr/>
    </dgm:pt>
    <dgm:pt modelId="{08551BFB-CFB0-9845-A5DB-FAF8095B9E75}" type="pres">
      <dgm:prSet presAssocID="{C60EA002-AFFE-684B-83FF-D04C601B6F07}" presName="txThree" presStyleLbl="node3" presStyleIdx="1" presStyleCnt="2">
        <dgm:presLayoutVars>
          <dgm:chPref val="3"/>
        </dgm:presLayoutVars>
      </dgm:prSet>
      <dgm:spPr/>
    </dgm:pt>
    <dgm:pt modelId="{13A03E67-132C-C845-B6A5-D31BCB92C52B}" type="pres">
      <dgm:prSet presAssocID="{C60EA002-AFFE-684B-83FF-D04C601B6F07}" presName="horzThree" presStyleCnt="0"/>
      <dgm:spPr/>
    </dgm:pt>
  </dgm:ptLst>
  <dgm:cxnLst>
    <dgm:cxn modelId="{0CB6801D-9866-1346-AB01-BFBF787011B6}" srcId="{2AEAF7ED-B56A-1943-A55E-CB4274A3D24A}" destId="{4D27EC59-200C-724D-AEE7-073F5CBF4375}" srcOrd="0" destOrd="0" parTransId="{038B6827-F101-F241-8108-D74672E7805E}" sibTransId="{5ABEC2D0-293D-5D48-8073-50FF17A628C8}"/>
    <dgm:cxn modelId="{0EC0D935-B4C9-6F4F-A1B0-BEC26CA9F4AF}" type="presOf" srcId="{97B97F7B-F8AB-6941-A64E-B4722A136BEE}" destId="{EEA362C4-571B-6143-9B76-DEE196DEE9BB}" srcOrd="0" destOrd="0" presId="urn:microsoft.com/office/officeart/2005/8/layout/hierarchy4"/>
    <dgm:cxn modelId="{C75CD937-5B0E-BF4C-85A1-577EDBC2197B}" srcId="{97B97F7B-F8AB-6941-A64E-B4722A136BEE}" destId="{C60EA002-AFFE-684B-83FF-D04C601B6F07}" srcOrd="0" destOrd="0" parTransId="{A6280A52-C310-074F-B2F9-FA0BB3FB5EC0}" sibTransId="{A4E42FF1-17B7-8A44-BFE3-2C9E86818899}"/>
    <dgm:cxn modelId="{283F8746-241A-7945-B01D-9F759A2A026B}" srcId="{84A60122-BE9A-5B4D-B717-261F3B6D70D6}" destId="{2AEAF7ED-B56A-1943-A55E-CB4274A3D24A}" srcOrd="0" destOrd="0" parTransId="{21F74253-6794-D746-87BC-92D9B852C146}" sibTransId="{DD6E3059-6E09-084D-9EF2-30144D8AB0D5}"/>
    <dgm:cxn modelId="{AF8C366E-8A1D-6641-87DB-0DDCDEB122B7}" type="presOf" srcId="{2AEAF7ED-B56A-1943-A55E-CB4274A3D24A}" destId="{6A3E7392-9667-6D43-B66E-EDE6B159BE60}" srcOrd="0" destOrd="0" presId="urn:microsoft.com/office/officeart/2005/8/layout/hierarchy4"/>
    <dgm:cxn modelId="{6B41F785-60CF-454A-B910-EAB15759DECC}" type="presOf" srcId="{C60EA002-AFFE-684B-83FF-D04C601B6F07}" destId="{08551BFB-CFB0-9845-A5DB-FAF8095B9E75}" srcOrd="0" destOrd="0" presId="urn:microsoft.com/office/officeart/2005/8/layout/hierarchy4"/>
    <dgm:cxn modelId="{F8A83299-7AB6-DE49-8AD2-C0F45429F1E0}" type="presOf" srcId="{4D27EC59-200C-724D-AEE7-073F5CBF4375}" destId="{63CB881F-59BF-324E-8B09-01E9A1A326C0}" srcOrd="0" destOrd="0" presId="urn:microsoft.com/office/officeart/2005/8/layout/hierarchy4"/>
    <dgm:cxn modelId="{84BD4FA9-BFE2-5949-A002-BA61F6E3F117}" type="presOf" srcId="{4C334807-46A1-8F4B-BA72-396D95BBD89E}" destId="{E1A24A18-59A1-D04E-B654-0F8AA894FFAA}" srcOrd="0" destOrd="0" presId="urn:microsoft.com/office/officeart/2005/8/layout/hierarchy4"/>
    <dgm:cxn modelId="{D48931C1-60E7-E64B-A03D-C241B6D84C94}" type="presOf" srcId="{84A60122-BE9A-5B4D-B717-261F3B6D70D6}" destId="{D5596F39-7B3B-704F-BADC-BF4105E705CD}" srcOrd="0" destOrd="0" presId="urn:microsoft.com/office/officeart/2005/8/layout/hierarchy4"/>
    <dgm:cxn modelId="{F70B43E9-D813-D140-8B7E-BA1FCA9C9A16}" srcId="{4D27EC59-200C-724D-AEE7-073F5CBF4375}" destId="{4C334807-46A1-8F4B-BA72-396D95BBD89E}" srcOrd="0" destOrd="0" parTransId="{2D490D0C-C576-E144-9163-643C7BE8E323}" sibTransId="{9A9B0D76-1D06-744A-80F6-A93039B13146}"/>
    <dgm:cxn modelId="{E14EF2ED-AFA4-3142-8D43-076ACEA0BBFF}" srcId="{2AEAF7ED-B56A-1943-A55E-CB4274A3D24A}" destId="{97B97F7B-F8AB-6941-A64E-B4722A136BEE}" srcOrd="1" destOrd="0" parTransId="{3476BD92-A433-934E-9B42-0A54AB82A7E8}" sibTransId="{A434AD5F-6F86-1F41-8769-660FFBEDF4D1}"/>
    <dgm:cxn modelId="{6BE439E7-526B-584E-B035-86DF18CE4910}" type="presParOf" srcId="{D5596F39-7B3B-704F-BADC-BF4105E705CD}" destId="{6C792E24-5599-184A-8370-887944718B6F}" srcOrd="0" destOrd="0" presId="urn:microsoft.com/office/officeart/2005/8/layout/hierarchy4"/>
    <dgm:cxn modelId="{0BBEA27C-A8DB-2640-A6D6-79D494B82FB5}" type="presParOf" srcId="{6C792E24-5599-184A-8370-887944718B6F}" destId="{6A3E7392-9667-6D43-B66E-EDE6B159BE60}" srcOrd="0" destOrd="0" presId="urn:microsoft.com/office/officeart/2005/8/layout/hierarchy4"/>
    <dgm:cxn modelId="{966FEA79-DDAC-1B4F-84F3-DC0252D7B3B6}" type="presParOf" srcId="{6C792E24-5599-184A-8370-887944718B6F}" destId="{1AB01F50-5B91-0B4B-9835-58DFD71AE0CD}" srcOrd="1" destOrd="0" presId="urn:microsoft.com/office/officeart/2005/8/layout/hierarchy4"/>
    <dgm:cxn modelId="{D9C2AA6C-44F0-7146-9FFC-D31773221DA1}" type="presParOf" srcId="{6C792E24-5599-184A-8370-887944718B6F}" destId="{5E4DE978-A762-4145-A0E7-2447FCC60604}" srcOrd="2" destOrd="0" presId="urn:microsoft.com/office/officeart/2005/8/layout/hierarchy4"/>
    <dgm:cxn modelId="{9548AE94-015E-0345-83B0-FEC8D4D874D3}" type="presParOf" srcId="{5E4DE978-A762-4145-A0E7-2447FCC60604}" destId="{7B41773F-B923-C146-926F-FDC27BC541F8}" srcOrd="0" destOrd="0" presId="urn:microsoft.com/office/officeart/2005/8/layout/hierarchy4"/>
    <dgm:cxn modelId="{4FC7781E-0A6E-374A-A3B5-D2209E272F8A}" type="presParOf" srcId="{7B41773F-B923-C146-926F-FDC27BC541F8}" destId="{63CB881F-59BF-324E-8B09-01E9A1A326C0}" srcOrd="0" destOrd="0" presId="urn:microsoft.com/office/officeart/2005/8/layout/hierarchy4"/>
    <dgm:cxn modelId="{BB9EEB97-A3F4-1E4E-850E-1C6C6F07B2B9}" type="presParOf" srcId="{7B41773F-B923-C146-926F-FDC27BC541F8}" destId="{C6B2AB87-DA20-8F49-A754-2224C5CAF27C}" srcOrd="1" destOrd="0" presId="urn:microsoft.com/office/officeart/2005/8/layout/hierarchy4"/>
    <dgm:cxn modelId="{5A7AC596-2F0E-384F-9BF6-AF4842712109}" type="presParOf" srcId="{7B41773F-B923-C146-926F-FDC27BC541F8}" destId="{D46BD13F-EF90-6748-8EF4-119BE6C594EE}" srcOrd="2" destOrd="0" presId="urn:microsoft.com/office/officeart/2005/8/layout/hierarchy4"/>
    <dgm:cxn modelId="{CB5D614C-83F7-6648-9051-4005896D6A0F}" type="presParOf" srcId="{D46BD13F-EF90-6748-8EF4-119BE6C594EE}" destId="{FDCE7793-AB36-FE48-8DB6-98446E9B1DAD}" srcOrd="0" destOrd="0" presId="urn:microsoft.com/office/officeart/2005/8/layout/hierarchy4"/>
    <dgm:cxn modelId="{B8C43470-0665-BD40-939B-AE22648033E0}" type="presParOf" srcId="{FDCE7793-AB36-FE48-8DB6-98446E9B1DAD}" destId="{E1A24A18-59A1-D04E-B654-0F8AA894FFAA}" srcOrd="0" destOrd="0" presId="urn:microsoft.com/office/officeart/2005/8/layout/hierarchy4"/>
    <dgm:cxn modelId="{94A00F27-FB24-054D-83E8-B8DC35056BC7}" type="presParOf" srcId="{FDCE7793-AB36-FE48-8DB6-98446E9B1DAD}" destId="{64D0833C-6CF3-3A48-8B90-A8FC857901EE}" srcOrd="1" destOrd="0" presId="urn:microsoft.com/office/officeart/2005/8/layout/hierarchy4"/>
    <dgm:cxn modelId="{BB11AB82-B017-2440-9E73-EEE76D9F2FD1}" type="presParOf" srcId="{5E4DE978-A762-4145-A0E7-2447FCC60604}" destId="{0C427E94-6C2E-8A4D-9AA5-1BF09B5ACE29}" srcOrd="1" destOrd="0" presId="urn:microsoft.com/office/officeart/2005/8/layout/hierarchy4"/>
    <dgm:cxn modelId="{02FB3312-E140-6B46-92F2-6028184589E6}" type="presParOf" srcId="{5E4DE978-A762-4145-A0E7-2447FCC60604}" destId="{3ED39EFA-B372-5A41-B771-506A5A2AF6E9}" srcOrd="2" destOrd="0" presId="urn:microsoft.com/office/officeart/2005/8/layout/hierarchy4"/>
    <dgm:cxn modelId="{B6438241-22CB-9446-9657-CFC9CF23DF36}" type="presParOf" srcId="{3ED39EFA-B372-5A41-B771-506A5A2AF6E9}" destId="{EEA362C4-571B-6143-9B76-DEE196DEE9BB}" srcOrd="0" destOrd="0" presId="urn:microsoft.com/office/officeart/2005/8/layout/hierarchy4"/>
    <dgm:cxn modelId="{BBC44EA2-2647-B049-BAF3-95C2E077D108}" type="presParOf" srcId="{3ED39EFA-B372-5A41-B771-506A5A2AF6E9}" destId="{8BFE6FFD-47A9-8C41-A926-86A93B3FDA16}" srcOrd="1" destOrd="0" presId="urn:microsoft.com/office/officeart/2005/8/layout/hierarchy4"/>
    <dgm:cxn modelId="{FE31825C-C5B4-EA45-9B38-BF1622E17833}" type="presParOf" srcId="{3ED39EFA-B372-5A41-B771-506A5A2AF6E9}" destId="{3DDF95DA-0BA1-AE43-A2F4-0FD88B1163CB}" srcOrd="2" destOrd="0" presId="urn:microsoft.com/office/officeart/2005/8/layout/hierarchy4"/>
    <dgm:cxn modelId="{651682B5-F944-6D4C-84EE-67DA72CF55BA}" type="presParOf" srcId="{3DDF95DA-0BA1-AE43-A2F4-0FD88B1163CB}" destId="{C76E4224-23A2-6D4B-8BE1-832020201D9E}" srcOrd="0" destOrd="0" presId="urn:microsoft.com/office/officeart/2005/8/layout/hierarchy4"/>
    <dgm:cxn modelId="{572C80F0-EC3C-434B-BC47-1ACF759C3D78}" type="presParOf" srcId="{C76E4224-23A2-6D4B-8BE1-832020201D9E}" destId="{08551BFB-CFB0-9845-A5DB-FAF8095B9E75}" srcOrd="0" destOrd="0" presId="urn:microsoft.com/office/officeart/2005/8/layout/hierarchy4"/>
    <dgm:cxn modelId="{ABA3BE9A-0D82-524D-A428-44812C532B35}" type="presParOf" srcId="{C76E4224-23A2-6D4B-8BE1-832020201D9E}" destId="{13A03E67-132C-C845-B6A5-D31BCB92C52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6A8E8C0E-EC9B-A34A-8469-A2076F562E3A}" type="presOf" srcId="{2730A294-8234-45A7-A653-C8146CA8902E}" destId="{A653CDA3-502D-47DA-AFF3-B32994D7377C}" srcOrd="0" destOrd="0" presId="urn:microsoft.com/office/officeart/2005/8/layout/radial1"/>
    <dgm:cxn modelId="{8A475F17-0249-994F-A16C-031AE0A8BFFE}" type="presOf" srcId="{DBAE8ED5-C5FE-41C5-A4CE-E1899CDAE84F}" destId="{015E76EF-D3BB-417B-B665-08118B7A04C3}" srcOrd="0" destOrd="0" presId="urn:microsoft.com/office/officeart/2005/8/layout/radial1"/>
    <dgm:cxn modelId="{FE3EA11E-B766-D242-945E-4FDCF3FEB59C}" type="presOf" srcId="{64B6A9E9-CA22-4B66-8283-965AB3FD5CDD}" destId="{37D887C4-F113-468D-B743-6E9DA74D9510}" srcOrd="0" destOrd="0" presId="urn:microsoft.com/office/officeart/2005/8/layout/radial1"/>
    <dgm:cxn modelId="{82D8773A-F4E9-AA49-AC19-BFA7971874EF}" type="presOf" srcId="{018B2EDC-A0B6-419C-AFE8-D4D96D31C637}" destId="{ACF4FA95-2A1F-4693-BD9D-58F903D4801E}" srcOrd="0" destOrd="0" presId="urn:microsoft.com/office/officeart/2005/8/layout/radial1"/>
    <dgm:cxn modelId="{07C5E372-8CB2-784E-9BA1-EDA000AD0D2F}" type="presOf" srcId="{64B6A9E9-CA22-4B66-8283-965AB3FD5CDD}" destId="{9FC41B70-68E7-4EA4-AA11-F0AF603D3DE4}" srcOrd="1" destOrd="0" presId="urn:microsoft.com/office/officeart/2005/8/layout/radial1"/>
    <dgm:cxn modelId="{93844D7D-51F4-CD4B-B6E3-A675494C1CEC}" type="presOf" srcId="{75AC7514-58D5-4ED0-BA97-B1BABC01E375}" destId="{9616E30C-D7C6-41FE-83A4-4AADB2962D0F}" srcOrd="1"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D5F55C92-472B-4F49-A22E-29B83FD2E8D7}" type="presOf" srcId="{8B9D2A4D-677C-4B25-88FA-E6A9723D466E}" destId="{5744B105-91D1-4B33-9B9C-CAF3CB2CCCCF}" srcOrd="0" destOrd="0" presId="urn:microsoft.com/office/officeart/2005/8/layout/radial1"/>
    <dgm:cxn modelId="{B490B59E-84F4-DA4A-8B1C-A340E95C5FD8}" type="presOf" srcId="{75AC7514-58D5-4ED0-BA97-B1BABC01E375}" destId="{18E66A00-ACB2-44B6-B92C-A48B43CC7078}" srcOrd="0" destOrd="0" presId="urn:microsoft.com/office/officeart/2005/8/layout/radial1"/>
    <dgm:cxn modelId="{4E4E7AB0-8751-634B-9557-1D3BB0567A13}" type="presOf" srcId="{0D0FA7B1-E964-46C4-9874-8C5B615B00FF}" destId="{EC6F0807-5D0D-4C6D-AAF8-675AE5D9EAEC}" srcOrd="1"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AF97A4BF-D278-4C24-BED4-F0A8DACA83E6}" srcId="{DBAE8ED5-C5FE-41C5-A4CE-E1899CDAE84F}" destId="{018B2EDC-A0B6-419C-AFE8-D4D96D31C637}" srcOrd="0" destOrd="0" parTransId="{0D0FA7B1-E964-46C4-9874-8C5B615B00FF}" sibTransId="{D1FDC9FD-5AFA-4F64-A096-467E4557B8BF}"/>
    <dgm:cxn modelId="{AFCF40CA-A5AC-F245-B9CA-EAF21B70F9AE}" type="presOf" srcId="{FAE23804-AA22-413E-A650-4AD384A7A290}" destId="{ACC3CF3B-C244-4340-822B-6278FD1F305D}" srcOrd="0"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069564FA-A6CF-5D49-A30F-B4160E908740}" type="presOf" srcId="{0D0FA7B1-E964-46C4-9874-8C5B615B00FF}" destId="{9AB71A95-54C5-4683-A336-33D727872654}" srcOrd="0" destOrd="0" presId="urn:microsoft.com/office/officeart/2005/8/layout/radial1"/>
    <dgm:cxn modelId="{41C5AB06-1FA2-8D41-9A8C-3F40ACA621BA}" type="presParOf" srcId="{ACC3CF3B-C244-4340-822B-6278FD1F305D}" destId="{015E76EF-D3BB-417B-B665-08118B7A04C3}" srcOrd="0" destOrd="0" presId="urn:microsoft.com/office/officeart/2005/8/layout/radial1"/>
    <dgm:cxn modelId="{D89721BD-989B-ED43-A6FB-CDD72BB06A20}" type="presParOf" srcId="{ACC3CF3B-C244-4340-822B-6278FD1F305D}" destId="{9AB71A95-54C5-4683-A336-33D727872654}" srcOrd="1" destOrd="0" presId="urn:microsoft.com/office/officeart/2005/8/layout/radial1"/>
    <dgm:cxn modelId="{D2881881-36F5-2F42-9B8A-54FDF515040C}" type="presParOf" srcId="{9AB71A95-54C5-4683-A336-33D727872654}" destId="{EC6F0807-5D0D-4C6D-AAF8-675AE5D9EAEC}" srcOrd="0" destOrd="0" presId="urn:microsoft.com/office/officeart/2005/8/layout/radial1"/>
    <dgm:cxn modelId="{CC57707E-B2BF-964A-9648-92A4B9E6FEF6}" type="presParOf" srcId="{ACC3CF3B-C244-4340-822B-6278FD1F305D}" destId="{ACF4FA95-2A1F-4693-BD9D-58F903D4801E}" srcOrd="2" destOrd="0" presId="urn:microsoft.com/office/officeart/2005/8/layout/radial1"/>
    <dgm:cxn modelId="{D9344555-A0CB-9341-94E8-119AE9D83083}" type="presParOf" srcId="{ACC3CF3B-C244-4340-822B-6278FD1F305D}" destId="{18E66A00-ACB2-44B6-B92C-A48B43CC7078}" srcOrd="3" destOrd="0" presId="urn:microsoft.com/office/officeart/2005/8/layout/radial1"/>
    <dgm:cxn modelId="{3EFBEEFB-B52C-5D41-B55F-357DD5BE01D6}" type="presParOf" srcId="{18E66A00-ACB2-44B6-B92C-A48B43CC7078}" destId="{9616E30C-D7C6-41FE-83A4-4AADB2962D0F}" srcOrd="0" destOrd="0" presId="urn:microsoft.com/office/officeart/2005/8/layout/radial1"/>
    <dgm:cxn modelId="{B6752D07-7E50-CA48-B513-D8AF6E7E4165}" type="presParOf" srcId="{ACC3CF3B-C244-4340-822B-6278FD1F305D}" destId="{5744B105-91D1-4B33-9B9C-CAF3CB2CCCCF}" srcOrd="4" destOrd="0" presId="urn:microsoft.com/office/officeart/2005/8/layout/radial1"/>
    <dgm:cxn modelId="{882A3C93-1525-A645-8F32-EACD113BD0EA}" type="presParOf" srcId="{ACC3CF3B-C244-4340-822B-6278FD1F305D}" destId="{37D887C4-F113-468D-B743-6E9DA74D9510}" srcOrd="5" destOrd="0" presId="urn:microsoft.com/office/officeart/2005/8/layout/radial1"/>
    <dgm:cxn modelId="{B308A6D9-6ABA-D84F-8EB2-F300B2F77E8E}" type="presParOf" srcId="{37D887C4-F113-468D-B743-6E9DA74D9510}" destId="{9FC41B70-68E7-4EA4-AA11-F0AF603D3DE4}" srcOrd="0" destOrd="0" presId="urn:microsoft.com/office/officeart/2005/8/layout/radial1"/>
    <dgm:cxn modelId="{E8D813CB-FFFB-C341-AEBC-9FC9088C52C1}"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103D43D-36B0-7D49-BE08-0E0074B902AA}" type="doc">
      <dgm:prSet loTypeId="urn:microsoft.com/office/officeart/2005/8/layout/hierarchy4" loCatId="hierarchy" qsTypeId="urn:microsoft.com/office/officeart/2005/8/quickstyle/simple4" qsCatId="simple" csTypeId="urn:microsoft.com/office/officeart/2005/8/colors/accent2_5" csCatId="accent2" phldr="1"/>
      <dgm:spPr/>
      <dgm:t>
        <a:bodyPr/>
        <a:lstStyle/>
        <a:p>
          <a:endParaRPr lang="en-US"/>
        </a:p>
      </dgm:t>
    </dgm:pt>
    <dgm:pt modelId="{8C3D372A-CBBD-194F-9238-789E133BF880}">
      <dgm:prSet phldrT="[Text]" custT="1"/>
      <dgm:spPr>
        <a:solidFill>
          <a:srgbClr val="FFFF00">
            <a:alpha val="8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4400" i="1" dirty="0">
              <a:solidFill>
                <a:srgbClr val="000000"/>
              </a:solidFill>
            </a:rPr>
            <a:t>Why is “why” important?</a:t>
          </a:r>
        </a:p>
      </dgm:t>
    </dgm:pt>
    <dgm:pt modelId="{F9769AB7-E5C1-B344-A70D-22B61ECA3A9E}" type="parTrans" cxnId="{7D878C81-F513-CB48-86F8-06F37D5668B5}">
      <dgm:prSet/>
      <dgm:spPr/>
      <dgm:t>
        <a:bodyPr/>
        <a:lstStyle/>
        <a:p>
          <a:endParaRPr lang="en-US"/>
        </a:p>
      </dgm:t>
    </dgm:pt>
    <dgm:pt modelId="{7A1B9128-C0CE-4C4D-84D9-2557C46C48F5}" type="sibTrans" cxnId="{7D878C81-F513-CB48-86F8-06F37D5668B5}">
      <dgm:prSet/>
      <dgm:spPr/>
      <dgm:t>
        <a:bodyPr/>
        <a:lstStyle/>
        <a:p>
          <a:endParaRPr lang="en-US"/>
        </a:p>
      </dgm:t>
    </dgm:pt>
    <dgm:pt modelId="{4CB3DC9F-7E67-0848-B1AE-6C4CD4A7638E}">
      <dgm:prSet phldrT="[Text]" custT="1"/>
      <dgm:spPr/>
      <dgm:t>
        <a:bodyPr/>
        <a:lstStyle/>
        <a:p>
          <a:r>
            <a:rPr lang="en-US" sz="2000" dirty="0"/>
            <a:t>Remove triggers of bully behavior</a:t>
          </a:r>
        </a:p>
      </dgm:t>
    </dgm:pt>
    <dgm:pt modelId="{E7E91BF3-32DA-9B49-A157-A2257B135051}" type="parTrans" cxnId="{F45B6CF0-CA3E-5B42-9F59-FBFC12D39CAB}">
      <dgm:prSet/>
      <dgm:spPr/>
      <dgm:t>
        <a:bodyPr/>
        <a:lstStyle/>
        <a:p>
          <a:endParaRPr lang="en-US"/>
        </a:p>
      </dgm:t>
    </dgm:pt>
    <dgm:pt modelId="{7E92EF0C-80B1-7B4E-8BC1-351F4D9FBFB7}" type="sibTrans" cxnId="{F45B6CF0-CA3E-5B42-9F59-FBFC12D39CAB}">
      <dgm:prSet/>
      <dgm:spPr/>
      <dgm:t>
        <a:bodyPr/>
        <a:lstStyle/>
        <a:p>
          <a:endParaRPr lang="en-US"/>
        </a:p>
      </dgm:t>
    </dgm:pt>
    <dgm:pt modelId="{98E12B61-0D46-F14E-BE27-44486BDE2FF0}">
      <dgm:prSet phldrT="[Text]" custT="1"/>
      <dgm:spPr/>
      <dgm:t>
        <a:bodyPr/>
        <a:lstStyle/>
        <a:p>
          <a:r>
            <a:rPr lang="en-US" sz="2000" dirty="0"/>
            <a:t>Add triggers for alternative social skills</a:t>
          </a:r>
        </a:p>
      </dgm:t>
    </dgm:pt>
    <dgm:pt modelId="{04A11AA4-519B-5745-94FA-56BB29494588}" type="parTrans" cxnId="{99E6C135-49EC-F246-9008-B2D0DDA4C26A}">
      <dgm:prSet/>
      <dgm:spPr/>
      <dgm:t>
        <a:bodyPr/>
        <a:lstStyle/>
        <a:p>
          <a:endParaRPr lang="en-US"/>
        </a:p>
      </dgm:t>
    </dgm:pt>
    <dgm:pt modelId="{E5882231-0464-5445-8098-12C66EE9FDB7}" type="sibTrans" cxnId="{99E6C135-49EC-F246-9008-B2D0DDA4C26A}">
      <dgm:prSet/>
      <dgm:spPr/>
      <dgm:t>
        <a:bodyPr/>
        <a:lstStyle/>
        <a:p>
          <a:endParaRPr lang="en-US"/>
        </a:p>
      </dgm:t>
    </dgm:pt>
    <dgm:pt modelId="{2138D0D2-0E43-764E-9B4C-DFD22F609C7F}">
      <dgm:prSet phldrT="[Text]" custT="1"/>
      <dgm:spPr/>
      <dgm:t>
        <a:bodyPr/>
        <a:lstStyle/>
        <a:p>
          <a:r>
            <a:rPr lang="en-US" sz="2000" dirty="0"/>
            <a:t>Remove </a:t>
          </a:r>
          <a:r>
            <a:rPr lang="en-US" sz="2000" dirty="0" err="1"/>
            <a:t>conseq</a:t>
          </a:r>
          <a:r>
            <a:rPr lang="en-US" sz="2000" dirty="0"/>
            <a:t>. that maintain bully behavior</a:t>
          </a:r>
        </a:p>
      </dgm:t>
    </dgm:pt>
    <dgm:pt modelId="{EFB7EB85-18EA-644A-9D0C-6073A4B95BF3}" type="parTrans" cxnId="{D2D5AB26-120C-064C-9257-879A49A0C50A}">
      <dgm:prSet/>
      <dgm:spPr/>
      <dgm:t>
        <a:bodyPr/>
        <a:lstStyle/>
        <a:p>
          <a:endParaRPr lang="en-US"/>
        </a:p>
      </dgm:t>
    </dgm:pt>
    <dgm:pt modelId="{F8B86FAD-20E0-4841-B201-8AC646CA5998}" type="sibTrans" cxnId="{D2D5AB26-120C-064C-9257-879A49A0C50A}">
      <dgm:prSet/>
      <dgm:spPr/>
      <dgm:t>
        <a:bodyPr/>
        <a:lstStyle/>
        <a:p>
          <a:endParaRPr lang="en-US"/>
        </a:p>
      </dgm:t>
    </dgm:pt>
    <dgm:pt modelId="{BD822CAE-C01E-F741-A3EF-C1F3E6CF69CD}">
      <dgm:prSet phldrT="[Text]" custT="1"/>
      <dgm:spPr/>
      <dgm:t>
        <a:bodyPr/>
        <a:lstStyle/>
        <a:p>
          <a:r>
            <a:rPr lang="en-US" sz="2000" dirty="0"/>
            <a:t>Add </a:t>
          </a:r>
          <a:r>
            <a:rPr lang="en-US" sz="2000" dirty="0" err="1"/>
            <a:t>conseq</a:t>
          </a:r>
          <a:r>
            <a:rPr lang="en-US" sz="2000" dirty="0"/>
            <a:t>.  that maintain social skills</a:t>
          </a:r>
        </a:p>
      </dgm:t>
    </dgm:pt>
    <dgm:pt modelId="{30F024E5-A74C-F642-9902-3372AF95CF7A}" type="parTrans" cxnId="{7A0F094B-71EB-6F4C-AA32-7AFAB21A126A}">
      <dgm:prSet/>
      <dgm:spPr/>
      <dgm:t>
        <a:bodyPr/>
        <a:lstStyle/>
        <a:p>
          <a:endParaRPr lang="en-US"/>
        </a:p>
      </dgm:t>
    </dgm:pt>
    <dgm:pt modelId="{88D6110E-7A8D-7749-9164-131CC7DE9EFD}" type="sibTrans" cxnId="{7A0F094B-71EB-6F4C-AA32-7AFAB21A126A}">
      <dgm:prSet/>
      <dgm:spPr/>
      <dgm:t>
        <a:bodyPr/>
        <a:lstStyle/>
        <a:p>
          <a:endParaRPr lang="en-US"/>
        </a:p>
      </dgm:t>
    </dgm:pt>
    <dgm:pt modelId="{8CB1BDE7-E9AC-E647-9D9F-E478FA52507C}">
      <dgm:prSet phldrT="[Text]" custT="1"/>
      <dgm:spPr/>
      <dgm:t>
        <a:bodyPr/>
        <a:lstStyle/>
        <a:p>
          <a:r>
            <a:rPr lang="en-US" sz="2400" dirty="0"/>
            <a:t>Antecedent Strategies</a:t>
          </a:r>
        </a:p>
      </dgm:t>
    </dgm:pt>
    <dgm:pt modelId="{B44F3FED-60A4-0542-99C2-49EA7CCFD7F8}" type="sibTrans" cxnId="{8A383B8C-F328-E14E-96B1-686E24420B02}">
      <dgm:prSet/>
      <dgm:spPr/>
      <dgm:t>
        <a:bodyPr/>
        <a:lstStyle/>
        <a:p>
          <a:endParaRPr lang="en-US"/>
        </a:p>
      </dgm:t>
    </dgm:pt>
    <dgm:pt modelId="{7CE59C56-7CFC-8B47-835A-43D61001FAF7}" type="parTrans" cxnId="{8A383B8C-F328-E14E-96B1-686E24420B02}">
      <dgm:prSet/>
      <dgm:spPr/>
      <dgm:t>
        <a:bodyPr/>
        <a:lstStyle/>
        <a:p>
          <a:endParaRPr lang="en-US"/>
        </a:p>
      </dgm:t>
    </dgm:pt>
    <dgm:pt modelId="{B5FBE45D-9E0C-1B46-B550-419111416853}">
      <dgm:prSet custT="1"/>
      <dgm:spPr/>
      <dgm:t>
        <a:bodyPr/>
        <a:lstStyle/>
        <a:p>
          <a:r>
            <a:rPr lang="en-US" sz="2000" dirty="0"/>
            <a:t>Teach effective, efficient, and relevant alternative social skills</a:t>
          </a:r>
        </a:p>
      </dgm:t>
    </dgm:pt>
    <dgm:pt modelId="{8699E4C3-4709-BD41-A3DF-14DCC236A9E4}" type="parTrans" cxnId="{F230BE08-7916-BD49-A3DE-7A5838862572}">
      <dgm:prSet/>
      <dgm:spPr/>
      <dgm:t>
        <a:bodyPr/>
        <a:lstStyle/>
        <a:p>
          <a:endParaRPr lang="en-US"/>
        </a:p>
      </dgm:t>
    </dgm:pt>
    <dgm:pt modelId="{06788472-930D-6046-8387-63E961A11904}" type="sibTrans" cxnId="{F230BE08-7916-BD49-A3DE-7A5838862572}">
      <dgm:prSet/>
      <dgm:spPr/>
      <dgm:t>
        <a:bodyPr/>
        <a:lstStyle/>
        <a:p>
          <a:endParaRPr lang="en-US"/>
        </a:p>
      </dgm:t>
    </dgm:pt>
    <dgm:pt modelId="{F4C79A40-C509-BB48-B30B-82AB9DFF3D0C}">
      <dgm:prSet/>
      <dgm:spPr/>
      <dgm:t>
        <a:bodyPr/>
        <a:lstStyle/>
        <a:p>
          <a:r>
            <a:rPr lang="en-US" dirty="0"/>
            <a:t>Behavior Strategies</a:t>
          </a:r>
        </a:p>
      </dgm:t>
    </dgm:pt>
    <dgm:pt modelId="{D9DB8EAD-E84C-F345-99BD-F4C8B8FA7C1E}" type="parTrans" cxnId="{61561BBC-9E4B-AE40-86AC-F77C2F89D5B7}">
      <dgm:prSet/>
      <dgm:spPr/>
      <dgm:t>
        <a:bodyPr/>
        <a:lstStyle/>
        <a:p>
          <a:endParaRPr lang="en-US"/>
        </a:p>
      </dgm:t>
    </dgm:pt>
    <dgm:pt modelId="{30592176-5524-4A48-8DAF-96B565E4C249}" type="sibTrans" cxnId="{61561BBC-9E4B-AE40-86AC-F77C2F89D5B7}">
      <dgm:prSet/>
      <dgm:spPr/>
      <dgm:t>
        <a:bodyPr/>
        <a:lstStyle/>
        <a:p>
          <a:endParaRPr lang="en-US"/>
        </a:p>
      </dgm:t>
    </dgm:pt>
    <dgm:pt modelId="{91B03838-84AA-0D43-A829-D08323972A12}">
      <dgm:prSet phldrT="[Text]" custT="1"/>
      <dgm:spPr/>
      <dgm:t>
        <a:bodyPr/>
        <a:lstStyle/>
        <a:p>
          <a:r>
            <a:rPr lang="en-US" sz="2400" dirty="0"/>
            <a:t>Consequence Strategies</a:t>
          </a:r>
        </a:p>
      </dgm:t>
    </dgm:pt>
    <dgm:pt modelId="{F03CE1A8-297A-DF47-BE2F-00FBB67C3D20}" type="parTrans" cxnId="{9A827C35-0975-2B4E-9064-B5208C645B8B}">
      <dgm:prSet/>
      <dgm:spPr/>
      <dgm:t>
        <a:bodyPr/>
        <a:lstStyle/>
        <a:p>
          <a:endParaRPr lang="en-US"/>
        </a:p>
      </dgm:t>
    </dgm:pt>
    <dgm:pt modelId="{C9BAB91E-D480-B547-9E63-9AAC99A02E06}" type="sibTrans" cxnId="{9A827C35-0975-2B4E-9064-B5208C645B8B}">
      <dgm:prSet/>
      <dgm:spPr/>
      <dgm:t>
        <a:bodyPr/>
        <a:lstStyle/>
        <a:p>
          <a:endParaRPr lang="en-US"/>
        </a:p>
      </dgm:t>
    </dgm:pt>
    <dgm:pt modelId="{A69839A7-C708-9347-A9E7-19C5F21B4107}" type="pres">
      <dgm:prSet presAssocID="{2103D43D-36B0-7D49-BE08-0E0074B902AA}" presName="Name0" presStyleCnt="0">
        <dgm:presLayoutVars>
          <dgm:chPref val="1"/>
          <dgm:dir/>
          <dgm:animOne val="branch"/>
          <dgm:animLvl val="lvl"/>
          <dgm:resizeHandles/>
        </dgm:presLayoutVars>
      </dgm:prSet>
      <dgm:spPr/>
    </dgm:pt>
    <dgm:pt modelId="{A426466E-6444-AC4D-B27D-691572DEA995}" type="pres">
      <dgm:prSet presAssocID="{8C3D372A-CBBD-194F-9238-789E133BF880}" presName="vertOne" presStyleCnt="0"/>
      <dgm:spPr/>
    </dgm:pt>
    <dgm:pt modelId="{54CA2181-EFCA-C04E-9B78-0EC32441E834}" type="pres">
      <dgm:prSet presAssocID="{8C3D372A-CBBD-194F-9238-789E133BF880}" presName="txOne" presStyleLbl="node0" presStyleIdx="0" presStyleCnt="1" custScaleY="13041">
        <dgm:presLayoutVars>
          <dgm:chPref val="3"/>
        </dgm:presLayoutVars>
      </dgm:prSet>
      <dgm:spPr/>
    </dgm:pt>
    <dgm:pt modelId="{6CD4036B-E39F-944A-9EC2-CFBA00BF8DC5}" type="pres">
      <dgm:prSet presAssocID="{8C3D372A-CBBD-194F-9238-789E133BF880}" presName="parTransOne" presStyleCnt="0"/>
      <dgm:spPr/>
    </dgm:pt>
    <dgm:pt modelId="{63BD3725-C1AA-A349-AE7D-625773A17D4C}" type="pres">
      <dgm:prSet presAssocID="{8C3D372A-CBBD-194F-9238-789E133BF880}" presName="horzOne" presStyleCnt="0"/>
      <dgm:spPr/>
    </dgm:pt>
    <dgm:pt modelId="{BD52B116-F57F-604D-8F3E-61F50314977D}" type="pres">
      <dgm:prSet presAssocID="{8CB1BDE7-E9AC-E647-9D9F-E478FA52507C}" presName="vertTwo" presStyleCnt="0"/>
      <dgm:spPr/>
    </dgm:pt>
    <dgm:pt modelId="{E39977BB-475A-464C-8B7B-33C2503D198E}" type="pres">
      <dgm:prSet presAssocID="{8CB1BDE7-E9AC-E647-9D9F-E478FA52507C}" presName="txTwo" presStyleLbl="node2" presStyleIdx="0" presStyleCnt="3" custScaleY="18917" custLinFactNeighborX="1891" custLinFactNeighborY="-13262">
        <dgm:presLayoutVars>
          <dgm:chPref val="3"/>
        </dgm:presLayoutVars>
      </dgm:prSet>
      <dgm:spPr/>
    </dgm:pt>
    <dgm:pt modelId="{DDCD5B19-C01E-2C45-BF99-D1C1078B607E}" type="pres">
      <dgm:prSet presAssocID="{8CB1BDE7-E9AC-E647-9D9F-E478FA52507C}" presName="parTransTwo" presStyleCnt="0"/>
      <dgm:spPr/>
    </dgm:pt>
    <dgm:pt modelId="{2E226F55-415D-854B-8649-E9358D7D44B7}" type="pres">
      <dgm:prSet presAssocID="{8CB1BDE7-E9AC-E647-9D9F-E478FA52507C}" presName="horzTwo" presStyleCnt="0"/>
      <dgm:spPr/>
    </dgm:pt>
    <dgm:pt modelId="{78A11D0A-DEEE-2D4A-98F4-0225E852A152}" type="pres">
      <dgm:prSet presAssocID="{4CB3DC9F-7E67-0848-B1AE-6C4CD4A7638E}" presName="vertThree" presStyleCnt="0"/>
      <dgm:spPr/>
    </dgm:pt>
    <dgm:pt modelId="{6D424C40-1EA5-B446-B109-FBF99FC48EEA}" type="pres">
      <dgm:prSet presAssocID="{4CB3DC9F-7E67-0848-B1AE-6C4CD4A7638E}" presName="txThree" presStyleLbl="node3" presStyleIdx="0" presStyleCnt="5" custScaleY="73240">
        <dgm:presLayoutVars>
          <dgm:chPref val="3"/>
        </dgm:presLayoutVars>
      </dgm:prSet>
      <dgm:spPr/>
    </dgm:pt>
    <dgm:pt modelId="{8E0748B9-4E61-F747-87FB-79E8967C4871}" type="pres">
      <dgm:prSet presAssocID="{4CB3DC9F-7E67-0848-B1AE-6C4CD4A7638E}" presName="horzThree" presStyleCnt="0"/>
      <dgm:spPr/>
    </dgm:pt>
    <dgm:pt modelId="{01DB99CA-A030-1845-A4A2-897DFBE39828}" type="pres">
      <dgm:prSet presAssocID="{7E92EF0C-80B1-7B4E-8BC1-351F4D9FBFB7}" presName="sibSpaceThree" presStyleCnt="0"/>
      <dgm:spPr/>
    </dgm:pt>
    <dgm:pt modelId="{0A4AEA59-D236-D543-957C-D0A237203E44}" type="pres">
      <dgm:prSet presAssocID="{98E12B61-0D46-F14E-BE27-44486BDE2FF0}" presName="vertThree" presStyleCnt="0"/>
      <dgm:spPr/>
    </dgm:pt>
    <dgm:pt modelId="{04D628B5-7EED-9E43-9859-F1DD12526CEC}" type="pres">
      <dgm:prSet presAssocID="{98E12B61-0D46-F14E-BE27-44486BDE2FF0}" presName="txThree" presStyleLbl="node3" presStyleIdx="1" presStyleCnt="5" custScaleY="73240">
        <dgm:presLayoutVars>
          <dgm:chPref val="3"/>
        </dgm:presLayoutVars>
      </dgm:prSet>
      <dgm:spPr/>
    </dgm:pt>
    <dgm:pt modelId="{B72B5F6D-0123-F941-82DD-B9DF61A1A3F2}" type="pres">
      <dgm:prSet presAssocID="{98E12B61-0D46-F14E-BE27-44486BDE2FF0}" presName="horzThree" presStyleCnt="0"/>
      <dgm:spPr/>
    </dgm:pt>
    <dgm:pt modelId="{3F3380D1-DCFC-6A49-BCBF-739EBF24041A}" type="pres">
      <dgm:prSet presAssocID="{B44F3FED-60A4-0542-99C2-49EA7CCFD7F8}" presName="sibSpaceTwo" presStyleCnt="0"/>
      <dgm:spPr/>
    </dgm:pt>
    <dgm:pt modelId="{D5DCA7D3-3235-9C4B-A00E-D89542815399}" type="pres">
      <dgm:prSet presAssocID="{F4C79A40-C509-BB48-B30B-82AB9DFF3D0C}" presName="vertTwo" presStyleCnt="0"/>
      <dgm:spPr/>
    </dgm:pt>
    <dgm:pt modelId="{F5ED425C-5429-A84A-8248-455B63792295}" type="pres">
      <dgm:prSet presAssocID="{F4C79A40-C509-BB48-B30B-82AB9DFF3D0C}" presName="txTwo" presStyleLbl="node2" presStyleIdx="1" presStyleCnt="3" custScaleY="18917" custLinFactNeighborX="3862" custLinFactNeighborY="-13262">
        <dgm:presLayoutVars>
          <dgm:chPref val="3"/>
        </dgm:presLayoutVars>
      </dgm:prSet>
      <dgm:spPr/>
    </dgm:pt>
    <dgm:pt modelId="{5976730D-D232-924D-A480-77349EAF5F5C}" type="pres">
      <dgm:prSet presAssocID="{F4C79A40-C509-BB48-B30B-82AB9DFF3D0C}" presName="parTransTwo" presStyleCnt="0"/>
      <dgm:spPr/>
    </dgm:pt>
    <dgm:pt modelId="{6AC3248E-051C-024E-BD08-7508423C6364}" type="pres">
      <dgm:prSet presAssocID="{F4C79A40-C509-BB48-B30B-82AB9DFF3D0C}" presName="horzTwo" presStyleCnt="0"/>
      <dgm:spPr/>
    </dgm:pt>
    <dgm:pt modelId="{C36DC15B-3AD6-A740-9256-79FEAE06E881}" type="pres">
      <dgm:prSet presAssocID="{B5FBE45D-9E0C-1B46-B550-419111416853}" presName="vertThree" presStyleCnt="0"/>
      <dgm:spPr/>
    </dgm:pt>
    <dgm:pt modelId="{6C013788-2E16-204B-893E-8D30B7DC379E}" type="pres">
      <dgm:prSet presAssocID="{B5FBE45D-9E0C-1B46-B550-419111416853}" presName="txThree" presStyleLbl="node3" presStyleIdx="2" presStyleCnt="5" custScaleY="73240">
        <dgm:presLayoutVars>
          <dgm:chPref val="3"/>
        </dgm:presLayoutVars>
      </dgm:prSet>
      <dgm:spPr/>
    </dgm:pt>
    <dgm:pt modelId="{6EEC268F-5573-3747-8D30-EC7EB24264EB}" type="pres">
      <dgm:prSet presAssocID="{B5FBE45D-9E0C-1B46-B550-419111416853}" presName="horzThree" presStyleCnt="0"/>
      <dgm:spPr/>
    </dgm:pt>
    <dgm:pt modelId="{B45448E6-2EFF-B34A-9571-7E99CA68A3E1}" type="pres">
      <dgm:prSet presAssocID="{30592176-5524-4A48-8DAF-96B565E4C249}" presName="sibSpaceTwo" presStyleCnt="0"/>
      <dgm:spPr/>
    </dgm:pt>
    <dgm:pt modelId="{CDDF5066-1200-8B4D-98C6-81D6596499D3}" type="pres">
      <dgm:prSet presAssocID="{91B03838-84AA-0D43-A829-D08323972A12}" presName="vertTwo" presStyleCnt="0"/>
      <dgm:spPr/>
    </dgm:pt>
    <dgm:pt modelId="{235BE57B-0484-0747-9D56-1CDEDD8460A0}" type="pres">
      <dgm:prSet presAssocID="{91B03838-84AA-0D43-A829-D08323972A12}" presName="txTwo" presStyleLbl="node2" presStyleIdx="2" presStyleCnt="3" custScaleY="18917" custLinFactNeighborX="399" custLinFactNeighborY="-13262">
        <dgm:presLayoutVars>
          <dgm:chPref val="3"/>
        </dgm:presLayoutVars>
      </dgm:prSet>
      <dgm:spPr/>
    </dgm:pt>
    <dgm:pt modelId="{2A2519C5-7DE3-8A47-ACB4-04C0DCDA2912}" type="pres">
      <dgm:prSet presAssocID="{91B03838-84AA-0D43-A829-D08323972A12}" presName="parTransTwo" presStyleCnt="0"/>
      <dgm:spPr/>
    </dgm:pt>
    <dgm:pt modelId="{2F992764-2BAB-5C4E-9DD2-0413517E14B3}" type="pres">
      <dgm:prSet presAssocID="{91B03838-84AA-0D43-A829-D08323972A12}" presName="horzTwo" presStyleCnt="0"/>
      <dgm:spPr/>
    </dgm:pt>
    <dgm:pt modelId="{00313DD6-F4DF-B04B-A2B8-05945B9241E4}" type="pres">
      <dgm:prSet presAssocID="{2138D0D2-0E43-764E-9B4C-DFD22F609C7F}" presName="vertThree" presStyleCnt="0"/>
      <dgm:spPr/>
    </dgm:pt>
    <dgm:pt modelId="{6536F7A5-A665-514F-A4CB-9A30AC151BC2}" type="pres">
      <dgm:prSet presAssocID="{2138D0D2-0E43-764E-9B4C-DFD22F609C7F}" presName="txThree" presStyleLbl="node3" presStyleIdx="3" presStyleCnt="5" custScaleY="73240">
        <dgm:presLayoutVars>
          <dgm:chPref val="3"/>
        </dgm:presLayoutVars>
      </dgm:prSet>
      <dgm:spPr/>
    </dgm:pt>
    <dgm:pt modelId="{5F329355-C295-9E42-9D04-35480BE632F4}" type="pres">
      <dgm:prSet presAssocID="{2138D0D2-0E43-764E-9B4C-DFD22F609C7F}" presName="horzThree" presStyleCnt="0"/>
      <dgm:spPr/>
    </dgm:pt>
    <dgm:pt modelId="{5AC086B2-B1DA-D245-A0D2-5B89C0F9459E}" type="pres">
      <dgm:prSet presAssocID="{F8B86FAD-20E0-4841-B201-8AC646CA5998}" presName="sibSpaceThree" presStyleCnt="0"/>
      <dgm:spPr/>
    </dgm:pt>
    <dgm:pt modelId="{0CD4D637-D2FA-3842-9C78-A27A684B31E5}" type="pres">
      <dgm:prSet presAssocID="{BD822CAE-C01E-F741-A3EF-C1F3E6CF69CD}" presName="vertThree" presStyleCnt="0"/>
      <dgm:spPr/>
    </dgm:pt>
    <dgm:pt modelId="{C501249F-927D-0743-ADBE-E9080133DF95}" type="pres">
      <dgm:prSet presAssocID="{BD822CAE-C01E-F741-A3EF-C1F3E6CF69CD}" presName="txThree" presStyleLbl="node3" presStyleIdx="4" presStyleCnt="5" custScaleY="73240">
        <dgm:presLayoutVars>
          <dgm:chPref val="3"/>
        </dgm:presLayoutVars>
      </dgm:prSet>
      <dgm:spPr/>
    </dgm:pt>
    <dgm:pt modelId="{17C33B96-18D9-5F43-BE82-10F008467028}" type="pres">
      <dgm:prSet presAssocID="{BD822CAE-C01E-F741-A3EF-C1F3E6CF69CD}" presName="horzThree" presStyleCnt="0"/>
      <dgm:spPr/>
    </dgm:pt>
  </dgm:ptLst>
  <dgm:cxnLst>
    <dgm:cxn modelId="{F074EF01-18B8-B64C-98E8-7FCD6105B758}" type="presOf" srcId="{2138D0D2-0E43-764E-9B4C-DFD22F609C7F}" destId="{6536F7A5-A665-514F-A4CB-9A30AC151BC2}" srcOrd="0" destOrd="0" presId="urn:microsoft.com/office/officeart/2005/8/layout/hierarchy4"/>
    <dgm:cxn modelId="{F230BE08-7916-BD49-A3DE-7A5838862572}" srcId="{F4C79A40-C509-BB48-B30B-82AB9DFF3D0C}" destId="{B5FBE45D-9E0C-1B46-B550-419111416853}" srcOrd="0" destOrd="0" parTransId="{8699E4C3-4709-BD41-A3DF-14DCC236A9E4}" sibTransId="{06788472-930D-6046-8387-63E961A11904}"/>
    <dgm:cxn modelId="{7B7D9409-9CFC-1D4A-AD95-1D971617EB89}" type="presOf" srcId="{91B03838-84AA-0D43-A829-D08323972A12}" destId="{235BE57B-0484-0747-9D56-1CDEDD8460A0}" srcOrd="0" destOrd="0" presId="urn:microsoft.com/office/officeart/2005/8/layout/hierarchy4"/>
    <dgm:cxn modelId="{FB172721-37B8-8340-85A1-61BF8F5FB455}" type="presOf" srcId="{8CB1BDE7-E9AC-E647-9D9F-E478FA52507C}" destId="{E39977BB-475A-464C-8B7B-33C2503D198E}" srcOrd="0" destOrd="0" presId="urn:microsoft.com/office/officeart/2005/8/layout/hierarchy4"/>
    <dgm:cxn modelId="{D2D5AB26-120C-064C-9257-879A49A0C50A}" srcId="{91B03838-84AA-0D43-A829-D08323972A12}" destId="{2138D0D2-0E43-764E-9B4C-DFD22F609C7F}" srcOrd="0" destOrd="0" parTransId="{EFB7EB85-18EA-644A-9D0C-6073A4B95BF3}" sibTransId="{F8B86FAD-20E0-4841-B201-8AC646CA5998}"/>
    <dgm:cxn modelId="{9A827C35-0975-2B4E-9064-B5208C645B8B}" srcId="{8C3D372A-CBBD-194F-9238-789E133BF880}" destId="{91B03838-84AA-0D43-A829-D08323972A12}" srcOrd="2" destOrd="0" parTransId="{F03CE1A8-297A-DF47-BE2F-00FBB67C3D20}" sibTransId="{C9BAB91E-D480-B547-9E63-9AAC99A02E06}"/>
    <dgm:cxn modelId="{99E6C135-49EC-F246-9008-B2D0DDA4C26A}" srcId="{8CB1BDE7-E9AC-E647-9D9F-E478FA52507C}" destId="{98E12B61-0D46-F14E-BE27-44486BDE2FF0}" srcOrd="1" destOrd="0" parTransId="{04A11AA4-519B-5745-94FA-56BB29494588}" sibTransId="{E5882231-0464-5445-8098-12C66EE9FDB7}"/>
    <dgm:cxn modelId="{74180F43-678E-0D47-ADB7-5315BD48D1CD}" type="presOf" srcId="{B5FBE45D-9E0C-1B46-B550-419111416853}" destId="{6C013788-2E16-204B-893E-8D30B7DC379E}" srcOrd="0" destOrd="0" presId="urn:microsoft.com/office/officeart/2005/8/layout/hierarchy4"/>
    <dgm:cxn modelId="{7A0F094B-71EB-6F4C-AA32-7AFAB21A126A}" srcId="{91B03838-84AA-0D43-A829-D08323972A12}" destId="{BD822CAE-C01E-F741-A3EF-C1F3E6CF69CD}" srcOrd="1" destOrd="0" parTransId="{30F024E5-A74C-F642-9902-3372AF95CF7A}" sibTransId="{88D6110E-7A8D-7749-9164-131CC7DE9EFD}"/>
    <dgm:cxn modelId="{66394B4D-600F-3F47-86B9-D57BB34435F6}" type="presOf" srcId="{BD822CAE-C01E-F741-A3EF-C1F3E6CF69CD}" destId="{C501249F-927D-0743-ADBE-E9080133DF95}" srcOrd="0" destOrd="0" presId="urn:microsoft.com/office/officeart/2005/8/layout/hierarchy4"/>
    <dgm:cxn modelId="{2DCA2551-3AA6-2344-BB93-9A49E193D3FF}" type="presOf" srcId="{8C3D372A-CBBD-194F-9238-789E133BF880}" destId="{54CA2181-EFCA-C04E-9B78-0EC32441E834}" srcOrd="0" destOrd="0" presId="urn:microsoft.com/office/officeart/2005/8/layout/hierarchy4"/>
    <dgm:cxn modelId="{7D878C81-F513-CB48-86F8-06F37D5668B5}" srcId="{2103D43D-36B0-7D49-BE08-0E0074B902AA}" destId="{8C3D372A-CBBD-194F-9238-789E133BF880}" srcOrd="0" destOrd="0" parTransId="{F9769AB7-E5C1-B344-A70D-22B61ECA3A9E}" sibTransId="{7A1B9128-C0CE-4C4D-84D9-2557C46C48F5}"/>
    <dgm:cxn modelId="{8A383B8C-F328-E14E-96B1-686E24420B02}" srcId="{8C3D372A-CBBD-194F-9238-789E133BF880}" destId="{8CB1BDE7-E9AC-E647-9D9F-E478FA52507C}" srcOrd="0" destOrd="0" parTransId="{7CE59C56-7CFC-8B47-835A-43D61001FAF7}" sibTransId="{B44F3FED-60A4-0542-99C2-49EA7CCFD7F8}"/>
    <dgm:cxn modelId="{61561BBC-9E4B-AE40-86AC-F77C2F89D5B7}" srcId="{8C3D372A-CBBD-194F-9238-789E133BF880}" destId="{F4C79A40-C509-BB48-B30B-82AB9DFF3D0C}" srcOrd="1" destOrd="0" parTransId="{D9DB8EAD-E84C-F345-99BD-F4C8B8FA7C1E}" sibTransId="{30592176-5524-4A48-8DAF-96B565E4C249}"/>
    <dgm:cxn modelId="{968ECFC2-AE84-A348-879C-7EC3EFF19052}" type="presOf" srcId="{4CB3DC9F-7E67-0848-B1AE-6C4CD4A7638E}" destId="{6D424C40-1EA5-B446-B109-FBF99FC48EEA}" srcOrd="0" destOrd="0" presId="urn:microsoft.com/office/officeart/2005/8/layout/hierarchy4"/>
    <dgm:cxn modelId="{EA1D2CCA-15EC-5C42-AE4B-3B1807A4A17E}" type="presOf" srcId="{2103D43D-36B0-7D49-BE08-0E0074B902AA}" destId="{A69839A7-C708-9347-A9E7-19C5F21B4107}" srcOrd="0" destOrd="0" presId="urn:microsoft.com/office/officeart/2005/8/layout/hierarchy4"/>
    <dgm:cxn modelId="{76FE13D1-0BAD-3641-A779-46DB8B675239}" type="presOf" srcId="{98E12B61-0D46-F14E-BE27-44486BDE2FF0}" destId="{04D628B5-7EED-9E43-9859-F1DD12526CEC}" srcOrd="0" destOrd="0" presId="urn:microsoft.com/office/officeart/2005/8/layout/hierarchy4"/>
    <dgm:cxn modelId="{F45B6CF0-CA3E-5B42-9F59-FBFC12D39CAB}" srcId="{8CB1BDE7-E9AC-E647-9D9F-E478FA52507C}" destId="{4CB3DC9F-7E67-0848-B1AE-6C4CD4A7638E}" srcOrd="0" destOrd="0" parTransId="{E7E91BF3-32DA-9B49-A157-A2257B135051}" sibTransId="{7E92EF0C-80B1-7B4E-8BC1-351F4D9FBFB7}"/>
    <dgm:cxn modelId="{AC389AF5-0D0E-614C-90FA-E7B2F814D0A4}" type="presOf" srcId="{F4C79A40-C509-BB48-B30B-82AB9DFF3D0C}" destId="{F5ED425C-5429-A84A-8248-455B63792295}" srcOrd="0" destOrd="0" presId="urn:microsoft.com/office/officeart/2005/8/layout/hierarchy4"/>
    <dgm:cxn modelId="{55482817-DBCE-324D-AA14-1C0EC9F4242D}" type="presParOf" srcId="{A69839A7-C708-9347-A9E7-19C5F21B4107}" destId="{A426466E-6444-AC4D-B27D-691572DEA995}" srcOrd="0" destOrd="0" presId="urn:microsoft.com/office/officeart/2005/8/layout/hierarchy4"/>
    <dgm:cxn modelId="{A47150A1-B389-6A4D-8B1C-5F552AFCDFA5}" type="presParOf" srcId="{A426466E-6444-AC4D-B27D-691572DEA995}" destId="{54CA2181-EFCA-C04E-9B78-0EC32441E834}" srcOrd="0" destOrd="0" presId="urn:microsoft.com/office/officeart/2005/8/layout/hierarchy4"/>
    <dgm:cxn modelId="{C1982B94-890F-A448-8E34-507D199475A5}" type="presParOf" srcId="{A426466E-6444-AC4D-B27D-691572DEA995}" destId="{6CD4036B-E39F-944A-9EC2-CFBA00BF8DC5}" srcOrd="1" destOrd="0" presId="urn:microsoft.com/office/officeart/2005/8/layout/hierarchy4"/>
    <dgm:cxn modelId="{B3B6B843-4FC0-A342-8D11-D9FF9963D539}" type="presParOf" srcId="{A426466E-6444-AC4D-B27D-691572DEA995}" destId="{63BD3725-C1AA-A349-AE7D-625773A17D4C}" srcOrd="2" destOrd="0" presId="urn:microsoft.com/office/officeart/2005/8/layout/hierarchy4"/>
    <dgm:cxn modelId="{12A2552A-612A-6543-8B1B-9EA32B98B47A}" type="presParOf" srcId="{63BD3725-C1AA-A349-AE7D-625773A17D4C}" destId="{BD52B116-F57F-604D-8F3E-61F50314977D}" srcOrd="0" destOrd="0" presId="urn:microsoft.com/office/officeart/2005/8/layout/hierarchy4"/>
    <dgm:cxn modelId="{C9A8D11D-F083-4041-A0FC-D7FB0AA3F3A4}" type="presParOf" srcId="{BD52B116-F57F-604D-8F3E-61F50314977D}" destId="{E39977BB-475A-464C-8B7B-33C2503D198E}" srcOrd="0" destOrd="0" presId="urn:microsoft.com/office/officeart/2005/8/layout/hierarchy4"/>
    <dgm:cxn modelId="{69A024A9-9A4E-9448-8404-6F61508FCA8E}" type="presParOf" srcId="{BD52B116-F57F-604D-8F3E-61F50314977D}" destId="{DDCD5B19-C01E-2C45-BF99-D1C1078B607E}" srcOrd="1" destOrd="0" presId="urn:microsoft.com/office/officeart/2005/8/layout/hierarchy4"/>
    <dgm:cxn modelId="{F3C883B8-EAE1-0A49-8E57-541C78FE2EB5}" type="presParOf" srcId="{BD52B116-F57F-604D-8F3E-61F50314977D}" destId="{2E226F55-415D-854B-8649-E9358D7D44B7}" srcOrd="2" destOrd="0" presId="urn:microsoft.com/office/officeart/2005/8/layout/hierarchy4"/>
    <dgm:cxn modelId="{965A1E2C-33F6-434C-A94A-180F7CB37B02}" type="presParOf" srcId="{2E226F55-415D-854B-8649-E9358D7D44B7}" destId="{78A11D0A-DEEE-2D4A-98F4-0225E852A152}" srcOrd="0" destOrd="0" presId="urn:microsoft.com/office/officeart/2005/8/layout/hierarchy4"/>
    <dgm:cxn modelId="{DB72F561-FD8A-8648-96E5-F0824F76ECEA}" type="presParOf" srcId="{78A11D0A-DEEE-2D4A-98F4-0225E852A152}" destId="{6D424C40-1EA5-B446-B109-FBF99FC48EEA}" srcOrd="0" destOrd="0" presId="urn:microsoft.com/office/officeart/2005/8/layout/hierarchy4"/>
    <dgm:cxn modelId="{17D67366-4A3F-E145-9EF7-908422A77190}" type="presParOf" srcId="{78A11D0A-DEEE-2D4A-98F4-0225E852A152}" destId="{8E0748B9-4E61-F747-87FB-79E8967C4871}" srcOrd="1" destOrd="0" presId="urn:microsoft.com/office/officeart/2005/8/layout/hierarchy4"/>
    <dgm:cxn modelId="{1C0B89A2-BFD3-EC47-8515-6CDB0F1EC6D5}" type="presParOf" srcId="{2E226F55-415D-854B-8649-E9358D7D44B7}" destId="{01DB99CA-A030-1845-A4A2-897DFBE39828}" srcOrd="1" destOrd="0" presId="urn:microsoft.com/office/officeart/2005/8/layout/hierarchy4"/>
    <dgm:cxn modelId="{75BA2831-0440-764D-B752-EFBE695E3C33}" type="presParOf" srcId="{2E226F55-415D-854B-8649-E9358D7D44B7}" destId="{0A4AEA59-D236-D543-957C-D0A237203E44}" srcOrd="2" destOrd="0" presId="urn:microsoft.com/office/officeart/2005/8/layout/hierarchy4"/>
    <dgm:cxn modelId="{3925A24F-9EC5-C646-BBA4-829BBB513F3A}" type="presParOf" srcId="{0A4AEA59-D236-D543-957C-D0A237203E44}" destId="{04D628B5-7EED-9E43-9859-F1DD12526CEC}" srcOrd="0" destOrd="0" presId="urn:microsoft.com/office/officeart/2005/8/layout/hierarchy4"/>
    <dgm:cxn modelId="{8CF0067F-9895-5144-AE9A-F37AF587F2D9}" type="presParOf" srcId="{0A4AEA59-D236-D543-957C-D0A237203E44}" destId="{B72B5F6D-0123-F941-82DD-B9DF61A1A3F2}" srcOrd="1" destOrd="0" presId="urn:microsoft.com/office/officeart/2005/8/layout/hierarchy4"/>
    <dgm:cxn modelId="{2C91839D-17F7-6248-BBD6-BC2C6C7E1A9C}" type="presParOf" srcId="{63BD3725-C1AA-A349-AE7D-625773A17D4C}" destId="{3F3380D1-DCFC-6A49-BCBF-739EBF24041A}" srcOrd="1" destOrd="0" presId="urn:microsoft.com/office/officeart/2005/8/layout/hierarchy4"/>
    <dgm:cxn modelId="{C4309080-9C16-5546-8A44-762BD8A4F405}" type="presParOf" srcId="{63BD3725-C1AA-A349-AE7D-625773A17D4C}" destId="{D5DCA7D3-3235-9C4B-A00E-D89542815399}" srcOrd="2" destOrd="0" presId="urn:microsoft.com/office/officeart/2005/8/layout/hierarchy4"/>
    <dgm:cxn modelId="{795BF7F4-014E-F641-84D9-966AE446E29C}" type="presParOf" srcId="{D5DCA7D3-3235-9C4B-A00E-D89542815399}" destId="{F5ED425C-5429-A84A-8248-455B63792295}" srcOrd="0" destOrd="0" presId="urn:microsoft.com/office/officeart/2005/8/layout/hierarchy4"/>
    <dgm:cxn modelId="{1D464EF4-1C29-E540-82A0-71EF7361EBAA}" type="presParOf" srcId="{D5DCA7D3-3235-9C4B-A00E-D89542815399}" destId="{5976730D-D232-924D-A480-77349EAF5F5C}" srcOrd="1" destOrd="0" presId="urn:microsoft.com/office/officeart/2005/8/layout/hierarchy4"/>
    <dgm:cxn modelId="{524D6F5F-29C9-614E-B0CB-E6D789A961FE}" type="presParOf" srcId="{D5DCA7D3-3235-9C4B-A00E-D89542815399}" destId="{6AC3248E-051C-024E-BD08-7508423C6364}" srcOrd="2" destOrd="0" presId="urn:microsoft.com/office/officeart/2005/8/layout/hierarchy4"/>
    <dgm:cxn modelId="{70EC55E0-7198-D143-BD75-3B2E911FFA0C}" type="presParOf" srcId="{6AC3248E-051C-024E-BD08-7508423C6364}" destId="{C36DC15B-3AD6-A740-9256-79FEAE06E881}" srcOrd="0" destOrd="0" presId="urn:microsoft.com/office/officeart/2005/8/layout/hierarchy4"/>
    <dgm:cxn modelId="{2C655846-072F-944F-8605-005B1D632A37}" type="presParOf" srcId="{C36DC15B-3AD6-A740-9256-79FEAE06E881}" destId="{6C013788-2E16-204B-893E-8D30B7DC379E}" srcOrd="0" destOrd="0" presId="urn:microsoft.com/office/officeart/2005/8/layout/hierarchy4"/>
    <dgm:cxn modelId="{109CEF1A-3A63-3242-91A7-69B1AEFC666B}" type="presParOf" srcId="{C36DC15B-3AD6-A740-9256-79FEAE06E881}" destId="{6EEC268F-5573-3747-8D30-EC7EB24264EB}" srcOrd="1" destOrd="0" presId="urn:microsoft.com/office/officeart/2005/8/layout/hierarchy4"/>
    <dgm:cxn modelId="{B29CD7E6-3328-DE48-8BEC-C3AD608D2438}" type="presParOf" srcId="{63BD3725-C1AA-A349-AE7D-625773A17D4C}" destId="{B45448E6-2EFF-B34A-9571-7E99CA68A3E1}" srcOrd="3" destOrd="0" presId="urn:microsoft.com/office/officeart/2005/8/layout/hierarchy4"/>
    <dgm:cxn modelId="{542C4D73-7919-5546-9AA7-0D95CA3E3043}" type="presParOf" srcId="{63BD3725-C1AA-A349-AE7D-625773A17D4C}" destId="{CDDF5066-1200-8B4D-98C6-81D6596499D3}" srcOrd="4" destOrd="0" presId="urn:microsoft.com/office/officeart/2005/8/layout/hierarchy4"/>
    <dgm:cxn modelId="{78A3FFC8-EEFE-CD40-B34B-532C31D35971}" type="presParOf" srcId="{CDDF5066-1200-8B4D-98C6-81D6596499D3}" destId="{235BE57B-0484-0747-9D56-1CDEDD8460A0}" srcOrd="0" destOrd="0" presId="urn:microsoft.com/office/officeart/2005/8/layout/hierarchy4"/>
    <dgm:cxn modelId="{8642A189-BCAC-C040-8D54-BCD1D1FB7858}" type="presParOf" srcId="{CDDF5066-1200-8B4D-98C6-81D6596499D3}" destId="{2A2519C5-7DE3-8A47-ACB4-04C0DCDA2912}" srcOrd="1" destOrd="0" presId="urn:microsoft.com/office/officeart/2005/8/layout/hierarchy4"/>
    <dgm:cxn modelId="{269300F0-21DC-4746-9C36-C96BBCAADE7E}" type="presParOf" srcId="{CDDF5066-1200-8B4D-98C6-81D6596499D3}" destId="{2F992764-2BAB-5C4E-9DD2-0413517E14B3}" srcOrd="2" destOrd="0" presId="urn:microsoft.com/office/officeart/2005/8/layout/hierarchy4"/>
    <dgm:cxn modelId="{1912C8A3-FEE8-A54B-A1D5-FE7B8853DE3E}" type="presParOf" srcId="{2F992764-2BAB-5C4E-9DD2-0413517E14B3}" destId="{00313DD6-F4DF-B04B-A2B8-05945B9241E4}" srcOrd="0" destOrd="0" presId="urn:microsoft.com/office/officeart/2005/8/layout/hierarchy4"/>
    <dgm:cxn modelId="{1324FEA4-73D5-AF49-B390-4D5F298B5A28}" type="presParOf" srcId="{00313DD6-F4DF-B04B-A2B8-05945B9241E4}" destId="{6536F7A5-A665-514F-A4CB-9A30AC151BC2}" srcOrd="0" destOrd="0" presId="urn:microsoft.com/office/officeart/2005/8/layout/hierarchy4"/>
    <dgm:cxn modelId="{544F3F39-E4C9-524E-91C4-2D25D41E3912}" type="presParOf" srcId="{00313DD6-F4DF-B04B-A2B8-05945B9241E4}" destId="{5F329355-C295-9E42-9D04-35480BE632F4}" srcOrd="1" destOrd="0" presId="urn:microsoft.com/office/officeart/2005/8/layout/hierarchy4"/>
    <dgm:cxn modelId="{0D494CD4-AFDC-0644-A1B0-BAC8275EADAB}" type="presParOf" srcId="{2F992764-2BAB-5C4E-9DD2-0413517E14B3}" destId="{5AC086B2-B1DA-D245-A0D2-5B89C0F9459E}" srcOrd="1" destOrd="0" presId="urn:microsoft.com/office/officeart/2005/8/layout/hierarchy4"/>
    <dgm:cxn modelId="{4D6D8452-1B37-504C-9625-1AA329032797}" type="presParOf" srcId="{2F992764-2BAB-5C4E-9DD2-0413517E14B3}" destId="{0CD4D637-D2FA-3842-9C78-A27A684B31E5}" srcOrd="2" destOrd="0" presId="urn:microsoft.com/office/officeart/2005/8/layout/hierarchy4"/>
    <dgm:cxn modelId="{C7BAA678-0526-0148-8C0E-58C493C480FD}" type="presParOf" srcId="{0CD4D637-D2FA-3842-9C78-A27A684B31E5}" destId="{C501249F-927D-0743-ADBE-E9080133DF95}" srcOrd="0" destOrd="0" presId="urn:microsoft.com/office/officeart/2005/8/layout/hierarchy4"/>
    <dgm:cxn modelId="{0A6DEFB2-9893-D34D-BC7F-FDE4C5A4CAF3}" type="presParOf" srcId="{0CD4D637-D2FA-3842-9C78-A27A684B31E5}" destId="{17C33B96-18D9-5F43-BE82-10F00846702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6C32301-469E-0045-A277-32E4B3DD4A79}" type="doc">
      <dgm:prSet loTypeId="urn:microsoft.com/office/officeart/2005/8/layout/vList5" loCatId="list" qsTypeId="urn:microsoft.com/office/officeart/2005/8/quickstyle/simple4" qsCatId="simple" csTypeId="urn:microsoft.com/office/officeart/2005/8/colors/accent2_5" csCatId="accent2" phldr="1"/>
      <dgm:spPr/>
      <dgm:t>
        <a:bodyPr/>
        <a:lstStyle/>
        <a:p>
          <a:endParaRPr lang="en-US"/>
        </a:p>
      </dgm:t>
    </dgm:pt>
    <dgm:pt modelId="{8A3D02F8-82E8-FC4A-BC20-3E59EE2919D8}">
      <dgm:prSet phldrT="[Text]"/>
      <dgm:spPr/>
      <dgm:t>
        <a:bodyPr/>
        <a:lstStyle/>
        <a:p>
          <a:r>
            <a:rPr lang="en-US" dirty="0"/>
            <a:t>1. Teach common strategy to all</a:t>
          </a:r>
        </a:p>
      </dgm:t>
    </dgm:pt>
    <dgm:pt modelId="{3FD2A11E-8975-7149-9721-89C746E99A3F}" type="parTrans" cxnId="{13D6EB7D-7475-7848-A5C8-4799AD7DE2DC}">
      <dgm:prSet/>
      <dgm:spPr/>
      <dgm:t>
        <a:bodyPr/>
        <a:lstStyle/>
        <a:p>
          <a:endParaRPr lang="en-US"/>
        </a:p>
      </dgm:t>
    </dgm:pt>
    <dgm:pt modelId="{FA621CF8-8A35-024A-8ABF-DCC751506E47}" type="sibTrans" cxnId="{13D6EB7D-7475-7848-A5C8-4799AD7DE2DC}">
      <dgm:prSet/>
      <dgm:spPr/>
      <dgm:t>
        <a:bodyPr/>
        <a:lstStyle/>
        <a:p>
          <a:endParaRPr lang="en-US"/>
        </a:p>
      </dgm:t>
    </dgm:pt>
    <dgm:pt modelId="{0463F4FB-D3F9-444F-8CD9-081468D9E994}">
      <dgm:prSet phldrT="[Text]" custT="1"/>
      <dgm:spPr/>
      <dgm:t>
        <a:bodyPr/>
        <a:lstStyle/>
        <a:p>
          <a:r>
            <a:rPr lang="en-US" sz="4400" dirty="0"/>
            <a:t>“Stop-Walk-Talk”</a:t>
          </a:r>
        </a:p>
      </dgm:t>
    </dgm:pt>
    <dgm:pt modelId="{AE792792-F20D-2347-BE11-972331DBB210}" type="parTrans" cxnId="{53778B84-6F6C-D042-BBFD-A82F6FEA7975}">
      <dgm:prSet/>
      <dgm:spPr/>
      <dgm:t>
        <a:bodyPr/>
        <a:lstStyle/>
        <a:p>
          <a:endParaRPr lang="en-US"/>
        </a:p>
      </dgm:t>
    </dgm:pt>
    <dgm:pt modelId="{3AFC796B-CC21-A449-AEB0-844F12F99D5F}" type="sibTrans" cxnId="{53778B84-6F6C-D042-BBFD-A82F6FEA7975}">
      <dgm:prSet/>
      <dgm:spPr/>
      <dgm:t>
        <a:bodyPr/>
        <a:lstStyle/>
        <a:p>
          <a:endParaRPr lang="en-US"/>
        </a:p>
      </dgm:t>
    </dgm:pt>
    <dgm:pt modelId="{49CB5CBA-07E4-214E-8E89-737E4A6F1699}">
      <dgm:prSet phldrT="[Text]" custT="1"/>
      <dgm:spPr/>
      <dgm:t>
        <a:bodyPr/>
        <a:lstStyle/>
        <a:p>
          <a:r>
            <a:rPr lang="en-US" sz="4400" dirty="0"/>
            <a:t>“Talk-Walk-Squawk”</a:t>
          </a:r>
        </a:p>
      </dgm:t>
    </dgm:pt>
    <dgm:pt modelId="{4B4CE6B6-F025-B142-A0FE-85E232CEEC5D}" type="parTrans" cxnId="{B1D5173B-0706-5E45-B6B0-78E41108FBDA}">
      <dgm:prSet/>
      <dgm:spPr/>
      <dgm:t>
        <a:bodyPr/>
        <a:lstStyle/>
        <a:p>
          <a:endParaRPr lang="en-US"/>
        </a:p>
      </dgm:t>
    </dgm:pt>
    <dgm:pt modelId="{4CF93AD1-E80E-124D-AB26-1F4BBA1CB75B}" type="sibTrans" cxnId="{B1D5173B-0706-5E45-B6B0-78E41108FBDA}">
      <dgm:prSet/>
      <dgm:spPr/>
      <dgm:t>
        <a:bodyPr/>
        <a:lstStyle/>
        <a:p>
          <a:endParaRPr lang="en-US"/>
        </a:p>
      </dgm:t>
    </dgm:pt>
    <dgm:pt modelId="{009DDFCF-0E88-AA4F-A52C-E82076C717EA}">
      <dgm:prSet phldrT="[Text]" custT="1"/>
      <dgm:spPr/>
      <dgm:t>
        <a:bodyPr/>
        <a:lstStyle/>
        <a:p>
          <a:r>
            <a:rPr lang="en-US" sz="4400" dirty="0"/>
            <a:t>“Whatever-Walk”</a:t>
          </a:r>
        </a:p>
      </dgm:t>
    </dgm:pt>
    <dgm:pt modelId="{00975617-E4D3-0840-A19D-FD9AF35CE01E}" type="parTrans" cxnId="{56960ECB-4F28-8B4C-942B-79DCBCD42582}">
      <dgm:prSet/>
      <dgm:spPr/>
      <dgm:t>
        <a:bodyPr/>
        <a:lstStyle/>
        <a:p>
          <a:endParaRPr lang="en-US"/>
        </a:p>
      </dgm:t>
    </dgm:pt>
    <dgm:pt modelId="{EBC51190-319C-E246-8E7F-1DD0DE5F643C}" type="sibTrans" cxnId="{56960ECB-4F28-8B4C-942B-79DCBCD42582}">
      <dgm:prSet/>
      <dgm:spPr/>
      <dgm:t>
        <a:bodyPr/>
        <a:lstStyle/>
        <a:p>
          <a:endParaRPr lang="en-US"/>
        </a:p>
      </dgm:t>
    </dgm:pt>
    <dgm:pt modelId="{112DB419-D0B3-434A-8F10-05C4AC2212ED}" type="pres">
      <dgm:prSet presAssocID="{E6C32301-469E-0045-A277-32E4B3DD4A79}" presName="Name0" presStyleCnt="0">
        <dgm:presLayoutVars>
          <dgm:dir/>
          <dgm:animLvl val="lvl"/>
          <dgm:resizeHandles val="exact"/>
        </dgm:presLayoutVars>
      </dgm:prSet>
      <dgm:spPr/>
    </dgm:pt>
    <dgm:pt modelId="{4EE9B420-D9A2-5845-AAF9-15FDD0065FB1}" type="pres">
      <dgm:prSet presAssocID="{8A3D02F8-82E8-FC4A-BC20-3E59EE2919D8}" presName="linNode" presStyleCnt="0"/>
      <dgm:spPr/>
    </dgm:pt>
    <dgm:pt modelId="{C8B11BA8-E977-2544-8D3C-5922C71AFF16}" type="pres">
      <dgm:prSet presAssocID="{8A3D02F8-82E8-FC4A-BC20-3E59EE2919D8}" presName="parentText" presStyleLbl="node1" presStyleIdx="0" presStyleCnt="1" custScaleX="66515" custLinFactNeighborX="-1103">
        <dgm:presLayoutVars>
          <dgm:chMax val="1"/>
          <dgm:bulletEnabled val="1"/>
        </dgm:presLayoutVars>
      </dgm:prSet>
      <dgm:spPr/>
    </dgm:pt>
    <dgm:pt modelId="{6F57FFB2-CCB3-E94B-80F7-1CB754A253CB}" type="pres">
      <dgm:prSet presAssocID="{8A3D02F8-82E8-FC4A-BC20-3E59EE2919D8}" presName="descendantText" presStyleLbl="alignAccFollowNode1" presStyleIdx="0" presStyleCnt="1" custScaleX="108333">
        <dgm:presLayoutVars>
          <dgm:bulletEnabled val="1"/>
        </dgm:presLayoutVars>
      </dgm:prSet>
      <dgm:spPr/>
    </dgm:pt>
  </dgm:ptLst>
  <dgm:cxnLst>
    <dgm:cxn modelId="{F5AB4E13-D732-E746-BD8D-0750D291772B}" type="presOf" srcId="{8A3D02F8-82E8-FC4A-BC20-3E59EE2919D8}" destId="{C8B11BA8-E977-2544-8D3C-5922C71AFF16}" srcOrd="0" destOrd="0" presId="urn:microsoft.com/office/officeart/2005/8/layout/vList5"/>
    <dgm:cxn modelId="{B1D5173B-0706-5E45-B6B0-78E41108FBDA}" srcId="{8A3D02F8-82E8-FC4A-BC20-3E59EE2919D8}" destId="{49CB5CBA-07E4-214E-8E89-737E4A6F1699}" srcOrd="1" destOrd="0" parTransId="{4B4CE6B6-F025-B142-A0FE-85E232CEEC5D}" sibTransId="{4CF93AD1-E80E-124D-AB26-1F4BBA1CB75B}"/>
    <dgm:cxn modelId="{4D3B394E-2F1A-FB46-AE16-D8B59CD38D7F}" type="presOf" srcId="{0463F4FB-D3F9-444F-8CD9-081468D9E994}" destId="{6F57FFB2-CCB3-E94B-80F7-1CB754A253CB}" srcOrd="0" destOrd="0" presId="urn:microsoft.com/office/officeart/2005/8/layout/vList5"/>
    <dgm:cxn modelId="{7B3EE154-B17B-0A46-9952-03F655BA0ABE}" type="presOf" srcId="{009DDFCF-0E88-AA4F-A52C-E82076C717EA}" destId="{6F57FFB2-CCB3-E94B-80F7-1CB754A253CB}" srcOrd="0" destOrd="2" presId="urn:microsoft.com/office/officeart/2005/8/layout/vList5"/>
    <dgm:cxn modelId="{2644C472-05D2-C546-B8F5-6FC7ECB1BCE1}" type="presOf" srcId="{E6C32301-469E-0045-A277-32E4B3DD4A79}" destId="{112DB419-D0B3-434A-8F10-05C4AC2212ED}" srcOrd="0" destOrd="0" presId="urn:microsoft.com/office/officeart/2005/8/layout/vList5"/>
    <dgm:cxn modelId="{13D6EB7D-7475-7848-A5C8-4799AD7DE2DC}" srcId="{E6C32301-469E-0045-A277-32E4B3DD4A79}" destId="{8A3D02F8-82E8-FC4A-BC20-3E59EE2919D8}" srcOrd="0" destOrd="0" parTransId="{3FD2A11E-8975-7149-9721-89C746E99A3F}" sibTransId="{FA621CF8-8A35-024A-8ABF-DCC751506E47}"/>
    <dgm:cxn modelId="{53778B84-6F6C-D042-BBFD-A82F6FEA7975}" srcId="{8A3D02F8-82E8-FC4A-BC20-3E59EE2919D8}" destId="{0463F4FB-D3F9-444F-8CD9-081468D9E994}" srcOrd="0" destOrd="0" parTransId="{AE792792-F20D-2347-BE11-972331DBB210}" sibTransId="{3AFC796B-CC21-A449-AEB0-844F12F99D5F}"/>
    <dgm:cxn modelId="{73264BC0-7FBB-D54C-8590-DBA057D96EB3}" type="presOf" srcId="{49CB5CBA-07E4-214E-8E89-737E4A6F1699}" destId="{6F57FFB2-CCB3-E94B-80F7-1CB754A253CB}" srcOrd="0" destOrd="1" presId="urn:microsoft.com/office/officeart/2005/8/layout/vList5"/>
    <dgm:cxn modelId="{56960ECB-4F28-8B4C-942B-79DCBCD42582}" srcId="{8A3D02F8-82E8-FC4A-BC20-3E59EE2919D8}" destId="{009DDFCF-0E88-AA4F-A52C-E82076C717EA}" srcOrd="2" destOrd="0" parTransId="{00975617-E4D3-0840-A19D-FD9AF35CE01E}" sibTransId="{EBC51190-319C-E246-8E7F-1DD0DE5F643C}"/>
    <dgm:cxn modelId="{7D455FD0-A056-784A-9DC9-238E65715AA9}" type="presParOf" srcId="{112DB419-D0B3-434A-8F10-05C4AC2212ED}" destId="{4EE9B420-D9A2-5845-AAF9-15FDD0065FB1}" srcOrd="0" destOrd="0" presId="urn:microsoft.com/office/officeart/2005/8/layout/vList5"/>
    <dgm:cxn modelId="{EE3DFB10-F194-434D-8F8C-6239B52906CB}" type="presParOf" srcId="{4EE9B420-D9A2-5845-AAF9-15FDD0065FB1}" destId="{C8B11BA8-E977-2544-8D3C-5922C71AFF16}" srcOrd="0" destOrd="0" presId="urn:microsoft.com/office/officeart/2005/8/layout/vList5"/>
    <dgm:cxn modelId="{27CA3C6E-FD34-214B-AB51-06BAC429C2AB}" type="presParOf" srcId="{4EE9B420-D9A2-5845-AAF9-15FDD0065FB1}" destId="{6F57FFB2-CCB3-E94B-80F7-1CB754A253C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8CEEFEB-B1D5-5D49-8C10-F4C40CFA85E5}" type="doc">
      <dgm:prSet loTypeId="urn:microsoft.com/office/officeart/2005/8/layout/vList5" loCatId="list" qsTypeId="urn:microsoft.com/office/officeart/2005/8/quickstyle/simple4" qsCatId="simple" csTypeId="urn:microsoft.com/office/officeart/2005/8/colors/accent2_5" csCatId="accent2" phldr="1"/>
      <dgm:spPr/>
      <dgm:t>
        <a:bodyPr/>
        <a:lstStyle/>
        <a:p>
          <a:endParaRPr lang="en-US"/>
        </a:p>
      </dgm:t>
    </dgm:pt>
    <dgm:pt modelId="{AD5C47A4-7291-EE48-96CC-FE82FE3B4E05}">
      <dgm:prSet phldrT="[Text]" custT="1"/>
      <dgm:spPr/>
      <dgm:t>
        <a:bodyPr/>
        <a:lstStyle/>
        <a:p>
          <a:r>
            <a:rPr lang="en-US" sz="3000" dirty="0"/>
            <a:t>Before</a:t>
          </a:r>
        </a:p>
      </dgm:t>
    </dgm:pt>
    <dgm:pt modelId="{71332BE5-DBB1-FC40-B3BE-2E6B98A7E390}" type="parTrans" cxnId="{80A6DC0C-3323-A943-88D9-7434398EC9B8}">
      <dgm:prSet/>
      <dgm:spPr/>
      <dgm:t>
        <a:bodyPr/>
        <a:lstStyle/>
        <a:p>
          <a:endParaRPr lang="en-US"/>
        </a:p>
      </dgm:t>
    </dgm:pt>
    <dgm:pt modelId="{2FDF9411-1C32-984E-A473-200A0642262E}" type="sibTrans" cxnId="{80A6DC0C-3323-A943-88D9-7434398EC9B8}">
      <dgm:prSet/>
      <dgm:spPr/>
      <dgm:t>
        <a:bodyPr/>
        <a:lstStyle/>
        <a:p>
          <a:endParaRPr lang="en-US"/>
        </a:p>
      </dgm:t>
    </dgm:pt>
    <dgm:pt modelId="{56D69A65-3641-8246-B3E4-792A8CEBCEAB}">
      <dgm:prSet phldrT="[Text]"/>
      <dgm:spPr/>
      <dgm:t>
        <a:bodyPr/>
        <a:lstStyle/>
        <a:p>
          <a:r>
            <a:rPr lang="en-US" dirty="0"/>
            <a:t>Analyze problem setting</a:t>
          </a:r>
        </a:p>
      </dgm:t>
    </dgm:pt>
    <dgm:pt modelId="{33812F6E-B030-DD4F-933D-176821F2CC88}" type="parTrans" cxnId="{B23D4702-876D-0047-9F29-51018C6E8023}">
      <dgm:prSet/>
      <dgm:spPr/>
      <dgm:t>
        <a:bodyPr/>
        <a:lstStyle/>
        <a:p>
          <a:endParaRPr lang="en-US"/>
        </a:p>
      </dgm:t>
    </dgm:pt>
    <dgm:pt modelId="{0219FC03-FF2A-2D4A-9376-B673AFA3F6C5}" type="sibTrans" cxnId="{B23D4702-876D-0047-9F29-51018C6E8023}">
      <dgm:prSet/>
      <dgm:spPr/>
      <dgm:t>
        <a:bodyPr/>
        <a:lstStyle/>
        <a:p>
          <a:endParaRPr lang="en-US"/>
        </a:p>
      </dgm:t>
    </dgm:pt>
    <dgm:pt modelId="{A880031F-E0AA-C44A-BD3D-9792CC85079A}">
      <dgm:prSet phldrT="[Text]"/>
      <dgm:spPr/>
      <dgm:t>
        <a:bodyPr/>
        <a:lstStyle/>
        <a:p>
          <a:r>
            <a:rPr lang="en-US" dirty="0"/>
            <a:t>Identify triggers &amp; function</a:t>
          </a:r>
        </a:p>
      </dgm:t>
    </dgm:pt>
    <dgm:pt modelId="{B92C209F-8172-494C-B4BD-0086CD38682C}" type="parTrans" cxnId="{64626F68-F77F-E94C-820E-20D373207C09}">
      <dgm:prSet/>
      <dgm:spPr/>
      <dgm:t>
        <a:bodyPr/>
        <a:lstStyle/>
        <a:p>
          <a:endParaRPr lang="en-US"/>
        </a:p>
      </dgm:t>
    </dgm:pt>
    <dgm:pt modelId="{AF37EDBF-1DE0-B34F-B971-C44DF64E8A2E}" type="sibTrans" cxnId="{64626F68-F77F-E94C-820E-20D373207C09}">
      <dgm:prSet/>
      <dgm:spPr/>
      <dgm:t>
        <a:bodyPr/>
        <a:lstStyle/>
        <a:p>
          <a:endParaRPr lang="en-US"/>
        </a:p>
      </dgm:t>
    </dgm:pt>
    <dgm:pt modelId="{AFBD6073-761F-3B41-ACFF-0E1B08D503F9}">
      <dgm:prSet phldrT="[Text]"/>
      <dgm:spPr/>
      <dgm:t>
        <a:bodyPr/>
        <a:lstStyle/>
        <a:p>
          <a:r>
            <a:rPr lang="en-US" dirty="0"/>
            <a:t>Modify setting to prevent</a:t>
          </a:r>
        </a:p>
      </dgm:t>
    </dgm:pt>
    <dgm:pt modelId="{447DA97E-5E00-2549-B3BC-E3CAB18A88F5}" type="parTrans" cxnId="{16BBA9A2-042A-EB47-AC27-EDD08F48E932}">
      <dgm:prSet/>
      <dgm:spPr/>
      <dgm:t>
        <a:bodyPr/>
        <a:lstStyle/>
        <a:p>
          <a:endParaRPr lang="en-US"/>
        </a:p>
      </dgm:t>
    </dgm:pt>
    <dgm:pt modelId="{AB44A785-5A92-9D43-A7D4-5B59BA81B072}" type="sibTrans" cxnId="{16BBA9A2-042A-EB47-AC27-EDD08F48E932}">
      <dgm:prSet/>
      <dgm:spPr/>
      <dgm:t>
        <a:bodyPr/>
        <a:lstStyle/>
        <a:p>
          <a:endParaRPr lang="en-US"/>
        </a:p>
      </dgm:t>
    </dgm:pt>
    <dgm:pt modelId="{9C90275D-A5FF-BA4B-91C6-9180E0FCC494}">
      <dgm:prSet phldrT="[Text]"/>
      <dgm:spPr/>
      <dgm:t>
        <a:bodyPr/>
        <a:lstStyle/>
        <a:p>
          <a:r>
            <a:rPr lang="en-US" dirty="0"/>
            <a:t>Check-in with student to remind of desired behavior</a:t>
          </a:r>
        </a:p>
      </dgm:t>
    </dgm:pt>
    <dgm:pt modelId="{B09939FF-C41E-C240-A064-348EB9C27CF4}" type="parTrans" cxnId="{6258703B-D25E-3B46-8CD8-1DDDF4E67304}">
      <dgm:prSet/>
      <dgm:spPr/>
      <dgm:t>
        <a:bodyPr/>
        <a:lstStyle/>
        <a:p>
          <a:endParaRPr lang="en-US"/>
        </a:p>
      </dgm:t>
    </dgm:pt>
    <dgm:pt modelId="{57F6483B-9D95-7F46-8E5B-EDD794B8689C}" type="sibTrans" cxnId="{6258703B-D25E-3B46-8CD8-1DDDF4E67304}">
      <dgm:prSet/>
      <dgm:spPr/>
      <dgm:t>
        <a:bodyPr/>
        <a:lstStyle/>
        <a:p>
          <a:endParaRPr lang="en-US"/>
        </a:p>
      </dgm:t>
    </dgm:pt>
    <dgm:pt modelId="{85850E64-0797-1C45-8D73-25DA7749E905}">
      <dgm:prSet phldrT="[Text]" custT="1"/>
      <dgm:spPr/>
      <dgm:t>
        <a:bodyPr/>
        <a:lstStyle/>
        <a:p>
          <a:r>
            <a:rPr lang="en-US" sz="3000" dirty="0"/>
            <a:t>During</a:t>
          </a:r>
        </a:p>
      </dgm:t>
    </dgm:pt>
    <dgm:pt modelId="{0715C6B5-C2BB-0E4E-9BD2-C6BFC09C24C2}" type="parTrans" cxnId="{3404263A-F474-CF4F-B175-47E7C187BD83}">
      <dgm:prSet/>
      <dgm:spPr/>
      <dgm:t>
        <a:bodyPr/>
        <a:lstStyle/>
        <a:p>
          <a:endParaRPr lang="en-US"/>
        </a:p>
      </dgm:t>
    </dgm:pt>
    <dgm:pt modelId="{84204EB6-C678-E84C-B2BC-525FD1737C25}" type="sibTrans" cxnId="{3404263A-F474-CF4F-B175-47E7C187BD83}">
      <dgm:prSet/>
      <dgm:spPr/>
      <dgm:t>
        <a:bodyPr/>
        <a:lstStyle/>
        <a:p>
          <a:endParaRPr lang="en-US"/>
        </a:p>
      </dgm:t>
    </dgm:pt>
    <dgm:pt modelId="{1EDA7C55-ACA3-B44B-9546-776751ACC6B2}">
      <dgm:prSet phldrT="[Text]"/>
      <dgm:spPr/>
      <dgm:t>
        <a:bodyPr/>
        <a:lstStyle/>
        <a:p>
          <a:r>
            <a:rPr lang="en-US" dirty="0"/>
            <a:t>Monitor</a:t>
          </a:r>
        </a:p>
      </dgm:t>
    </dgm:pt>
    <dgm:pt modelId="{D90DD446-2D4D-6641-A9C7-77D23E3DDCDF}" type="parTrans" cxnId="{7231AEED-F27F-4941-B05E-770C74BA3B1C}">
      <dgm:prSet/>
      <dgm:spPr/>
      <dgm:t>
        <a:bodyPr/>
        <a:lstStyle/>
        <a:p>
          <a:endParaRPr lang="en-US"/>
        </a:p>
      </dgm:t>
    </dgm:pt>
    <dgm:pt modelId="{667B9529-E0C7-5D4F-AD9C-158E30D75BE3}" type="sibTrans" cxnId="{7231AEED-F27F-4941-B05E-770C74BA3B1C}">
      <dgm:prSet/>
      <dgm:spPr/>
      <dgm:t>
        <a:bodyPr/>
        <a:lstStyle/>
        <a:p>
          <a:endParaRPr lang="en-US"/>
        </a:p>
      </dgm:t>
    </dgm:pt>
    <dgm:pt modelId="{3BF6F2BA-3EAB-CA4E-A65E-40BEB5A5E9D9}">
      <dgm:prSet phldrT="[Text]"/>
      <dgm:spPr/>
      <dgm:t>
        <a:bodyPr/>
        <a:lstStyle/>
        <a:p>
          <a:r>
            <a:rPr lang="en-US" dirty="0"/>
            <a:t>Describe problem behavior</a:t>
          </a:r>
        </a:p>
      </dgm:t>
    </dgm:pt>
    <dgm:pt modelId="{8D79CFD3-EF2B-304C-AC54-72E46D865CBC}" type="parTrans" cxnId="{028A27C4-C274-BF4C-956C-DBF951EE904B}">
      <dgm:prSet/>
      <dgm:spPr/>
      <dgm:t>
        <a:bodyPr/>
        <a:lstStyle/>
        <a:p>
          <a:endParaRPr lang="en-US"/>
        </a:p>
      </dgm:t>
    </dgm:pt>
    <dgm:pt modelId="{8DA84C98-916A-A844-A4A1-E0F90B77458C}" type="sibTrans" cxnId="{028A27C4-C274-BF4C-956C-DBF951EE904B}">
      <dgm:prSet/>
      <dgm:spPr/>
      <dgm:t>
        <a:bodyPr/>
        <a:lstStyle/>
        <a:p>
          <a:endParaRPr lang="en-US"/>
        </a:p>
      </dgm:t>
    </dgm:pt>
    <dgm:pt modelId="{33709E1E-8067-C04F-9605-48469B384D73}">
      <dgm:prSet phldrT="[Text]"/>
      <dgm:spPr/>
      <dgm:t>
        <a:bodyPr/>
        <a:lstStyle/>
        <a:p>
          <a:r>
            <a:rPr lang="en-US" dirty="0"/>
            <a:t>Identify acceptable alternative behavior</a:t>
          </a:r>
        </a:p>
      </dgm:t>
    </dgm:pt>
    <dgm:pt modelId="{7C39E6FC-E1AC-1849-B6EB-08C0F977BCB8}" type="parTrans" cxnId="{628DF0A8-2FD0-1B47-A35B-657B498A755A}">
      <dgm:prSet/>
      <dgm:spPr/>
      <dgm:t>
        <a:bodyPr/>
        <a:lstStyle/>
        <a:p>
          <a:endParaRPr lang="en-US"/>
        </a:p>
      </dgm:t>
    </dgm:pt>
    <dgm:pt modelId="{DAB6426F-A266-B745-BDE1-8E9E8AC8E8D8}" type="sibTrans" cxnId="{628DF0A8-2FD0-1B47-A35B-657B498A755A}">
      <dgm:prSet/>
      <dgm:spPr/>
      <dgm:t>
        <a:bodyPr/>
        <a:lstStyle/>
        <a:p>
          <a:endParaRPr lang="en-US"/>
        </a:p>
      </dgm:t>
    </dgm:pt>
    <dgm:pt modelId="{FF24D8A3-8204-E249-8D7A-7EB1D625FDF5}">
      <dgm:prSet phldrT="[Text]"/>
      <dgm:spPr/>
      <dgm:t>
        <a:bodyPr/>
        <a:lstStyle/>
        <a:p>
          <a:r>
            <a:rPr lang="en-US" dirty="0"/>
            <a:t>Remind</a:t>
          </a:r>
        </a:p>
      </dgm:t>
    </dgm:pt>
    <dgm:pt modelId="{0BF78A52-7594-CF45-9754-B2DAFA1F34F5}" type="parTrans" cxnId="{7D6F6923-010C-BB44-97CE-1DE499B8DFC5}">
      <dgm:prSet/>
      <dgm:spPr/>
      <dgm:t>
        <a:bodyPr/>
        <a:lstStyle/>
        <a:p>
          <a:endParaRPr lang="en-US"/>
        </a:p>
      </dgm:t>
    </dgm:pt>
    <dgm:pt modelId="{1C99A050-A024-F04E-B3FA-CE12CFAD0946}" type="sibTrans" cxnId="{7D6F6923-010C-BB44-97CE-1DE499B8DFC5}">
      <dgm:prSet/>
      <dgm:spPr/>
      <dgm:t>
        <a:bodyPr/>
        <a:lstStyle/>
        <a:p>
          <a:endParaRPr lang="en-US"/>
        </a:p>
      </dgm:t>
    </dgm:pt>
    <dgm:pt modelId="{9239EACA-1FDC-EC44-998A-712A9EB09084}">
      <dgm:prSet phldrT="[Text]"/>
      <dgm:spPr/>
      <dgm:t>
        <a:bodyPr/>
        <a:lstStyle/>
        <a:p>
          <a:r>
            <a:rPr lang="en-US" dirty="0"/>
            <a:t>Reinforce</a:t>
          </a:r>
        </a:p>
      </dgm:t>
    </dgm:pt>
    <dgm:pt modelId="{AA944908-03C7-8F4A-9663-23DBA071CB8C}" type="parTrans" cxnId="{2EACAA00-8F5A-844E-BF47-7C3038B439E6}">
      <dgm:prSet/>
      <dgm:spPr/>
      <dgm:t>
        <a:bodyPr/>
        <a:lstStyle/>
        <a:p>
          <a:endParaRPr lang="en-US"/>
        </a:p>
      </dgm:t>
    </dgm:pt>
    <dgm:pt modelId="{D0ACF3B6-E692-D046-92F4-77045A1AEB1F}" type="sibTrans" cxnId="{2EACAA00-8F5A-844E-BF47-7C3038B439E6}">
      <dgm:prSet/>
      <dgm:spPr/>
      <dgm:t>
        <a:bodyPr/>
        <a:lstStyle/>
        <a:p>
          <a:endParaRPr lang="en-US"/>
        </a:p>
      </dgm:t>
    </dgm:pt>
    <dgm:pt modelId="{AC7C38DA-04A9-E942-9953-8EE641E7D32F}">
      <dgm:prSet phldrT="[Text]"/>
      <dgm:spPr/>
      <dgm:t>
        <a:bodyPr/>
        <a:lstStyle/>
        <a:p>
          <a:r>
            <a:rPr lang="en-US" dirty="0"/>
            <a:t>Redirect</a:t>
          </a:r>
        </a:p>
      </dgm:t>
    </dgm:pt>
    <dgm:pt modelId="{F533E2C9-FA2C-9F4F-A478-B4AFAD6F4ABF}" type="parTrans" cxnId="{0DB48CD0-AF2C-794E-9BC1-FD7DA8909450}">
      <dgm:prSet/>
      <dgm:spPr/>
      <dgm:t>
        <a:bodyPr/>
        <a:lstStyle/>
        <a:p>
          <a:endParaRPr lang="en-US"/>
        </a:p>
      </dgm:t>
    </dgm:pt>
    <dgm:pt modelId="{EE075ECC-3061-E044-BFE3-D7B1952F5EEC}" type="sibTrans" cxnId="{0DB48CD0-AF2C-794E-9BC1-FD7DA8909450}">
      <dgm:prSet/>
      <dgm:spPr/>
      <dgm:t>
        <a:bodyPr/>
        <a:lstStyle/>
        <a:p>
          <a:endParaRPr lang="en-US"/>
        </a:p>
      </dgm:t>
    </dgm:pt>
    <dgm:pt modelId="{36A2A4E2-00BA-8D43-8C79-A11FA3858867}">
      <dgm:prSet phldrT="[Text]" custT="1"/>
      <dgm:spPr/>
      <dgm:t>
        <a:bodyPr/>
        <a:lstStyle/>
        <a:p>
          <a:r>
            <a:rPr lang="en-US" sz="3000" dirty="0"/>
            <a:t>After</a:t>
          </a:r>
        </a:p>
      </dgm:t>
    </dgm:pt>
    <dgm:pt modelId="{FB0F2A89-582E-BD43-AB85-246118FF2C39}" type="parTrans" cxnId="{038ABF4D-3493-1643-9F89-472A8307E806}">
      <dgm:prSet/>
      <dgm:spPr/>
      <dgm:t>
        <a:bodyPr/>
        <a:lstStyle/>
        <a:p>
          <a:endParaRPr lang="en-US"/>
        </a:p>
      </dgm:t>
    </dgm:pt>
    <dgm:pt modelId="{4710122F-D830-C548-ADA4-D86BD5ACB9BD}" type="sibTrans" cxnId="{038ABF4D-3493-1643-9F89-472A8307E806}">
      <dgm:prSet/>
      <dgm:spPr/>
      <dgm:t>
        <a:bodyPr/>
        <a:lstStyle/>
        <a:p>
          <a:endParaRPr lang="en-US"/>
        </a:p>
      </dgm:t>
    </dgm:pt>
    <dgm:pt modelId="{357F73DD-3734-154B-8E64-295DEF39C541}">
      <dgm:prSet phldrT="[Text]"/>
      <dgm:spPr/>
      <dgm:t>
        <a:bodyPr/>
        <a:lstStyle/>
        <a:p>
          <a:r>
            <a:rPr lang="en-US" dirty="0"/>
            <a:t>Correct</a:t>
          </a:r>
        </a:p>
      </dgm:t>
    </dgm:pt>
    <dgm:pt modelId="{CDE28294-65CD-D747-A3A8-165D63B1C573}" type="parTrans" cxnId="{3C669E36-DA71-7C44-9C20-4A2515639BF7}">
      <dgm:prSet/>
      <dgm:spPr/>
      <dgm:t>
        <a:bodyPr/>
        <a:lstStyle/>
        <a:p>
          <a:endParaRPr lang="en-US"/>
        </a:p>
      </dgm:t>
    </dgm:pt>
    <dgm:pt modelId="{CC2F2705-3D64-0948-99E0-1BDD5993EE55}" type="sibTrans" cxnId="{3C669E36-DA71-7C44-9C20-4A2515639BF7}">
      <dgm:prSet/>
      <dgm:spPr/>
      <dgm:t>
        <a:bodyPr/>
        <a:lstStyle/>
        <a:p>
          <a:endParaRPr lang="en-US"/>
        </a:p>
      </dgm:t>
    </dgm:pt>
    <dgm:pt modelId="{AFB6ED52-8347-0B48-980E-9A79666E4B0E}">
      <dgm:prSet phldrT="[Text]"/>
      <dgm:spPr/>
      <dgm:t>
        <a:bodyPr/>
        <a:lstStyle/>
        <a:p>
          <a:r>
            <a:rPr lang="en-US" dirty="0"/>
            <a:t>Reinforce approximations</a:t>
          </a:r>
        </a:p>
      </dgm:t>
    </dgm:pt>
    <dgm:pt modelId="{325F5407-2FE7-1848-A1E2-81BCF39BCB5A}" type="parTrans" cxnId="{24F7D256-9A91-7D41-BFA7-EB4D0346EEDF}">
      <dgm:prSet/>
      <dgm:spPr/>
      <dgm:t>
        <a:bodyPr/>
        <a:lstStyle/>
        <a:p>
          <a:endParaRPr lang="en-US"/>
        </a:p>
      </dgm:t>
    </dgm:pt>
    <dgm:pt modelId="{857DC277-DD2B-3C49-A057-8330F34612BD}" type="sibTrans" cxnId="{24F7D256-9A91-7D41-BFA7-EB4D0346EEDF}">
      <dgm:prSet/>
      <dgm:spPr/>
      <dgm:t>
        <a:bodyPr/>
        <a:lstStyle/>
        <a:p>
          <a:endParaRPr lang="en-US"/>
        </a:p>
      </dgm:t>
    </dgm:pt>
    <dgm:pt modelId="{CA52CDE0-2B15-AC4F-ADCD-C8C1BA243F8B}">
      <dgm:prSet phldrT="[Text]"/>
      <dgm:spPr/>
      <dgm:t>
        <a:bodyPr/>
        <a:lstStyle/>
        <a:p>
          <a:r>
            <a:rPr lang="en-US" dirty="0" err="1"/>
            <a:t>Reteach</a:t>
          </a:r>
          <a:endParaRPr lang="en-US" dirty="0"/>
        </a:p>
      </dgm:t>
    </dgm:pt>
    <dgm:pt modelId="{53DA1158-20B9-CB4F-B933-ED334EF877EA}" type="parTrans" cxnId="{DEE74873-31A9-A540-8778-2DFB1B8046EF}">
      <dgm:prSet/>
      <dgm:spPr/>
      <dgm:t>
        <a:bodyPr/>
        <a:lstStyle/>
        <a:p>
          <a:endParaRPr lang="en-US"/>
        </a:p>
      </dgm:t>
    </dgm:pt>
    <dgm:pt modelId="{044C6D7A-D926-4F48-A563-9931911CE66A}" type="sibTrans" cxnId="{DEE74873-31A9-A540-8778-2DFB1B8046EF}">
      <dgm:prSet/>
      <dgm:spPr/>
      <dgm:t>
        <a:bodyPr/>
        <a:lstStyle/>
        <a:p>
          <a:endParaRPr lang="en-US"/>
        </a:p>
      </dgm:t>
    </dgm:pt>
    <dgm:pt modelId="{ADFA16C2-0299-7C42-81B2-F0C451FE1792}">
      <dgm:prSet phldrT="[Text]"/>
      <dgm:spPr/>
      <dgm:t>
        <a:bodyPr/>
        <a:lstStyle/>
        <a:p>
          <a:r>
            <a:rPr lang="en-US" dirty="0"/>
            <a:t>Remind</a:t>
          </a:r>
        </a:p>
      </dgm:t>
    </dgm:pt>
    <dgm:pt modelId="{B89EDF56-A097-4F41-B72E-90EC2DE385C0}" type="parTrans" cxnId="{B6BBE864-0B41-C346-9C91-C9D2A1A2C835}">
      <dgm:prSet/>
      <dgm:spPr/>
      <dgm:t>
        <a:bodyPr/>
        <a:lstStyle/>
        <a:p>
          <a:endParaRPr lang="en-US"/>
        </a:p>
      </dgm:t>
    </dgm:pt>
    <dgm:pt modelId="{299AE94B-EC83-7F40-933C-4C4B6486560F}" type="sibTrans" cxnId="{B6BBE864-0B41-C346-9C91-C9D2A1A2C835}">
      <dgm:prSet/>
      <dgm:spPr/>
      <dgm:t>
        <a:bodyPr/>
        <a:lstStyle/>
        <a:p>
          <a:endParaRPr lang="en-US"/>
        </a:p>
      </dgm:t>
    </dgm:pt>
    <dgm:pt modelId="{08B70EA2-9BAF-7048-95E7-5BC704896226}" type="pres">
      <dgm:prSet presAssocID="{D8CEEFEB-B1D5-5D49-8C10-F4C40CFA85E5}" presName="Name0" presStyleCnt="0">
        <dgm:presLayoutVars>
          <dgm:dir/>
          <dgm:animLvl val="lvl"/>
          <dgm:resizeHandles val="exact"/>
        </dgm:presLayoutVars>
      </dgm:prSet>
      <dgm:spPr/>
    </dgm:pt>
    <dgm:pt modelId="{94068C30-998C-8546-90DA-E3264A90FA66}" type="pres">
      <dgm:prSet presAssocID="{AD5C47A4-7291-EE48-96CC-FE82FE3B4E05}" presName="linNode" presStyleCnt="0"/>
      <dgm:spPr/>
    </dgm:pt>
    <dgm:pt modelId="{04FF6322-C77B-954D-BAA1-EA9B2DF65378}" type="pres">
      <dgm:prSet presAssocID="{AD5C47A4-7291-EE48-96CC-FE82FE3B4E05}" presName="parentText" presStyleLbl="node1" presStyleIdx="0" presStyleCnt="3" custScaleX="77053" custScaleY="38047">
        <dgm:presLayoutVars>
          <dgm:chMax val="1"/>
          <dgm:bulletEnabled val="1"/>
        </dgm:presLayoutVars>
      </dgm:prSet>
      <dgm:spPr/>
    </dgm:pt>
    <dgm:pt modelId="{3FC91C39-AB3B-6E41-A396-0349C0B39928}" type="pres">
      <dgm:prSet presAssocID="{AD5C47A4-7291-EE48-96CC-FE82FE3B4E05}" presName="descendantText" presStyleLbl="alignAccFollowNode1" presStyleIdx="0" presStyleCnt="3" custScaleX="175625" custScaleY="81461">
        <dgm:presLayoutVars>
          <dgm:bulletEnabled val="1"/>
        </dgm:presLayoutVars>
      </dgm:prSet>
      <dgm:spPr/>
    </dgm:pt>
    <dgm:pt modelId="{E1A73119-7AEB-9247-86E9-830CE750D96D}" type="pres">
      <dgm:prSet presAssocID="{2FDF9411-1C32-984E-A473-200A0642262E}" presName="sp" presStyleCnt="0"/>
      <dgm:spPr/>
    </dgm:pt>
    <dgm:pt modelId="{DE63A7D2-123C-9E4F-BE4B-0820487BE3A3}" type="pres">
      <dgm:prSet presAssocID="{85850E64-0797-1C45-8D73-25DA7749E905}" presName="linNode" presStyleCnt="0"/>
      <dgm:spPr/>
    </dgm:pt>
    <dgm:pt modelId="{FAF2001E-1C4E-2E48-B0B6-BD7695E90ED6}" type="pres">
      <dgm:prSet presAssocID="{85850E64-0797-1C45-8D73-25DA7749E905}" presName="parentText" presStyleLbl="node1" presStyleIdx="1" presStyleCnt="3" custScaleX="77053" custScaleY="38047">
        <dgm:presLayoutVars>
          <dgm:chMax val="1"/>
          <dgm:bulletEnabled val="1"/>
        </dgm:presLayoutVars>
      </dgm:prSet>
      <dgm:spPr/>
    </dgm:pt>
    <dgm:pt modelId="{105075CF-54F0-A646-BB30-F1ABA3E7AAB3}" type="pres">
      <dgm:prSet presAssocID="{85850E64-0797-1C45-8D73-25DA7749E905}" presName="descendantText" presStyleLbl="alignAccFollowNode1" presStyleIdx="1" presStyleCnt="3" custScaleX="175625" custScaleY="65130">
        <dgm:presLayoutVars>
          <dgm:bulletEnabled val="1"/>
        </dgm:presLayoutVars>
      </dgm:prSet>
      <dgm:spPr/>
    </dgm:pt>
    <dgm:pt modelId="{FB495840-67F9-AA4F-8673-672F28FDB120}" type="pres">
      <dgm:prSet presAssocID="{84204EB6-C678-E84C-B2BC-525FD1737C25}" presName="sp" presStyleCnt="0"/>
      <dgm:spPr/>
    </dgm:pt>
    <dgm:pt modelId="{1E39F7E2-2059-EF4F-9EA6-4B23D31C5E23}" type="pres">
      <dgm:prSet presAssocID="{36A2A4E2-00BA-8D43-8C79-A11FA3858867}" presName="linNode" presStyleCnt="0"/>
      <dgm:spPr/>
    </dgm:pt>
    <dgm:pt modelId="{F7E28817-9EF5-7942-B8FF-3196C2C3C90A}" type="pres">
      <dgm:prSet presAssocID="{36A2A4E2-00BA-8D43-8C79-A11FA3858867}" presName="parentText" presStyleLbl="node1" presStyleIdx="2" presStyleCnt="3" custScaleX="77053" custScaleY="38047">
        <dgm:presLayoutVars>
          <dgm:chMax val="1"/>
          <dgm:bulletEnabled val="1"/>
        </dgm:presLayoutVars>
      </dgm:prSet>
      <dgm:spPr/>
    </dgm:pt>
    <dgm:pt modelId="{BBC6677E-E397-DB43-959C-25A0981A7E56}" type="pres">
      <dgm:prSet presAssocID="{36A2A4E2-00BA-8D43-8C79-A11FA3858867}" presName="descendantText" presStyleLbl="alignAccFollowNode1" presStyleIdx="2" presStyleCnt="3" custScaleX="175625" custScaleY="61495">
        <dgm:presLayoutVars>
          <dgm:bulletEnabled val="1"/>
        </dgm:presLayoutVars>
      </dgm:prSet>
      <dgm:spPr/>
    </dgm:pt>
  </dgm:ptLst>
  <dgm:cxnLst>
    <dgm:cxn modelId="{2EACAA00-8F5A-844E-BF47-7C3038B439E6}" srcId="{85850E64-0797-1C45-8D73-25DA7749E905}" destId="{9239EACA-1FDC-EC44-998A-712A9EB09084}" srcOrd="2" destOrd="0" parTransId="{AA944908-03C7-8F4A-9663-23DBA071CB8C}" sibTransId="{D0ACF3B6-E692-D046-92F4-77045A1AEB1F}"/>
    <dgm:cxn modelId="{B23D4702-876D-0047-9F29-51018C6E8023}" srcId="{AD5C47A4-7291-EE48-96CC-FE82FE3B4E05}" destId="{56D69A65-3641-8246-B3E4-792A8CEBCEAB}" srcOrd="0" destOrd="0" parTransId="{33812F6E-B030-DD4F-933D-176821F2CC88}" sibTransId="{0219FC03-FF2A-2D4A-9376-B673AFA3F6C5}"/>
    <dgm:cxn modelId="{72CD240C-7F00-5F43-ACB3-4DBD5A6CEF33}" type="presOf" srcId="{33709E1E-8067-C04F-9605-48469B384D73}" destId="{3FC91C39-AB3B-6E41-A396-0349C0B39928}" srcOrd="0" destOrd="3" presId="urn:microsoft.com/office/officeart/2005/8/layout/vList5"/>
    <dgm:cxn modelId="{80A6DC0C-3323-A943-88D9-7434398EC9B8}" srcId="{D8CEEFEB-B1D5-5D49-8C10-F4C40CFA85E5}" destId="{AD5C47A4-7291-EE48-96CC-FE82FE3B4E05}" srcOrd="0" destOrd="0" parTransId="{71332BE5-DBB1-FC40-B3BE-2E6B98A7E390}" sibTransId="{2FDF9411-1C32-984E-A473-200A0642262E}"/>
    <dgm:cxn modelId="{67566920-D7FC-6F43-9F8C-9A5A3DE6BA85}" type="presOf" srcId="{AC7C38DA-04A9-E942-9953-8EE641E7D32F}" destId="{105075CF-54F0-A646-BB30-F1ABA3E7AAB3}" srcOrd="0" destOrd="3" presId="urn:microsoft.com/office/officeart/2005/8/layout/vList5"/>
    <dgm:cxn modelId="{7D2C6D21-AFD5-4047-802E-17459197D5D9}" type="presOf" srcId="{AD5C47A4-7291-EE48-96CC-FE82FE3B4E05}" destId="{04FF6322-C77B-954D-BAA1-EA9B2DF65378}" srcOrd="0" destOrd="0" presId="urn:microsoft.com/office/officeart/2005/8/layout/vList5"/>
    <dgm:cxn modelId="{7D6F6923-010C-BB44-97CE-1DE499B8DFC5}" srcId="{85850E64-0797-1C45-8D73-25DA7749E905}" destId="{FF24D8A3-8204-E249-8D7A-7EB1D625FDF5}" srcOrd="1" destOrd="0" parTransId="{0BF78A52-7594-CF45-9754-B2DAFA1F34F5}" sibTransId="{1C99A050-A024-F04E-B3FA-CE12CFAD0946}"/>
    <dgm:cxn modelId="{37FF732F-1BB1-C54E-8552-E862FC8375EC}" type="presOf" srcId="{85850E64-0797-1C45-8D73-25DA7749E905}" destId="{FAF2001E-1C4E-2E48-B0B6-BD7695E90ED6}" srcOrd="0" destOrd="0" presId="urn:microsoft.com/office/officeart/2005/8/layout/vList5"/>
    <dgm:cxn modelId="{4DA85E34-5FFD-F048-92C7-9A3E35915BE7}" type="presOf" srcId="{CA52CDE0-2B15-AC4F-ADCD-C8C1BA243F8B}" destId="{BBC6677E-E397-DB43-959C-25A0981A7E56}" srcOrd="0" destOrd="2" presId="urn:microsoft.com/office/officeart/2005/8/layout/vList5"/>
    <dgm:cxn modelId="{3C669E36-DA71-7C44-9C20-4A2515639BF7}" srcId="{36A2A4E2-00BA-8D43-8C79-A11FA3858867}" destId="{357F73DD-3734-154B-8E64-295DEF39C541}" srcOrd="0" destOrd="0" parTransId="{CDE28294-65CD-D747-A3A8-165D63B1C573}" sibTransId="{CC2F2705-3D64-0948-99E0-1BDD5993EE55}"/>
    <dgm:cxn modelId="{3404263A-F474-CF4F-B175-47E7C187BD83}" srcId="{D8CEEFEB-B1D5-5D49-8C10-F4C40CFA85E5}" destId="{85850E64-0797-1C45-8D73-25DA7749E905}" srcOrd="1" destOrd="0" parTransId="{0715C6B5-C2BB-0E4E-9BD2-C6BFC09C24C2}" sibTransId="{84204EB6-C678-E84C-B2BC-525FD1737C25}"/>
    <dgm:cxn modelId="{6258703B-D25E-3B46-8CD8-1DDDF4E67304}" srcId="{AD5C47A4-7291-EE48-96CC-FE82FE3B4E05}" destId="{9C90275D-A5FF-BA4B-91C6-9180E0FCC494}" srcOrd="5" destOrd="0" parTransId="{B09939FF-C41E-C240-A064-348EB9C27CF4}" sibTransId="{57F6483B-9D95-7F46-8E5B-EDD794B8689C}"/>
    <dgm:cxn modelId="{4E47BB3B-1371-D24A-9682-184A3A98704A}" type="presOf" srcId="{ADFA16C2-0299-7C42-81B2-F0C451FE1792}" destId="{BBC6677E-E397-DB43-959C-25A0981A7E56}" srcOrd="0" destOrd="3" presId="urn:microsoft.com/office/officeart/2005/8/layout/vList5"/>
    <dgm:cxn modelId="{1EBB7246-9854-B640-9225-441D528C58AF}" type="presOf" srcId="{FF24D8A3-8204-E249-8D7A-7EB1D625FDF5}" destId="{105075CF-54F0-A646-BB30-F1ABA3E7AAB3}" srcOrd="0" destOrd="1" presId="urn:microsoft.com/office/officeart/2005/8/layout/vList5"/>
    <dgm:cxn modelId="{038ABF4D-3493-1643-9F89-472A8307E806}" srcId="{D8CEEFEB-B1D5-5D49-8C10-F4C40CFA85E5}" destId="{36A2A4E2-00BA-8D43-8C79-A11FA3858867}" srcOrd="2" destOrd="0" parTransId="{FB0F2A89-582E-BD43-AB85-246118FF2C39}" sibTransId="{4710122F-D830-C548-ADA4-D86BD5ACB9BD}"/>
    <dgm:cxn modelId="{24F7D256-9A91-7D41-BFA7-EB4D0346EEDF}" srcId="{36A2A4E2-00BA-8D43-8C79-A11FA3858867}" destId="{AFB6ED52-8347-0B48-980E-9A79666E4B0E}" srcOrd="1" destOrd="0" parTransId="{325F5407-2FE7-1848-A1E2-81BCF39BCB5A}" sibTransId="{857DC277-DD2B-3C49-A057-8330F34612BD}"/>
    <dgm:cxn modelId="{49486A5B-CDA7-F641-B7F8-0AD448A44DEE}" type="presOf" srcId="{3BF6F2BA-3EAB-CA4E-A65E-40BEB5A5E9D9}" destId="{3FC91C39-AB3B-6E41-A396-0349C0B39928}" srcOrd="0" destOrd="1" presId="urn:microsoft.com/office/officeart/2005/8/layout/vList5"/>
    <dgm:cxn modelId="{76B7AA5F-B1F0-FD43-9A2C-FC2603ED2D0A}" type="presOf" srcId="{56D69A65-3641-8246-B3E4-792A8CEBCEAB}" destId="{3FC91C39-AB3B-6E41-A396-0349C0B39928}" srcOrd="0" destOrd="0" presId="urn:microsoft.com/office/officeart/2005/8/layout/vList5"/>
    <dgm:cxn modelId="{B6BBE864-0B41-C346-9C91-C9D2A1A2C835}" srcId="{36A2A4E2-00BA-8D43-8C79-A11FA3858867}" destId="{ADFA16C2-0299-7C42-81B2-F0C451FE1792}" srcOrd="3" destOrd="0" parTransId="{B89EDF56-A097-4F41-B72E-90EC2DE385C0}" sibTransId="{299AE94B-EC83-7F40-933C-4C4B6486560F}"/>
    <dgm:cxn modelId="{64626F68-F77F-E94C-820E-20D373207C09}" srcId="{AD5C47A4-7291-EE48-96CC-FE82FE3B4E05}" destId="{A880031F-E0AA-C44A-BD3D-9792CC85079A}" srcOrd="2" destOrd="0" parTransId="{B92C209F-8172-494C-B4BD-0086CD38682C}" sibTransId="{AF37EDBF-1DE0-B34F-B971-C44DF64E8A2E}"/>
    <dgm:cxn modelId="{A035CC6D-E916-E549-A1AF-770B13282C4A}" type="presOf" srcId="{1EDA7C55-ACA3-B44B-9546-776751ACC6B2}" destId="{105075CF-54F0-A646-BB30-F1ABA3E7AAB3}" srcOrd="0" destOrd="0" presId="urn:microsoft.com/office/officeart/2005/8/layout/vList5"/>
    <dgm:cxn modelId="{DEE74873-31A9-A540-8778-2DFB1B8046EF}" srcId="{36A2A4E2-00BA-8D43-8C79-A11FA3858867}" destId="{CA52CDE0-2B15-AC4F-ADCD-C8C1BA243F8B}" srcOrd="2" destOrd="0" parTransId="{53DA1158-20B9-CB4F-B933-ED334EF877EA}" sibTransId="{044C6D7A-D926-4F48-A563-9931911CE66A}"/>
    <dgm:cxn modelId="{5F537D7C-2929-0542-83CF-A6706F8B6867}" type="presOf" srcId="{9C90275D-A5FF-BA4B-91C6-9180E0FCC494}" destId="{3FC91C39-AB3B-6E41-A396-0349C0B39928}" srcOrd="0" destOrd="5" presId="urn:microsoft.com/office/officeart/2005/8/layout/vList5"/>
    <dgm:cxn modelId="{A677C283-EE63-574E-A316-08EDC6FD4056}" type="presOf" srcId="{AFB6ED52-8347-0B48-980E-9A79666E4B0E}" destId="{BBC6677E-E397-DB43-959C-25A0981A7E56}" srcOrd="0" destOrd="1" presId="urn:microsoft.com/office/officeart/2005/8/layout/vList5"/>
    <dgm:cxn modelId="{D407358D-5E9A-0B40-96FB-708D8E6BD030}" type="presOf" srcId="{AFBD6073-761F-3B41-ACFF-0E1B08D503F9}" destId="{3FC91C39-AB3B-6E41-A396-0349C0B39928}" srcOrd="0" destOrd="4" presId="urn:microsoft.com/office/officeart/2005/8/layout/vList5"/>
    <dgm:cxn modelId="{16BBA9A2-042A-EB47-AC27-EDD08F48E932}" srcId="{AD5C47A4-7291-EE48-96CC-FE82FE3B4E05}" destId="{AFBD6073-761F-3B41-ACFF-0E1B08D503F9}" srcOrd="4" destOrd="0" parTransId="{447DA97E-5E00-2549-B3BC-E3CAB18A88F5}" sibTransId="{AB44A785-5A92-9D43-A7D4-5B59BA81B072}"/>
    <dgm:cxn modelId="{628DF0A8-2FD0-1B47-A35B-657B498A755A}" srcId="{AD5C47A4-7291-EE48-96CC-FE82FE3B4E05}" destId="{33709E1E-8067-C04F-9605-48469B384D73}" srcOrd="3" destOrd="0" parTransId="{7C39E6FC-E1AC-1849-B6EB-08C0F977BCB8}" sibTransId="{DAB6426F-A266-B745-BDE1-8E9E8AC8E8D8}"/>
    <dgm:cxn modelId="{028A27C4-C274-BF4C-956C-DBF951EE904B}" srcId="{AD5C47A4-7291-EE48-96CC-FE82FE3B4E05}" destId="{3BF6F2BA-3EAB-CA4E-A65E-40BEB5A5E9D9}" srcOrd="1" destOrd="0" parTransId="{8D79CFD3-EF2B-304C-AC54-72E46D865CBC}" sibTransId="{8DA84C98-916A-A844-A4A1-E0F90B77458C}"/>
    <dgm:cxn modelId="{E96A02CE-A36A-AC4E-910F-7770AF53ADA7}" type="presOf" srcId="{357F73DD-3734-154B-8E64-295DEF39C541}" destId="{BBC6677E-E397-DB43-959C-25A0981A7E56}" srcOrd="0" destOrd="0" presId="urn:microsoft.com/office/officeart/2005/8/layout/vList5"/>
    <dgm:cxn modelId="{0DB48CD0-AF2C-794E-9BC1-FD7DA8909450}" srcId="{85850E64-0797-1C45-8D73-25DA7749E905}" destId="{AC7C38DA-04A9-E942-9953-8EE641E7D32F}" srcOrd="3" destOrd="0" parTransId="{F533E2C9-FA2C-9F4F-A478-B4AFAD6F4ABF}" sibTransId="{EE075ECC-3061-E044-BFE3-D7B1952F5EEC}"/>
    <dgm:cxn modelId="{3714B7D7-EF31-104C-8238-9D85AE0689F9}" type="presOf" srcId="{D8CEEFEB-B1D5-5D49-8C10-F4C40CFA85E5}" destId="{08B70EA2-9BAF-7048-95E7-5BC704896226}" srcOrd="0" destOrd="0" presId="urn:microsoft.com/office/officeart/2005/8/layout/vList5"/>
    <dgm:cxn modelId="{CBD322DE-A159-AF4E-AA9C-C88405B508E1}" type="presOf" srcId="{9239EACA-1FDC-EC44-998A-712A9EB09084}" destId="{105075CF-54F0-A646-BB30-F1ABA3E7AAB3}" srcOrd="0" destOrd="2" presId="urn:microsoft.com/office/officeart/2005/8/layout/vList5"/>
    <dgm:cxn modelId="{39559EEC-9678-F549-92AE-D555C2671C41}" type="presOf" srcId="{A880031F-E0AA-C44A-BD3D-9792CC85079A}" destId="{3FC91C39-AB3B-6E41-A396-0349C0B39928}" srcOrd="0" destOrd="2" presId="urn:microsoft.com/office/officeart/2005/8/layout/vList5"/>
    <dgm:cxn modelId="{7231AEED-F27F-4941-B05E-770C74BA3B1C}" srcId="{85850E64-0797-1C45-8D73-25DA7749E905}" destId="{1EDA7C55-ACA3-B44B-9546-776751ACC6B2}" srcOrd="0" destOrd="0" parTransId="{D90DD446-2D4D-6641-A9C7-77D23E3DDCDF}" sibTransId="{667B9529-E0C7-5D4F-AD9C-158E30D75BE3}"/>
    <dgm:cxn modelId="{145F29F8-8A16-6A4C-B82B-32B9557A1BF3}" type="presOf" srcId="{36A2A4E2-00BA-8D43-8C79-A11FA3858867}" destId="{F7E28817-9EF5-7942-B8FF-3196C2C3C90A}" srcOrd="0" destOrd="0" presId="urn:microsoft.com/office/officeart/2005/8/layout/vList5"/>
    <dgm:cxn modelId="{E0CC1A79-5AF5-D148-8733-F39C0611FA88}" type="presParOf" srcId="{08B70EA2-9BAF-7048-95E7-5BC704896226}" destId="{94068C30-998C-8546-90DA-E3264A90FA66}" srcOrd="0" destOrd="0" presId="urn:microsoft.com/office/officeart/2005/8/layout/vList5"/>
    <dgm:cxn modelId="{DA8BCEA7-5A3B-F045-9248-6522FC61033C}" type="presParOf" srcId="{94068C30-998C-8546-90DA-E3264A90FA66}" destId="{04FF6322-C77B-954D-BAA1-EA9B2DF65378}" srcOrd="0" destOrd="0" presId="urn:microsoft.com/office/officeart/2005/8/layout/vList5"/>
    <dgm:cxn modelId="{92B67353-3B55-6549-AD19-77FF991A5FC2}" type="presParOf" srcId="{94068C30-998C-8546-90DA-E3264A90FA66}" destId="{3FC91C39-AB3B-6E41-A396-0349C0B39928}" srcOrd="1" destOrd="0" presId="urn:microsoft.com/office/officeart/2005/8/layout/vList5"/>
    <dgm:cxn modelId="{51E74C6F-C9BE-D04D-A098-7DF113DE745D}" type="presParOf" srcId="{08B70EA2-9BAF-7048-95E7-5BC704896226}" destId="{E1A73119-7AEB-9247-86E9-830CE750D96D}" srcOrd="1" destOrd="0" presId="urn:microsoft.com/office/officeart/2005/8/layout/vList5"/>
    <dgm:cxn modelId="{CEFBEEBA-B7FF-1741-9F92-F5FF00750336}" type="presParOf" srcId="{08B70EA2-9BAF-7048-95E7-5BC704896226}" destId="{DE63A7D2-123C-9E4F-BE4B-0820487BE3A3}" srcOrd="2" destOrd="0" presId="urn:microsoft.com/office/officeart/2005/8/layout/vList5"/>
    <dgm:cxn modelId="{6D3C68E0-417A-0F49-92E8-3A4546431FF6}" type="presParOf" srcId="{DE63A7D2-123C-9E4F-BE4B-0820487BE3A3}" destId="{FAF2001E-1C4E-2E48-B0B6-BD7695E90ED6}" srcOrd="0" destOrd="0" presId="urn:microsoft.com/office/officeart/2005/8/layout/vList5"/>
    <dgm:cxn modelId="{15F93709-9777-D842-A9A6-02C26B168442}" type="presParOf" srcId="{DE63A7D2-123C-9E4F-BE4B-0820487BE3A3}" destId="{105075CF-54F0-A646-BB30-F1ABA3E7AAB3}" srcOrd="1" destOrd="0" presId="urn:microsoft.com/office/officeart/2005/8/layout/vList5"/>
    <dgm:cxn modelId="{CC93C33A-418B-F24C-9739-802AEB930489}" type="presParOf" srcId="{08B70EA2-9BAF-7048-95E7-5BC704896226}" destId="{FB495840-67F9-AA4F-8673-672F28FDB120}" srcOrd="3" destOrd="0" presId="urn:microsoft.com/office/officeart/2005/8/layout/vList5"/>
    <dgm:cxn modelId="{A90CEDD3-E3B4-824D-9A4C-0ED8C9405FF7}" type="presParOf" srcId="{08B70EA2-9BAF-7048-95E7-5BC704896226}" destId="{1E39F7E2-2059-EF4F-9EA6-4B23D31C5E23}" srcOrd="4" destOrd="0" presId="urn:microsoft.com/office/officeart/2005/8/layout/vList5"/>
    <dgm:cxn modelId="{8B81A4E2-BA3D-2546-8ABE-94286E76141C}" type="presParOf" srcId="{1E39F7E2-2059-EF4F-9EA6-4B23D31C5E23}" destId="{F7E28817-9EF5-7942-B8FF-3196C2C3C90A}" srcOrd="0" destOrd="0" presId="urn:microsoft.com/office/officeart/2005/8/layout/vList5"/>
    <dgm:cxn modelId="{EFEA4874-9753-F343-8C1A-8B8EFE5B4C98}" type="presParOf" srcId="{1E39F7E2-2059-EF4F-9EA6-4B23D31C5E23}" destId="{BBC6677E-E397-DB43-959C-25A0981A7E5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6C32301-469E-0045-A277-32E4B3DD4A79}" type="doc">
      <dgm:prSet loTypeId="urn:microsoft.com/office/officeart/2005/8/layout/vList5" loCatId="list" qsTypeId="urn:microsoft.com/office/officeart/2005/8/quickstyle/simple4" qsCatId="simple" csTypeId="urn:microsoft.com/office/officeart/2005/8/colors/accent2_5" csCatId="accent2" phldr="1"/>
      <dgm:spPr/>
      <dgm:t>
        <a:bodyPr/>
        <a:lstStyle/>
        <a:p>
          <a:endParaRPr lang="en-US"/>
        </a:p>
      </dgm:t>
    </dgm:pt>
    <dgm:pt modelId="{8A3D02F8-82E8-FC4A-BC20-3E59EE2919D8}">
      <dgm:prSet phldrT="[Text]"/>
      <dgm:spPr/>
      <dgm:t>
        <a:bodyPr/>
        <a:lstStyle/>
        <a:p>
          <a:r>
            <a:rPr lang="en-US" dirty="0"/>
            <a:t>3. Actively Supervise</a:t>
          </a:r>
        </a:p>
      </dgm:t>
    </dgm:pt>
    <dgm:pt modelId="{3FD2A11E-8975-7149-9721-89C746E99A3F}" type="parTrans" cxnId="{13D6EB7D-7475-7848-A5C8-4799AD7DE2DC}">
      <dgm:prSet/>
      <dgm:spPr/>
      <dgm:t>
        <a:bodyPr/>
        <a:lstStyle/>
        <a:p>
          <a:endParaRPr lang="en-US"/>
        </a:p>
      </dgm:t>
    </dgm:pt>
    <dgm:pt modelId="{FA621CF8-8A35-024A-8ABF-DCC751506E47}" type="sibTrans" cxnId="{13D6EB7D-7475-7848-A5C8-4799AD7DE2DC}">
      <dgm:prSet/>
      <dgm:spPr/>
      <dgm:t>
        <a:bodyPr/>
        <a:lstStyle/>
        <a:p>
          <a:endParaRPr lang="en-US"/>
        </a:p>
      </dgm:t>
    </dgm:pt>
    <dgm:pt modelId="{0463F4FB-D3F9-444F-8CD9-081468D9E994}">
      <dgm:prSet phldrT="[Text]"/>
      <dgm:spPr/>
      <dgm:t>
        <a:bodyPr/>
        <a:lstStyle/>
        <a:p>
          <a:r>
            <a:rPr lang="en-US" dirty="0"/>
            <a:t>Move</a:t>
          </a:r>
        </a:p>
      </dgm:t>
    </dgm:pt>
    <dgm:pt modelId="{AE792792-F20D-2347-BE11-972331DBB210}" type="parTrans" cxnId="{53778B84-6F6C-D042-BBFD-A82F6FEA7975}">
      <dgm:prSet/>
      <dgm:spPr/>
      <dgm:t>
        <a:bodyPr/>
        <a:lstStyle/>
        <a:p>
          <a:endParaRPr lang="en-US"/>
        </a:p>
      </dgm:t>
    </dgm:pt>
    <dgm:pt modelId="{3AFC796B-CC21-A449-AEB0-844F12F99D5F}" type="sibTrans" cxnId="{53778B84-6F6C-D042-BBFD-A82F6FEA7975}">
      <dgm:prSet/>
      <dgm:spPr/>
      <dgm:t>
        <a:bodyPr/>
        <a:lstStyle/>
        <a:p>
          <a:endParaRPr lang="en-US"/>
        </a:p>
      </dgm:t>
    </dgm:pt>
    <dgm:pt modelId="{63064E5F-35E8-CC41-BB24-819C1E645B97}">
      <dgm:prSet phldrT="[Text]"/>
      <dgm:spPr/>
      <dgm:t>
        <a:bodyPr/>
        <a:lstStyle/>
        <a:p>
          <a:r>
            <a:rPr lang="en-US" dirty="0"/>
            <a:t>Scan</a:t>
          </a:r>
        </a:p>
      </dgm:t>
    </dgm:pt>
    <dgm:pt modelId="{FFABDF1C-A28D-ED44-B3A5-5229F3C4D8B1}" type="parTrans" cxnId="{86F6D207-29B7-D24E-852A-A5E3B2495D40}">
      <dgm:prSet/>
      <dgm:spPr/>
      <dgm:t>
        <a:bodyPr/>
        <a:lstStyle/>
        <a:p>
          <a:endParaRPr lang="en-US"/>
        </a:p>
      </dgm:t>
    </dgm:pt>
    <dgm:pt modelId="{C387CA02-B142-4843-BA4E-78EE6E88096A}" type="sibTrans" cxnId="{86F6D207-29B7-D24E-852A-A5E3B2495D40}">
      <dgm:prSet/>
      <dgm:spPr/>
      <dgm:t>
        <a:bodyPr/>
        <a:lstStyle/>
        <a:p>
          <a:endParaRPr lang="en-US"/>
        </a:p>
      </dgm:t>
    </dgm:pt>
    <dgm:pt modelId="{5076ACEC-8FC8-AD4C-ABB2-CE2FC404955F}">
      <dgm:prSet phldrT="[Text]"/>
      <dgm:spPr/>
      <dgm:t>
        <a:bodyPr/>
        <a:lstStyle/>
        <a:p>
          <a:r>
            <a:rPr lang="en-US" dirty="0"/>
            <a:t>Interact positively</a:t>
          </a:r>
        </a:p>
      </dgm:t>
    </dgm:pt>
    <dgm:pt modelId="{FA022C3A-C19F-E640-89F8-473698C6947F}" type="parTrans" cxnId="{40E1CD98-4496-604C-A7A4-EE2F31E4A0D5}">
      <dgm:prSet/>
      <dgm:spPr/>
      <dgm:t>
        <a:bodyPr/>
        <a:lstStyle/>
        <a:p>
          <a:endParaRPr lang="en-US"/>
        </a:p>
      </dgm:t>
    </dgm:pt>
    <dgm:pt modelId="{808DDBED-4D6A-1D40-993E-42F04EDDFA3C}" type="sibTrans" cxnId="{40E1CD98-4496-604C-A7A4-EE2F31E4A0D5}">
      <dgm:prSet/>
      <dgm:spPr/>
      <dgm:t>
        <a:bodyPr/>
        <a:lstStyle/>
        <a:p>
          <a:endParaRPr lang="en-US"/>
        </a:p>
      </dgm:t>
    </dgm:pt>
    <dgm:pt modelId="{BD87160D-B0E7-1744-B66E-3F58857CAC87}">
      <dgm:prSet phldrT="[Text]"/>
      <dgm:spPr/>
      <dgm:t>
        <a:bodyPr/>
        <a:lstStyle/>
        <a:p>
          <a:r>
            <a:rPr lang="en-US" dirty="0"/>
            <a:t>Model expectations</a:t>
          </a:r>
        </a:p>
      </dgm:t>
    </dgm:pt>
    <dgm:pt modelId="{3AA26020-47B3-5948-A98A-B940612FFC54}" type="parTrans" cxnId="{3A11C124-68D9-0C4A-AAC9-BC794E186D45}">
      <dgm:prSet/>
      <dgm:spPr/>
      <dgm:t>
        <a:bodyPr/>
        <a:lstStyle/>
        <a:p>
          <a:endParaRPr lang="en-US"/>
        </a:p>
      </dgm:t>
    </dgm:pt>
    <dgm:pt modelId="{71140E1E-EFFA-9049-B237-74C8594A19B0}" type="sibTrans" cxnId="{3A11C124-68D9-0C4A-AAC9-BC794E186D45}">
      <dgm:prSet/>
      <dgm:spPr/>
      <dgm:t>
        <a:bodyPr/>
        <a:lstStyle/>
        <a:p>
          <a:endParaRPr lang="en-US"/>
        </a:p>
      </dgm:t>
    </dgm:pt>
    <dgm:pt modelId="{F6D7F222-E2F5-7343-AC16-62532B0D4CC1}">
      <dgm:prSet phldrT="[Text]"/>
      <dgm:spPr/>
      <dgm:t>
        <a:bodyPr/>
        <a:lstStyle/>
        <a:p>
          <a:r>
            <a:rPr lang="en-US" dirty="0"/>
            <a:t>Reward appropriate behavior</a:t>
          </a:r>
        </a:p>
      </dgm:t>
    </dgm:pt>
    <dgm:pt modelId="{2918B39B-5FEE-464B-925D-D64777F96A99}" type="parTrans" cxnId="{7C631C04-49D5-D748-B4E5-C2B2597BE474}">
      <dgm:prSet/>
      <dgm:spPr/>
      <dgm:t>
        <a:bodyPr/>
        <a:lstStyle/>
        <a:p>
          <a:endParaRPr lang="en-US"/>
        </a:p>
      </dgm:t>
    </dgm:pt>
    <dgm:pt modelId="{06B01267-34D3-D246-B8FE-F54B77CAF470}" type="sibTrans" cxnId="{7C631C04-49D5-D748-B4E5-C2B2597BE474}">
      <dgm:prSet/>
      <dgm:spPr/>
      <dgm:t>
        <a:bodyPr/>
        <a:lstStyle/>
        <a:p>
          <a:endParaRPr lang="en-US"/>
        </a:p>
      </dgm:t>
    </dgm:pt>
    <dgm:pt modelId="{589236AE-5B11-B941-890D-4DC432AE83E5}">
      <dgm:prSet phldrT="[Text]"/>
      <dgm:spPr/>
      <dgm:t>
        <a:bodyPr/>
        <a:lstStyle/>
        <a:p>
          <a:r>
            <a:rPr lang="en-US" dirty="0"/>
            <a:t>Remind &amp; </a:t>
          </a:r>
          <a:r>
            <a:rPr lang="en-US" dirty="0" err="1"/>
            <a:t>precorrect</a:t>
          </a:r>
          <a:endParaRPr lang="en-US" dirty="0"/>
        </a:p>
      </dgm:t>
    </dgm:pt>
    <dgm:pt modelId="{971AC9F0-7CF4-7647-B685-2098D096C30C}" type="parTrans" cxnId="{47D9374F-0927-4242-92A2-0458C6D256B0}">
      <dgm:prSet/>
      <dgm:spPr/>
      <dgm:t>
        <a:bodyPr/>
        <a:lstStyle/>
        <a:p>
          <a:endParaRPr lang="en-US"/>
        </a:p>
      </dgm:t>
    </dgm:pt>
    <dgm:pt modelId="{DBE8CD6A-EEE8-D04F-AF0D-8E90A89CCC03}" type="sibTrans" cxnId="{47D9374F-0927-4242-92A2-0458C6D256B0}">
      <dgm:prSet/>
      <dgm:spPr/>
      <dgm:t>
        <a:bodyPr/>
        <a:lstStyle/>
        <a:p>
          <a:endParaRPr lang="en-US"/>
        </a:p>
      </dgm:t>
    </dgm:pt>
    <dgm:pt modelId="{112DB419-D0B3-434A-8F10-05C4AC2212ED}" type="pres">
      <dgm:prSet presAssocID="{E6C32301-469E-0045-A277-32E4B3DD4A79}" presName="Name0" presStyleCnt="0">
        <dgm:presLayoutVars>
          <dgm:dir/>
          <dgm:animLvl val="lvl"/>
          <dgm:resizeHandles val="exact"/>
        </dgm:presLayoutVars>
      </dgm:prSet>
      <dgm:spPr/>
    </dgm:pt>
    <dgm:pt modelId="{4EE9B420-D9A2-5845-AAF9-15FDD0065FB1}" type="pres">
      <dgm:prSet presAssocID="{8A3D02F8-82E8-FC4A-BC20-3E59EE2919D8}" presName="linNode" presStyleCnt="0"/>
      <dgm:spPr/>
    </dgm:pt>
    <dgm:pt modelId="{C8B11BA8-E977-2544-8D3C-5922C71AFF16}" type="pres">
      <dgm:prSet presAssocID="{8A3D02F8-82E8-FC4A-BC20-3E59EE2919D8}" presName="parentText" presStyleLbl="node1" presStyleIdx="0" presStyleCnt="1" custScaleX="57952" custLinFactNeighborX="-1103">
        <dgm:presLayoutVars>
          <dgm:chMax val="1"/>
          <dgm:bulletEnabled val="1"/>
        </dgm:presLayoutVars>
      </dgm:prSet>
      <dgm:spPr/>
    </dgm:pt>
    <dgm:pt modelId="{6F57FFB2-CCB3-E94B-80F7-1CB754A253CB}" type="pres">
      <dgm:prSet presAssocID="{8A3D02F8-82E8-FC4A-BC20-3E59EE2919D8}" presName="descendantText" presStyleLbl="alignAccFollowNode1" presStyleIdx="0" presStyleCnt="1" custScaleX="108333">
        <dgm:presLayoutVars>
          <dgm:bulletEnabled val="1"/>
        </dgm:presLayoutVars>
      </dgm:prSet>
      <dgm:spPr/>
    </dgm:pt>
  </dgm:ptLst>
  <dgm:cxnLst>
    <dgm:cxn modelId="{7C631C04-49D5-D748-B4E5-C2B2597BE474}" srcId="{8A3D02F8-82E8-FC4A-BC20-3E59EE2919D8}" destId="{F6D7F222-E2F5-7343-AC16-62532B0D4CC1}" srcOrd="4" destOrd="0" parTransId="{2918B39B-5FEE-464B-925D-D64777F96A99}" sibTransId="{06B01267-34D3-D246-B8FE-F54B77CAF470}"/>
    <dgm:cxn modelId="{86F6D207-29B7-D24E-852A-A5E3B2495D40}" srcId="{8A3D02F8-82E8-FC4A-BC20-3E59EE2919D8}" destId="{63064E5F-35E8-CC41-BB24-819C1E645B97}" srcOrd="1" destOrd="0" parTransId="{FFABDF1C-A28D-ED44-B3A5-5229F3C4D8B1}" sibTransId="{C387CA02-B142-4843-BA4E-78EE6E88096A}"/>
    <dgm:cxn modelId="{E694E819-883A-6E45-BDC0-82D912FF9882}" type="presOf" srcId="{0463F4FB-D3F9-444F-8CD9-081468D9E994}" destId="{6F57FFB2-CCB3-E94B-80F7-1CB754A253CB}" srcOrd="0" destOrd="0" presId="urn:microsoft.com/office/officeart/2005/8/layout/vList5"/>
    <dgm:cxn modelId="{3A11C124-68D9-0C4A-AAC9-BC794E186D45}" srcId="{8A3D02F8-82E8-FC4A-BC20-3E59EE2919D8}" destId="{BD87160D-B0E7-1744-B66E-3F58857CAC87}" srcOrd="3" destOrd="0" parTransId="{3AA26020-47B3-5948-A98A-B940612FFC54}" sibTransId="{71140E1E-EFFA-9049-B237-74C8594A19B0}"/>
    <dgm:cxn modelId="{7DE13548-7323-5E40-97FE-F24D34356CFB}" type="presOf" srcId="{8A3D02F8-82E8-FC4A-BC20-3E59EE2919D8}" destId="{C8B11BA8-E977-2544-8D3C-5922C71AFF16}" srcOrd="0" destOrd="0" presId="urn:microsoft.com/office/officeart/2005/8/layout/vList5"/>
    <dgm:cxn modelId="{47D9374F-0927-4242-92A2-0458C6D256B0}" srcId="{8A3D02F8-82E8-FC4A-BC20-3E59EE2919D8}" destId="{589236AE-5B11-B941-890D-4DC432AE83E5}" srcOrd="5" destOrd="0" parTransId="{971AC9F0-7CF4-7647-B685-2098D096C30C}" sibTransId="{DBE8CD6A-EEE8-D04F-AF0D-8E90A89CCC03}"/>
    <dgm:cxn modelId="{3970D054-4DDB-5F4B-A8F1-F0BF203A2D01}" type="presOf" srcId="{BD87160D-B0E7-1744-B66E-3F58857CAC87}" destId="{6F57FFB2-CCB3-E94B-80F7-1CB754A253CB}" srcOrd="0" destOrd="3" presId="urn:microsoft.com/office/officeart/2005/8/layout/vList5"/>
    <dgm:cxn modelId="{07350463-F46D-F944-BDB8-FE119107EE67}" type="presOf" srcId="{E6C32301-469E-0045-A277-32E4B3DD4A79}" destId="{112DB419-D0B3-434A-8F10-05C4AC2212ED}" srcOrd="0" destOrd="0" presId="urn:microsoft.com/office/officeart/2005/8/layout/vList5"/>
    <dgm:cxn modelId="{0F559965-160A-0643-9464-DB1BFE963F8D}" type="presOf" srcId="{589236AE-5B11-B941-890D-4DC432AE83E5}" destId="{6F57FFB2-CCB3-E94B-80F7-1CB754A253CB}" srcOrd="0" destOrd="5" presId="urn:microsoft.com/office/officeart/2005/8/layout/vList5"/>
    <dgm:cxn modelId="{13D6EB7D-7475-7848-A5C8-4799AD7DE2DC}" srcId="{E6C32301-469E-0045-A277-32E4B3DD4A79}" destId="{8A3D02F8-82E8-FC4A-BC20-3E59EE2919D8}" srcOrd="0" destOrd="0" parTransId="{3FD2A11E-8975-7149-9721-89C746E99A3F}" sibTransId="{FA621CF8-8A35-024A-8ABF-DCC751506E47}"/>
    <dgm:cxn modelId="{729C1A82-1605-6A40-BEA0-C0D8AD9AC8FD}" type="presOf" srcId="{F6D7F222-E2F5-7343-AC16-62532B0D4CC1}" destId="{6F57FFB2-CCB3-E94B-80F7-1CB754A253CB}" srcOrd="0" destOrd="4" presId="urn:microsoft.com/office/officeart/2005/8/layout/vList5"/>
    <dgm:cxn modelId="{53778B84-6F6C-D042-BBFD-A82F6FEA7975}" srcId="{8A3D02F8-82E8-FC4A-BC20-3E59EE2919D8}" destId="{0463F4FB-D3F9-444F-8CD9-081468D9E994}" srcOrd="0" destOrd="0" parTransId="{AE792792-F20D-2347-BE11-972331DBB210}" sibTransId="{3AFC796B-CC21-A449-AEB0-844F12F99D5F}"/>
    <dgm:cxn modelId="{40E1CD98-4496-604C-A7A4-EE2F31E4A0D5}" srcId="{8A3D02F8-82E8-FC4A-BC20-3E59EE2919D8}" destId="{5076ACEC-8FC8-AD4C-ABB2-CE2FC404955F}" srcOrd="2" destOrd="0" parTransId="{FA022C3A-C19F-E640-89F8-473698C6947F}" sibTransId="{808DDBED-4D6A-1D40-993E-42F04EDDFA3C}"/>
    <dgm:cxn modelId="{890792C6-5EB7-3C48-A494-1A77F10CD48A}" type="presOf" srcId="{63064E5F-35E8-CC41-BB24-819C1E645B97}" destId="{6F57FFB2-CCB3-E94B-80F7-1CB754A253CB}" srcOrd="0" destOrd="1" presId="urn:microsoft.com/office/officeart/2005/8/layout/vList5"/>
    <dgm:cxn modelId="{35D529D0-C1BF-A246-9BB6-744A85C2C5D1}" type="presOf" srcId="{5076ACEC-8FC8-AD4C-ABB2-CE2FC404955F}" destId="{6F57FFB2-CCB3-E94B-80F7-1CB754A253CB}" srcOrd="0" destOrd="2" presId="urn:microsoft.com/office/officeart/2005/8/layout/vList5"/>
    <dgm:cxn modelId="{432D2B41-0AAA-3947-A43C-A717FA2EDC96}" type="presParOf" srcId="{112DB419-D0B3-434A-8F10-05C4AC2212ED}" destId="{4EE9B420-D9A2-5845-AAF9-15FDD0065FB1}" srcOrd="0" destOrd="0" presId="urn:microsoft.com/office/officeart/2005/8/layout/vList5"/>
    <dgm:cxn modelId="{321295D0-CF68-B446-A648-E2C844885C47}" type="presParOf" srcId="{4EE9B420-D9A2-5845-AAF9-15FDD0065FB1}" destId="{C8B11BA8-E977-2544-8D3C-5922C71AFF16}" srcOrd="0" destOrd="0" presId="urn:microsoft.com/office/officeart/2005/8/layout/vList5"/>
    <dgm:cxn modelId="{C83F4319-7AD6-5540-908E-1640A9EF0A9F}" type="presParOf" srcId="{4EE9B420-D9A2-5845-AAF9-15FDD0065FB1}" destId="{6F57FFB2-CCB3-E94B-80F7-1CB754A253C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672DA15-282A-604F-9ED0-799A1F19A657}" type="doc">
      <dgm:prSet loTypeId="urn:microsoft.com/office/officeart/2005/8/layout/chevron2" loCatId="process" qsTypeId="urn:microsoft.com/office/officeart/2005/8/quickstyle/simple4" qsCatId="simple" csTypeId="urn:microsoft.com/office/officeart/2005/8/colors/accent6_5" csCatId="accent6" phldr="1"/>
      <dgm:spPr/>
      <dgm:t>
        <a:bodyPr/>
        <a:lstStyle/>
        <a:p>
          <a:endParaRPr lang="en-US"/>
        </a:p>
      </dgm:t>
    </dgm:pt>
    <dgm:pt modelId="{4BB4A079-D0E1-4841-82FF-AC56A64C1746}">
      <dgm:prSet phldrT="[Text]"/>
      <dgm:spPr/>
      <dgm:t>
        <a:bodyPr/>
        <a:lstStyle/>
        <a:p>
          <a:r>
            <a:rPr lang="en-US" dirty="0"/>
            <a:t>Goal 1</a:t>
          </a:r>
        </a:p>
      </dgm:t>
    </dgm:pt>
    <dgm:pt modelId="{3A4C3CD6-BEFE-7D48-BA5C-DBC4CAFC6FCC}" type="parTrans" cxnId="{7F75FE21-D436-5848-A041-A773538C5BA0}">
      <dgm:prSet/>
      <dgm:spPr/>
      <dgm:t>
        <a:bodyPr/>
        <a:lstStyle/>
        <a:p>
          <a:endParaRPr lang="en-US"/>
        </a:p>
      </dgm:t>
    </dgm:pt>
    <dgm:pt modelId="{9AB58492-4D64-1344-85DE-6E97548C6302}" type="sibTrans" cxnId="{7F75FE21-D436-5848-A041-A773538C5BA0}">
      <dgm:prSet/>
      <dgm:spPr/>
      <dgm:t>
        <a:bodyPr/>
        <a:lstStyle/>
        <a:p>
          <a:endParaRPr lang="en-US"/>
        </a:p>
      </dgm:t>
    </dgm:pt>
    <dgm:pt modelId="{E4112E07-2759-B349-BBA2-078114E55CAB}">
      <dgm:prSet phldrT="[Text]"/>
      <dgm:spPr/>
      <dgm:t>
        <a:bodyPr/>
        <a:lstStyle/>
        <a:p>
          <a:r>
            <a:rPr lang="en-US" dirty="0"/>
            <a:t>Establish positive, predictable, consistent, rewarding school culture for all across all settings</a:t>
          </a:r>
        </a:p>
      </dgm:t>
    </dgm:pt>
    <dgm:pt modelId="{587AE375-4C11-0843-BB1F-C9863F266CB7}" type="parTrans" cxnId="{54060868-FAA0-0844-8256-ED6CC8FE9792}">
      <dgm:prSet/>
      <dgm:spPr/>
      <dgm:t>
        <a:bodyPr/>
        <a:lstStyle/>
        <a:p>
          <a:endParaRPr lang="en-US"/>
        </a:p>
      </dgm:t>
    </dgm:pt>
    <dgm:pt modelId="{7C26A573-898F-F648-883A-27E3253B70F6}" type="sibTrans" cxnId="{54060868-FAA0-0844-8256-ED6CC8FE9792}">
      <dgm:prSet/>
      <dgm:spPr/>
      <dgm:t>
        <a:bodyPr/>
        <a:lstStyle/>
        <a:p>
          <a:endParaRPr lang="en-US"/>
        </a:p>
      </dgm:t>
    </dgm:pt>
    <dgm:pt modelId="{04F7901B-031C-C94A-B870-632EE58050C0}">
      <dgm:prSet phldrT="[Text]"/>
      <dgm:spPr/>
      <dgm:t>
        <a:bodyPr/>
        <a:lstStyle/>
        <a:p>
          <a:r>
            <a:rPr lang="en-US" dirty="0"/>
            <a:t>Goal 2</a:t>
          </a:r>
        </a:p>
      </dgm:t>
    </dgm:pt>
    <dgm:pt modelId="{11540990-C072-6D4A-BDE0-29FB3946CD50}" type="parTrans" cxnId="{346B7F0D-A954-A549-900C-123DAF74452C}">
      <dgm:prSet/>
      <dgm:spPr/>
      <dgm:t>
        <a:bodyPr/>
        <a:lstStyle/>
        <a:p>
          <a:endParaRPr lang="en-US"/>
        </a:p>
      </dgm:t>
    </dgm:pt>
    <dgm:pt modelId="{1E75AFCC-C09C-7843-8536-D1876B1ED116}" type="sibTrans" cxnId="{346B7F0D-A954-A549-900C-123DAF74452C}">
      <dgm:prSet/>
      <dgm:spPr/>
      <dgm:t>
        <a:bodyPr/>
        <a:lstStyle/>
        <a:p>
          <a:endParaRPr lang="en-US"/>
        </a:p>
      </dgm:t>
    </dgm:pt>
    <dgm:pt modelId="{FB0670FF-67D8-4849-8CE9-EC8FEAB2C98A}">
      <dgm:prSet phldrT="[Text]"/>
      <dgm:spPr/>
      <dgm:t>
        <a:bodyPr/>
        <a:lstStyle/>
        <a:p>
          <a:r>
            <a:rPr lang="en-US" dirty="0"/>
            <a:t>Teach social skills that work at least as well as or better than problem behavior</a:t>
          </a:r>
        </a:p>
      </dgm:t>
    </dgm:pt>
    <dgm:pt modelId="{3934119C-B6E5-D24C-80D0-6DAD37E88AEB}" type="parTrans" cxnId="{83EB71DB-9B58-DA48-B646-F2E72F83568A}">
      <dgm:prSet/>
      <dgm:spPr/>
      <dgm:t>
        <a:bodyPr/>
        <a:lstStyle/>
        <a:p>
          <a:endParaRPr lang="en-US"/>
        </a:p>
      </dgm:t>
    </dgm:pt>
    <dgm:pt modelId="{5F7EC28B-3C56-1648-98AB-4B90AD834B82}" type="sibTrans" cxnId="{83EB71DB-9B58-DA48-B646-F2E72F83568A}">
      <dgm:prSet/>
      <dgm:spPr/>
      <dgm:t>
        <a:bodyPr/>
        <a:lstStyle/>
        <a:p>
          <a:endParaRPr lang="en-US"/>
        </a:p>
      </dgm:t>
    </dgm:pt>
    <dgm:pt modelId="{B5F855A7-EF16-B548-8BF3-5C730D2C1DAD}">
      <dgm:prSet phldrT="[Text]"/>
      <dgm:spPr/>
      <dgm:t>
        <a:bodyPr/>
        <a:lstStyle/>
        <a:p>
          <a:r>
            <a:rPr lang="en-US" dirty="0"/>
            <a:t>Goal 3</a:t>
          </a:r>
        </a:p>
      </dgm:t>
    </dgm:pt>
    <dgm:pt modelId="{6CB15799-C31B-314C-BDF3-6A73A5FEAC81}" type="parTrans" cxnId="{00748BD4-98F0-4242-96A3-C6E6555016F5}">
      <dgm:prSet/>
      <dgm:spPr/>
      <dgm:t>
        <a:bodyPr/>
        <a:lstStyle/>
        <a:p>
          <a:endParaRPr lang="en-US"/>
        </a:p>
      </dgm:t>
    </dgm:pt>
    <dgm:pt modelId="{2B87F76E-238E-1C4A-BD61-83B36DD549A7}" type="sibTrans" cxnId="{00748BD4-98F0-4242-96A3-C6E6555016F5}">
      <dgm:prSet/>
      <dgm:spPr/>
      <dgm:t>
        <a:bodyPr/>
        <a:lstStyle/>
        <a:p>
          <a:endParaRPr lang="en-US"/>
        </a:p>
      </dgm:t>
    </dgm:pt>
    <dgm:pt modelId="{28681454-A5EE-0047-8286-646AAC81B3DE}">
      <dgm:prSet phldrT="[Text]"/>
      <dgm:spPr/>
      <dgm:t>
        <a:bodyPr/>
        <a:lstStyle/>
        <a:p>
          <a:r>
            <a:rPr lang="en-US" dirty="0"/>
            <a:t>Respond to nonresponsive behavior proactively &amp; differently, rather than reactively &amp; more of same</a:t>
          </a:r>
        </a:p>
      </dgm:t>
    </dgm:pt>
    <dgm:pt modelId="{2586C89B-AAD1-C143-8BC1-6435878EF2C4}" type="parTrans" cxnId="{88B4B703-1799-7647-BFF7-132ACC3A09F2}">
      <dgm:prSet/>
      <dgm:spPr/>
      <dgm:t>
        <a:bodyPr/>
        <a:lstStyle/>
        <a:p>
          <a:endParaRPr lang="en-US"/>
        </a:p>
      </dgm:t>
    </dgm:pt>
    <dgm:pt modelId="{ED6E7AE3-891E-ED45-BCCC-0F3232700422}" type="sibTrans" cxnId="{88B4B703-1799-7647-BFF7-132ACC3A09F2}">
      <dgm:prSet/>
      <dgm:spPr/>
      <dgm:t>
        <a:bodyPr/>
        <a:lstStyle/>
        <a:p>
          <a:endParaRPr lang="en-US"/>
        </a:p>
      </dgm:t>
    </dgm:pt>
    <dgm:pt modelId="{D44F207C-D114-4048-A8F7-90DFBF7B5C45}">
      <dgm:prSet phldrT="[Text]"/>
      <dgm:spPr/>
      <dgm:t>
        <a:bodyPr/>
        <a:lstStyle/>
        <a:p>
          <a:r>
            <a:rPr lang="en-US" dirty="0"/>
            <a:t>Goal 4</a:t>
          </a:r>
        </a:p>
      </dgm:t>
    </dgm:pt>
    <dgm:pt modelId="{7ECFA0DC-4F5B-AB40-8D79-5C3D4535C19E}" type="parTrans" cxnId="{04517885-2A9C-4C4B-8A42-ECC95EC82376}">
      <dgm:prSet/>
      <dgm:spPr/>
      <dgm:t>
        <a:bodyPr/>
        <a:lstStyle/>
        <a:p>
          <a:endParaRPr lang="en-US"/>
        </a:p>
      </dgm:t>
    </dgm:pt>
    <dgm:pt modelId="{31A7F69E-9315-9F43-B50A-BB7363F5E8AD}" type="sibTrans" cxnId="{04517885-2A9C-4C4B-8A42-ECC95EC82376}">
      <dgm:prSet/>
      <dgm:spPr/>
      <dgm:t>
        <a:bodyPr/>
        <a:lstStyle/>
        <a:p>
          <a:endParaRPr lang="en-US"/>
        </a:p>
      </dgm:t>
    </dgm:pt>
    <dgm:pt modelId="{E9B01148-62A7-8E4D-8D4E-416EDA1C6619}">
      <dgm:prSet phldrT="[Text]"/>
      <dgm:spPr/>
      <dgm:t>
        <a:bodyPr/>
        <a:lstStyle/>
        <a:p>
          <a:r>
            <a:rPr lang="en-US" dirty="0"/>
            <a:t>Actively supervise &amp; </a:t>
          </a:r>
          <a:r>
            <a:rPr lang="en-US" dirty="0" err="1"/>
            <a:t>precorrect</a:t>
          </a:r>
          <a:r>
            <a:rPr lang="en-US" dirty="0"/>
            <a:t> for problem behaviors &amp; settings, especially </a:t>
          </a:r>
          <a:r>
            <a:rPr lang="en-US" dirty="0" err="1"/>
            <a:t>nonclassroom</a:t>
          </a:r>
          <a:endParaRPr lang="en-US" dirty="0"/>
        </a:p>
      </dgm:t>
    </dgm:pt>
    <dgm:pt modelId="{37BAF069-BC2D-0747-907E-6CE255E6537A}" type="parTrans" cxnId="{08F40074-DC92-1143-A44B-2DABACED293C}">
      <dgm:prSet/>
      <dgm:spPr/>
      <dgm:t>
        <a:bodyPr/>
        <a:lstStyle/>
        <a:p>
          <a:endParaRPr lang="en-US"/>
        </a:p>
      </dgm:t>
    </dgm:pt>
    <dgm:pt modelId="{79AB1323-2C4F-EF4B-8C83-05B256713413}" type="sibTrans" cxnId="{08F40074-DC92-1143-A44B-2DABACED293C}">
      <dgm:prSet/>
      <dgm:spPr/>
      <dgm:t>
        <a:bodyPr/>
        <a:lstStyle/>
        <a:p>
          <a:endParaRPr lang="en-US"/>
        </a:p>
      </dgm:t>
    </dgm:pt>
    <dgm:pt modelId="{1400A0B3-E3F5-E544-854E-AFD49AE55BA4}" type="pres">
      <dgm:prSet presAssocID="{6672DA15-282A-604F-9ED0-799A1F19A657}" presName="linearFlow" presStyleCnt="0">
        <dgm:presLayoutVars>
          <dgm:dir/>
          <dgm:animLvl val="lvl"/>
          <dgm:resizeHandles val="exact"/>
        </dgm:presLayoutVars>
      </dgm:prSet>
      <dgm:spPr/>
    </dgm:pt>
    <dgm:pt modelId="{2725E63E-ACE5-AA4F-8F1D-C57223A92043}" type="pres">
      <dgm:prSet presAssocID="{4BB4A079-D0E1-4841-82FF-AC56A64C1746}" presName="composite" presStyleCnt="0"/>
      <dgm:spPr/>
    </dgm:pt>
    <dgm:pt modelId="{FDCFF3A1-BC0B-D249-8260-14E78296BCDD}" type="pres">
      <dgm:prSet presAssocID="{4BB4A079-D0E1-4841-82FF-AC56A64C1746}" presName="parentText" presStyleLbl="alignNode1" presStyleIdx="0" presStyleCnt="4">
        <dgm:presLayoutVars>
          <dgm:chMax val="1"/>
          <dgm:bulletEnabled val="1"/>
        </dgm:presLayoutVars>
      </dgm:prSet>
      <dgm:spPr/>
    </dgm:pt>
    <dgm:pt modelId="{1995FEE6-7C79-3045-B3A4-5601D605055B}" type="pres">
      <dgm:prSet presAssocID="{4BB4A079-D0E1-4841-82FF-AC56A64C1746}" presName="descendantText" presStyleLbl="alignAcc1" presStyleIdx="0" presStyleCnt="4" custLinFactNeighborX="-893" custLinFactNeighborY="-154">
        <dgm:presLayoutVars>
          <dgm:bulletEnabled val="1"/>
        </dgm:presLayoutVars>
      </dgm:prSet>
      <dgm:spPr/>
    </dgm:pt>
    <dgm:pt modelId="{67701B6F-1F75-1541-9E88-C9E8531A6A58}" type="pres">
      <dgm:prSet presAssocID="{9AB58492-4D64-1344-85DE-6E97548C6302}" presName="sp" presStyleCnt="0"/>
      <dgm:spPr/>
    </dgm:pt>
    <dgm:pt modelId="{6B59998F-C356-404D-858A-883B1C8F73A8}" type="pres">
      <dgm:prSet presAssocID="{04F7901B-031C-C94A-B870-632EE58050C0}" presName="composite" presStyleCnt="0"/>
      <dgm:spPr/>
    </dgm:pt>
    <dgm:pt modelId="{5F038856-E102-EC47-8C06-8230DB132CF6}" type="pres">
      <dgm:prSet presAssocID="{04F7901B-031C-C94A-B870-632EE58050C0}" presName="parentText" presStyleLbl="alignNode1" presStyleIdx="1" presStyleCnt="4">
        <dgm:presLayoutVars>
          <dgm:chMax val="1"/>
          <dgm:bulletEnabled val="1"/>
        </dgm:presLayoutVars>
      </dgm:prSet>
      <dgm:spPr/>
    </dgm:pt>
    <dgm:pt modelId="{31ACDB7A-82B3-204C-9847-160034533351}" type="pres">
      <dgm:prSet presAssocID="{04F7901B-031C-C94A-B870-632EE58050C0}" presName="descendantText" presStyleLbl="alignAcc1" presStyleIdx="1" presStyleCnt="4">
        <dgm:presLayoutVars>
          <dgm:bulletEnabled val="1"/>
        </dgm:presLayoutVars>
      </dgm:prSet>
      <dgm:spPr/>
    </dgm:pt>
    <dgm:pt modelId="{CC669C5D-854F-AF46-A2C7-16A21DDA707F}" type="pres">
      <dgm:prSet presAssocID="{1E75AFCC-C09C-7843-8536-D1876B1ED116}" presName="sp" presStyleCnt="0"/>
      <dgm:spPr/>
    </dgm:pt>
    <dgm:pt modelId="{B87829E2-9620-3E4B-A984-60778F6C8EA8}" type="pres">
      <dgm:prSet presAssocID="{B5F855A7-EF16-B548-8BF3-5C730D2C1DAD}" presName="composite" presStyleCnt="0"/>
      <dgm:spPr/>
    </dgm:pt>
    <dgm:pt modelId="{5922916B-CEF1-F54C-9AEF-19DF39335D75}" type="pres">
      <dgm:prSet presAssocID="{B5F855A7-EF16-B548-8BF3-5C730D2C1DAD}" presName="parentText" presStyleLbl="alignNode1" presStyleIdx="2" presStyleCnt="4">
        <dgm:presLayoutVars>
          <dgm:chMax val="1"/>
          <dgm:bulletEnabled val="1"/>
        </dgm:presLayoutVars>
      </dgm:prSet>
      <dgm:spPr/>
    </dgm:pt>
    <dgm:pt modelId="{6126B2EC-D656-9B40-A4A0-EFCDEA4EE0BC}" type="pres">
      <dgm:prSet presAssocID="{B5F855A7-EF16-B548-8BF3-5C730D2C1DAD}" presName="descendantText" presStyleLbl="alignAcc1" presStyleIdx="2" presStyleCnt="4">
        <dgm:presLayoutVars>
          <dgm:bulletEnabled val="1"/>
        </dgm:presLayoutVars>
      </dgm:prSet>
      <dgm:spPr/>
    </dgm:pt>
    <dgm:pt modelId="{6C77C5C3-0194-554E-A274-9B20659E0FE7}" type="pres">
      <dgm:prSet presAssocID="{2B87F76E-238E-1C4A-BD61-83B36DD549A7}" presName="sp" presStyleCnt="0"/>
      <dgm:spPr/>
    </dgm:pt>
    <dgm:pt modelId="{802F2C0C-B1AB-9F4C-A2F9-3B17D4F4496C}" type="pres">
      <dgm:prSet presAssocID="{D44F207C-D114-4048-A8F7-90DFBF7B5C45}" presName="composite" presStyleCnt="0"/>
      <dgm:spPr/>
    </dgm:pt>
    <dgm:pt modelId="{A55B154D-D373-6848-8E8C-00669F954707}" type="pres">
      <dgm:prSet presAssocID="{D44F207C-D114-4048-A8F7-90DFBF7B5C45}" presName="parentText" presStyleLbl="alignNode1" presStyleIdx="3" presStyleCnt="4">
        <dgm:presLayoutVars>
          <dgm:chMax val="1"/>
          <dgm:bulletEnabled val="1"/>
        </dgm:presLayoutVars>
      </dgm:prSet>
      <dgm:spPr/>
    </dgm:pt>
    <dgm:pt modelId="{43846855-AC87-CC40-8BEA-A2C7D8301E1F}" type="pres">
      <dgm:prSet presAssocID="{D44F207C-D114-4048-A8F7-90DFBF7B5C45}" presName="descendantText" presStyleLbl="alignAcc1" presStyleIdx="3" presStyleCnt="4">
        <dgm:presLayoutVars>
          <dgm:bulletEnabled val="1"/>
        </dgm:presLayoutVars>
      </dgm:prSet>
      <dgm:spPr/>
    </dgm:pt>
  </dgm:ptLst>
  <dgm:cxnLst>
    <dgm:cxn modelId="{88B4B703-1799-7647-BFF7-132ACC3A09F2}" srcId="{B5F855A7-EF16-B548-8BF3-5C730D2C1DAD}" destId="{28681454-A5EE-0047-8286-646AAC81B3DE}" srcOrd="0" destOrd="0" parTransId="{2586C89B-AAD1-C143-8BC1-6435878EF2C4}" sibTransId="{ED6E7AE3-891E-ED45-BCCC-0F3232700422}"/>
    <dgm:cxn modelId="{A0F93906-5915-F143-8ABF-6F53B9CCB027}" type="presOf" srcId="{6672DA15-282A-604F-9ED0-799A1F19A657}" destId="{1400A0B3-E3F5-E544-854E-AFD49AE55BA4}" srcOrd="0" destOrd="0" presId="urn:microsoft.com/office/officeart/2005/8/layout/chevron2"/>
    <dgm:cxn modelId="{346B7F0D-A954-A549-900C-123DAF74452C}" srcId="{6672DA15-282A-604F-9ED0-799A1F19A657}" destId="{04F7901B-031C-C94A-B870-632EE58050C0}" srcOrd="1" destOrd="0" parTransId="{11540990-C072-6D4A-BDE0-29FB3946CD50}" sibTransId="{1E75AFCC-C09C-7843-8536-D1876B1ED116}"/>
    <dgm:cxn modelId="{7F75FE21-D436-5848-A041-A773538C5BA0}" srcId="{6672DA15-282A-604F-9ED0-799A1F19A657}" destId="{4BB4A079-D0E1-4841-82FF-AC56A64C1746}" srcOrd="0" destOrd="0" parTransId="{3A4C3CD6-BEFE-7D48-BA5C-DBC4CAFC6FCC}" sibTransId="{9AB58492-4D64-1344-85DE-6E97548C6302}"/>
    <dgm:cxn modelId="{6E28B04C-1486-0A43-9B73-AA72E97F3E14}" type="presOf" srcId="{28681454-A5EE-0047-8286-646AAC81B3DE}" destId="{6126B2EC-D656-9B40-A4A0-EFCDEA4EE0BC}" srcOrd="0" destOrd="0" presId="urn:microsoft.com/office/officeart/2005/8/layout/chevron2"/>
    <dgm:cxn modelId="{54060868-FAA0-0844-8256-ED6CC8FE9792}" srcId="{4BB4A079-D0E1-4841-82FF-AC56A64C1746}" destId="{E4112E07-2759-B349-BBA2-078114E55CAB}" srcOrd="0" destOrd="0" parTransId="{587AE375-4C11-0843-BB1F-C9863F266CB7}" sibTransId="{7C26A573-898F-F648-883A-27E3253B70F6}"/>
    <dgm:cxn modelId="{926E946F-F3EC-D647-941F-E8B91A900C55}" type="presOf" srcId="{04F7901B-031C-C94A-B870-632EE58050C0}" destId="{5F038856-E102-EC47-8C06-8230DB132CF6}" srcOrd="0" destOrd="0" presId="urn:microsoft.com/office/officeart/2005/8/layout/chevron2"/>
    <dgm:cxn modelId="{08F40074-DC92-1143-A44B-2DABACED293C}" srcId="{D44F207C-D114-4048-A8F7-90DFBF7B5C45}" destId="{E9B01148-62A7-8E4D-8D4E-416EDA1C6619}" srcOrd="0" destOrd="0" parTransId="{37BAF069-BC2D-0747-907E-6CE255E6537A}" sibTransId="{79AB1323-2C4F-EF4B-8C83-05B256713413}"/>
    <dgm:cxn modelId="{E92F1184-ADC4-4941-8CC4-231587991278}" type="presOf" srcId="{FB0670FF-67D8-4849-8CE9-EC8FEAB2C98A}" destId="{31ACDB7A-82B3-204C-9847-160034533351}" srcOrd="0" destOrd="0" presId="urn:microsoft.com/office/officeart/2005/8/layout/chevron2"/>
    <dgm:cxn modelId="{04517885-2A9C-4C4B-8A42-ECC95EC82376}" srcId="{6672DA15-282A-604F-9ED0-799A1F19A657}" destId="{D44F207C-D114-4048-A8F7-90DFBF7B5C45}" srcOrd="3" destOrd="0" parTransId="{7ECFA0DC-4F5B-AB40-8D79-5C3D4535C19E}" sibTransId="{31A7F69E-9315-9F43-B50A-BB7363F5E8AD}"/>
    <dgm:cxn modelId="{6FBE2E92-373B-D34B-8060-C2AC2169D14E}" type="presOf" srcId="{E4112E07-2759-B349-BBA2-078114E55CAB}" destId="{1995FEE6-7C79-3045-B3A4-5601D605055B}" srcOrd="0" destOrd="0" presId="urn:microsoft.com/office/officeart/2005/8/layout/chevron2"/>
    <dgm:cxn modelId="{B19029A8-A0CC-E747-932F-48FEA525674C}" type="presOf" srcId="{4BB4A079-D0E1-4841-82FF-AC56A64C1746}" destId="{FDCFF3A1-BC0B-D249-8260-14E78296BCDD}" srcOrd="0" destOrd="0" presId="urn:microsoft.com/office/officeart/2005/8/layout/chevron2"/>
    <dgm:cxn modelId="{3697B4C9-A813-C248-9F85-A197A75C7873}" type="presOf" srcId="{D44F207C-D114-4048-A8F7-90DFBF7B5C45}" destId="{A55B154D-D373-6848-8E8C-00669F954707}" srcOrd="0" destOrd="0" presId="urn:microsoft.com/office/officeart/2005/8/layout/chevron2"/>
    <dgm:cxn modelId="{00748BD4-98F0-4242-96A3-C6E6555016F5}" srcId="{6672DA15-282A-604F-9ED0-799A1F19A657}" destId="{B5F855A7-EF16-B548-8BF3-5C730D2C1DAD}" srcOrd="2" destOrd="0" parTransId="{6CB15799-C31B-314C-BDF3-6A73A5FEAC81}" sibTransId="{2B87F76E-238E-1C4A-BD61-83B36DD549A7}"/>
    <dgm:cxn modelId="{83EB71DB-9B58-DA48-B646-F2E72F83568A}" srcId="{04F7901B-031C-C94A-B870-632EE58050C0}" destId="{FB0670FF-67D8-4849-8CE9-EC8FEAB2C98A}" srcOrd="0" destOrd="0" parTransId="{3934119C-B6E5-D24C-80D0-6DAD37E88AEB}" sibTransId="{5F7EC28B-3C56-1648-98AB-4B90AD834B82}"/>
    <dgm:cxn modelId="{3C1A0AFA-458F-094E-A8FE-758797E5165F}" type="presOf" srcId="{B5F855A7-EF16-B548-8BF3-5C730D2C1DAD}" destId="{5922916B-CEF1-F54C-9AEF-19DF39335D75}" srcOrd="0" destOrd="0" presId="urn:microsoft.com/office/officeart/2005/8/layout/chevron2"/>
    <dgm:cxn modelId="{183EF1FB-A29D-074A-BF7C-1037C2FB54AB}" type="presOf" srcId="{E9B01148-62A7-8E4D-8D4E-416EDA1C6619}" destId="{43846855-AC87-CC40-8BEA-A2C7D8301E1F}" srcOrd="0" destOrd="0" presId="urn:microsoft.com/office/officeart/2005/8/layout/chevron2"/>
    <dgm:cxn modelId="{4808C6A0-5B0E-CF45-86E3-F01259E6D28B}" type="presParOf" srcId="{1400A0B3-E3F5-E544-854E-AFD49AE55BA4}" destId="{2725E63E-ACE5-AA4F-8F1D-C57223A92043}" srcOrd="0" destOrd="0" presId="urn:microsoft.com/office/officeart/2005/8/layout/chevron2"/>
    <dgm:cxn modelId="{121763CB-6C07-B340-8FF5-44A1369880DA}" type="presParOf" srcId="{2725E63E-ACE5-AA4F-8F1D-C57223A92043}" destId="{FDCFF3A1-BC0B-D249-8260-14E78296BCDD}" srcOrd="0" destOrd="0" presId="urn:microsoft.com/office/officeart/2005/8/layout/chevron2"/>
    <dgm:cxn modelId="{A33DEEE2-0D84-9640-95E5-004CA20090D9}" type="presParOf" srcId="{2725E63E-ACE5-AA4F-8F1D-C57223A92043}" destId="{1995FEE6-7C79-3045-B3A4-5601D605055B}" srcOrd="1" destOrd="0" presId="urn:microsoft.com/office/officeart/2005/8/layout/chevron2"/>
    <dgm:cxn modelId="{2C263A75-B069-4649-AD7D-571DEA7BD1A0}" type="presParOf" srcId="{1400A0B3-E3F5-E544-854E-AFD49AE55BA4}" destId="{67701B6F-1F75-1541-9E88-C9E8531A6A58}" srcOrd="1" destOrd="0" presId="urn:microsoft.com/office/officeart/2005/8/layout/chevron2"/>
    <dgm:cxn modelId="{6C2066D0-BE61-3444-B734-885E86D25285}" type="presParOf" srcId="{1400A0B3-E3F5-E544-854E-AFD49AE55BA4}" destId="{6B59998F-C356-404D-858A-883B1C8F73A8}" srcOrd="2" destOrd="0" presId="urn:microsoft.com/office/officeart/2005/8/layout/chevron2"/>
    <dgm:cxn modelId="{C78EA616-8BD3-8549-8B18-5B8A5E8376C6}" type="presParOf" srcId="{6B59998F-C356-404D-858A-883B1C8F73A8}" destId="{5F038856-E102-EC47-8C06-8230DB132CF6}" srcOrd="0" destOrd="0" presId="urn:microsoft.com/office/officeart/2005/8/layout/chevron2"/>
    <dgm:cxn modelId="{CC20D45D-1A2B-4440-A851-4F5C20FC48F2}" type="presParOf" srcId="{6B59998F-C356-404D-858A-883B1C8F73A8}" destId="{31ACDB7A-82B3-204C-9847-160034533351}" srcOrd="1" destOrd="0" presId="urn:microsoft.com/office/officeart/2005/8/layout/chevron2"/>
    <dgm:cxn modelId="{A381B9C6-9E9D-3E4C-AA0C-4AB10BE4D16E}" type="presParOf" srcId="{1400A0B3-E3F5-E544-854E-AFD49AE55BA4}" destId="{CC669C5D-854F-AF46-A2C7-16A21DDA707F}" srcOrd="3" destOrd="0" presId="urn:microsoft.com/office/officeart/2005/8/layout/chevron2"/>
    <dgm:cxn modelId="{AC4999BB-0C34-FA43-BB3F-756878BCB5EC}" type="presParOf" srcId="{1400A0B3-E3F5-E544-854E-AFD49AE55BA4}" destId="{B87829E2-9620-3E4B-A984-60778F6C8EA8}" srcOrd="4" destOrd="0" presId="urn:microsoft.com/office/officeart/2005/8/layout/chevron2"/>
    <dgm:cxn modelId="{782E8E3A-92ED-664A-966B-2E17FC594525}" type="presParOf" srcId="{B87829E2-9620-3E4B-A984-60778F6C8EA8}" destId="{5922916B-CEF1-F54C-9AEF-19DF39335D75}" srcOrd="0" destOrd="0" presId="urn:microsoft.com/office/officeart/2005/8/layout/chevron2"/>
    <dgm:cxn modelId="{0E357117-0968-7E43-8109-E7E09117C90E}" type="presParOf" srcId="{B87829E2-9620-3E4B-A984-60778F6C8EA8}" destId="{6126B2EC-D656-9B40-A4A0-EFCDEA4EE0BC}" srcOrd="1" destOrd="0" presId="urn:microsoft.com/office/officeart/2005/8/layout/chevron2"/>
    <dgm:cxn modelId="{A6B32A4B-B8DF-9245-BA1B-24D7D3FCF7AA}" type="presParOf" srcId="{1400A0B3-E3F5-E544-854E-AFD49AE55BA4}" destId="{6C77C5C3-0194-554E-A274-9B20659E0FE7}" srcOrd="5" destOrd="0" presId="urn:microsoft.com/office/officeart/2005/8/layout/chevron2"/>
    <dgm:cxn modelId="{A2B5E7E4-FCC9-D54A-B9C2-07D4CDDD7277}" type="presParOf" srcId="{1400A0B3-E3F5-E544-854E-AFD49AE55BA4}" destId="{802F2C0C-B1AB-9F4C-A2F9-3B17D4F4496C}" srcOrd="6" destOrd="0" presId="urn:microsoft.com/office/officeart/2005/8/layout/chevron2"/>
    <dgm:cxn modelId="{F7AE2E86-49AA-FF49-AD6C-220606F99793}" type="presParOf" srcId="{802F2C0C-B1AB-9F4C-A2F9-3B17D4F4496C}" destId="{A55B154D-D373-6848-8E8C-00669F954707}" srcOrd="0" destOrd="0" presId="urn:microsoft.com/office/officeart/2005/8/layout/chevron2"/>
    <dgm:cxn modelId="{A6B048EE-602A-3F4F-B5CB-BBB9DEFC20A6}" type="presParOf" srcId="{802F2C0C-B1AB-9F4C-A2F9-3B17D4F4496C}" destId="{43846855-AC87-CC40-8BEA-A2C7D8301E1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AE23804-AA22-413E-A650-4AD384A7A290}" type="doc">
      <dgm:prSet loTypeId="urn:microsoft.com/office/officeart/2005/8/layout/radial1" loCatId="relationship" qsTypeId="urn:microsoft.com/office/officeart/2005/8/quickstyle/simple1" qsCatId="simple" csTypeId="urn:microsoft.com/office/officeart/2005/8/colors/accent2_4" csCatId="accent2" phldr="1"/>
      <dgm:spPr/>
    </dgm:pt>
    <dgm:pt modelId="{DBAE8ED5-C5FE-41C5-A4CE-E1899CDAE84F}">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effectLst/>
              <a:latin typeface="Calibri" pitchFamily="34" charset="0"/>
              <a:ea typeface="ＭＳ Ｐゴシック" pitchFamily="34" charset="-128"/>
            </a:rPr>
            <a:t>Coaching Roles</a:t>
          </a:r>
          <a:endParaRPr kumimoji="0" lang="en-US" sz="2000" b="0" i="0" u="none" strike="noStrike" cap="none" normalizeH="0" baseline="0" dirty="0">
            <a:ln/>
            <a:effectLst/>
            <a:latin typeface="Times New Roman" pitchFamily="18" charset="0"/>
            <a:ea typeface="ＭＳ Ｐゴシック" pitchFamily="34" charset="-128"/>
          </a:endParaRPr>
        </a:p>
      </dgm:t>
    </dgm:pt>
    <dgm:pt modelId="{2409F828-3769-48CB-976D-AADB4D2DC677}" type="parTrans" cxnId="{78615DB5-63E8-45D0-8C24-6F33EDA6AD0B}">
      <dgm:prSet/>
      <dgm:spPr/>
      <dgm:t>
        <a:bodyPr/>
        <a:lstStyle/>
        <a:p>
          <a:endParaRPr lang="en-US" sz="1600"/>
        </a:p>
      </dgm:t>
    </dgm:pt>
    <dgm:pt modelId="{7D44C7D2-9E4F-4B2E-87F3-64231A6E6CAB}" type="sibTrans" cxnId="{78615DB5-63E8-45D0-8C24-6F33EDA6AD0B}">
      <dgm:prSet/>
      <dgm:spPr/>
      <dgm:t>
        <a:bodyPr/>
        <a:lstStyle/>
        <a:p>
          <a:endParaRPr lang="en-US" sz="1600"/>
        </a:p>
      </dgm:t>
    </dgm:pt>
    <dgm:pt modelId="{018B2EDC-A0B6-419C-AFE8-D4D96D31C637}">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Facilitate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0D0FA7B1-E964-46C4-9874-8C5B615B00FF}" type="parTrans" cxnId="{AF97A4BF-D278-4C24-BED4-F0A8DACA83E6}">
      <dgm:prSet custT="1"/>
      <dgm:spPr/>
      <dgm:t>
        <a:bodyPr/>
        <a:lstStyle/>
        <a:p>
          <a:endParaRPr lang="en-US" sz="400"/>
        </a:p>
      </dgm:t>
    </dgm:pt>
    <dgm:pt modelId="{D1FDC9FD-5AFA-4F64-A096-467E4557B8BF}" type="sibTrans" cxnId="{AF97A4BF-D278-4C24-BED4-F0A8DACA83E6}">
      <dgm:prSet/>
      <dgm:spPr/>
      <dgm:t>
        <a:bodyPr/>
        <a:lstStyle/>
        <a:p>
          <a:endParaRPr lang="en-US" sz="1600"/>
        </a:p>
      </dgm:t>
    </dgm:pt>
    <dgm:pt modelId="{8B9D2A4D-677C-4B25-88FA-E6A9723D466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effectLst/>
              <a:latin typeface="Calibri" pitchFamily="34" charset="0"/>
              <a:ea typeface="ＭＳ Ｐゴシック" pitchFamily="34" charset="-128"/>
            </a:rPr>
            <a:t>Content Knowledge</a:t>
          </a:r>
          <a:endParaRPr kumimoji="0" lang="en-US" sz="1800" b="0" i="0" u="none" strike="noStrike"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75AC7514-58D5-4ED0-BA97-B1BABC01E375}" type="parTrans" cxnId="{F35D20EC-AA0C-4CF7-B2B4-5E6C529F9431}">
      <dgm:prSet custT="1"/>
      <dgm:spPr/>
      <dgm:t>
        <a:bodyPr/>
        <a:lstStyle/>
        <a:p>
          <a:endParaRPr lang="en-US" sz="400"/>
        </a:p>
      </dgm:t>
    </dgm:pt>
    <dgm:pt modelId="{F516BDE4-F594-4E63-9016-89BA9349B72C}" type="sibTrans" cxnId="{F35D20EC-AA0C-4CF7-B2B4-5E6C529F9431}">
      <dgm:prSet/>
      <dgm:spPr/>
      <dgm:t>
        <a:bodyPr/>
        <a:lstStyle/>
        <a:p>
          <a:endParaRPr lang="en-US" sz="1600"/>
        </a:p>
      </dgm:t>
    </dgm:pt>
    <dgm:pt modelId="{2730A294-8234-45A7-A653-C8146CA8902E}">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effectLst/>
              <a:latin typeface="Calibri" pitchFamily="34" charset="0"/>
              <a:ea typeface="ＭＳ Ｐゴシック" pitchFamily="34" charset="-128"/>
            </a:rPr>
            <a:t>Communicate</a:t>
          </a:r>
          <a:endParaRPr kumimoji="0" lang="en-US" sz="1800" b="0" i="0" u="none" strike="noStrike"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effectLst/>
            <a:latin typeface="Times New Roman" pitchFamily="18" charset="0"/>
            <a:ea typeface="ＭＳ Ｐゴシック" pitchFamily="34" charset="-128"/>
          </a:endParaRPr>
        </a:p>
      </dgm:t>
    </dgm:pt>
    <dgm:pt modelId="{64B6A9E9-CA22-4B66-8283-965AB3FD5CDD}" type="parTrans" cxnId="{30085088-7C74-4554-BED5-BE54BBC03DBD}">
      <dgm:prSet custT="1"/>
      <dgm:spPr/>
      <dgm:t>
        <a:bodyPr/>
        <a:lstStyle/>
        <a:p>
          <a:endParaRPr lang="en-US" sz="400"/>
        </a:p>
      </dgm:t>
    </dgm:pt>
    <dgm:pt modelId="{C97C2E40-C88E-4F2B-9C05-D73A4D66BCD4}" type="sibTrans" cxnId="{30085088-7C74-4554-BED5-BE54BBC03DBD}">
      <dgm:prSet/>
      <dgm:spPr/>
      <dgm:t>
        <a:bodyPr/>
        <a:lstStyle/>
        <a:p>
          <a:endParaRPr lang="en-US" sz="1600"/>
        </a:p>
      </dgm:t>
    </dgm:pt>
    <dgm:pt modelId="{ACC3CF3B-C244-4340-822B-6278FD1F305D}" type="pres">
      <dgm:prSet presAssocID="{FAE23804-AA22-413E-A650-4AD384A7A290}" presName="cycle" presStyleCnt="0">
        <dgm:presLayoutVars>
          <dgm:chMax val="1"/>
          <dgm:dir/>
          <dgm:animLvl val="ctr"/>
          <dgm:resizeHandles val="exact"/>
        </dgm:presLayoutVars>
      </dgm:prSet>
      <dgm:spPr/>
    </dgm:pt>
    <dgm:pt modelId="{015E76EF-D3BB-417B-B665-08118B7A04C3}" type="pres">
      <dgm:prSet presAssocID="{DBAE8ED5-C5FE-41C5-A4CE-E1899CDAE84F}" presName="centerShape" presStyleLbl="node0" presStyleIdx="0" presStyleCnt="1"/>
      <dgm:spPr/>
    </dgm:pt>
    <dgm:pt modelId="{9AB71A95-54C5-4683-A336-33D727872654}" type="pres">
      <dgm:prSet presAssocID="{0D0FA7B1-E964-46C4-9874-8C5B615B00FF}" presName="Name9" presStyleLbl="parChTrans1D2" presStyleIdx="0" presStyleCnt="3"/>
      <dgm:spPr/>
    </dgm:pt>
    <dgm:pt modelId="{EC6F0807-5D0D-4C6D-AAF8-675AE5D9EAEC}" type="pres">
      <dgm:prSet presAssocID="{0D0FA7B1-E964-46C4-9874-8C5B615B00FF}" presName="connTx" presStyleLbl="parChTrans1D2" presStyleIdx="0" presStyleCnt="3"/>
      <dgm:spPr/>
    </dgm:pt>
    <dgm:pt modelId="{ACF4FA95-2A1F-4693-BD9D-58F903D4801E}" type="pres">
      <dgm:prSet presAssocID="{018B2EDC-A0B6-419C-AFE8-D4D96D31C637}" presName="node" presStyleLbl="node1" presStyleIdx="0" presStyleCnt="3" custScaleX="112179">
        <dgm:presLayoutVars>
          <dgm:bulletEnabled val="1"/>
        </dgm:presLayoutVars>
      </dgm:prSet>
      <dgm:spPr/>
    </dgm:pt>
    <dgm:pt modelId="{18E66A00-ACB2-44B6-B92C-A48B43CC7078}" type="pres">
      <dgm:prSet presAssocID="{75AC7514-58D5-4ED0-BA97-B1BABC01E375}" presName="Name9" presStyleLbl="parChTrans1D2" presStyleIdx="1" presStyleCnt="3"/>
      <dgm:spPr/>
    </dgm:pt>
    <dgm:pt modelId="{9616E30C-D7C6-41FE-83A4-4AADB2962D0F}" type="pres">
      <dgm:prSet presAssocID="{75AC7514-58D5-4ED0-BA97-B1BABC01E375}" presName="connTx" presStyleLbl="parChTrans1D2" presStyleIdx="1" presStyleCnt="3"/>
      <dgm:spPr/>
    </dgm:pt>
    <dgm:pt modelId="{5744B105-91D1-4B33-9B9C-CAF3CB2CCCCF}" type="pres">
      <dgm:prSet presAssocID="{8B9D2A4D-677C-4B25-88FA-E6A9723D466E}" presName="node" presStyleLbl="node1" presStyleIdx="1" presStyleCnt="3" custScaleX="112179">
        <dgm:presLayoutVars>
          <dgm:bulletEnabled val="1"/>
        </dgm:presLayoutVars>
      </dgm:prSet>
      <dgm:spPr/>
    </dgm:pt>
    <dgm:pt modelId="{37D887C4-F113-468D-B743-6E9DA74D9510}" type="pres">
      <dgm:prSet presAssocID="{64B6A9E9-CA22-4B66-8283-965AB3FD5CDD}" presName="Name9" presStyleLbl="parChTrans1D2" presStyleIdx="2" presStyleCnt="3"/>
      <dgm:spPr/>
    </dgm:pt>
    <dgm:pt modelId="{9FC41B70-68E7-4EA4-AA11-F0AF603D3DE4}" type="pres">
      <dgm:prSet presAssocID="{64B6A9E9-CA22-4B66-8283-965AB3FD5CDD}" presName="connTx" presStyleLbl="parChTrans1D2" presStyleIdx="2" presStyleCnt="3"/>
      <dgm:spPr/>
    </dgm:pt>
    <dgm:pt modelId="{A653CDA3-502D-47DA-AFF3-B32994D7377C}" type="pres">
      <dgm:prSet presAssocID="{2730A294-8234-45A7-A653-C8146CA8902E}" presName="node" presStyleLbl="node1" presStyleIdx="2" presStyleCnt="3" custScaleX="112179">
        <dgm:presLayoutVars>
          <dgm:bulletEnabled val="1"/>
        </dgm:presLayoutVars>
      </dgm:prSet>
      <dgm:spPr/>
    </dgm:pt>
  </dgm:ptLst>
  <dgm:cxnLst>
    <dgm:cxn modelId="{902D9405-D5FF-8A40-9D27-AFA260283C74}" type="presOf" srcId="{DBAE8ED5-C5FE-41C5-A4CE-E1899CDAE84F}" destId="{015E76EF-D3BB-417B-B665-08118B7A04C3}" srcOrd="0" destOrd="0" presId="urn:microsoft.com/office/officeart/2005/8/layout/radial1"/>
    <dgm:cxn modelId="{E93BCC20-477A-8642-B758-4A22D05AE92A}" type="presOf" srcId="{0D0FA7B1-E964-46C4-9874-8C5B615B00FF}" destId="{9AB71A95-54C5-4683-A336-33D727872654}" srcOrd="0" destOrd="0" presId="urn:microsoft.com/office/officeart/2005/8/layout/radial1"/>
    <dgm:cxn modelId="{5470643D-3B78-E24D-97B4-CAC1E6432C0C}" type="presOf" srcId="{018B2EDC-A0B6-419C-AFE8-D4D96D31C637}" destId="{ACF4FA95-2A1F-4693-BD9D-58F903D4801E}" srcOrd="0" destOrd="0" presId="urn:microsoft.com/office/officeart/2005/8/layout/radial1"/>
    <dgm:cxn modelId="{A1994B53-B1ED-C241-BA10-264E112B0EE4}" type="presOf" srcId="{75AC7514-58D5-4ED0-BA97-B1BABC01E375}" destId="{18E66A00-ACB2-44B6-B92C-A48B43CC7078}" srcOrd="0" destOrd="0" presId="urn:microsoft.com/office/officeart/2005/8/layout/radial1"/>
    <dgm:cxn modelId="{2DE18175-634F-764D-A71E-31E9379C8E82}" type="presOf" srcId="{FAE23804-AA22-413E-A650-4AD384A7A290}" destId="{ACC3CF3B-C244-4340-822B-6278FD1F305D}" srcOrd="0" destOrd="0" presId="urn:microsoft.com/office/officeart/2005/8/layout/radial1"/>
    <dgm:cxn modelId="{30085088-7C74-4554-BED5-BE54BBC03DBD}" srcId="{DBAE8ED5-C5FE-41C5-A4CE-E1899CDAE84F}" destId="{2730A294-8234-45A7-A653-C8146CA8902E}" srcOrd="2" destOrd="0" parTransId="{64B6A9E9-CA22-4B66-8283-965AB3FD5CDD}" sibTransId="{C97C2E40-C88E-4F2B-9C05-D73A4D66BCD4}"/>
    <dgm:cxn modelId="{16F90191-580D-F748-A299-63BB3769892C}" type="presOf" srcId="{0D0FA7B1-E964-46C4-9874-8C5B615B00FF}" destId="{EC6F0807-5D0D-4C6D-AAF8-675AE5D9EAEC}" srcOrd="1" destOrd="0" presId="urn:microsoft.com/office/officeart/2005/8/layout/radial1"/>
    <dgm:cxn modelId="{A115B3A5-3589-3346-B139-D196DC05A1D3}" type="presOf" srcId="{75AC7514-58D5-4ED0-BA97-B1BABC01E375}" destId="{9616E30C-D7C6-41FE-83A4-4AADB2962D0F}" srcOrd="1" destOrd="0" presId="urn:microsoft.com/office/officeart/2005/8/layout/radial1"/>
    <dgm:cxn modelId="{4BC1D4A9-956F-0940-8F66-6513A4FA5395}" type="presOf" srcId="{64B6A9E9-CA22-4B66-8283-965AB3FD5CDD}" destId="{9FC41B70-68E7-4EA4-AA11-F0AF603D3DE4}" srcOrd="1" destOrd="0" presId="urn:microsoft.com/office/officeart/2005/8/layout/radial1"/>
    <dgm:cxn modelId="{78615DB5-63E8-45D0-8C24-6F33EDA6AD0B}" srcId="{FAE23804-AA22-413E-A650-4AD384A7A290}" destId="{DBAE8ED5-C5FE-41C5-A4CE-E1899CDAE84F}" srcOrd="0" destOrd="0" parTransId="{2409F828-3769-48CB-976D-AADB4D2DC677}" sibTransId="{7D44C7D2-9E4F-4B2E-87F3-64231A6E6CAB}"/>
    <dgm:cxn modelId="{5B5434BA-CFCF-CC41-8803-E7A51DEF2B1D}" type="presOf" srcId="{2730A294-8234-45A7-A653-C8146CA8902E}" destId="{A653CDA3-502D-47DA-AFF3-B32994D7377C}" srcOrd="0" destOrd="0" presId="urn:microsoft.com/office/officeart/2005/8/layout/radial1"/>
    <dgm:cxn modelId="{AE49F0BB-1E7B-AA43-AD42-0C3B2927E2F8}" type="presOf" srcId="{64B6A9E9-CA22-4B66-8283-965AB3FD5CDD}" destId="{37D887C4-F113-468D-B743-6E9DA74D9510}" srcOrd="0" destOrd="0" presId="urn:microsoft.com/office/officeart/2005/8/layout/radial1"/>
    <dgm:cxn modelId="{AF97A4BF-D278-4C24-BED4-F0A8DACA83E6}" srcId="{DBAE8ED5-C5FE-41C5-A4CE-E1899CDAE84F}" destId="{018B2EDC-A0B6-419C-AFE8-D4D96D31C637}" srcOrd="0" destOrd="0" parTransId="{0D0FA7B1-E964-46C4-9874-8C5B615B00FF}" sibTransId="{D1FDC9FD-5AFA-4F64-A096-467E4557B8BF}"/>
    <dgm:cxn modelId="{443E70D7-B28A-1547-BDD0-FC0E9E5CDA39}" type="presOf" srcId="{8B9D2A4D-677C-4B25-88FA-E6A9723D466E}" destId="{5744B105-91D1-4B33-9B9C-CAF3CB2CCCCF}" srcOrd="0" destOrd="0" presId="urn:microsoft.com/office/officeart/2005/8/layout/radial1"/>
    <dgm:cxn modelId="{F35D20EC-AA0C-4CF7-B2B4-5E6C529F9431}" srcId="{DBAE8ED5-C5FE-41C5-A4CE-E1899CDAE84F}" destId="{8B9D2A4D-677C-4B25-88FA-E6A9723D466E}" srcOrd="1" destOrd="0" parTransId="{75AC7514-58D5-4ED0-BA97-B1BABC01E375}" sibTransId="{F516BDE4-F594-4E63-9016-89BA9349B72C}"/>
    <dgm:cxn modelId="{60161983-3A2F-C54D-8D67-118C2438015B}" type="presParOf" srcId="{ACC3CF3B-C244-4340-822B-6278FD1F305D}" destId="{015E76EF-D3BB-417B-B665-08118B7A04C3}" srcOrd="0" destOrd="0" presId="urn:microsoft.com/office/officeart/2005/8/layout/radial1"/>
    <dgm:cxn modelId="{7B9C31E8-81F4-C049-A423-55396F5B2D29}" type="presParOf" srcId="{ACC3CF3B-C244-4340-822B-6278FD1F305D}" destId="{9AB71A95-54C5-4683-A336-33D727872654}" srcOrd="1" destOrd="0" presId="urn:microsoft.com/office/officeart/2005/8/layout/radial1"/>
    <dgm:cxn modelId="{77DD1286-0D60-F544-BFA6-E5BF6B19B0C7}" type="presParOf" srcId="{9AB71A95-54C5-4683-A336-33D727872654}" destId="{EC6F0807-5D0D-4C6D-AAF8-675AE5D9EAEC}" srcOrd="0" destOrd="0" presId="urn:microsoft.com/office/officeart/2005/8/layout/radial1"/>
    <dgm:cxn modelId="{FA64A695-41A4-8843-AD69-A4D826942FAA}" type="presParOf" srcId="{ACC3CF3B-C244-4340-822B-6278FD1F305D}" destId="{ACF4FA95-2A1F-4693-BD9D-58F903D4801E}" srcOrd="2" destOrd="0" presId="urn:microsoft.com/office/officeart/2005/8/layout/radial1"/>
    <dgm:cxn modelId="{8838AD7B-CF1B-8F4B-881E-119E75501837}" type="presParOf" srcId="{ACC3CF3B-C244-4340-822B-6278FD1F305D}" destId="{18E66A00-ACB2-44B6-B92C-A48B43CC7078}" srcOrd="3" destOrd="0" presId="urn:microsoft.com/office/officeart/2005/8/layout/radial1"/>
    <dgm:cxn modelId="{42ECC4B6-3668-BE45-9803-2BDE05E0A4EF}" type="presParOf" srcId="{18E66A00-ACB2-44B6-B92C-A48B43CC7078}" destId="{9616E30C-D7C6-41FE-83A4-4AADB2962D0F}" srcOrd="0" destOrd="0" presId="urn:microsoft.com/office/officeart/2005/8/layout/radial1"/>
    <dgm:cxn modelId="{F1BEBA17-8CED-6F49-9602-1C0A3FA747F4}" type="presParOf" srcId="{ACC3CF3B-C244-4340-822B-6278FD1F305D}" destId="{5744B105-91D1-4B33-9B9C-CAF3CB2CCCCF}" srcOrd="4" destOrd="0" presId="urn:microsoft.com/office/officeart/2005/8/layout/radial1"/>
    <dgm:cxn modelId="{5242907A-0C5C-AE4F-AEA9-B61C2F0B526C}" type="presParOf" srcId="{ACC3CF3B-C244-4340-822B-6278FD1F305D}" destId="{37D887C4-F113-468D-B743-6E9DA74D9510}" srcOrd="5" destOrd="0" presId="urn:microsoft.com/office/officeart/2005/8/layout/radial1"/>
    <dgm:cxn modelId="{22740A04-6BB6-944A-91F8-C75FE7CA9AD7}" type="presParOf" srcId="{37D887C4-F113-468D-B743-6E9DA74D9510}" destId="{9FC41B70-68E7-4EA4-AA11-F0AF603D3DE4}" srcOrd="0" destOrd="0" presId="urn:microsoft.com/office/officeart/2005/8/layout/radial1"/>
    <dgm:cxn modelId="{00A70572-72C5-774A-BD5A-F1A65E1B8CA7}" type="presParOf" srcId="{ACC3CF3B-C244-4340-822B-6278FD1F305D}" destId="{A653CDA3-502D-47DA-AFF3-B32994D7377C}"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942273-377E-4844-BADA-1CC5F841ED0F}" type="doc">
      <dgm:prSet loTypeId="urn:microsoft.com/office/officeart/2005/8/layout/radial4" loCatId="relationship" qsTypeId="urn:microsoft.com/office/officeart/2005/8/quickstyle/simple4" qsCatId="simple" csTypeId="urn:microsoft.com/office/officeart/2005/8/colors/accent2_2" csCatId="accent2" phldr="1"/>
      <dgm:spPr/>
      <dgm:t>
        <a:bodyPr/>
        <a:lstStyle/>
        <a:p>
          <a:endParaRPr lang="en-US"/>
        </a:p>
      </dgm:t>
    </dgm:pt>
    <dgm:pt modelId="{0DA88F32-C344-1D4F-93EF-67A085C9A9C1}">
      <dgm:prSet phldrT="[Text]"/>
      <dgm:spPr/>
      <dgm:t>
        <a:bodyPr/>
        <a:lstStyle/>
        <a:p>
          <a:r>
            <a:rPr lang="en-US" dirty="0"/>
            <a:t>Function Based Support</a:t>
          </a:r>
        </a:p>
      </dgm:t>
    </dgm:pt>
    <dgm:pt modelId="{E3FB5112-FAF5-404B-BEF2-6B14B0E5B744}" type="parTrans" cxnId="{CDB9DBA9-8C99-864F-9A13-7F3762FAA02F}">
      <dgm:prSet/>
      <dgm:spPr/>
      <dgm:t>
        <a:bodyPr/>
        <a:lstStyle/>
        <a:p>
          <a:endParaRPr lang="en-US"/>
        </a:p>
      </dgm:t>
    </dgm:pt>
    <dgm:pt modelId="{081C815A-0FD5-5D41-9356-891C30DECD50}" type="sibTrans" cxnId="{CDB9DBA9-8C99-864F-9A13-7F3762FAA02F}">
      <dgm:prSet/>
      <dgm:spPr/>
      <dgm:t>
        <a:bodyPr/>
        <a:lstStyle/>
        <a:p>
          <a:endParaRPr lang="en-US"/>
        </a:p>
      </dgm:t>
    </dgm:pt>
    <dgm:pt modelId="{9533F24F-DD91-F444-B70F-6B97D9E19C9F}">
      <dgm:prSet phldrT="[Text]"/>
      <dgm:spPr/>
      <dgm:t>
        <a:bodyPr/>
        <a:lstStyle/>
        <a:p>
          <a:r>
            <a:rPr lang="en-US" dirty="0"/>
            <a:t>Foundations in behavioral theory, ABA, and PBIS</a:t>
          </a:r>
        </a:p>
      </dgm:t>
    </dgm:pt>
    <dgm:pt modelId="{D292AA86-7955-264D-A8D0-EA97F0C2A033}" type="parTrans" cxnId="{9A1E8177-8E4C-184C-B72F-DB916406B9F4}">
      <dgm:prSet/>
      <dgm:spPr/>
      <dgm:t>
        <a:bodyPr/>
        <a:lstStyle/>
        <a:p>
          <a:endParaRPr lang="en-US"/>
        </a:p>
      </dgm:t>
    </dgm:pt>
    <dgm:pt modelId="{CC75DA2C-5101-124B-87E0-EF6D2C5630BD}" type="sibTrans" cxnId="{9A1E8177-8E4C-184C-B72F-DB916406B9F4}">
      <dgm:prSet/>
      <dgm:spPr/>
      <dgm:t>
        <a:bodyPr/>
        <a:lstStyle/>
        <a:p>
          <a:endParaRPr lang="en-US"/>
        </a:p>
      </dgm:t>
    </dgm:pt>
    <dgm:pt modelId="{C8F019FD-DFB9-9546-9AFD-E2E2B12F7C78}">
      <dgm:prSet phldrT="[Text]"/>
      <dgm:spPr/>
      <dgm:t>
        <a:bodyPr/>
        <a:lstStyle/>
        <a:p>
          <a:r>
            <a:rPr lang="en-US" dirty="0"/>
            <a:t>Attention to environmental context</a:t>
          </a:r>
        </a:p>
      </dgm:t>
    </dgm:pt>
    <dgm:pt modelId="{8AD8BCFE-55DE-B64E-B84F-D70C23A18DE7}" type="parTrans" cxnId="{5166FC53-10FA-B04E-96EC-4B044DE9B69B}">
      <dgm:prSet/>
      <dgm:spPr/>
      <dgm:t>
        <a:bodyPr/>
        <a:lstStyle/>
        <a:p>
          <a:endParaRPr lang="en-US"/>
        </a:p>
      </dgm:t>
    </dgm:pt>
    <dgm:pt modelId="{90B6BD30-6FC8-1B42-8C0B-C4A10D89932C}" type="sibTrans" cxnId="{5166FC53-10FA-B04E-96EC-4B044DE9B69B}">
      <dgm:prSet/>
      <dgm:spPr/>
      <dgm:t>
        <a:bodyPr/>
        <a:lstStyle/>
        <a:p>
          <a:endParaRPr lang="en-US"/>
        </a:p>
      </dgm:t>
    </dgm:pt>
    <dgm:pt modelId="{4ED661A6-7C6B-074F-B6F2-32830B35F710}">
      <dgm:prSet phldrT="[Text]"/>
      <dgm:spPr/>
      <dgm:t>
        <a:bodyPr/>
        <a:lstStyle/>
        <a:p>
          <a:r>
            <a:rPr lang="en-US" dirty="0"/>
            <a:t>Emphasis on purpose (or history of reinforcement) of behavior</a:t>
          </a:r>
        </a:p>
      </dgm:t>
    </dgm:pt>
    <dgm:pt modelId="{5D6CFED9-C0A3-BB45-9B4E-A95D2716BDF0}" type="parTrans" cxnId="{391D13E9-56A2-8A4A-A430-45848B0BC7C9}">
      <dgm:prSet/>
      <dgm:spPr/>
      <dgm:t>
        <a:bodyPr/>
        <a:lstStyle/>
        <a:p>
          <a:endParaRPr lang="en-US"/>
        </a:p>
      </dgm:t>
    </dgm:pt>
    <dgm:pt modelId="{FC86F03D-DE62-2F45-98AE-DC49F5E85F5E}" type="sibTrans" cxnId="{391D13E9-56A2-8A4A-A430-45848B0BC7C9}">
      <dgm:prSet/>
      <dgm:spPr/>
      <dgm:t>
        <a:bodyPr/>
        <a:lstStyle/>
        <a:p>
          <a:endParaRPr lang="en-US"/>
        </a:p>
      </dgm:t>
    </dgm:pt>
    <dgm:pt modelId="{EDE97E8A-CE0B-7444-BB29-85B9A4D5AF83}">
      <dgm:prSet phldrT="[Text]"/>
      <dgm:spPr/>
      <dgm:t>
        <a:bodyPr/>
        <a:lstStyle/>
        <a:p>
          <a:r>
            <a:rPr lang="en-US" dirty="0"/>
            <a:t>Focus on teaching behaviors</a:t>
          </a:r>
        </a:p>
      </dgm:t>
    </dgm:pt>
    <dgm:pt modelId="{C8C1613E-B28C-3743-885E-3A58F6692170}" type="parTrans" cxnId="{CC66C168-F791-494E-BD38-A9C5C6F31146}">
      <dgm:prSet/>
      <dgm:spPr/>
      <dgm:t>
        <a:bodyPr/>
        <a:lstStyle/>
        <a:p>
          <a:endParaRPr lang="en-US"/>
        </a:p>
      </dgm:t>
    </dgm:pt>
    <dgm:pt modelId="{44127B87-CF99-A04E-A78F-AA2AB6D14818}" type="sibTrans" cxnId="{CC66C168-F791-494E-BD38-A9C5C6F31146}">
      <dgm:prSet/>
      <dgm:spPr/>
      <dgm:t>
        <a:bodyPr/>
        <a:lstStyle/>
        <a:p>
          <a:endParaRPr lang="en-US"/>
        </a:p>
      </dgm:t>
    </dgm:pt>
    <dgm:pt modelId="{265AF341-33EB-6E4C-82E2-8CBEB9D5D416}">
      <dgm:prSet phldrT="[Text]"/>
      <dgm:spPr/>
      <dgm:t>
        <a:bodyPr/>
        <a:lstStyle/>
        <a:p>
          <a:r>
            <a:rPr lang="en-US" dirty="0"/>
            <a:t>Attention to implementers (adult behaviors) &amp; redesign of teaching &amp; learning environments</a:t>
          </a:r>
        </a:p>
      </dgm:t>
    </dgm:pt>
    <dgm:pt modelId="{48C483B3-7FA4-FF4A-BF14-33C053CA0B76}" type="parTrans" cxnId="{F827245D-D213-DE4D-BA38-44E39F8B3B5C}">
      <dgm:prSet/>
      <dgm:spPr/>
      <dgm:t>
        <a:bodyPr/>
        <a:lstStyle/>
        <a:p>
          <a:endParaRPr lang="en-US"/>
        </a:p>
      </dgm:t>
    </dgm:pt>
    <dgm:pt modelId="{9F175D9A-6CCC-5548-BBA8-729CEB3587EC}" type="sibTrans" cxnId="{F827245D-D213-DE4D-BA38-44E39F8B3B5C}">
      <dgm:prSet/>
      <dgm:spPr/>
      <dgm:t>
        <a:bodyPr/>
        <a:lstStyle/>
        <a:p>
          <a:endParaRPr lang="en-US"/>
        </a:p>
      </dgm:t>
    </dgm:pt>
    <dgm:pt modelId="{8DCC52A2-77EE-DD4D-9532-AD195B545272}" type="pres">
      <dgm:prSet presAssocID="{70942273-377E-4844-BADA-1CC5F841ED0F}" presName="cycle" presStyleCnt="0">
        <dgm:presLayoutVars>
          <dgm:chMax val="1"/>
          <dgm:dir/>
          <dgm:animLvl val="ctr"/>
          <dgm:resizeHandles val="exact"/>
        </dgm:presLayoutVars>
      </dgm:prSet>
      <dgm:spPr/>
    </dgm:pt>
    <dgm:pt modelId="{1472C832-3903-B840-81F5-861494BBB5F3}" type="pres">
      <dgm:prSet presAssocID="{0DA88F32-C344-1D4F-93EF-67A085C9A9C1}" presName="centerShape" presStyleLbl="node0" presStyleIdx="0" presStyleCnt="1"/>
      <dgm:spPr/>
    </dgm:pt>
    <dgm:pt modelId="{4353E4B5-A12A-9F47-B2AD-05E962BE923F}" type="pres">
      <dgm:prSet presAssocID="{D292AA86-7955-264D-A8D0-EA97F0C2A033}" presName="parTrans" presStyleLbl="bgSibTrans2D1" presStyleIdx="0" presStyleCnt="5"/>
      <dgm:spPr/>
    </dgm:pt>
    <dgm:pt modelId="{F3B8A979-A957-FD46-8A8E-5CD940DA82FB}" type="pres">
      <dgm:prSet presAssocID="{9533F24F-DD91-F444-B70F-6B97D9E19C9F}" presName="node" presStyleLbl="node1" presStyleIdx="0" presStyleCnt="5" custScaleY="151755">
        <dgm:presLayoutVars>
          <dgm:bulletEnabled val="1"/>
        </dgm:presLayoutVars>
      </dgm:prSet>
      <dgm:spPr/>
    </dgm:pt>
    <dgm:pt modelId="{CF12FD36-DB8E-3E4E-9C43-BE313828C79A}" type="pres">
      <dgm:prSet presAssocID="{8AD8BCFE-55DE-B64E-B84F-D70C23A18DE7}" presName="parTrans" presStyleLbl="bgSibTrans2D1" presStyleIdx="1" presStyleCnt="5"/>
      <dgm:spPr/>
    </dgm:pt>
    <dgm:pt modelId="{D6D02723-C7C0-954F-8476-BAB6012814E2}" type="pres">
      <dgm:prSet presAssocID="{C8F019FD-DFB9-9546-9AFD-E2E2B12F7C78}" presName="node" presStyleLbl="node1" presStyleIdx="1" presStyleCnt="5" custScaleY="151755" custRadScaleRad="112837" custRadScaleInc="17208">
        <dgm:presLayoutVars>
          <dgm:bulletEnabled val="1"/>
        </dgm:presLayoutVars>
      </dgm:prSet>
      <dgm:spPr/>
    </dgm:pt>
    <dgm:pt modelId="{5CF32E7B-E197-AD4E-82F9-9579AFD9DC3E}" type="pres">
      <dgm:prSet presAssocID="{5D6CFED9-C0A3-BB45-9B4E-A95D2716BDF0}" presName="parTrans" presStyleLbl="bgSibTrans2D1" presStyleIdx="2" presStyleCnt="5"/>
      <dgm:spPr/>
    </dgm:pt>
    <dgm:pt modelId="{72B05B4E-00D2-0440-B1BA-0F8D19341DA2}" type="pres">
      <dgm:prSet presAssocID="{4ED661A6-7C6B-074F-B6F2-32830B35F710}" presName="node" presStyleLbl="node1" presStyleIdx="2" presStyleCnt="5" custScaleY="151755" custRadScaleRad="103377">
        <dgm:presLayoutVars>
          <dgm:bulletEnabled val="1"/>
        </dgm:presLayoutVars>
      </dgm:prSet>
      <dgm:spPr/>
    </dgm:pt>
    <dgm:pt modelId="{857C9335-8074-FF4C-BA0A-D751A7F99C37}" type="pres">
      <dgm:prSet presAssocID="{C8C1613E-B28C-3743-885E-3A58F6692170}" presName="parTrans" presStyleLbl="bgSibTrans2D1" presStyleIdx="3" presStyleCnt="5"/>
      <dgm:spPr/>
    </dgm:pt>
    <dgm:pt modelId="{B8C20F5E-DDEB-3B43-89F8-53D057CB93AC}" type="pres">
      <dgm:prSet presAssocID="{EDE97E8A-CE0B-7444-BB29-85B9A4D5AF83}" presName="node" presStyleLbl="node1" presStyleIdx="3" presStyleCnt="5" custScaleY="151755" custRadScaleRad="112837" custRadScaleInc="-17208">
        <dgm:presLayoutVars>
          <dgm:bulletEnabled val="1"/>
        </dgm:presLayoutVars>
      </dgm:prSet>
      <dgm:spPr/>
    </dgm:pt>
    <dgm:pt modelId="{442EA81C-66B8-9146-AF07-C51CC4073B09}" type="pres">
      <dgm:prSet presAssocID="{48C483B3-7FA4-FF4A-BF14-33C053CA0B76}" presName="parTrans" presStyleLbl="bgSibTrans2D1" presStyleIdx="4" presStyleCnt="5"/>
      <dgm:spPr/>
    </dgm:pt>
    <dgm:pt modelId="{2223F6C6-778E-1741-AC8E-510B8896A979}" type="pres">
      <dgm:prSet presAssocID="{265AF341-33EB-6E4C-82E2-8CBEB9D5D416}" presName="node" presStyleLbl="node1" presStyleIdx="4" presStyleCnt="5" custScaleY="151755">
        <dgm:presLayoutVars>
          <dgm:bulletEnabled val="1"/>
        </dgm:presLayoutVars>
      </dgm:prSet>
      <dgm:spPr/>
    </dgm:pt>
  </dgm:ptLst>
  <dgm:cxnLst>
    <dgm:cxn modelId="{1A682604-0547-0649-AEB3-2885217255B0}" type="presOf" srcId="{D292AA86-7955-264D-A8D0-EA97F0C2A033}" destId="{4353E4B5-A12A-9F47-B2AD-05E962BE923F}" srcOrd="0" destOrd="0" presId="urn:microsoft.com/office/officeart/2005/8/layout/radial4"/>
    <dgm:cxn modelId="{C7D4F229-CE98-7546-81DF-803F306BBC2E}" type="presOf" srcId="{265AF341-33EB-6E4C-82E2-8CBEB9D5D416}" destId="{2223F6C6-778E-1741-AC8E-510B8896A979}" srcOrd="0" destOrd="0" presId="urn:microsoft.com/office/officeart/2005/8/layout/radial4"/>
    <dgm:cxn modelId="{B9414730-CF1E-8A4E-82BB-B3AD0E25F9F9}" type="presOf" srcId="{0DA88F32-C344-1D4F-93EF-67A085C9A9C1}" destId="{1472C832-3903-B840-81F5-861494BBB5F3}" srcOrd="0" destOrd="0" presId="urn:microsoft.com/office/officeart/2005/8/layout/radial4"/>
    <dgm:cxn modelId="{216F4D4B-06EE-BB4A-ACD7-446CFF0E0A3C}" type="presOf" srcId="{70942273-377E-4844-BADA-1CC5F841ED0F}" destId="{8DCC52A2-77EE-DD4D-9532-AD195B545272}" srcOrd="0" destOrd="0" presId="urn:microsoft.com/office/officeart/2005/8/layout/radial4"/>
    <dgm:cxn modelId="{5166FC53-10FA-B04E-96EC-4B044DE9B69B}" srcId="{0DA88F32-C344-1D4F-93EF-67A085C9A9C1}" destId="{C8F019FD-DFB9-9546-9AFD-E2E2B12F7C78}" srcOrd="1" destOrd="0" parTransId="{8AD8BCFE-55DE-B64E-B84F-D70C23A18DE7}" sibTransId="{90B6BD30-6FC8-1B42-8C0B-C4A10D89932C}"/>
    <dgm:cxn modelId="{F827245D-D213-DE4D-BA38-44E39F8B3B5C}" srcId="{0DA88F32-C344-1D4F-93EF-67A085C9A9C1}" destId="{265AF341-33EB-6E4C-82E2-8CBEB9D5D416}" srcOrd="4" destOrd="0" parTransId="{48C483B3-7FA4-FF4A-BF14-33C053CA0B76}" sibTransId="{9F175D9A-6CCC-5548-BBA8-729CEB3587EC}"/>
    <dgm:cxn modelId="{CC66C168-F791-494E-BD38-A9C5C6F31146}" srcId="{0DA88F32-C344-1D4F-93EF-67A085C9A9C1}" destId="{EDE97E8A-CE0B-7444-BB29-85B9A4D5AF83}" srcOrd="3" destOrd="0" parTransId="{C8C1613E-B28C-3743-885E-3A58F6692170}" sibTransId="{44127B87-CF99-A04E-A78F-AA2AB6D14818}"/>
    <dgm:cxn modelId="{9A1E8177-8E4C-184C-B72F-DB916406B9F4}" srcId="{0DA88F32-C344-1D4F-93EF-67A085C9A9C1}" destId="{9533F24F-DD91-F444-B70F-6B97D9E19C9F}" srcOrd="0" destOrd="0" parTransId="{D292AA86-7955-264D-A8D0-EA97F0C2A033}" sibTransId="{CC75DA2C-5101-124B-87E0-EF6D2C5630BD}"/>
    <dgm:cxn modelId="{3902CE79-2C7C-674B-BF7C-2CE4DDF6679C}" type="presOf" srcId="{5D6CFED9-C0A3-BB45-9B4E-A95D2716BDF0}" destId="{5CF32E7B-E197-AD4E-82F9-9579AFD9DC3E}" srcOrd="0" destOrd="0" presId="urn:microsoft.com/office/officeart/2005/8/layout/radial4"/>
    <dgm:cxn modelId="{031DFF80-79D5-6947-9E8C-77653415EAA8}" type="presOf" srcId="{C8F019FD-DFB9-9546-9AFD-E2E2B12F7C78}" destId="{D6D02723-C7C0-954F-8476-BAB6012814E2}" srcOrd="0" destOrd="0" presId="urn:microsoft.com/office/officeart/2005/8/layout/radial4"/>
    <dgm:cxn modelId="{26842E86-7430-EF40-9401-C19BF3EEB7CD}" type="presOf" srcId="{4ED661A6-7C6B-074F-B6F2-32830B35F710}" destId="{72B05B4E-00D2-0440-B1BA-0F8D19341DA2}" srcOrd="0" destOrd="0" presId="urn:microsoft.com/office/officeart/2005/8/layout/radial4"/>
    <dgm:cxn modelId="{15BCA19C-5D41-5A44-9B36-B074028F3164}" type="presOf" srcId="{48C483B3-7FA4-FF4A-BF14-33C053CA0B76}" destId="{442EA81C-66B8-9146-AF07-C51CC4073B09}" srcOrd="0" destOrd="0" presId="urn:microsoft.com/office/officeart/2005/8/layout/radial4"/>
    <dgm:cxn modelId="{CDB9DBA9-8C99-864F-9A13-7F3762FAA02F}" srcId="{70942273-377E-4844-BADA-1CC5F841ED0F}" destId="{0DA88F32-C344-1D4F-93EF-67A085C9A9C1}" srcOrd="0" destOrd="0" parTransId="{E3FB5112-FAF5-404B-BEF2-6B14B0E5B744}" sibTransId="{081C815A-0FD5-5D41-9356-891C30DECD50}"/>
    <dgm:cxn modelId="{D76162AC-C4EE-7548-BBDA-E09ECD443587}" type="presOf" srcId="{9533F24F-DD91-F444-B70F-6B97D9E19C9F}" destId="{F3B8A979-A957-FD46-8A8E-5CD940DA82FB}" srcOrd="0" destOrd="0" presId="urn:microsoft.com/office/officeart/2005/8/layout/radial4"/>
    <dgm:cxn modelId="{5C3C83B0-F2CD-B444-96D5-AE9DCD86E4AD}" type="presOf" srcId="{C8C1613E-B28C-3743-885E-3A58F6692170}" destId="{857C9335-8074-FF4C-BA0A-D751A7F99C37}" srcOrd="0" destOrd="0" presId="urn:microsoft.com/office/officeart/2005/8/layout/radial4"/>
    <dgm:cxn modelId="{A6C061B8-D53B-EC47-B9D2-1E2D3CB28DA2}" type="presOf" srcId="{EDE97E8A-CE0B-7444-BB29-85B9A4D5AF83}" destId="{B8C20F5E-DDEB-3B43-89F8-53D057CB93AC}" srcOrd="0" destOrd="0" presId="urn:microsoft.com/office/officeart/2005/8/layout/radial4"/>
    <dgm:cxn modelId="{391D13E9-56A2-8A4A-A430-45848B0BC7C9}" srcId="{0DA88F32-C344-1D4F-93EF-67A085C9A9C1}" destId="{4ED661A6-7C6B-074F-B6F2-32830B35F710}" srcOrd="2" destOrd="0" parTransId="{5D6CFED9-C0A3-BB45-9B4E-A95D2716BDF0}" sibTransId="{FC86F03D-DE62-2F45-98AE-DC49F5E85F5E}"/>
    <dgm:cxn modelId="{44F95CF4-C32D-E74D-A9F7-1E924EDF9771}" type="presOf" srcId="{8AD8BCFE-55DE-B64E-B84F-D70C23A18DE7}" destId="{CF12FD36-DB8E-3E4E-9C43-BE313828C79A}" srcOrd="0" destOrd="0" presId="urn:microsoft.com/office/officeart/2005/8/layout/radial4"/>
    <dgm:cxn modelId="{F615DECD-CAEA-364E-8A93-B1337032662F}" type="presParOf" srcId="{8DCC52A2-77EE-DD4D-9532-AD195B545272}" destId="{1472C832-3903-B840-81F5-861494BBB5F3}" srcOrd="0" destOrd="0" presId="urn:microsoft.com/office/officeart/2005/8/layout/radial4"/>
    <dgm:cxn modelId="{F12C15AE-1219-4348-8EE5-B886F096512C}" type="presParOf" srcId="{8DCC52A2-77EE-DD4D-9532-AD195B545272}" destId="{4353E4B5-A12A-9F47-B2AD-05E962BE923F}" srcOrd="1" destOrd="0" presId="urn:microsoft.com/office/officeart/2005/8/layout/radial4"/>
    <dgm:cxn modelId="{2FC05CA9-52D6-3B4A-AF9A-6A188D4A7EF6}" type="presParOf" srcId="{8DCC52A2-77EE-DD4D-9532-AD195B545272}" destId="{F3B8A979-A957-FD46-8A8E-5CD940DA82FB}" srcOrd="2" destOrd="0" presId="urn:microsoft.com/office/officeart/2005/8/layout/radial4"/>
    <dgm:cxn modelId="{FE9AE563-FAA6-1E46-947C-4F28148498E7}" type="presParOf" srcId="{8DCC52A2-77EE-DD4D-9532-AD195B545272}" destId="{CF12FD36-DB8E-3E4E-9C43-BE313828C79A}" srcOrd="3" destOrd="0" presId="urn:microsoft.com/office/officeart/2005/8/layout/radial4"/>
    <dgm:cxn modelId="{64B1F181-E072-1540-BCEC-667C43AF6B81}" type="presParOf" srcId="{8DCC52A2-77EE-DD4D-9532-AD195B545272}" destId="{D6D02723-C7C0-954F-8476-BAB6012814E2}" srcOrd="4" destOrd="0" presId="urn:microsoft.com/office/officeart/2005/8/layout/radial4"/>
    <dgm:cxn modelId="{F9DB43D2-65D4-BD46-ADAC-1ED6E3D11C4D}" type="presParOf" srcId="{8DCC52A2-77EE-DD4D-9532-AD195B545272}" destId="{5CF32E7B-E197-AD4E-82F9-9579AFD9DC3E}" srcOrd="5" destOrd="0" presId="urn:microsoft.com/office/officeart/2005/8/layout/radial4"/>
    <dgm:cxn modelId="{25011F51-475C-E44A-9D5B-70068BBD101D}" type="presParOf" srcId="{8DCC52A2-77EE-DD4D-9532-AD195B545272}" destId="{72B05B4E-00D2-0440-B1BA-0F8D19341DA2}" srcOrd="6" destOrd="0" presId="urn:microsoft.com/office/officeart/2005/8/layout/radial4"/>
    <dgm:cxn modelId="{D04CBEF2-5738-5542-BB97-87886F286B5F}" type="presParOf" srcId="{8DCC52A2-77EE-DD4D-9532-AD195B545272}" destId="{857C9335-8074-FF4C-BA0A-D751A7F99C37}" srcOrd="7" destOrd="0" presId="urn:microsoft.com/office/officeart/2005/8/layout/radial4"/>
    <dgm:cxn modelId="{2BD41472-6EE0-9944-80C3-FD5A2CA1A54A}" type="presParOf" srcId="{8DCC52A2-77EE-DD4D-9532-AD195B545272}" destId="{B8C20F5E-DDEB-3B43-89F8-53D057CB93AC}" srcOrd="8" destOrd="0" presId="urn:microsoft.com/office/officeart/2005/8/layout/radial4"/>
    <dgm:cxn modelId="{7536C13C-A8B5-0540-ACE3-3544251894CF}" type="presParOf" srcId="{8DCC52A2-77EE-DD4D-9532-AD195B545272}" destId="{442EA81C-66B8-9146-AF07-C51CC4073B09}" srcOrd="9" destOrd="0" presId="urn:microsoft.com/office/officeart/2005/8/layout/radial4"/>
    <dgm:cxn modelId="{EEB81B30-1F59-1641-B535-9ABB26D95E5C}" type="presParOf" srcId="{8DCC52A2-77EE-DD4D-9532-AD195B545272}" destId="{2223F6C6-778E-1741-AC8E-510B8896A979}"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b="0" i="0" dirty="0"/>
            <a:t>What typically</a:t>
          </a:r>
          <a:r>
            <a:rPr lang="en-US" dirty="0"/>
            <a:t> precedes?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What do the behaviors look like?</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What typically follows?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66F88648-8744-EB4E-BFB9-4E53F0F4A518}" srcId="{A156AEF1-B32D-9042-8BE2-3D5BBC1AB577}" destId="{ED86E4E3-AE16-5E4E-8B95-3646250C7181}" srcOrd="0" destOrd="0" parTransId="{998183D5-D188-B440-94D0-4A1B2A164777}" sibTransId="{751F2B3C-96B4-9E4E-B88A-924AB9DD6BF6}"/>
    <dgm:cxn modelId="{41232863-A83C-5B4F-83F1-D0812478D202}" srcId="{A156AEF1-B32D-9042-8BE2-3D5BBC1AB577}" destId="{800436A6-0ECE-8944-8376-785ACFC0B177}" srcOrd="1" destOrd="0" parTransId="{F33A4410-67BE-7145-9E2B-39F6B920EDF8}" sibTransId="{4A844847-E612-C84F-8525-AA54EEB6309A}"/>
    <dgm:cxn modelId="{A5623980-5F4E-A44C-8ACD-696B64C1B985}" type="presOf" srcId="{ED86E4E3-AE16-5E4E-8B95-3646250C7181}" destId="{054043CF-2D09-FE4C-B6BA-8C7A8F4DD86F}"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CC2243B7-476E-F941-8A42-97C07187492D}" type="presOf" srcId="{93007476-6EF1-F64E-A519-1ACAF287E549}" destId="{A0866A59-B2FB-4644-B18A-C6FBC1F9B5F8}" srcOrd="0" destOrd="0" presId="urn:microsoft.com/office/officeart/2005/8/layout/hProcess9"/>
    <dgm:cxn modelId="{633757BD-47DF-B04D-B576-0CBE826B5CF3}" type="presOf" srcId="{A156AEF1-B32D-9042-8BE2-3D5BBC1AB577}" destId="{948F76B2-BF44-C44C-BABF-4914E998AE07}" srcOrd="0" destOrd="0" presId="urn:microsoft.com/office/officeart/2005/8/layout/hProcess9"/>
    <dgm:cxn modelId="{C37CC9E4-49A2-F949-80F7-4E6353D1797F}" type="presOf" srcId="{800436A6-0ECE-8944-8376-785ACFC0B177}" destId="{06A65EF5-CB1C-0A4F-853C-D31241EEF64D}" srcOrd="0" destOrd="0" presId="urn:microsoft.com/office/officeart/2005/8/layout/hProcess9"/>
    <dgm:cxn modelId="{8657E43C-D486-F844-BE34-AC418A131B70}" type="presParOf" srcId="{948F76B2-BF44-C44C-BABF-4914E998AE07}" destId="{DA96B8C7-BDCC-8745-9B2D-EAAD7FDD145C}" srcOrd="0" destOrd="0" presId="urn:microsoft.com/office/officeart/2005/8/layout/hProcess9"/>
    <dgm:cxn modelId="{BE6E044B-FD13-484B-A32A-99E28EA7B5AD}" type="presParOf" srcId="{948F76B2-BF44-C44C-BABF-4914E998AE07}" destId="{590ABE32-E8AB-254E-8C86-446184EA5374}" srcOrd="1" destOrd="0" presId="urn:microsoft.com/office/officeart/2005/8/layout/hProcess9"/>
    <dgm:cxn modelId="{CC162243-3379-F240-B0C4-B411CC168BC7}" type="presParOf" srcId="{590ABE32-E8AB-254E-8C86-446184EA5374}" destId="{054043CF-2D09-FE4C-B6BA-8C7A8F4DD86F}" srcOrd="0" destOrd="0" presId="urn:microsoft.com/office/officeart/2005/8/layout/hProcess9"/>
    <dgm:cxn modelId="{E2265587-885F-7F4B-956D-76291EA8B75F}" type="presParOf" srcId="{590ABE32-E8AB-254E-8C86-446184EA5374}" destId="{84A1A111-CFD6-FC41-8116-F3EC8AAC7E42}" srcOrd="1" destOrd="0" presId="urn:microsoft.com/office/officeart/2005/8/layout/hProcess9"/>
    <dgm:cxn modelId="{D50BA896-2F27-1343-96E0-6AAD4727D169}" type="presParOf" srcId="{590ABE32-E8AB-254E-8C86-446184EA5374}" destId="{06A65EF5-CB1C-0A4F-853C-D31241EEF64D}" srcOrd="2" destOrd="0" presId="urn:microsoft.com/office/officeart/2005/8/layout/hProcess9"/>
    <dgm:cxn modelId="{D89534F1-7B9F-2F4C-8B85-0197F9E09CBE}" type="presParOf" srcId="{590ABE32-E8AB-254E-8C86-446184EA5374}" destId="{943BC318-C5FB-2D47-96D2-5232ACB11E7B}" srcOrd="3" destOrd="0" presId="urn:microsoft.com/office/officeart/2005/8/layout/hProcess9"/>
    <dgm:cxn modelId="{D70A615E-4FE1-5541-BCEC-4708AADE2B55}"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Teacher lecture (limited attention)</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Calling out repeatedly</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Teacher attention</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2C7B2645-239A-9146-A99C-D74F99CC9544}" type="presOf" srcId="{800436A6-0ECE-8944-8376-785ACFC0B177}" destId="{06A65EF5-CB1C-0A4F-853C-D31241EEF64D}"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41232863-A83C-5B4F-83F1-D0812478D202}" srcId="{A156AEF1-B32D-9042-8BE2-3D5BBC1AB577}" destId="{800436A6-0ECE-8944-8376-785ACFC0B177}" srcOrd="1" destOrd="0" parTransId="{F33A4410-67BE-7145-9E2B-39F6B920EDF8}" sibTransId="{4A844847-E612-C84F-8525-AA54EEB6309A}"/>
    <dgm:cxn modelId="{0AD5C363-EE8B-F343-930A-72D730602BFC}" type="presOf" srcId="{93007476-6EF1-F64E-A519-1ACAF287E549}" destId="{A0866A59-B2FB-4644-B18A-C6FBC1F9B5F8}"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8B134899-35BA-DF44-ACE7-AD87494A34DC}" type="presOf" srcId="{ED86E4E3-AE16-5E4E-8B95-3646250C7181}" destId="{054043CF-2D09-FE4C-B6BA-8C7A8F4DD86F}" srcOrd="0" destOrd="0" presId="urn:microsoft.com/office/officeart/2005/8/layout/hProcess9"/>
    <dgm:cxn modelId="{41EB4FE1-A529-B64B-A775-C8D05C5A489C}" type="presOf" srcId="{A156AEF1-B32D-9042-8BE2-3D5BBC1AB577}" destId="{948F76B2-BF44-C44C-BABF-4914E998AE07}" srcOrd="0" destOrd="0" presId="urn:microsoft.com/office/officeart/2005/8/layout/hProcess9"/>
    <dgm:cxn modelId="{3726DCC7-FF77-D14D-AD7D-3F0F3A7086E1}" type="presParOf" srcId="{948F76B2-BF44-C44C-BABF-4914E998AE07}" destId="{DA96B8C7-BDCC-8745-9B2D-EAAD7FDD145C}" srcOrd="0" destOrd="0" presId="urn:microsoft.com/office/officeart/2005/8/layout/hProcess9"/>
    <dgm:cxn modelId="{2A59CF38-A478-E447-A6AC-4C71C640D324}" type="presParOf" srcId="{948F76B2-BF44-C44C-BABF-4914E998AE07}" destId="{590ABE32-E8AB-254E-8C86-446184EA5374}" srcOrd="1" destOrd="0" presId="urn:microsoft.com/office/officeart/2005/8/layout/hProcess9"/>
    <dgm:cxn modelId="{C3B709F1-FF9B-2F45-90B4-051931250A19}" type="presParOf" srcId="{590ABE32-E8AB-254E-8C86-446184EA5374}" destId="{054043CF-2D09-FE4C-B6BA-8C7A8F4DD86F}" srcOrd="0" destOrd="0" presId="urn:microsoft.com/office/officeart/2005/8/layout/hProcess9"/>
    <dgm:cxn modelId="{330A2C03-2F79-3A41-8F58-B347BB7CCAC4}" type="presParOf" srcId="{590ABE32-E8AB-254E-8C86-446184EA5374}" destId="{84A1A111-CFD6-FC41-8116-F3EC8AAC7E42}" srcOrd="1" destOrd="0" presId="urn:microsoft.com/office/officeart/2005/8/layout/hProcess9"/>
    <dgm:cxn modelId="{3BE29AAC-085D-3545-8801-5E78479BC896}" type="presParOf" srcId="{590ABE32-E8AB-254E-8C86-446184EA5374}" destId="{06A65EF5-CB1C-0A4F-853C-D31241EEF64D}" srcOrd="2" destOrd="0" presId="urn:microsoft.com/office/officeart/2005/8/layout/hProcess9"/>
    <dgm:cxn modelId="{3B13D319-1FD4-A94D-9139-C936AC95DF0D}" type="presParOf" srcId="{590ABE32-E8AB-254E-8C86-446184EA5374}" destId="{943BC318-C5FB-2D47-96D2-5232ACB11E7B}" srcOrd="3" destOrd="0" presId="urn:microsoft.com/office/officeart/2005/8/layout/hProcess9"/>
    <dgm:cxn modelId="{25E623F7-6901-BE43-9A02-8CE7FD6322AB}"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Difficult writing assignment</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Throw pencil, rip paper, head down</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Nothing (doesn’t do assignment)</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27978611-FFBE-FF4F-8EBC-B8C8427C4144}" type="presOf" srcId="{A156AEF1-B32D-9042-8BE2-3D5BBC1AB577}" destId="{948F76B2-BF44-C44C-BABF-4914E998AE07}"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41232863-A83C-5B4F-83F1-D0812478D202}" srcId="{A156AEF1-B32D-9042-8BE2-3D5BBC1AB577}" destId="{800436A6-0ECE-8944-8376-785ACFC0B177}" srcOrd="1" destOrd="0" parTransId="{F33A4410-67BE-7145-9E2B-39F6B920EDF8}" sibTransId="{4A844847-E612-C84F-8525-AA54EEB6309A}"/>
    <dgm:cxn modelId="{D0260B65-D092-354C-BAC3-8E4F88C9B031}" type="presOf" srcId="{800436A6-0ECE-8944-8376-785ACFC0B177}" destId="{06A65EF5-CB1C-0A4F-853C-D31241EEF64D}"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3DE2C29E-417F-B443-AA5D-DAC7FA4732B8}" type="presOf" srcId="{93007476-6EF1-F64E-A519-1ACAF287E549}" destId="{A0866A59-B2FB-4644-B18A-C6FBC1F9B5F8}" srcOrd="0" destOrd="0" presId="urn:microsoft.com/office/officeart/2005/8/layout/hProcess9"/>
    <dgm:cxn modelId="{867C0BD3-FFF9-6245-A30A-03F791E12C22}" type="presOf" srcId="{ED86E4E3-AE16-5E4E-8B95-3646250C7181}" destId="{054043CF-2D09-FE4C-B6BA-8C7A8F4DD86F}" srcOrd="0" destOrd="0" presId="urn:microsoft.com/office/officeart/2005/8/layout/hProcess9"/>
    <dgm:cxn modelId="{E57BB5F2-01D3-8D49-A3EB-EEB4E65140E3}" type="presParOf" srcId="{948F76B2-BF44-C44C-BABF-4914E998AE07}" destId="{DA96B8C7-BDCC-8745-9B2D-EAAD7FDD145C}" srcOrd="0" destOrd="0" presId="urn:microsoft.com/office/officeart/2005/8/layout/hProcess9"/>
    <dgm:cxn modelId="{934A3369-D22F-BA4A-A146-45B110DAB016}" type="presParOf" srcId="{948F76B2-BF44-C44C-BABF-4914E998AE07}" destId="{590ABE32-E8AB-254E-8C86-446184EA5374}" srcOrd="1" destOrd="0" presId="urn:microsoft.com/office/officeart/2005/8/layout/hProcess9"/>
    <dgm:cxn modelId="{D75E5CED-2759-A841-AEE4-87C4197EDEC0}" type="presParOf" srcId="{590ABE32-E8AB-254E-8C86-446184EA5374}" destId="{054043CF-2D09-FE4C-B6BA-8C7A8F4DD86F}" srcOrd="0" destOrd="0" presId="urn:microsoft.com/office/officeart/2005/8/layout/hProcess9"/>
    <dgm:cxn modelId="{B3E97AD1-3CBA-F445-9FA0-8C8FCE1B2F6D}" type="presParOf" srcId="{590ABE32-E8AB-254E-8C86-446184EA5374}" destId="{84A1A111-CFD6-FC41-8116-F3EC8AAC7E42}" srcOrd="1" destOrd="0" presId="urn:microsoft.com/office/officeart/2005/8/layout/hProcess9"/>
    <dgm:cxn modelId="{71C40E02-7441-874D-954D-96796482FABC}" type="presParOf" srcId="{590ABE32-E8AB-254E-8C86-446184EA5374}" destId="{06A65EF5-CB1C-0A4F-853C-D31241EEF64D}" srcOrd="2" destOrd="0" presId="urn:microsoft.com/office/officeart/2005/8/layout/hProcess9"/>
    <dgm:cxn modelId="{9795180C-06AD-5049-BB11-C3E59E4E30F4}" type="presParOf" srcId="{590ABE32-E8AB-254E-8C86-446184EA5374}" destId="{943BC318-C5FB-2D47-96D2-5232ACB11E7B}" srcOrd="3" destOrd="0" presId="urn:microsoft.com/office/officeart/2005/8/layout/hProcess9"/>
    <dgm:cxn modelId="{A1D55D6A-3A58-8F4D-BF09-1ABB887C7403}"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Transition with peers</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Teases, trips, pushes</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Peers laugh and pat on back</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00544805-51CC-E048-A770-6F21608CCD99}" type="presOf" srcId="{ED86E4E3-AE16-5E4E-8B95-3646250C7181}" destId="{054043CF-2D09-FE4C-B6BA-8C7A8F4DD86F}" srcOrd="0" destOrd="0" presId="urn:microsoft.com/office/officeart/2005/8/layout/hProcess9"/>
    <dgm:cxn modelId="{DA2B4520-969A-CF4E-B698-BCA92D5FF780}" type="presOf" srcId="{A156AEF1-B32D-9042-8BE2-3D5BBC1AB577}" destId="{948F76B2-BF44-C44C-BABF-4914E998AE07}" srcOrd="0" destOrd="0" presId="urn:microsoft.com/office/officeart/2005/8/layout/hProcess9"/>
    <dgm:cxn modelId="{3B424E37-1EFA-7A41-A59C-5C761CC3150E}" type="presOf" srcId="{800436A6-0ECE-8944-8376-785ACFC0B177}" destId="{06A65EF5-CB1C-0A4F-853C-D31241EEF64D}"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41232863-A83C-5B4F-83F1-D0812478D202}" srcId="{A156AEF1-B32D-9042-8BE2-3D5BBC1AB577}" destId="{800436A6-0ECE-8944-8376-785ACFC0B177}" srcOrd="1" destOrd="0" parTransId="{F33A4410-67BE-7145-9E2B-39F6B920EDF8}" sibTransId="{4A844847-E612-C84F-8525-AA54EEB6309A}"/>
    <dgm:cxn modelId="{1A186483-A9F0-B048-BA09-215593CDFCA7}" srcId="{A156AEF1-B32D-9042-8BE2-3D5BBC1AB577}" destId="{93007476-6EF1-F64E-A519-1ACAF287E549}" srcOrd="2" destOrd="0" parTransId="{08885007-BEA3-CE44-885E-A15F0AC51D9F}" sibTransId="{6038BB7C-71AB-4947-84C2-3554F575A1F9}"/>
    <dgm:cxn modelId="{9253E3B0-EFF9-3D4D-B3C6-6A0BB6C2F08D}" type="presOf" srcId="{93007476-6EF1-F64E-A519-1ACAF287E549}" destId="{A0866A59-B2FB-4644-B18A-C6FBC1F9B5F8}" srcOrd="0" destOrd="0" presId="urn:microsoft.com/office/officeart/2005/8/layout/hProcess9"/>
    <dgm:cxn modelId="{C27E5715-1E71-484C-88A2-3D50036C3720}" type="presParOf" srcId="{948F76B2-BF44-C44C-BABF-4914E998AE07}" destId="{DA96B8C7-BDCC-8745-9B2D-EAAD7FDD145C}" srcOrd="0" destOrd="0" presId="urn:microsoft.com/office/officeart/2005/8/layout/hProcess9"/>
    <dgm:cxn modelId="{ABE55C5E-4BBB-394E-A81B-3209270F743F}" type="presParOf" srcId="{948F76B2-BF44-C44C-BABF-4914E998AE07}" destId="{590ABE32-E8AB-254E-8C86-446184EA5374}" srcOrd="1" destOrd="0" presId="urn:microsoft.com/office/officeart/2005/8/layout/hProcess9"/>
    <dgm:cxn modelId="{44C2CCE9-D976-1641-944C-0F3E86048FBC}" type="presParOf" srcId="{590ABE32-E8AB-254E-8C86-446184EA5374}" destId="{054043CF-2D09-FE4C-B6BA-8C7A8F4DD86F}" srcOrd="0" destOrd="0" presId="urn:microsoft.com/office/officeart/2005/8/layout/hProcess9"/>
    <dgm:cxn modelId="{684D407B-69B7-2D49-A4C9-299B5AB12FCE}" type="presParOf" srcId="{590ABE32-E8AB-254E-8C86-446184EA5374}" destId="{84A1A111-CFD6-FC41-8116-F3EC8AAC7E42}" srcOrd="1" destOrd="0" presId="urn:microsoft.com/office/officeart/2005/8/layout/hProcess9"/>
    <dgm:cxn modelId="{379977B6-2EB3-B140-8FE5-C4A49A436C80}" type="presParOf" srcId="{590ABE32-E8AB-254E-8C86-446184EA5374}" destId="{06A65EF5-CB1C-0A4F-853C-D31241EEF64D}" srcOrd="2" destOrd="0" presId="urn:microsoft.com/office/officeart/2005/8/layout/hProcess9"/>
    <dgm:cxn modelId="{15389D86-218F-1E42-BD3B-82D607099E16}" type="presParOf" srcId="{590ABE32-E8AB-254E-8C86-446184EA5374}" destId="{943BC318-C5FB-2D47-96D2-5232ACB11E7B}" srcOrd="3" destOrd="0" presId="urn:microsoft.com/office/officeart/2005/8/layout/hProcess9"/>
    <dgm:cxn modelId="{9407F14C-4D8C-BC40-B835-068815E2C62A}"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Loud environment</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Slaps head, rocks, runs out</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dgm:t>
        <a:bodyPr/>
        <a:lstStyle/>
        <a:p>
          <a:pPr rtl="0"/>
          <a:r>
            <a:rPr lang="en-US" dirty="0"/>
            <a:t>Moved to quiet office</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8F89A611-D06A-A842-9B3B-BC56B83435C2}" type="presOf" srcId="{A156AEF1-B32D-9042-8BE2-3D5BBC1AB577}" destId="{948F76B2-BF44-C44C-BABF-4914E998AE07}" srcOrd="0" destOrd="0" presId="urn:microsoft.com/office/officeart/2005/8/layout/hProcess9"/>
    <dgm:cxn modelId="{58F5B32D-5F3E-B544-AAED-8C2711C75DE2}" type="presOf" srcId="{93007476-6EF1-F64E-A519-1ACAF287E549}" destId="{A0866A59-B2FB-4644-B18A-C6FBC1F9B5F8}"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E586664C-39F2-9D41-A762-FF0F2204812B}" type="presOf" srcId="{800436A6-0ECE-8944-8376-785ACFC0B177}" destId="{06A65EF5-CB1C-0A4F-853C-D31241EEF64D}" srcOrd="0" destOrd="0" presId="urn:microsoft.com/office/officeart/2005/8/layout/hProcess9"/>
    <dgm:cxn modelId="{41232863-A83C-5B4F-83F1-D0812478D202}" srcId="{A156AEF1-B32D-9042-8BE2-3D5BBC1AB577}" destId="{800436A6-0ECE-8944-8376-785ACFC0B177}" srcOrd="1" destOrd="0" parTransId="{F33A4410-67BE-7145-9E2B-39F6B920EDF8}" sibTransId="{4A844847-E612-C84F-8525-AA54EEB6309A}"/>
    <dgm:cxn modelId="{2D896663-323D-4F49-AF15-86F975C75C4C}" type="presOf" srcId="{ED86E4E3-AE16-5E4E-8B95-3646250C7181}" destId="{054043CF-2D09-FE4C-B6BA-8C7A8F4DD86F}"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B8D88F84-F048-8645-9E6A-25E60AC4F046}" type="presParOf" srcId="{948F76B2-BF44-C44C-BABF-4914E998AE07}" destId="{DA96B8C7-BDCC-8745-9B2D-EAAD7FDD145C}" srcOrd="0" destOrd="0" presId="urn:microsoft.com/office/officeart/2005/8/layout/hProcess9"/>
    <dgm:cxn modelId="{ED576E3C-D230-6447-82AB-0D3601DCCE4F}" type="presParOf" srcId="{948F76B2-BF44-C44C-BABF-4914E998AE07}" destId="{590ABE32-E8AB-254E-8C86-446184EA5374}" srcOrd="1" destOrd="0" presId="urn:microsoft.com/office/officeart/2005/8/layout/hProcess9"/>
    <dgm:cxn modelId="{EAC0F437-F119-F148-8F85-C39E912CC9C0}" type="presParOf" srcId="{590ABE32-E8AB-254E-8C86-446184EA5374}" destId="{054043CF-2D09-FE4C-B6BA-8C7A8F4DD86F}" srcOrd="0" destOrd="0" presId="urn:microsoft.com/office/officeart/2005/8/layout/hProcess9"/>
    <dgm:cxn modelId="{622DECE5-011C-2740-9CDF-CC87F2340278}" type="presParOf" srcId="{590ABE32-E8AB-254E-8C86-446184EA5374}" destId="{84A1A111-CFD6-FC41-8116-F3EC8AAC7E42}" srcOrd="1" destOrd="0" presId="urn:microsoft.com/office/officeart/2005/8/layout/hProcess9"/>
    <dgm:cxn modelId="{F82739A4-8FA2-D247-B701-F6C42BE21854}" type="presParOf" srcId="{590ABE32-E8AB-254E-8C86-446184EA5374}" destId="{06A65EF5-CB1C-0A4F-853C-D31241EEF64D}" srcOrd="2" destOrd="0" presId="urn:microsoft.com/office/officeart/2005/8/layout/hProcess9"/>
    <dgm:cxn modelId="{995E076E-26DA-5142-86C7-8A0DD215AC78}" type="presParOf" srcId="{590ABE32-E8AB-254E-8C86-446184EA5374}" destId="{943BC318-C5FB-2D47-96D2-5232ACB11E7B}" srcOrd="3" destOrd="0" presId="urn:microsoft.com/office/officeart/2005/8/layout/hProcess9"/>
    <dgm:cxn modelId="{8E0F875F-A108-1742-AC94-033F7B130155}"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56AEF1-B32D-9042-8BE2-3D5BBC1AB577}"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ED86E4E3-AE16-5E4E-8B95-3646250C7181}">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How can we </a:t>
          </a:r>
          <a:r>
            <a:rPr lang="en-US" b="1" i="1" dirty="0"/>
            <a:t>prevent</a:t>
          </a:r>
          <a:r>
            <a:rPr lang="en-US" dirty="0"/>
            <a:t>?</a:t>
          </a:r>
        </a:p>
      </dgm:t>
    </dgm:pt>
    <dgm:pt modelId="{998183D5-D188-B440-94D0-4A1B2A164777}" type="parTrans" cxnId="{66F88648-8744-EB4E-BFB9-4E53F0F4A518}">
      <dgm:prSet/>
      <dgm:spPr/>
      <dgm:t>
        <a:bodyPr/>
        <a:lstStyle/>
        <a:p>
          <a:endParaRPr lang="en-US"/>
        </a:p>
      </dgm:t>
    </dgm:pt>
    <dgm:pt modelId="{751F2B3C-96B4-9E4E-B88A-924AB9DD6BF6}" type="sibTrans" cxnId="{66F88648-8744-EB4E-BFB9-4E53F0F4A518}">
      <dgm:prSet/>
      <dgm:spPr/>
      <dgm:t>
        <a:bodyPr/>
        <a:lstStyle/>
        <a:p>
          <a:endParaRPr lang="en-US"/>
        </a:p>
      </dgm:t>
    </dgm:pt>
    <dgm:pt modelId="{800436A6-0ECE-8944-8376-785ACFC0B177}">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What should we </a:t>
          </a:r>
          <a:r>
            <a:rPr lang="en-US" b="1" i="1" dirty="0"/>
            <a:t>teach </a:t>
          </a:r>
          <a:r>
            <a:rPr lang="en-US" dirty="0"/>
            <a:t>the student to do instead?</a:t>
          </a:r>
        </a:p>
      </dgm:t>
    </dgm:pt>
    <dgm:pt modelId="{F33A4410-67BE-7145-9E2B-39F6B920EDF8}" type="parTrans" cxnId="{41232863-A83C-5B4F-83F1-D0812478D202}">
      <dgm:prSet/>
      <dgm:spPr/>
      <dgm:t>
        <a:bodyPr/>
        <a:lstStyle/>
        <a:p>
          <a:endParaRPr lang="en-US"/>
        </a:p>
      </dgm:t>
    </dgm:pt>
    <dgm:pt modelId="{4A844847-E612-C84F-8525-AA54EEB6309A}" type="sibTrans" cxnId="{41232863-A83C-5B4F-83F1-D0812478D202}">
      <dgm:prSet/>
      <dgm:spPr/>
      <dgm:t>
        <a:bodyPr/>
        <a:lstStyle/>
        <a:p>
          <a:endParaRPr lang="en-US"/>
        </a:p>
      </dgm:t>
    </dgm:pt>
    <dgm:pt modelId="{93007476-6EF1-F64E-A519-1ACAF287E549}">
      <dgm:prSet>
        <dgm:style>
          <a:lnRef idx="1">
            <a:schemeClr val="accent2"/>
          </a:lnRef>
          <a:fillRef idx="3">
            <a:schemeClr val="accent2"/>
          </a:fillRef>
          <a:effectRef idx="2">
            <a:schemeClr val="accent2"/>
          </a:effectRef>
          <a:fontRef idx="minor">
            <a:schemeClr val="lt1"/>
          </a:fontRef>
        </dgm:style>
      </dgm:prSet>
      <dgm:spPr>
        <a:solidFill>
          <a:srgbClr val="009999"/>
        </a:solidFill>
      </dgm:spPr>
      <dgm:t>
        <a:bodyPr/>
        <a:lstStyle/>
        <a:p>
          <a:pPr rtl="0"/>
          <a:r>
            <a:rPr lang="en-US" dirty="0"/>
            <a:t>How do we </a:t>
          </a:r>
          <a:r>
            <a:rPr lang="en-US" b="1" i="1" dirty="0"/>
            <a:t>respond </a:t>
          </a:r>
          <a:r>
            <a:rPr lang="en-US" dirty="0"/>
            <a:t>to  make sure the new skill “works”?</a:t>
          </a:r>
        </a:p>
      </dgm:t>
    </dgm:pt>
    <dgm:pt modelId="{08885007-BEA3-CE44-885E-A15F0AC51D9F}" type="parTrans" cxnId="{1A186483-A9F0-B048-BA09-215593CDFCA7}">
      <dgm:prSet/>
      <dgm:spPr/>
      <dgm:t>
        <a:bodyPr/>
        <a:lstStyle/>
        <a:p>
          <a:endParaRPr lang="en-US"/>
        </a:p>
      </dgm:t>
    </dgm:pt>
    <dgm:pt modelId="{6038BB7C-71AB-4947-84C2-3554F575A1F9}" type="sibTrans" cxnId="{1A186483-A9F0-B048-BA09-215593CDFCA7}">
      <dgm:prSet/>
      <dgm:spPr/>
      <dgm:t>
        <a:bodyPr/>
        <a:lstStyle/>
        <a:p>
          <a:endParaRPr lang="en-US"/>
        </a:p>
      </dgm:t>
    </dgm:pt>
    <dgm:pt modelId="{948F76B2-BF44-C44C-BABF-4914E998AE07}" type="pres">
      <dgm:prSet presAssocID="{A156AEF1-B32D-9042-8BE2-3D5BBC1AB577}" presName="CompostProcess" presStyleCnt="0">
        <dgm:presLayoutVars>
          <dgm:dir/>
          <dgm:resizeHandles val="exact"/>
        </dgm:presLayoutVars>
      </dgm:prSet>
      <dgm:spPr/>
    </dgm:pt>
    <dgm:pt modelId="{DA96B8C7-BDCC-8745-9B2D-EAAD7FDD145C}" type="pres">
      <dgm:prSet presAssocID="{A156AEF1-B32D-9042-8BE2-3D5BBC1AB577}" presName="arrow" presStyleLbl="bgShp" presStyleIdx="0" presStyleCnt="1" custLinFactNeighborX="28214" custLinFactNeighborY="25254">
        <dgm:style>
          <a:lnRef idx="1">
            <a:schemeClr val="accent2"/>
          </a:lnRef>
          <a:fillRef idx="2">
            <a:schemeClr val="accent2"/>
          </a:fillRef>
          <a:effectRef idx="1">
            <a:schemeClr val="accent2"/>
          </a:effectRef>
          <a:fontRef idx="minor">
            <a:schemeClr val="dk1"/>
          </a:fontRef>
        </dgm:style>
      </dgm:prSet>
      <dgm:spPr>
        <a:solidFill>
          <a:srgbClr val="BADDE1"/>
        </a:solidFill>
      </dgm:spPr>
    </dgm:pt>
    <dgm:pt modelId="{590ABE32-E8AB-254E-8C86-446184EA5374}" type="pres">
      <dgm:prSet presAssocID="{A156AEF1-B32D-9042-8BE2-3D5BBC1AB577}" presName="linearProcess" presStyleCnt="0"/>
      <dgm:spPr/>
    </dgm:pt>
    <dgm:pt modelId="{054043CF-2D09-FE4C-B6BA-8C7A8F4DD86F}" type="pres">
      <dgm:prSet presAssocID="{ED86E4E3-AE16-5E4E-8B95-3646250C7181}" presName="textNode" presStyleLbl="node1" presStyleIdx="0" presStyleCnt="3">
        <dgm:presLayoutVars>
          <dgm:bulletEnabled val="1"/>
        </dgm:presLayoutVars>
      </dgm:prSet>
      <dgm:spPr/>
    </dgm:pt>
    <dgm:pt modelId="{84A1A111-CFD6-FC41-8116-F3EC8AAC7E42}" type="pres">
      <dgm:prSet presAssocID="{751F2B3C-96B4-9E4E-B88A-924AB9DD6BF6}" presName="sibTrans" presStyleCnt="0"/>
      <dgm:spPr/>
    </dgm:pt>
    <dgm:pt modelId="{06A65EF5-CB1C-0A4F-853C-D31241EEF64D}" type="pres">
      <dgm:prSet presAssocID="{800436A6-0ECE-8944-8376-785ACFC0B177}" presName="textNode" presStyleLbl="node1" presStyleIdx="1" presStyleCnt="3">
        <dgm:presLayoutVars>
          <dgm:bulletEnabled val="1"/>
        </dgm:presLayoutVars>
      </dgm:prSet>
      <dgm:spPr/>
    </dgm:pt>
    <dgm:pt modelId="{943BC318-C5FB-2D47-96D2-5232ACB11E7B}" type="pres">
      <dgm:prSet presAssocID="{4A844847-E612-C84F-8525-AA54EEB6309A}" presName="sibTrans" presStyleCnt="0"/>
      <dgm:spPr/>
    </dgm:pt>
    <dgm:pt modelId="{A0866A59-B2FB-4644-B18A-C6FBC1F9B5F8}" type="pres">
      <dgm:prSet presAssocID="{93007476-6EF1-F64E-A519-1ACAF287E549}" presName="textNode" presStyleLbl="node1" presStyleIdx="2" presStyleCnt="3">
        <dgm:presLayoutVars>
          <dgm:bulletEnabled val="1"/>
        </dgm:presLayoutVars>
      </dgm:prSet>
      <dgm:spPr/>
    </dgm:pt>
  </dgm:ptLst>
  <dgm:cxnLst>
    <dgm:cxn modelId="{417DCE06-EDDC-6044-A631-C642A3BA41F7}" type="presOf" srcId="{A156AEF1-B32D-9042-8BE2-3D5BBC1AB577}" destId="{948F76B2-BF44-C44C-BABF-4914E998AE07}" srcOrd="0" destOrd="0" presId="urn:microsoft.com/office/officeart/2005/8/layout/hProcess9"/>
    <dgm:cxn modelId="{82E24A48-188B-134C-B9FB-170508D6F4DF}" type="presOf" srcId="{93007476-6EF1-F64E-A519-1ACAF287E549}" destId="{A0866A59-B2FB-4644-B18A-C6FBC1F9B5F8}" srcOrd="0" destOrd="0" presId="urn:microsoft.com/office/officeart/2005/8/layout/hProcess9"/>
    <dgm:cxn modelId="{66F88648-8744-EB4E-BFB9-4E53F0F4A518}" srcId="{A156AEF1-B32D-9042-8BE2-3D5BBC1AB577}" destId="{ED86E4E3-AE16-5E4E-8B95-3646250C7181}" srcOrd="0" destOrd="0" parTransId="{998183D5-D188-B440-94D0-4A1B2A164777}" sibTransId="{751F2B3C-96B4-9E4E-B88A-924AB9DD6BF6}"/>
    <dgm:cxn modelId="{41232863-A83C-5B4F-83F1-D0812478D202}" srcId="{A156AEF1-B32D-9042-8BE2-3D5BBC1AB577}" destId="{800436A6-0ECE-8944-8376-785ACFC0B177}" srcOrd="1" destOrd="0" parTransId="{F33A4410-67BE-7145-9E2B-39F6B920EDF8}" sibTransId="{4A844847-E612-C84F-8525-AA54EEB6309A}"/>
    <dgm:cxn modelId="{87613474-8E08-EF4A-892F-6E142E8580EA}" type="presOf" srcId="{800436A6-0ECE-8944-8376-785ACFC0B177}" destId="{06A65EF5-CB1C-0A4F-853C-D31241EEF64D}" srcOrd="0" destOrd="0" presId="urn:microsoft.com/office/officeart/2005/8/layout/hProcess9"/>
    <dgm:cxn modelId="{696FF377-FFDD-AE4E-AC88-9C31B59E5AAB}" type="presOf" srcId="{ED86E4E3-AE16-5E4E-8B95-3646250C7181}" destId="{054043CF-2D09-FE4C-B6BA-8C7A8F4DD86F}" srcOrd="0" destOrd="0" presId="urn:microsoft.com/office/officeart/2005/8/layout/hProcess9"/>
    <dgm:cxn modelId="{1A186483-A9F0-B048-BA09-215593CDFCA7}" srcId="{A156AEF1-B32D-9042-8BE2-3D5BBC1AB577}" destId="{93007476-6EF1-F64E-A519-1ACAF287E549}" srcOrd="2" destOrd="0" parTransId="{08885007-BEA3-CE44-885E-A15F0AC51D9F}" sibTransId="{6038BB7C-71AB-4947-84C2-3554F575A1F9}"/>
    <dgm:cxn modelId="{ABB79093-7902-634B-8A8D-D9AF63776EA4}" type="presParOf" srcId="{948F76B2-BF44-C44C-BABF-4914E998AE07}" destId="{DA96B8C7-BDCC-8745-9B2D-EAAD7FDD145C}" srcOrd="0" destOrd="0" presId="urn:microsoft.com/office/officeart/2005/8/layout/hProcess9"/>
    <dgm:cxn modelId="{6C1267FF-4BFA-294A-BFDB-854B417562F3}" type="presParOf" srcId="{948F76B2-BF44-C44C-BABF-4914E998AE07}" destId="{590ABE32-E8AB-254E-8C86-446184EA5374}" srcOrd="1" destOrd="0" presId="urn:microsoft.com/office/officeart/2005/8/layout/hProcess9"/>
    <dgm:cxn modelId="{F3C0DB83-7AC5-354C-8632-20A0D8176352}" type="presParOf" srcId="{590ABE32-E8AB-254E-8C86-446184EA5374}" destId="{054043CF-2D09-FE4C-B6BA-8C7A8F4DD86F}" srcOrd="0" destOrd="0" presId="urn:microsoft.com/office/officeart/2005/8/layout/hProcess9"/>
    <dgm:cxn modelId="{D9C1E5F3-459C-7640-85E3-6ACC10F9BD83}" type="presParOf" srcId="{590ABE32-E8AB-254E-8C86-446184EA5374}" destId="{84A1A111-CFD6-FC41-8116-F3EC8AAC7E42}" srcOrd="1" destOrd="0" presId="urn:microsoft.com/office/officeart/2005/8/layout/hProcess9"/>
    <dgm:cxn modelId="{45B6A2DC-2035-504C-96BB-9D2D4450564A}" type="presParOf" srcId="{590ABE32-E8AB-254E-8C86-446184EA5374}" destId="{06A65EF5-CB1C-0A4F-853C-D31241EEF64D}" srcOrd="2" destOrd="0" presId="urn:microsoft.com/office/officeart/2005/8/layout/hProcess9"/>
    <dgm:cxn modelId="{3309B05B-B8BF-CA4E-BD63-D418C7B51BA0}" type="presParOf" srcId="{590ABE32-E8AB-254E-8C86-446184EA5374}" destId="{943BC318-C5FB-2D47-96D2-5232ACB11E7B}" srcOrd="3" destOrd="0" presId="urn:microsoft.com/office/officeart/2005/8/layout/hProcess9"/>
    <dgm:cxn modelId="{F2B99E17-874B-1C4A-A08A-5506A6519E25}" type="presParOf" srcId="{590ABE32-E8AB-254E-8C86-446184EA5374}" destId="{A0866A59-B2FB-4644-B18A-C6FBC1F9B5F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5073-F319-4E3C-87A3-3AB41F2EB2D1}">
      <dsp:nvSpPr>
        <dsp:cNvPr id="0" name=""/>
        <dsp:cNvSpPr/>
      </dsp:nvSpPr>
      <dsp:spPr>
        <a:xfrm rot="5400000">
          <a:off x="5181458" y="-194104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Self-monitor (Are you participating? Engaged as a learner? Talking during allotted times?)</a:t>
          </a:r>
        </a:p>
        <a:p>
          <a:pPr marL="228600" lvl="1" indent="-228600" algn="l" defTabSz="889000">
            <a:lnSpc>
              <a:spcPct val="90000"/>
            </a:lnSpc>
            <a:spcBef>
              <a:spcPct val="0"/>
            </a:spcBef>
            <a:spcAft>
              <a:spcPct val="15000"/>
            </a:spcAft>
            <a:buChar char="•"/>
          </a:pPr>
          <a:r>
            <a:rPr lang="en-US" sz="2000" kern="1200" dirty="0">
              <a:latin typeface="+mj-lt"/>
            </a:rPr>
            <a:t>Stretch, break, stand as needed</a:t>
          </a:r>
        </a:p>
      </dsp:txBody>
      <dsp:txXfrm rot="-5400000">
        <a:off x="3084218" y="219096"/>
        <a:ext cx="5420151" cy="1162767"/>
      </dsp:txXfrm>
    </dsp:sp>
    <dsp:sp modelId="{B07BA4AB-9C9A-482B-8183-E23712585A12}">
      <dsp:nvSpPr>
        <dsp:cNvPr id="0" name=""/>
        <dsp:cNvSpPr/>
      </dsp:nvSpPr>
      <dsp:spPr>
        <a:xfrm>
          <a:off x="13570" y="0"/>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SELF</a:t>
          </a:r>
        </a:p>
      </dsp:txBody>
      <dsp:txXfrm>
        <a:off x="92199" y="78629"/>
        <a:ext cx="2899818" cy="1453459"/>
      </dsp:txXfrm>
    </dsp:sp>
    <dsp:sp modelId="{38A38705-5C12-4DC9-AF98-210868F22923}">
      <dsp:nvSpPr>
        <dsp:cNvPr id="0" name=""/>
        <dsp:cNvSpPr/>
      </dsp:nvSpPr>
      <dsp:spPr>
        <a:xfrm rot="5400000">
          <a:off x="5167887" y="-242475"/>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Cell phones (inaudible): Converse in lobbies and breaks</a:t>
          </a:r>
        </a:p>
        <a:p>
          <a:pPr marL="228600" lvl="1" indent="-228600" algn="l" defTabSz="889000">
            <a:lnSpc>
              <a:spcPct val="90000"/>
            </a:lnSpc>
            <a:spcBef>
              <a:spcPct val="0"/>
            </a:spcBef>
            <a:spcAft>
              <a:spcPct val="15000"/>
            </a:spcAft>
            <a:buChar char="•"/>
          </a:pPr>
          <a:r>
            <a:rPr lang="en-US" sz="2000" kern="1200" dirty="0">
              <a:latin typeface="+mj-lt"/>
            </a:rPr>
            <a:t>Work as a team: Room for every voice, reinforce participation</a:t>
          </a:r>
        </a:p>
      </dsp:txBody>
      <dsp:txXfrm rot="-5400000">
        <a:off x="3070647" y="1917668"/>
        <a:ext cx="5420151" cy="1162767"/>
      </dsp:txXfrm>
    </dsp:sp>
    <dsp:sp modelId="{F4B4F11E-D463-4351-8E0E-A4D33BFB8F78}">
      <dsp:nvSpPr>
        <dsp:cNvPr id="0" name=""/>
        <dsp:cNvSpPr/>
      </dsp:nvSpPr>
      <dsp:spPr>
        <a:xfrm>
          <a:off x="13570" y="1749343"/>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OTHERS</a:t>
          </a:r>
        </a:p>
      </dsp:txBody>
      <dsp:txXfrm>
        <a:off x="92199" y="1827972"/>
        <a:ext cx="2899818" cy="1453459"/>
      </dsp:txXfrm>
    </dsp:sp>
    <dsp:sp modelId="{8D309314-6CF2-442B-9C70-6BF1DCB0DB03}">
      <dsp:nvSpPr>
        <dsp:cNvPr id="0" name=""/>
        <dsp:cNvSpPr/>
      </dsp:nvSpPr>
      <dsp:spPr>
        <a:xfrm rot="5400000">
          <a:off x="5167887" y="1448777"/>
          <a:ext cx="1288573" cy="5483054"/>
        </a:xfrm>
        <a:prstGeom prst="round2SameRect">
          <a:avLst/>
        </a:prstGeom>
        <a:noFill/>
        <a:ln w="25400" cap="flat" cmpd="sng" algn="ctr">
          <a:solidFill>
            <a:srgbClr val="008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mj-lt"/>
            </a:rPr>
            <a:t>Recycle</a:t>
          </a:r>
        </a:p>
        <a:p>
          <a:pPr marL="228600" lvl="1" indent="-228600" algn="l" defTabSz="889000">
            <a:lnSpc>
              <a:spcPct val="90000"/>
            </a:lnSpc>
            <a:spcBef>
              <a:spcPct val="0"/>
            </a:spcBef>
            <a:spcAft>
              <a:spcPct val="15000"/>
            </a:spcAft>
            <a:buChar char="•"/>
          </a:pPr>
          <a:r>
            <a:rPr lang="en-US" sz="2000" kern="1200" dirty="0">
              <a:latin typeface="+mj-lt"/>
            </a:rPr>
            <a:t>Maintain neat working area</a:t>
          </a:r>
        </a:p>
      </dsp:txBody>
      <dsp:txXfrm rot="-5400000">
        <a:off x="3070647" y="3608921"/>
        <a:ext cx="5420151" cy="1162767"/>
      </dsp:txXfrm>
    </dsp:sp>
    <dsp:sp modelId="{3C485D32-904F-4F36-BE55-B91C3119B42E}">
      <dsp:nvSpPr>
        <dsp:cNvPr id="0" name=""/>
        <dsp:cNvSpPr/>
      </dsp:nvSpPr>
      <dsp:spPr>
        <a:xfrm>
          <a:off x="13570" y="3384946"/>
          <a:ext cx="3057076" cy="1610717"/>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mj-lt"/>
            </a:rPr>
            <a:t>ENVIRONMENT</a:t>
          </a:r>
        </a:p>
      </dsp:txBody>
      <dsp:txXfrm>
        <a:off x="92199" y="3463575"/>
        <a:ext cx="2899818" cy="14534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solidFill>
          <a:schemeClr val="accent5">
            <a:lumMod val="9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278874" y="1060608"/>
          <a:ext cx="2468880" cy="1414145"/>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Provide attention ahead of lecture and frequent eye contact during </a:t>
          </a:r>
        </a:p>
      </dsp:txBody>
      <dsp:txXfrm>
        <a:off x="347907" y="1129641"/>
        <a:ext cx="2330814" cy="1276079"/>
      </dsp:txXfrm>
    </dsp:sp>
    <dsp:sp modelId="{06A65EF5-CB1C-0A4F-853C-D31241EEF64D}">
      <dsp:nvSpPr>
        <dsp:cNvPr id="0" name=""/>
        <dsp:cNvSpPr/>
      </dsp:nvSpPr>
      <dsp:spPr>
        <a:xfrm>
          <a:off x="2880359" y="1060608"/>
          <a:ext cx="2468880" cy="1414145"/>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Teach and prompt hand raising</a:t>
          </a:r>
        </a:p>
      </dsp:txBody>
      <dsp:txXfrm>
        <a:off x="2949392" y="1129641"/>
        <a:ext cx="2330814" cy="1276079"/>
      </dsp:txXfrm>
    </dsp:sp>
    <dsp:sp modelId="{A0866A59-B2FB-4644-B18A-C6FBC1F9B5F8}">
      <dsp:nvSpPr>
        <dsp:cNvPr id="0" name=""/>
        <dsp:cNvSpPr/>
      </dsp:nvSpPr>
      <dsp:spPr>
        <a:xfrm>
          <a:off x="5481845" y="1060608"/>
          <a:ext cx="2468880" cy="1414145"/>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Call on her ONLY when she raises her hand (otherwise ignore)</a:t>
          </a:r>
        </a:p>
      </dsp:txBody>
      <dsp:txXfrm>
        <a:off x="5550878" y="1129641"/>
        <a:ext cx="2330814" cy="12760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solidFill>
          <a:schemeClr val="accent5">
            <a:lumMod val="9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278874" y="1060608"/>
          <a:ext cx="2468880" cy="1414145"/>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Modify writing assignment</a:t>
          </a:r>
        </a:p>
      </dsp:txBody>
      <dsp:txXfrm>
        <a:off x="347907" y="1129641"/>
        <a:ext cx="2330814" cy="1276079"/>
      </dsp:txXfrm>
    </dsp:sp>
    <dsp:sp modelId="{06A65EF5-CB1C-0A4F-853C-D31241EEF64D}">
      <dsp:nvSpPr>
        <dsp:cNvPr id="0" name=""/>
        <dsp:cNvSpPr/>
      </dsp:nvSpPr>
      <dsp:spPr>
        <a:xfrm>
          <a:off x="2880359" y="1060608"/>
          <a:ext cx="2468880" cy="1414145"/>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Teach and prompt her to ask for help/break</a:t>
          </a:r>
        </a:p>
      </dsp:txBody>
      <dsp:txXfrm>
        <a:off x="2949392" y="1129641"/>
        <a:ext cx="2330814" cy="1276079"/>
      </dsp:txXfrm>
    </dsp:sp>
    <dsp:sp modelId="{A0866A59-B2FB-4644-B18A-C6FBC1F9B5F8}">
      <dsp:nvSpPr>
        <dsp:cNvPr id="0" name=""/>
        <dsp:cNvSpPr/>
      </dsp:nvSpPr>
      <dsp:spPr>
        <a:xfrm>
          <a:off x="5481845" y="1060608"/>
          <a:ext cx="2468880" cy="1414145"/>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Give immediate help/break when asked.  Otherwise, redirect to task.</a:t>
          </a:r>
        </a:p>
      </dsp:txBody>
      <dsp:txXfrm>
        <a:off x="5550878" y="1129641"/>
        <a:ext cx="2330814" cy="12760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solidFill>
          <a:schemeClr val="accent5">
            <a:lumMod val="9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792161"/>
          <a:ext cx="2648902" cy="1951039"/>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Increase prompts and active supervision in hallway</a:t>
          </a:r>
        </a:p>
      </dsp:txBody>
      <dsp:txXfrm>
        <a:off x="104082" y="887403"/>
        <a:ext cx="2458418" cy="1760555"/>
      </dsp:txXfrm>
    </dsp:sp>
    <dsp:sp modelId="{06A65EF5-CB1C-0A4F-853C-D31241EEF64D}">
      <dsp:nvSpPr>
        <dsp:cNvPr id="0" name=""/>
        <dsp:cNvSpPr/>
      </dsp:nvSpPr>
      <dsp:spPr>
        <a:xfrm>
          <a:off x="2790348" y="792161"/>
          <a:ext cx="2648902" cy="1951039"/>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Teach and prompt respectful behavior toward all peers</a:t>
          </a:r>
        </a:p>
      </dsp:txBody>
      <dsp:txXfrm>
        <a:off x="2885590" y="887403"/>
        <a:ext cx="2458418" cy="1760555"/>
      </dsp:txXfrm>
    </dsp:sp>
    <dsp:sp modelId="{A0866A59-B2FB-4644-B18A-C6FBC1F9B5F8}">
      <dsp:nvSpPr>
        <dsp:cNvPr id="0" name=""/>
        <dsp:cNvSpPr/>
      </dsp:nvSpPr>
      <dsp:spPr>
        <a:xfrm>
          <a:off x="5571857" y="792161"/>
          <a:ext cx="2648902" cy="1951039"/>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Group contingency: peers reinforced for supporting good choices (and ignoring teasing)</a:t>
          </a:r>
        </a:p>
      </dsp:txBody>
      <dsp:txXfrm>
        <a:off x="5667099" y="887403"/>
        <a:ext cx="2458418" cy="176055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solidFill>
          <a:schemeClr val="accent5">
            <a:lumMod val="90000"/>
          </a:schemeClr>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3799" y="639766"/>
          <a:ext cx="2497958" cy="2255830"/>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Implement strategies to decrease noise; Give access to noise canceling headphones</a:t>
          </a:r>
        </a:p>
      </dsp:txBody>
      <dsp:txXfrm>
        <a:off x="113920" y="749887"/>
        <a:ext cx="2277716" cy="2035588"/>
      </dsp:txXfrm>
    </dsp:sp>
    <dsp:sp modelId="{06A65EF5-CB1C-0A4F-853C-D31241EEF64D}">
      <dsp:nvSpPr>
        <dsp:cNvPr id="0" name=""/>
        <dsp:cNvSpPr/>
      </dsp:nvSpPr>
      <dsp:spPr>
        <a:xfrm>
          <a:off x="2865820" y="639766"/>
          <a:ext cx="2497958" cy="2255830"/>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Teach to ask for quiet and/or headphones</a:t>
          </a:r>
        </a:p>
      </dsp:txBody>
      <dsp:txXfrm>
        <a:off x="2975941" y="749887"/>
        <a:ext cx="2277716" cy="2035588"/>
      </dsp:txXfrm>
    </dsp:sp>
    <dsp:sp modelId="{A0866A59-B2FB-4644-B18A-C6FBC1F9B5F8}">
      <dsp:nvSpPr>
        <dsp:cNvPr id="0" name=""/>
        <dsp:cNvSpPr/>
      </dsp:nvSpPr>
      <dsp:spPr>
        <a:xfrm>
          <a:off x="5727842" y="639766"/>
          <a:ext cx="2497958" cy="2255830"/>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Remove to quiet office or provide headphones immediately upon asking; Redirect to ask if he starts to slap.</a:t>
          </a:r>
        </a:p>
      </dsp:txBody>
      <dsp:txXfrm>
        <a:off x="5837963" y="749887"/>
        <a:ext cx="2277716" cy="20355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2C832-3903-B840-81F5-861494BBB5F3}">
      <dsp:nvSpPr>
        <dsp:cNvPr id="0" name=""/>
        <dsp:cNvSpPr/>
      </dsp:nvSpPr>
      <dsp:spPr>
        <a:xfrm>
          <a:off x="3395424" y="3979200"/>
          <a:ext cx="2353151" cy="2353151"/>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Function Based Support</a:t>
          </a:r>
        </a:p>
      </dsp:txBody>
      <dsp:txXfrm>
        <a:off x="3740035" y="4323811"/>
        <a:ext cx="1663929" cy="1663929"/>
      </dsp:txXfrm>
    </dsp:sp>
    <dsp:sp modelId="{4353E4B5-A12A-9F47-B2AD-05E962BE923F}">
      <dsp:nvSpPr>
        <dsp:cNvPr id="0" name=""/>
        <dsp:cNvSpPr/>
      </dsp:nvSpPr>
      <dsp:spPr>
        <a:xfrm rot="10800000">
          <a:off x="1118446" y="4820452"/>
          <a:ext cx="2151743" cy="670648"/>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B8A979-A957-FD46-8A8E-5CD940DA82FB}">
      <dsp:nvSpPr>
        <dsp:cNvPr id="0" name=""/>
        <dsp:cNvSpPr/>
      </dsp:nvSpPr>
      <dsp:spPr>
        <a:xfrm>
          <a:off x="700" y="3798787"/>
          <a:ext cx="2235493" cy="271397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Foundations in behavioral theory, ABA, and PBIS</a:t>
          </a:r>
        </a:p>
      </dsp:txBody>
      <dsp:txXfrm>
        <a:off x="66175" y="3864262"/>
        <a:ext cx="2104543" cy="2583028"/>
      </dsp:txXfrm>
    </dsp:sp>
    <dsp:sp modelId="{CF12FD36-DB8E-3E4E-9C43-BE313828C79A}">
      <dsp:nvSpPr>
        <dsp:cNvPr id="0" name=""/>
        <dsp:cNvSpPr/>
      </dsp:nvSpPr>
      <dsp:spPr>
        <a:xfrm rot="13871693">
          <a:off x="1650071" y="2785327"/>
          <a:ext cx="2570693" cy="670648"/>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D02723-C7C0-954F-8476-BAB6012814E2}">
      <dsp:nvSpPr>
        <dsp:cNvPr id="0" name=""/>
        <dsp:cNvSpPr/>
      </dsp:nvSpPr>
      <dsp:spPr>
        <a:xfrm>
          <a:off x="1012178" y="762014"/>
          <a:ext cx="2235493" cy="271397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Attention to environmental context</a:t>
          </a:r>
        </a:p>
      </dsp:txBody>
      <dsp:txXfrm>
        <a:off x="1077653" y="827489"/>
        <a:ext cx="2104543" cy="2583028"/>
      </dsp:txXfrm>
    </dsp:sp>
    <dsp:sp modelId="{5CF32E7B-E197-AD4E-82F9-9579AFD9DC3E}">
      <dsp:nvSpPr>
        <dsp:cNvPr id="0" name=""/>
        <dsp:cNvSpPr/>
      </dsp:nvSpPr>
      <dsp:spPr>
        <a:xfrm rot="16200000">
          <a:off x="3441022" y="2381250"/>
          <a:ext cx="2261955" cy="670648"/>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B05B4E-00D2-0440-B1BA-0F8D19341DA2}">
      <dsp:nvSpPr>
        <dsp:cNvPr id="0" name=""/>
        <dsp:cNvSpPr/>
      </dsp:nvSpPr>
      <dsp:spPr>
        <a:xfrm>
          <a:off x="3454253" y="228607"/>
          <a:ext cx="2235493" cy="271397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Emphasis on purpose (or history of reinforcement) of behavior</a:t>
          </a:r>
        </a:p>
      </dsp:txBody>
      <dsp:txXfrm>
        <a:off x="3519728" y="294082"/>
        <a:ext cx="2104543" cy="2583028"/>
      </dsp:txXfrm>
    </dsp:sp>
    <dsp:sp modelId="{857C9335-8074-FF4C-BA0A-D751A7F99C37}">
      <dsp:nvSpPr>
        <dsp:cNvPr id="0" name=""/>
        <dsp:cNvSpPr/>
      </dsp:nvSpPr>
      <dsp:spPr>
        <a:xfrm rot="18528307">
          <a:off x="4923235" y="2785327"/>
          <a:ext cx="2570693" cy="670648"/>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C20F5E-DDEB-3B43-89F8-53D057CB93AC}">
      <dsp:nvSpPr>
        <dsp:cNvPr id="0" name=""/>
        <dsp:cNvSpPr/>
      </dsp:nvSpPr>
      <dsp:spPr>
        <a:xfrm>
          <a:off x="5896327" y="762014"/>
          <a:ext cx="2235493" cy="271397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Focus on teaching behaviors</a:t>
          </a:r>
        </a:p>
      </dsp:txBody>
      <dsp:txXfrm>
        <a:off x="5961802" y="827489"/>
        <a:ext cx="2104543" cy="2583028"/>
      </dsp:txXfrm>
    </dsp:sp>
    <dsp:sp modelId="{442EA81C-66B8-9146-AF07-C51CC4073B09}">
      <dsp:nvSpPr>
        <dsp:cNvPr id="0" name=""/>
        <dsp:cNvSpPr/>
      </dsp:nvSpPr>
      <dsp:spPr>
        <a:xfrm>
          <a:off x="5873809" y="4820452"/>
          <a:ext cx="2151743" cy="670648"/>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23F6C6-778E-1741-AC8E-510B8896A979}">
      <dsp:nvSpPr>
        <dsp:cNvPr id="0" name=""/>
        <dsp:cNvSpPr/>
      </dsp:nvSpPr>
      <dsp:spPr>
        <a:xfrm>
          <a:off x="6907806" y="3798787"/>
          <a:ext cx="2235493" cy="271397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Attention to implementers (adult behaviors) &amp; redesign of teaching &amp; learning environments</a:t>
          </a:r>
        </a:p>
      </dsp:txBody>
      <dsp:txXfrm>
        <a:off x="6973281" y="3864262"/>
        <a:ext cx="2104543" cy="258302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357788"/>
          <a:ext cx="2648902" cy="181038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b="0" i="0" kern="1200" dirty="0"/>
            <a:t>What typically</a:t>
          </a:r>
          <a:r>
            <a:rPr lang="en-US" sz="3400" kern="1200" dirty="0"/>
            <a:t> precedes?</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do the behaviors look like?</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follows?</a:t>
          </a:r>
        </a:p>
      </dsp:txBody>
      <dsp:txXfrm>
        <a:off x="5660233" y="1446164"/>
        <a:ext cx="2472150" cy="163363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solidFill>
          <a:srgbClr val="BADDE1"/>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357788"/>
          <a:ext cx="2648902" cy="1810385"/>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How can we </a:t>
          </a:r>
          <a:r>
            <a:rPr lang="en-US" sz="2400" b="1" i="1" kern="1200" dirty="0"/>
            <a:t>prevent</a:t>
          </a:r>
          <a:r>
            <a:rPr lang="en-US" sz="2400" kern="1200" dirty="0"/>
            <a:t>?</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What should we </a:t>
          </a:r>
          <a:r>
            <a:rPr lang="en-US" sz="2400" b="1" i="1" kern="1200" dirty="0"/>
            <a:t>teach </a:t>
          </a:r>
          <a:r>
            <a:rPr lang="en-US" sz="2400" kern="1200" dirty="0"/>
            <a:t>the student to do instead?</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How do we </a:t>
          </a:r>
          <a:r>
            <a:rPr lang="en-US" sz="2400" b="1" i="1" kern="1200" dirty="0"/>
            <a:t>respond </a:t>
          </a:r>
          <a:r>
            <a:rPr lang="en-US" sz="2400" kern="1200" dirty="0"/>
            <a:t>to  make sure the new skill “works”?</a:t>
          </a:r>
        </a:p>
      </dsp:txBody>
      <dsp:txXfrm>
        <a:off x="5660233" y="1446164"/>
        <a:ext cx="2472150" cy="163363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7A534-5E01-E843-9D0B-A35DB6E73CE7}">
      <dsp:nvSpPr>
        <dsp:cNvPr id="0" name=""/>
        <dsp:cNvSpPr/>
      </dsp:nvSpPr>
      <dsp:spPr>
        <a:xfrm rot="5400000">
          <a:off x="4290822" y="-2445736"/>
          <a:ext cx="1257299" cy="6467859"/>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Implement SWPBS continuum with fidelity</a:t>
          </a:r>
        </a:p>
        <a:p>
          <a:pPr marL="228600" lvl="1" indent="-228600" algn="l" defTabSz="1066800">
            <a:lnSpc>
              <a:spcPct val="90000"/>
            </a:lnSpc>
            <a:spcBef>
              <a:spcPct val="0"/>
            </a:spcBef>
            <a:spcAft>
              <a:spcPct val="15000"/>
            </a:spcAft>
            <a:buChar char="•"/>
          </a:pPr>
          <a:r>
            <a:rPr lang="en-US" sz="2400" kern="1200" dirty="0"/>
            <a:t>Review SW data at least monthly</a:t>
          </a:r>
        </a:p>
      </dsp:txBody>
      <dsp:txXfrm rot="-5400000">
        <a:off x="1685542" y="220920"/>
        <a:ext cx="6406483" cy="1134547"/>
      </dsp:txXfrm>
    </dsp:sp>
    <dsp:sp modelId="{FF76A753-7026-D347-8412-A9D06E516FE1}">
      <dsp:nvSpPr>
        <dsp:cNvPr id="0" name=""/>
        <dsp:cNvSpPr/>
      </dsp:nvSpPr>
      <dsp:spPr>
        <a:xfrm>
          <a:off x="76197" y="2381"/>
          <a:ext cx="1609344" cy="1571625"/>
        </a:xfrm>
        <a:prstGeom prst="roundRect">
          <a:avLst/>
        </a:prstGeom>
        <a:gradFill rotWithShape="0">
          <a:gsLst>
            <a:gs pos="0">
              <a:schemeClr val="accent6">
                <a:alpha val="90000"/>
                <a:hueOff val="0"/>
                <a:satOff val="0"/>
                <a:lumOff val="0"/>
                <a:alphaOff val="0"/>
                <a:tint val="100000"/>
                <a:shade val="100000"/>
                <a:satMod val="130000"/>
              </a:schemeClr>
            </a:gs>
            <a:gs pos="100000">
              <a:schemeClr val="accent6">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1</a:t>
          </a:r>
        </a:p>
      </dsp:txBody>
      <dsp:txXfrm>
        <a:off x="152917" y="79101"/>
        <a:ext cx="1455904" cy="1418185"/>
      </dsp:txXfrm>
    </dsp:sp>
    <dsp:sp modelId="{4EB3FD76-9BA5-0940-A249-4FF11A2D3CE3}">
      <dsp:nvSpPr>
        <dsp:cNvPr id="0" name=""/>
        <dsp:cNvSpPr/>
      </dsp:nvSpPr>
      <dsp:spPr>
        <a:xfrm rot="5400000">
          <a:off x="4290822" y="-795529"/>
          <a:ext cx="1257299" cy="6467859"/>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Modify implementation plan based on data</a:t>
          </a:r>
        </a:p>
        <a:p>
          <a:pPr marL="228600" lvl="1" indent="-228600" algn="l" defTabSz="1066800">
            <a:lnSpc>
              <a:spcPct val="90000"/>
            </a:lnSpc>
            <a:spcBef>
              <a:spcPct val="0"/>
            </a:spcBef>
            <a:spcAft>
              <a:spcPct val="15000"/>
            </a:spcAft>
            <a:buChar char="•"/>
          </a:pPr>
          <a:r>
            <a:rPr lang="en-US" sz="2400" kern="1200" dirty="0"/>
            <a:t>Implement modifications with fidelity</a:t>
          </a:r>
        </a:p>
      </dsp:txBody>
      <dsp:txXfrm rot="-5400000">
        <a:off x="1685542" y="1871127"/>
        <a:ext cx="6406483" cy="1134547"/>
      </dsp:txXfrm>
    </dsp:sp>
    <dsp:sp modelId="{1DE22EF2-EBDC-8E42-B1B2-D931D7F219C5}">
      <dsp:nvSpPr>
        <dsp:cNvPr id="0" name=""/>
        <dsp:cNvSpPr/>
      </dsp:nvSpPr>
      <dsp:spPr>
        <a:xfrm>
          <a:off x="76197" y="1652587"/>
          <a:ext cx="1609344" cy="1571625"/>
        </a:xfrm>
        <a:prstGeom prst="roundRect">
          <a:avLst/>
        </a:prstGeom>
        <a:gradFill rotWithShape="0">
          <a:gsLst>
            <a:gs pos="0">
              <a:schemeClr val="accent6">
                <a:alpha val="90000"/>
                <a:hueOff val="0"/>
                <a:satOff val="0"/>
                <a:lumOff val="0"/>
                <a:alphaOff val="-20000"/>
                <a:tint val="100000"/>
                <a:shade val="100000"/>
                <a:satMod val="130000"/>
              </a:schemeClr>
            </a:gs>
            <a:gs pos="100000">
              <a:schemeClr val="accent6">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2</a:t>
          </a:r>
        </a:p>
      </dsp:txBody>
      <dsp:txXfrm>
        <a:off x="152917" y="1729307"/>
        <a:ext cx="1455904" cy="1418185"/>
      </dsp:txXfrm>
    </dsp:sp>
    <dsp:sp modelId="{DB9041BB-48F2-C942-839D-89ACA5DF0610}">
      <dsp:nvSpPr>
        <dsp:cNvPr id="0" name=""/>
        <dsp:cNvSpPr/>
      </dsp:nvSpPr>
      <dsp:spPr>
        <a:xfrm rot="5400000">
          <a:off x="4290822" y="854676"/>
          <a:ext cx="1257299" cy="6467859"/>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Monitor implementation fidelity</a:t>
          </a:r>
        </a:p>
        <a:p>
          <a:pPr marL="228600" lvl="1" indent="-228600" algn="l" defTabSz="1066800">
            <a:lnSpc>
              <a:spcPct val="90000"/>
            </a:lnSpc>
            <a:spcBef>
              <a:spcPct val="0"/>
            </a:spcBef>
            <a:spcAft>
              <a:spcPct val="15000"/>
            </a:spcAft>
            <a:buChar char="•"/>
          </a:pPr>
          <a:r>
            <a:rPr lang="en-US" sz="2400" kern="1200" dirty="0"/>
            <a:t>Monitor student progress &amp; responsiveness</a:t>
          </a:r>
        </a:p>
        <a:p>
          <a:pPr marL="228600" lvl="1" indent="-228600" algn="l" defTabSz="1066800">
            <a:lnSpc>
              <a:spcPct val="90000"/>
            </a:lnSpc>
            <a:spcBef>
              <a:spcPct val="0"/>
            </a:spcBef>
            <a:spcAft>
              <a:spcPct val="15000"/>
            </a:spcAft>
            <a:buChar char="•"/>
          </a:pPr>
          <a:r>
            <a:rPr lang="en-US" sz="2400" kern="1200" dirty="0"/>
            <a:t>Modify as indicated by data</a:t>
          </a:r>
        </a:p>
      </dsp:txBody>
      <dsp:txXfrm rot="-5400000">
        <a:off x="1685542" y="3521332"/>
        <a:ext cx="6406483" cy="1134547"/>
      </dsp:txXfrm>
    </dsp:sp>
    <dsp:sp modelId="{AD24C51A-1B5A-9743-9CFB-7AB5C3B370E9}">
      <dsp:nvSpPr>
        <dsp:cNvPr id="0" name=""/>
        <dsp:cNvSpPr/>
      </dsp:nvSpPr>
      <dsp:spPr>
        <a:xfrm>
          <a:off x="76197" y="3302793"/>
          <a:ext cx="1609344" cy="1571625"/>
        </a:xfrm>
        <a:prstGeom prst="roundRect">
          <a:avLst/>
        </a:prstGeom>
        <a:gradFill rotWithShape="0">
          <a:gsLst>
            <a:gs pos="0">
              <a:schemeClr val="accent6">
                <a:alpha val="90000"/>
                <a:hueOff val="0"/>
                <a:satOff val="0"/>
                <a:lumOff val="0"/>
                <a:alphaOff val="-40000"/>
                <a:tint val="100000"/>
                <a:shade val="100000"/>
                <a:satMod val="130000"/>
              </a:schemeClr>
            </a:gs>
            <a:gs pos="100000">
              <a:schemeClr val="accent6">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Step 3</a:t>
          </a:r>
        </a:p>
      </dsp:txBody>
      <dsp:txXfrm>
        <a:off x="152917" y="3379513"/>
        <a:ext cx="1455904" cy="141818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720F0-8AB1-2546-B5C7-C947C36C1EDF}">
      <dsp:nvSpPr>
        <dsp:cNvPr id="0" name=""/>
        <dsp:cNvSpPr/>
      </dsp:nvSpPr>
      <dsp:spPr>
        <a:xfrm>
          <a:off x="970" y="751"/>
          <a:ext cx="8456258" cy="1420058"/>
        </a:xfrm>
        <a:prstGeom prst="roundRect">
          <a:avLst>
            <a:gd name="adj" fmla="val 10000"/>
          </a:avLst>
        </a:prstGeom>
        <a:solidFill>
          <a:srgbClr val="FFFF00">
            <a:alpha val="8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rgbClr val="000000"/>
              </a:solidFill>
            </a:rPr>
            <a:t>What is “bullying?”</a:t>
          </a:r>
        </a:p>
      </dsp:txBody>
      <dsp:txXfrm>
        <a:off x="42562" y="42343"/>
        <a:ext cx="8373074" cy="1336874"/>
      </dsp:txXfrm>
    </dsp:sp>
    <dsp:sp modelId="{2E2D1F76-7870-794E-8D29-680D9C31E47F}">
      <dsp:nvSpPr>
        <dsp:cNvPr id="0" name=""/>
        <dsp:cNvSpPr/>
      </dsp:nvSpPr>
      <dsp:spPr>
        <a:xfrm>
          <a:off x="9224" y="1635668"/>
          <a:ext cx="5513106" cy="1312957"/>
        </a:xfrm>
        <a:prstGeom prst="roundRect">
          <a:avLst>
            <a:gd name="adj" fmla="val 10000"/>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Remember:</a:t>
          </a:r>
        </a:p>
      </dsp:txBody>
      <dsp:txXfrm>
        <a:off x="47679" y="1674123"/>
        <a:ext cx="5436196" cy="1236047"/>
      </dsp:txXfrm>
    </dsp:sp>
    <dsp:sp modelId="{81E099F4-0FAF-5B4E-AC32-F44A837FA4FB}">
      <dsp:nvSpPr>
        <dsp:cNvPr id="0" name=""/>
        <dsp:cNvSpPr/>
      </dsp:nvSpPr>
      <dsp:spPr>
        <a:xfrm>
          <a:off x="9224" y="3163483"/>
          <a:ext cx="2699856" cy="2626965"/>
        </a:xfrm>
        <a:prstGeom prst="roundRect">
          <a:avLst>
            <a:gd name="adj" fmla="val 10000"/>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i="1" kern="1200" dirty="0"/>
            <a:t>“Label behavior, not people…’</a:t>
          </a:r>
        </a:p>
      </dsp:txBody>
      <dsp:txXfrm>
        <a:off x="86165" y="3240424"/>
        <a:ext cx="2545974" cy="2473083"/>
      </dsp:txXfrm>
    </dsp:sp>
    <dsp:sp modelId="{803B2B0B-D332-2840-9F80-933C0ED768A7}">
      <dsp:nvSpPr>
        <dsp:cNvPr id="0" name=""/>
        <dsp:cNvSpPr/>
      </dsp:nvSpPr>
      <dsp:spPr>
        <a:xfrm>
          <a:off x="2822474" y="3163483"/>
          <a:ext cx="2699856" cy="2626965"/>
        </a:xfrm>
        <a:prstGeom prst="roundRect">
          <a:avLst>
            <a:gd name="adj" fmla="val 10000"/>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So say, </a:t>
          </a:r>
          <a:r>
            <a:rPr lang="en-US" sz="2800" i="1" kern="1200" dirty="0"/>
            <a:t>“bully behavior”</a:t>
          </a:r>
          <a:endParaRPr lang="en-US" sz="2800" kern="1200" dirty="0"/>
        </a:p>
      </dsp:txBody>
      <dsp:txXfrm>
        <a:off x="2899415" y="3240424"/>
        <a:ext cx="2545974" cy="2473083"/>
      </dsp:txXfrm>
    </dsp:sp>
    <dsp:sp modelId="{7E853856-1A8C-1A43-B015-DD42120CE01B}">
      <dsp:nvSpPr>
        <dsp:cNvPr id="0" name=""/>
        <dsp:cNvSpPr/>
      </dsp:nvSpPr>
      <dsp:spPr>
        <a:xfrm>
          <a:off x="5749119" y="1635668"/>
          <a:ext cx="2699856" cy="1312957"/>
        </a:xfrm>
        <a:prstGeom prst="roundRect">
          <a:avLst>
            <a:gd name="adj" fmla="val 10000"/>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Behavior:</a:t>
          </a:r>
        </a:p>
      </dsp:txBody>
      <dsp:txXfrm>
        <a:off x="5787574" y="1674123"/>
        <a:ext cx="2622946" cy="1236047"/>
      </dsp:txXfrm>
    </dsp:sp>
    <dsp:sp modelId="{61C7EB1B-25B0-444F-851C-EE40B338793D}">
      <dsp:nvSpPr>
        <dsp:cNvPr id="0" name=""/>
        <dsp:cNvSpPr/>
      </dsp:nvSpPr>
      <dsp:spPr>
        <a:xfrm>
          <a:off x="5749119" y="3163483"/>
          <a:ext cx="2699856" cy="2626965"/>
        </a:xfrm>
        <a:prstGeom prst="roundRect">
          <a:avLst>
            <a:gd name="adj" fmla="val 10000"/>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Kid-to-kid verbal/physical aggression, intimidation, teasing, manipulation</a:t>
          </a:r>
        </a:p>
      </dsp:txBody>
      <dsp:txXfrm>
        <a:off x="5826060" y="3240424"/>
        <a:ext cx="2545974" cy="247308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E7392-9667-6D43-B66E-EDE6B159BE60}">
      <dsp:nvSpPr>
        <dsp:cNvPr id="0" name=""/>
        <dsp:cNvSpPr/>
      </dsp:nvSpPr>
      <dsp:spPr>
        <a:xfrm>
          <a:off x="3066" y="3486"/>
          <a:ext cx="8299667" cy="1405679"/>
        </a:xfrm>
        <a:prstGeom prst="roundRect">
          <a:avLst>
            <a:gd name="adj" fmla="val 10000"/>
          </a:avLst>
        </a:prstGeom>
        <a:solidFill>
          <a:srgbClr val="FFFF00">
            <a:alpha val="8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rgbClr val="000000"/>
              </a:solidFill>
            </a:rPr>
            <a:t>Why engage in “bully” behavior?</a:t>
          </a:r>
        </a:p>
      </dsp:txBody>
      <dsp:txXfrm>
        <a:off x="44237" y="44657"/>
        <a:ext cx="8217325" cy="1323337"/>
      </dsp:txXfrm>
    </dsp:sp>
    <dsp:sp modelId="{63CB881F-59BF-324E-8B09-01E9A1A326C0}">
      <dsp:nvSpPr>
        <dsp:cNvPr id="0" name=""/>
        <dsp:cNvSpPr/>
      </dsp:nvSpPr>
      <dsp:spPr>
        <a:xfrm>
          <a:off x="3066" y="1569279"/>
          <a:ext cx="3982566" cy="1914859"/>
        </a:xfrm>
        <a:prstGeom prst="roundRect">
          <a:avLst>
            <a:gd name="adj" fmla="val 10000"/>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Get/obtain</a:t>
          </a:r>
        </a:p>
      </dsp:txBody>
      <dsp:txXfrm>
        <a:off x="59150" y="1625363"/>
        <a:ext cx="3870398" cy="1802691"/>
      </dsp:txXfrm>
    </dsp:sp>
    <dsp:sp modelId="{E1A24A18-59A1-D04E-B654-0F8AA894FFAA}">
      <dsp:nvSpPr>
        <dsp:cNvPr id="0" name=""/>
        <dsp:cNvSpPr/>
      </dsp:nvSpPr>
      <dsp:spPr>
        <a:xfrm>
          <a:off x="3066" y="3644253"/>
          <a:ext cx="3982566" cy="1914859"/>
        </a:xfrm>
        <a:prstGeom prst="roundRect">
          <a:avLst>
            <a:gd name="adj" fmla="val 10000"/>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E.g., stuff, things, attention, activity, stimulation, etc.  </a:t>
          </a:r>
        </a:p>
      </dsp:txBody>
      <dsp:txXfrm>
        <a:off x="59150" y="3700337"/>
        <a:ext cx="3870398" cy="1802691"/>
      </dsp:txXfrm>
    </dsp:sp>
    <dsp:sp modelId="{EEA362C4-571B-6143-9B76-DEE196DEE9BB}">
      <dsp:nvSpPr>
        <dsp:cNvPr id="0" name=""/>
        <dsp:cNvSpPr/>
      </dsp:nvSpPr>
      <dsp:spPr>
        <a:xfrm>
          <a:off x="4320167" y="1569279"/>
          <a:ext cx="3982566" cy="1914859"/>
        </a:xfrm>
        <a:prstGeom prst="roundRect">
          <a:avLst>
            <a:gd name="adj" fmla="val 10000"/>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t>Escape/avoid</a:t>
          </a:r>
        </a:p>
      </dsp:txBody>
      <dsp:txXfrm>
        <a:off x="4376251" y="1625363"/>
        <a:ext cx="3870398" cy="1802691"/>
      </dsp:txXfrm>
    </dsp:sp>
    <dsp:sp modelId="{08551BFB-CFB0-9845-A5DB-FAF8095B9E75}">
      <dsp:nvSpPr>
        <dsp:cNvPr id="0" name=""/>
        <dsp:cNvSpPr/>
      </dsp:nvSpPr>
      <dsp:spPr>
        <a:xfrm>
          <a:off x="4320167" y="3644253"/>
          <a:ext cx="3982566" cy="1914859"/>
        </a:xfrm>
        <a:prstGeom prst="roundRect">
          <a:avLst>
            <a:gd name="adj" fmla="val 10000"/>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E.g., stuff, things, attention, activity, stimulation, etc.  </a:t>
          </a:r>
        </a:p>
      </dsp:txBody>
      <dsp:txXfrm>
        <a:off x="4376251" y="3700337"/>
        <a:ext cx="3870398" cy="18026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A2181-EFCA-C04E-9B78-0EC32441E834}">
      <dsp:nvSpPr>
        <dsp:cNvPr id="0" name=""/>
        <dsp:cNvSpPr/>
      </dsp:nvSpPr>
      <dsp:spPr>
        <a:xfrm>
          <a:off x="4800" y="1285"/>
          <a:ext cx="8372398" cy="751989"/>
        </a:xfrm>
        <a:prstGeom prst="roundRect">
          <a:avLst>
            <a:gd name="adj" fmla="val 10000"/>
          </a:avLst>
        </a:prstGeom>
        <a:solidFill>
          <a:srgbClr val="FFFF00">
            <a:alpha val="80000"/>
          </a:srgb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4400" i="1" kern="1200" dirty="0">
              <a:solidFill>
                <a:srgbClr val="000000"/>
              </a:solidFill>
            </a:rPr>
            <a:t>Why is “why” important?</a:t>
          </a:r>
        </a:p>
      </dsp:txBody>
      <dsp:txXfrm>
        <a:off x="26825" y="23310"/>
        <a:ext cx="8328348" cy="707939"/>
      </dsp:txXfrm>
    </dsp:sp>
    <dsp:sp modelId="{E39977BB-475A-464C-8B7B-33C2503D198E}">
      <dsp:nvSpPr>
        <dsp:cNvPr id="0" name=""/>
        <dsp:cNvSpPr/>
      </dsp:nvSpPr>
      <dsp:spPr>
        <a:xfrm>
          <a:off x="66357" y="1095607"/>
          <a:ext cx="3255224" cy="1090819"/>
        </a:xfrm>
        <a:prstGeom prst="roundRect">
          <a:avLst>
            <a:gd name="adj" fmla="val 10000"/>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Antecedent Strategies</a:t>
          </a:r>
        </a:p>
      </dsp:txBody>
      <dsp:txXfrm>
        <a:off x="98306" y="1127556"/>
        <a:ext cx="3191326" cy="1026921"/>
      </dsp:txXfrm>
    </dsp:sp>
    <dsp:sp modelId="{6D424C40-1EA5-B446-B109-FBF99FC48EEA}">
      <dsp:nvSpPr>
        <dsp:cNvPr id="0" name=""/>
        <dsp:cNvSpPr/>
      </dsp:nvSpPr>
      <dsp:spPr>
        <a:xfrm>
          <a:off x="4800" y="2633442"/>
          <a:ext cx="1594135" cy="4223271"/>
        </a:xfrm>
        <a:prstGeom prst="roundRect">
          <a:avLst>
            <a:gd name="adj" fmla="val 10000"/>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Remove triggers of bully behavior</a:t>
          </a:r>
        </a:p>
      </dsp:txBody>
      <dsp:txXfrm>
        <a:off x="51491" y="2680133"/>
        <a:ext cx="1500753" cy="4129889"/>
      </dsp:txXfrm>
    </dsp:sp>
    <dsp:sp modelId="{04D628B5-7EED-9E43-9859-F1DD12526CEC}">
      <dsp:nvSpPr>
        <dsp:cNvPr id="0" name=""/>
        <dsp:cNvSpPr/>
      </dsp:nvSpPr>
      <dsp:spPr>
        <a:xfrm>
          <a:off x="1665889" y="2633442"/>
          <a:ext cx="1594135" cy="4223271"/>
        </a:xfrm>
        <a:prstGeom prst="roundRect">
          <a:avLst>
            <a:gd name="adj" fmla="val 10000"/>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Add triggers for alternative social skills</a:t>
          </a:r>
        </a:p>
      </dsp:txBody>
      <dsp:txXfrm>
        <a:off x="1712580" y="2680133"/>
        <a:ext cx="1500753" cy="4129889"/>
      </dsp:txXfrm>
    </dsp:sp>
    <dsp:sp modelId="{F5ED425C-5429-A84A-8248-455B63792295}">
      <dsp:nvSpPr>
        <dsp:cNvPr id="0" name=""/>
        <dsp:cNvSpPr/>
      </dsp:nvSpPr>
      <dsp:spPr>
        <a:xfrm>
          <a:off x="3455497" y="1095607"/>
          <a:ext cx="1594135" cy="1090819"/>
        </a:xfrm>
        <a:prstGeom prst="roundRect">
          <a:avLst>
            <a:gd name="adj" fmla="val 10000"/>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Behavior Strategies</a:t>
          </a:r>
        </a:p>
      </dsp:txBody>
      <dsp:txXfrm>
        <a:off x="3487446" y="1127556"/>
        <a:ext cx="1530237" cy="1026921"/>
      </dsp:txXfrm>
    </dsp:sp>
    <dsp:sp modelId="{6C013788-2E16-204B-893E-8D30B7DC379E}">
      <dsp:nvSpPr>
        <dsp:cNvPr id="0" name=""/>
        <dsp:cNvSpPr/>
      </dsp:nvSpPr>
      <dsp:spPr>
        <a:xfrm>
          <a:off x="3393932" y="2633442"/>
          <a:ext cx="1594135" cy="4223271"/>
        </a:xfrm>
        <a:prstGeom prst="roundRect">
          <a:avLst>
            <a:gd name="adj" fmla="val 10000"/>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Teach effective, efficient, and relevant alternative social skills</a:t>
          </a:r>
        </a:p>
      </dsp:txBody>
      <dsp:txXfrm>
        <a:off x="3440623" y="2680133"/>
        <a:ext cx="1500753" cy="4129889"/>
      </dsp:txXfrm>
    </dsp:sp>
    <dsp:sp modelId="{235BE57B-0484-0747-9D56-1CDEDD8460A0}">
      <dsp:nvSpPr>
        <dsp:cNvPr id="0" name=""/>
        <dsp:cNvSpPr/>
      </dsp:nvSpPr>
      <dsp:spPr>
        <a:xfrm>
          <a:off x="5126775" y="1095607"/>
          <a:ext cx="3255224" cy="1090819"/>
        </a:xfrm>
        <a:prstGeom prst="roundRect">
          <a:avLst>
            <a:gd name="adj" fmla="val 10000"/>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Consequence Strategies</a:t>
          </a:r>
        </a:p>
      </dsp:txBody>
      <dsp:txXfrm>
        <a:off x="5158724" y="1127556"/>
        <a:ext cx="3191326" cy="1026921"/>
      </dsp:txXfrm>
    </dsp:sp>
    <dsp:sp modelId="{6536F7A5-A665-514F-A4CB-9A30AC151BC2}">
      <dsp:nvSpPr>
        <dsp:cNvPr id="0" name=""/>
        <dsp:cNvSpPr/>
      </dsp:nvSpPr>
      <dsp:spPr>
        <a:xfrm>
          <a:off x="5121974" y="2633442"/>
          <a:ext cx="1594135" cy="4223271"/>
        </a:xfrm>
        <a:prstGeom prst="roundRect">
          <a:avLst>
            <a:gd name="adj" fmla="val 10000"/>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Remove </a:t>
          </a:r>
          <a:r>
            <a:rPr lang="en-US" sz="2000" kern="1200" dirty="0" err="1"/>
            <a:t>conseq</a:t>
          </a:r>
          <a:r>
            <a:rPr lang="en-US" sz="2000" kern="1200" dirty="0"/>
            <a:t>. that maintain bully behavior</a:t>
          </a:r>
        </a:p>
      </dsp:txBody>
      <dsp:txXfrm>
        <a:off x="5168665" y="2680133"/>
        <a:ext cx="1500753" cy="4129889"/>
      </dsp:txXfrm>
    </dsp:sp>
    <dsp:sp modelId="{C501249F-927D-0743-ADBE-E9080133DF95}">
      <dsp:nvSpPr>
        <dsp:cNvPr id="0" name=""/>
        <dsp:cNvSpPr/>
      </dsp:nvSpPr>
      <dsp:spPr>
        <a:xfrm>
          <a:off x="6783063" y="2633442"/>
          <a:ext cx="1594135" cy="4223271"/>
        </a:xfrm>
        <a:prstGeom prst="roundRect">
          <a:avLst>
            <a:gd name="adj" fmla="val 10000"/>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Add </a:t>
          </a:r>
          <a:r>
            <a:rPr lang="en-US" sz="2000" kern="1200" dirty="0" err="1"/>
            <a:t>conseq</a:t>
          </a:r>
          <a:r>
            <a:rPr lang="en-US" sz="2000" kern="1200" dirty="0"/>
            <a:t>.  that maintain social skills</a:t>
          </a:r>
        </a:p>
      </dsp:txBody>
      <dsp:txXfrm>
        <a:off x="6829754" y="2680133"/>
        <a:ext cx="1500753" cy="412988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7FFB2-CCB3-E94B-80F7-1CB754A253CB}">
      <dsp:nvSpPr>
        <dsp:cNvPr id="0" name=""/>
        <dsp:cNvSpPr/>
      </dsp:nvSpPr>
      <dsp:spPr>
        <a:xfrm rot="5400000">
          <a:off x="3141661" y="-241798"/>
          <a:ext cx="4389120" cy="596999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“Stop-Walk-Talk”</a:t>
          </a:r>
        </a:p>
        <a:p>
          <a:pPr marL="285750" lvl="1" indent="-285750" algn="l" defTabSz="1955800">
            <a:lnSpc>
              <a:spcPct val="90000"/>
            </a:lnSpc>
            <a:spcBef>
              <a:spcPct val="0"/>
            </a:spcBef>
            <a:spcAft>
              <a:spcPct val="15000"/>
            </a:spcAft>
            <a:buChar char="•"/>
          </a:pPr>
          <a:r>
            <a:rPr lang="en-US" sz="4400" kern="1200" dirty="0"/>
            <a:t>“Talk-Walk-Squawk”</a:t>
          </a:r>
        </a:p>
        <a:p>
          <a:pPr marL="285750" lvl="1" indent="-285750" algn="l" defTabSz="1955800">
            <a:lnSpc>
              <a:spcPct val="90000"/>
            </a:lnSpc>
            <a:spcBef>
              <a:spcPct val="0"/>
            </a:spcBef>
            <a:spcAft>
              <a:spcPct val="15000"/>
            </a:spcAft>
            <a:buChar char="•"/>
          </a:pPr>
          <a:r>
            <a:rPr lang="en-US" sz="4400" kern="1200" dirty="0"/>
            <a:t>“Whatever-Walk”</a:t>
          </a:r>
        </a:p>
      </dsp:txBody>
      <dsp:txXfrm rot="-5400000">
        <a:off x="2351223" y="762899"/>
        <a:ext cx="5755738" cy="3960602"/>
      </dsp:txXfrm>
    </dsp:sp>
    <dsp:sp modelId="{C8B11BA8-E977-2544-8D3C-5922C71AFF16}">
      <dsp:nvSpPr>
        <dsp:cNvPr id="0" name=""/>
        <dsp:cNvSpPr/>
      </dsp:nvSpPr>
      <dsp:spPr>
        <a:xfrm>
          <a:off x="228595" y="0"/>
          <a:ext cx="2061842" cy="5486400"/>
        </a:xfrm>
        <a:prstGeom prst="roundRect">
          <a:avLst/>
        </a:prstGeom>
        <a:gradFill rotWithShape="0">
          <a:gsLst>
            <a:gs pos="0">
              <a:schemeClr val="accent2">
                <a:alpha val="90000"/>
                <a:hueOff val="0"/>
                <a:satOff val="0"/>
                <a:lumOff val="0"/>
                <a:alphaOff val="0"/>
                <a:tint val="100000"/>
                <a:shade val="100000"/>
                <a:satMod val="130000"/>
              </a:schemeClr>
            </a:gs>
            <a:gs pos="100000">
              <a:schemeClr val="accent2">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1. Teach common strategy to all</a:t>
          </a:r>
        </a:p>
      </dsp:txBody>
      <dsp:txXfrm>
        <a:off x="329246" y="100651"/>
        <a:ext cx="1860540" cy="528509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91C39-AB3B-6E41-A396-0349C0B39928}">
      <dsp:nvSpPr>
        <dsp:cNvPr id="0" name=""/>
        <dsp:cNvSpPr/>
      </dsp:nvSpPr>
      <dsp:spPr>
        <a:xfrm rot="5400000">
          <a:off x="3877181" y="-2229326"/>
          <a:ext cx="2193902" cy="665534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Analyze problem setting</a:t>
          </a:r>
        </a:p>
        <a:p>
          <a:pPr marL="228600" lvl="1" indent="-228600" algn="l" defTabSz="933450">
            <a:lnSpc>
              <a:spcPct val="90000"/>
            </a:lnSpc>
            <a:spcBef>
              <a:spcPct val="0"/>
            </a:spcBef>
            <a:spcAft>
              <a:spcPct val="15000"/>
            </a:spcAft>
            <a:buChar char="•"/>
          </a:pPr>
          <a:r>
            <a:rPr lang="en-US" sz="2100" kern="1200" dirty="0"/>
            <a:t>Describe problem behavior</a:t>
          </a:r>
        </a:p>
        <a:p>
          <a:pPr marL="228600" lvl="1" indent="-228600" algn="l" defTabSz="933450">
            <a:lnSpc>
              <a:spcPct val="90000"/>
            </a:lnSpc>
            <a:spcBef>
              <a:spcPct val="0"/>
            </a:spcBef>
            <a:spcAft>
              <a:spcPct val="15000"/>
            </a:spcAft>
            <a:buChar char="•"/>
          </a:pPr>
          <a:r>
            <a:rPr lang="en-US" sz="2100" kern="1200" dirty="0"/>
            <a:t>Identify triggers &amp; function</a:t>
          </a:r>
        </a:p>
        <a:p>
          <a:pPr marL="228600" lvl="1" indent="-228600" algn="l" defTabSz="933450">
            <a:lnSpc>
              <a:spcPct val="90000"/>
            </a:lnSpc>
            <a:spcBef>
              <a:spcPct val="0"/>
            </a:spcBef>
            <a:spcAft>
              <a:spcPct val="15000"/>
            </a:spcAft>
            <a:buChar char="•"/>
          </a:pPr>
          <a:r>
            <a:rPr lang="en-US" sz="2100" kern="1200" dirty="0"/>
            <a:t>Identify acceptable alternative behavior</a:t>
          </a:r>
        </a:p>
        <a:p>
          <a:pPr marL="228600" lvl="1" indent="-228600" algn="l" defTabSz="933450">
            <a:lnSpc>
              <a:spcPct val="90000"/>
            </a:lnSpc>
            <a:spcBef>
              <a:spcPct val="0"/>
            </a:spcBef>
            <a:spcAft>
              <a:spcPct val="15000"/>
            </a:spcAft>
            <a:buChar char="•"/>
          </a:pPr>
          <a:r>
            <a:rPr lang="en-US" sz="2100" kern="1200" dirty="0"/>
            <a:t>Modify setting to prevent</a:t>
          </a:r>
        </a:p>
        <a:p>
          <a:pPr marL="228600" lvl="1" indent="-228600" algn="l" defTabSz="933450">
            <a:lnSpc>
              <a:spcPct val="90000"/>
            </a:lnSpc>
            <a:spcBef>
              <a:spcPct val="0"/>
            </a:spcBef>
            <a:spcAft>
              <a:spcPct val="15000"/>
            </a:spcAft>
            <a:buChar char="•"/>
          </a:pPr>
          <a:r>
            <a:rPr lang="en-US" sz="2100" kern="1200" dirty="0"/>
            <a:t>Check-in with student to remind of desired behavior</a:t>
          </a:r>
        </a:p>
      </dsp:txBody>
      <dsp:txXfrm rot="-5400000">
        <a:off x="1646460" y="108492"/>
        <a:ext cx="6548249" cy="1979708"/>
      </dsp:txXfrm>
    </dsp:sp>
    <dsp:sp modelId="{04FF6322-C77B-954D-BAA1-EA9B2DF65378}">
      <dsp:nvSpPr>
        <dsp:cNvPr id="0" name=""/>
        <dsp:cNvSpPr/>
      </dsp:nvSpPr>
      <dsp:spPr>
        <a:xfrm>
          <a:off x="3993" y="457922"/>
          <a:ext cx="1642466" cy="1280849"/>
        </a:xfrm>
        <a:prstGeom prst="roundRect">
          <a:avLst/>
        </a:prstGeom>
        <a:gradFill rotWithShape="0">
          <a:gsLst>
            <a:gs pos="0">
              <a:schemeClr val="accent2">
                <a:alpha val="90000"/>
                <a:hueOff val="0"/>
                <a:satOff val="0"/>
                <a:lumOff val="0"/>
                <a:alphaOff val="0"/>
                <a:tint val="100000"/>
                <a:shade val="100000"/>
                <a:satMod val="130000"/>
              </a:schemeClr>
            </a:gs>
            <a:gs pos="100000">
              <a:schemeClr val="accent2">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Before</a:t>
          </a:r>
        </a:p>
      </dsp:txBody>
      <dsp:txXfrm>
        <a:off x="66519" y="520448"/>
        <a:ext cx="1517414" cy="1155797"/>
      </dsp:txXfrm>
    </dsp:sp>
    <dsp:sp modelId="{105075CF-54F0-A646-BB30-F1ABA3E7AAB3}">
      <dsp:nvSpPr>
        <dsp:cNvPr id="0" name=""/>
        <dsp:cNvSpPr/>
      </dsp:nvSpPr>
      <dsp:spPr>
        <a:xfrm rot="5400000">
          <a:off x="4097094" y="-87011"/>
          <a:ext cx="1754077" cy="665534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Monitor</a:t>
          </a:r>
        </a:p>
        <a:p>
          <a:pPr marL="228600" lvl="1" indent="-228600" algn="l" defTabSz="933450">
            <a:lnSpc>
              <a:spcPct val="90000"/>
            </a:lnSpc>
            <a:spcBef>
              <a:spcPct val="0"/>
            </a:spcBef>
            <a:spcAft>
              <a:spcPct val="15000"/>
            </a:spcAft>
            <a:buChar char="•"/>
          </a:pPr>
          <a:r>
            <a:rPr lang="en-US" sz="2100" kern="1200" dirty="0"/>
            <a:t>Remind</a:t>
          </a:r>
        </a:p>
        <a:p>
          <a:pPr marL="228600" lvl="1" indent="-228600" algn="l" defTabSz="933450">
            <a:lnSpc>
              <a:spcPct val="90000"/>
            </a:lnSpc>
            <a:spcBef>
              <a:spcPct val="0"/>
            </a:spcBef>
            <a:spcAft>
              <a:spcPct val="15000"/>
            </a:spcAft>
            <a:buChar char="•"/>
          </a:pPr>
          <a:r>
            <a:rPr lang="en-US" sz="2100" kern="1200" dirty="0"/>
            <a:t>Reinforce</a:t>
          </a:r>
        </a:p>
        <a:p>
          <a:pPr marL="228600" lvl="1" indent="-228600" algn="l" defTabSz="933450">
            <a:lnSpc>
              <a:spcPct val="90000"/>
            </a:lnSpc>
            <a:spcBef>
              <a:spcPct val="0"/>
            </a:spcBef>
            <a:spcAft>
              <a:spcPct val="15000"/>
            </a:spcAft>
            <a:buChar char="•"/>
          </a:pPr>
          <a:r>
            <a:rPr lang="en-US" sz="2100" kern="1200" dirty="0"/>
            <a:t>Redirect</a:t>
          </a:r>
        </a:p>
      </dsp:txBody>
      <dsp:txXfrm rot="-5400000">
        <a:off x="1646460" y="2449250"/>
        <a:ext cx="6569719" cy="1582823"/>
      </dsp:txXfrm>
    </dsp:sp>
    <dsp:sp modelId="{FAF2001E-1C4E-2E48-B0B6-BD7695E90ED6}">
      <dsp:nvSpPr>
        <dsp:cNvPr id="0" name=""/>
        <dsp:cNvSpPr/>
      </dsp:nvSpPr>
      <dsp:spPr>
        <a:xfrm>
          <a:off x="3993" y="2600236"/>
          <a:ext cx="1642466" cy="1280849"/>
        </a:xfrm>
        <a:prstGeom prst="roundRect">
          <a:avLst/>
        </a:prstGeom>
        <a:gradFill rotWithShape="0">
          <a:gsLst>
            <a:gs pos="0">
              <a:schemeClr val="accent2">
                <a:alpha val="90000"/>
                <a:hueOff val="0"/>
                <a:satOff val="0"/>
                <a:lumOff val="0"/>
                <a:alphaOff val="-20000"/>
                <a:tint val="100000"/>
                <a:shade val="100000"/>
                <a:satMod val="130000"/>
              </a:schemeClr>
            </a:gs>
            <a:gs pos="100000">
              <a:schemeClr val="accent2">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During</a:t>
          </a:r>
        </a:p>
      </dsp:txBody>
      <dsp:txXfrm>
        <a:off x="66519" y="2662762"/>
        <a:ext cx="1517414" cy="1155797"/>
      </dsp:txXfrm>
    </dsp:sp>
    <dsp:sp modelId="{BBC6677E-E397-DB43-959C-25A0981A7E56}">
      <dsp:nvSpPr>
        <dsp:cNvPr id="0" name=""/>
        <dsp:cNvSpPr/>
      </dsp:nvSpPr>
      <dsp:spPr>
        <a:xfrm rot="5400000">
          <a:off x="4146043" y="1786441"/>
          <a:ext cx="1656179" cy="665534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Correct</a:t>
          </a:r>
        </a:p>
        <a:p>
          <a:pPr marL="228600" lvl="1" indent="-228600" algn="l" defTabSz="933450">
            <a:lnSpc>
              <a:spcPct val="90000"/>
            </a:lnSpc>
            <a:spcBef>
              <a:spcPct val="0"/>
            </a:spcBef>
            <a:spcAft>
              <a:spcPct val="15000"/>
            </a:spcAft>
            <a:buChar char="•"/>
          </a:pPr>
          <a:r>
            <a:rPr lang="en-US" sz="2100" kern="1200" dirty="0"/>
            <a:t>Reinforce approximations</a:t>
          </a:r>
        </a:p>
        <a:p>
          <a:pPr marL="228600" lvl="1" indent="-228600" algn="l" defTabSz="933450">
            <a:lnSpc>
              <a:spcPct val="90000"/>
            </a:lnSpc>
            <a:spcBef>
              <a:spcPct val="0"/>
            </a:spcBef>
            <a:spcAft>
              <a:spcPct val="15000"/>
            </a:spcAft>
            <a:buChar char="•"/>
          </a:pPr>
          <a:r>
            <a:rPr lang="en-US" sz="2100" kern="1200" dirty="0" err="1"/>
            <a:t>Reteach</a:t>
          </a:r>
          <a:endParaRPr lang="en-US" sz="2100" kern="1200" dirty="0"/>
        </a:p>
        <a:p>
          <a:pPr marL="228600" lvl="1" indent="-228600" algn="l" defTabSz="933450">
            <a:lnSpc>
              <a:spcPct val="90000"/>
            </a:lnSpc>
            <a:spcBef>
              <a:spcPct val="0"/>
            </a:spcBef>
            <a:spcAft>
              <a:spcPct val="15000"/>
            </a:spcAft>
            <a:buChar char="•"/>
          </a:pPr>
          <a:r>
            <a:rPr lang="en-US" sz="2100" kern="1200" dirty="0"/>
            <a:t>Remind</a:t>
          </a:r>
        </a:p>
      </dsp:txBody>
      <dsp:txXfrm rot="-5400000">
        <a:off x="1646460" y="4366872"/>
        <a:ext cx="6574498" cy="1494483"/>
      </dsp:txXfrm>
    </dsp:sp>
    <dsp:sp modelId="{F7E28817-9EF5-7942-B8FF-3196C2C3C90A}">
      <dsp:nvSpPr>
        <dsp:cNvPr id="0" name=""/>
        <dsp:cNvSpPr/>
      </dsp:nvSpPr>
      <dsp:spPr>
        <a:xfrm>
          <a:off x="3993" y="4473689"/>
          <a:ext cx="1642466" cy="1280849"/>
        </a:xfrm>
        <a:prstGeom prst="roundRect">
          <a:avLst/>
        </a:prstGeom>
        <a:gradFill rotWithShape="0">
          <a:gsLst>
            <a:gs pos="0">
              <a:schemeClr val="accent2">
                <a:alpha val="90000"/>
                <a:hueOff val="0"/>
                <a:satOff val="0"/>
                <a:lumOff val="0"/>
                <a:alphaOff val="-40000"/>
                <a:tint val="100000"/>
                <a:shade val="100000"/>
                <a:satMod val="130000"/>
              </a:schemeClr>
            </a:gs>
            <a:gs pos="100000">
              <a:schemeClr val="accent2">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After</a:t>
          </a:r>
        </a:p>
      </dsp:txBody>
      <dsp:txXfrm>
        <a:off x="66519" y="4536215"/>
        <a:ext cx="1517414" cy="115579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7FFB2-CCB3-E94B-80F7-1CB754A253CB}">
      <dsp:nvSpPr>
        <dsp:cNvPr id="0" name=""/>
        <dsp:cNvSpPr/>
      </dsp:nvSpPr>
      <dsp:spPr>
        <a:xfrm rot="5400000">
          <a:off x="3008942" y="-241798"/>
          <a:ext cx="4389120" cy="596999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a:t>Move</a:t>
          </a:r>
        </a:p>
        <a:p>
          <a:pPr marL="285750" lvl="1" indent="-285750" algn="l" defTabSz="1644650">
            <a:lnSpc>
              <a:spcPct val="90000"/>
            </a:lnSpc>
            <a:spcBef>
              <a:spcPct val="0"/>
            </a:spcBef>
            <a:spcAft>
              <a:spcPct val="15000"/>
            </a:spcAft>
            <a:buChar char="•"/>
          </a:pPr>
          <a:r>
            <a:rPr lang="en-US" sz="3700" kern="1200" dirty="0"/>
            <a:t>Scan</a:t>
          </a:r>
        </a:p>
        <a:p>
          <a:pPr marL="285750" lvl="1" indent="-285750" algn="l" defTabSz="1644650">
            <a:lnSpc>
              <a:spcPct val="90000"/>
            </a:lnSpc>
            <a:spcBef>
              <a:spcPct val="0"/>
            </a:spcBef>
            <a:spcAft>
              <a:spcPct val="15000"/>
            </a:spcAft>
            <a:buChar char="•"/>
          </a:pPr>
          <a:r>
            <a:rPr lang="en-US" sz="3700" kern="1200" dirty="0"/>
            <a:t>Interact positively</a:t>
          </a:r>
        </a:p>
        <a:p>
          <a:pPr marL="285750" lvl="1" indent="-285750" algn="l" defTabSz="1644650">
            <a:lnSpc>
              <a:spcPct val="90000"/>
            </a:lnSpc>
            <a:spcBef>
              <a:spcPct val="0"/>
            </a:spcBef>
            <a:spcAft>
              <a:spcPct val="15000"/>
            </a:spcAft>
            <a:buChar char="•"/>
          </a:pPr>
          <a:r>
            <a:rPr lang="en-US" sz="3700" kern="1200" dirty="0"/>
            <a:t>Model expectations</a:t>
          </a:r>
        </a:p>
        <a:p>
          <a:pPr marL="285750" lvl="1" indent="-285750" algn="l" defTabSz="1644650">
            <a:lnSpc>
              <a:spcPct val="90000"/>
            </a:lnSpc>
            <a:spcBef>
              <a:spcPct val="0"/>
            </a:spcBef>
            <a:spcAft>
              <a:spcPct val="15000"/>
            </a:spcAft>
            <a:buChar char="•"/>
          </a:pPr>
          <a:r>
            <a:rPr lang="en-US" sz="3700" kern="1200" dirty="0"/>
            <a:t>Reward appropriate behavior</a:t>
          </a:r>
        </a:p>
        <a:p>
          <a:pPr marL="285750" lvl="1" indent="-285750" algn="l" defTabSz="1644650">
            <a:lnSpc>
              <a:spcPct val="90000"/>
            </a:lnSpc>
            <a:spcBef>
              <a:spcPct val="0"/>
            </a:spcBef>
            <a:spcAft>
              <a:spcPct val="15000"/>
            </a:spcAft>
            <a:buChar char="•"/>
          </a:pPr>
          <a:r>
            <a:rPr lang="en-US" sz="3700" kern="1200" dirty="0"/>
            <a:t>Remind &amp; </a:t>
          </a:r>
          <a:r>
            <a:rPr lang="en-US" sz="3700" kern="1200" dirty="0" err="1"/>
            <a:t>precorrect</a:t>
          </a:r>
          <a:endParaRPr lang="en-US" sz="3700" kern="1200" dirty="0"/>
        </a:p>
      </dsp:txBody>
      <dsp:txXfrm rot="-5400000">
        <a:off x="2218504" y="762899"/>
        <a:ext cx="5755738" cy="3960602"/>
      </dsp:txXfrm>
    </dsp:sp>
    <dsp:sp modelId="{C8B11BA8-E977-2544-8D3C-5922C71AFF16}">
      <dsp:nvSpPr>
        <dsp:cNvPr id="0" name=""/>
        <dsp:cNvSpPr/>
      </dsp:nvSpPr>
      <dsp:spPr>
        <a:xfrm>
          <a:off x="361314" y="0"/>
          <a:ext cx="1796405" cy="5486400"/>
        </a:xfrm>
        <a:prstGeom prst="roundRect">
          <a:avLst/>
        </a:prstGeom>
        <a:gradFill rotWithShape="0">
          <a:gsLst>
            <a:gs pos="0">
              <a:schemeClr val="accent2">
                <a:alpha val="90000"/>
                <a:hueOff val="0"/>
                <a:satOff val="0"/>
                <a:lumOff val="0"/>
                <a:alphaOff val="0"/>
                <a:tint val="100000"/>
                <a:shade val="100000"/>
                <a:satMod val="130000"/>
              </a:schemeClr>
            </a:gs>
            <a:gs pos="100000">
              <a:schemeClr val="accent2">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3. Actively Supervise</a:t>
          </a:r>
        </a:p>
      </dsp:txBody>
      <dsp:txXfrm>
        <a:off x="449007" y="87693"/>
        <a:ext cx="1621019" cy="531101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CFF3A1-BC0B-D249-8260-14E78296BCDD}">
      <dsp:nvSpPr>
        <dsp:cNvPr id="0" name=""/>
        <dsp:cNvSpPr/>
      </dsp:nvSpPr>
      <dsp:spPr>
        <a:xfrm rot="5400000">
          <a:off x="-204802" y="206847"/>
          <a:ext cx="1365349" cy="955744"/>
        </a:xfrm>
        <a:prstGeom prst="chevron">
          <a:avLst/>
        </a:prstGeom>
        <a:gradFill rotWithShape="0">
          <a:gsLst>
            <a:gs pos="0">
              <a:schemeClr val="accent6">
                <a:alpha val="90000"/>
                <a:hueOff val="0"/>
                <a:satOff val="0"/>
                <a:lumOff val="0"/>
                <a:alphaOff val="0"/>
                <a:tint val="100000"/>
                <a:shade val="100000"/>
                <a:satMod val="130000"/>
              </a:schemeClr>
            </a:gs>
            <a:gs pos="100000">
              <a:schemeClr val="accent6">
                <a:alpha val="90000"/>
                <a:hueOff val="0"/>
                <a:satOff val="0"/>
                <a:lumOff val="0"/>
                <a:alphaOff val="0"/>
                <a:tint val="50000"/>
                <a:shade val="100000"/>
                <a:satMod val="350000"/>
              </a:schemeClr>
            </a:gs>
          </a:gsLst>
          <a:lin ang="16200000" scaled="0"/>
        </a:gra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Goal 1</a:t>
          </a:r>
        </a:p>
      </dsp:txBody>
      <dsp:txXfrm rot="-5400000">
        <a:off x="1" y="479916"/>
        <a:ext cx="955744" cy="409605"/>
      </dsp:txXfrm>
    </dsp:sp>
    <dsp:sp modelId="{1995FEE6-7C79-3045-B3A4-5601D605055B}">
      <dsp:nvSpPr>
        <dsp:cNvPr id="0" name=""/>
        <dsp:cNvSpPr/>
      </dsp:nvSpPr>
      <dsp:spPr>
        <a:xfrm rot="5400000">
          <a:off x="4233656" y="-3344911"/>
          <a:ext cx="887476" cy="7578655"/>
        </a:xfrm>
        <a:prstGeom prst="round2SameRect">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Establish positive, predictable, consistent, rewarding school culture for all across all settings</a:t>
          </a:r>
        </a:p>
      </dsp:txBody>
      <dsp:txXfrm rot="-5400000">
        <a:off x="888067" y="44001"/>
        <a:ext cx="7535332" cy="800830"/>
      </dsp:txXfrm>
    </dsp:sp>
    <dsp:sp modelId="{5F038856-E102-EC47-8C06-8230DB132CF6}">
      <dsp:nvSpPr>
        <dsp:cNvPr id="0" name=""/>
        <dsp:cNvSpPr/>
      </dsp:nvSpPr>
      <dsp:spPr>
        <a:xfrm rot="5400000">
          <a:off x="-204802" y="1426767"/>
          <a:ext cx="1365349" cy="955744"/>
        </a:xfrm>
        <a:prstGeom prst="chevron">
          <a:avLst/>
        </a:prstGeom>
        <a:gradFill rotWithShape="0">
          <a:gsLst>
            <a:gs pos="0">
              <a:schemeClr val="accent6">
                <a:alpha val="90000"/>
                <a:hueOff val="0"/>
                <a:satOff val="0"/>
                <a:lumOff val="0"/>
                <a:alphaOff val="-13333"/>
                <a:tint val="100000"/>
                <a:shade val="100000"/>
                <a:satMod val="130000"/>
              </a:schemeClr>
            </a:gs>
            <a:gs pos="100000">
              <a:schemeClr val="accent6">
                <a:alpha val="90000"/>
                <a:hueOff val="0"/>
                <a:satOff val="0"/>
                <a:lumOff val="0"/>
                <a:alphaOff val="-13333"/>
                <a:tint val="50000"/>
                <a:shade val="100000"/>
                <a:satMod val="350000"/>
              </a:schemeClr>
            </a:gs>
          </a:gsLst>
          <a:lin ang="16200000" scaled="0"/>
        </a:gradFill>
        <a:ln w="9525" cap="flat" cmpd="sng" algn="ctr">
          <a:solidFill>
            <a:schemeClr val="accent6">
              <a:alpha val="90000"/>
              <a:hueOff val="0"/>
              <a:satOff val="0"/>
              <a:lumOff val="0"/>
              <a:alphaOff val="-13333"/>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Goal 2</a:t>
          </a:r>
        </a:p>
      </dsp:txBody>
      <dsp:txXfrm rot="-5400000">
        <a:off x="1" y="1699836"/>
        <a:ext cx="955744" cy="409605"/>
      </dsp:txXfrm>
    </dsp:sp>
    <dsp:sp modelId="{31ACDB7A-82B3-204C-9847-160034533351}">
      <dsp:nvSpPr>
        <dsp:cNvPr id="0" name=""/>
        <dsp:cNvSpPr/>
      </dsp:nvSpPr>
      <dsp:spPr>
        <a:xfrm rot="5400000">
          <a:off x="4301333" y="-2123624"/>
          <a:ext cx="887476" cy="7578655"/>
        </a:xfrm>
        <a:prstGeom prst="round2SameRect">
          <a:avLst/>
        </a:prstGeom>
        <a:solidFill>
          <a:schemeClr val="lt1">
            <a:alpha val="90000"/>
            <a:hueOff val="0"/>
            <a:satOff val="0"/>
            <a:lumOff val="0"/>
            <a:alphaOff val="0"/>
          </a:schemeClr>
        </a:solidFill>
        <a:ln w="9525" cap="flat" cmpd="sng" algn="ctr">
          <a:solidFill>
            <a:schemeClr val="accent6">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Teach social skills that work at least as well as or better than problem behavior</a:t>
          </a:r>
        </a:p>
      </dsp:txBody>
      <dsp:txXfrm rot="-5400000">
        <a:off x="955744" y="1265288"/>
        <a:ext cx="7535332" cy="800830"/>
      </dsp:txXfrm>
    </dsp:sp>
    <dsp:sp modelId="{5922916B-CEF1-F54C-9AEF-19DF39335D75}">
      <dsp:nvSpPr>
        <dsp:cNvPr id="0" name=""/>
        <dsp:cNvSpPr/>
      </dsp:nvSpPr>
      <dsp:spPr>
        <a:xfrm rot="5400000">
          <a:off x="-204802" y="2646688"/>
          <a:ext cx="1365349" cy="955744"/>
        </a:xfrm>
        <a:prstGeom prst="chevron">
          <a:avLst/>
        </a:prstGeom>
        <a:gradFill rotWithShape="0">
          <a:gsLst>
            <a:gs pos="0">
              <a:schemeClr val="accent6">
                <a:alpha val="90000"/>
                <a:hueOff val="0"/>
                <a:satOff val="0"/>
                <a:lumOff val="0"/>
                <a:alphaOff val="-26667"/>
                <a:tint val="100000"/>
                <a:shade val="100000"/>
                <a:satMod val="130000"/>
              </a:schemeClr>
            </a:gs>
            <a:gs pos="100000">
              <a:schemeClr val="accent6">
                <a:alpha val="90000"/>
                <a:hueOff val="0"/>
                <a:satOff val="0"/>
                <a:lumOff val="0"/>
                <a:alphaOff val="-26667"/>
                <a:tint val="50000"/>
                <a:shade val="100000"/>
                <a:satMod val="350000"/>
              </a:schemeClr>
            </a:gs>
          </a:gsLst>
          <a:lin ang="16200000" scaled="0"/>
        </a:gradFill>
        <a:ln w="9525" cap="flat" cmpd="sng" algn="ctr">
          <a:solidFill>
            <a:schemeClr val="accent6">
              <a:alpha val="90000"/>
              <a:hueOff val="0"/>
              <a:satOff val="0"/>
              <a:lumOff val="0"/>
              <a:alphaOff val="-26667"/>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Goal 3</a:t>
          </a:r>
        </a:p>
      </dsp:txBody>
      <dsp:txXfrm rot="-5400000">
        <a:off x="1" y="2919757"/>
        <a:ext cx="955744" cy="409605"/>
      </dsp:txXfrm>
    </dsp:sp>
    <dsp:sp modelId="{6126B2EC-D656-9B40-A4A0-EFCDEA4EE0BC}">
      <dsp:nvSpPr>
        <dsp:cNvPr id="0" name=""/>
        <dsp:cNvSpPr/>
      </dsp:nvSpPr>
      <dsp:spPr>
        <a:xfrm rot="5400000">
          <a:off x="4301333" y="-903703"/>
          <a:ext cx="887476" cy="7578655"/>
        </a:xfrm>
        <a:prstGeom prst="round2SameRect">
          <a:avLst/>
        </a:prstGeom>
        <a:solidFill>
          <a:schemeClr val="lt1">
            <a:alpha val="90000"/>
            <a:hueOff val="0"/>
            <a:satOff val="0"/>
            <a:lumOff val="0"/>
            <a:alphaOff val="0"/>
          </a:schemeClr>
        </a:solidFill>
        <a:ln w="9525" cap="flat" cmpd="sng" algn="ctr">
          <a:solidFill>
            <a:schemeClr val="accent6">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Respond to nonresponsive behavior proactively &amp; differently, rather than reactively &amp; more of same</a:t>
          </a:r>
        </a:p>
      </dsp:txBody>
      <dsp:txXfrm rot="-5400000">
        <a:off x="955744" y="2485209"/>
        <a:ext cx="7535332" cy="800830"/>
      </dsp:txXfrm>
    </dsp:sp>
    <dsp:sp modelId="{A55B154D-D373-6848-8E8C-00669F954707}">
      <dsp:nvSpPr>
        <dsp:cNvPr id="0" name=""/>
        <dsp:cNvSpPr/>
      </dsp:nvSpPr>
      <dsp:spPr>
        <a:xfrm rot="5400000">
          <a:off x="-204802" y="3866608"/>
          <a:ext cx="1365349" cy="955744"/>
        </a:xfrm>
        <a:prstGeom prst="chevron">
          <a:avLst/>
        </a:prstGeom>
        <a:gradFill rotWithShape="0">
          <a:gsLst>
            <a:gs pos="0">
              <a:schemeClr val="accent6">
                <a:alpha val="90000"/>
                <a:hueOff val="0"/>
                <a:satOff val="0"/>
                <a:lumOff val="0"/>
                <a:alphaOff val="-40000"/>
                <a:tint val="100000"/>
                <a:shade val="100000"/>
                <a:satMod val="130000"/>
              </a:schemeClr>
            </a:gs>
            <a:gs pos="100000">
              <a:schemeClr val="accent6">
                <a:alpha val="90000"/>
                <a:hueOff val="0"/>
                <a:satOff val="0"/>
                <a:lumOff val="0"/>
                <a:alphaOff val="-40000"/>
                <a:tint val="50000"/>
                <a:shade val="100000"/>
                <a:satMod val="350000"/>
              </a:schemeClr>
            </a:gs>
          </a:gsLst>
          <a:lin ang="16200000" scaled="0"/>
        </a:gradFill>
        <a:ln w="9525" cap="flat" cmpd="sng" algn="ctr">
          <a:solidFill>
            <a:schemeClr val="accent6">
              <a:alpha val="90000"/>
              <a:hueOff val="0"/>
              <a:satOff val="0"/>
              <a:lumOff val="0"/>
              <a:alphaOff val="-4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Goal 4</a:t>
          </a:r>
        </a:p>
      </dsp:txBody>
      <dsp:txXfrm rot="-5400000">
        <a:off x="1" y="4139677"/>
        <a:ext cx="955744" cy="409605"/>
      </dsp:txXfrm>
    </dsp:sp>
    <dsp:sp modelId="{43846855-AC87-CC40-8BEA-A2C7D8301E1F}">
      <dsp:nvSpPr>
        <dsp:cNvPr id="0" name=""/>
        <dsp:cNvSpPr/>
      </dsp:nvSpPr>
      <dsp:spPr>
        <a:xfrm rot="5400000">
          <a:off x="4301333" y="316216"/>
          <a:ext cx="887476" cy="7578655"/>
        </a:xfrm>
        <a:prstGeom prst="round2SameRect">
          <a:avLst/>
        </a:prstGeom>
        <a:solidFill>
          <a:schemeClr val="lt1">
            <a:alpha val="90000"/>
            <a:hueOff val="0"/>
            <a:satOff val="0"/>
            <a:lumOff val="0"/>
            <a:alphaOff val="0"/>
          </a:schemeClr>
        </a:solidFill>
        <a:ln w="9525" cap="flat" cmpd="sng" algn="ctr">
          <a:solidFill>
            <a:schemeClr val="accent6">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Actively supervise &amp; </a:t>
          </a:r>
          <a:r>
            <a:rPr lang="en-US" sz="2600" kern="1200" dirty="0" err="1"/>
            <a:t>precorrect</a:t>
          </a:r>
          <a:r>
            <a:rPr lang="en-US" sz="2600" kern="1200" dirty="0"/>
            <a:t> for problem behaviors &amp; settings, especially </a:t>
          </a:r>
          <a:r>
            <a:rPr lang="en-US" sz="2600" kern="1200" dirty="0" err="1"/>
            <a:t>nonclassroom</a:t>
          </a:r>
          <a:endParaRPr lang="en-US" sz="2600" kern="1200" dirty="0"/>
        </a:p>
      </dsp:txBody>
      <dsp:txXfrm rot="-5400000">
        <a:off x="955744" y="3705129"/>
        <a:ext cx="7535332" cy="8008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E76EF-D3BB-417B-B665-08118B7A04C3}">
      <dsp:nvSpPr>
        <dsp:cNvPr id="0" name=""/>
        <dsp:cNvSpPr/>
      </dsp:nvSpPr>
      <dsp:spPr>
        <a:xfrm>
          <a:off x="3623988" y="2488267"/>
          <a:ext cx="1896023" cy="1896023"/>
        </a:xfrm>
        <a:prstGeom prst="ellipse">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a:ln/>
              <a:effectLst/>
              <a:latin typeface="Calibri" pitchFamily="34" charset="0"/>
              <a:ea typeface="ＭＳ Ｐゴシック" pitchFamily="34" charset="-128"/>
            </a:rPr>
            <a:t>Coaching Roles</a:t>
          </a:r>
          <a:endParaRPr kumimoji="0" lang="en-US" sz="2000" b="0" i="0" u="none" strike="noStrike" kern="1200" cap="none" normalizeH="0" baseline="0" dirty="0">
            <a:ln/>
            <a:effectLst/>
            <a:latin typeface="Times New Roman" pitchFamily="18" charset="0"/>
            <a:ea typeface="ＭＳ Ｐゴシック" pitchFamily="34" charset="-128"/>
          </a:endParaRPr>
        </a:p>
      </dsp:txBody>
      <dsp:txXfrm>
        <a:off x="3901654" y="2765933"/>
        <a:ext cx="1340691" cy="1340691"/>
      </dsp:txXfrm>
    </dsp:sp>
    <dsp:sp modelId="{9AB71A95-54C5-4683-A336-33D727872654}">
      <dsp:nvSpPr>
        <dsp:cNvPr id="0" name=""/>
        <dsp:cNvSpPr/>
      </dsp:nvSpPr>
      <dsp:spPr>
        <a:xfrm rot="16200000">
          <a:off x="4286253" y="2183859"/>
          <a:ext cx="571492" cy="37323"/>
        </a:xfrm>
        <a:custGeom>
          <a:avLst/>
          <a:gdLst/>
          <a:ahLst/>
          <a:cxnLst/>
          <a:rect l="0" t="0" r="0" b="0"/>
          <a:pathLst>
            <a:path>
              <a:moveTo>
                <a:pt x="0" y="18661"/>
              </a:moveTo>
              <a:lnTo>
                <a:pt x="571492"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557712" y="2188233"/>
        <a:ext cx="28574" cy="28574"/>
      </dsp:txXfrm>
    </dsp:sp>
    <dsp:sp modelId="{ACF4FA95-2A1F-4693-BD9D-58F903D4801E}">
      <dsp:nvSpPr>
        <dsp:cNvPr id="0" name=""/>
        <dsp:cNvSpPr/>
      </dsp:nvSpPr>
      <dsp:spPr>
        <a:xfrm>
          <a:off x="3508529" y="20751"/>
          <a:ext cx="2126940" cy="1896023"/>
        </a:xfrm>
        <a:prstGeom prst="ellipse">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Facilitate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3820012" y="298417"/>
        <a:ext cx="1503974" cy="1340691"/>
      </dsp:txXfrm>
    </dsp:sp>
    <dsp:sp modelId="{18E66A00-ACB2-44B6-B92C-A48B43CC7078}">
      <dsp:nvSpPr>
        <dsp:cNvPr id="0" name=""/>
        <dsp:cNvSpPr/>
      </dsp:nvSpPr>
      <dsp:spPr>
        <a:xfrm rot="1800000">
          <a:off x="5360258"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592441" y="4020266"/>
        <a:ext cx="24440" cy="24440"/>
      </dsp:txXfrm>
    </dsp:sp>
    <dsp:sp modelId="{5744B105-91D1-4B33-9B9C-CAF3CB2CCCCF}">
      <dsp:nvSpPr>
        <dsp:cNvPr id="0" name=""/>
        <dsp:cNvSpPr/>
      </dsp:nvSpPr>
      <dsp:spPr>
        <a:xfrm>
          <a:off x="5645461"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effectLst/>
              <a:latin typeface="Calibri" pitchFamily="34" charset="0"/>
              <a:ea typeface="ＭＳ Ｐゴシック" pitchFamily="34" charset="-128"/>
            </a:rPr>
            <a:t>Content Knowledge</a:t>
          </a:r>
          <a:endParaRPr kumimoji="0" lang="en-US" sz="1800" b="0" i="0" u="none" strike="noStrike" kern="1200" cap="none" normalizeH="0" baseline="0" dirty="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5956944" y="3999690"/>
        <a:ext cx="1503974" cy="1340691"/>
      </dsp:txXfrm>
    </dsp:sp>
    <dsp:sp modelId="{37D887C4-F113-468D-B743-6E9DA74D9510}">
      <dsp:nvSpPr>
        <dsp:cNvPr id="0" name=""/>
        <dsp:cNvSpPr/>
      </dsp:nvSpPr>
      <dsp:spPr>
        <a:xfrm rot="9000000">
          <a:off x="3294935" y="4013824"/>
          <a:ext cx="488805" cy="37323"/>
        </a:xfrm>
        <a:custGeom>
          <a:avLst/>
          <a:gdLst/>
          <a:ahLst/>
          <a:cxnLst/>
          <a:rect l="0" t="0" r="0" b="0"/>
          <a:pathLst>
            <a:path>
              <a:moveTo>
                <a:pt x="0" y="18661"/>
              </a:moveTo>
              <a:lnTo>
                <a:pt x="488805" y="18661"/>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rot="10800000">
        <a:off x="3527118" y="4020266"/>
        <a:ext cx="24440" cy="24440"/>
      </dsp:txXfrm>
    </dsp:sp>
    <dsp:sp modelId="{A653CDA3-502D-47DA-AFF3-B32994D7377C}">
      <dsp:nvSpPr>
        <dsp:cNvPr id="0" name=""/>
        <dsp:cNvSpPr/>
      </dsp:nvSpPr>
      <dsp:spPr>
        <a:xfrm>
          <a:off x="1371598" y="3722024"/>
          <a:ext cx="2126940" cy="1896023"/>
        </a:xfrm>
        <a:prstGeom prst="ellipse">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a:ln/>
              <a:effectLst/>
              <a:latin typeface="Calibri" pitchFamily="34" charset="0"/>
              <a:ea typeface="ＭＳ Ｐゴシック" pitchFamily="34" charset="-128"/>
            </a:rPr>
            <a:t>Communicate</a:t>
          </a:r>
          <a:endParaRPr kumimoji="0" lang="en-US" sz="1800" b="0" i="0" u="none" strike="noStrike" kern="1200" cap="none" normalizeH="0" baseline="0">
            <a:ln/>
            <a:effectLst/>
            <a:latin typeface="Times New Roman" pitchFamily="18" charset="0"/>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effectLst/>
            <a:latin typeface="Times New Roman" pitchFamily="18" charset="0"/>
            <a:ea typeface="ＭＳ Ｐゴシック" pitchFamily="34" charset="-128"/>
          </a:endParaRPr>
        </a:p>
      </dsp:txBody>
      <dsp:txXfrm>
        <a:off x="1683081" y="3999690"/>
        <a:ext cx="1503974" cy="1340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2C832-3903-B840-81F5-861494BBB5F3}">
      <dsp:nvSpPr>
        <dsp:cNvPr id="0" name=""/>
        <dsp:cNvSpPr/>
      </dsp:nvSpPr>
      <dsp:spPr>
        <a:xfrm>
          <a:off x="3395424" y="3979200"/>
          <a:ext cx="2353151" cy="2353151"/>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Function Based Support</a:t>
          </a:r>
        </a:p>
      </dsp:txBody>
      <dsp:txXfrm>
        <a:off x="3740035" y="4323811"/>
        <a:ext cx="1663929" cy="1663929"/>
      </dsp:txXfrm>
    </dsp:sp>
    <dsp:sp modelId="{4353E4B5-A12A-9F47-B2AD-05E962BE923F}">
      <dsp:nvSpPr>
        <dsp:cNvPr id="0" name=""/>
        <dsp:cNvSpPr/>
      </dsp:nvSpPr>
      <dsp:spPr>
        <a:xfrm rot="10800000">
          <a:off x="1118446" y="4820452"/>
          <a:ext cx="2151743" cy="670648"/>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3B8A979-A957-FD46-8A8E-5CD940DA82FB}">
      <dsp:nvSpPr>
        <dsp:cNvPr id="0" name=""/>
        <dsp:cNvSpPr/>
      </dsp:nvSpPr>
      <dsp:spPr>
        <a:xfrm>
          <a:off x="700" y="3798787"/>
          <a:ext cx="2235493" cy="271397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Foundations in behavioral theory, ABA, and PBIS</a:t>
          </a:r>
        </a:p>
      </dsp:txBody>
      <dsp:txXfrm>
        <a:off x="66175" y="3864262"/>
        <a:ext cx="2104543" cy="2583028"/>
      </dsp:txXfrm>
    </dsp:sp>
    <dsp:sp modelId="{CF12FD36-DB8E-3E4E-9C43-BE313828C79A}">
      <dsp:nvSpPr>
        <dsp:cNvPr id="0" name=""/>
        <dsp:cNvSpPr/>
      </dsp:nvSpPr>
      <dsp:spPr>
        <a:xfrm rot="13871693">
          <a:off x="1650071" y="2785327"/>
          <a:ext cx="2570693" cy="670648"/>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D02723-C7C0-954F-8476-BAB6012814E2}">
      <dsp:nvSpPr>
        <dsp:cNvPr id="0" name=""/>
        <dsp:cNvSpPr/>
      </dsp:nvSpPr>
      <dsp:spPr>
        <a:xfrm>
          <a:off x="1012178" y="762014"/>
          <a:ext cx="2235493" cy="271397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Attention to environmental context</a:t>
          </a:r>
        </a:p>
      </dsp:txBody>
      <dsp:txXfrm>
        <a:off x="1077653" y="827489"/>
        <a:ext cx="2104543" cy="2583028"/>
      </dsp:txXfrm>
    </dsp:sp>
    <dsp:sp modelId="{5CF32E7B-E197-AD4E-82F9-9579AFD9DC3E}">
      <dsp:nvSpPr>
        <dsp:cNvPr id="0" name=""/>
        <dsp:cNvSpPr/>
      </dsp:nvSpPr>
      <dsp:spPr>
        <a:xfrm rot="16200000">
          <a:off x="3441022" y="2381250"/>
          <a:ext cx="2261955" cy="670648"/>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B05B4E-00D2-0440-B1BA-0F8D19341DA2}">
      <dsp:nvSpPr>
        <dsp:cNvPr id="0" name=""/>
        <dsp:cNvSpPr/>
      </dsp:nvSpPr>
      <dsp:spPr>
        <a:xfrm>
          <a:off x="3454253" y="228607"/>
          <a:ext cx="2235493" cy="271397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Emphasis on purpose (or history of reinforcement) of behavior</a:t>
          </a:r>
        </a:p>
      </dsp:txBody>
      <dsp:txXfrm>
        <a:off x="3519728" y="294082"/>
        <a:ext cx="2104543" cy="2583028"/>
      </dsp:txXfrm>
    </dsp:sp>
    <dsp:sp modelId="{857C9335-8074-FF4C-BA0A-D751A7F99C37}">
      <dsp:nvSpPr>
        <dsp:cNvPr id="0" name=""/>
        <dsp:cNvSpPr/>
      </dsp:nvSpPr>
      <dsp:spPr>
        <a:xfrm rot="18528307">
          <a:off x="4923235" y="2785327"/>
          <a:ext cx="2570693" cy="670648"/>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C20F5E-DDEB-3B43-89F8-53D057CB93AC}">
      <dsp:nvSpPr>
        <dsp:cNvPr id="0" name=""/>
        <dsp:cNvSpPr/>
      </dsp:nvSpPr>
      <dsp:spPr>
        <a:xfrm>
          <a:off x="5896327" y="762014"/>
          <a:ext cx="2235493" cy="271397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Focus on teaching behaviors</a:t>
          </a:r>
        </a:p>
      </dsp:txBody>
      <dsp:txXfrm>
        <a:off x="5961802" y="827489"/>
        <a:ext cx="2104543" cy="2583028"/>
      </dsp:txXfrm>
    </dsp:sp>
    <dsp:sp modelId="{442EA81C-66B8-9146-AF07-C51CC4073B09}">
      <dsp:nvSpPr>
        <dsp:cNvPr id="0" name=""/>
        <dsp:cNvSpPr/>
      </dsp:nvSpPr>
      <dsp:spPr>
        <a:xfrm>
          <a:off x="5873809" y="4820452"/>
          <a:ext cx="2151743" cy="670648"/>
        </a:xfrm>
        <a:prstGeom prst="leftArrow">
          <a:avLst>
            <a:gd name="adj1" fmla="val 60000"/>
            <a:gd name="adj2" fmla="val 50000"/>
          </a:avLst>
        </a:prstGeom>
        <a:gradFill rotWithShape="0">
          <a:gsLst>
            <a:gs pos="0">
              <a:schemeClr val="accent2">
                <a:tint val="60000"/>
                <a:hueOff val="0"/>
                <a:satOff val="0"/>
                <a:lumOff val="0"/>
                <a:alphaOff val="0"/>
                <a:tint val="100000"/>
                <a:shade val="100000"/>
                <a:satMod val="130000"/>
              </a:schemeClr>
            </a:gs>
            <a:gs pos="100000">
              <a:schemeClr val="accent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23F6C6-778E-1741-AC8E-510B8896A979}">
      <dsp:nvSpPr>
        <dsp:cNvPr id="0" name=""/>
        <dsp:cNvSpPr/>
      </dsp:nvSpPr>
      <dsp:spPr>
        <a:xfrm>
          <a:off x="6907806" y="3798787"/>
          <a:ext cx="2235493" cy="2713978"/>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Attention to implementers (adult behaviors) &amp; redesign of teaching &amp; learning environments</a:t>
          </a:r>
        </a:p>
      </dsp:txBody>
      <dsp:txXfrm>
        <a:off x="6973281" y="3864262"/>
        <a:ext cx="2104543" cy="2583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357788"/>
          <a:ext cx="2648902" cy="181038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b="0" i="0" kern="1200" dirty="0"/>
            <a:t>What typically</a:t>
          </a:r>
          <a:r>
            <a:rPr lang="en-US" sz="3400" kern="1200" dirty="0"/>
            <a:t> precedes?</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do the behaviors look like?</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dirty="0"/>
            <a:t>What typically follows?</a:t>
          </a:r>
        </a:p>
      </dsp:txBody>
      <dsp:txXfrm>
        <a:off x="5660233" y="1446164"/>
        <a:ext cx="2472150" cy="1633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060608"/>
          <a:ext cx="2648902" cy="141414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Teacher lecture (limited attention)</a:t>
          </a:r>
        </a:p>
      </dsp:txBody>
      <dsp:txXfrm>
        <a:off x="77873" y="1129641"/>
        <a:ext cx="2510836" cy="1276079"/>
      </dsp:txXfrm>
    </dsp:sp>
    <dsp:sp modelId="{06A65EF5-CB1C-0A4F-853C-D31241EEF64D}">
      <dsp:nvSpPr>
        <dsp:cNvPr id="0" name=""/>
        <dsp:cNvSpPr/>
      </dsp:nvSpPr>
      <dsp:spPr>
        <a:xfrm>
          <a:off x="2790348" y="1060608"/>
          <a:ext cx="2648902" cy="141414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Calling out repeatedly</a:t>
          </a:r>
        </a:p>
      </dsp:txBody>
      <dsp:txXfrm>
        <a:off x="2859381" y="1129641"/>
        <a:ext cx="2510836" cy="1276079"/>
      </dsp:txXfrm>
    </dsp:sp>
    <dsp:sp modelId="{A0866A59-B2FB-4644-B18A-C6FBC1F9B5F8}">
      <dsp:nvSpPr>
        <dsp:cNvPr id="0" name=""/>
        <dsp:cNvSpPr/>
      </dsp:nvSpPr>
      <dsp:spPr>
        <a:xfrm>
          <a:off x="5571857" y="1060608"/>
          <a:ext cx="2648902" cy="141414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Teacher attention</a:t>
          </a:r>
        </a:p>
      </dsp:txBody>
      <dsp:txXfrm>
        <a:off x="5640890" y="1129641"/>
        <a:ext cx="2510836" cy="12760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278874" y="1060608"/>
          <a:ext cx="2468880" cy="141414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Difficult writing assignment</a:t>
          </a:r>
        </a:p>
      </dsp:txBody>
      <dsp:txXfrm>
        <a:off x="347907" y="1129641"/>
        <a:ext cx="2330814" cy="1276079"/>
      </dsp:txXfrm>
    </dsp:sp>
    <dsp:sp modelId="{06A65EF5-CB1C-0A4F-853C-D31241EEF64D}">
      <dsp:nvSpPr>
        <dsp:cNvPr id="0" name=""/>
        <dsp:cNvSpPr/>
      </dsp:nvSpPr>
      <dsp:spPr>
        <a:xfrm>
          <a:off x="2880359" y="1060608"/>
          <a:ext cx="2468880" cy="141414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Throw pencil, rip paper, head down</a:t>
          </a:r>
        </a:p>
      </dsp:txBody>
      <dsp:txXfrm>
        <a:off x="2949392" y="1129641"/>
        <a:ext cx="2330814" cy="1276079"/>
      </dsp:txXfrm>
    </dsp:sp>
    <dsp:sp modelId="{A0866A59-B2FB-4644-B18A-C6FBC1F9B5F8}">
      <dsp:nvSpPr>
        <dsp:cNvPr id="0" name=""/>
        <dsp:cNvSpPr/>
      </dsp:nvSpPr>
      <dsp:spPr>
        <a:xfrm>
          <a:off x="5481845" y="1060608"/>
          <a:ext cx="2468880" cy="141414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Nothing (doesn’t do assignment)</a:t>
          </a:r>
        </a:p>
      </dsp:txBody>
      <dsp:txXfrm>
        <a:off x="5550878" y="1129641"/>
        <a:ext cx="2330814" cy="12760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278874" y="1060608"/>
          <a:ext cx="2468880" cy="141414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Transition with peers</a:t>
          </a:r>
        </a:p>
      </dsp:txBody>
      <dsp:txXfrm>
        <a:off x="347907" y="1129641"/>
        <a:ext cx="2330814" cy="1276079"/>
      </dsp:txXfrm>
    </dsp:sp>
    <dsp:sp modelId="{06A65EF5-CB1C-0A4F-853C-D31241EEF64D}">
      <dsp:nvSpPr>
        <dsp:cNvPr id="0" name=""/>
        <dsp:cNvSpPr/>
      </dsp:nvSpPr>
      <dsp:spPr>
        <a:xfrm>
          <a:off x="2880359" y="1060608"/>
          <a:ext cx="2468880" cy="141414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Teases, trips, pushes</a:t>
          </a:r>
        </a:p>
      </dsp:txBody>
      <dsp:txXfrm>
        <a:off x="2949392" y="1129641"/>
        <a:ext cx="2330814" cy="1276079"/>
      </dsp:txXfrm>
    </dsp:sp>
    <dsp:sp modelId="{A0866A59-B2FB-4644-B18A-C6FBC1F9B5F8}">
      <dsp:nvSpPr>
        <dsp:cNvPr id="0" name=""/>
        <dsp:cNvSpPr/>
      </dsp:nvSpPr>
      <dsp:spPr>
        <a:xfrm>
          <a:off x="5481845" y="1060608"/>
          <a:ext cx="2468880" cy="141414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t>Peers laugh and pat on back</a:t>
          </a:r>
        </a:p>
      </dsp:txBody>
      <dsp:txXfrm>
        <a:off x="5550878" y="1129641"/>
        <a:ext cx="2330814" cy="12760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3535363"/>
        </a:xfrm>
        <a:prstGeom prst="rightArrow">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060608"/>
          <a:ext cx="2648902" cy="141414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Loud environment</a:t>
          </a:r>
        </a:p>
      </dsp:txBody>
      <dsp:txXfrm>
        <a:off x="77873" y="1129641"/>
        <a:ext cx="2510836" cy="1276079"/>
      </dsp:txXfrm>
    </dsp:sp>
    <dsp:sp modelId="{06A65EF5-CB1C-0A4F-853C-D31241EEF64D}">
      <dsp:nvSpPr>
        <dsp:cNvPr id="0" name=""/>
        <dsp:cNvSpPr/>
      </dsp:nvSpPr>
      <dsp:spPr>
        <a:xfrm>
          <a:off x="2790348" y="1060608"/>
          <a:ext cx="2648902" cy="141414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Slaps head, rocks, runs out</a:t>
          </a:r>
        </a:p>
      </dsp:txBody>
      <dsp:txXfrm>
        <a:off x="2859381" y="1129641"/>
        <a:ext cx="2510836" cy="1276079"/>
      </dsp:txXfrm>
    </dsp:sp>
    <dsp:sp modelId="{A0866A59-B2FB-4644-B18A-C6FBC1F9B5F8}">
      <dsp:nvSpPr>
        <dsp:cNvPr id="0" name=""/>
        <dsp:cNvSpPr/>
      </dsp:nvSpPr>
      <dsp:spPr>
        <a:xfrm>
          <a:off x="5571857" y="1060608"/>
          <a:ext cx="2648902" cy="1414145"/>
        </a:xfrm>
        <a:prstGeom prst="roundRect">
          <a:avLst/>
        </a:prstGeom>
        <a:gradFill rotWithShape="1">
          <a:gsLst>
            <a:gs pos="0">
              <a:schemeClr val="accent2">
                <a:tint val="100000"/>
                <a:shade val="100000"/>
                <a:satMod val="130000"/>
              </a:schemeClr>
            </a:gs>
            <a:gs pos="100000">
              <a:schemeClr val="accent2">
                <a:tint val="50000"/>
                <a:shade val="100000"/>
                <a:satMod val="350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t>Moved to quiet office</a:t>
          </a:r>
        </a:p>
      </dsp:txBody>
      <dsp:txXfrm>
        <a:off x="5640890" y="1129641"/>
        <a:ext cx="2510836" cy="12760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6B8C7-BDCC-8745-9B2D-EAAD7FDD145C}">
      <dsp:nvSpPr>
        <dsp:cNvPr id="0" name=""/>
        <dsp:cNvSpPr/>
      </dsp:nvSpPr>
      <dsp:spPr>
        <a:xfrm>
          <a:off x="1234440" y="0"/>
          <a:ext cx="6995160" cy="4525963"/>
        </a:xfrm>
        <a:prstGeom prst="rightArrow">
          <a:avLst/>
        </a:prstGeom>
        <a:solidFill>
          <a:srgbClr val="BADDE1"/>
        </a:soli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054043CF-2D09-FE4C-B6BA-8C7A8F4DD86F}">
      <dsp:nvSpPr>
        <dsp:cNvPr id="0" name=""/>
        <dsp:cNvSpPr/>
      </dsp:nvSpPr>
      <dsp:spPr>
        <a:xfrm>
          <a:off x="8840" y="1357788"/>
          <a:ext cx="2648902" cy="1810385"/>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How can we </a:t>
          </a:r>
          <a:r>
            <a:rPr lang="en-US" sz="2400" b="1" i="1" kern="1200" dirty="0"/>
            <a:t>prevent</a:t>
          </a:r>
          <a:r>
            <a:rPr lang="en-US" sz="2400" kern="1200" dirty="0"/>
            <a:t>?</a:t>
          </a:r>
        </a:p>
      </dsp:txBody>
      <dsp:txXfrm>
        <a:off x="97216" y="1446164"/>
        <a:ext cx="2472150" cy="1633633"/>
      </dsp:txXfrm>
    </dsp:sp>
    <dsp:sp modelId="{06A65EF5-CB1C-0A4F-853C-D31241EEF64D}">
      <dsp:nvSpPr>
        <dsp:cNvPr id="0" name=""/>
        <dsp:cNvSpPr/>
      </dsp:nvSpPr>
      <dsp:spPr>
        <a:xfrm>
          <a:off x="2790348" y="1357788"/>
          <a:ext cx="2648902" cy="1810385"/>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What should we </a:t>
          </a:r>
          <a:r>
            <a:rPr lang="en-US" sz="2400" b="1" i="1" kern="1200" dirty="0"/>
            <a:t>teach </a:t>
          </a:r>
          <a:r>
            <a:rPr lang="en-US" sz="2400" kern="1200" dirty="0"/>
            <a:t>the student to do instead?</a:t>
          </a:r>
        </a:p>
      </dsp:txBody>
      <dsp:txXfrm>
        <a:off x="2878724" y="1446164"/>
        <a:ext cx="2472150" cy="1633633"/>
      </dsp:txXfrm>
    </dsp:sp>
    <dsp:sp modelId="{A0866A59-B2FB-4644-B18A-C6FBC1F9B5F8}">
      <dsp:nvSpPr>
        <dsp:cNvPr id="0" name=""/>
        <dsp:cNvSpPr/>
      </dsp:nvSpPr>
      <dsp:spPr>
        <a:xfrm>
          <a:off x="5571857" y="1357788"/>
          <a:ext cx="2648902" cy="1810385"/>
        </a:xfrm>
        <a:prstGeom prst="roundRect">
          <a:avLst/>
        </a:prstGeom>
        <a:solidFill>
          <a:srgbClr val="009999"/>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How do we </a:t>
          </a:r>
          <a:r>
            <a:rPr lang="en-US" sz="2400" b="1" i="1" kern="1200" dirty="0"/>
            <a:t>respond </a:t>
          </a:r>
          <a:r>
            <a:rPr lang="en-US" sz="2400" kern="1200" dirty="0"/>
            <a:t>to  make sure the new skill “works”?</a:t>
          </a:r>
        </a:p>
      </dsp:txBody>
      <dsp:txXfrm>
        <a:off x="5660233" y="1446164"/>
        <a:ext cx="2472150"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08" charset="-128"/>
                <a:cs typeface="+mn-cs"/>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pitchFamily="-108" charset="-128"/>
                <a:cs typeface="+mn-cs"/>
              </a:defRPr>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 charset="0"/>
              </a:defRPr>
            </a:lvl1pPr>
          </a:lstStyle>
          <a:p>
            <a:fld id="{6E532E49-F89D-E342-BAEF-9A4CFB470C31}" type="slidenum">
              <a:rPr lang="en-US"/>
              <a:pPr/>
              <a:t>‹#›</a:t>
            </a:fld>
            <a:endParaRPr lang="en-US"/>
          </a:p>
        </p:txBody>
      </p:sp>
    </p:spTree>
    <p:extLst>
      <p:ext uri="{BB962C8B-B14F-4D97-AF65-F5344CB8AC3E}">
        <p14:creationId xmlns:p14="http://schemas.microsoft.com/office/powerpoint/2010/main" val="1183168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0" indent="0">
              <a:buFontTx/>
              <a:buNone/>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p:txBody>
      </p:sp>
      <p:sp>
        <p:nvSpPr>
          <p:cNvPr id="21508" name="Slide Number Placeholder 3"/>
          <p:cNvSpPr>
            <a:spLocks noGrp="1"/>
          </p:cNvSpPr>
          <p:nvPr>
            <p:ph type="sldNum" sz="quarter" idx="5"/>
          </p:nvPr>
        </p:nvSpPr>
        <p:spPr>
          <a:noFill/>
        </p:spPr>
        <p:txBody>
          <a:bodyPr/>
          <a:lstStyle/>
          <a:p>
            <a:fld id="{075ACD24-F3E1-7541-A3C0-23C2C100C846}" type="slidenum">
              <a:rPr lang="en-US"/>
              <a:pPr/>
              <a:t>1</a:t>
            </a:fld>
            <a:endParaRPr lang="en-US"/>
          </a:p>
        </p:txBody>
      </p:sp>
    </p:spTree>
    <p:extLst>
      <p:ext uri="{BB962C8B-B14F-4D97-AF65-F5344CB8AC3E}">
        <p14:creationId xmlns:p14="http://schemas.microsoft.com/office/powerpoint/2010/main" val="1137915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Annimation</a:t>
            </a:r>
            <a:r>
              <a:rPr lang="en-US" dirty="0"/>
              <a:t> is out of order on this slide- I fixed on my computer but check on yours</a:t>
            </a:r>
          </a:p>
        </p:txBody>
      </p:sp>
      <p:sp>
        <p:nvSpPr>
          <p:cNvPr id="4" name="Slide Number Placeholder 3"/>
          <p:cNvSpPr>
            <a:spLocks noGrp="1"/>
          </p:cNvSpPr>
          <p:nvPr>
            <p:ph type="sldNum" sz="quarter" idx="10"/>
          </p:nvPr>
        </p:nvSpPr>
        <p:spPr/>
        <p:txBody>
          <a:bodyPr/>
          <a:lstStyle/>
          <a:p>
            <a:pPr>
              <a:defRPr/>
            </a:pPr>
            <a:fld id="{707CB922-8EB1-6C4F-9B59-498D676755F8}" type="slidenum">
              <a:rPr lang="en-US" smtClean="0"/>
              <a:pPr>
                <a:defRPr/>
              </a:pPr>
              <a:t>18</a:t>
            </a:fld>
            <a:endParaRPr lang="en-US"/>
          </a:p>
        </p:txBody>
      </p:sp>
    </p:spTree>
    <p:extLst>
      <p:ext uri="{BB962C8B-B14F-4D97-AF65-F5344CB8AC3E}">
        <p14:creationId xmlns:p14="http://schemas.microsoft.com/office/powerpoint/2010/main" val="737286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19</a:t>
            </a:fld>
            <a:endParaRPr lang="en-US"/>
          </a:p>
        </p:txBody>
      </p:sp>
    </p:spTree>
    <p:extLst>
      <p:ext uri="{BB962C8B-B14F-4D97-AF65-F5344CB8AC3E}">
        <p14:creationId xmlns:p14="http://schemas.microsoft.com/office/powerpoint/2010/main" val="2170264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20</a:t>
            </a:fld>
            <a:endParaRPr lang="en-US"/>
          </a:p>
        </p:txBody>
      </p:sp>
    </p:spTree>
    <p:extLst>
      <p:ext uri="{BB962C8B-B14F-4D97-AF65-F5344CB8AC3E}">
        <p14:creationId xmlns:p14="http://schemas.microsoft.com/office/powerpoint/2010/main" val="217026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Annimation</a:t>
            </a:r>
            <a:r>
              <a:rPr lang="en-US" dirty="0"/>
              <a:t> is out of order on this slide- I fixed on my computer but check on yours</a:t>
            </a:r>
          </a:p>
        </p:txBody>
      </p:sp>
      <p:sp>
        <p:nvSpPr>
          <p:cNvPr id="4" name="Slide Number Placeholder 3"/>
          <p:cNvSpPr>
            <a:spLocks noGrp="1"/>
          </p:cNvSpPr>
          <p:nvPr>
            <p:ph type="sldNum" sz="quarter" idx="10"/>
          </p:nvPr>
        </p:nvSpPr>
        <p:spPr/>
        <p:txBody>
          <a:bodyPr/>
          <a:lstStyle/>
          <a:p>
            <a:pPr>
              <a:defRPr/>
            </a:pPr>
            <a:fld id="{707CB922-8EB1-6C4F-9B59-498D676755F8}" type="slidenum">
              <a:rPr lang="en-US" smtClean="0"/>
              <a:pPr>
                <a:defRPr/>
              </a:pPr>
              <a:t>22</a:t>
            </a:fld>
            <a:endParaRPr lang="en-US"/>
          </a:p>
        </p:txBody>
      </p:sp>
    </p:spTree>
    <p:extLst>
      <p:ext uri="{BB962C8B-B14F-4D97-AF65-F5344CB8AC3E}">
        <p14:creationId xmlns:p14="http://schemas.microsoft.com/office/powerpoint/2010/main" val="737286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23</a:t>
            </a:fld>
            <a:endParaRPr lang="en-US"/>
          </a:p>
        </p:txBody>
      </p:sp>
    </p:spTree>
    <p:extLst>
      <p:ext uri="{BB962C8B-B14F-4D97-AF65-F5344CB8AC3E}">
        <p14:creationId xmlns:p14="http://schemas.microsoft.com/office/powerpoint/2010/main" val="2170264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a:p>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24</a:t>
            </a:fld>
            <a:endParaRPr lang="en-US"/>
          </a:p>
        </p:txBody>
      </p:sp>
    </p:spTree>
    <p:extLst>
      <p:ext uri="{BB962C8B-B14F-4D97-AF65-F5344CB8AC3E}">
        <p14:creationId xmlns:p14="http://schemas.microsoft.com/office/powerpoint/2010/main" val="2170264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26</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342863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4024B4E-2394-D244-B88B-5A0DCDFA744C}" type="slidenum">
              <a:rPr lang="en-US"/>
              <a:pPr/>
              <a:t>33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p:spPr>
        <p:txBody>
          <a:bodyPr/>
          <a:lstStyle/>
          <a:p>
            <a:pPr eaLnBrk="1" hangingPunct="1"/>
            <a:r>
              <a:rPr lang="en-US">
                <a:latin typeface="Arial" pitchFamily="-1" charset="0"/>
              </a:rPr>
              <a:t>Antecedents: Events that precede the behavior.</a:t>
            </a:r>
          </a:p>
          <a:p>
            <a:pPr eaLnBrk="1" hangingPunct="1"/>
            <a:r>
              <a:rPr lang="en-US">
                <a:latin typeface="Arial" pitchFamily="-1" charset="0"/>
              </a:rPr>
              <a:t>SDs: A preceding event that triggers (or sets the occasion for the behavior) by letting learner know that reinforcement is available.</a:t>
            </a:r>
          </a:p>
          <a:p>
            <a:pPr eaLnBrk="1" hangingPunct="1"/>
            <a:r>
              <a:rPr lang="en-US">
                <a:latin typeface="Arial" pitchFamily="-1" charset="0"/>
              </a:rPr>
              <a:t>Behavior: An action or event performed by the person</a:t>
            </a:r>
          </a:p>
          <a:p>
            <a:pPr eaLnBrk="1" hangingPunct="1"/>
            <a:r>
              <a:rPr lang="en-US">
                <a:latin typeface="Arial" pitchFamily="-1" charset="0"/>
              </a:rPr>
              <a:t>Consequence: Event that follows the behavior.</a:t>
            </a:r>
          </a:p>
        </p:txBody>
      </p:sp>
    </p:spTree>
    <p:extLst>
      <p:ext uri="{BB962C8B-B14F-4D97-AF65-F5344CB8AC3E}">
        <p14:creationId xmlns:p14="http://schemas.microsoft.com/office/powerpoint/2010/main" val="159373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2201E91-921A-9D4C-906E-C4A9841E96A7}" type="slidenum">
              <a:rPr lang="en-US"/>
              <a:pPr/>
              <a:t>66</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355221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AB8C053-0A90-CC41-B7B7-F4B7275168B8}" type="slidenum">
              <a:rPr lang="en-US"/>
              <a:pPr/>
              <a:t>67</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9904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606940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70</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695494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DB9D871-C3FF-6A43-8F74-D1C2CC74FD4B}" type="slidenum">
              <a:rPr lang="en-US">
                <a:latin typeface="Arial" pitchFamily="-1" charset="0"/>
              </a:rPr>
              <a:pPr/>
              <a:t>78</a:t>
            </a:fld>
            <a:endParaRPr lang="en-US" dirty="0">
              <a:latin typeface="Arial" pitchFamily="-1"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914400" y="4343400"/>
            <a:ext cx="5029200" cy="4114800"/>
          </a:xfrm>
          <a:noFill/>
          <a:ln/>
        </p:spPr>
        <p:txBody>
          <a:bodyPr/>
          <a:lstStyle/>
          <a:p>
            <a:pPr eaLnBrk="1" hangingPunct="1"/>
            <a:endParaRPr lang="en-US" dirty="0">
              <a:latin typeface="Arial" pitchFamily="-1" charset="0"/>
            </a:endParaRPr>
          </a:p>
        </p:txBody>
      </p:sp>
    </p:spTree>
    <p:extLst>
      <p:ext uri="{BB962C8B-B14F-4D97-AF65-F5344CB8AC3E}">
        <p14:creationId xmlns:p14="http://schemas.microsoft.com/office/powerpoint/2010/main" val="53664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marL="228600" indent="-228600">
              <a:buFontTx/>
              <a:buAutoNum type="arabicPeriod"/>
            </a:pPr>
            <a:endParaRPr lang="en-US" dirty="0">
              <a:latin typeface="Arial" pitchFamily="-1" charset="0"/>
              <a:ea typeface="ＭＳ Ｐゴシック" pitchFamily="-108" charset="-128"/>
              <a:cs typeface="ＭＳ Ｐゴシック" pitchFamily="-108" charset="-128"/>
            </a:endParaRPr>
          </a:p>
        </p:txBody>
      </p:sp>
      <p:sp>
        <p:nvSpPr>
          <p:cNvPr id="29700" name="Slide Number Placeholder 3"/>
          <p:cNvSpPr>
            <a:spLocks noGrp="1"/>
          </p:cNvSpPr>
          <p:nvPr>
            <p:ph type="sldNum" sz="quarter" idx="5"/>
          </p:nvPr>
        </p:nvSpPr>
        <p:spPr>
          <a:noFill/>
        </p:spPr>
        <p:txBody>
          <a:bodyPr/>
          <a:lstStyle/>
          <a:p>
            <a:fld id="{AD7EAF2F-9394-494D-9655-896F8E404A87}" type="slidenum">
              <a:rPr lang="en-US"/>
              <a:pPr/>
              <a:t>79</a:t>
            </a:fld>
            <a:endParaRPr lang="en-US" dirty="0"/>
          </a:p>
        </p:txBody>
      </p:sp>
    </p:spTree>
    <p:extLst>
      <p:ext uri="{BB962C8B-B14F-4D97-AF65-F5344CB8AC3E}">
        <p14:creationId xmlns:p14="http://schemas.microsoft.com/office/powerpoint/2010/main" val="2138762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83</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608306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endParaRPr lang="en-US" dirty="0">
              <a:latin typeface="Arial" pitchFamily="-83" charset="0"/>
              <a:ea typeface="ＭＳ Ｐゴシック" pitchFamily="-108" charset="-128"/>
              <a:cs typeface="ＭＳ Ｐゴシック" pitchFamily="-108" charset="-128"/>
            </a:endParaRPr>
          </a:p>
        </p:txBody>
      </p:sp>
      <p:sp>
        <p:nvSpPr>
          <p:cNvPr id="220164" name="Slide Number Placeholder 3"/>
          <p:cNvSpPr>
            <a:spLocks noGrp="1"/>
          </p:cNvSpPr>
          <p:nvPr>
            <p:ph type="sldNum" sz="quarter" idx="5"/>
          </p:nvPr>
        </p:nvSpPr>
        <p:spPr>
          <a:noFill/>
        </p:spPr>
        <p:txBody>
          <a:bodyPr/>
          <a:lstStyle/>
          <a:p>
            <a:fld id="{5B2BFC07-43B5-674F-8EE9-4D3BF6E5E128}" type="slidenum">
              <a:rPr lang="en-US"/>
              <a:pPr/>
              <a:t>84</a:t>
            </a:fld>
            <a:endParaRPr lang="en-US"/>
          </a:p>
        </p:txBody>
      </p:sp>
    </p:spTree>
    <p:extLst>
      <p:ext uri="{BB962C8B-B14F-4D97-AF65-F5344CB8AC3E}">
        <p14:creationId xmlns:p14="http://schemas.microsoft.com/office/powerpoint/2010/main" val="1098348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85</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961442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86</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551905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87</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694055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EF15C51F-73BD-2247-B446-0E0135FFE519}" type="slidenum">
              <a:rPr lang="en-US">
                <a:latin typeface="Arial" pitchFamily="-1" charset="0"/>
              </a:rPr>
              <a:pPr/>
              <a:t>89</a:t>
            </a:fld>
            <a:endParaRPr lang="en-US">
              <a:latin typeface="Arial" pitchFamily="-1" charset="0"/>
            </a:endParaRPr>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659117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a:noFill/>
        </p:spPr>
        <p:txBody>
          <a:bodyPr/>
          <a:lstStyle/>
          <a:p>
            <a:fld id="{CE09CE8A-ECEC-2C4B-A235-5A8F45BC5259}" type="slidenum">
              <a:rPr lang="en-US">
                <a:latin typeface="Arial" pitchFamily="-1" charset="0"/>
              </a:rPr>
              <a:pPr/>
              <a:t>90</a:t>
            </a:fld>
            <a:endParaRPr lang="en-US">
              <a:latin typeface="Arial" pitchFamily="-1" charset="0"/>
            </a:endParaRPr>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07036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27652" name="Slide Number Placeholder 3"/>
          <p:cNvSpPr>
            <a:spLocks noGrp="1"/>
          </p:cNvSpPr>
          <p:nvPr>
            <p:ph type="sldNum" sz="quarter" idx="5"/>
          </p:nvPr>
        </p:nvSpPr>
        <p:spPr>
          <a:noFill/>
        </p:spPr>
        <p:txBody>
          <a:bodyPr/>
          <a:lstStyle/>
          <a:p>
            <a:fld id="{71426384-DA04-9147-BD2C-A7E4A3624BF2}" type="slidenum">
              <a:rPr lang="en-US"/>
              <a:pPr/>
              <a:t>4</a:t>
            </a:fld>
            <a:endParaRPr lang="en-US"/>
          </a:p>
        </p:txBody>
      </p:sp>
    </p:spTree>
    <p:extLst>
      <p:ext uri="{BB962C8B-B14F-4D97-AF65-F5344CB8AC3E}">
        <p14:creationId xmlns:p14="http://schemas.microsoft.com/office/powerpoint/2010/main" val="1093260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using bullying prevention as an example of alignment</a:t>
            </a:r>
            <a:r>
              <a:rPr lang="en-US" baseline="0" dirty="0"/>
              <a:t>. Start by reviewing key features of alignment. </a:t>
            </a:r>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92</a:t>
            </a:fld>
            <a:endParaRPr lang="en-US"/>
          </a:p>
        </p:txBody>
      </p:sp>
    </p:spTree>
    <p:extLst>
      <p:ext uri="{BB962C8B-B14F-4D97-AF65-F5344CB8AC3E}">
        <p14:creationId xmlns:p14="http://schemas.microsoft.com/office/powerpoint/2010/main" val="2877937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latin typeface="Arial" pitchFamily="-1" charset="0"/>
              </a:rPr>
              <a:pPr/>
              <a:t>106</a:t>
            </a:fld>
            <a:endParaRPr lang="en-US">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47388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8A3A8AA-6ACE-AE42-A9F6-8D864995452C}" type="slidenum">
              <a:rPr lang="en-US"/>
              <a:pPr/>
              <a:t>108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eaLnBrk="1" hangingPunct="1"/>
            <a:endParaRPr lang="en-US">
              <a:latin typeface="Arial" pitchFamily="-1"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1110025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5</a:t>
            </a:fld>
            <a:endParaRPr lang="en-US"/>
          </a:p>
        </p:txBody>
      </p:sp>
    </p:spTree>
    <p:extLst>
      <p:ext uri="{BB962C8B-B14F-4D97-AF65-F5344CB8AC3E}">
        <p14:creationId xmlns:p14="http://schemas.microsoft.com/office/powerpoint/2010/main" val="56172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C64D542E-2B52-AF43-9D4E-7CC125DE2899}" type="slidenum">
              <a:rPr lang="en-US">
                <a:solidFill>
                  <a:srgbClr val="000000"/>
                </a:solidFill>
                <a:latin typeface="Arial" pitchFamily="-1" charset="0"/>
              </a:rPr>
              <a:pPr/>
              <a:t>6</a:t>
            </a:fld>
            <a:endParaRPr lang="en-US">
              <a:solidFill>
                <a:srgbClr val="000000"/>
              </a:solidFill>
              <a:latin typeface="Arial" pitchFamily="-1"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latin typeface="Arial" pitchFamily="-1" charset="0"/>
            </a:endParaRPr>
          </a:p>
        </p:txBody>
      </p:sp>
    </p:spTree>
    <p:extLst>
      <p:ext uri="{BB962C8B-B14F-4D97-AF65-F5344CB8AC3E}">
        <p14:creationId xmlns:p14="http://schemas.microsoft.com/office/powerpoint/2010/main" val="1088160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Arial" pitchFamily="-1" charset="0"/>
              <a:ea typeface="ＭＳ Ｐゴシック" pitchFamily="-108" charset="-128"/>
              <a:cs typeface="ＭＳ Ｐゴシック" pitchFamily="-108" charset="-128"/>
            </a:endParaRPr>
          </a:p>
        </p:txBody>
      </p:sp>
      <p:sp>
        <p:nvSpPr>
          <p:cNvPr id="57348" name="Slide Number Placeholder 3"/>
          <p:cNvSpPr>
            <a:spLocks noGrp="1"/>
          </p:cNvSpPr>
          <p:nvPr>
            <p:ph type="sldNum" sz="quarter" idx="5"/>
          </p:nvPr>
        </p:nvSpPr>
        <p:spPr>
          <a:noFill/>
        </p:spPr>
        <p:txBody>
          <a:bodyPr/>
          <a:lstStyle/>
          <a:p>
            <a:fld id="{E800DBBF-832F-9044-A6AE-C1F7F93D2EAE}" type="slidenum">
              <a:rPr lang="en-US"/>
              <a:pPr/>
              <a:t>7</a:t>
            </a:fld>
            <a:endParaRPr lang="en-US"/>
          </a:p>
        </p:txBody>
      </p:sp>
    </p:spTree>
    <p:extLst>
      <p:ext uri="{BB962C8B-B14F-4D97-AF65-F5344CB8AC3E}">
        <p14:creationId xmlns:p14="http://schemas.microsoft.com/office/powerpoint/2010/main" val="62515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p:txBody>
      </p:sp>
      <p:sp>
        <p:nvSpPr>
          <p:cNvPr id="4" name="Slide Number Placeholder 3"/>
          <p:cNvSpPr>
            <a:spLocks noGrp="1"/>
          </p:cNvSpPr>
          <p:nvPr>
            <p:ph type="sldNum" sz="quarter" idx="10"/>
          </p:nvPr>
        </p:nvSpPr>
        <p:spPr/>
        <p:txBody>
          <a:bodyPr/>
          <a:lstStyle/>
          <a:p>
            <a:fld id="{6E532E49-F89D-E342-BAEF-9A4CFB470C31}" type="slidenum">
              <a:rPr lang="en-US" smtClean="0"/>
              <a:pPr/>
              <a:t>11</a:t>
            </a:fld>
            <a:endParaRPr lang="en-US"/>
          </a:p>
        </p:txBody>
      </p:sp>
    </p:spTree>
    <p:extLst>
      <p:ext uri="{BB962C8B-B14F-4D97-AF65-F5344CB8AC3E}">
        <p14:creationId xmlns:p14="http://schemas.microsoft.com/office/powerpoint/2010/main" val="338895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7C815DC9-AE46-024B-9D9C-C031869FF504}" type="slidenum">
              <a:rPr lang="en-US" smtClean="0"/>
              <a:pPr>
                <a:defRPr/>
              </a:pPr>
              <a:t>13</a:t>
            </a:fld>
            <a:endParaRPr lang="en-US"/>
          </a:p>
        </p:txBody>
      </p:sp>
    </p:spTree>
    <p:extLst>
      <p:ext uri="{BB962C8B-B14F-4D97-AF65-F5344CB8AC3E}">
        <p14:creationId xmlns:p14="http://schemas.microsoft.com/office/powerpoint/2010/main" val="114629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E0EEC8B-33CA-6745-BBE1-65C7940A6207}" type="slidenum">
              <a:rPr lang="en-US"/>
              <a:pPr/>
              <a:t>14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a:t>Move quickly through</a:t>
            </a:r>
            <a:r>
              <a:rPr lang="en-US" baseline="0" dirty="0"/>
              <a:t> review content (just hit the highlights).  Then, f</a:t>
            </a:r>
            <a:r>
              <a:rPr lang="en-US" dirty="0"/>
              <a:t>or each item, ask</a:t>
            </a:r>
            <a:r>
              <a:rPr lang="en-US" baseline="0" dirty="0"/>
              <a:t> questions about how its going and use this to reinforce, correct, or problem solve as appropriate.</a:t>
            </a:r>
            <a:endParaRPr lang="en-US" dirty="0"/>
          </a:p>
        </p:txBody>
      </p:sp>
    </p:spTree>
    <p:extLst>
      <p:ext uri="{BB962C8B-B14F-4D97-AF65-F5344CB8AC3E}">
        <p14:creationId xmlns:p14="http://schemas.microsoft.com/office/powerpoint/2010/main" val="865438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25314" name="Rectangle 2"/>
          <p:cNvSpPr>
            <a:spLocks noGrp="1" noChangeArrowheads="1"/>
          </p:cNvSpPr>
          <p:nvPr>
            <p:ph type="ctrTitle"/>
          </p:nvPr>
        </p:nvSpPr>
        <p:spPr>
          <a:xfrm>
            <a:off x="685800" y="2130425"/>
            <a:ext cx="7772400" cy="1470025"/>
          </a:xfrm>
          <a:noFill/>
        </p:spPr>
        <p:txBody>
          <a:bodyPr/>
          <a:lstStyle>
            <a:lvl1pPr>
              <a:defRPr/>
            </a:lvl1pPr>
          </a:lstStyle>
          <a:p>
            <a:r>
              <a:rPr lang="en-US"/>
              <a:t>Click to edit Master title style</a:t>
            </a:r>
          </a:p>
        </p:txBody>
      </p:sp>
      <p:sp>
        <p:nvSpPr>
          <p:cNvPr id="525315" name="Rectangle 3"/>
          <p:cNvSpPr>
            <a:spLocks noGrp="1" noChangeArrowheads="1"/>
          </p:cNvSpPr>
          <p:nvPr>
            <p:ph type="subTitle" idx="1"/>
          </p:nvPr>
        </p:nvSpPr>
        <p:spPr>
          <a:xfrm>
            <a:off x="685800" y="3886200"/>
            <a:ext cx="7772400" cy="1752600"/>
          </a:xfrm>
        </p:spPr>
        <p:txBody>
          <a:bodyPr/>
          <a:lstStyle>
            <a:lvl1pPr marL="0" indent="0" algn="ctr">
              <a:buFontTx/>
              <a:buNone/>
              <a:defRPr/>
            </a:lvl1pPr>
          </a:lstStyle>
          <a:p>
            <a:r>
              <a:rPr lang="en-US" dirty="0"/>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fld id="{21E090F5-7602-D347-8C43-EA974A9F6A7A}" type="slidenum">
              <a:rPr lang="en-US"/>
              <a:pPr/>
              <a:t>‹#›</a:t>
            </a:fld>
            <a:endParaRPr lang="en-US"/>
          </a:p>
        </p:txBody>
      </p:sp>
      <p:grpSp>
        <p:nvGrpSpPr>
          <p:cNvPr id="10" name="Group 9"/>
          <p:cNvGrpSpPr/>
          <p:nvPr userDrawn="1"/>
        </p:nvGrpSpPr>
        <p:grpSpPr>
          <a:xfrm>
            <a:off x="7391400" y="6248400"/>
            <a:ext cx="1748495" cy="609600"/>
            <a:chOff x="7391400" y="6248400"/>
            <a:chExt cx="1748495" cy="609600"/>
          </a:xfrm>
        </p:grpSpPr>
        <p:grpSp>
          <p:nvGrpSpPr>
            <p:cNvPr id="11" name="Group 10"/>
            <p:cNvGrpSpPr/>
            <p:nvPr userDrawn="1"/>
          </p:nvGrpSpPr>
          <p:grpSpPr>
            <a:xfrm>
              <a:off x="7391400" y="6248400"/>
              <a:ext cx="1676400" cy="609600"/>
              <a:chOff x="-990600" y="2057400"/>
              <a:chExt cx="6019800" cy="269240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2" name="Picture 11"/>
            <p:cNvPicPr>
              <a:picLocks noChangeAspect="1"/>
            </p:cNvPicPr>
            <p:nvPr userDrawn="1"/>
          </p:nvPicPr>
          <p:blipFill>
            <a:blip r:embed="rId5"/>
            <a:stretch>
              <a:fillRect/>
            </a:stretch>
          </p:blipFill>
          <p:spPr>
            <a:xfrm>
              <a:off x="8016950" y="6248401"/>
              <a:ext cx="1122945" cy="609599"/>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F3AE9CA-B6DF-064B-8956-2F6076D0780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E0B1F7-E6F4-E549-A673-D49A510A163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6858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9614784-5CC1-7D4F-9592-3E81CD3F86A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lstStyle/>
          <a:p>
            <a:r>
              <a:rPr lang="en-US"/>
              <a:t>Click to edit Master title style</a:t>
            </a:r>
          </a:p>
        </p:txBody>
      </p:sp>
      <p:sp>
        <p:nvSpPr>
          <p:cNvPr id="3" name="Content Placeholder 2"/>
          <p:cNvSpPr>
            <a:spLocks noGrp="1"/>
          </p:cNvSpPr>
          <p:nvPr>
            <p:ph sz="quarter" idx="1"/>
          </p:nvPr>
        </p:nvSpPr>
        <p:spPr>
          <a:xfrm>
            <a:off x="685800" y="14478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4478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8481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848100"/>
            <a:ext cx="38100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CC4FC9-C77E-AE4D-86A4-148077D88A5A}" type="slidenum">
              <a:rPr lang="en-US"/>
              <a:pPr>
                <a:defRPr/>
              </a:pPr>
              <a:t>‹#›</a:t>
            </a:fld>
            <a:endParaRPr lang="en-US"/>
          </a:p>
        </p:txBody>
      </p:sp>
    </p:spTree>
    <p:extLst>
      <p:ext uri="{BB962C8B-B14F-4D97-AF65-F5344CB8AC3E}">
        <p14:creationId xmlns:p14="http://schemas.microsoft.com/office/powerpoint/2010/main" val="3198967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a:t>Click to edit Master title style</a:t>
            </a:r>
          </a:p>
        </p:txBody>
      </p:sp>
      <p:sp>
        <p:nvSpPr>
          <p:cNvPr id="3" name="Table Placeholder 2"/>
          <p:cNvSpPr>
            <a:spLocks noGrp="1"/>
          </p:cNvSpPr>
          <p:nvPr>
            <p:ph type="tbl" idx="1"/>
          </p:nvPr>
        </p:nvSpPr>
        <p:spPr>
          <a:xfrm>
            <a:off x="685800" y="1447800"/>
            <a:ext cx="77724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5155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F813A9-A284-F342-A3D3-4377E2713F80}" type="slidenum">
              <a:rPr lang="en-US"/>
              <a:pPr>
                <a:defRPr/>
              </a:pPr>
              <a:t>‹#›</a:t>
            </a:fld>
            <a:endParaRPr lang="en-US"/>
          </a:p>
        </p:txBody>
      </p:sp>
    </p:spTree>
    <p:extLst>
      <p:ext uri="{BB962C8B-B14F-4D97-AF65-F5344CB8AC3E}">
        <p14:creationId xmlns:p14="http://schemas.microsoft.com/office/powerpoint/2010/main" val="632876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920DCE5-37FA-1140-978F-70BB5287141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04CBDB-F0C6-BC41-8EAF-E64156CDA61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2DD011D-0B94-534E-B01E-DEE2E7F41C6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104AB4-6075-C144-8739-C422C6C93A5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AABE4D9-636D-DD40-8B78-1B192D99849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D26F2AE-B844-3745-AB40-FC62681ED58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64E937-D174-0D4B-9D35-2DF286388AA7}"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03F7D75-BD66-574D-A64F-DD9C485118B8}"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5243EE-280A-CD4B-8841-A95037D920FE}"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C4A332-8624-D446-9316-6016714DADD2}"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A1C8D7-97DF-9546-8A6C-DF293452E33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6F2861-886E-CF4A-A0C2-21940944D7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92700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99BA3C-11EE-A64A-9641-95A331C24B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2325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54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F38D3A-4437-B646-8167-02A1F1DED85E}"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385B05-9D22-1D46-B6BC-B4ED0B20D7D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8988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45EB705-1921-1246-8907-2D8FC4ED12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1589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B38149D-D116-484D-BFC8-1D75767E18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16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2B2C4F-BF71-2946-83D0-9A20DC9E19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2987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E82684-A39E-A24A-9EED-F9BB7A8A65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99763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EE3C92-AF02-5244-AE59-F615E84477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0688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800AC1-F78A-C041-999B-421B1D1DCF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235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5EAE9B-D8ED-CC4B-B546-E70EEF6564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4483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31CF666-F077-8949-B326-17A38DBCB4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940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123B111-FE63-FB4B-9D7A-7DCE0091C6F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AACDD33-6CDF-5140-9B2C-565D20EE502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45AAAD-D6D2-5741-9BDF-DB18705AD5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FD9E449-FE72-F141-A550-67AEC0B122E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5714282-A01C-BE48-AD4E-F56692CDE0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4.png"/><Relationship Id="rId2" Type="http://schemas.openxmlformats.org/officeDocument/2006/relationships/slideLayout" Target="../slideLayouts/slideLayout28.xml"/><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4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New Roman" pitchFamily="-108" charset="0"/>
                <a:ea typeface="ＭＳ Ｐゴシック" pitchFamily="-108" charset="-128"/>
                <a:cs typeface="+mn-cs"/>
              </a:defRPr>
            </a:lvl1pPr>
          </a:lstStyle>
          <a:p>
            <a:pPr>
              <a:defRPr/>
            </a:pPr>
            <a:endParaRPr lang="en-US"/>
          </a:p>
        </p:txBody>
      </p:sp>
      <p:sp>
        <p:nvSpPr>
          <p:cNvPr id="524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8" charset="0"/>
                <a:ea typeface="ＭＳ Ｐゴシック" pitchFamily="-108" charset="-128"/>
                <a:cs typeface="+mn-cs"/>
              </a:defRPr>
            </a:lvl1pPr>
          </a:lstStyle>
          <a:p>
            <a:pPr>
              <a:defRPr/>
            </a:pPr>
            <a:endParaRPr lang="en-US"/>
          </a:p>
        </p:txBody>
      </p:sp>
      <p:sp>
        <p:nvSpPr>
          <p:cNvPr id="524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2772D90-6B5A-3944-956E-E070A40C375A}" type="slidenum">
              <a:rPr lang="en-US"/>
              <a:pPr/>
              <a:t>‹#›</a:t>
            </a:fld>
            <a:endParaRPr lang="en-US"/>
          </a:p>
        </p:txBody>
      </p:sp>
      <p:grpSp>
        <p:nvGrpSpPr>
          <p:cNvPr id="9" name="Group 8"/>
          <p:cNvGrpSpPr/>
          <p:nvPr userDrawn="1"/>
        </p:nvGrpSpPr>
        <p:grpSpPr>
          <a:xfrm>
            <a:off x="7391400" y="6248400"/>
            <a:ext cx="1748495" cy="609600"/>
            <a:chOff x="7391400" y="6248400"/>
            <a:chExt cx="1748495" cy="609600"/>
          </a:xfrm>
        </p:grpSpPr>
        <p:grpSp>
          <p:nvGrpSpPr>
            <p:cNvPr id="10" name="Group 9"/>
            <p:cNvGrpSpPr/>
            <p:nvPr userDrawn="1"/>
          </p:nvGrpSpPr>
          <p:grpSpPr>
            <a:xfrm>
              <a:off x="7391400" y="6248400"/>
              <a:ext cx="1676400" cy="609600"/>
              <a:chOff x="-990600" y="2057400"/>
              <a:chExt cx="6019800" cy="2692400"/>
            </a:xfrm>
          </p:grpSpPr>
          <p:pic>
            <p:nvPicPr>
              <p:cNvPr id="12" name="Picture 11"/>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3" name="Picture 12"/>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1" name="Picture 10"/>
            <p:cNvPicPr>
              <a:picLocks noChangeAspect="1"/>
            </p:cNvPicPr>
            <p:nvPr userDrawn="1"/>
          </p:nvPicPr>
          <p:blipFill>
            <a:blip r:embed="rId20"/>
            <a:stretch>
              <a:fillRect/>
            </a:stretch>
          </p:blipFill>
          <p:spPr>
            <a:xfrm>
              <a:off x="8016950" y="6248401"/>
              <a:ext cx="1122945" cy="609599"/>
            </a:xfrm>
            <a:prstGeom prst="rect">
              <a:avLst/>
            </a:prstGeom>
          </p:spPr>
        </p:pic>
      </p:grpSp>
    </p:spTree>
  </p:cSld>
  <p:clrMap bg1="lt1" tx1="dk1" bg2="lt2" tx2="dk2" accent1="accent1" accent2="accent2" accent3="accent3" accent4="accent4" accent5="accent5" accent6="accent6" hlink="hlink" folHlink="folHlink"/>
  <p:sldLayoutIdLst>
    <p:sldLayoutId id="2147483788"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95" r:id="rId13"/>
    <p:sldLayoutId id="2147483796" r:id="rId14"/>
    <p:sldLayoutId id="2147483810" r:id="rId15"/>
  </p:sldLayoutIdLst>
  <p:txStyles>
    <p:titleStyle>
      <a:lvl1pPr algn="ctr" rtl="0" eaLnBrk="0" fontAlgn="base" hangingPunct="0">
        <a:spcBef>
          <a:spcPct val="0"/>
        </a:spcBef>
        <a:spcAft>
          <a:spcPct val="0"/>
        </a:spcAft>
        <a:defRPr sz="4800" b="1">
          <a:solidFill>
            <a:schemeClr val="tx1"/>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b="1">
          <a:solidFill>
            <a:srgbClr val="000099"/>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b="1">
          <a:solidFill>
            <a:srgbClr val="000099"/>
          </a:solidFill>
          <a:latin typeface="Arial" pitchFamily="-108" charset="0"/>
        </a:defRPr>
      </a:lvl6pPr>
      <a:lvl7pPr marL="914400" algn="ctr" rtl="0" fontAlgn="base">
        <a:spcBef>
          <a:spcPct val="0"/>
        </a:spcBef>
        <a:spcAft>
          <a:spcPct val="0"/>
        </a:spcAft>
        <a:defRPr sz="4400" b="1">
          <a:solidFill>
            <a:srgbClr val="000099"/>
          </a:solidFill>
          <a:latin typeface="Arial" pitchFamily="-108" charset="0"/>
        </a:defRPr>
      </a:lvl7pPr>
      <a:lvl8pPr marL="1371600" algn="ctr" rtl="0" fontAlgn="base">
        <a:spcBef>
          <a:spcPct val="0"/>
        </a:spcBef>
        <a:spcAft>
          <a:spcPct val="0"/>
        </a:spcAft>
        <a:defRPr sz="4400" b="1">
          <a:solidFill>
            <a:srgbClr val="000099"/>
          </a:solidFill>
          <a:latin typeface="Arial" pitchFamily="-108" charset="0"/>
        </a:defRPr>
      </a:lvl8pPr>
      <a:lvl9pPr marL="1828800" algn="ctr" rtl="0" fontAlgn="base">
        <a:spcBef>
          <a:spcPct val="0"/>
        </a:spcBef>
        <a:spcAft>
          <a:spcPct val="0"/>
        </a:spcAft>
        <a:defRPr sz="4400" b="1">
          <a:solidFill>
            <a:srgbClr val="000099"/>
          </a:solidFill>
          <a:latin typeface="Arial" pitchFamily="-108" charset="0"/>
        </a:defRPr>
      </a:lvl9pPr>
    </p:titleStyle>
    <p:bodyStyle>
      <a:lvl1pPr marL="342900" indent="-342900" algn="l" rtl="0" eaLnBrk="0" fontAlgn="base" hangingPunct="0">
        <a:spcBef>
          <a:spcPct val="20000"/>
        </a:spcBef>
        <a:spcAft>
          <a:spcPct val="20000"/>
        </a:spcAft>
        <a:buChar char="•"/>
        <a:defRPr sz="36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20000"/>
        </a:spcAft>
        <a:buChar char="–"/>
        <a:defRPr sz="30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2000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08" charset="-128"/>
                <a:cs typeface="+mn-cs"/>
              </a:defRPr>
            </a:lvl1pPr>
          </a:lstStyle>
          <a:p>
            <a:pPr>
              <a:defRPr/>
            </a:pPr>
            <a:endParaRPr lang="en-US"/>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08" charset="-128"/>
                <a:cs typeface="+mn-cs"/>
              </a:defRPr>
            </a:lvl1pPr>
          </a:lstStyle>
          <a:p>
            <a:pPr>
              <a:defRPr/>
            </a:pPr>
            <a:endParaRPr lang="en-US"/>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 charset="0"/>
              </a:defRPr>
            </a:lvl1pPr>
          </a:lstStyle>
          <a:p>
            <a:fld id="{2DE7D398-4F27-FB49-A277-572528790F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84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8" charset="0"/>
              </a:defRPr>
            </a:lvl1pPr>
          </a:lstStyle>
          <a:p>
            <a:pPr algn="l">
              <a:defRPr/>
            </a:pPr>
            <a:endParaRPr lang="en-US">
              <a:solidFill>
                <a:srgbClr val="000000"/>
              </a:solidFill>
            </a:endParaRPr>
          </a:p>
        </p:txBody>
      </p:sp>
      <p:sp>
        <p:nvSpPr>
          <p:cNvPr id="96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8" charset="0"/>
              </a:defRPr>
            </a:lvl1pPr>
          </a:lstStyle>
          <a:p>
            <a:pPr>
              <a:defRPr/>
            </a:pPr>
            <a:endParaRPr lang="en-US">
              <a:solidFill>
                <a:srgbClr val="000000"/>
              </a:solidFill>
            </a:endParaRPr>
          </a:p>
        </p:txBody>
      </p:sp>
      <p:sp>
        <p:nvSpPr>
          <p:cNvPr id="96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8" charset="0"/>
              </a:defRPr>
            </a:lvl1pPr>
          </a:lstStyle>
          <a:p>
            <a:pPr>
              <a:defRPr/>
            </a:pPr>
            <a:fld id="{548EE23A-9B83-294B-A4F5-E03C51B3246E}" type="slidenum">
              <a:rPr lang="en-US">
                <a:solidFill>
                  <a:srgbClr val="000000"/>
                </a:solidFill>
              </a:rPr>
              <a:pPr>
                <a:defRPr/>
              </a:pPr>
              <a:t>‹#›</a:t>
            </a:fld>
            <a:endParaRPr lang="en-US">
              <a:solidFill>
                <a:srgbClr val="000000"/>
              </a:solidFill>
            </a:endParaRPr>
          </a:p>
        </p:txBody>
      </p:sp>
      <p:grpSp>
        <p:nvGrpSpPr>
          <p:cNvPr id="2" name="Group 1"/>
          <p:cNvGrpSpPr/>
          <p:nvPr userDrawn="1"/>
        </p:nvGrpSpPr>
        <p:grpSpPr>
          <a:xfrm>
            <a:off x="7391400" y="6248400"/>
            <a:ext cx="1748495" cy="609600"/>
            <a:chOff x="7391400" y="6248400"/>
            <a:chExt cx="1748495" cy="609600"/>
          </a:xfrm>
        </p:grpSpPr>
        <p:grpSp>
          <p:nvGrpSpPr>
            <p:cNvPr id="14" name="Group 13"/>
            <p:cNvGrpSpPr/>
            <p:nvPr userDrawn="1"/>
          </p:nvGrpSpPr>
          <p:grpSpPr>
            <a:xfrm>
              <a:off x="7391400" y="6248400"/>
              <a:ext cx="1676400" cy="609600"/>
              <a:chOff x="-990600" y="2057400"/>
              <a:chExt cx="6019800" cy="2692400"/>
            </a:xfrm>
          </p:grpSpPr>
          <p:pic>
            <p:nvPicPr>
              <p:cNvPr id="16" name="Picture 15"/>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990600" y="2057400"/>
                <a:ext cx="6019800" cy="2692400"/>
              </a:xfrm>
              <a:prstGeom prst="rect">
                <a:avLst/>
              </a:prstGeom>
            </p:spPr>
          </p:pic>
          <p:pic>
            <p:nvPicPr>
              <p:cNvPr id="17" name="Picture 16"/>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2819400" y="4267200"/>
                <a:ext cx="2209800" cy="444500"/>
              </a:xfrm>
              <a:prstGeom prst="rect">
                <a:avLst/>
              </a:prstGeom>
            </p:spPr>
          </p:pic>
          <p:pic>
            <p:nvPicPr>
              <p:cNvPr id="18" name="Picture 17"/>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219200" y="3810000"/>
                <a:ext cx="3797300" cy="482600"/>
              </a:xfrm>
              <a:prstGeom prst="rect">
                <a:avLst/>
              </a:prstGeom>
            </p:spPr>
          </p:pic>
        </p:grpSp>
        <p:pic>
          <p:nvPicPr>
            <p:cNvPr id="15" name="Picture 14"/>
            <p:cNvPicPr>
              <a:picLocks noChangeAspect="1"/>
            </p:cNvPicPr>
            <p:nvPr userDrawn="1"/>
          </p:nvPicPr>
          <p:blipFill>
            <a:blip r:embed="rId17"/>
            <a:stretch>
              <a:fillRect/>
            </a:stretch>
          </p:blipFill>
          <p:spPr>
            <a:xfrm>
              <a:off x="8016950" y="6248401"/>
              <a:ext cx="1122945" cy="609599"/>
            </a:xfrm>
            <a:prstGeom prst="rect">
              <a:avLst/>
            </a:prstGeom>
          </p:spPr>
        </p:pic>
      </p:grpSp>
    </p:spTree>
    <p:extLst>
      <p:ext uri="{BB962C8B-B14F-4D97-AF65-F5344CB8AC3E}">
        <p14:creationId xmlns:p14="http://schemas.microsoft.com/office/powerpoint/2010/main" val="160902249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39.png"/><Relationship Id="rId2" Type="http://schemas.openxmlformats.org/officeDocument/2006/relationships/diagramData" Target="../diagrams/data21.xml"/><Relationship Id="rId1" Type="http://schemas.openxmlformats.org/officeDocument/2006/relationships/slideLayout" Target="../slideLayouts/slideLayout15.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39.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39.png"/><Relationship Id="rId2" Type="http://schemas.openxmlformats.org/officeDocument/2006/relationships/diagramData" Target="../diagrams/data23.xml"/><Relationship Id="rId1" Type="http://schemas.openxmlformats.org/officeDocument/2006/relationships/slideLayout" Target="../slideLayouts/slideLayout15.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9.pn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0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0.em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5.png"/></Relationships>
</file>

<file path=ppt/slides/_rels/slide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image" Target="../media/image11.tiff"/></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oleObject" Target="../embeddings/oleObject2.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6.emf"/><Relationship Id="rId4" Type="http://schemas.openxmlformats.org/officeDocument/2006/relationships/oleObject" Target="../embeddings/oleObject3.bin"/></Relationships>
</file>

<file path=ppt/slides/_rels/slide6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9.png"/><Relationship Id="rId5" Type="http://schemas.openxmlformats.org/officeDocument/2006/relationships/image" Target="../media/image21.png"/><Relationship Id="rId4" Type="http://schemas.openxmlformats.org/officeDocument/2006/relationships/image" Target="../media/image33.emf"/></Relationships>
</file>

<file path=ppt/slides/_rels/slide7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9.png"/><Relationship Id="rId5" Type="http://schemas.openxmlformats.org/officeDocument/2006/relationships/image" Target="../media/image35.emf"/><Relationship Id="rId4" Type="http://schemas.openxmlformats.org/officeDocument/2006/relationships/oleObject" Target="../embeddings/oleObject5.bin"/></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1.png"/><Relationship Id="rId5" Type="http://schemas.openxmlformats.org/officeDocument/2006/relationships/image" Target="../media/image42.emf"/><Relationship Id="rId4" Type="http://schemas.openxmlformats.org/officeDocument/2006/relationships/oleObject" Target="../embeddings/oleObject6.bin"/></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1.png"/></Relationships>
</file>

<file path=ppt/slides/_rels/slide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9.png"/><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9.png"/><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9.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9.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ctrTitle"/>
          </p:nvPr>
        </p:nvSpPr>
        <p:spPr>
          <a:xfrm>
            <a:off x="457200" y="685800"/>
            <a:ext cx="8458200" cy="2514600"/>
          </a:xfrm>
          <a:solidFill>
            <a:srgbClr val="008000">
              <a:alpha val="50195"/>
            </a:srgbClr>
          </a:solidFill>
        </p:spPr>
        <p:txBody>
          <a:bodyPr/>
          <a:lstStyle/>
          <a:p>
            <a:pPr eaLnBrk="1" hangingPunct="1"/>
            <a:r>
              <a:rPr lang="en-US" sz="4800" dirty="0">
                <a:latin typeface="+mj-lt"/>
                <a:ea typeface="ＭＳ Ｐゴシック" pitchFamily="-108" charset="-128"/>
                <a:cs typeface="ＭＳ Ｐゴシック" pitchFamily="-108" charset="-128"/>
              </a:rPr>
              <a:t>Coachin</a:t>
            </a:r>
            <a:r>
              <a:rPr lang="en-US" sz="4800" dirty="0"/>
              <a:t>g </a:t>
            </a:r>
            <a:r>
              <a:rPr lang="en-US" sz="4800" dirty="0">
                <a:latin typeface="+mj-lt"/>
                <a:ea typeface="ＭＳ Ｐゴシック" pitchFamily="-108" charset="-128"/>
                <a:cs typeface="ＭＳ Ｐゴシック" pitchFamily="-108" charset="-128"/>
              </a:rPr>
              <a:t>School-Wide Positive Behavioral Interventions and Supports (SWPBIS)</a:t>
            </a:r>
            <a:endParaRPr lang="en-US" sz="3600" i="1" dirty="0">
              <a:latin typeface="+mj-lt"/>
              <a:ea typeface="ＭＳ Ｐゴシック" pitchFamily="-108" charset="-128"/>
              <a:cs typeface="ＭＳ Ｐゴシック" pitchFamily="-108" charset="-128"/>
            </a:endParaRPr>
          </a:p>
        </p:txBody>
      </p:sp>
      <p:sp>
        <p:nvSpPr>
          <p:cNvPr id="20486" name="Rectangle 3"/>
          <p:cNvSpPr>
            <a:spLocks noGrp="1" noChangeArrowheads="1"/>
          </p:cNvSpPr>
          <p:nvPr>
            <p:ph type="subTitle" idx="1"/>
          </p:nvPr>
        </p:nvSpPr>
        <p:spPr>
          <a:xfrm>
            <a:off x="914400" y="3429000"/>
            <a:ext cx="7543800" cy="3292475"/>
          </a:xfrm>
        </p:spPr>
        <p:txBody>
          <a:bodyPr/>
          <a:lstStyle/>
          <a:p>
            <a:pPr eaLnBrk="1" hangingPunct="1">
              <a:lnSpc>
                <a:spcPct val="80000"/>
              </a:lnSpc>
            </a:pPr>
            <a:r>
              <a:rPr lang="en-US" sz="2400" b="1" dirty="0">
                <a:latin typeface="+mj-lt"/>
                <a:ea typeface="ＭＳ Ｐゴシック" pitchFamily="-108" charset="-128"/>
                <a:cs typeface="ＭＳ Ｐゴシック" pitchFamily="-108" charset="-128"/>
              </a:rPr>
              <a:t>Northeast PBIS (NEPBIS) Coaches Training</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3600" b="1" dirty="0">
                <a:solidFill>
                  <a:srgbClr val="008000"/>
                </a:solidFill>
                <a:latin typeface="+mj-lt"/>
                <a:ea typeface="ＭＳ Ｐゴシック" pitchFamily="-108" charset="-128"/>
                <a:cs typeface="ＭＳ Ｐゴシック" pitchFamily="-108" charset="-128"/>
              </a:rPr>
              <a:t>Coaching Day 3</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400" b="1" dirty="0">
                <a:latin typeface="+mj-lt"/>
                <a:ea typeface="ＭＳ Ｐゴシック" pitchFamily="-108" charset="-128"/>
                <a:cs typeface="ＭＳ Ｐゴシック" pitchFamily="-108" charset="-128"/>
              </a:rPr>
              <a:t>INSERT TRAINER NAMES</a:t>
            </a:r>
          </a:p>
          <a:p>
            <a:pPr eaLnBrk="1" hangingPunct="1">
              <a:lnSpc>
                <a:spcPct val="80000"/>
              </a:lnSpc>
            </a:pPr>
            <a:endParaRPr lang="en-US" sz="1200" dirty="0">
              <a:latin typeface="+mj-lt"/>
              <a:ea typeface="ＭＳ Ｐゴシック" pitchFamily="-108" charset="-128"/>
              <a:cs typeface="ＭＳ Ｐゴシック" pitchFamily="-108" charset="-128"/>
            </a:endParaRPr>
          </a:p>
          <a:p>
            <a:pPr eaLnBrk="1" hangingPunct="1">
              <a:lnSpc>
                <a:spcPct val="80000"/>
              </a:lnSpc>
            </a:pPr>
            <a:r>
              <a:rPr lang="en-US" sz="2200" i="1" dirty="0">
                <a:latin typeface="+mj-lt"/>
                <a:ea typeface="ＭＳ Ｐゴシック" pitchFamily="-108" charset="-128"/>
                <a:cs typeface="ＭＳ Ｐゴシック" pitchFamily="-108" charset="-128"/>
              </a:rPr>
              <a:t>with support from Brandi </a:t>
            </a:r>
            <a:r>
              <a:rPr lang="en-US" sz="2200" i="1" dirty="0" err="1">
                <a:latin typeface="+mj-lt"/>
                <a:ea typeface="ＭＳ Ｐゴシック" pitchFamily="-108" charset="-128"/>
                <a:cs typeface="ＭＳ Ｐゴシック" pitchFamily="-108" charset="-128"/>
              </a:rPr>
              <a:t>Simonsen</a:t>
            </a:r>
            <a:r>
              <a:rPr lang="en-US" sz="2200" i="1" dirty="0">
                <a:latin typeface="+mj-lt"/>
                <a:ea typeface="ＭＳ Ｐゴシック" pitchFamily="-108" charset="-128"/>
                <a:cs typeface="ＭＳ Ｐゴシック" pitchFamily="-108" charset="-128"/>
              </a:rPr>
              <a:t>, Jen Freeman, </a:t>
            </a:r>
          </a:p>
          <a:p>
            <a:pPr eaLnBrk="1" hangingPunct="1">
              <a:lnSpc>
                <a:spcPct val="80000"/>
              </a:lnSpc>
            </a:pPr>
            <a:r>
              <a:rPr lang="en-US" sz="2200" i="1" dirty="0">
                <a:latin typeface="+mj-lt"/>
                <a:ea typeface="ＭＳ Ｐゴシック" pitchFamily="-108" charset="-128"/>
                <a:cs typeface="ＭＳ Ｐゴシック" pitchFamily="-108" charset="-128"/>
              </a:rPr>
              <a:t>Susannah Everett, </a:t>
            </a:r>
            <a:r>
              <a:rPr lang="en-US" sz="2200" i="1">
                <a:latin typeface="+mj-lt"/>
                <a:ea typeface="ＭＳ Ｐゴシック" pitchFamily="-108" charset="-128"/>
                <a:cs typeface="ＭＳ Ｐゴシック" pitchFamily="-108" charset="-128"/>
              </a:rPr>
              <a:t>Adam Feinberg, &amp; </a:t>
            </a:r>
            <a:r>
              <a:rPr lang="en-US" sz="2200" i="1" dirty="0">
                <a:latin typeface="+mj-lt"/>
                <a:ea typeface="ＭＳ Ｐゴシック" pitchFamily="-108" charset="-128"/>
                <a:cs typeface="ＭＳ Ｐゴシック" pitchFamily="-108" charset="-128"/>
              </a:rPr>
              <a:t>George </a:t>
            </a:r>
            <a:r>
              <a:rPr lang="en-US" sz="2200" i="1" dirty="0" err="1">
                <a:latin typeface="+mj-lt"/>
                <a:ea typeface="ＭＳ Ｐゴシック" pitchFamily="-108" charset="-128"/>
                <a:cs typeface="ＭＳ Ｐゴシック" pitchFamily="-108" charset="-128"/>
              </a:rPr>
              <a:t>Sugai</a:t>
            </a:r>
            <a:endParaRPr lang="en-US" sz="2200" i="1" dirty="0">
              <a:latin typeface="+mj-lt"/>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2295669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Overview of Coaching in </a:t>
            </a:r>
            <a:r>
              <a:rPr lang="en-US" dirty="0" err="1">
                <a:solidFill>
                  <a:schemeClr val="bg1"/>
                </a:solidFill>
              </a:rPr>
              <a:t>swpbis</a:t>
            </a: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a:ext>
            </a:extLst>
          </a:blip>
          <a:srcRect/>
          <a:stretch>
            <a:fillRect/>
          </a:stretch>
        </p:blipFill>
        <p:spPr bwMode="auto">
          <a:xfrm>
            <a:off x="0" y="0"/>
            <a:ext cx="1095375" cy="1066800"/>
          </a:xfrm>
          <a:prstGeom prst="rect">
            <a:avLst/>
          </a:prstGeom>
          <a:noFill/>
          <a:ln>
            <a:noFill/>
          </a:ln>
        </p:spPr>
      </p:pic>
    </p:spTree>
    <p:extLst>
      <p:ext uri="{BB962C8B-B14F-4D97-AF65-F5344CB8AC3E}">
        <p14:creationId xmlns:p14="http://schemas.microsoft.com/office/powerpoint/2010/main" val="16265002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bwMode="auto">
          <a:xfrm rot="21346098">
            <a:off x="1350246" y="461754"/>
            <a:ext cx="6553200" cy="5867681"/>
          </a:xfrm>
          <a:prstGeom prst="horizontalScroll">
            <a:avLst>
              <a:gd name="adj" fmla="val 17530"/>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nchor="ctr" anchorCtr="1"/>
          <a:lstStyle/>
          <a:p>
            <a:pPr>
              <a:defRPr/>
            </a:pPr>
            <a:r>
              <a:rPr lang="en-US" sz="6000" dirty="0">
                <a:solidFill>
                  <a:srgbClr val="000000"/>
                </a:solidFill>
                <a:latin typeface="Calibri" pitchFamily="34" charset="0"/>
                <a:ea typeface="Arial" charset="0"/>
                <a:cs typeface="Arial" charset="0"/>
              </a:rPr>
              <a:t>Three basic strategies…</a:t>
            </a:r>
            <a:r>
              <a:rPr lang="en-US" sz="6000" dirty="0">
                <a:solidFill>
                  <a:srgbClr val="FF0000"/>
                </a:solidFill>
                <a:latin typeface="Calibri" pitchFamily="34" charset="0"/>
                <a:ea typeface="Arial" charset="0"/>
                <a:cs typeface="Arial" charset="0"/>
              </a:rPr>
              <a:t>.</a:t>
            </a:r>
            <a:r>
              <a:rPr lang="en-US" sz="6000" i="1" dirty="0">
                <a:solidFill>
                  <a:srgbClr val="FF0000"/>
                </a:solidFill>
                <a:latin typeface="Calibri" pitchFamily="34" charset="0"/>
                <a:ea typeface="Arial" charset="0"/>
                <a:cs typeface="Arial" charset="0"/>
              </a:rPr>
              <a:t>if you do </a:t>
            </a:r>
            <a:r>
              <a:rPr lang="en-US" sz="6000" i="1" dirty="0" err="1">
                <a:solidFill>
                  <a:srgbClr val="FF0000"/>
                </a:solidFill>
                <a:latin typeface="Calibri" pitchFamily="34" charset="0"/>
                <a:ea typeface="Arial" charset="0"/>
                <a:cs typeface="Arial" charset="0"/>
              </a:rPr>
              <a:t>nuthin</a:t>
            </a:r>
            <a:r>
              <a:rPr lang="en-US" sz="6000" i="1" dirty="0">
                <a:solidFill>
                  <a:srgbClr val="FF0000"/>
                </a:solidFill>
                <a:latin typeface="Calibri" pitchFamily="34" charset="0"/>
                <a:ea typeface="Arial" charset="0"/>
                <a:cs typeface="Arial" charset="0"/>
              </a:rPr>
              <a:t>’ else….</a:t>
            </a:r>
            <a:endParaRPr lang="en-US" sz="6000" dirty="0">
              <a:solidFill>
                <a:srgbClr val="FF0000"/>
              </a:solidFill>
              <a:latin typeface="Calibri" pitchFamily="34" charset="0"/>
              <a:ea typeface="Arial" charset="0"/>
              <a:cs typeface="Arial" charset="0"/>
            </a:endParaRPr>
          </a:p>
        </p:txBody>
      </p:sp>
      <p:pic>
        <p:nvPicPr>
          <p:cNvPr id="3" name="Picture 2"/>
          <p:cNvPicPr>
            <a:picLocks noChangeAspect="1"/>
          </p:cNvPicPr>
          <p:nvPr/>
        </p:nvPicPr>
        <p:blipFill>
          <a:blip r:embed="rId2"/>
          <a:stretch>
            <a:fillRect/>
          </a:stretch>
        </p:blipFill>
        <p:spPr>
          <a:xfrm>
            <a:off x="0" y="0"/>
            <a:ext cx="1905000" cy="1905000"/>
          </a:xfrm>
          <a:prstGeom prst="rect">
            <a:avLst/>
          </a:prstGeom>
        </p:spPr>
      </p:pic>
    </p:spTree>
    <p:extLst>
      <p:ext uri="{BB962C8B-B14F-4D97-AF65-F5344CB8AC3E}">
        <p14:creationId xmlns:p14="http://schemas.microsoft.com/office/powerpoint/2010/main" val="2172012167"/>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p:nvPr>
        </p:nvGraphicFramePr>
        <p:xfrm>
          <a:off x="304800" y="609600"/>
          <a:ext cx="8610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lded Corner 2"/>
          <p:cNvSpPr/>
          <p:nvPr/>
        </p:nvSpPr>
        <p:spPr bwMode="auto">
          <a:xfrm rot="660274">
            <a:off x="3446134" y="691427"/>
            <a:ext cx="4572000" cy="5410200"/>
          </a:xfrm>
          <a:prstGeom prst="foldedCorner">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defTabSz="914400" rtl="0" eaLnBrk="1" fontAlgn="base" latinLnBrk="0" hangingPunct="1">
              <a:lnSpc>
                <a:spcPct val="100000"/>
              </a:lnSpc>
              <a:spcBef>
                <a:spcPts val="600"/>
              </a:spcBef>
              <a:spcAft>
                <a:spcPts val="600"/>
              </a:spcAft>
              <a:buClrTx/>
              <a:buSzTx/>
              <a:tabLst/>
            </a:pPr>
            <a:r>
              <a:rPr lang="en-US" sz="2800" dirty="0">
                <a:latin typeface="Calibri"/>
                <a:cs typeface="Calibri"/>
              </a:rPr>
              <a:t>MUST…..</a:t>
            </a:r>
          </a:p>
          <a:p>
            <a:pPr marL="457200" marR="0" indent="-457200" algn="l" defTabSz="914400" rtl="0" eaLnBrk="1" fontAlgn="base" latinLnBrk="0" hangingPunct="1">
              <a:lnSpc>
                <a:spcPct val="100000"/>
              </a:lnSpc>
              <a:spcBef>
                <a:spcPts val="600"/>
              </a:spcBef>
              <a:spcAft>
                <a:spcPts val="600"/>
              </a:spcAft>
              <a:buClrTx/>
              <a:buSzTx/>
              <a:buFont typeface="Arial"/>
              <a:buChar char="•"/>
              <a:tabLst/>
            </a:pPr>
            <a:r>
              <a:rPr lang="en-US" sz="2800" dirty="0">
                <a:latin typeface="Calibri"/>
                <a:cs typeface="Calibri"/>
              </a:rPr>
              <a:t>Be easy &amp; do-able by all</a:t>
            </a:r>
          </a:p>
          <a:p>
            <a:pPr marL="457200" marR="0" indent="-457200" algn="l" defTabSz="914400" rtl="0" eaLnBrk="1" fontAlgn="base" latinLnBrk="0" hangingPunct="1">
              <a:lnSpc>
                <a:spcPct val="100000"/>
              </a:lnSpc>
              <a:spcBef>
                <a:spcPts val="600"/>
              </a:spcBef>
              <a:spcAft>
                <a:spcPts val="600"/>
              </a:spcAft>
              <a:buClrTx/>
              <a:buSzTx/>
              <a:buFont typeface="Arial"/>
              <a:buChar char="•"/>
              <a:tabLst/>
            </a:pPr>
            <a:r>
              <a:rPr lang="en-US" sz="2800" dirty="0">
                <a:latin typeface="Calibri"/>
                <a:cs typeface="Calibri"/>
              </a:rPr>
              <a:t>Be contextually relevant</a:t>
            </a:r>
          </a:p>
          <a:p>
            <a:pPr marL="457200" marR="0" indent="-457200" algn="l" defTabSz="914400" rtl="0" eaLnBrk="1" fontAlgn="base" latinLnBrk="0" hangingPunct="1">
              <a:lnSpc>
                <a:spcPct val="100000"/>
              </a:lnSpc>
              <a:spcBef>
                <a:spcPts val="600"/>
              </a:spcBef>
              <a:spcAft>
                <a:spcPts val="600"/>
              </a:spcAft>
              <a:buClrTx/>
              <a:buSzTx/>
              <a:buFont typeface="Arial"/>
              <a:buChar char="•"/>
              <a:tabLst/>
            </a:pPr>
            <a:r>
              <a:rPr lang="en-US" sz="2800" dirty="0">
                <a:latin typeface="Calibri"/>
                <a:cs typeface="Calibri"/>
              </a:rPr>
              <a:t>Result in early disengagement</a:t>
            </a:r>
          </a:p>
          <a:p>
            <a:pPr marL="457200" marR="0" indent="-457200" algn="l" defTabSz="914400" rtl="0" eaLnBrk="1" fontAlgn="base" latinLnBrk="0" hangingPunct="1">
              <a:lnSpc>
                <a:spcPct val="100000"/>
              </a:lnSpc>
              <a:spcBef>
                <a:spcPts val="600"/>
              </a:spcBef>
              <a:spcAft>
                <a:spcPts val="600"/>
              </a:spcAft>
              <a:buClrTx/>
              <a:buSzTx/>
              <a:buFont typeface="Arial"/>
              <a:buChar char="•"/>
              <a:tabLst/>
            </a:pPr>
            <a:r>
              <a:rPr lang="en-US" sz="2800" dirty="0">
                <a:latin typeface="Calibri"/>
                <a:cs typeface="Calibri"/>
              </a:rPr>
              <a:t>Increase predictability</a:t>
            </a:r>
          </a:p>
          <a:p>
            <a:pPr marL="457200" marR="0" indent="-457200" algn="l" defTabSz="914400" rtl="0" eaLnBrk="1" fontAlgn="base" latinLnBrk="0" hangingPunct="1">
              <a:lnSpc>
                <a:spcPct val="100000"/>
              </a:lnSpc>
              <a:spcBef>
                <a:spcPts val="600"/>
              </a:spcBef>
              <a:spcAft>
                <a:spcPts val="600"/>
              </a:spcAft>
              <a:buClrTx/>
              <a:buSzTx/>
              <a:buFont typeface="Arial"/>
              <a:buChar char="•"/>
              <a:tabLst/>
            </a:pPr>
            <a:r>
              <a:rPr lang="en-US" sz="2800" dirty="0">
                <a:latin typeface="Calibri"/>
                <a:cs typeface="Calibri"/>
              </a:rPr>
              <a:t>Be pre-emptive</a:t>
            </a:r>
          </a:p>
          <a:p>
            <a:pPr marL="457200" marR="0" indent="-457200" algn="l" defTabSz="914400" rtl="0" eaLnBrk="1" fontAlgn="base" latinLnBrk="0" hangingPunct="1">
              <a:lnSpc>
                <a:spcPct val="100000"/>
              </a:lnSpc>
              <a:spcBef>
                <a:spcPts val="600"/>
              </a:spcBef>
              <a:spcAft>
                <a:spcPts val="600"/>
              </a:spcAft>
              <a:buClrTx/>
              <a:buSzTx/>
              <a:buFont typeface="Arial"/>
              <a:buChar char="•"/>
              <a:tabLst/>
            </a:pPr>
            <a:r>
              <a:rPr lang="en-US" sz="2800" dirty="0">
                <a:latin typeface="Calibri"/>
                <a:cs typeface="Calibri"/>
              </a:rPr>
              <a:t>Be teachable</a:t>
            </a:r>
          </a:p>
          <a:p>
            <a:pPr marL="457200" marR="0" indent="-457200" algn="l" defTabSz="914400" rtl="0" eaLnBrk="1" fontAlgn="base" latinLnBrk="0" hangingPunct="1">
              <a:lnSpc>
                <a:spcPct val="100000"/>
              </a:lnSpc>
              <a:spcBef>
                <a:spcPts val="600"/>
              </a:spcBef>
              <a:spcAft>
                <a:spcPts val="600"/>
              </a:spcAft>
              <a:buClrTx/>
              <a:buSzTx/>
              <a:buFont typeface="Arial"/>
              <a:buChar char="•"/>
              <a:tabLst/>
            </a:pPr>
            <a:r>
              <a:rPr lang="en-US" sz="2800" dirty="0">
                <a:latin typeface="Calibri"/>
                <a:cs typeface="Calibri"/>
              </a:rPr>
              <a:t>Be brief</a:t>
            </a:r>
          </a:p>
          <a:p>
            <a:pPr marL="457200" marR="0" indent="-457200" algn="l" defTabSz="914400" rtl="0" eaLnBrk="1" fontAlgn="base" latinLnBrk="0" hangingPunct="1">
              <a:lnSpc>
                <a:spcPct val="100000"/>
              </a:lnSpc>
              <a:spcBef>
                <a:spcPts val="600"/>
              </a:spcBef>
              <a:spcAft>
                <a:spcPts val="600"/>
              </a:spcAft>
              <a:buClrTx/>
              <a:buSzTx/>
              <a:buFont typeface="Arial"/>
              <a:buChar char="•"/>
              <a:tabLst/>
            </a:pPr>
            <a:r>
              <a:rPr lang="en-US" sz="2800" dirty="0">
                <a:latin typeface="Calibri"/>
                <a:cs typeface="Calibri"/>
              </a:rPr>
              <a:t> </a:t>
            </a:r>
          </a:p>
          <a:p>
            <a:pPr marL="457200" marR="0" indent="-457200" algn="l" defTabSz="914400" rtl="0" eaLnBrk="1" fontAlgn="base" latinLnBrk="0" hangingPunct="1">
              <a:lnSpc>
                <a:spcPct val="100000"/>
              </a:lnSpc>
              <a:spcBef>
                <a:spcPct val="0"/>
              </a:spcBef>
              <a:spcAft>
                <a:spcPct val="0"/>
              </a:spcAft>
              <a:buClrTx/>
              <a:buSzTx/>
              <a:buFont typeface="Arial"/>
              <a:buChar char="•"/>
              <a:tabLst/>
            </a:pPr>
            <a:endParaRPr lang="en-US" dirty="0">
              <a:latin typeface="Times New Roman" pitchFamily="18" charset="0"/>
            </a:endParaRPr>
          </a:p>
        </p:txBody>
      </p:sp>
      <p:pic>
        <p:nvPicPr>
          <p:cNvPr id="4" name="Picture 3"/>
          <p:cNvPicPr>
            <a:picLocks noChangeAspect="1"/>
          </p:cNvPicPr>
          <p:nvPr/>
        </p:nvPicPr>
        <p:blipFill>
          <a:blip r:embed="rId7"/>
          <a:stretch>
            <a:fillRect/>
          </a:stretch>
        </p:blipFill>
        <p:spPr>
          <a:xfrm>
            <a:off x="3397" y="2169"/>
            <a:ext cx="914400" cy="914400"/>
          </a:xfrm>
          <a:prstGeom prst="rect">
            <a:avLst/>
          </a:prstGeom>
        </p:spPr>
      </p:pic>
    </p:spTree>
    <p:extLst>
      <p:ext uri="{BB962C8B-B14F-4D97-AF65-F5344CB8AC3E}">
        <p14:creationId xmlns:p14="http://schemas.microsoft.com/office/powerpoint/2010/main" val="3021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graphicEl>
                                              <a:dgm id="{6F57FFB2-CCB3-E94B-80F7-1CB754A253CB}"/>
                                            </p:graphicEl>
                                          </p:spTgt>
                                        </p:tgtEl>
                                        <p:attrNameLst>
                                          <p:attrName>style.visibility</p:attrName>
                                        </p:attrNameLst>
                                      </p:cBhvr>
                                      <p:to>
                                        <p:strVal val="visible"/>
                                      </p:to>
                                    </p:set>
                                    <p:animEffect transition="in" filter="fade">
                                      <p:cBhvr>
                                        <p:cTn id="7" dur="1000"/>
                                        <p:tgtEl>
                                          <p:spTgt spid="7">
                                            <p:graphicEl>
                                              <a:dgm id="{6F57FFB2-CCB3-E94B-80F7-1CB754A253CB}"/>
                                            </p:graphicEl>
                                          </p:spTgt>
                                        </p:tgtEl>
                                      </p:cBhvr>
                                    </p:animEffect>
                                    <p:anim calcmode="lin" valueType="num">
                                      <p:cBhvr>
                                        <p:cTn id="8" dur="1000" fill="hold"/>
                                        <p:tgtEl>
                                          <p:spTgt spid="7">
                                            <p:graphicEl>
                                              <a:dgm id="{6F57FFB2-CCB3-E94B-80F7-1CB754A253CB}"/>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7">
                                            <p:graphicEl>
                                              <a:dgm id="{6F57FFB2-CCB3-E94B-80F7-1CB754A253CB}"/>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graphicEl>
                                              <a:dgm id="{6F57FFB2-CCB3-E94B-80F7-1CB754A253CB}"/>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14300"/>
            <a:ext cx="7772400" cy="952500"/>
          </a:xfrm>
          <a:solidFill>
            <a:schemeClr val="accent2">
              <a:lumMod val="75000"/>
            </a:schemeClr>
          </a:solidFill>
        </p:spPr>
        <p:txBody>
          <a:bodyPr/>
          <a:lstStyle/>
          <a:p>
            <a:r>
              <a:rPr lang="en-US" sz="2800" dirty="0">
                <a:solidFill>
                  <a:schemeClr val="bg1"/>
                </a:solidFill>
              </a:rPr>
              <a:t>2. Focus on Prevention</a:t>
            </a:r>
          </a:p>
        </p:txBody>
      </p:sp>
      <p:graphicFrame>
        <p:nvGraphicFramePr>
          <p:cNvPr id="6" name="Content Placeholder 5"/>
          <p:cNvGraphicFramePr>
            <a:graphicFrameLocks noGrp="1"/>
          </p:cNvGraphicFramePr>
          <p:nvPr>
            <p:ph idx="1"/>
          </p:nvPr>
        </p:nvGraphicFramePr>
        <p:xfrm>
          <a:off x="381000" y="914400"/>
          <a:ext cx="8305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6794" y="457200"/>
            <a:ext cx="914400" cy="914400"/>
          </a:xfrm>
          <a:prstGeom prst="rect">
            <a:avLst/>
          </a:prstGeom>
        </p:spPr>
      </p:pic>
    </p:spTree>
    <p:extLst>
      <p:ext uri="{BB962C8B-B14F-4D97-AF65-F5344CB8AC3E}">
        <p14:creationId xmlns:p14="http://schemas.microsoft.com/office/powerpoint/2010/main" val="274766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graphicEl>
                                              <a:dgm id="{3FC91C39-AB3B-6E41-A396-0349C0B39928}"/>
                                            </p:graphicEl>
                                          </p:spTgt>
                                        </p:tgtEl>
                                        <p:attrNameLst>
                                          <p:attrName>style.visibility</p:attrName>
                                        </p:attrNameLst>
                                      </p:cBhvr>
                                      <p:to>
                                        <p:strVal val="visible"/>
                                      </p:to>
                                    </p:set>
                                    <p:animEffect transition="in" filter="fade">
                                      <p:cBhvr>
                                        <p:cTn id="7" dur="1000"/>
                                        <p:tgtEl>
                                          <p:spTgt spid="6">
                                            <p:graphicEl>
                                              <a:dgm id="{3FC91C39-AB3B-6E41-A396-0349C0B39928}"/>
                                            </p:graphicEl>
                                          </p:spTgt>
                                        </p:tgtEl>
                                      </p:cBhvr>
                                    </p:animEffect>
                                    <p:anim calcmode="lin" valueType="num">
                                      <p:cBhvr>
                                        <p:cTn id="8" dur="1000" fill="hold"/>
                                        <p:tgtEl>
                                          <p:spTgt spid="6">
                                            <p:graphicEl>
                                              <a:dgm id="{3FC91C39-AB3B-6E41-A396-0349C0B39928}"/>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6">
                                            <p:graphicEl>
                                              <a:dgm id="{3FC91C39-AB3B-6E41-A396-0349C0B39928}"/>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graphicEl>
                                              <a:dgm id="{3FC91C39-AB3B-6E41-A396-0349C0B39928}"/>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graphicEl>
                                              <a:dgm id="{105075CF-54F0-A646-BB30-F1ABA3E7AAB3}"/>
                                            </p:graphicEl>
                                          </p:spTgt>
                                        </p:tgtEl>
                                        <p:attrNameLst>
                                          <p:attrName>style.visibility</p:attrName>
                                        </p:attrNameLst>
                                      </p:cBhvr>
                                      <p:to>
                                        <p:strVal val="visible"/>
                                      </p:to>
                                    </p:set>
                                    <p:animEffect transition="in" filter="fade">
                                      <p:cBhvr>
                                        <p:cTn id="15" dur="1000"/>
                                        <p:tgtEl>
                                          <p:spTgt spid="6">
                                            <p:graphicEl>
                                              <a:dgm id="{105075CF-54F0-A646-BB30-F1ABA3E7AAB3}"/>
                                            </p:graphicEl>
                                          </p:spTgt>
                                        </p:tgtEl>
                                      </p:cBhvr>
                                    </p:animEffect>
                                    <p:anim calcmode="lin" valueType="num">
                                      <p:cBhvr>
                                        <p:cTn id="16" dur="1000" fill="hold"/>
                                        <p:tgtEl>
                                          <p:spTgt spid="6">
                                            <p:graphicEl>
                                              <a:dgm id="{105075CF-54F0-A646-BB30-F1ABA3E7AAB3}"/>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6">
                                            <p:graphicEl>
                                              <a:dgm id="{105075CF-54F0-A646-BB30-F1ABA3E7AAB3}"/>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graphicEl>
                                              <a:dgm id="{105075CF-54F0-A646-BB30-F1ABA3E7AAB3}"/>
                                            </p:graphic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graphicEl>
                                              <a:dgm id="{BBC6677E-E397-DB43-959C-25A0981A7E56}"/>
                                            </p:graphicEl>
                                          </p:spTgt>
                                        </p:tgtEl>
                                        <p:attrNameLst>
                                          <p:attrName>style.visibility</p:attrName>
                                        </p:attrNameLst>
                                      </p:cBhvr>
                                      <p:to>
                                        <p:strVal val="visible"/>
                                      </p:to>
                                    </p:set>
                                    <p:animEffect transition="in" filter="fade">
                                      <p:cBhvr>
                                        <p:cTn id="23" dur="1000"/>
                                        <p:tgtEl>
                                          <p:spTgt spid="6">
                                            <p:graphicEl>
                                              <a:dgm id="{BBC6677E-E397-DB43-959C-25A0981A7E56}"/>
                                            </p:graphicEl>
                                          </p:spTgt>
                                        </p:tgtEl>
                                      </p:cBhvr>
                                    </p:animEffect>
                                    <p:anim calcmode="lin" valueType="num">
                                      <p:cBhvr>
                                        <p:cTn id="24" dur="1000" fill="hold"/>
                                        <p:tgtEl>
                                          <p:spTgt spid="6">
                                            <p:graphicEl>
                                              <a:dgm id="{BBC6677E-E397-DB43-959C-25A0981A7E56}"/>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6">
                                            <p:graphicEl>
                                              <a:dgm id="{BBC6677E-E397-DB43-959C-25A0981A7E56}"/>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graphicEl>
                                              <a:dgm id="{BBC6677E-E397-DB43-959C-25A0981A7E56}"/>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p:nvPr>
        </p:nvGraphicFramePr>
        <p:xfrm>
          <a:off x="304800" y="609600"/>
          <a:ext cx="8610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0" y="0"/>
            <a:ext cx="914400" cy="914400"/>
          </a:xfrm>
          <a:prstGeom prst="rect">
            <a:avLst/>
          </a:prstGeom>
        </p:spPr>
      </p:pic>
    </p:spTree>
    <p:extLst>
      <p:ext uri="{BB962C8B-B14F-4D97-AF65-F5344CB8AC3E}">
        <p14:creationId xmlns:p14="http://schemas.microsoft.com/office/powerpoint/2010/main" val="359447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7">
                                            <p:graphicEl>
                                              <a:dgm id="{6F57FFB2-CCB3-E94B-80F7-1CB754A253CB}"/>
                                            </p:graphicEl>
                                          </p:spTgt>
                                        </p:tgtEl>
                                        <p:attrNameLst>
                                          <p:attrName>style.visibility</p:attrName>
                                        </p:attrNameLst>
                                      </p:cBhvr>
                                      <p:to>
                                        <p:strVal val="visible"/>
                                      </p:to>
                                    </p:set>
                                    <p:anim calcmode="lin" valueType="num">
                                      <p:cBhvr additive="base">
                                        <p:cTn id="7" dur="500" fill="hold"/>
                                        <p:tgtEl>
                                          <p:spTgt spid="7">
                                            <p:graphicEl>
                                              <a:dgm id="{6F57FFB2-CCB3-E94B-80F7-1CB754A253C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6F57FFB2-CCB3-E94B-80F7-1CB754A253C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52400" y="-76200"/>
            <a:ext cx="8839200" cy="1143000"/>
          </a:xfrm>
        </p:spPr>
        <p:txBody>
          <a:bodyPr/>
          <a:lstStyle/>
          <a:p>
            <a:r>
              <a:rPr lang="en-US" sz="3200" dirty="0"/>
              <a:t>PBIS Prevention Goals &amp; Bullying Behavior</a:t>
            </a:r>
          </a:p>
        </p:txBody>
      </p:sp>
      <p:graphicFrame>
        <p:nvGraphicFramePr>
          <p:cNvPr id="14" name="Content Placeholder 13"/>
          <p:cNvGraphicFramePr>
            <a:graphicFrameLocks noGrp="1"/>
          </p:cNvGraphicFramePr>
          <p:nvPr>
            <p:ph idx="1"/>
          </p:nvPr>
        </p:nvGraphicFramePr>
        <p:xfrm>
          <a:off x="381000" y="1295400"/>
          <a:ext cx="8534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81000" y="685800"/>
            <a:ext cx="914400" cy="914400"/>
          </a:xfrm>
          <a:prstGeom prst="rect">
            <a:avLst/>
          </a:prstGeom>
        </p:spPr>
      </p:pic>
    </p:spTree>
    <p:extLst>
      <p:ext uri="{BB962C8B-B14F-4D97-AF65-F5344CB8AC3E}">
        <p14:creationId xmlns:p14="http://schemas.microsoft.com/office/powerpoint/2010/main" val="252488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4">
                                            <p:graphicEl>
                                              <a:dgm id="{1995FEE6-7C79-3045-B3A4-5601D605055B}"/>
                                            </p:graphicEl>
                                          </p:spTgt>
                                        </p:tgtEl>
                                        <p:attrNameLst>
                                          <p:attrName>style.visibility</p:attrName>
                                        </p:attrNameLst>
                                      </p:cBhvr>
                                      <p:to>
                                        <p:strVal val="visible"/>
                                      </p:to>
                                    </p:set>
                                    <p:anim calcmode="lin" valueType="num">
                                      <p:cBhvr additive="base">
                                        <p:cTn id="7" dur="500" fill="hold"/>
                                        <p:tgtEl>
                                          <p:spTgt spid="14">
                                            <p:graphicEl>
                                              <a:dgm id="{1995FEE6-7C79-3045-B3A4-5601D605055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graphicEl>
                                              <a:dgm id="{1995FEE6-7C79-3045-B3A4-5601D605055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4">
                                            <p:graphicEl>
                                              <a:dgm id="{31ACDB7A-82B3-204C-9847-160034533351}"/>
                                            </p:graphicEl>
                                          </p:spTgt>
                                        </p:tgtEl>
                                        <p:attrNameLst>
                                          <p:attrName>style.visibility</p:attrName>
                                        </p:attrNameLst>
                                      </p:cBhvr>
                                      <p:to>
                                        <p:strVal val="visible"/>
                                      </p:to>
                                    </p:set>
                                    <p:anim calcmode="lin" valueType="num">
                                      <p:cBhvr additive="base">
                                        <p:cTn id="13" dur="500" fill="hold"/>
                                        <p:tgtEl>
                                          <p:spTgt spid="14">
                                            <p:graphicEl>
                                              <a:dgm id="{31ACDB7A-82B3-204C-9847-16003453335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graphicEl>
                                              <a:dgm id="{31ACDB7A-82B3-204C-9847-160034533351}"/>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14">
                                            <p:graphicEl>
                                              <a:dgm id="{6126B2EC-D656-9B40-A4A0-EFCDEA4EE0BC}"/>
                                            </p:graphicEl>
                                          </p:spTgt>
                                        </p:tgtEl>
                                        <p:attrNameLst>
                                          <p:attrName>style.visibility</p:attrName>
                                        </p:attrNameLst>
                                      </p:cBhvr>
                                      <p:to>
                                        <p:strVal val="visible"/>
                                      </p:to>
                                    </p:set>
                                    <p:anim calcmode="lin" valueType="num">
                                      <p:cBhvr additive="base">
                                        <p:cTn id="19" dur="500" fill="hold"/>
                                        <p:tgtEl>
                                          <p:spTgt spid="14">
                                            <p:graphicEl>
                                              <a:dgm id="{6126B2EC-D656-9B40-A4A0-EFCDEA4EE0B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graphicEl>
                                              <a:dgm id="{6126B2EC-D656-9B40-A4A0-EFCDEA4EE0B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14">
                                            <p:graphicEl>
                                              <a:dgm id="{43846855-AC87-CC40-8BEA-A2C7D8301E1F}"/>
                                            </p:graphicEl>
                                          </p:spTgt>
                                        </p:tgtEl>
                                        <p:attrNameLst>
                                          <p:attrName>style.visibility</p:attrName>
                                        </p:attrNameLst>
                                      </p:cBhvr>
                                      <p:to>
                                        <p:strVal val="visible"/>
                                      </p:to>
                                    </p:set>
                                    <p:anim calcmode="lin" valueType="num">
                                      <p:cBhvr additive="base">
                                        <p:cTn id="25" dur="500" fill="hold"/>
                                        <p:tgtEl>
                                          <p:spTgt spid="14">
                                            <p:graphicEl>
                                              <a:dgm id="{43846855-AC87-CC40-8BEA-A2C7D8301E1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graphicEl>
                                              <a:dgm id="{43846855-AC87-CC40-8BEA-A2C7D8301E1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295400"/>
          </a:xfrm>
        </p:spPr>
        <p:txBody>
          <a:bodyPr/>
          <a:lstStyle/>
          <a:p>
            <a:r>
              <a:rPr lang="en-US" sz="4000" dirty="0"/>
              <a:t>Align Initiative A and B</a:t>
            </a:r>
          </a:p>
        </p:txBody>
      </p:sp>
      <p:sp>
        <p:nvSpPr>
          <p:cNvPr id="3" name="Content Placeholder 2"/>
          <p:cNvSpPr>
            <a:spLocks noGrp="1"/>
          </p:cNvSpPr>
          <p:nvPr>
            <p:ph idx="1"/>
          </p:nvPr>
        </p:nvSpPr>
        <p:spPr>
          <a:xfrm>
            <a:off x="457200" y="914400"/>
            <a:ext cx="8229600" cy="5223933"/>
          </a:xfrm>
        </p:spPr>
        <p:txBody>
          <a:bodyPr/>
          <a:lstStyle/>
          <a:p>
            <a:r>
              <a:rPr lang="en-US" sz="2800" dirty="0">
                <a:solidFill>
                  <a:schemeClr val="tx1"/>
                </a:solidFill>
              </a:rPr>
              <a:t>Define and link core features for Alignment</a:t>
            </a:r>
          </a:p>
        </p:txBody>
      </p:sp>
      <p:sp>
        <p:nvSpPr>
          <p:cNvPr id="4" name="Rounded Rectangle 3"/>
          <p:cNvSpPr/>
          <p:nvPr/>
        </p:nvSpPr>
        <p:spPr>
          <a:xfrm>
            <a:off x="1143000" y="1752602"/>
            <a:ext cx="2819400" cy="43857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PBIS</a:t>
            </a:r>
          </a:p>
          <a:p>
            <a:pPr algn="ctr"/>
            <a:r>
              <a:rPr lang="en-US" dirty="0">
                <a:solidFill>
                  <a:schemeClr val="tx1"/>
                </a:solidFill>
              </a:rPr>
              <a:t>3-5 School-wide expectations</a:t>
            </a:r>
          </a:p>
          <a:p>
            <a:pPr algn="ctr"/>
            <a:endParaRPr lang="en-US" dirty="0">
              <a:solidFill>
                <a:schemeClr val="tx1"/>
              </a:solidFill>
            </a:endParaRPr>
          </a:p>
          <a:p>
            <a:pPr algn="ctr"/>
            <a:r>
              <a:rPr lang="en-US" dirty="0">
                <a:solidFill>
                  <a:schemeClr val="tx1"/>
                </a:solidFill>
              </a:rPr>
              <a:t>Formal reward systems</a:t>
            </a:r>
          </a:p>
          <a:p>
            <a:pPr algn="ctr"/>
            <a:endParaRPr lang="en-US" dirty="0">
              <a:solidFill>
                <a:schemeClr val="tx1"/>
              </a:solidFill>
            </a:endParaRPr>
          </a:p>
          <a:p>
            <a:pPr algn="ctr"/>
            <a:r>
              <a:rPr lang="en-US" dirty="0">
                <a:solidFill>
                  <a:schemeClr val="tx1"/>
                </a:solidFill>
              </a:rPr>
              <a:t>Formal consequences for problem behavior</a:t>
            </a:r>
          </a:p>
          <a:p>
            <a:pPr algn="ctr"/>
            <a:endParaRPr lang="en-US" dirty="0">
              <a:solidFill>
                <a:schemeClr val="tx1"/>
              </a:solidFill>
            </a:endParaRPr>
          </a:p>
          <a:p>
            <a:pPr algn="ctr"/>
            <a:r>
              <a:rPr lang="en-US" dirty="0">
                <a:solidFill>
                  <a:schemeClr val="tx1"/>
                </a:solidFill>
              </a:rPr>
              <a:t>Data system for assessing fidelity</a:t>
            </a:r>
          </a:p>
          <a:p>
            <a:pPr algn="ctr"/>
            <a:endParaRPr lang="en-US" dirty="0">
              <a:solidFill>
                <a:schemeClr val="tx1"/>
              </a:solidFill>
            </a:endParaRPr>
          </a:p>
          <a:p>
            <a:pPr algn="ctr"/>
            <a:r>
              <a:rPr lang="en-US" dirty="0">
                <a:solidFill>
                  <a:schemeClr val="tx1"/>
                </a:solidFill>
              </a:rPr>
              <a:t>Data system for assessing impact.</a:t>
            </a:r>
          </a:p>
        </p:txBody>
      </p:sp>
      <p:sp>
        <p:nvSpPr>
          <p:cNvPr id="5" name="Rounded Rectangle 4"/>
          <p:cNvSpPr/>
          <p:nvPr/>
        </p:nvSpPr>
        <p:spPr>
          <a:xfrm>
            <a:off x="4567766" y="1752601"/>
            <a:ext cx="2747433" cy="44619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Bully Prevention</a:t>
            </a:r>
          </a:p>
          <a:p>
            <a:pPr algn="ctr"/>
            <a:endParaRPr lang="en-US" b="1" u="sng" dirty="0">
              <a:solidFill>
                <a:schemeClr val="tx1"/>
              </a:solidFill>
            </a:endParaRPr>
          </a:p>
          <a:p>
            <a:pPr algn="ctr"/>
            <a:r>
              <a:rPr lang="en-US" dirty="0">
                <a:solidFill>
                  <a:schemeClr val="tx1"/>
                </a:solidFill>
              </a:rPr>
              <a:t>School-wide Expectations</a:t>
            </a:r>
          </a:p>
          <a:p>
            <a:pPr algn="ctr"/>
            <a:endParaRPr lang="en-US" dirty="0">
              <a:solidFill>
                <a:schemeClr val="tx1"/>
              </a:solidFill>
            </a:endParaRPr>
          </a:p>
          <a:p>
            <a:pPr algn="ctr"/>
            <a:r>
              <a:rPr lang="en-US" dirty="0">
                <a:solidFill>
                  <a:schemeClr val="tx1"/>
                </a:solidFill>
              </a:rPr>
              <a:t>Teach Response to Bullying Behavior</a:t>
            </a:r>
          </a:p>
          <a:p>
            <a:pPr algn="ctr"/>
            <a:endParaRPr lang="en-US" dirty="0">
              <a:solidFill>
                <a:schemeClr val="tx1"/>
              </a:solidFill>
            </a:endParaRPr>
          </a:p>
          <a:p>
            <a:pPr algn="ctr"/>
            <a:r>
              <a:rPr lang="en-US" dirty="0">
                <a:solidFill>
                  <a:schemeClr val="tx1"/>
                </a:solidFill>
              </a:rPr>
              <a:t>Exaggerate reward for appropriate behavior</a:t>
            </a:r>
          </a:p>
          <a:p>
            <a:pPr algn="ctr"/>
            <a:endParaRPr lang="en-US" dirty="0">
              <a:solidFill>
                <a:schemeClr val="tx1"/>
              </a:solidFill>
            </a:endParaRPr>
          </a:p>
          <a:p>
            <a:pPr algn="ctr"/>
            <a:r>
              <a:rPr lang="en-US" dirty="0">
                <a:solidFill>
                  <a:schemeClr val="tx1"/>
                </a:solidFill>
              </a:rPr>
              <a:t>Immediate consequences for bullying</a:t>
            </a:r>
          </a:p>
          <a:p>
            <a:pPr algn="ctr"/>
            <a:endParaRPr lang="en-US" dirty="0">
              <a:solidFill>
                <a:schemeClr val="tx1"/>
              </a:solidFill>
            </a:endParaRPr>
          </a:p>
          <a:p>
            <a:pPr algn="ctr"/>
            <a:r>
              <a:rPr lang="en-US" dirty="0">
                <a:solidFill>
                  <a:schemeClr val="tx1"/>
                </a:solidFill>
              </a:rPr>
              <a:t>Recruit help</a:t>
            </a:r>
          </a:p>
        </p:txBody>
      </p:sp>
      <p:sp>
        <p:nvSpPr>
          <p:cNvPr id="7" name="Rounded Rectangle 6"/>
          <p:cNvSpPr/>
          <p:nvPr/>
        </p:nvSpPr>
        <p:spPr>
          <a:xfrm>
            <a:off x="1066800" y="6214533"/>
            <a:ext cx="6934200" cy="64346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Rule:  Separate “core features” from practices. Select common core features, link professional development.</a:t>
            </a:r>
          </a:p>
        </p:txBody>
      </p:sp>
      <p:cxnSp>
        <p:nvCxnSpPr>
          <p:cNvPr id="9" name="Straight Connector 8"/>
          <p:cNvCxnSpPr/>
          <p:nvPr/>
        </p:nvCxnSpPr>
        <p:spPr>
          <a:xfrm>
            <a:off x="3505200" y="2667000"/>
            <a:ext cx="1447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581400" y="3352800"/>
            <a:ext cx="1295400" cy="838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657600" y="4114800"/>
            <a:ext cx="1447800" cy="762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6-Point Star 14"/>
          <p:cNvSpPr/>
          <p:nvPr/>
        </p:nvSpPr>
        <p:spPr>
          <a:xfrm>
            <a:off x="7010399" y="3162300"/>
            <a:ext cx="304800" cy="381000"/>
          </a:xfrm>
          <a:prstGeom prst="star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6652589" y="5755123"/>
            <a:ext cx="304800" cy="381000"/>
          </a:xfrm>
          <a:prstGeom prst="star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6-Point Star 16"/>
          <p:cNvSpPr/>
          <p:nvPr/>
        </p:nvSpPr>
        <p:spPr>
          <a:xfrm>
            <a:off x="1295400" y="4648200"/>
            <a:ext cx="304800" cy="381000"/>
          </a:xfrm>
          <a:prstGeom prst="star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295400" y="5384800"/>
            <a:ext cx="304800" cy="381000"/>
          </a:xfrm>
          <a:prstGeom prst="star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2502354"/>
            <a:ext cx="1524000" cy="208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78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Getting Ready for Next Training</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267200"/>
          </a:xfrm>
          <a:solidFill>
            <a:srgbClr val="FFFFFF"/>
          </a:solidFill>
        </p:spPr>
        <p:txBody>
          <a:bodyPr/>
          <a:lstStyle/>
          <a:p>
            <a:pPr eaLnBrk="1" hangingPunct="1">
              <a:lnSpc>
                <a:spcPct val="90000"/>
              </a:lnSpc>
            </a:pPr>
            <a:r>
              <a:rPr lang="en-US" sz="2400" dirty="0">
                <a:latin typeface="+mj-lt"/>
              </a:rPr>
              <a:t>Review implementation guidelines and preview slides just presented.</a:t>
            </a:r>
          </a:p>
          <a:p>
            <a:pPr eaLnBrk="1" hangingPunct="1">
              <a:lnSpc>
                <a:spcPct val="90000"/>
              </a:lnSpc>
            </a:pPr>
            <a:endParaRPr lang="en-US" sz="1050" dirty="0">
              <a:latin typeface="+mj-lt"/>
            </a:endParaRPr>
          </a:p>
          <a:p>
            <a:pPr eaLnBrk="1" hangingPunct="1">
              <a:lnSpc>
                <a:spcPct val="90000"/>
              </a:lnSpc>
            </a:pPr>
            <a:r>
              <a:rPr lang="en-US" sz="2400" dirty="0">
                <a:latin typeface="+mj-lt"/>
              </a:rPr>
              <a:t>Discuss above with a partner</a:t>
            </a:r>
          </a:p>
          <a:p>
            <a:pPr lvl="1" eaLnBrk="1" hangingPunct="1">
              <a:lnSpc>
                <a:spcPct val="90000"/>
              </a:lnSpc>
            </a:pPr>
            <a:r>
              <a:rPr lang="en-US" sz="2400" dirty="0">
                <a:latin typeface="+mj-lt"/>
              </a:rPr>
              <a:t>Is there content you’d like re-explained?</a:t>
            </a:r>
          </a:p>
          <a:p>
            <a:pPr lvl="1" eaLnBrk="1" hangingPunct="1">
              <a:lnSpc>
                <a:spcPct val="90000"/>
              </a:lnSpc>
            </a:pPr>
            <a:r>
              <a:rPr lang="en-US" sz="2400" dirty="0">
                <a:latin typeface="+mj-lt"/>
              </a:rPr>
              <a:t>What key questions do you have?</a:t>
            </a:r>
          </a:p>
          <a:p>
            <a:pPr lvl="1" eaLnBrk="1" hangingPunct="1">
              <a:lnSpc>
                <a:spcPct val="90000"/>
              </a:lnSpc>
            </a:pPr>
            <a:r>
              <a:rPr lang="en-US" sz="2400" dirty="0">
                <a:latin typeface="+mj-lt"/>
              </a:rPr>
              <a:t>What questions/challenges do you anticipate from your team members?</a:t>
            </a:r>
          </a:p>
          <a:p>
            <a:pPr eaLnBrk="1" hangingPunct="1">
              <a:lnSpc>
                <a:spcPct val="90000"/>
              </a:lnSpc>
            </a:pPr>
            <a:endParaRPr lang="en-US" sz="2400" dirty="0">
              <a:latin typeface="+mj-lt"/>
            </a:endParaRPr>
          </a:p>
          <a:p>
            <a:pPr eaLnBrk="1" hangingPunct="1">
              <a:lnSpc>
                <a:spcPct val="90000"/>
              </a:lnSpc>
            </a:pPr>
            <a:r>
              <a:rPr lang="en-US" sz="2400" dirty="0">
                <a:latin typeface="+mj-lt"/>
              </a:rPr>
              <a:t>Share key highlights (1 min. reports) </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222071364"/>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Review of </a:t>
            </a:r>
          </a:p>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Coaching SWPBIS</a:t>
            </a:r>
          </a:p>
        </p:txBody>
      </p:sp>
      <p:pic>
        <p:nvPicPr>
          <p:cNvPr id="3" name="Picture 2"/>
          <p:cNvPicPr/>
          <p:nvPr/>
        </p:nvPicPr>
        <p:blipFill>
          <a:blip r:embed="rId2">
            <a:extLst>
              <a:ext uri="{28A0092B-C50C-407E-A947-70E740481C1C}">
                <a14:useLocalDpi xmlns:a14="http://schemas.microsoft.com/office/drawing/2010/main"/>
              </a:ext>
            </a:extLst>
          </a:blip>
          <a:srcRect/>
          <a:stretch>
            <a:fillRect/>
          </a:stretch>
        </p:blipFill>
        <p:spPr bwMode="auto">
          <a:xfrm>
            <a:off x="7772400" y="4800600"/>
            <a:ext cx="1092200" cy="1092200"/>
          </a:xfrm>
          <a:prstGeom prst="rect">
            <a:avLst/>
          </a:prstGeom>
          <a:noFill/>
          <a:ln>
            <a:noFill/>
          </a:ln>
        </p:spPr>
      </p:pic>
    </p:spTree>
    <p:extLst>
      <p:ext uri="{BB962C8B-B14F-4D97-AF65-F5344CB8AC3E}">
        <p14:creationId xmlns:p14="http://schemas.microsoft.com/office/powerpoint/2010/main" val="1543699114"/>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Coaching Objectives</a:t>
            </a:r>
          </a:p>
        </p:txBody>
      </p:sp>
      <p:sp>
        <p:nvSpPr>
          <p:cNvPr id="24579" name="Rectangle 3"/>
          <p:cNvSpPr>
            <a:spLocks noGrp="1" noChangeArrowheads="1"/>
          </p:cNvSpPr>
          <p:nvPr>
            <p:ph idx="1"/>
          </p:nvPr>
        </p:nvSpPr>
        <p:spPr>
          <a:xfrm>
            <a:off x="685800" y="1371600"/>
            <a:ext cx="7772400" cy="4800600"/>
          </a:xfrm>
        </p:spPr>
        <p:txBody>
          <a:bodyPr/>
          <a:lstStyle/>
          <a:p>
            <a:pPr marL="0" indent="0" eaLnBrk="1" hangingPunct="1">
              <a:buFontTx/>
              <a:buNone/>
            </a:pPr>
            <a:r>
              <a:rPr lang="en-US" sz="2800" dirty="0"/>
              <a:t>By the end of today’s meeting, you will be able to…</a:t>
            </a:r>
          </a:p>
          <a:p>
            <a:pPr marL="0" indent="0" eaLnBrk="1" hangingPunct="1"/>
            <a:endParaRPr lang="en-US" sz="1200" dirty="0"/>
          </a:p>
          <a:p>
            <a:pPr lvl="1" eaLnBrk="1" hangingPunct="1"/>
            <a:r>
              <a:rPr lang="en-US" sz="2400" b="1" dirty="0"/>
              <a:t>…Describe</a:t>
            </a:r>
            <a:r>
              <a:rPr lang="en-US" sz="2400" dirty="0"/>
              <a:t> your role as a coach.</a:t>
            </a:r>
          </a:p>
          <a:p>
            <a:pPr lvl="1" eaLnBrk="1" hangingPunct="1"/>
            <a:endParaRPr lang="en-US" sz="1200" b="1" dirty="0"/>
          </a:p>
          <a:p>
            <a:pPr lvl="1" eaLnBrk="1" hangingPunct="1"/>
            <a:r>
              <a:rPr lang="en-US" sz="2400" b="1" dirty="0"/>
              <a:t>…Articulate</a:t>
            </a:r>
            <a:r>
              <a:rPr lang="en-US" sz="2400" dirty="0"/>
              <a:t> the basic elements of SWPBS.</a:t>
            </a:r>
          </a:p>
          <a:p>
            <a:pPr lvl="1" eaLnBrk="1" hangingPunct="1"/>
            <a:endParaRPr lang="en-US" sz="1200" b="1" dirty="0"/>
          </a:p>
          <a:p>
            <a:pPr lvl="1" eaLnBrk="1" hangingPunct="1"/>
            <a:r>
              <a:rPr lang="en-US" sz="2400" b="1" dirty="0"/>
              <a:t>…Identify</a:t>
            </a:r>
            <a:r>
              <a:rPr lang="en-US" sz="2400" dirty="0"/>
              <a:t> resources for SWPBS.</a:t>
            </a:r>
          </a:p>
          <a:p>
            <a:pPr lvl="1" eaLnBrk="1" hangingPunct="1"/>
            <a:endParaRPr lang="en-US" sz="1200" b="1" dirty="0"/>
          </a:p>
          <a:p>
            <a:pPr lvl="1" eaLnBrk="1" hangingPunct="1"/>
            <a:r>
              <a:rPr lang="en-US" sz="2400" b="1" dirty="0"/>
              <a:t>…Problem solve </a:t>
            </a:r>
            <a:r>
              <a:rPr lang="en-US" sz="2400" dirty="0"/>
              <a:t>roadblocks in coaching</a:t>
            </a:r>
          </a:p>
          <a:p>
            <a:pPr lvl="1" eaLnBrk="1" hangingPunct="1"/>
            <a:endParaRPr lang="en-US" sz="1200" b="1" dirty="0"/>
          </a:p>
          <a:p>
            <a:pPr lvl="1" eaLnBrk="1" hangingPunct="1"/>
            <a:r>
              <a:rPr lang="en-US" sz="2400" b="1" dirty="0"/>
              <a:t>…Facilitate</a:t>
            </a:r>
            <a:r>
              <a:rPr lang="en-US" sz="2400" dirty="0"/>
              <a:t> your team’s activities at the next SWPBS team training.</a:t>
            </a:r>
            <a:endParaRPr lang="en-US" sz="1100" dirty="0"/>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pic>
        <p:nvPicPr>
          <p:cNvPr id="5" name="Picture 4"/>
          <p:cNvPicPr/>
          <p:nvPr/>
        </p:nvPicPr>
        <p:blipFill>
          <a:blip r:embed="rId4">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4161392362"/>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5400"/>
            <a:ext cx="1346069" cy="1752600"/>
            <a:chOff x="-76201" y="5105400"/>
            <a:chExt cx="1346069" cy="1752600"/>
          </a:xfrm>
        </p:grpSpPr>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201" y="5105400"/>
              <a:ext cx="1346069" cy="1752600"/>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dirty="0">
                <a:solidFill>
                  <a:srgbClr val="FFFFFF"/>
                </a:solidFill>
              </a:rPr>
              <a:t>What roles do coaches play?</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3" name="Picture 12"/>
          <p:cNvPicPr/>
          <p:nvPr/>
        </p:nvPicPr>
        <p:blipFill>
          <a:blip r:embed="rId8">
            <a:extLst>
              <a:ext uri="{28A0092B-C50C-407E-A947-70E740481C1C}">
                <a14:useLocalDpi xmlns:a14="http://schemas.microsoft.com/office/drawing/2010/main"/>
              </a:ext>
            </a:extLst>
          </a:blip>
          <a:srcRect/>
          <a:stretch>
            <a:fillRect/>
          </a:stretch>
        </p:blipFill>
        <p:spPr bwMode="auto">
          <a:xfrm>
            <a:off x="-28576" y="533400"/>
            <a:ext cx="1095375" cy="1066800"/>
          </a:xfrm>
          <a:prstGeom prst="rect">
            <a:avLst/>
          </a:prstGeom>
          <a:noFill/>
          <a:ln>
            <a:noFill/>
          </a:ln>
        </p:spPr>
      </p:pic>
    </p:spTree>
    <p:extLst>
      <p:ext uri="{BB962C8B-B14F-4D97-AF65-F5344CB8AC3E}">
        <p14:creationId xmlns:p14="http://schemas.microsoft.com/office/powerpoint/2010/main" val="37061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9" name="Group 8"/>
          <p:cNvGrpSpPr/>
          <p:nvPr/>
        </p:nvGrpSpPr>
        <p:grpSpPr>
          <a:xfrm>
            <a:off x="25531" y="5105400"/>
            <a:ext cx="1346069" cy="1752600"/>
            <a:chOff x="-76201" y="5105400"/>
            <a:chExt cx="1346069" cy="1752600"/>
          </a:xfrm>
        </p:grpSpPr>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1" y="5105400"/>
              <a:ext cx="1346069" cy="1752600"/>
            </a:xfrm>
            <a:prstGeom prst="rect">
              <a:avLst/>
            </a:prstGeom>
            <a:solidFill>
              <a:schemeClr val="bg1"/>
            </a:solidFill>
          </p:spPr>
        </p:pic>
        <p:sp>
          <p:nvSpPr>
            <p:cNvPr id="12" name="TextBox 11"/>
            <p:cNvSpPr txBox="1">
              <a:spLocks noChangeArrowheads="1"/>
            </p:cNvSpPr>
            <p:nvPr/>
          </p:nvSpPr>
          <p:spPr bwMode="auto">
            <a:xfrm>
              <a:off x="299124" y="6172200"/>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I.A.ii</a:t>
              </a:r>
              <a:endParaRPr lang="en-US" sz="2000" b="1" dirty="0">
                <a:solidFill>
                  <a:srgbClr val="000000"/>
                </a:solidFill>
                <a:latin typeface="+mj-lt"/>
              </a:endParaRPr>
            </a:p>
          </p:txBody>
        </p:sp>
      </p:grpSp>
      <p:sp>
        <p:nvSpPr>
          <p:cNvPr id="18434" name="Rectangle 2"/>
          <p:cNvSpPr>
            <a:spLocks noGrp="1" noChangeArrowheads="1"/>
          </p:cNvSpPr>
          <p:nvPr>
            <p:ph type="title"/>
          </p:nvPr>
        </p:nvSpPr>
        <p:spPr>
          <a:xfrm>
            <a:off x="228600" y="152400"/>
            <a:ext cx="8763000" cy="914400"/>
          </a:xfrm>
          <a:solidFill>
            <a:srgbClr val="008000"/>
          </a:solidFill>
        </p:spPr>
        <p:txBody>
          <a:bodyPr/>
          <a:lstStyle/>
          <a:p>
            <a:pPr eaLnBrk="1" hangingPunct="1"/>
            <a:r>
              <a:rPr lang="en-US" dirty="0">
                <a:solidFill>
                  <a:srgbClr val="FFFFFF"/>
                </a:solidFill>
              </a:rPr>
              <a:t>What roles do coaches play?</a:t>
            </a:r>
          </a:p>
        </p:txBody>
      </p:sp>
      <p:sp>
        <p:nvSpPr>
          <p:cNvPr id="18435"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7" name="Diagram 6"/>
          <p:cNvGraphicFramePr/>
          <p:nvPr/>
        </p:nvGraphicFramePr>
        <p:xfrm>
          <a:off x="0" y="1066800"/>
          <a:ext cx="91440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437" name="TextBox 7"/>
          <p:cNvSpPr txBox="1">
            <a:spLocks noChangeArrowheads="1"/>
          </p:cNvSpPr>
          <p:nvPr/>
        </p:nvSpPr>
        <p:spPr bwMode="auto">
          <a:xfrm>
            <a:off x="1600200" y="2743200"/>
            <a:ext cx="2590800" cy="338554"/>
          </a:xfrm>
          <a:prstGeom prst="rect">
            <a:avLst/>
          </a:prstGeom>
          <a:noFill/>
          <a:ln w="9525">
            <a:noFill/>
            <a:miter lim="800000"/>
            <a:headEnd/>
            <a:tailEnd/>
          </a:ln>
        </p:spPr>
        <p:txBody>
          <a:bodyPr>
            <a:prstTxWarp prst="textNoShape">
              <a:avLst/>
            </a:prstTxWarp>
            <a:spAutoFit/>
          </a:bodyPr>
          <a:lstStyle/>
          <a:p>
            <a:endParaRPr lang="en-US" sz="1600"/>
          </a:p>
        </p:txBody>
      </p:sp>
      <p:sp>
        <p:nvSpPr>
          <p:cNvPr id="37906" name="Text Box 18"/>
          <p:cNvSpPr txBox="1">
            <a:spLocks noChangeArrowheads="1"/>
          </p:cNvSpPr>
          <p:nvPr/>
        </p:nvSpPr>
        <p:spPr bwMode="auto">
          <a:xfrm>
            <a:off x="304800" y="37338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Share advanced content with team </a:t>
            </a:r>
            <a:endParaRPr lang="en-US" dirty="0"/>
          </a:p>
          <a:p>
            <a:pPr marL="109538" lvl="1" indent="-109538" algn="l">
              <a:buFont typeface="Symbol" pitchFamily="-1" charset="2"/>
              <a:buChar char="·"/>
            </a:pPr>
            <a:r>
              <a:rPr lang="en-US" dirty="0">
                <a:latin typeface="Calibri" pitchFamily="34" charset="0"/>
              </a:rPr>
              <a:t>Share information at faculty meetings</a:t>
            </a:r>
            <a:endParaRPr lang="en-US" dirty="0"/>
          </a:p>
        </p:txBody>
      </p:sp>
      <p:sp>
        <p:nvSpPr>
          <p:cNvPr id="37907" name="Text Box 19"/>
          <p:cNvSpPr txBox="1">
            <a:spLocks noChangeArrowheads="1"/>
          </p:cNvSpPr>
          <p:nvPr/>
        </p:nvSpPr>
        <p:spPr bwMode="auto">
          <a:xfrm>
            <a:off x="6705600" y="3581400"/>
            <a:ext cx="2178050" cy="1547813"/>
          </a:xfrm>
          <a:prstGeom prst="rect">
            <a:avLst/>
          </a:prstGeom>
          <a:solidFill>
            <a:srgbClr val="FFFFFF"/>
          </a:solidFill>
          <a:ln w="9525">
            <a:solidFill>
              <a:srgbClr val="808080"/>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Local PBS expert</a:t>
            </a:r>
            <a:endParaRPr lang="en-US" dirty="0"/>
          </a:p>
          <a:p>
            <a:pPr marL="109538" indent="-109538" algn="l">
              <a:buFont typeface="Symbol" pitchFamily="-1" charset="2"/>
              <a:buChar char="·"/>
            </a:pPr>
            <a:r>
              <a:rPr lang="en-US" dirty="0">
                <a:latin typeface="Calibri" pitchFamily="34" charset="0"/>
              </a:rPr>
              <a:t>Positive “nag”</a:t>
            </a:r>
            <a:endParaRPr lang="en-US" dirty="0"/>
          </a:p>
          <a:p>
            <a:pPr indent="-109538" algn="l">
              <a:buFont typeface="Symbol" pitchFamily="-1" charset="2"/>
              <a:buChar char="·"/>
            </a:pPr>
            <a:r>
              <a:rPr lang="en-US" dirty="0">
                <a:latin typeface="Calibri" pitchFamily="34" charset="0"/>
              </a:rPr>
              <a:t>Link to resources (e.g., nepbis.org, www.pbis.org)</a:t>
            </a:r>
            <a:endParaRPr lang="en-US" dirty="0"/>
          </a:p>
        </p:txBody>
      </p:sp>
      <p:sp>
        <p:nvSpPr>
          <p:cNvPr id="11" name="Text Box 18"/>
          <p:cNvSpPr txBox="1">
            <a:spLocks noChangeArrowheads="1"/>
          </p:cNvSpPr>
          <p:nvPr/>
        </p:nvSpPr>
        <p:spPr bwMode="auto">
          <a:xfrm>
            <a:off x="5410200" y="1219200"/>
            <a:ext cx="2209800" cy="1395413"/>
          </a:xfrm>
          <a:prstGeom prst="rect">
            <a:avLst/>
          </a:prstGeom>
          <a:solidFill>
            <a:srgbClr val="FFFFFF"/>
          </a:solidFill>
          <a:ln w="9525">
            <a:solidFill>
              <a:srgbClr val="1F497D"/>
            </a:solidFill>
            <a:miter lim="800000"/>
            <a:headEnd/>
            <a:tailEnd/>
          </a:ln>
        </p:spPr>
        <p:txBody>
          <a:bodyPr>
            <a:prstTxWarp prst="textNoShape">
              <a:avLst/>
            </a:prstTxWarp>
          </a:bodyPr>
          <a:lstStyle/>
          <a:p>
            <a:pPr marL="109538" lvl="1" indent="-109538" algn="l">
              <a:buFont typeface="Symbol" pitchFamily="-1" charset="2"/>
              <a:buChar char="·"/>
            </a:pPr>
            <a:r>
              <a:rPr lang="en-US" dirty="0">
                <a:latin typeface="Calibri" pitchFamily="34" charset="0"/>
              </a:rPr>
              <a:t>Team meetings</a:t>
            </a:r>
          </a:p>
          <a:p>
            <a:pPr marL="109538" lvl="1" indent="-109538" algn="l">
              <a:buFont typeface="Symbol" pitchFamily="-1" charset="2"/>
              <a:buChar char="·"/>
            </a:pPr>
            <a:r>
              <a:rPr lang="en-US" dirty="0">
                <a:latin typeface="Calibri" pitchFamily="34" charset="0"/>
              </a:rPr>
              <a:t>Activities at training events</a:t>
            </a:r>
          </a:p>
          <a:p>
            <a:pPr marL="109538" lvl="1" indent="-109538" algn="l">
              <a:buFont typeface="Symbol" pitchFamily="-1" charset="2"/>
              <a:buChar char="·"/>
            </a:pPr>
            <a:r>
              <a:rPr lang="en-US" dirty="0">
                <a:latin typeface="Calibri" pitchFamily="34" charset="0"/>
              </a:rPr>
              <a:t>Implementation</a:t>
            </a:r>
            <a:endParaRPr lang="en-US" dirty="0"/>
          </a:p>
        </p:txBody>
      </p:sp>
      <p:pic>
        <p:nvPicPr>
          <p:cNvPr id="14" name="Picture 13"/>
          <p:cNvPicPr/>
          <p:nvPr/>
        </p:nvPicPr>
        <p:blipFill>
          <a:blip r:embed="rId9">
            <a:extLst>
              <a:ext uri="{28A0092B-C50C-407E-A947-70E740481C1C}">
                <a14:useLocalDpi xmlns:a14="http://schemas.microsoft.com/office/drawing/2010/main"/>
              </a:ext>
            </a:extLst>
          </a:blip>
          <a:srcRect/>
          <a:stretch>
            <a:fillRect/>
          </a:stretch>
        </p:blipFill>
        <p:spPr bwMode="auto">
          <a:xfrm>
            <a:off x="8001000" y="762000"/>
            <a:ext cx="1142494" cy="1143000"/>
          </a:xfrm>
          <a:prstGeom prst="rect">
            <a:avLst/>
          </a:prstGeom>
          <a:noFill/>
          <a:ln>
            <a:noFill/>
          </a:ln>
        </p:spPr>
      </p:pic>
      <p:pic>
        <p:nvPicPr>
          <p:cNvPr id="13" name="Picture 12"/>
          <p:cNvPicPr/>
          <p:nvPr/>
        </p:nvPicPr>
        <p:blipFill>
          <a:blip r:embed="rId10">
            <a:extLst>
              <a:ext uri="{28A0092B-C50C-407E-A947-70E740481C1C}">
                <a14:useLocalDpi xmlns:a14="http://schemas.microsoft.com/office/drawing/2010/main"/>
              </a:ext>
            </a:extLst>
          </a:blip>
          <a:srcRect/>
          <a:stretch>
            <a:fillRect/>
          </a:stretch>
        </p:blipFill>
        <p:spPr bwMode="auto">
          <a:xfrm>
            <a:off x="-28576" y="762000"/>
            <a:ext cx="1095375" cy="1066800"/>
          </a:xfrm>
          <a:prstGeom prst="rect">
            <a:avLst/>
          </a:prstGeom>
          <a:noFill/>
          <a:ln>
            <a:noFill/>
          </a:ln>
        </p:spPr>
      </p:pic>
    </p:spTree>
    <p:extLst>
      <p:ext uri="{BB962C8B-B14F-4D97-AF65-F5344CB8AC3E}">
        <p14:creationId xmlns:p14="http://schemas.microsoft.com/office/powerpoint/2010/main" val="19507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906"/>
                                        </p:tgtEl>
                                        <p:attrNameLst>
                                          <p:attrName>style.visibility</p:attrName>
                                        </p:attrNameLst>
                                      </p:cBhvr>
                                      <p:to>
                                        <p:strVal val="visible"/>
                                      </p:to>
                                    </p:set>
                                    <p:animEffect transition="in" filter="dissolve">
                                      <p:cBhvr>
                                        <p:cTn id="12" dur="500"/>
                                        <p:tgtEl>
                                          <p:spTgt spid="3790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907"/>
                                        </p:tgtEl>
                                        <p:attrNameLst>
                                          <p:attrName>style.visibility</p:attrName>
                                        </p:attrNameLst>
                                      </p:cBhvr>
                                      <p:to>
                                        <p:strVal val="visible"/>
                                      </p:to>
                                    </p:set>
                                    <p:animEffect transition="in" filter="dissolve">
                                      <p:cBhvr>
                                        <p:cTn id="17" dur="500"/>
                                        <p:tgtEl>
                                          <p:spTgt spid="37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7" grpId="0" animBg="1"/>
      <p:bldP spid="1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z="8000" dirty="0">
                <a:ea typeface="Britannic Bold" pitchFamily="-108" charset="0"/>
                <a:cs typeface="Britannic Bold" pitchFamily="-108" charset="0"/>
              </a:rPr>
              <a:t>Consider Tattoos!</a:t>
            </a:r>
          </a:p>
        </p:txBody>
      </p:sp>
      <p:grpSp>
        <p:nvGrpSpPr>
          <p:cNvPr id="2" name="Group 3"/>
          <p:cNvGrpSpPr>
            <a:grpSpLocks/>
          </p:cNvGrpSpPr>
          <p:nvPr/>
        </p:nvGrpSpPr>
        <p:grpSpPr bwMode="auto">
          <a:xfrm>
            <a:off x="0" y="2438400"/>
            <a:ext cx="3221038" cy="2444750"/>
            <a:chOff x="3822" y="128"/>
            <a:chExt cx="1850" cy="1540"/>
          </a:xfrm>
        </p:grpSpPr>
        <p:sp>
          <p:nvSpPr>
            <p:cNvPr id="227361" name="Oval 4"/>
            <p:cNvSpPr>
              <a:spLocks noChangeArrowheads="1"/>
            </p:cNvSpPr>
            <p:nvPr/>
          </p:nvSpPr>
          <p:spPr bwMode="auto">
            <a:xfrm>
              <a:off x="4321" y="322"/>
              <a:ext cx="957" cy="1058"/>
            </a:xfrm>
            <a:prstGeom prst="ellipse">
              <a:avLst/>
            </a:prstGeom>
            <a:solidFill>
              <a:schemeClr val="bg1">
                <a:alpha val="50195"/>
              </a:schemeClr>
            </a:solidFill>
            <a:ln w="63500">
              <a:solidFill>
                <a:srgbClr val="333399"/>
              </a:solidFill>
              <a:round/>
              <a:headEnd/>
              <a:tailEnd/>
            </a:ln>
          </p:spPr>
          <p:txBody>
            <a:bodyPr wrap="none" anchor="ctr">
              <a:prstTxWarp prst="textNoShape">
                <a:avLst/>
              </a:prstTxWarp>
            </a:bodyPr>
            <a:lstStyle/>
            <a:p>
              <a:endParaRPr lang="en-US" sz="1800">
                <a:latin typeface="+mj-lt"/>
              </a:endParaRPr>
            </a:p>
          </p:txBody>
        </p:sp>
        <p:sp>
          <p:nvSpPr>
            <p:cNvPr id="227362" name="Oval 5"/>
            <p:cNvSpPr>
              <a:spLocks noChangeArrowheads="1"/>
            </p:cNvSpPr>
            <p:nvPr/>
          </p:nvSpPr>
          <p:spPr bwMode="auto">
            <a:xfrm>
              <a:off x="4526" y="772"/>
              <a:ext cx="530" cy="519"/>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800">
                <a:latin typeface="+mj-lt"/>
                <a:ea typeface="Arial" pitchFamily="-1" charset="0"/>
                <a:cs typeface="Arial" pitchFamily="-1" charset="0"/>
              </a:endParaRPr>
            </a:p>
          </p:txBody>
        </p:sp>
        <p:sp>
          <p:nvSpPr>
            <p:cNvPr id="227363" name="Oval 6"/>
            <p:cNvSpPr>
              <a:spLocks noChangeArrowheads="1"/>
            </p:cNvSpPr>
            <p:nvPr/>
          </p:nvSpPr>
          <p:spPr bwMode="auto">
            <a:xfrm>
              <a:off x="4680" y="504"/>
              <a:ext cx="513" cy="519"/>
            </a:xfrm>
            <a:prstGeom prst="ellipse">
              <a:avLst/>
            </a:prstGeom>
            <a:noFill/>
            <a:ln w="63500">
              <a:solidFill>
                <a:srgbClr val="FF99CC"/>
              </a:solidFill>
              <a:round/>
              <a:headEnd/>
              <a:tailEnd/>
            </a:ln>
          </p:spPr>
          <p:txBody>
            <a:bodyPr wrap="none" anchor="ctr">
              <a:prstTxWarp prst="textNoShape">
                <a:avLst/>
              </a:prstTxWarp>
            </a:bodyPr>
            <a:lstStyle/>
            <a:p>
              <a:endParaRPr lang="en-US" sz="1800">
                <a:latin typeface="+mj-lt"/>
              </a:endParaRPr>
            </a:p>
          </p:txBody>
        </p:sp>
        <p:sp>
          <p:nvSpPr>
            <p:cNvPr id="227364" name="Oval 7"/>
            <p:cNvSpPr>
              <a:spLocks noChangeArrowheads="1"/>
            </p:cNvSpPr>
            <p:nvPr/>
          </p:nvSpPr>
          <p:spPr bwMode="auto">
            <a:xfrm>
              <a:off x="4390" y="504"/>
              <a:ext cx="495" cy="519"/>
            </a:xfrm>
            <a:prstGeom prst="ellipse">
              <a:avLst/>
            </a:prstGeom>
            <a:noFill/>
            <a:ln w="63500">
              <a:solidFill>
                <a:srgbClr val="00FFCC"/>
              </a:solidFill>
              <a:round/>
              <a:headEnd/>
              <a:tailEnd/>
            </a:ln>
          </p:spPr>
          <p:txBody>
            <a:bodyPr wrap="none" anchor="ctr">
              <a:prstTxWarp prst="textNoShape">
                <a:avLst/>
              </a:prstTxWarp>
            </a:bodyPr>
            <a:lstStyle/>
            <a:p>
              <a:endParaRPr lang="en-US" sz="1800">
                <a:latin typeface="+mj-lt"/>
              </a:endParaRPr>
            </a:p>
          </p:txBody>
        </p:sp>
        <p:sp>
          <p:nvSpPr>
            <p:cNvPr id="227365" name="Text Box 8"/>
            <p:cNvSpPr txBox="1">
              <a:spLocks noChangeArrowheads="1"/>
            </p:cNvSpPr>
            <p:nvPr/>
          </p:nvSpPr>
          <p:spPr bwMode="auto">
            <a:xfrm rot="18341135">
              <a:off x="4382" y="625"/>
              <a:ext cx="383"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SYSTEMS</a:t>
              </a:r>
            </a:p>
          </p:txBody>
        </p:sp>
        <p:sp>
          <p:nvSpPr>
            <p:cNvPr id="227366" name="Text Box 9"/>
            <p:cNvSpPr txBox="1">
              <a:spLocks noChangeArrowheads="1"/>
            </p:cNvSpPr>
            <p:nvPr/>
          </p:nvSpPr>
          <p:spPr bwMode="auto">
            <a:xfrm>
              <a:off x="4560" y="1056"/>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PRACTICES</a:t>
              </a:r>
            </a:p>
          </p:txBody>
        </p:sp>
        <p:sp>
          <p:nvSpPr>
            <p:cNvPr id="227367" name="Text Box 10"/>
            <p:cNvSpPr txBox="1">
              <a:spLocks noChangeArrowheads="1"/>
            </p:cNvSpPr>
            <p:nvPr/>
          </p:nvSpPr>
          <p:spPr bwMode="auto">
            <a:xfrm rot="2905354">
              <a:off x="4887" y="608"/>
              <a:ext cx="262" cy="124"/>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DATA</a:t>
              </a:r>
            </a:p>
          </p:txBody>
        </p:sp>
        <p:sp>
          <p:nvSpPr>
            <p:cNvPr id="227368" name="Text Box 11"/>
            <p:cNvSpPr txBox="1">
              <a:spLocks noChangeArrowheads="1"/>
            </p:cNvSpPr>
            <p:nvPr/>
          </p:nvSpPr>
          <p:spPr bwMode="auto">
            <a:xfrm>
              <a:off x="3822" y="737"/>
              <a:ext cx="475"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Staff Behavior</a:t>
              </a:r>
            </a:p>
          </p:txBody>
        </p:sp>
        <p:sp>
          <p:nvSpPr>
            <p:cNvPr id="227369" name="Text Box 12"/>
            <p:cNvSpPr txBox="1">
              <a:spLocks noChangeArrowheads="1"/>
            </p:cNvSpPr>
            <p:nvPr/>
          </p:nvSpPr>
          <p:spPr bwMode="auto">
            <a:xfrm>
              <a:off x="4513" y="1456"/>
              <a:ext cx="557"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Student Behavior</a:t>
              </a:r>
            </a:p>
          </p:txBody>
        </p:sp>
        <p:sp>
          <p:nvSpPr>
            <p:cNvPr id="227370" name="Text Box 13"/>
            <p:cNvSpPr txBox="1">
              <a:spLocks noChangeArrowheads="1"/>
            </p:cNvSpPr>
            <p:nvPr/>
          </p:nvSpPr>
          <p:spPr bwMode="auto">
            <a:xfrm>
              <a:off x="4560" y="384"/>
              <a:ext cx="393" cy="136"/>
            </a:xfrm>
            <a:prstGeom prst="rect">
              <a:avLst/>
            </a:prstGeom>
            <a:noFill/>
            <a:ln w="9525">
              <a:noFill/>
              <a:miter lim="800000"/>
              <a:headEnd/>
              <a:tailEnd/>
            </a:ln>
          </p:spPr>
          <p:txBody>
            <a:bodyPr wrap="none">
              <a:prstTxWarp prst="textNoShape">
                <a:avLst/>
              </a:prstTxWarp>
              <a:spAutoFit/>
            </a:bodyPr>
            <a:lstStyle/>
            <a:p>
              <a:pPr eaLnBrk="0" hangingPunct="0"/>
              <a:r>
                <a:rPr lang="en-US" sz="800">
                  <a:latin typeface="+mj-lt"/>
                  <a:ea typeface="Arial" pitchFamily="-1" charset="0"/>
                  <a:cs typeface="Arial" pitchFamily="-1" charset="0"/>
                </a:rPr>
                <a:t>OUTCOMES</a:t>
              </a:r>
            </a:p>
          </p:txBody>
        </p:sp>
        <p:sp>
          <p:nvSpPr>
            <p:cNvPr id="227371" name="Text Box 14"/>
            <p:cNvSpPr txBox="1">
              <a:spLocks noChangeArrowheads="1"/>
            </p:cNvSpPr>
            <p:nvPr/>
          </p:nvSpPr>
          <p:spPr bwMode="auto">
            <a:xfrm>
              <a:off x="4332" y="128"/>
              <a:ext cx="972" cy="212"/>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 Social Competence &amp;</a:t>
              </a:r>
            </a:p>
            <a:p>
              <a:pPr algn="ctr" eaLnBrk="0" hangingPunct="0"/>
              <a:r>
                <a:rPr lang="en-US" sz="800">
                  <a:latin typeface="+mj-lt"/>
                  <a:ea typeface="Arial" pitchFamily="-1" charset="0"/>
                  <a:cs typeface="Arial" pitchFamily="-1" charset="0"/>
                </a:rPr>
                <a:t>Academic Achievement</a:t>
              </a:r>
            </a:p>
          </p:txBody>
        </p:sp>
        <p:sp>
          <p:nvSpPr>
            <p:cNvPr id="227372" name="Text Box 15"/>
            <p:cNvSpPr txBox="1">
              <a:spLocks noChangeArrowheads="1"/>
            </p:cNvSpPr>
            <p:nvPr/>
          </p:nvSpPr>
          <p:spPr bwMode="auto">
            <a:xfrm>
              <a:off x="5282" y="683"/>
              <a:ext cx="390" cy="289"/>
            </a:xfrm>
            <a:prstGeom prst="rect">
              <a:avLst/>
            </a:prstGeom>
            <a:noFill/>
            <a:ln w="9525">
              <a:noFill/>
              <a:miter lim="800000"/>
              <a:headEnd/>
              <a:tailEnd/>
            </a:ln>
          </p:spPr>
          <p:txBody>
            <a:bodyPr wrap="none">
              <a:prstTxWarp prst="textNoShape">
                <a:avLst/>
              </a:prstTxWarp>
              <a:spAutoFit/>
            </a:bodyPr>
            <a:lstStyle/>
            <a:p>
              <a:pPr algn="ctr" eaLnBrk="0" hangingPunct="0"/>
              <a:r>
                <a:rPr lang="en-US" sz="800">
                  <a:latin typeface="+mj-lt"/>
                  <a:ea typeface="Arial" pitchFamily="-1" charset="0"/>
                  <a:cs typeface="Arial" pitchFamily="-1" charset="0"/>
                </a:rPr>
                <a:t>Supporting</a:t>
              </a:r>
            </a:p>
            <a:p>
              <a:pPr algn="ctr" eaLnBrk="0" hangingPunct="0"/>
              <a:r>
                <a:rPr lang="en-US" sz="800">
                  <a:latin typeface="+mj-lt"/>
                  <a:ea typeface="Arial" pitchFamily="-1" charset="0"/>
                  <a:cs typeface="Arial" pitchFamily="-1" charset="0"/>
                </a:rPr>
                <a:t>Decision</a:t>
              </a:r>
            </a:p>
            <a:p>
              <a:pPr algn="ctr" eaLnBrk="0" hangingPunct="0"/>
              <a:r>
                <a:rPr lang="en-US" sz="800">
                  <a:latin typeface="+mj-lt"/>
                  <a:ea typeface="Arial" pitchFamily="-1" charset="0"/>
                  <a:cs typeface="Arial" pitchFamily="-1" charset="0"/>
                </a:rPr>
                <a:t>Making</a:t>
              </a:r>
            </a:p>
          </p:txBody>
        </p:sp>
      </p:grpSp>
      <p:sp>
        <p:nvSpPr>
          <p:cNvPr id="129040" name="Rectangle 16"/>
          <p:cNvSpPr>
            <a:spLocks noChangeArrowheads="1"/>
          </p:cNvSpPr>
          <p:nvPr/>
        </p:nvSpPr>
        <p:spPr bwMode="auto">
          <a:xfrm>
            <a:off x="838200" y="15240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dirty="0">
                <a:solidFill>
                  <a:srgbClr val="FFFFFF"/>
                </a:solidFill>
                <a:latin typeface="+mj-lt"/>
              </a:rPr>
              <a:t>4 PBIS Elements</a:t>
            </a:r>
          </a:p>
        </p:txBody>
      </p:sp>
      <p:sp>
        <p:nvSpPr>
          <p:cNvPr id="129041" name="Rectangle 17"/>
          <p:cNvSpPr>
            <a:spLocks noChangeArrowheads="1"/>
          </p:cNvSpPr>
          <p:nvPr/>
        </p:nvSpPr>
        <p:spPr bwMode="auto">
          <a:xfrm>
            <a:off x="6705600" y="15240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a:solidFill>
                  <a:srgbClr val="FFFFFF"/>
                </a:solidFill>
                <a:latin typeface="+mj-lt"/>
              </a:rPr>
              <a:t>School Systems</a:t>
            </a:r>
          </a:p>
        </p:txBody>
      </p:sp>
      <p:sp>
        <p:nvSpPr>
          <p:cNvPr id="129042" name="Rectangle 18"/>
          <p:cNvSpPr>
            <a:spLocks noChangeArrowheads="1"/>
          </p:cNvSpPr>
          <p:nvPr/>
        </p:nvSpPr>
        <p:spPr bwMode="auto">
          <a:xfrm>
            <a:off x="3733800" y="2971800"/>
            <a:ext cx="1706563" cy="762000"/>
          </a:xfrm>
          <a:prstGeom prst="rect">
            <a:avLst/>
          </a:prstGeom>
          <a:solidFill>
            <a:srgbClr val="008000"/>
          </a:solidFill>
          <a:ln w="9525">
            <a:solidFill>
              <a:schemeClr val="tx1"/>
            </a:solidFill>
            <a:miter lim="800000"/>
            <a:headEnd/>
            <a:tailEnd/>
          </a:ln>
        </p:spPr>
        <p:txBody>
          <a:bodyPr anchor="ctr">
            <a:prstTxWarp prst="textNoShape">
              <a:avLst/>
            </a:prstTxWarp>
          </a:bodyPr>
          <a:lstStyle/>
          <a:p>
            <a:pPr algn="ctr"/>
            <a:r>
              <a:rPr lang="en-US" sz="2000" dirty="0">
                <a:solidFill>
                  <a:srgbClr val="FFFFFF"/>
                </a:solidFill>
                <a:latin typeface="+mj-lt"/>
              </a:rPr>
              <a:t>SWPBIS</a:t>
            </a:r>
          </a:p>
        </p:txBody>
      </p:sp>
      <p:grpSp>
        <p:nvGrpSpPr>
          <p:cNvPr id="3" name="Group 43"/>
          <p:cNvGrpSpPr>
            <a:grpSpLocks/>
          </p:cNvGrpSpPr>
          <p:nvPr/>
        </p:nvGrpSpPr>
        <p:grpSpPr bwMode="auto">
          <a:xfrm>
            <a:off x="2624138" y="3962400"/>
            <a:ext cx="4005262" cy="2824163"/>
            <a:chOff x="2624138" y="3962400"/>
            <a:chExt cx="4005262" cy="2824163"/>
          </a:xfrm>
        </p:grpSpPr>
        <p:sp>
          <p:nvSpPr>
            <p:cNvPr id="227347" name="Text Box 20"/>
            <p:cNvSpPr txBox="1">
              <a:spLocks noChangeArrowheads="1"/>
            </p:cNvSpPr>
            <p:nvPr/>
          </p:nvSpPr>
          <p:spPr bwMode="auto">
            <a:xfrm>
              <a:off x="2624138" y="4657256"/>
              <a:ext cx="1088809" cy="712942"/>
            </a:xfrm>
            <a:prstGeom prst="rect">
              <a:avLst/>
            </a:prstGeom>
            <a:noFill/>
            <a:ln w="9525">
              <a:solidFill>
                <a:schemeClr val="tx2"/>
              </a:solidFill>
              <a:miter lim="800000"/>
              <a:headEnd/>
              <a:tailEnd/>
            </a:ln>
          </p:spPr>
          <p:txBody>
            <a:bodyPr wrap="none">
              <a:prstTxWarp prst="textNoShape">
                <a:avLst/>
              </a:prstTxWarp>
              <a:spAutoFit/>
            </a:bodyPr>
            <a:lstStyle/>
            <a:p>
              <a:pPr algn="ctr" eaLnBrk="0" hangingPunct="0"/>
              <a:r>
                <a:rPr lang="en-US" sz="800">
                  <a:solidFill>
                    <a:schemeClr val="accent1"/>
                  </a:solidFill>
                  <a:latin typeface="+mj-lt"/>
                </a:rPr>
                <a:t>Primary Prevention</a:t>
              </a:r>
              <a:r>
                <a:rPr lang="en-US" sz="800">
                  <a:latin typeface="+mj-lt"/>
                </a:rPr>
                <a:t>:</a:t>
              </a:r>
            </a:p>
            <a:p>
              <a:pPr algn="ctr" eaLnBrk="0" hangingPunct="0"/>
              <a:r>
                <a:rPr lang="en-US" sz="800">
                  <a:latin typeface="+mj-lt"/>
                </a:rPr>
                <a:t>School-/Classroom-</a:t>
              </a:r>
            </a:p>
            <a:p>
              <a:pPr algn="ctr" eaLnBrk="0" hangingPunct="0"/>
              <a:r>
                <a:rPr lang="en-US" sz="800">
                  <a:latin typeface="+mj-lt"/>
                </a:rPr>
                <a:t>Wide Systems for</a:t>
              </a:r>
            </a:p>
            <a:p>
              <a:pPr algn="ctr" eaLnBrk="0" hangingPunct="0"/>
              <a:r>
                <a:rPr lang="en-US" sz="800">
                  <a:latin typeface="+mj-lt"/>
                </a:rPr>
                <a:t>All Students,</a:t>
              </a:r>
            </a:p>
            <a:p>
              <a:pPr algn="ctr" eaLnBrk="0" hangingPunct="0"/>
              <a:r>
                <a:rPr lang="en-US" sz="800">
                  <a:latin typeface="+mj-lt"/>
                </a:rPr>
                <a:t>Staff, &amp; Settings</a:t>
              </a:r>
            </a:p>
          </p:txBody>
        </p:sp>
        <p:sp>
          <p:nvSpPr>
            <p:cNvPr id="227348" name="Text Box 21"/>
            <p:cNvSpPr txBox="1">
              <a:spLocks noChangeArrowheads="1"/>
            </p:cNvSpPr>
            <p:nvPr/>
          </p:nvSpPr>
          <p:spPr bwMode="auto">
            <a:xfrm>
              <a:off x="5285054" y="4967562"/>
              <a:ext cx="1344346" cy="59015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Secondary Prevention</a:t>
              </a:r>
              <a:r>
                <a:rPr lang="en-US" sz="800">
                  <a:latin typeface="+mj-lt"/>
                </a:rPr>
                <a:t>:</a:t>
              </a:r>
            </a:p>
            <a:p>
              <a:pPr algn="ctr" eaLnBrk="0" hangingPunct="0"/>
              <a:r>
                <a:rPr lang="en-US" sz="800">
                  <a:latin typeface="+mj-lt"/>
                </a:rPr>
                <a:t>Specialized Group</a:t>
              </a:r>
            </a:p>
            <a:p>
              <a:pPr algn="ctr" eaLnBrk="0" hangingPunct="0"/>
              <a:r>
                <a:rPr lang="en-US" sz="800">
                  <a:latin typeface="+mj-lt"/>
                </a:rPr>
                <a:t>Systems for Students with At-Risk Behavior</a:t>
              </a:r>
            </a:p>
          </p:txBody>
        </p:sp>
        <p:sp>
          <p:nvSpPr>
            <p:cNvPr id="227349" name="Text Box 22"/>
            <p:cNvSpPr txBox="1">
              <a:spLocks noChangeArrowheads="1"/>
            </p:cNvSpPr>
            <p:nvPr/>
          </p:nvSpPr>
          <p:spPr bwMode="auto">
            <a:xfrm>
              <a:off x="5285054" y="4008089"/>
              <a:ext cx="1334823" cy="712942"/>
            </a:xfrm>
            <a:prstGeom prst="rect">
              <a:avLst/>
            </a:prstGeom>
            <a:noFill/>
            <a:ln w="9525">
              <a:solidFill>
                <a:schemeClr val="tx2"/>
              </a:solidFill>
              <a:miter lim="800000"/>
              <a:headEnd/>
              <a:tailEnd/>
            </a:ln>
          </p:spPr>
          <p:txBody>
            <a:bodyPr>
              <a:prstTxWarp prst="textNoShape">
                <a:avLst/>
              </a:prstTxWarp>
              <a:spAutoFit/>
            </a:bodyPr>
            <a:lstStyle/>
            <a:p>
              <a:pPr algn="ctr" eaLnBrk="0" hangingPunct="0"/>
              <a:r>
                <a:rPr lang="en-US" sz="800">
                  <a:solidFill>
                    <a:schemeClr val="accent1"/>
                  </a:solidFill>
                  <a:latin typeface="+mj-lt"/>
                </a:rPr>
                <a:t>Tertiary Prevention</a:t>
              </a:r>
              <a:r>
                <a:rPr lang="en-US" sz="800">
                  <a:latin typeface="+mj-lt"/>
                </a:rPr>
                <a:t>:</a:t>
              </a:r>
            </a:p>
            <a:p>
              <a:pPr algn="ctr" eaLnBrk="0" hangingPunct="0"/>
              <a:r>
                <a:rPr lang="en-US" sz="800">
                  <a:latin typeface="+mj-lt"/>
                </a:rPr>
                <a:t>Specialized </a:t>
              </a:r>
            </a:p>
            <a:p>
              <a:pPr algn="ctr" eaLnBrk="0" hangingPunct="0"/>
              <a:r>
                <a:rPr lang="en-US" sz="800">
                  <a:latin typeface="+mj-lt"/>
                </a:rPr>
                <a:t>Individualized</a:t>
              </a:r>
            </a:p>
            <a:p>
              <a:pPr algn="ctr" eaLnBrk="0" hangingPunct="0"/>
              <a:r>
                <a:rPr lang="en-US" sz="800">
                  <a:latin typeface="+mj-lt"/>
                </a:rPr>
                <a:t>Systems for Students with High-Risk Behavior</a:t>
              </a:r>
            </a:p>
          </p:txBody>
        </p:sp>
        <p:sp>
          <p:nvSpPr>
            <p:cNvPr id="227350" name="AutoShape 23"/>
            <p:cNvSpPr>
              <a:spLocks noChangeArrowheads="1"/>
            </p:cNvSpPr>
            <p:nvPr/>
          </p:nvSpPr>
          <p:spPr bwMode="auto">
            <a:xfrm>
              <a:off x="3418524" y="4203220"/>
              <a:ext cx="2361732" cy="2583343"/>
            </a:xfrm>
            <a:prstGeom prst="triangle">
              <a:avLst>
                <a:gd name="adj" fmla="val 50000"/>
              </a:avLst>
            </a:prstGeom>
            <a:solidFill>
              <a:srgbClr val="008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1" name="AutoShape 24"/>
            <p:cNvSpPr>
              <a:spLocks noChangeArrowheads="1"/>
            </p:cNvSpPr>
            <p:nvPr/>
          </p:nvSpPr>
          <p:spPr bwMode="auto">
            <a:xfrm>
              <a:off x="4304174" y="4166098"/>
              <a:ext cx="590433" cy="673916"/>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2" name="AutoShape 25"/>
            <p:cNvSpPr>
              <a:spLocks noChangeArrowheads="1"/>
            </p:cNvSpPr>
            <p:nvPr/>
          </p:nvSpPr>
          <p:spPr bwMode="auto">
            <a:xfrm>
              <a:off x="4471622" y="4166098"/>
              <a:ext cx="261092" cy="299835"/>
            </a:xfrm>
            <a:prstGeom prst="triangle">
              <a:avLst>
                <a:gd name="adj" fmla="val 50000"/>
              </a:avLst>
            </a:prstGeom>
            <a:solidFill>
              <a:srgbClr val="800000"/>
            </a:solidFill>
            <a:ln w="9525">
              <a:solidFill>
                <a:schemeClr val="tx1"/>
              </a:solidFill>
              <a:miter lim="800000"/>
              <a:headEnd/>
              <a:tailEnd/>
            </a:ln>
          </p:spPr>
          <p:txBody>
            <a:bodyPr wrap="none" anchor="ctr">
              <a:prstTxWarp prst="textNoShape">
                <a:avLst/>
              </a:prstTxWarp>
            </a:bodyPr>
            <a:lstStyle/>
            <a:p>
              <a:endParaRPr lang="en-US" sz="1800">
                <a:latin typeface="+mj-lt"/>
              </a:endParaRPr>
            </a:p>
          </p:txBody>
        </p:sp>
        <p:sp>
          <p:nvSpPr>
            <p:cNvPr id="227353" name="AutoShape 26"/>
            <p:cNvSpPr>
              <a:spLocks/>
            </p:cNvSpPr>
            <p:nvPr/>
          </p:nvSpPr>
          <p:spPr bwMode="auto">
            <a:xfrm rot="1672209">
              <a:off x="3685171" y="3962400"/>
              <a:ext cx="295216" cy="2787041"/>
            </a:xfrm>
            <a:prstGeom prst="leftBrace">
              <a:avLst>
                <a:gd name="adj1" fmla="val 65604"/>
                <a:gd name="adj2" fmla="val 50000"/>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4" name="AutoShape 27"/>
            <p:cNvSpPr>
              <a:spLocks/>
            </p:cNvSpPr>
            <p:nvPr/>
          </p:nvSpPr>
          <p:spPr bwMode="auto">
            <a:xfrm rot="-1359906">
              <a:off x="4866037" y="4008089"/>
              <a:ext cx="196811" cy="298883"/>
            </a:xfrm>
            <a:prstGeom prst="rightBrace">
              <a:avLst>
                <a:gd name="adj1" fmla="val 10553"/>
                <a:gd name="adj2" fmla="val 56769"/>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5" name="AutoShape 28"/>
            <p:cNvSpPr>
              <a:spLocks/>
            </p:cNvSpPr>
            <p:nvPr/>
          </p:nvSpPr>
          <p:spPr bwMode="auto">
            <a:xfrm rot="-1676041">
              <a:off x="4828738" y="4101371"/>
              <a:ext cx="196811" cy="711038"/>
            </a:xfrm>
            <a:prstGeom prst="rightBrace">
              <a:avLst>
                <a:gd name="adj1" fmla="val 25106"/>
                <a:gd name="adj2" fmla="val 83333"/>
              </a:avLst>
            </a:prstGeom>
            <a:noFill/>
            <a:ln w="19050">
              <a:solidFill>
                <a:schemeClr val="tx1"/>
              </a:solidFill>
              <a:round/>
              <a:headEnd/>
              <a:tailEnd/>
            </a:ln>
          </p:spPr>
          <p:txBody>
            <a:bodyPr wrap="none" anchor="ctr">
              <a:prstTxWarp prst="textNoShape">
                <a:avLst/>
              </a:prstTxWarp>
            </a:bodyPr>
            <a:lstStyle/>
            <a:p>
              <a:endParaRPr lang="en-US" sz="1800">
                <a:latin typeface="+mj-lt"/>
              </a:endParaRPr>
            </a:p>
          </p:txBody>
        </p:sp>
        <p:sp>
          <p:nvSpPr>
            <p:cNvPr id="227356" name="Text Box 29"/>
            <p:cNvSpPr txBox="1">
              <a:spLocks noChangeArrowheads="1"/>
            </p:cNvSpPr>
            <p:nvPr/>
          </p:nvSpPr>
          <p:spPr bwMode="auto">
            <a:xfrm>
              <a:off x="3859762" y="6563828"/>
              <a:ext cx="1529253"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~80% of Students</a:t>
              </a:r>
            </a:p>
          </p:txBody>
        </p:sp>
        <p:sp>
          <p:nvSpPr>
            <p:cNvPr id="227357" name="Text Box 30"/>
            <p:cNvSpPr txBox="1">
              <a:spLocks noChangeArrowheads="1"/>
            </p:cNvSpPr>
            <p:nvPr/>
          </p:nvSpPr>
          <p:spPr bwMode="auto">
            <a:xfrm>
              <a:off x="4339885" y="4652497"/>
              <a:ext cx="540437" cy="215120"/>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~15%</a:t>
              </a:r>
              <a:r>
                <a:rPr lang="en-US" sz="800">
                  <a:latin typeface="+mj-lt"/>
                </a:rPr>
                <a:t> </a:t>
              </a:r>
            </a:p>
          </p:txBody>
        </p:sp>
        <p:sp>
          <p:nvSpPr>
            <p:cNvPr id="227358" name="Text Box 31"/>
            <p:cNvSpPr txBox="1">
              <a:spLocks noChangeArrowheads="1"/>
            </p:cNvSpPr>
            <p:nvPr/>
          </p:nvSpPr>
          <p:spPr bwMode="auto">
            <a:xfrm>
              <a:off x="4333537" y="4238439"/>
              <a:ext cx="541230" cy="214168"/>
            </a:xfrm>
            <a:prstGeom prst="rect">
              <a:avLst/>
            </a:prstGeom>
            <a:noFill/>
            <a:ln w="9525">
              <a:noFill/>
              <a:miter lim="800000"/>
              <a:headEnd/>
              <a:tailEnd/>
            </a:ln>
          </p:spPr>
          <p:txBody>
            <a:bodyPr>
              <a:prstTxWarp prst="textNoShape">
                <a:avLst/>
              </a:prstTxWarp>
              <a:spAutoFit/>
            </a:bodyPr>
            <a:lstStyle/>
            <a:p>
              <a:pPr algn="ctr" eaLnBrk="0" hangingPunct="0"/>
              <a:r>
                <a:rPr lang="en-US" sz="800">
                  <a:solidFill>
                    <a:schemeClr val="bg1"/>
                  </a:solidFill>
                  <a:latin typeface="+mj-lt"/>
                </a:rPr>
                <a:t>~5%</a:t>
              </a:r>
              <a:r>
                <a:rPr lang="en-US" sz="800">
                  <a:latin typeface="+mj-lt"/>
                </a:rPr>
                <a:t> </a:t>
              </a:r>
            </a:p>
          </p:txBody>
        </p:sp>
        <p:cxnSp>
          <p:nvCxnSpPr>
            <p:cNvPr id="227359" name="AutoShape 32"/>
            <p:cNvCxnSpPr>
              <a:cxnSpLocks noChangeShapeType="1"/>
              <a:stCxn id="227355" idx="1"/>
              <a:endCxn id="227348" idx="1"/>
            </p:cNvCxnSpPr>
            <p:nvPr/>
          </p:nvCxnSpPr>
          <p:spPr bwMode="auto">
            <a:xfrm>
              <a:off x="5109670" y="4607760"/>
              <a:ext cx="175384" cy="719605"/>
            </a:xfrm>
            <a:prstGeom prst="curvedConnector3">
              <a:avLst>
                <a:gd name="adj1" fmla="val 61991"/>
              </a:avLst>
            </a:prstGeom>
            <a:noFill/>
            <a:ln w="9525">
              <a:solidFill>
                <a:schemeClr val="tx1"/>
              </a:solidFill>
              <a:round/>
              <a:headEnd/>
              <a:tailEnd/>
            </a:ln>
          </p:spPr>
        </p:cxnSp>
        <p:cxnSp>
          <p:nvCxnSpPr>
            <p:cNvPr id="227360" name="AutoShape 33"/>
            <p:cNvCxnSpPr>
              <a:cxnSpLocks noChangeShapeType="1"/>
              <a:stCxn id="227354" idx="1"/>
              <a:endCxn id="227349" idx="1"/>
            </p:cNvCxnSpPr>
            <p:nvPr/>
          </p:nvCxnSpPr>
          <p:spPr bwMode="auto">
            <a:xfrm>
              <a:off x="5066023" y="4128023"/>
              <a:ext cx="219032" cy="322680"/>
            </a:xfrm>
            <a:prstGeom prst="curvedConnector3">
              <a:avLst>
                <a:gd name="adj1" fmla="val 58333"/>
              </a:avLst>
            </a:prstGeom>
            <a:noFill/>
            <a:ln w="9525">
              <a:solidFill>
                <a:schemeClr val="tx1"/>
              </a:solidFill>
              <a:round/>
              <a:headEnd/>
              <a:tailEnd/>
            </a:ln>
          </p:spPr>
        </p:cxnSp>
      </p:grpSp>
      <p:grpSp>
        <p:nvGrpSpPr>
          <p:cNvPr id="227336" name="Group 42"/>
          <p:cNvGrpSpPr>
            <a:grpSpLocks/>
          </p:cNvGrpSpPr>
          <p:nvPr/>
        </p:nvGrpSpPr>
        <p:grpSpPr bwMode="auto">
          <a:xfrm>
            <a:off x="6324600" y="2438400"/>
            <a:ext cx="2497138" cy="2438400"/>
            <a:chOff x="474663" y="304800"/>
            <a:chExt cx="6934200" cy="6324600"/>
          </a:xfrm>
        </p:grpSpPr>
        <p:sp>
          <p:nvSpPr>
            <p:cNvPr id="227337" name="Oval 2"/>
            <p:cNvSpPr>
              <a:spLocks noChangeArrowheads="1"/>
            </p:cNvSpPr>
            <p:nvPr/>
          </p:nvSpPr>
          <p:spPr bwMode="auto">
            <a:xfrm>
              <a:off x="474663" y="304800"/>
              <a:ext cx="6934200" cy="6324600"/>
            </a:xfrm>
            <a:prstGeom prst="ellipse">
              <a:avLst/>
            </a:prstGeom>
            <a:solidFill>
              <a:srgbClr val="00CCFF"/>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ndParaRPr>
            </a:p>
          </p:txBody>
        </p:sp>
        <p:sp>
          <p:nvSpPr>
            <p:cNvPr id="227338" name="Oval 3"/>
            <p:cNvSpPr>
              <a:spLocks noChangeArrowheads="1"/>
            </p:cNvSpPr>
            <p:nvPr/>
          </p:nvSpPr>
          <p:spPr bwMode="auto">
            <a:xfrm rot="-5462048">
              <a:off x="2152650" y="1125538"/>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a typeface="Britannic Bold" pitchFamily="-108" charset="0"/>
                <a:cs typeface="Britannic Bold" pitchFamily="-108" charset="0"/>
              </a:endParaRPr>
            </a:p>
          </p:txBody>
        </p:sp>
        <p:sp>
          <p:nvSpPr>
            <p:cNvPr id="227339" name="Text Box 7"/>
            <p:cNvSpPr txBox="1">
              <a:spLocks noChangeArrowheads="1"/>
            </p:cNvSpPr>
            <p:nvPr/>
          </p:nvSpPr>
          <p:spPr bwMode="auto">
            <a:xfrm>
              <a:off x="2962274" y="1519238"/>
              <a:ext cx="21431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Classroom</a:t>
              </a:r>
            </a:p>
          </p:txBody>
        </p:sp>
        <p:sp>
          <p:nvSpPr>
            <p:cNvPr id="227340" name="Oval 4"/>
            <p:cNvSpPr>
              <a:spLocks noChangeArrowheads="1"/>
            </p:cNvSpPr>
            <p:nvPr/>
          </p:nvSpPr>
          <p:spPr bwMode="auto">
            <a:xfrm rot="10800000">
              <a:off x="3497263" y="20335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1" name="Oval 4"/>
            <p:cNvSpPr>
              <a:spLocks noChangeArrowheads="1"/>
            </p:cNvSpPr>
            <p:nvPr/>
          </p:nvSpPr>
          <p:spPr bwMode="auto">
            <a:xfrm rot="10800000">
              <a:off x="779463" y="2109788"/>
              <a:ext cx="3708400" cy="2781300"/>
            </a:xfrm>
            <a:prstGeom prst="ellipse">
              <a:avLst/>
            </a:prstGeom>
            <a:solidFill>
              <a:srgbClr val="3366FF">
                <a:alpha val="50195"/>
              </a:srgbClr>
            </a:solidFill>
            <a:ln w="9525">
              <a:solidFill>
                <a:schemeClr val="tx1"/>
              </a:solidFill>
              <a:round/>
              <a:headEnd/>
              <a:tailEnd/>
            </a:ln>
          </p:spPr>
          <p:txBody>
            <a:bodyPr wrap="none" anchor="ctr">
              <a:prstTxWarp prst="textNoShape">
                <a:avLst/>
              </a:prstTxWarp>
            </a:bodyPr>
            <a:lstStyle/>
            <a:p>
              <a:endParaRPr lang="en-US" sz="1800">
                <a:solidFill>
                  <a:srgbClr val="000000"/>
                </a:solidFill>
                <a:latin typeface="+mj-lt"/>
                <a:ea typeface="Britannic Bold" pitchFamily="-108" charset="0"/>
                <a:cs typeface="Britannic Bold" pitchFamily="-108" charset="0"/>
              </a:endParaRPr>
            </a:p>
          </p:txBody>
        </p:sp>
        <p:sp>
          <p:nvSpPr>
            <p:cNvPr id="227342" name="Oval 3"/>
            <p:cNvSpPr>
              <a:spLocks noChangeArrowheads="1"/>
            </p:cNvSpPr>
            <p:nvPr/>
          </p:nvSpPr>
          <p:spPr bwMode="auto">
            <a:xfrm rot="-5462048">
              <a:off x="2327275" y="2978150"/>
              <a:ext cx="3708400" cy="2781300"/>
            </a:xfrm>
            <a:prstGeom prst="ellipse">
              <a:avLst/>
            </a:prstGeom>
            <a:solidFill>
              <a:srgbClr val="3366FF">
                <a:alpha val="50195"/>
              </a:srgbClr>
            </a:solidFill>
            <a:ln w="9525">
              <a:solidFill>
                <a:schemeClr val="tx1"/>
              </a:solidFill>
              <a:round/>
              <a:headEnd/>
              <a:tailEnd/>
            </a:ln>
          </p:spPr>
          <p:txBody>
            <a:bodyPr vert="eaVert" wrap="none" anchor="ctr">
              <a:prstTxWarp prst="textNoShape">
                <a:avLst/>
              </a:prstTxWarp>
            </a:bodyPr>
            <a:lstStyle/>
            <a:p>
              <a:pPr eaLnBrk="0" hangingPunct="0"/>
              <a:endParaRPr lang="en-US" sz="1800">
                <a:solidFill>
                  <a:srgbClr val="000000"/>
                </a:solidFill>
                <a:latin typeface="+mj-lt"/>
              </a:endParaRPr>
            </a:p>
          </p:txBody>
        </p:sp>
        <p:sp>
          <p:nvSpPr>
            <p:cNvPr id="227343" name="Text Box 7"/>
            <p:cNvSpPr txBox="1">
              <a:spLocks noChangeArrowheads="1"/>
            </p:cNvSpPr>
            <p:nvPr/>
          </p:nvSpPr>
          <p:spPr bwMode="auto">
            <a:xfrm>
              <a:off x="1112838" y="3200400"/>
              <a:ext cx="2940051"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Non-classroom</a:t>
              </a:r>
            </a:p>
          </p:txBody>
        </p:sp>
        <p:sp>
          <p:nvSpPr>
            <p:cNvPr id="227344" name="Text Box 7"/>
            <p:cNvSpPr txBox="1">
              <a:spLocks noChangeArrowheads="1"/>
            </p:cNvSpPr>
            <p:nvPr/>
          </p:nvSpPr>
          <p:spPr bwMode="auto">
            <a:xfrm>
              <a:off x="5541963" y="3200400"/>
              <a:ext cx="1392237"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Family</a:t>
              </a:r>
            </a:p>
          </p:txBody>
        </p:sp>
        <p:sp>
          <p:nvSpPr>
            <p:cNvPr id="227345" name="Text Box 7"/>
            <p:cNvSpPr txBox="1">
              <a:spLocks noChangeArrowheads="1"/>
            </p:cNvSpPr>
            <p:nvPr/>
          </p:nvSpPr>
          <p:spPr bwMode="auto">
            <a:xfrm>
              <a:off x="3429001" y="4953000"/>
              <a:ext cx="1597025" cy="558808"/>
            </a:xfrm>
            <a:prstGeom prst="rect">
              <a:avLst/>
            </a:prstGeom>
            <a:noFill/>
            <a:ln w="9525">
              <a:noFill/>
              <a:miter lim="800000"/>
              <a:headEnd/>
              <a:tailEnd/>
            </a:ln>
          </p:spPr>
          <p:txBody>
            <a:bodyPr>
              <a:prstTxWarp prst="textNoShape">
                <a:avLst/>
              </a:prstTxWarp>
              <a:spAutoFit/>
            </a:bodyPr>
            <a:lstStyle/>
            <a:p>
              <a:pPr eaLnBrk="0" hangingPunct="0"/>
              <a:r>
                <a:rPr lang="en-US" sz="800">
                  <a:solidFill>
                    <a:srgbClr val="000000"/>
                  </a:solidFill>
                  <a:latin typeface="+mj-lt"/>
                  <a:ea typeface="Britannic Bold" pitchFamily="-108" charset="0"/>
                  <a:cs typeface="Britannic Bold" pitchFamily="-108" charset="0"/>
                </a:rPr>
                <a:t>Student</a:t>
              </a:r>
            </a:p>
          </p:txBody>
        </p:sp>
        <p:sp>
          <p:nvSpPr>
            <p:cNvPr id="227346" name="TextBox 17"/>
            <p:cNvSpPr txBox="1">
              <a:spLocks noChangeArrowheads="1"/>
            </p:cNvSpPr>
            <p:nvPr/>
          </p:nvSpPr>
          <p:spPr bwMode="auto">
            <a:xfrm rot="-2363248">
              <a:off x="631825" y="1254914"/>
              <a:ext cx="2590799" cy="558808"/>
            </a:xfrm>
            <a:prstGeom prst="rect">
              <a:avLst/>
            </a:prstGeom>
            <a:noFill/>
            <a:ln w="9525">
              <a:noFill/>
              <a:miter lim="800000"/>
              <a:headEnd/>
              <a:tailEnd/>
            </a:ln>
          </p:spPr>
          <p:txBody>
            <a:bodyPr>
              <a:prstTxWarp prst="textNoShape">
                <a:avLst/>
              </a:prstTxWarp>
              <a:spAutoFit/>
            </a:bodyPr>
            <a:lstStyle/>
            <a:p>
              <a:r>
                <a:rPr lang="en-US" sz="800">
                  <a:solidFill>
                    <a:srgbClr val="000000"/>
                  </a:solidFill>
                  <a:latin typeface="+mj-lt"/>
                  <a:ea typeface="Britannic Bold" pitchFamily="-108" charset="0"/>
                  <a:cs typeface="Britannic Bold" pitchFamily="-108" charset="0"/>
                </a:rPr>
                <a:t>School-wide</a:t>
              </a:r>
            </a:p>
          </p:txBody>
        </p:sp>
      </p:grpSp>
      <p:pic>
        <p:nvPicPr>
          <p:cNvPr id="45" name="Picture 44"/>
          <p:cNvPicPr/>
          <p:nvPr/>
        </p:nvPicPr>
        <p:blipFill>
          <a:blip r:embed="rId2">
            <a:extLst>
              <a:ext uri="{28A0092B-C50C-407E-A947-70E740481C1C}">
                <a14:useLocalDpi xmlns:a14="http://schemas.microsoft.com/office/drawing/2010/main"/>
              </a:ext>
            </a:extLst>
          </a:blip>
          <a:srcRect/>
          <a:stretch>
            <a:fillRect/>
          </a:stretch>
        </p:blipFill>
        <p:spPr bwMode="auto">
          <a:xfrm>
            <a:off x="4038600" y="1447800"/>
            <a:ext cx="1095375" cy="1066800"/>
          </a:xfrm>
          <a:prstGeom prst="rect">
            <a:avLst/>
          </a:prstGeom>
          <a:noFill/>
          <a:ln>
            <a:noFill/>
          </a:ln>
        </p:spPr>
      </p:pic>
    </p:spTree>
    <p:extLst>
      <p:ext uri="{BB962C8B-B14F-4D97-AF65-F5344CB8AC3E}">
        <p14:creationId xmlns:p14="http://schemas.microsoft.com/office/powerpoint/2010/main" val="2784679070"/>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j0286076"/>
          <p:cNvPicPr>
            <a:picLocks noChangeAspect="1" noChangeArrowheads="1"/>
          </p:cNvPicPr>
          <p:nvPr/>
        </p:nvPicPr>
        <p:blipFill>
          <a:blip r:embed="rId2"/>
          <a:srcRect/>
          <a:stretch>
            <a:fillRect/>
          </a:stretch>
        </p:blipFill>
        <p:spPr bwMode="auto">
          <a:xfrm>
            <a:off x="0" y="4205288"/>
            <a:ext cx="2203450" cy="2652712"/>
          </a:xfrm>
          <a:prstGeom prst="rect">
            <a:avLst/>
          </a:prstGeom>
          <a:noFill/>
          <a:ln w="9525">
            <a:noFill/>
            <a:miter lim="800000"/>
            <a:headEnd/>
            <a:tailEnd/>
          </a:ln>
        </p:spPr>
      </p:pic>
      <p:sp>
        <p:nvSpPr>
          <p:cNvPr id="54275" name="AutoShape 3"/>
          <p:cNvSpPr>
            <a:spLocks noChangeArrowheads="1"/>
          </p:cNvSpPr>
          <p:nvPr/>
        </p:nvSpPr>
        <p:spPr bwMode="auto">
          <a:xfrm>
            <a:off x="2133600" y="762000"/>
            <a:ext cx="6400800" cy="5486400"/>
          </a:xfrm>
          <a:prstGeom prst="wedgeEllipseCallout">
            <a:avLst>
              <a:gd name="adj1" fmla="val -51833"/>
              <a:gd name="adj2" fmla="val 37875"/>
            </a:avLst>
          </a:prstGeom>
          <a:solidFill>
            <a:schemeClr val="accent1"/>
          </a:solidFill>
          <a:ln w="9525">
            <a:solidFill>
              <a:schemeClr val="tx1"/>
            </a:solidFill>
            <a:miter lim="800000"/>
            <a:headEnd/>
            <a:tailEnd/>
          </a:ln>
        </p:spPr>
        <p:txBody>
          <a:bodyPr anchor="ctr" anchorCtr="1">
            <a:prstTxWarp prst="textNoShape">
              <a:avLst/>
            </a:prstTxWarp>
          </a:bodyPr>
          <a:lstStyle/>
          <a:p>
            <a:r>
              <a:rPr lang="en-US" sz="3600">
                <a:latin typeface="Arial" pitchFamily="-1" charset="0"/>
              </a:rPr>
              <a:t>You’re a coach!  </a:t>
            </a:r>
          </a:p>
          <a:p>
            <a:endParaRPr lang="en-US" sz="1200">
              <a:latin typeface="Arial" pitchFamily="-1" charset="0"/>
            </a:endParaRPr>
          </a:p>
          <a:p>
            <a:r>
              <a:rPr lang="en-US" sz="3600">
                <a:latin typeface="Arial" pitchFamily="-1" charset="0"/>
              </a:rPr>
              <a:t>Prepare for the next training event, and use your resources to guide your team’s activities (both at training and at school).</a:t>
            </a:r>
          </a:p>
        </p:txBody>
      </p:sp>
      <p:sp>
        <p:nvSpPr>
          <p:cNvPr id="54276" name="WordArt 4"/>
          <p:cNvSpPr>
            <a:spLocks noChangeArrowheads="1" noChangeShapeType="1" noTextEdit="1"/>
          </p:cNvSpPr>
          <p:nvPr/>
        </p:nvSpPr>
        <p:spPr bwMode="auto">
          <a:xfrm>
            <a:off x="2209800" y="457200"/>
            <a:ext cx="6248400" cy="36576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ea typeface="Arial Black"/>
                <a:cs typeface="Arial Black"/>
              </a:rPr>
              <a:t>TAKE AWAY MESSAGE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Basics of </a:t>
            </a:r>
            <a:r>
              <a:rPr lang="en-US" dirty="0" err="1">
                <a:solidFill>
                  <a:schemeClr val="bg1"/>
                </a:solidFill>
              </a:rPr>
              <a:t>swpbis</a:t>
            </a:r>
            <a:br>
              <a:rPr lang="en-US" dirty="0">
                <a:solidFill>
                  <a:schemeClr val="bg1"/>
                </a:solidFill>
              </a:rPr>
            </a:br>
            <a:r>
              <a:rPr lang="en-US" dirty="0">
                <a:solidFill>
                  <a:schemeClr val="bg1"/>
                </a:solidFill>
              </a:rPr>
              <a:t> for coaches </a:t>
            </a:r>
            <a:br>
              <a:rPr lang="en-US" dirty="0">
                <a:solidFill>
                  <a:schemeClr val="bg1"/>
                </a:solidFill>
              </a:rPr>
            </a:br>
            <a:br>
              <a:rPr lang="en-US" dirty="0">
                <a:solidFill>
                  <a:schemeClr val="bg1"/>
                </a:solidFill>
              </a:rPr>
            </a:br>
            <a:r>
              <a:rPr lang="en-US" dirty="0">
                <a:solidFill>
                  <a:schemeClr val="bg1"/>
                </a:solidFill>
              </a:rPr>
              <a:t>(Chapter Ii)</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215532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grpSp>
        <p:nvGrpSpPr>
          <p:cNvPr id="27" name="Group 5"/>
          <p:cNvGrpSpPr/>
          <p:nvPr/>
        </p:nvGrpSpPr>
        <p:grpSpPr>
          <a:xfrm>
            <a:off x="7772400" y="4648200"/>
            <a:ext cx="1588180" cy="1676401"/>
            <a:chOff x="-140380" y="5333999"/>
            <a:chExt cx="1588180" cy="1676401"/>
          </a:xfrm>
        </p:grpSpPr>
        <p:pic>
          <p:nvPicPr>
            <p:cNvPr id="28"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29"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a:solidFill>
                    <a:srgbClr val="000000"/>
                  </a:solidFill>
                  <a:latin typeface="+mj-lt"/>
                </a:rPr>
                <a:t>I.C</a:t>
              </a:r>
            </a:p>
          </p:txBody>
        </p:sp>
      </p:grpSp>
      <p:sp>
        <p:nvSpPr>
          <p:cNvPr id="32770" name="Rectangle 2"/>
          <p:cNvSpPr>
            <a:spLocks noChangeArrowheads="1"/>
          </p:cNvSpPr>
          <p:nvPr/>
        </p:nvSpPr>
        <p:spPr bwMode="auto">
          <a:xfrm>
            <a:off x="76200" y="76200"/>
            <a:ext cx="8991600" cy="609600"/>
          </a:xfrm>
          <a:prstGeom prst="rect">
            <a:avLst/>
          </a:prstGeom>
          <a:solidFill>
            <a:srgbClr val="008000"/>
          </a:solidFill>
          <a:ln w="9525">
            <a:solidFill>
              <a:srgbClr val="FFFFFF"/>
            </a:solidFill>
            <a:miter lim="800000"/>
            <a:headEnd/>
            <a:tailEnd/>
          </a:ln>
        </p:spPr>
        <p:txBody>
          <a:bodyPr anchor="ctr">
            <a:prstTxWarp prst="textNoShape">
              <a:avLst/>
            </a:prstTxWarp>
          </a:bodyPr>
          <a:lstStyle/>
          <a:p>
            <a:pPr algn="ctr"/>
            <a:r>
              <a:rPr lang="en-US" sz="3200" b="1">
                <a:solidFill>
                  <a:schemeClr val="bg1"/>
                </a:solidFill>
                <a:latin typeface="+mj-lt"/>
              </a:rPr>
              <a:t>Critical Features of PBIS</a:t>
            </a:r>
          </a:p>
        </p:txBody>
      </p:sp>
      <p:sp>
        <p:nvSpPr>
          <p:cNvPr id="15" name="TextBox 14"/>
          <p:cNvSpPr txBox="1"/>
          <p:nvPr/>
        </p:nvSpPr>
        <p:spPr>
          <a:xfrm>
            <a:off x="0" y="3962400"/>
            <a:ext cx="1219200" cy="2936187"/>
          </a:xfrm>
          <a:prstGeom prst="rect">
            <a:avLst/>
          </a:prstGeom>
          <a:noFill/>
        </p:spPr>
        <p:txBody>
          <a:bodyPr wrap="square">
            <a:spAutoFit/>
          </a:bodyPr>
          <a:lstStyle/>
          <a:p>
            <a:pPr>
              <a:defRPr/>
            </a:pPr>
            <a:r>
              <a:rPr lang="en-US" sz="1680" dirty="0">
                <a:solidFill>
                  <a:schemeClr val="bg2"/>
                </a:solidFill>
                <a:latin typeface="+mj-lt"/>
                <a:ea typeface="ヒラギノ角ゴ Pro W3" pitchFamily="-83" charset="-128"/>
                <a:cs typeface="ヒラギノ角ゴ Pro W3" pitchFamily="-83" charset="-128"/>
              </a:rPr>
              <a:t>(Vincent, Randal, </a:t>
            </a:r>
            <a:r>
              <a:rPr lang="en-US" sz="1680" dirty="0" err="1">
                <a:solidFill>
                  <a:schemeClr val="bg2"/>
                </a:solidFill>
                <a:latin typeface="+mj-lt"/>
                <a:ea typeface="ヒラギノ角ゴ Pro W3" pitchFamily="-83" charset="-128"/>
                <a:cs typeface="ヒラギノ角ゴ Pro W3" pitchFamily="-83" charset="-128"/>
              </a:rPr>
              <a:t>Cartledge</a:t>
            </a:r>
            <a:r>
              <a:rPr lang="en-US" sz="1680" dirty="0">
                <a:solidFill>
                  <a:schemeClr val="bg2"/>
                </a:solidFill>
                <a:latin typeface="+mj-lt"/>
                <a:ea typeface="ヒラギノ角ゴ Pro W3" pitchFamily="-83" charset="-128"/>
                <a:cs typeface="ヒラギノ角ゴ Pro W3" pitchFamily="-83" charset="-128"/>
              </a:rPr>
              <a:t>, Tobin, &amp; Swain-</a:t>
            </a:r>
            <a:r>
              <a:rPr lang="en-US" sz="1680" dirty="0" err="1">
                <a:solidFill>
                  <a:schemeClr val="bg2"/>
                </a:solidFill>
                <a:latin typeface="+mj-lt"/>
                <a:ea typeface="ヒラギノ角ゴ Pro W3" pitchFamily="-83" charset="-128"/>
                <a:cs typeface="ヒラギノ角ゴ Pro W3" pitchFamily="-83" charset="-128"/>
              </a:rPr>
              <a:t>Bradway</a:t>
            </a:r>
            <a:r>
              <a:rPr lang="en-US" sz="1680" dirty="0">
                <a:solidFill>
                  <a:schemeClr val="bg2"/>
                </a:solidFill>
                <a:latin typeface="+mj-lt"/>
                <a:ea typeface="ヒラギノ角ゴ Pro W3" pitchFamily="-83" charset="-128"/>
                <a:cs typeface="ヒラギノ角ゴ Pro W3" pitchFamily="-83" charset="-128"/>
              </a:rPr>
              <a:t>, 2011; </a:t>
            </a:r>
            <a:r>
              <a:rPr lang="en-US" sz="1680" dirty="0" err="1">
                <a:solidFill>
                  <a:schemeClr val="bg2"/>
                </a:solidFill>
                <a:latin typeface="+mj-lt"/>
                <a:ea typeface="ヒラギノ角ゴ Pro W3" pitchFamily="-83" charset="-128"/>
                <a:cs typeface="ヒラギノ角ゴ Pro W3" pitchFamily="-83" charset="-128"/>
              </a:rPr>
              <a:t>Sugai</a:t>
            </a:r>
            <a:r>
              <a:rPr lang="en-US" sz="1680" dirty="0">
                <a:solidFill>
                  <a:schemeClr val="bg2"/>
                </a:solidFill>
                <a:latin typeface="+mj-lt"/>
                <a:ea typeface="ヒラギノ角ゴ Pro W3" pitchFamily="-83" charset="-128"/>
                <a:cs typeface="ヒラギノ角ゴ Pro W3" pitchFamily="-83" charset="-128"/>
              </a:rPr>
              <a:t>, O’Keefe, &amp; Fallon 2012 </a:t>
            </a:r>
            <a:r>
              <a:rPr lang="en-US" sz="1680" dirty="0" err="1">
                <a:solidFill>
                  <a:schemeClr val="bg2"/>
                </a:solidFill>
                <a:latin typeface="+mj-lt"/>
                <a:ea typeface="ヒラギノ角ゴ Pro W3" pitchFamily="-83" charset="-128"/>
                <a:cs typeface="ヒラギノ角ゴ Pro W3" pitchFamily="-83" charset="-128"/>
              </a:rPr>
              <a:t>ab</a:t>
            </a:r>
            <a:r>
              <a:rPr lang="en-US" sz="1680" dirty="0">
                <a:solidFill>
                  <a:schemeClr val="bg2"/>
                </a:solidFill>
                <a:latin typeface="+mj-lt"/>
                <a:ea typeface="ヒラギノ角ゴ Pro W3" pitchFamily="-83" charset="-128"/>
                <a:cs typeface="ヒラギノ角ゴ Pro W3" pitchFamily="-83" charset="-128"/>
              </a:rPr>
              <a:t>)</a:t>
            </a:r>
          </a:p>
        </p:txBody>
      </p:sp>
      <p:sp>
        <p:nvSpPr>
          <p:cNvPr id="3" name="Rounded Rectangle 2"/>
          <p:cNvSpPr/>
          <p:nvPr/>
        </p:nvSpPr>
        <p:spPr>
          <a:xfrm>
            <a:off x="528637" y="815975"/>
            <a:ext cx="8229600" cy="5867400"/>
          </a:xfrm>
          <a:prstGeom prst="roundRect">
            <a:avLst/>
          </a:prstGeom>
          <a:solidFill>
            <a:srgbClr val="FFFF00">
              <a:alpha val="25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53251" name="Oval 3"/>
          <p:cNvSpPr>
            <a:spLocks noChangeArrowheads="1"/>
          </p:cNvSpPr>
          <p:nvPr/>
        </p:nvSpPr>
        <p:spPr bwMode="auto">
          <a:xfrm>
            <a:off x="2693987" y="1485900"/>
            <a:ext cx="4267200" cy="4511675"/>
          </a:xfrm>
          <a:prstGeom prst="ellipse">
            <a:avLst/>
          </a:prstGeom>
          <a:solidFill>
            <a:schemeClr val="bg1"/>
          </a:solidFill>
          <a:ln w="63500">
            <a:solidFill>
              <a:srgbClr val="333399"/>
            </a:solidFill>
            <a:round/>
            <a:headEnd/>
            <a:tailEnd/>
          </a:ln>
        </p:spPr>
        <p:txBody>
          <a:bodyPr wrap="none" anchor="ctr">
            <a:prstTxWarp prst="textNoShape">
              <a:avLst/>
            </a:prstTxWarp>
          </a:bodyPr>
          <a:lstStyle/>
          <a:p>
            <a:pPr algn="ctr"/>
            <a:endParaRPr lang="en-US" sz="1600" b="1">
              <a:latin typeface="+mj-lt"/>
            </a:endParaRPr>
          </a:p>
        </p:txBody>
      </p:sp>
      <p:sp>
        <p:nvSpPr>
          <p:cNvPr id="53252" name="Oval 4"/>
          <p:cNvSpPr>
            <a:spLocks noChangeArrowheads="1"/>
          </p:cNvSpPr>
          <p:nvPr/>
        </p:nvSpPr>
        <p:spPr bwMode="auto">
          <a:xfrm>
            <a:off x="3608387" y="3406775"/>
            <a:ext cx="2362200" cy="2209800"/>
          </a:xfrm>
          <a:prstGeom prst="ellipse">
            <a:avLst/>
          </a:prstGeom>
          <a:solidFill>
            <a:srgbClr val="3366FF">
              <a:alpha val="50195"/>
            </a:srgbClr>
          </a:solidFill>
          <a:ln w="63500">
            <a:solidFill>
              <a:srgbClr val="3366FF"/>
            </a:solidFill>
            <a:round/>
            <a:headEnd/>
            <a:tailEnd/>
          </a:ln>
        </p:spPr>
        <p:txBody>
          <a:bodyPr wrap="none" anchor="ctr">
            <a:prstTxWarp prst="textNoShape">
              <a:avLst/>
            </a:prstTxWarp>
          </a:bodyPr>
          <a:lstStyle/>
          <a:p>
            <a:pPr algn="ctr" eaLnBrk="0" hangingPunct="0"/>
            <a:endParaRPr lang="en-US" sz="2000" b="1">
              <a:latin typeface="+mj-lt"/>
              <a:ea typeface="Arial" pitchFamily="-1" charset="0"/>
              <a:cs typeface="Arial" pitchFamily="-1" charset="0"/>
            </a:endParaRPr>
          </a:p>
        </p:txBody>
      </p:sp>
      <p:sp>
        <p:nvSpPr>
          <p:cNvPr id="53253" name="Oval 5"/>
          <p:cNvSpPr>
            <a:spLocks noChangeArrowheads="1"/>
          </p:cNvSpPr>
          <p:nvPr/>
        </p:nvSpPr>
        <p:spPr bwMode="auto">
          <a:xfrm>
            <a:off x="4294187" y="2263775"/>
            <a:ext cx="2286000" cy="2209800"/>
          </a:xfrm>
          <a:prstGeom prst="ellipse">
            <a:avLst/>
          </a:prstGeom>
          <a:solidFill>
            <a:srgbClr val="B2ECC4">
              <a:alpha val="50195"/>
            </a:srgbClr>
          </a:solidFill>
          <a:ln w="63500">
            <a:solidFill>
              <a:srgbClr val="B2ECC4"/>
            </a:solidFill>
            <a:round/>
            <a:headEnd/>
            <a:tailEnd/>
          </a:ln>
        </p:spPr>
        <p:txBody>
          <a:bodyPr wrap="none" anchor="ctr">
            <a:prstTxWarp prst="textNoShape">
              <a:avLst/>
            </a:prstTxWarp>
          </a:bodyPr>
          <a:lstStyle/>
          <a:p>
            <a:pPr algn="ctr"/>
            <a:endParaRPr lang="en-US" sz="1600" b="1">
              <a:latin typeface="+mj-lt"/>
            </a:endParaRPr>
          </a:p>
        </p:txBody>
      </p:sp>
      <p:sp>
        <p:nvSpPr>
          <p:cNvPr id="53254" name="Oval 6"/>
          <p:cNvSpPr>
            <a:spLocks noChangeArrowheads="1"/>
          </p:cNvSpPr>
          <p:nvPr/>
        </p:nvSpPr>
        <p:spPr bwMode="auto">
          <a:xfrm>
            <a:off x="2998787" y="2263775"/>
            <a:ext cx="2209800" cy="2209800"/>
          </a:xfrm>
          <a:prstGeom prst="ellipse">
            <a:avLst/>
          </a:prstGeom>
          <a:solidFill>
            <a:srgbClr val="FF99CC">
              <a:alpha val="50195"/>
            </a:srgbClr>
          </a:solidFill>
          <a:ln w="63500">
            <a:solidFill>
              <a:srgbClr val="FF99CC"/>
            </a:solidFill>
            <a:round/>
            <a:headEnd/>
            <a:tailEnd/>
          </a:ln>
        </p:spPr>
        <p:txBody>
          <a:bodyPr wrap="none" anchor="ctr">
            <a:prstTxWarp prst="textNoShape">
              <a:avLst/>
            </a:prstTxWarp>
          </a:bodyPr>
          <a:lstStyle/>
          <a:p>
            <a:pPr algn="ctr"/>
            <a:endParaRPr lang="en-US" sz="1600" b="1">
              <a:latin typeface="+mj-lt"/>
            </a:endParaRPr>
          </a:p>
        </p:txBody>
      </p:sp>
      <p:sp>
        <p:nvSpPr>
          <p:cNvPr id="53255" name="Text Box 7"/>
          <p:cNvSpPr txBox="1">
            <a:spLocks noChangeArrowheads="1"/>
          </p:cNvSpPr>
          <p:nvPr/>
        </p:nvSpPr>
        <p:spPr bwMode="auto">
          <a:xfrm rot="18341135">
            <a:off x="3148918" y="3036064"/>
            <a:ext cx="1223737"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SYSTEMS</a:t>
            </a:r>
          </a:p>
        </p:txBody>
      </p:sp>
      <p:sp>
        <p:nvSpPr>
          <p:cNvPr id="53256" name="Text Box 8"/>
          <p:cNvSpPr txBox="1">
            <a:spLocks noChangeArrowheads="1"/>
          </p:cNvSpPr>
          <p:nvPr/>
        </p:nvSpPr>
        <p:spPr bwMode="auto">
          <a:xfrm>
            <a:off x="4093285" y="4708525"/>
            <a:ext cx="1425741"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PRACTICES</a:t>
            </a:r>
          </a:p>
        </p:txBody>
      </p:sp>
      <p:sp>
        <p:nvSpPr>
          <p:cNvPr id="53257" name="Text Box 9"/>
          <p:cNvSpPr txBox="1">
            <a:spLocks noChangeArrowheads="1"/>
          </p:cNvSpPr>
          <p:nvPr/>
        </p:nvSpPr>
        <p:spPr bwMode="auto">
          <a:xfrm rot="2905354">
            <a:off x="5361113" y="2965420"/>
            <a:ext cx="761747"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DATA</a:t>
            </a:r>
          </a:p>
        </p:txBody>
      </p:sp>
      <p:sp>
        <p:nvSpPr>
          <p:cNvPr id="53258" name="Text Box 10"/>
          <p:cNvSpPr txBox="1">
            <a:spLocks noChangeArrowheads="1"/>
          </p:cNvSpPr>
          <p:nvPr/>
        </p:nvSpPr>
        <p:spPr bwMode="auto">
          <a:xfrm>
            <a:off x="564865" y="1958975"/>
            <a:ext cx="1913507" cy="1323439"/>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 </a:t>
            </a:r>
          </a:p>
          <a:p>
            <a:pPr algn="ctr" eaLnBrk="0" hangingPunct="0"/>
            <a:r>
              <a:rPr lang="en-US" sz="2000" b="1" i="1">
                <a:latin typeface="+mj-lt"/>
                <a:ea typeface="Arial" pitchFamily="-1" charset="0"/>
                <a:cs typeface="Arial" pitchFamily="-1" charset="0"/>
              </a:rPr>
              <a:t>Culturally </a:t>
            </a:r>
          </a:p>
          <a:p>
            <a:pPr algn="ctr" eaLnBrk="0" hangingPunct="0"/>
            <a:r>
              <a:rPr lang="en-US" sz="2000" b="1" i="1">
                <a:latin typeface="+mj-lt"/>
                <a:ea typeface="Arial" pitchFamily="-1" charset="0"/>
                <a:cs typeface="Arial" pitchFamily="-1" charset="0"/>
              </a:rPr>
              <a:t>Knowledgeable </a:t>
            </a:r>
          </a:p>
          <a:p>
            <a:pPr algn="ctr" eaLnBrk="0" hangingPunct="0"/>
            <a:r>
              <a:rPr lang="en-US" sz="2000" b="1">
                <a:latin typeface="+mj-lt"/>
                <a:ea typeface="Arial" pitchFamily="-1" charset="0"/>
                <a:cs typeface="Arial" pitchFamily="-1" charset="0"/>
              </a:rPr>
              <a:t>Staff Behavior</a:t>
            </a:r>
          </a:p>
        </p:txBody>
      </p:sp>
      <p:sp>
        <p:nvSpPr>
          <p:cNvPr id="53259" name="Text Box 11"/>
          <p:cNvSpPr txBox="1">
            <a:spLocks noChangeArrowheads="1"/>
          </p:cNvSpPr>
          <p:nvPr/>
        </p:nvSpPr>
        <p:spPr bwMode="auto">
          <a:xfrm>
            <a:off x="3120339" y="5997575"/>
            <a:ext cx="3555783" cy="707886"/>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 </a:t>
            </a:r>
            <a:r>
              <a:rPr lang="en-US" sz="2000" b="1" i="1">
                <a:latin typeface="+mj-lt"/>
                <a:ea typeface="Arial" pitchFamily="-1" charset="0"/>
                <a:cs typeface="Arial" pitchFamily="-1" charset="0"/>
              </a:rPr>
              <a:t>Culturally Relevant</a:t>
            </a:r>
          </a:p>
          <a:p>
            <a:pPr algn="ctr" eaLnBrk="0" hangingPunct="0"/>
            <a:r>
              <a:rPr lang="en-US" sz="2000" b="1">
                <a:latin typeface="+mj-lt"/>
                <a:ea typeface="Arial" pitchFamily="-1" charset="0"/>
                <a:cs typeface="Arial" pitchFamily="-1" charset="0"/>
              </a:rPr>
              <a:t>Evidence-based Interventions</a:t>
            </a:r>
          </a:p>
        </p:txBody>
      </p:sp>
      <p:sp>
        <p:nvSpPr>
          <p:cNvPr id="53260" name="Text Box 12"/>
          <p:cNvSpPr txBox="1">
            <a:spLocks noChangeArrowheads="1"/>
          </p:cNvSpPr>
          <p:nvPr/>
        </p:nvSpPr>
        <p:spPr bwMode="auto">
          <a:xfrm>
            <a:off x="4056209" y="1714500"/>
            <a:ext cx="1426868" cy="400110"/>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dirty="0">
                <a:latin typeface="+mj-lt"/>
                <a:ea typeface="Arial" pitchFamily="-1" charset="0"/>
                <a:cs typeface="Arial" pitchFamily="-1" charset="0"/>
              </a:rPr>
              <a:t>OUTCOMES</a:t>
            </a:r>
          </a:p>
        </p:txBody>
      </p:sp>
      <p:sp>
        <p:nvSpPr>
          <p:cNvPr id="53261" name="Text Box 13"/>
          <p:cNvSpPr txBox="1">
            <a:spLocks noChangeArrowheads="1"/>
          </p:cNvSpPr>
          <p:nvPr/>
        </p:nvSpPr>
        <p:spPr bwMode="auto">
          <a:xfrm>
            <a:off x="757237" y="793750"/>
            <a:ext cx="8034338" cy="708025"/>
          </a:xfrm>
          <a:prstGeom prst="rect">
            <a:avLst/>
          </a:prstGeom>
          <a:noFill/>
          <a:ln w="9525">
            <a:noFill/>
            <a:miter lim="800000"/>
            <a:headEnd/>
            <a:tailEnd/>
          </a:ln>
        </p:spPr>
        <p:txBody>
          <a:bodyPr>
            <a:prstTxWarp prst="textNoShape">
              <a:avLst/>
            </a:prstTxWarp>
            <a:spAutoFit/>
          </a:bodyPr>
          <a:lstStyle/>
          <a:p>
            <a:pPr algn="ctr" eaLnBrk="0" hangingPunct="0"/>
            <a:r>
              <a:rPr lang="en-US" sz="2000" b="1" dirty="0">
                <a:latin typeface="+mj-lt"/>
                <a:ea typeface="Arial" pitchFamily="-1" charset="0"/>
                <a:cs typeface="Arial" pitchFamily="-1" charset="0"/>
              </a:rPr>
              <a:t>Supporting </a:t>
            </a:r>
            <a:r>
              <a:rPr lang="en-US" sz="2000" b="1" i="1" dirty="0">
                <a:latin typeface="+mj-lt"/>
                <a:ea typeface="Arial" pitchFamily="-1" charset="0"/>
                <a:cs typeface="Arial" pitchFamily="-1" charset="0"/>
              </a:rPr>
              <a:t>Culturally Equitable </a:t>
            </a:r>
          </a:p>
          <a:p>
            <a:pPr algn="ctr" eaLnBrk="0" hangingPunct="0"/>
            <a:r>
              <a:rPr lang="en-US" sz="2000" b="1" dirty="0">
                <a:latin typeface="+mj-lt"/>
                <a:ea typeface="Arial" pitchFamily="-1" charset="0"/>
                <a:cs typeface="Arial" pitchFamily="-1" charset="0"/>
              </a:rPr>
              <a:t>Social Competence &amp; Academic Achievement</a:t>
            </a:r>
          </a:p>
        </p:txBody>
      </p:sp>
      <p:sp>
        <p:nvSpPr>
          <p:cNvPr id="53262" name="Text Box 14"/>
          <p:cNvSpPr txBox="1">
            <a:spLocks noChangeArrowheads="1"/>
          </p:cNvSpPr>
          <p:nvPr/>
        </p:nvSpPr>
        <p:spPr bwMode="auto">
          <a:xfrm>
            <a:off x="6816458" y="1958975"/>
            <a:ext cx="1872196" cy="1323439"/>
          </a:xfrm>
          <a:prstGeom prst="rect">
            <a:avLst/>
          </a:prstGeom>
          <a:noFill/>
          <a:ln w="9525">
            <a:noFill/>
            <a:miter lim="800000"/>
            <a:headEnd/>
            <a:tailEnd/>
          </a:ln>
        </p:spPr>
        <p:txBody>
          <a:bodyPr wrap="none">
            <a:prstTxWarp prst="textNoShape">
              <a:avLst/>
            </a:prstTxWarp>
            <a:spAutoFit/>
          </a:bodyPr>
          <a:lstStyle/>
          <a:p>
            <a:pPr algn="ctr" eaLnBrk="0" hangingPunct="0"/>
            <a:r>
              <a:rPr lang="en-US" sz="2000" b="1">
                <a:latin typeface="+mj-lt"/>
                <a:ea typeface="Arial" pitchFamily="-1" charset="0"/>
                <a:cs typeface="Arial" pitchFamily="-1" charset="0"/>
              </a:rPr>
              <a:t>Supporting</a:t>
            </a:r>
          </a:p>
          <a:p>
            <a:pPr algn="ctr" eaLnBrk="0" hangingPunct="0"/>
            <a:r>
              <a:rPr lang="en-US" sz="2000" b="1" i="1">
                <a:latin typeface="+mj-lt"/>
                <a:ea typeface="Arial" pitchFamily="-1" charset="0"/>
                <a:cs typeface="Arial" pitchFamily="-1" charset="0"/>
              </a:rPr>
              <a:t>Culturally Valid </a:t>
            </a:r>
          </a:p>
          <a:p>
            <a:pPr algn="ctr" eaLnBrk="0" hangingPunct="0"/>
            <a:r>
              <a:rPr lang="en-US" sz="2000" b="1">
                <a:latin typeface="+mj-lt"/>
                <a:ea typeface="Arial" pitchFamily="-1" charset="0"/>
                <a:cs typeface="Arial" pitchFamily="-1" charset="0"/>
              </a:rPr>
              <a:t>Decision</a:t>
            </a:r>
          </a:p>
          <a:p>
            <a:pPr algn="ctr" eaLnBrk="0" hangingPunct="0"/>
            <a:r>
              <a:rPr lang="en-US" sz="2000" b="1">
                <a:latin typeface="+mj-lt"/>
                <a:ea typeface="Arial" pitchFamily="-1" charset="0"/>
                <a:cs typeface="Arial" pitchFamily="-1" charset="0"/>
              </a:rPr>
              <a:t>Making</a:t>
            </a:r>
          </a:p>
        </p:txBody>
      </p:sp>
      <p:cxnSp>
        <p:nvCxnSpPr>
          <p:cNvPr id="5" name="Straight Connector 4"/>
          <p:cNvCxnSpPr/>
          <p:nvPr/>
        </p:nvCxnSpPr>
        <p:spPr>
          <a:xfrm>
            <a:off x="4338637" y="11969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8532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414837" y="6378575"/>
            <a:ext cx="2286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04837" y="26447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04837" y="2949575"/>
            <a:ext cx="18288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30" name="Picture 29"/>
          <p:cNvPicPr/>
          <p:nvPr/>
        </p:nvPicPr>
        <p:blipFill>
          <a:blip r:embed="rId4">
            <a:extLst>
              <a:ext uri="{28A0092B-C50C-407E-A947-70E740481C1C}">
                <a14:useLocalDpi xmlns:a14="http://schemas.microsoft.com/office/drawing/2010/main"/>
              </a:ext>
            </a:extLst>
          </a:blip>
          <a:srcRect/>
          <a:stretch>
            <a:fillRect/>
          </a:stretch>
        </p:blipFill>
        <p:spPr bwMode="auto">
          <a:xfrm>
            <a:off x="8001506" y="228600"/>
            <a:ext cx="1142494" cy="1143000"/>
          </a:xfrm>
          <a:prstGeom prst="rect">
            <a:avLst/>
          </a:prstGeom>
          <a:noFill/>
          <a:ln>
            <a:noFill/>
          </a:ln>
        </p:spPr>
      </p:pic>
      <p:pic>
        <p:nvPicPr>
          <p:cNvPr id="31" name="Picture 30"/>
          <p:cNvPicPr/>
          <p:nvPr/>
        </p:nvPicPr>
        <p:blipFill>
          <a:blip r:embed="rId5">
            <a:extLst>
              <a:ext uri="{28A0092B-C50C-407E-A947-70E740481C1C}">
                <a14:useLocalDpi xmlns:a14="http://schemas.microsoft.com/office/drawing/2010/main"/>
              </a:ext>
            </a:extLst>
          </a:blip>
          <a:srcRect/>
          <a:stretch>
            <a:fillRect/>
          </a:stretch>
        </p:blipFill>
        <p:spPr bwMode="auto">
          <a:xfrm>
            <a:off x="0" y="304800"/>
            <a:ext cx="1095375" cy="1066800"/>
          </a:xfrm>
          <a:prstGeom prst="rect">
            <a:avLst/>
          </a:prstGeom>
          <a:noFill/>
          <a:ln>
            <a:noFill/>
          </a:ln>
        </p:spPr>
      </p:pic>
    </p:spTree>
    <p:extLst>
      <p:ext uri="{BB962C8B-B14F-4D97-AF65-F5344CB8AC3E}">
        <p14:creationId xmlns:p14="http://schemas.microsoft.com/office/powerpoint/2010/main" val="26879208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61"/>
                                        </p:tgtEl>
                                        <p:attrNameLst>
                                          <p:attrName>style.visibility</p:attrName>
                                        </p:attrNameLst>
                                      </p:cBhvr>
                                      <p:to>
                                        <p:strVal val="visible"/>
                                      </p:to>
                                    </p:set>
                                    <p:animEffect transition="in" filter="fade">
                                      <p:cBhvr>
                                        <p:cTn id="7" dur="500"/>
                                        <p:tgtEl>
                                          <p:spTgt spid="532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60"/>
                                        </p:tgtEl>
                                        <p:attrNameLst>
                                          <p:attrName>style.visibility</p:attrName>
                                        </p:attrNameLst>
                                      </p:cBhvr>
                                      <p:to>
                                        <p:strVal val="visible"/>
                                      </p:to>
                                    </p:set>
                                    <p:animEffect transition="in" filter="fade">
                                      <p:cBhvr>
                                        <p:cTn id="10" dur="500"/>
                                        <p:tgtEl>
                                          <p:spTgt spid="532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251"/>
                                        </p:tgtEl>
                                        <p:attrNameLst>
                                          <p:attrName>style.visibility</p:attrName>
                                        </p:attrNameLst>
                                      </p:cBhvr>
                                      <p:to>
                                        <p:strVal val="visible"/>
                                      </p:to>
                                    </p:set>
                                    <p:animEffect transition="in" filter="fade">
                                      <p:cBhvr>
                                        <p:cTn id="13" dur="500"/>
                                        <p:tgtEl>
                                          <p:spTgt spid="532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3257"/>
                                        </p:tgtEl>
                                        <p:attrNameLst>
                                          <p:attrName>style.visibility</p:attrName>
                                        </p:attrNameLst>
                                      </p:cBhvr>
                                      <p:to>
                                        <p:strVal val="visible"/>
                                      </p:to>
                                    </p:set>
                                    <p:animEffect transition="in" filter="fade">
                                      <p:cBhvr>
                                        <p:cTn id="18" dur="500"/>
                                        <p:tgtEl>
                                          <p:spTgt spid="532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253"/>
                                        </p:tgtEl>
                                        <p:attrNameLst>
                                          <p:attrName>style.visibility</p:attrName>
                                        </p:attrNameLst>
                                      </p:cBhvr>
                                      <p:to>
                                        <p:strVal val="visible"/>
                                      </p:to>
                                    </p:set>
                                    <p:animEffect transition="in" filter="fade">
                                      <p:cBhvr>
                                        <p:cTn id="21" dur="500"/>
                                        <p:tgtEl>
                                          <p:spTgt spid="532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262"/>
                                        </p:tgtEl>
                                        <p:attrNameLst>
                                          <p:attrName>style.visibility</p:attrName>
                                        </p:attrNameLst>
                                      </p:cBhvr>
                                      <p:to>
                                        <p:strVal val="visible"/>
                                      </p:to>
                                    </p:set>
                                    <p:animEffect transition="in" filter="fade">
                                      <p:cBhvr>
                                        <p:cTn id="24" dur="500"/>
                                        <p:tgtEl>
                                          <p:spTgt spid="5326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256"/>
                                        </p:tgtEl>
                                        <p:attrNameLst>
                                          <p:attrName>style.visibility</p:attrName>
                                        </p:attrNameLst>
                                      </p:cBhvr>
                                      <p:to>
                                        <p:strVal val="visible"/>
                                      </p:to>
                                    </p:set>
                                    <p:animEffect transition="in" filter="fade">
                                      <p:cBhvr>
                                        <p:cTn id="29" dur="500"/>
                                        <p:tgtEl>
                                          <p:spTgt spid="532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252"/>
                                        </p:tgtEl>
                                        <p:attrNameLst>
                                          <p:attrName>style.visibility</p:attrName>
                                        </p:attrNameLst>
                                      </p:cBhvr>
                                      <p:to>
                                        <p:strVal val="visible"/>
                                      </p:to>
                                    </p:set>
                                    <p:animEffect transition="in" filter="fade">
                                      <p:cBhvr>
                                        <p:cTn id="32" dur="500"/>
                                        <p:tgtEl>
                                          <p:spTgt spid="532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3259"/>
                                        </p:tgtEl>
                                        <p:attrNameLst>
                                          <p:attrName>style.visibility</p:attrName>
                                        </p:attrNameLst>
                                      </p:cBhvr>
                                      <p:to>
                                        <p:strVal val="visible"/>
                                      </p:to>
                                    </p:set>
                                    <p:animEffect transition="in" filter="fade">
                                      <p:cBhvr>
                                        <p:cTn id="35" dur="500"/>
                                        <p:tgtEl>
                                          <p:spTgt spid="532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3255"/>
                                        </p:tgtEl>
                                        <p:attrNameLst>
                                          <p:attrName>style.visibility</p:attrName>
                                        </p:attrNameLst>
                                      </p:cBhvr>
                                      <p:to>
                                        <p:strVal val="visible"/>
                                      </p:to>
                                    </p:set>
                                    <p:animEffect transition="in" filter="fade">
                                      <p:cBhvr>
                                        <p:cTn id="40" dur="500"/>
                                        <p:tgtEl>
                                          <p:spTgt spid="532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3254"/>
                                        </p:tgtEl>
                                        <p:attrNameLst>
                                          <p:attrName>style.visibility</p:attrName>
                                        </p:attrNameLst>
                                      </p:cBhvr>
                                      <p:to>
                                        <p:strVal val="visible"/>
                                      </p:to>
                                    </p:set>
                                    <p:animEffect transition="in" filter="fade">
                                      <p:cBhvr>
                                        <p:cTn id="43" dur="500"/>
                                        <p:tgtEl>
                                          <p:spTgt spid="5325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3258"/>
                                        </p:tgtEl>
                                        <p:attrNameLst>
                                          <p:attrName>style.visibility</p:attrName>
                                        </p:attrNameLst>
                                      </p:cBhvr>
                                      <p:to>
                                        <p:strVal val="visible"/>
                                      </p:to>
                                    </p:set>
                                    <p:animEffect transition="in" filter="fade">
                                      <p:cBhvr>
                                        <p:cTn id="46" dur="500"/>
                                        <p:tgtEl>
                                          <p:spTgt spid="53258"/>
                                        </p:tgtEl>
                                      </p:cBhvr>
                                    </p:animEffect>
                                  </p:childTnLst>
                                </p:cTn>
                              </p:par>
                            </p:childTnLst>
                          </p:cTn>
                        </p:par>
                        <p:par>
                          <p:cTn id="47" fill="hold">
                            <p:stCondLst>
                              <p:cond delay="500"/>
                            </p:stCondLst>
                            <p:childTnLst>
                              <p:par>
                                <p:cTn id="48" presetID="35" presetClass="emph" presetSubtype="0" repeatCount="5000" fill="remove" grpId="1" nodeType="afterEffect">
                                  <p:stCondLst>
                                    <p:cond delay="0"/>
                                  </p:stCondLst>
                                  <p:childTnLst>
                                    <p:anim calcmode="discrete" valueType="str">
                                      <p:cBhvr>
                                        <p:cTn id="49" dur="1000" fill="hold"/>
                                        <p:tgtEl>
                                          <p:spTgt spid="53254"/>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 grpId="0" animBg="1"/>
      <p:bldP spid="53251" grpId="0" animBg="1"/>
      <p:bldP spid="53252" grpId="0" animBg="1"/>
      <p:bldP spid="53253" grpId="0" animBg="1"/>
      <p:bldP spid="53254" grpId="0" animBg="1"/>
      <p:bldP spid="53254" grpId="1" animBg="1"/>
      <p:bldP spid="53255" grpId="0"/>
      <p:bldP spid="53256" grpId="0"/>
      <p:bldP spid="53257" grpId="0"/>
      <p:bldP spid="53258" grpId="0"/>
      <p:bldP spid="53259" grpId="0"/>
      <p:bldP spid="53260" grpId="0"/>
      <p:bldP spid="53261" grpId="0"/>
      <p:bldP spid="532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cxnSp>
        <p:nvCxnSpPr>
          <p:cNvPr id="611330" name="AutoShape 2"/>
          <p:cNvCxnSpPr>
            <a:cxnSpLocks noChangeShapeType="1"/>
            <a:stCxn id="611331" idx="0"/>
            <a:endCxn id="611335" idx="3"/>
          </p:cNvCxnSpPr>
          <p:nvPr/>
        </p:nvCxnSpPr>
        <p:spPr bwMode="auto">
          <a:xfrm flipV="1">
            <a:off x="3657600" y="4264025"/>
            <a:ext cx="792163" cy="688975"/>
          </a:xfrm>
          <a:prstGeom prst="straightConnector1">
            <a:avLst/>
          </a:prstGeom>
          <a:noFill/>
          <a:ln w="63500">
            <a:solidFill>
              <a:schemeClr val="tx1"/>
            </a:solidFill>
            <a:round/>
            <a:headEnd/>
            <a:tailEnd type="triangle" w="med" len="med"/>
          </a:ln>
        </p:spPr>
      </p:cxnSp>
      <p:sp>
        <p:nvSpPr>
          <p:cNvPr id="611331" name="Oval 3">
            <a:hlinkClick r:id="" action="ppaction://noaction"/>
          </p:cNvPr>
          <p:cNvSpPr>
            <a:spLocks noChangeArrowheads="1"/>
          </p:cNvSpPr>
          <p:nvPr/>
        </p:nvSpPr>
        <p:spPr bwMode="auto">
          <a:xfrm>
            <a:off x="25146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Evaluation</a:t>
            </a:r>
          </a:p>
        </p:txBody>
      </p:sp>
      <p:cxnSp>
        <p:nvCxnSpPr>
          <p:cNvPr id="611332" name="AutoShape 4"/>
          <p:cNvCxnSpPr>
            <a:cxnSpLocks noChangeShapeType="1"/>
            <a:stCxn id="611333" idx="2"/>
            <a:endCxn id="611331" idx="6"/>
          </p:cNvCxnSpPr>
          <p:nvPr/>
        </p:nvCxnSpPr>
        <p:spPr bwMode="auto">
          <a:xfrm flipH="1">
            <a:off x="4800600" y="5486400"/>
            <a:ext cx="1219200" cy="0"/>
          </a:xfrm>
          <a:prstGeom prst="straightConnector1">
            <a:avLst/>
          </a:prstGeom>
          <a:noFill/>
          <a:ln w="63500">
            <a:solidFill>
              <a:schemeClr val="tx1"/>
            </a:solidFill>
            <a:round/>
            <a:headEnd/>
            <a:tailEnd type="triangle" w="med" len="med"/>
          </a:ln>
        </p:spPr>
      </p:cxnSp>
      <p:sp>
        <p:nvSpPr>
          <p:cNvPr id="611333" name="Oval 5">
            <a:hlinkClick r:id="" action="ppaction://noaction"/>
          </p:cNvPr>
          <p:cNvSpPr>
            <a:spLocks noChangeArrowheads="1"/>
          </p:cNvSpPr>
          <p:nvPr/>
        </p:nvSpPr>
        <p:spPr bwMode="auto">
          <a:xfrm>
            <a:off x="6019800" y="49530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Implementation</a:t>
            </a:r>
          </a:p>
        </p:txBody>
      </p:sp>
      <p:cxnSp>
        <p:nvCxnSpPr>
          <p:cNvPr id="611334" name="AutoShape 6"/>
          <p:cNvCxnSpPr>
            <a:cxnSpLocks noChangeShapeType="1"/>
            <a:stCxn id="611335" idx="5"/>
            <a:endCxn id="611333" idx="0"/>
          </p:cNvCxnSpPr>
          <p:nvPr/>
        </p:nvCxnSpPr>
        <p:spPr bwMode="auto">
          <a:xfrm>
            <a:off x="6066023" y="4263371"/>
            <a:ext cx="1096777" cy="689629"/>
          </a:xfrm>
          <a:prstGeom prst="straightConnector1">
            <a:avLst/>
          </a:prstGeom>
          <a:noFill/>
          <a:ln w="63500">
            <a:solidFill>
              <a:schemeClr val="tx1"/>
            </a:solidFill>
            <a:round/>
            <a:headEnd/>
            <a:tailEnd type="triangle" w="med" len="med"/>
          </a:ln>
        </p:spPr>
      </p:cxnSp>
      <p:sp>
        <p:nvSpPr>
          <p:cNvPr id="611335" name="Oval 7">
            <a:hlinkClick r:id="" action="ppaction://noaction"/>
          </p:cNvPr>
          <p:cNvSpPr>
            <a:spLocks noChangeArrowheads="1"/>
          </p:cNvSpPr>
          <p:nvPr/>
        </p:nvSpPr>
        <p:spPr bwMode="auto">
          <a:xfrm>
            <a:off x="4114800" y="3352800"/>
            <a:ext cx="2286000" cy="1066800"/>
          </a:xfrm>
          <a:prstGeom prst="ellipse">
            <a:avLst/>
          </a:prstGeom>
          <a:solidFill>
            <a:srgbClr val="99FF99"/>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Data-based </a:t>
            </a:r>
          </a:p>
          <a:p>
            <a:r>
              <a:rPr lang="en-US" sz="2400">
                <a:solidFill>
                  <a:srgbClr val="000066"/>
                </a:solidFill>
                <a:latin typeface="Arial" pitchFamily="-1" charset="0"/>
                <a:ea typeface="Arial" pitchFamily="-1" charset="0"/>
                <a:cs typeface="Arial" pitchFamily="-1" charset="0"/>
              </a:rPr>
              <a:t>Action Plan</a:t>
            </a:r>
          </a:p>
        </p:txBody>
      </p:sp>
      <p:cxnSp>
        <p:nvCxnSpPr>
          <p:cNvPr id="611336" name="AutoShape 8"/>
          <p:cNvCxnSpPr>
            <a:cxnSpLocks noChangeShapeType="1"/>
            <a:stCxn id="611337" idx="4"/>
            <a:endCxn id="611335" idx="0"/>
          </p:cNvCxnSpPr>
          <p:nvPr/>
        </p:nvCxnSpPr>
        <p:spPr bwMode="auto">
          <a:xfrm>
            <a:off x="5257800" y="2895600"/>
            <a:ext cx="0" cy="457200"/>
          </a:xfrm>
          <a:prstGeom prst="straightConnector1">
            <a:avLst/>
          </a:prstGeom>
          <a:noFill/>
          <a:ln w="63500">
            <a:solidFill>
              <a:schemeClr val="tx1"/>
            </a:solidFill>
            <a:round/>
            <a:headEnd/>
            <a:tailEnd type="triangle" w="med" len="med"/>
          </a:ln>
        </p:spPr>
      </p:cxnSp>
      <p:sp>
        <p:nvSpPr>
          <p:cNvPr id="611337" name="Oval 9">
            <a:hlinkClick r:id="" action="ppaction://noaction"/>
          </p:cNvPr>
          <p:cNvSpPr>
            <a:spLocks noChangeArrowheads="1"/>
          </p:cNvSpPr>
          <p:nvPr/>
        </p:nvSpPr>
        <p:spPr bwMode="auto">
          <a:xfrm>
            <a:off x="4114800" y="1828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r>
              <a:rPr lang="en-US" sz="2400">
                <a:solidFill>
                  <a:srgbClr val="000066"/>
                </a:solidFill>
                <a:latin typeface="Arial" pitchFamily="-1" charset="0"/>
                <a:ea typeface="Arial" pitchFamily="-1" charset="0"/>
                <a:cs typeface="Arial" pitchFamily="-1" charset="0"/>
              </a:rPr>
              <a:t>Agreements</a:t>
            </a:r>
          </a:p>
        </p:txBody>
      </p:sp>
      <p:cxnSp>
        <p:nvCxnSpPr>
          <p:cNvPr id="611338" name="AutoShape 10"/>
          <p:cNvCxnSpPr>
            <a:cxnSpLocks noChangeShapeType="1"/>
            <a:stCxn id="27659" idx="4"/>
            <a:endCxn id="611337" idx="0"/>
          </p:cNvCxnSpPr>
          <p:nvPr/>
        </p:nvCxnSpPr>
        <p:spPr bwMode="auto">
          <a:xfrm>
            <a:off x="5257800" y="1371600"/>
            <a:ext cx="0" cy="457200"/>
          </a:xfrm>
          <a:prstGeom prst="straightConnector1">
            <a:avLst/>
          </a:prstGeom>
          <a:noFill/>
          <a:ln w="63500">
            <a:solidFill>
              <a:schemeClr val="tx1"/>
            </a:solidFill>
            <a:round/>
            <a:headEnd/>
            <a:tailEnd type="triangle" w="med" len="med"/>
          </a:ln>
        </p:spPr>
      </p:cxnSp>
      <p:sp>
        <p:nvSpPr>
          <p:cNvPr id="27659" name="Oval 11">
            <a:hlinkClick r:id="" action="ppaction://noaction"/>
          </p:cNvPr>
          <p:cNvSpPr>
            <a:spLocks noChangeArrowheads="1"/>
          </p:cNvSpPr>
          <p:nvPr/>
        </p:nvSpPr>
        <p:spPr bwMode="auto">
          <a:xfrm>
            <a:off x="4114800" y="304800"/>
            <a:ext cx="2286000" cy="1066800"/>
          </a:xfrm>
          <a:prstGeom prst="ellipse">
            <a:avLst/>
          </a:prstGeom>
          <a:solidFill>
            <a:srgbClr val="66CCFF"/>
          </a:solidFill>
          <a:ln w="9525">
            <a:solidFill>
              <a:schemeClr val="tx1"/>
            </a:solidFill>
            <a:round/>
            <a:headEnd/>
            <a:tailEnd/>
          </a:ln>
        </p:spPr>
        <p:txBody>
          <a:bodyPr wrap="none" anchor="ctr">
            <a:prstTxWarp prst="textNoShape">
              <a:avLst/>
            </a:prstTxWarp>
          </a:bodyPr>
          <a:lstStyle/>
          <a:p>
            <a:pPr algn="ctr"/>
            <a:r>
              <a:rPr lang="en-US" sz="2400" dirty="0">
                <a:solidFill>
                  <a:srgbClr val="000066"/>
                </a:solidFill>
                <a:latin typeface="Arial" pitchFamily="-1" charset="0"/>
                <a:ea typeface="Arial" pitchFamily="-1" charset="0"/>
                <a:cs typeface="Arial" pitchFamily="-1" charset="0"/>
              </a:rPr>
              <a:t>Team</a:t>
            </a:r>
          </a:p>
        </p:txBody>
      </p:sp>
      <p:sp>
        <p:nvSpPr>
          <p:cNvPr id="27660" name="Rectangle 12"/>
          <p:cNvSpPr>
            <a:spLocks noGrp="1" noChangeArrowheads="1"/>
          </p:cNvSpPr>
          <p:nvPr>
            <p:ph type="title"/>
          </p:nvPr>
        </p:nvSpPr>
        <p:spPr>
          <a:xfrm>
            <a:off x="381000" y="457200"/>
            <a:ext cx="3352800" cy="2514600"/>
          </a:xfrm>
          <a:solidFill>
            <a:srgbClr val="008000"/>
          </a:solidFill>
        </p:spPr>
        <p:txBody>
          <a:bodyPr/>
          <a:lstStyle/>
          <a:p>
            <a:pPr eaLnBrk="1" hangingPunct="1"/>
            <a:r>
              <a:rPr lang="en-US" sz="2800">
                <a:solidFill>
                  <a:srgbClr val="FFFFFF"/>
                </a:solidFill>
              </a:rPr>
              <a:t>GENERAL IMPLEMENTATION PROCESS</a:t>
            </a:r>
          </a:p>
        </p:txBody>
      </p:sp>
      <p:grpSp>
        <p:nvGrpSpPr>
          <p:cNvPr id="16" name="Group 5"/>
          <p:cNvGrpSpPr/>
          <p:nvPr/>
        </p:nvGrpSpPr>
        <p:grpSpPr>
          <a:xfrm>
            <a:off x="-140380" y="5257800"/>
            <a:ext cx="1588180" cy="1676401"/>
            <a:chOff x="-140380" y="5333999"/>
            <a:chExt cx="1588180" cy="1676401"/>
          </a:xfrm>
        </p:grpSpPr>
        <p:pic>
          <p:nvPicPr>
            <p:cNvPr id="17"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8" name="TextBox 17"/>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I.C.iv</a:t>
              </a:r>
              <a:endParaRPr lang="en-US" sz="2000" b="1" dirty="0">
                <a:solidFill>
                  <a:srgbClr val="000000"/>
                </a:solidFill>
                <a:latin typeface="+mj-lt"/>
              </a:endParaRPr>
            </a:p>
          </p:txBody>
        </p:sp>
      </p:grpSp>
      <p:pic>
        <p:nvPicPr>
          <p:cNvPr id="19" name="Picture 18"/>
          <p:cNvPicPr/>
          <p:nvPr/>
        </p:nvPicPr>
        <p:blipFill>
          <a:blip r:embed="rId4">
            <a:extLst>
              <a:ext uri="{28A0092B-C50C-407E-A947-70E740481C1C}">
                <a14:useLocalDpi xmlns:a14="http://schemas.microsoft.com/office/drawing/2010/main"/>
              </a:ext>
            </a:extLst>
          </a:blip>
          <a:srcRect/>
          <a:stretch>
            <a:fillRect/>
          </a:stretch>
        </p:blipFill>
        <p:spPr bwMode="auto">
          <a:xfrm>
            <a:off x="2895600" y="2286000"/>
            <a:ext cx="1142494" cy="1143000"/>
          </a:xfrm>
          <a:prstGeom prst="rect">
            <a:avLst/>
          </a:prstGeom>
          <a:noFill/>
          <a:ln>
            <a:noFill/>
          </a:ln>
        </p:spPr>
      </p:pic>
      <p:pic>
        <p:nvPicPr>
          <p:cNvPr id="20" name="Picture 19"/>
          <p:cNvPicPr/>
          <p:nvPr/>
        </p:nvPicPr>
        <p:blipFill>
          <a:blip r:embed="rId5">
            <a:extLst>
              <a:ext uri="{28A0092B-C50C-407E-A947-70E740481C1C}">
                <a14:useLocalDpi xmlns:a14="http://schemas.microsoft.com/office/drawing/2010/main"/>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79785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11338"/>
                                        </p:tgtEl>
                                        <p:attrNameLst>
                                          <p:attrName>style.visibility</p:attrName>
                                        </p:attrNameLst>
                                      </p:cBhvr>
                                      <p:to>
                                        <p:strVal val="visible"/>
                                      </p:to>
                                    </p:set>
                                    <p:anim calcmode="lin" valueType="num">
                                      <p:cBhvr additive="base">
                                        <p:cTn id="7" dur="500" fill="hold"/>
                                        <p:tgtEl>
                                          <p:spTgt spid="611338"/>
                                        </p:tgtEl>
                                        <p:attrNameLst>
                                          <p:attrName>ppt_x</p:attrName>
                                        </p:attrNameLst>
                                      </p:cBhvr>
                                      <p:tavLst>
                                        <p:tav tm="0">
                                          <p:val>
                                            <p:strVal val="#ppt_x"/>
                                          </p:val>
                                        </p:tav>
                                        <p:tav tm="100000">
                                          <p:val>
                                            <p:strVal val="#ppt_x"/>
                                          </p:val>
                                        </p:tav>
                                      </p:tavLst>
                                    </p:anim>
                                    <p:anim calcmode="lin" valueType="num">
                                      <p:cBhvr additive="base">
                                        <p:cTn id="8" dur="500" fill="hold"/>
                                        <p:tgtEl>
                                          <p:spTgt spid="61133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11337"/>
                                        </p:tgtEl>
                                        <p:attrNameLst>
                                          <p:attrName>style.visibility</p:attrName>
                                        </p:attrNameLst>
                                      </p:cBhvr>
                                      <p:to>
                                        <p:strVal val="visible"/>
                                      </p:to>
                                    </p:set>
                                    <p:anim calcmode="lin" valueType="num">
                                      <p:cBhvr additive="base">
                                        <p:cTn id="11" dur="500" fill="hold"/>
                                        <p:tgtEl>
                                          <p:spTgt spid="611337"/>
                                        </p:tgtEl>
                                        <p:attrNameLst>
                                          <p:attrName>ppt_x</p:attrName>
                                        </p:attrNameLst>
                                      </p:cBhvr>
                                      <p:tavLst>
                                        <p:tav tm="0">
                                          <p:val>
                                            <p:strVal val="#ppt_x"/>
                                          </p:val>
                                        </p:tav>
                                        <p:tav tm="100000">
                                          <p:val>
                                            <p:strVal val="#ppt_x"/>
                                          </p:val>
                                        </p:tav>
                                      </p:tavLst>
                                    </p:anim>
                                    <p:anim calcmode="lin" valueType="num">
                                      <p:cBhvr additive="base">
                                        <p:cTn id="12" dur="500" fill="hold"/>
                                        <p:tgtEl>
                                          <p:spTgt spid="61133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11336"/>
                                        </p:tgtEl>
                                        <p:attrNameLst>
                                          <p:attrName>style.visibility</p:attrName>
                                        </p:attrNameLst>
                                      </p:cBhvr>
                                      <p:to>
                                        <p:strVal val="visible"/>
                                      </p:to>
                                    </p:set>
                                    <p:anim calcmode="lin" valueType="num">
                                      <p:cBhvr additive="base">
                                        <p:cTn id="17" dur="500" fill="hold"/>
                                        <p:tgtEl>
                                          <p:spTgt spid="611336"/>
                                        </p:tgtEl>
                                        <p:attrNameLst>
                                          <p:attrName>ppt_x</p:attrName>
                                        </p:attrNameLst>
                                      </p:cBhvr>
                                      <p:tavLst>
                                        <p:tav tm="0">
                                          <p:val>
                                            <p:strVal val="#ppt_x"/>
                                          </p:val>
                                        </p:tav>
                                        <p:tav tm="100000">
                                          <p:val>
                                            <p:strVal val="#ppt_x"/>
                                          </p:val>
                                        </p:tav>
                                      </p:tavLst>
                                    </p:anim>
                                    <p:anim calcmode="lin" valueType="num">
                                      <p:cBhvr additive="base">
                                        <p:cTn id="18" dur="500" fill="hold"/>
                                        <p:tgtEl>
                                          <p:spTgt spid="611336"/>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611335"/>
                                        </p:tgtEl>
                                        <p:attrNameLst>
                                          <p:attrName>style.visibility</p:attrName>
                                        </p:attrNameLst>
                                      </p:cBhvr>
                                      <p:to>
                                        <p:strVal val="visible"/>
                                      </p:to>
                                    </p:set>
                                    <p:anim calcmode="lin" valueType="num">
                                      <p:cBhvr additive="base">
                                        <p:cTn id="21" dur="500" fill="hold"/>
                                        <p:tgtEl>
                                          <p:spTgt spid="611335"/>
                                        </p:tgtEl>
                                        <p:attrNameLst>
                                          <p:attrName>ppt_x</p:attrName>
                                        </p:attrNameLst>
                                      </p:cBhvr>
                                      <p:tavLst>
                                        <p:tav tm="0">
                                          <p:val>
                                            <p:strVal val="#ppt_x"/>
                                          </p:val>
                                        </p:tav>
                                        <p:tav tm="100000">
                                          <p:val>
                                            <p:strVal val="#ppt_x"/>
                                          </p:val>
                                        </p:tav>
                                      </p:tavLst>
                                    </p:anim>
                                    <p:anim calcmode="lin" valueType="num">
                                      <p:cBhvr additive="base">
                                        <p:cTn id="22" dur="500" fill="hold"/>
                                        <p:tgtEl>
                                          <p:spTgt spid="61133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611334"/>
                                        </p:tgtEl>
                                        <p:attrNameLst>
                                          <p:attrName>style.visibility</p:attrName>
                                        </p:attrNameLst>
                                      </p:cBhvr>
                                      <p:to>
                                        <p:strVal val="visible"/>
                                      </p:to>
                                    </p:set>
                                    <p:anim calcmode="lin" valueType="num">
                                      <p:cBhvr additive="base">
                                        <p:cTn id="27" dur="500" fill="hold"/>
                                        <p:tgtEl>
                                          <p:spTgt spid="611334"/>
                                        </p:tgtEl>
                                        <p:attrNameLst>
                                          <p:attrName>ppt_x</p:attrName>
                                        </p:attrNameLst>
                                      </p:cBhvr>
                                      <p:tavLst>
                                        <p:tav tm="0">
                                          <p:val>
                                            <p:strVal val="0-#ppt_w/2"/>
                                          </p:val>
                                        </p:tav>
                                        <p:tav tm="100000">
                                          <p:val>
                                            <p:strVal val="#ppt_x"/>
                                          </p:val>
                                        </p:tav>
                                      </p:tavLst>
                                    </p:anim>
                                    <p:anim calcmode="lin" valueType="num">
                                      <p:cBhvr additive="base">
                                        <p:cTn id="28" dur="500" fill="hold"/>
                                        <p:tgtEl>
                                          <p:spTgt spid="611334"/>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611333"/>
                                        </p:tgtEl>
                                        <p:attrNameLst>
                                          <p:attrName>style.visibility</p:attrName>
                                        </p:attrNameLst>
                                      </p:cBhvr>
                                      <p:to>
                                        <p:strVal val="visible"/>
                                      </p:to>
                                    </p:set>
                                    <p:anim calcmode="lin" valueType="num">
                                      <p:cBhvr additive="base">
                                        <p:cTn id="31" dur="500" fill="hold"/>
                                        <p:tgtEl>
                                          <p:spTgt spid="611333"/>
                                        </p:tgtEl>
                                        <p:attrNameLst>
                                          <p:attrName>ppt_x</p:attrName>
                                        </p:attrNameLst>
                                      </p:cBhvr>
                                      <p:tavLst>
                                        <p:tav tm="0">
                                          <p:val>
                                            <p:strVal val="0-#ppt_w/2"/>
                                          </p:val>
                                        </p:tav>
                                        <p:tav tm="100000">
                                          <p:val>
                                            <p:strVal val="#ppt_x"/>
                                          </p:val>
                                        </p:tav>
                                      </p:tavLst>
                                    </p:anim>
                                    <p:anim calcmode="lin" valueType="num">
                                      <p:cBhvr additive="base">
                                        <p:cTn id="32" dur="500" fill="hold"/>
                                        <p:tgtEl>
                                          <p:spTgt spid="611333"/>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11332"/>
                                        </p:tgtEl>
                                        <p:attrNameLst>
                                          <p:attrName>style.visibility</p:attrName>
                                        </p:attrNameLst>
                                      </p:cBhvr>
                                      <p:to>
                                        <p:strVal val="visible"/>
                                      </p:to>
                                    </p:set>
                                    <p:anim calcmode="lin" valueType="num">
                                      <p:cBhvr additive="base">
                                        <p:cTn id="37" dur="500" fill="hold"/>
                                        <p:tgtEl>
                                          <p:spTgt spid="611332"/>
                                        </p:tgtEl>
                                        <p:attrNameLst>
                                          <p:attrName>ppt_x</p:attrName>
                                        </p:attrNameLst>
                                      </p:cBhvr>
                                      <p:tavLst>
                                        <p:tav tm="0">
                                          <p:val>
                                            <p:strVal val="1+#ppt_w/2"/>
                                          </p:val>
                                        </p:tav>
                                        <p:tav tm="100000">
                                          <p:val>
                                            <p:strVal val="#ppt_x"/>
                                          </p:val>
                                        </p:tav>
                                      </p:tavLst>
                                    </p:anim>
                                    <p:anim calcmode="lin" valueType="num">
                                      <p:cBhvr additive="base">
                                        <p:cTn id="38" dur="500" fill="hold"/>
                                        <p:tgtEl>
                                          <p:spTgt spid="61133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611331"/>
                                        </p:tgtEl>
                                        <p:attrNameLst>
                                          <p:attrName>style.visibility</p:attrName>
                                        </p:attrNameLst>
                                      </p:cBhvr>
                                      <p:to>
                                        <p:strVal val="visible"/>
                                      </p:to>
                                    </p:set>
                                    <p:anim calcmode="lin" valueType="num">
                                      <p:cBhvr additive="base">
                                        <p:cTn id="41" dur="500" fill="hold"/>
                                        <p:tgtEl>
                                          <p:spTgt spid="611331"/>
                                        </p:tgtEl>
                                        <p:attrNameLst>
                                          <p:attrName>ppt_x</p:attrName>
                                        </p:attrNameLst>
                                      </p:cBhvr>
                                      <p:tavLst>
                                        <p:tav tm="0">
                                          <p:val>
                                            <p:strVal val="1+#ppt_w/2"/>
                                          </p:val>
                                        </p:tav>
                                        <p:tav tm="100000">
                                          <p:val>
                                            <p:strVal val="#ppt_x"/>
                                          </p:val>
                                        </p:tav>
                                      </p:tavLst>
                                    </p:anim>
                                    <p:anim calcmode="lin" valueType="num">
                                      <p:cBhvr additive="base">
                                        <p:cTn id="42" dur="500" fill="hold"/>
                                        <p:tgtEl>
                                          <p:spTgt spid="61133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2" fill="hold" nodeType="clickEffect">
                                  <p:stCondLst>
                                    <p:cond delay="0"/>
                                  </p:stCondLst>
                                  <p:childTnLst>
                                    <p:set>
                                      <p:cBhvr>
                                        <p:cTn id="46" dur="1" fill="hold">
                                          <p:stCondLst>
                                            <p:cond delay="0"/>
                                          </p:stCondLst>
                                        </p:cTn>
                                        <p:tgtEl>
                                          <p:spTgt spid="611330"/>
                                        </p:tgtEl>
                                        <p:attrNameLst>
                                          <p:attrName>style.visibility</p:attrName>
                                        </p:attrNameLst>
                                      </p:cBhvr>
                                      <p:to>
                                        <p:strVal val="visible"/>
                                      </p:to>
                                    </p:set>
                                    <p:anim calcmode="lin" valueType="num">
                                      <p:cBhvr additive="base">
                                        <p:cTn id="47" dur="500" fill="hold"/>
                                        <p:tgtEl>
                                          <p:spTgt spid="611330"/>
                                        </p:tgtEl>
                                        <p:attrNameLst>
                                          <p:attrName>ppt_x</p:attrName>
                                        </p:attrNameLst>
                                      </p:cBhvr>
                                      <p:tavLst>
                                        <p:tav tm="0">
                                          <p:val>
                                            <p:strVal val="0-#ppt_w/2"/>
                                          </p:val>
                                        </p:tav>
                                        <p:tav tm="100000">
                                          <p:val>
                                            <p:strVal val="#ppt_x"/>
                                          </p:val>
                                        </p:tav>
                                      </p:tavLst>
                                    </p:anim>
                                    <p:anim calcmode="lin" valueType="num">
                                      <p:cBhvr additive="base">
                                        <p:cTn id="48" dur="500" fill="hold"/>
                                        <p:tgtEl>
                                          <p:spTgt spid="611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animBg="1"/>
      <p:bldP spid="611333" grpId="0" animBg="1"/>
      <p:bldP spid="611335" grpId="0" animBg="1"/>
      <p:bldP spid="6113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coaching team meetings</a:t>
            </a:r>
            <a:br>
              <a:rPr lang="en-US" dirty="0">
                <a:solidFill>
                  <a:schemeClr val="bg1"/>
                </a:solidFill>
              </a:rPr>
            </a:b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iII</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6" name="Picture 5"/>
          <p:cNvPicPr/>
          <p:nvPr/>
        </p:nvPicPr>
        <p:blipFill>
          <a:blip r:embed="rId3">
            <a:extLst>
              <a:ext uri="{28A0092B-C50C-407E-A947-70E740481C1C}">
                <a14:useLocalDpi xmlns:a14="http://schemas.microsoft.com/office/drawing/2010/main"/>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60003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066800"/>
          </a:xfrm>
          <a:solidFill>
            <a:srgbClr val="008000"/>
          </a:solidFill>
        </p:spPr>
        <p:txBody>
          <a:bodyPr/>
          <a:lstStyle/>
          <a:p>
            <a:r>
              <a:rPr lang="en-US" sz="3600" dirty="0">
                <a:solidFill>
                  <a:schemeClr val="bg1"/>
                </a:solidFill>
              </a:rPr>
              <a:t>Facilitating Effective Team Meetings</a:t>
            </a:r>
            <a:br>
              <a:rPr lang="en-US" sz="3600" dirty="0">
                <a:solidFill>
                  <a:schemeClr val="bg1"/>
                </a:solidFill>
              </a:rPr>
            </a:br>
            <a:r>
              <a:rPr lang="en-US" sz="2800" dirty="0">
                <a:solidFill>
                  <a:schemeClr val="bg1"/>
                </a:solidFill>
              </a:rPr>
              <a:t>(see details in Coaches’ Workbook)</a:t>
            </a:r>
            <a:endParaRPr lang="en-US" sz="1800" dirty="0">
              <a:solidFill>
                <a:schemeClr val="bg1"/>
              </a:solidFill>
            </a:endParaRPr>
          </a:p>
        </p:txBody>
      </p:sp>
      <p:sp>
        <p:nvSpPr>
          <p:cNvPr id="3" name="Content Placeholder 2"/>
          <p:cNvSpPr>
            <a:spLocks noGrp="1"/>
          </p:cNvSpPr>
          <p:nvPr>
            <p:ph idx="1"/>
          </p:nvPr>
        </p:nvSpPr>
        <p:spPr/>
        <p:txBody>
          <a:bodyPr/>
          <a:lstStyle/>
          <a:p>
            <a:pPr marL="742950" indent="-742950">
              <a:buFont typeface="+mj-lt"/>
              <a:buAutoNum type="arabicPeriod"/>
            </a:pPr>
            <a:r>
              <a:rPr lang="en-US" sz="2400" dirty="0"/>
              <a:t>Be prepared and expect others to be as well</a:t>
            </a:r>
          </a:p>
          <a:p>
            <a:pPr marL="742950" indent="-742950">
              <a:buFont typeface="+mj-lt"/>
              <a:buAutoNum type="arabicPeriod"/>
            </a:pPr>
            <a:r>
              <a:rPr lang="en-US" sz="2400" dirty="0"/>
              <a:t>Begin on time by reviewing agenda and outcomes</a:t>
            </a:r>
          </a:p>
          <a:p>
            <a:pPr marL="742950" indent="-742950">
              <a:buFont typeface="+mj-lt"/>
              <a:buAutoNum type="arabicPeriod"/>
            </a:pPr>
            <a:r>
              <a:rPr lang="en-US" sz="2400" dirty="0"/>
              <a:t>Involve everyone</a:t>
            </a:r>
          </a:p>
          <a:p>
            <a:pPr marL="742950" indent="-742950">
              <a:buFont typeface="+mj-lt"/>
              <a:buAutoNum type="arabicPeriod"/>
            </a:pPr>
            <a:r>
              <a:rPr lang="en-US" sz="2400" dirty="0"/>
              <a:t>Use data to clearly and quickly define a problem before beginning problem solving</a:t>
            </a:r>
          </a:p>
          <a:p>
            <a:pPr marL="742950" indent="-742950">
              <a:buFont typeface="+mj-lt"/>
              <a:buAutoNum type="arabicPeriod"/>
            </a:pPr>
            <a:r>
              <a:rPr lang="en-US" sz="2400" dirty="0"/>
              <a:t>Create an action plan</a:t>
            </a:r>
          </a:p>
          <a:p>
            <a:pPr marL="742950" indent="-742950">
              <a:buFont typeface="+mj-lt"/>
              <a:buAutoNum type="arabicPeriod"/>
            </a:pPr>
            <a:r>
              <a:rPr lang="en-US" sz="2400" dirty="0"/>
              <a:t>At the end of the meeting debrief</a:t>
            </a:r>
          </a:p>
          <a:p>
            <a:pPr marL="742950" indent="-742950">
              <a:buFont typeface="+mj-lt"/>
              <a:buAutoNum type="arabicPeriod"/>
            </a:pPr>
            <a:r>
              <a:rPr lang="en-US" sz="2400" dirty="0"/>
              <a:t>After the meeting, electronically publish meeting minutes</a:t>
            </a:r>
          </a:p>
          <a:p>
            <a:pPr marL="742950" indent="-742950">
              <a:buFont typeface="+mj-lt"/>
              <a:buAutoNum type="arabicPeriod"/>
            </a:pPr>
            <a:endParaRPr lang="en-US" sz="2400" dirty="0"/>
          </a:p>
        </p:txBody>
      </p:sp>
      <p:grpSp>
        <p:nvGrpSpPr>
          <p:cNvPr id="8" name="Group 5"/>
          <p:cNvGrpSpPr/>
          <p:nvPr/>
        </p:nvGrpSpPr>
        <p:grpSpPr>
          <a:xfrm>
            <a:off x="-228600" y="5333999"/>
            <a:ext cx="1588180" cy="1676401"/>
            <a:chOff x="-140380" y="5333999"/>
            <a:chExt cx="1588180" cy="1676401"/>
          </a:xfrm>
        </p:grpSpPr>
        <p:pic>
          <p:nvPicPr>
            <p:cNvPr id="9" name="Content Placeholder 3"/>
            <p:cNvPicPr>
              <a:picLocks noChangeAspect="1"/>
            </p:cNvPicPr>
            <p:nvPr/>
          </p:nvPicPr>
          <p:blipFill>
            <a:blip r:embed="rId2"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0" name="TextBox 6"/>
            <p:cNvSpPr txBox="1">
              <a:spLocks noChangeArrowheads="1"/>
            </p:cNvSpPr>
            <p:nvPr/>
          </p:nvSpPr>
          <p:spPr bwMode="auto">
            <a:xfrm>
              <a:off x="248456" y="6380946"/>
              <a:ext cx="742144" cy="400110"/>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sz="2000" b="1" dirty="0" err="1">
                  <a:solidFill>
                    <a:srgbClr val="000000"/>
                  </a:solidFill>
                  <a:latin typeface="+mj-lt"/>
                </a:rPr>
                <a:t>III.A.i</a:t>
              </a:r>
              <a:endParaRPr lang="en-US" sz="2000" b="1" dirty="0">
                <a:solidFill>
                  <a:srgbClr val="000000"/>
                </a:solidFill>
                <a:latin typeface="+mj-lt"/>
              </a:endParaRPr>
            </a:p>
          </p:txBody>
        </p:sp>
      </p:grpSp>
      <p:pic>
        <p:nvPicPr>
          <p:cNvPr id="11" name="Picture 10"/>
          <p:cNvPicPr/>
          <p:nvPr/>
        </p:nvPicPr>
        <p:blipFill>
          <a:blip r:embed="rId3">
            <a:extLst>
              <a:ext uri="{28A0092B-C50C-407E-A947-70E740481C1C}">
                <a14:useLocalDpi xmlns:a14="http://schemas.microsoft.com/office/drawing/2010/main"/>
              </a:ext>
            </a:extLst>
          </a:blip>
          <a:srcRect/>
          <a:stretch>
            <a:fillRect/>
          </a:stretch>
        </p:blipFill>
        <p:spPr bwMode="auto">
          <a:xfrm>
            <a:off x="0" y="609600"/>
            <a:ext cx="1095375" cy="1066800"/>
          </a:xfrm>
          <a:prstGeom prst="rect">
            <a:avLst/>
          </a:prstGeom>
          <a:noFill/>
          <a:ln>
            <a:noFill/>
          </a:ln>
        </p:spPr>
      </p:pic>
    </p:spTree>
    <p:extLst>
      <p:ext uri="{BB962C8B-B14F-4D97-AF65-F5344CB8AC3E}">
        <p14:creationId xmlns:p14="http://schemas.microsoft.com/office/powerpoint/2010/main" val="42790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coaching PBIS in the classroom</a:t>
            </a:r>
            <a:br>
              <a:rPr lang="en-US" dirty="0">
                <a:solidFill>
                  <a:schemeClr val="bg1"/>
                </a:solidFill>
              </a:rPr>
            </a:br>
            <a:br>
              <a:rPr lang="en-US" dirty="0">
                <a:solidFill>
                  <a:schemeClr val="bg1"/>
                </a:solidFill>
              </a:rPr>
            </a:br>
            <a:r>
              <a:rPr lang="en-US" dirty="0">
                <a:solidFill>
                  <a:schemeClr val="bg1"/>
                </a:solidFill>
              </a:rPr>
              <a:t>(Chapter </a:t>
            </a:r>
            <a:r>
              <a:rPr lang="en-US" dirty="0" err="1">
                <a:solidFill>
                  <a:schemeClr val="bg1"/>
                </a:solidFill>
              </a:rPr>
              <a:t>iV</a:t>
            </a:r>
            <a:r>
              <a:rPr lang="en-US" dirty="0">
                <a:solidFill>
                  <a:schemeClr val="bg1"/>
                </a:solidFill>
              </a:rPr>
              <a:t>)</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136231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106363"/>
            <a:ext cx="7927975" cy="1112837"/>
          </a:xfrm>
          <a:solidFill>
            <a:srgbClr val="008000"/>
          </a:solidFill>
        </p:spPr>
        <p:txBody>
          <a:bodyPr/>
          <a:lstStyle/>
          <a:p>
            <a:r>
              <a:rPr lang="en-US" sz="4000" b="1" dirty="0">
                <a:solidFill>
                  <a:srgbClr val="FFFFFF"/>
                </a:solidFill>
                <a:ea typeface="ＭＳ Ｐゴシック" pitchFamily="-111" charset="-128"/>
                <a:cs typeface="ＭＳ Ｐゴシック" pitchFamily="-111" charset="-128"/>
              </a:rPr>
              <a:t>Evidence-Based PBIS </a:t>
            </a:r>
            <a:br>
              <a:rPr lang="en-US" sz="4000" b="1" dirty="0">
                <a:solidFill>
                  <a:srgbClr val="FFFFFF"/>
                </a:solidFill>
                <a:ea typeface="ＭＳ Ｐゴシック" pitchFamily="-111" charset="-128"/>
                <a:cs typeface="ＭＳ Ｐゴシック" pitchFamily="-111" charset="-128"/>
              </a:rPr>
            </a:br>
            <a:r>
              <a:rPr lang="en-US" sz="4000" b="1" dirty="0">
                <a:solidFill>
                  <a:srgbClr val="FFFFFF"/>
                </a:solidFill>
                <a:ea typeface="ＭＳ Ｐゴシック" pitchFamily="-111" charset="-128"/>
                <a:cs typeface="ＭＳ Ｐゴシック" pitchFamily="-111" charset="-128"/>
              </a:rPr>
              <a:t>Practices in Classroom</a:t>
            </a:r>
          </a:p>
        </p:txBody>
      </p:sp>
      <p:sp>
        <p:nvSpPr>
          <p:cNvPr id="766979" name="Rectangle 3"/>
          <p:cNvSpPr>
            <a:spLocks noGrp="1" noChangeArrowheads="1"/>
          </p:cNvSpPr>
          <p:nvPr>
            <p:ph type="body" idx="1"/>
          </p:nvPr>
        </p:nvSpPr>
        <p:spPr>
          <a:xfrm>
            <a:off x="1143000" y="1371600"/>
            <a:ext cx="8001000" cy="5486400"/>
          </a:xfrm>
          <a:solidFill>
            <a:schemeClr val="bg1"/>
          </a:solidFill>
        </p:spPr>
        <p:txBody>
          <a:bodyPr/>
          <a:lstStyle/>
          <a:p>
            <a:pPr marL="762000" indent="-762000">
              <a:lnSpc>
                <a:spcPct val="80000"/>
              </a:lnSpc>
              <a:buClr>
                <a:schemeClr val="tx1"/>
              </a:buClr>
              <a:buFontTx/>
              <a:buAutoNum type="arabicPeriod"/>
            </a:pPr>
            <a:r>
              <a:rPr lang="en-US" sz="2300" dirty="0">
                <a:solidFill>
                  <a:srgbClr val="008000"/>
                </a:solidFill>
                <a:latin typeface="+mj-lt"/>
                <a:ea typeface="ＭＳ Ｐゴシック" pitchFamily="-111" charset="-128"/>
                <a:cs typeface="ＭＳ Ｐゴシック" pitchFamily="-111" charset="-128"/>
              </a:rPr>
              <a:t>Minimize crowding </a:t>
            </a:r>
            <a:r>
              <a:rPr lang="en-US" sz="2300" dirty="0">
                <a:latin typeface="+mj-lt"/>
                <a:ea typeface="ＭＳ Ｐゴシック" pitchFamily="-111" charset="-128"/>
                <a:cs typeface="ＭＳ Ｐゴシック" pitchFamily="-111" charset="-128"/>
              </a:rPr>
              <a:t>&amp;</a:t>
            </a:r>
            <a:r>
              <a:rPr lang="en-US" sz="2300" dirty="0">
                <a:solidFill>
                  <a:srgbClr val="3366FF"/>
                </a:solidFill>
                <a:latin typeface="+mj-lt"/>
                <a:ea typeface="ＭＳ Ｐゴシック" pitchFamily="-111" charset="-128"/>
                <a:cs typeface="ＭＳ Ｐゴシック" pitchFamily="-111" charset="-128"/>
              </a:rPr>
              <a:t> </a:t>
            </a:r>
            <a:r>
              <a:rPr lang="en-US" sz="2300" dirty="0">
                <a:solidFill>
                  <a:srgbClr val="008000"/>
                </a:solidFill>
                <a:latin typeface="+mj-lt"/>
                <a:ea typeface="ＭＳ Ｐゴシック" pitchFamily="-111" charset="-128"/>
                <a:cs typeface="ＭＳ Ｐゴシック" pitchFamily="-111" charset="-128"/>
              </a:rPr>
              <a:t>distraction</a:t>
            </a:r>
          </a:p>
          <a:p>
            <a:pPr marL="762000" indent="-762000">
              <a:lnSpc>
                <a:spcPct val="80000"/>
              </a:lnSpc>
              <a:buClr>
                <a:schemeClr val="tx1"/>
              </a:buClr>
              <a:buFontTx/>
              <a:buAutoNum type="arabicPeriod"/>
            </a:pPr>
            <a:r>
              <a:rPr lang="en-US" sz="2300" dirty="0">
                <a:solidFill>
                  <a:srgbClr val="008000"/>
                </a:solidFill>
                <a:latin typeface="+mj-lt"/>
                <a:ea typeface="ＭＳ Ｐゴシック" pitchFamily="-111" charset="-128"/>
                <a:cs typeface="ＭＳ Ｐゴシック" pitchFamily="-111" charset="-128"/>
              </a:rPr>
              <a:t>Maximize structure </a:t>
            </a:r>
            <a:r>
              <a:rPr lang="en-US" sz="2300" dirty="0">
                <a:latin typeface="+mj-lt"/>
                <a:ea typeface="ＭＳ Ｐゴシック" pitchFamily="-111" charset="-128"/>
                <a:cs typeface="ＭＳ Ｐゴシック" pitchFamily="-111" charset="-128"/>
              </a:rPr>
              <a:t>&amp; </a:t>
            </a:r>
            <a:r>
              <a:rPr lang="en-US" sz="2300" dirty="0">
                <a:solidFill>
                  <a:srgbClr val="008000"/>
                </a:solidFill>
                <a:latin typeface="+mj-lt"/>
                <a:ea typeface="ＭＳ Ｐゴシック" pitchFamily="-111" charset="-128"/>
                <a:cs typeface="ＭＳ Ｐゴシック" pitchFamily="-111" charset="-128"/>
              </a:rPr>
              <a:t>predictability</a:t>
            </a:r>
          </a:p>
          <a:p>
            <a:pPr marL="762000" indent="-762000">
              <a:lnSpc>
                <a:spcPct val="80000"/>
              </a:lnSpc>
              <a:buClr>
                <a:schemeClr val="tx1"/>
              </a:buClr>
              <a:buFontTx/>
              <a:buAutoNum type="arabicPeriod"/>
            </a:pPr>
            <a:r>
              <a:rPr lang="en-US" sz="2300" dirty="0">
                <a:latin typeface="+mj-lt"/>
                <a:ea typeface="ＭＳ Ｐゴシック" pitchFamily="-111" charset="-128"/>
                <a:cs typeface="ＭＳ Ｐゴシック" pitchFamily="-111" charset="-128"/>
              </a:rPr>
              <a:t>State, review, &amp; reinforce positively stated </a:t>
            </a:r>
            <a:r>
              <a:rPr lang="en-US" sz="2300" dirty="0">
                <a:solidFill>
                  <a:srgbClr val="008000"/>
                </a:solidFill>
                <a:latin typeface="+mj-lt"/>
                <a:ea typeface="ＭＳ Ｐゴシック" pitchFamily="-111" charset="-128"/>
                <a:cs typeface="ＭＳ Ｐゴシック" pitchFamily="-111" charset="-128"/>
              </a:rPr>
              <a:t>expectations</a:t>
            </a:r>
            <a:r>
              <a:rPr lang="en-US" sz="2300" dirty="0">
                <a:latin typeface="+mj-lt"/>
                <a:ea typeface="ＭＳ Ｐゴシック" pitchFamily="-111" charset="-128"/>
                <a:cs typeface="ＭＳ Ｐゴシック" pitchFamily="-111" charset="-128"/>
              </a:rPr>
              <a:t>.</a:t>
            </a:r>
          </a:p>
          <a:p>
            <a:pPr marL="762000" indent="-762000">
              <a:lnSpc>
                <a:spcPct val="80000"/>
              </a:lnSpc>
              <a:buClr>
                <a:schemeClr val="tx1"/>
              </a:buClr>
              <a:buFontTx/>
              <a:buAutoNum type="arabicPeriod"/>
            </a:pPr>
            <a:r>
              <a:rPr lang="en-US" sz="2300" dirty="0">
                <a:latin typeface="+mj-lt"/>
                <a:ea typeface="ＭＳ Ｐゴシック" pitchFamily="-111" charset="-128"/>
                <a:cs typeface="ＭＳ Ｐゴシック" pitchFamily="-111" charset="-128"/>
              </a:rPr>
              <a:t>Provide more </a:t>
            </a:r>
            <a:r>
              <a:rPr lang="en-US" sz="2300" dirty="0">
                <a:solidFill>
                  <a:srgbClr val="008000"/>
                </a:solidFill>
                <a:latin typeface="+mj-lt"/>
                <a:ea typeface="ＭＳ Ｐゴシック" pitchFamily="-111" charset="-128"/>
                <a:cs typeface="ＭＳ Ｐゴシック" pitchFamily="-111" charset="-128"/>
              </a:rPr>
              <a:t>acknowledgement</a:t>
            </a:r>
            <a:r>
              <a:rPr lang="en-US" sz="2300" dirty="0">
                <a:solidFill>
                  <a:srgbClr val="3366FF"/>
                </a:solidFill>
                <a:latin typeface="+mj-lt"/>
                <a:ea typeface="ＭＳ Ｐゴシック" pitchFamily="-111" charset="-128"/>
                <a:cs typeface="ＭＳ Ｐゴシック" pitchFamily="-111" charset="-128"/>
              </a:rPr>
              <a:t> </a:t>
            </a:r>
            <a:r>
              <a:rPr lang="en-US" sz="2300" dirty="0">
                <a:latin typeface="+mj-lt"/>
                <a:ea typeface="ＭＳ Ｐゴシック" pitchFamily="-111" charset="-128"/>
                <a:cs typeface="ＭＳ Ｐゴシック" pitchFamily="-111" charset="-128"/>
              </a:rPr>
              <a:t>for appropriate than inappropriate behaviors.</a:t>
            </a:r>
          </a:p>
          <a:p>
            <a:pPr marL="762000" indent="-762000">
              <a:lnSpc>
                <a:spcPct val="80000"/>
              </a:lnSpc>
              <a:buClr>
                <a:schemeClr val="tx1"/>
              </a:buClr>
              <a:buFontTx/>
              <a:buAutoNum type="arabicPeriod"/>
            </a:pPr>
            <a:r>
              <a:rPr lang="en-US" sz="2300" dirty="0">
                <a:latin typeface="+mj-lt"/>
                <a:ea typeface="ＭＳ Ｐゴシック" pitchFamily="-111" charset="-128"/>
                <a:cs typeface="ＭＳ Ｐゴシック" pitchFamily="-111" charset="-128"/>
              </a:rPr>
              <a:t>Maximize varied </a:t>
            </a:r>
            <a:r>
              <a:rPr lang="en-US" sz="2300" dirty="0">
                <a:solidFill>
                  <a:srgbClr val="008000"/>
                </a:solidFill>
                <a:latin typeface="+mj-lt"/>
                <a:ea typeface="ＭＳ Ｐゴシック" pitchFamily="-111" charset="-128"/>
                <a:cs typeface="ＭＳ Ｐゴシック" pitchFamily="-111" charset="-128"/>
              </a:rPr>
              <a:t>opportunities to respond</a:t>
            </a:r>
            <a:r>
              <a:rPr lang="en-US" sz="2300" dirty="0">
                <a:latin typeface="+mj-lt"/>
                <a:ea typeface="ＭＳ Ｐゴシック" pitchFamily="-111" charset="-128"/>
                <a:cs typeface="ＭＳ Ｐゴシック" pitchFamily="-111" charset="-128"/>
              </a:rPr>
              <a:t>.</a:t>
            </a:r>
          </a:p>
          <a:p>
            <a:pPr marL="762000" indent="-762000">
              <a:lnSpc>
                <a:spcPct val="80000"/>
              </a:lnSpc>
              <a:buClr>
                <a:schemeClr val="tx1"/>
              </a:buClr>
              <a:buFontTx/>
              <a:buAutoNum type="arabicPeriod"/>
            </a:pPr>
            <a:r>
              <a:rPr lang="en-US" sz="2300" dirty="0">
                <a:latin typeface="+mj-lt"/>
                <a:ea typeface="ＭＳ Ｐゴシック" pitchFamily="-111" charset="-128"/>
                <a:cs typeface="ＭＳ Ｐゴシック" pitchFamily="-111" charset="-128"/>
              </a:rPr>
              <a:t>Maximize </a:t>
            </a:r>
            <a:r>
              <a:rPr lang="en-US" sz="2300" dirty="0">
                <a:solidFill>
                  <a:srgbClr val="008000"/>
                </a:solidFill>
                <a:latin typeface="+mj-lt"/>
                <a:ea typeface="ＭＳ Ｐゴシック" pitchFamily="-111" charset="-128"/>
                <a:cs typeface="ＭＳ Ｐゴシック" pitchFamily="-111" charset="-128"/>
              </a:rPr>
              <a:t>active engagement</a:t>
            </a:r>
            <a:r>
              <a:rPr lang="en-US" sz="2300" dirty="0">
                <a:latin typeface="+mj-lt"/>
                <a:ea typeface="ＭＳ Ｐゴシック" pitchFamily="-111" charset="-128"/>
                <a:cs typeface="ＭＳ Ｐゴシック" pitchFamily="-111" charset="-128"/>
              </a:rPr>
              <a:t>.</a:t>
            </a:r>
          </a:p>
          <a:p>
            <a:pPr marL="762000" indent="-762000">
              <a:lnSpc>
                <a:spcPct val="80000"/>
              </a:lnSpc>
              <a:buClr>
                <a:schemeClr val="tx1"/>
              </a:buClr>
              <a:buFontTx/>
              <a:buAutoNum type="arabicPeriod"/>
            </a:pPr>
            <a:r>
              <a:rPr lang="en-US" sz="2300" dirty="0">
                <a:latin typeface="+mj-lt"/>
                <a:ea typeface="ＭＳ Ｐゴシック" pitchFamily="-111" charset="-128"/>
                <a:cs typeface="ＭＳ Ｐゴシック" pitchFamily="-111" charset="-128"/>
              </a:rPr>
              <a:t>Actively &amp; continuously </a:t>
            </a:r>
            <a:r>
              <a:rPr lang="en-US" sz="2300" dirty="0">
                <a:solidFill>
                  <a:srgbClr val="008000"/>
                </a:solidFill>
                <a:latin typeface="+mj-lt"/>
                <a:ea typeface="ＭＳ Ｐゴシック" pitchFamily="-111" charset="-128"/>
                <a:cs typeface="ＭＳ Ｐゴシック" pitchFamily="-111" charset="-128"/>
              </a:rPr>
              <a:t>supervise</a:t>
            </a:r>
            <a:r>
              <a:rPr lang="en-US" sz="2300" dirty="0">
                <a:latin typeface="+mj-lt"/>
                <a:ea typeface="ＭＳ Ｐゴシック" pitchFamily="-111" charset="-128"/>
                <a:cs typeface="ＭＳ Ｐゴシック" pitchFamily="-111" charset="-128"/>
              </a:rPr>
              <a:t>.</a:t>
            </a:r>
          </a:p>
          <a:p>
            <a:pPr marL="762000" indent="-762000">
              <a:lnSpc>
                <a:spcPct val="80000"/>
              </a:lnSpc>
              <a:buClr>
                <a:schemeClr val="tx1"/>
              </a:buClr>
              <a:buFontTx/>
              <a:buAutoNum type="arabicPeriod"/>
            </a:pPr>
            <a:r>
              <a:rPr lang="en-US" sz="2300" dirty="0">
                <a:solidFill>
                  <a:srgbClr val="008000"/>
                </a:solidFill>
                <a:latin typeface="+mj-lt"/>
                <a:ea typeface="ＭＳ Ｐゴシック" pitchFamily="-111" charset="-128"/>
                <a:cs typeface="ＭＳ Ｐゴシック" pitchFamily="-111" charset="-128"/>
              </a:rPr>
              <a:t>Respond</a:t>
            </a:r>
            <a:r>
              <a:rPr lang="en-US" sz="2300" dirty="0">
                <a:solidFill>
                  <a:srgbClr val="3366FF"/>
                </a:solidFill>
                <a:latin typeface="+mj-lt"/>
                <a:ea typeface="ＭＳ Ｐゴシック" pitchFamily="-111" charset="-128"/>
                <a:cs typeface="ＭＳ Ｐゴシック" pitchFamily="-111" charset="-128"/>
              </a:rPr>
              <a:t> </a:t>
            </a:r>
            <a:r>
              <a:rPr lang="en-US" sz="2300" dirty="0">
                <a:latin typeface="+mj-lt"/>
                <a:ea typeface="ＭＳ Ｐゴシック" pitchFamily="-111" charset="-128"/>
                <a:cs typeface="ＭＳ Ｐゴシック" pitchFamily="-111" charset="-128"/>
              </a:rPr>
              <a:t>to inappropriate behaviors quickly, positively, &amp; directly.</a:t>
            </a:r>
          </a:p>
          <a:p>
            <a:pPr marL="762000" indent="-762000">
              <a:lnSpc>
                <a:spcPct val="80000"/>
              </a:lnSpc>
              <a:buClr>
                <a:schemeClr val="tx1"/>
              </a:buClr>
              <a:buFontTx/>
              <a:buAutoNum type="arabicPeriod"/>
            </a:pPr>
            <a:r>
              <a:rPr lang="en-US" sz="2300" dirty="0">
                <a:latin typeface="+mj-lt"/>
                <a:ea typeface="ＭＳ Ｐゴシック" pitchFamily="-111" charset="-128"/>
                <a:cs typeface="ＭＳ Ｐゴシック" pitchFamily="-111" charset="-128"/>
              </a:rPr>
              <a:t>Establish multiple strategies for </a:t>
            </a:r>
            <a:r>
              <a:rPr lang="en-US" sz="2300" dirty="0">
                <a:solidFill>
                  <a:srgbClr val="008000"/>
                </a:solidFill>
                <a:latin typeface="+mj-lt"/>
                <a:ea typeface="ＭＳ Ｐゴシック" pitchFamily="-111" charset="-128"/>
                <a:cs typeface="ＭＳ Ｐゴシック" pitchFamily="-111" charset="-128"/>
              </a:rPr>
              <a:t>acknowledging</a:t>
            </a:r>
            <a:r>
              <a:rPr lang="en-US" sz="2300" dirty="0">
                <a:solidFill>
                  <a:srgbClr val="3366FF"/>
                </a:solidFill>
                <a:latin typeface="+mj-lt"/>
                <a:ea typeface="ＭＳ Ｐゴシック" pitchFamily="-111" charset="-128"/>
                <a:cs typeface="ＭＳ Ｐゴシック" pitchFamily="-111" charset="-128"/>
              </a:rPr>
              <a:t> </a:t>
            </a:r>
            <a:r>
              <a:rPr lang="en-US" sz="2300" dirty="0">
                <a:solidFill>
                  <a:srgbClr val="008000"/>
                </a:solidFill>
                <a:latin typeface="+mj-lt"/>
                <a:ea typeface="ＭＳ Ｐゴシック" pitchFamily="-111" charset="-128"/>
                <a:cs typeface="ＭＳ Ｐゴシック" pitchFamily="-111" charset="-128"/>
              </a:rPr>
              <a:t>appropriate behavior</a:t>
            </a:r>
            <a:r>
              <a:rPr lang="en-US" sz="2300" dirty="0">
                <a:latin typeface="+mj-lt"/>
                <a:ea typeface="ＭＳ Ｐゴシック" pitchFamily="-111" charset="-128"/>
                <a:cs typeface="ＭＳ Ｐゴシック" pitchFamily="-111" charset="-128"/>
              </a:rPr>
              <a:t>.</a:t>
            </a:r>
          </a:p>
          <a:p>
            <a:pPr marL="762000" indent="-762000">
              <a:lnSpc>
                <a:spcPct val="80000"/>
              </a:lnSpc>
              <a:buClr>
                <a:schemeClr val="tx1"/>
              </a:buClr>
              <a:buFontTx/>
              <a:buAutoNum type="arabicPeriod"/>
            </a:pPr>
            <a:r>
              <a:rPr lang="en-US" sz="2300" dirty="0">
                <a:latin typeface="+mj-lt"/>
                <a:ea typeface="ＭＳ Ｐゴシック" pitchFamily="-111" charset="-128"/>
                <a:cs typeface="ＭＳ Ｐゴシック" pitchFamily="-111" charset="-128"/>
              </a:rPr>
              <a:t>Generally provide </a:t>
            </a:r>
            <a:r>
              <a:rPr lang="en-US" sz="2300" dirty="0">
                <a:solidFill>
                  <a:srgbClr val="008000"/>
                </a:solidFill>
                <a:latin typeface="+mj-lt"/>
                <a:ea typeface="ＭＳ Ｐゴシック" pitchFamily="-111" charset="-128"/>
                <a:cs typeface="ＭＳ Ｐゴシック" pitchFamily="-111" charset="-128"/>
              </a:rPr>
              <a:t>specific feedback </a:t>
            </a:r>
            <a:r>
              <a:rPr lang="en-US" sz="2300" dirty="0">
                <a:latin typeface="+mj-lt"/>
                <a:ea typeface="ＭＳ Ｐゴシック" pitchFamily="-111" charset="-128"/>
                <a:cs typeface="ＭＳ Ｐゴシック" pitchFamily="-111" charset="-128"/>
              </a:rPr>
              <a:t>for errors &amp; corrects.</a:t>
            </a:r>
          </a:p>
          <a:p>
            <a:pPr marL="762000" indent="-762000">
              <a:lnSpc>
                <a:spcPct val="80000"/>
              </a:lnSpc>
              <a:buClr>
                <a:schemeClr val="tx1"/>
              </a:buClr>
            </a:pPr>
            <a:endParaRPr lang="en-US" sz="2300" dirty="0">
              <a:latin typeface="+mj-lt"/>
              <a:ea typeface="ＭＳ Ｐゴシック" pitchFamily="-111" charset="-128"/>
              <a:cs typeface="ＭＳ Ｐゴシック" pitchFamily="-111" charset="-128"/>
            </a:endParaRPr>
          </a:p>
        </p:txBody>
      </p:sp>
      <p:grpSp>
        <p:nvGrpSpPr>
          <p:cNvPr id="10" name="Group 5"/>
          <p:cNvGrpSpPr/>
          <p:nvPr/>
        </p:nvGrpSpPr>
        <p:grpSpPr>
          <a:xfrm>
            <a:off x="-140380" y="5333999"/>
            <a:ext cx="1588180" cy="1676401"/>
            <a:chOff x="-140380" y="5333999"/>
            <a:chExt cx="1588180" cy="1676401"/>
          </a:xfrm>
        </p:grpSpPr>
        <p:pic>
          <p:nvPicPr>
            <p:cNvPr id="11"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IV.A.i</a:t>
              </a:r>
              <a:endParaRPr lang="en-US" b="1" dirty="0">
                <a:solidFill>
                  <a:srgbClr val="000000"/>
                </a:solidFill>
                <a:latin typeface="+mj-lt"/>
              </a:endParaRPr>
            </a:p>
          </p:txBody>
        </p:sp>
      </p:grpSp>
      <p:pic>
        <p:nvPicPr>
          <p:cNvPr id="7" name="Picture 6"/>
          <p:cNvPicPr/>
          <p:nvPr/>
        </p:nvPicPr>
        <p:blipFill>
          <a:blip r:embed="rId4">
            <a:extLst>
              <a:ext uri="{28A0092B-C50C-407E-A947-70E740481C1C}">
                <a14:useLocalDpi xmlns:a14="http://schemas.microsoft.com/office/drawing/2010/main"/>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275755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697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69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69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69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69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697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6697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66979">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6697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6979">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669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rgbClr val="FFFF00">
            <a:alpha val="10000"/>
          </a:srgbClr>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304800" y="1066800"/>
            <a:ext cx="8763000" cy="5410200"/>
          </a:xfrm>
        </p:spPr>
        <p:txBody>
          <a:bodyPr/>
          <a:lstStyle/>
          <a:p>
            <a:pPr marL="0" indent="0">
              <a:buNone/>
            </a:pPr>
            <a:r>
              <a:rPr lang="en-US" sz="2400" b="1" i="1" dirty="0">
                <a:latin typeface="+mj-lt"/>
              </a:rPr>
              <a:t>Coaching Individuals or Small Groups</a:t>
            </a:r>
            <a:endParaRPr lang="en-US" sz="2400" b="1" dirty="0">
              <a:latin typeface="+mj-lt"/>
            </a:endParaRPr>
          </a:p>
          <a:p>
            <a:pPr lvl="0">
              <a:buFont typeface="Wingdings" charset="2"/>
              <a:buChar char="q"/>
            </a:pPr>
            <a:r>
              <a:rPr lang="en-US" sz="2000" dirty="0"/>
              <a:t>Use informal observations and teacher self assessments to gather data on the essential elements of classroom SWPBIS </a:t>
            </a:r>
          </a:p>
          <a:p>
            <a:pPr lvl="0">
              <a:buFont typeface="Wingdings" charset="2"/>
              <a:buChar char="q"/>
            </a:pPr>
            <a:r>
              <a:rPr lang="en-US" sz="2000" dirty="0"/>
              <a:t>Provide feedback for teachers on all essential elements of classroom SWPBIS</a:t>
            </a:r>
          </a:p>
          <a:p>
            <a:pPr lvl="0">
              <a:buFont typeface="Wingdings" charset="2"/>
              <a:buChar char="q"/>
            </a:pPr>
            <a:r>
              <a:rPr lang="en-US" sz="2000" dirty="0"/>
              <a:t>Provide positive feedback to teachers on elements and systems that are already in place before giving feedback on changes that need to be made </a:t>
            </a:r>
          </a:p>
          <a:p>
            <a:pPr lvl="0">
              <a:buFont typeface="Wingdings" charset="2"/>
              <a:buChar char="q"/>
            </a:pPr>
            <a:r>
              <a:rPr lang="en-US" sz="2000" dirty="0"/>
              <a:t>Take a problem solving approach, and listen to teacher concerns and reported barriers to implementation. </a:t>
            </a:r>
          </a:p>
          <a:p>
            <a:pPr lvl="0">
              <a:buFont typeface="Wingdings" charset="2"/>
              <a:buChar char="q"/>
            </a:pPr>
            <a:r>
              <a:rPr lang="en-US" sz="2000" dirty="0"/>
              <a:t>Connect teachers who need support with teachers who are successfully implementing SWPBIS systems </a:t>
            </a:r>
          </a:p>
          <a:p>
            <a:pPr lvl="0">
              <a:buFont typeface="Wingdings" charset="2"/>
              <a:buChar char="q"/>
            </a:pPr>
            <a:r>
              <a:rPr lang="en-US" sz="2000" dirty="0"/>
              <a:t>Provide technical assistance to teachers for data collection and interpretation</a:t>
            </a:r>
          </a:p>
          <a:p>
            <a:pPr>
              <a:buFont typeface="Wingdings" charset="2"/>
              <a:buChar char="q"/>
            </a:pPr>
            <a:r>
              <a:rPr lang="en-US" sz="2000" dirty="0"/>
              <a:t>Focus on Tier one classroom systems before developing tier 2 or 3 interventions </a:t>
            </a:r>
          </a:p>
        </p:txBody>
      </p:sp>
      <p:sp>
        <p:nvSpPr>
          <p:cNvPr id="4" name="Rectangle 2"/>
          <p:cNvSpPr>
            <a:spLocks noChangeArrowheads="1"/>
          </p:cNvSpPr>
          <p:nvPr/>
        </p:nvSpPr>
        <p:spPr bwMode="auto">
          <a:xfrm>
            <a:off x="304800" y="152400"/>
            <a:ext cx="869413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r"/>
            <a:r>
              <a:rPr lang="en-US" sz="3200" b="1" dirty="0">
                <a:solidFill>
                  <a:schemeClr val="bg1"/>
                </a:solidFill>
                <a:latin typeface="+mj-lt"/>
              </a:rPr>
              <a:t>  Guidelines for Coaching PBIS in the Classroom</a:t>
            </a:r>
          </a:p>
        </p:txBody>
      </p:sp>
      <p:pic>
        <p:nvPicPr>
          <p:cNvPr id="6" name="Picture 5"/>
          <p:cNvPicPr/>
          <p:nvPr/>
        </p:nvPicPr>
        <p:blipFill>
          <a:blip r:embed="rId3">
            <a:extLst>
              <a:ext uri="{28A0092B-C50C-407E-A947-70E740481C1C}">
                <a14:useLocalDpi xmlns:a14="http://schemas.microsoft.com/office/drawing/2010/main"/>
              </a:ext>
            </a:extLst>
          </a:blip>
          <a:srcRect/>
          <a:stretch>
            <a:fillRect/>
          </a:stretch>
        </p:blipFill>
        <p:spPr bwMode="auto">
          <a:xfrm>
            <a:off x="1" y="152399"/>
            <a:ext cx="914400" cy="947057"/>
          </a:xfrm>
          <a:prstGeom prst="rect">
            <a:avLst/>
          </a:prstGeom>
          <a:noFill/>
          <a:ln>
            <a:noFill/>
          </a:ln>
        </p:spPr>
      </p:pic>
    </p:spTree>
    <p:extLst>
      <p:ext uri="{BB962C8B-B14F-4D97-AF65-F5344CB8AC3E}">
        <p14:creationId xmlns:p14="http://schemas.microsoft.com/office/powerpoint/2010/main" val="12370958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Coaching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In-Depth Understanding of Behavior</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2961798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rgbClr val="FFFF00">
            <a:alpha val="10000"/>
          </a:srgbClr>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304800" y="1066800"/>
            <a:ext cx="8763000" cy="5410200"/>
          </a:xfrm>
        </p:spPr>
        <p:txBody>
          <a:bodyPr/>
          <a:lstStyle/>
          <a:p>
            <a:pPr marL="0" indent="0">
              <a:buNone/>
            </a:pPr>
            <a:r>
              <a:rPr lang="en-US" sz="2400" b="1" i="1" dirty="0">
                <a:latin typeface="+mj-lt"/>
              </a:rPr>
              <a:t>Developing Systems of Support</a:t>
            </a:r>
            <a:endParaRPr lang="en-US" sz="2400" dirty="0">
              <a:latin typeface="+mj-lt"/>
            </a:endParaRPr>
          </a:p>
          <a:p>
            <a:pPr lvl="0">
              <a:buFont typeface="Wingdings" charset="2"/>
              <a:buChar char="q"/>
            </a:pPr>
            <a:r>
              <a:rPr lang="en-US" sz="2000" dirty="0"/>
              <a:t>Facilitate communication between the school based team and individual teachers</a:t>
            </a:r>
          </a:p>
          <a:p>
            <a:pPr lvl="0">
              <a:buFont typeface="Wingdings" charset="2"/>
              <a:buChar char="q"/>
            </a:pPr>
            <a:r>
              <a:rPr lang="en-US" sz="2000" dirty="0"/>
              <a:t>Fade direct teacher support by facilitating connections between the building team members and teaching staff</a:t>
            </a:r>
          </a:p>
          <a:p>
            <a:pPr lvl="0">
              <a:buFont typeface="Wingdings" charset="2"/>
              <a:buChar char="q"/>
            </a:pPr>
            <a:r>
              <a:rPr lang="en-US" sz="2000" dirty="0"/>
              <a:t>Work with building administration to facilitate networks of teachers working on implementing similar strategies</a:t>
            </a:r>
          </a:p>
          <a:p>
            <a:pPr lvl="0">
              <a:buFont typeface="Wingdings" charset="2"/>
              <a:buChar char="q"/>
            </a:pPr>
            <a:r>
              <a:rPr lang="en-US" sz="2000" dirty="0"/>
              <a:t>Provide teachers with self monitoring tools and supports</a:t>
            </a:r>
          </a:p>
          <a:p>
            <a:pPr lvl="0">
              <a:buFont typeface="Wingdings" charset="2"/>
              <a:buChar char="q"/>
            </a:pPr>
            <a:r>
              <a:rPr lang="en-US" sz="2000" dirty="0"/>
              <a:t>Use technology to share information and facilitate teacher communications within and across schools</a:t>
            </a:r>
          </a:p>
          <a:p>
            <a:pPr lvl="0">
              <a:buFont typeface="Wingdings" charset="2"/>
              <a:buChar char="q"/>
            </a:pPr>
            <a:r>
              <a:rPr lang="en-US" sz="2000" dirty="0"/>
              <a:t>Work with building administrators to develop supports for teacher-to-teacher observations and mentoring</a:t>
            </a:r>
          </a:p>
          <a:p>
            <a:pPr>
              <a:buFont typeface="Wingdings" charset="2"/>
              <a:buChar char="q"/>
            </a:pPr>
            <a:r>
              <a:rPr lang="en-US" sz="2000" dirty="0"/>
              <a:t>Develop specific classroom support systems for new teachers </a:t>
            </a:r>
            <a:endParaRPr lang="en-US" sz="1800" dirty="0"/>
          </a:p>
        </p:txBody>
      </p:sp>
      <p:sp>
        <p:nvSpPr>
          <p:cNvPr id="4" name="Rectangle 2"/>
          <p:cNvSpPr>
            <a:spLocks noChangeArrowheads="1"/>
          </p:cNvSpPr>
          <p:nvPr/>
        </p:nvSpPr>
        <p:spPr bwMode="auto">
          <a:xfrm>
            <a:off x="304800" y="152400"/>
            <a:ext cx="869413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r"/>
            <a:r>
              <a:rPr lang="en-US" sz="3200" b="1" dirty="0">
                <a:solidFill>
                  <a:schemeClr val="bg1"/>
                </a:solidFill>
                <a:latin typeface="+mj-lt"/>
              </a:rPr>
              <a:t>  Guidelines for Coaching PBIS in the Classroom</a:t>
            </a:r>
          </a:p>
        </p:txBody>
      </p:sp>
      <p:pic>
        <p:nvPicPr>
          <p:cNvPr id="6" name="Picture 5"/>
          <p:cNvPicPr/>
          <p:nvPr/>
        </p:nvPicPr>
        <p:blipFill>
          <a:blip r:embed="rId3">
            <a:extLst>
              <a:ext uri="{28A0092B-C50C-407E-A947-70E740481C1C}">
                <a14:useLocalDpi xmlns:a14="http://schemas.microsoft.com/office/drawing/2010/main"/>
              </a:ext>
            </a:extLst>
          </a:blip>
          <a:srcRect/>
          <a:stretch>
            <a:fillRect/>
          </a:stretch>
        </p:blipFill>
        <p:spPr bwMode="auto">
          <a:xfrm>
            <a:off x="1" y="152399"/>
            <a:ext cx="914400" cy="947057"/>
          </a:xfrm>
          <a:prstGeom prst="rect">
            <a:avLst/>
          </a:prstGeom>
          <a:noFill/>
          <a:ln>
            <a:noFill/>
          </a:ln>
        </p:spPr>
      </p:pic>
    </p:spTree>
    <p:extLst>
      <p:ext uri="{BB962C8B-B14F-4D97-AF65-F5344CB8AC3E}">
        <p14:creationId xmlns:p14="http://schemas.microsoft.com/office/powerpoint/2010/main" val="182451070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0"/>
            <a:ext cx="4114800" cy="4495800"/>
          </a:xfrm>
          <a:solidFill>
            <a:srgbClr val="008000"/>
          </a:solidFill>
        </p:spPr>
        <p:txBody>
          <a:bodyPr/>
          <a:lstStyle/>
          <a:p>
            <a:pPr algn="ctr"/>
            <a:br>
              <a:rPr lang="en-US" dirty="0">
                <a:solidFill>
                  <a:schemeClr val="bg1"/>
                </a:solidFill>
              </a:rPr>
            </a:br>
            <a:r>
              <a:rPr lang="en-US" dirty="0">
                <a:solidFill>
                  <a:schemeClr val="bg1"/>
                </a:solidFill>
              </a:rPr>
              <a:t>coaching PBIS in non-classroom Settings</a:t>
            </a:r>
            <a:br>
              <a:rPr lang="en-US" dirty="0">
                <a:solidFill>
                  <a:schemeClr val="bg1"/>
                </a:solidFill>
              </a:rPr>
            </a:br>
            <a:br>
              <a:rPr lang="en-US" dirty="0">
                <a:solidFill>
                  <a:schemeClr val="bg1"/>
                </a:solidFill>
              </a:rPr>
            </a:br>
            <a:r>
              <a:rPr lang="en-US" dirty="0">
                <a:solidFill>
                  <a:schemeClr val="bg1"/>
                </a:solidFill>
              </a:rPr>
              <a:t>(Chapter V)</a:t>
            </a:r>
            <a:br>
              <a:rPr lang="en-US" dirty="0">
                <a:solidFill>
                  <a:schemeClr val="bg1"/>
                </a:solidFill>
              </a:rPr>
            </a:br>
            <a:endParaRPr lang="en-US" dirty="0">
              <a:solidFill>
                <a:schemeClr val="bg1"/>
              </a:solidFill>
            </a:endParaRPr>
          </a:p>
        </p:txBody>
      </p:sp>
      <p:pic>
        <p:nvPicPr>
          <p:cNvPr id="5" name="Picture 4"/>
          <p:cNvPicPr>
            <a:picLocks noChangeAspect="1"/>
          </p:cNvPicPr>
          <p:nvPr/>
        </p:nvPicPr>
        <p:blipFill>
          <a:blip r:embed="rId2"/>
          <a:stretch>
            <a:fillRect/>
          </a:stretch>
        </p:blipFill>
        <p:spPr>
          <a:xfrm rot="20472928">
            <a:off x="675444" y="630583"/>
            <a:ext cx="4298060" cy="5596131"/>
          </a:xfrm>
          <a:prstGeom prst="rect">
            <a:avLst/>
          </a:prstGeom>
          <a:solidFill>
            <a:schemeClr val="bg1"/>
          </a:solidFill>
        </p:spPr>
      </p:pic>
      <p:pic>
        <p:nvPicPr>
          <p:cNvPr id="4" name="Picture 3"/>
          <p:cNvPicPr/>
          <p:nvPr/>
        </p:nvPicPr>
        <p:blipFill>
          <a:blip r:embed="rId3">
            <a:extLst>
              <a:ext uri="{28A0092B-C50C-407E-A947-70E740481C1C}">
                <a14:useLocalDpi xmlns:a14="http://schemas.microsoft.com/office/drawing/2010/main"/>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1091144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alpha val="10000"/>
          </a:srgbClr>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106363"/>
            <a:ext cx="7927975" cy="1112837"/>
          </a:xfrm>
          <a:solidFill>
            <a:srgbClr val="008000"/>
          </a:solidFill>
        </p:spPr>
        <p:txBody>
          <a:bodyPr/>
          <a:lstStyle/>
          <a:p>
            <a:r>
              <a:rPr lang="en-US" sz="4000" b="1" dirty="0">
                <a:solidFill>
                  <a:srgbClr val="FFFFFF"/>
                </a:solidFill>
                <a:ea typeface="ＭＳ Ｐゴシック" pitchFamily="-111" charset="-128"/>
                <a:cs typeface="ＭＳ Ｐゴシック" pitchFamily="-111" charset="-128"/>
              </a:rPr>
              <a:t>Essential SWPBIS Components </a:t>
            </a:r>
            <a:br>
              <a:rPr lang="en-US" sz="4000" b="1" dirty="0">
                <a:solidFill>
                  <a:srgbClr val="FFFFFF"/>
                </a:solidFill>
                <a:ea typeface="ＭＳ Ｐゴシック" pitchFamily="-111" charset="-128"/>
                <a:cs typeface="ＭＳ Ｐゴシック" pitchFamily="-111" charset="-128"/>
              </a:rPr>
            </a:br>
            <a:r>
              <a:rPr lang="en-US" sz="4000" b="1" dirty="0">
                <a:solidFill>
                  <a:srgbClr val="FFFFFF"/>
                </a:solidFill>
                <a:ea typeface="ＭＳ Ｐゴシック" pitchFamily="-111" charset="-128"/>
                <a:cs typeface="ＭＳ Ｐゴシック" pitchFamily="-111" charset="-128"/>
              </a:rPr>
              <a:t>in Non-Classroom Settings</a:t>
            </a:r>
          </a:p>
        </p:txBody>
      </p:sp>
      <p:sp>
        <p:nvSpPr>
          <p:cNvPr id="766979" name="Rectangle 3"/>
          <p:cNvSpPr>
            <a:spLocks noGrp="1" noChangeArrowheads="1"/>
          </p:cNvSpPr>
          <p:nvPr>
            <p:ph type="body" idx="1"/>
          </p:nvPr>
        </p:nvSpPr>
        <p:spPr>
          <a:xfrm>
            <a:off x="1143000" y="1371600"/>
            <a:ext cx="8001000" cy="5486400"/>
          </a:xfrm>
          <a:solidFill>
            <a:schemeClr val="bg1"/>
          </a:solidFill>
        </p:spPr>
        <p:txBody>
          <a:bodyPr/>
          <a:lstStyle/>
          <a:p>
            <a:pPr lvl="0"/>
            <a:r>
              <a:rPr lang="en-US" sz="3200" dirty="0"/>
              <a:t>Positive expectations and routines taught and encouraged</a:t>
            </a:r>
          </a:p>
          <a:p>
            <a:pPr lvl="0"/>
            <a:r>
              <a:rPr lang="en-US" sz="3200" dirty="0"/>
              <a:t>Active supervision by </a:t>
            </a:r>
            <a:r>
              <a:rPr lang="en-US" sz="3200" b="1" dirty="0"/>
              <a:t>all</a:t>
            </a:r>
            <a:r>
              <a:rPr lang="en-US" sz="3200" dirty="0"/>
              <a:t> staff (scan, move, interact)</a:t>
            </a:r>
          </a:p>
          <a:p>
            <a:pPr lvl="0"/>
            <a:r>
              <a:rPr lang="en-US" sz="3200" dirty="0"/>
              <a:t>Pre-corrections and reminders</a:t>
            </a:r>
          </a:p>
          <a:p>
            <a:pPr lvl="0"/>
            <a:r>
              <a:rPr lang="en-US" sz="3200" dirty="0"/>
              <a:t>Positive reinforcement </a:t>
            </a:r>
          </a:p>
          <a:p>
            <a:pPr marL="0" indent="0">
              <a:lnSpc>
                <a:spcPct val="80000"/>
              </a:lnSpc>
              <a:buClr>
                <a:schemeClr val="tx1"/>
              </a:buClr>
              <a:buNone/>
            </a:pPr>
            <a:endParaRPr lang="en-US" sz="2800" dirty="0">
              <a:latin typeface="+mj-lt"/>
              <a:ea typeface="ＭＳ Ｐゴシック" pitchFamily="-111" charset="-128"/>
              <a:cs typeface="ＭＳ Ｐゴシック" pitchFamily="-111" charset="-128"/>
            </a:endParaRPr>
          </a:p>
        </p:txBody>
      </p:sp>
      <p:grpSp>
        <p:nvGrpSpPr>
          <p:cNvPr id="10" name="Group 5"/>
          <p:cNvGrpSpPr/>
          <p:nvPr/>
        </p:nvGrpSpPr>
        <p:grpSpPr>
          <a:xfrm>
            <a:off x="-140380" y="5333999"/>
            <a:ext cx="1588180" cy="1676401"/>
            <a:chOff x="-140380" y="5333999"/>
            <a:chExt cx="1588180" cy="1676401"/>
          </a:xfrm>
        </p:grpSpPr>
        <p:pic>
          <p:nvPicPr>
            <p:cNvPr id="11"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2" name="TextBox 6"/>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err="1">
                  <a:solidFill>
                    <a:srgbClr val="000000"/>
                  </a:solidFill>
                  <a:latin typeface="+mj-lt"/>
                </a:rPr>
                <a:t>V.A.i</a:t>
              </a:r>
              <a:endParaRPr lang="en-US" b="1" dirty="0">
                <a:solidFill>
                  <a:srgbClr val="000000"/>
                </a:solidFill>
                <a:latin typeface="+mj-lt"/>
              </a:endParaRPr>
            </a:p>
          </p:txBody>
        </p:sp>
      </p:grpSp>
      <p:pic>
        <p:nvPicPr>
          <p:cNvPr id="7" name="Picture 6"/>
          <p:cNvPicPr/>
          <p:nvPr/>
        </p:nvPicPr>
        <p:blipFill>
          <a:blip r:embed="rId4">
            <a:extLst>
              <a:ext uri="{28A0092B-C50C-407E-A947-70E740481C1C}">
                <a14:useLocalDpi xmlns:a14="http://schemas.microsoft.com/office/drawing/2010/main"/>
              </a:ext>
            </a:extLst>
          </a:blip>
          <a:srcRect/>
          <a:stretch>
            <a:fillRect/>
          </a:stretch>
        </p:blipFill>
        <p:spPr bwMode="auto">
          <a:xfrm>
            <a:off x="0" y="32657"/>
            <a:ext cx="1095375" cy="1066800"/>
          </a:xfrm>
          <a:prstGeom prst="rect">
            <a:avLst/>
          </a:prstGeom>
          <a:noFill/>
          <a:ln>
            <a:noFill/>
          </a:ln>
        </p:spPr>
      </p:pic>
    </p:spTree>
    <p:extLst>
      <p:ext uri="{BB962C8B-B14F-4D97-AF65-F5344CB8AC3E}">
        <p14:creationId xmlns:p14="http://schemas.microsoft.com/office/powerpoint/2010/main" val="397415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697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697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69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69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69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79"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rgbClr val="FFFF00">
            <a:alpha val="10000"/>
          </a:srgbClr>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304800" y="1066800"/>
            <a:ext cx="8763000" cy="5410200"/>
          </a:xfrm>
        </p:spPr>
        <p:txBody>
          <a:bodyPr/>
          <a:lstStyle/>
          <a:p>
            <a:pPr marL="0" indent="0">
              <a:buNone/>
            </a:pPr>
            <a:r>
              <a:rPr lang="en-US" sz="2400" b="1" i="1" dirty="0">
                <a:latin typeface="+mj-lt"/>
              </a:rPr>
              <a:t>Coaching Individuals or Small Groups</a:t>
            </a:r>
            <a:endParaRPr lang="en-US" sz="2400" b="1" dirty="0">
              <a:latin typeface="+mj-lt"/>
            </a:endParaRPr>
          </a:p>
          <a:p>
            <a:pPr lvl="0">
              <a:buFont typeface="Wingdings" charset="2"/>
              <a:buChar char="q"/>
            </a:pPr>
            <a:r>
              <a:rPr lang="en-US" sz="2000" dirty="0"/>
              <a:t>Use informal observations and teacher self assessments to gather data on the essential elements of non-classroom SWPBIS </a:t>
            </a:r>
          </a:p>
          <a:p>
            <a:pPr lvl="0">
              <a:buFont typeface="Wingdings" charset="2"/>
              <a:buChar char="q"/>
            </a:pPr>
            <a:r>
              <a:rPr lang="en-US" sz="2000" dirty="0"/>
              <a:t>Provide feedback for teachers on all essential elements of non-classroom SWPBIS </a:t>
            </a:r>
          </a:p>
          <a:p>
            <a:pPr lvl="0">
              <a:buFont typeface="Wingdings" charset="2"/>
              <a:buChar char="q"/>
            </a:pPr>
            <a:r>
              <a:rPr lang="en-US" sz="2000" dirty="0"/>
              <a:t>Provide positive feedback to teachers on elements and systems that are already in place before giving feedback on changes that need to be made </a:t>
            </a:r>
          </a:p>
          <a:p>
            <a:pPr lvl="0">
              <a:buFont typeface="Wingdings" charset="2"/>
              <a:buChar char="q"/>
            </a:pPr>
            <a:r>
              <a:rPr lang="en-US" sz="2000" dirty="0"/>
              <a:t>Take a problem solving approach, and listen to teacher concerns and reported barriers to implementation. </a:t>
            </a:r>
          </a:p>
          <a:p>
            <a:pPr>
              <a:buFont typeface="Wingdings" charset="2"/>
              <a:buChar char="q"/>
            </a:pPr>
            <a:r>
              <a:rPr lang="en-US" sz="2000" dirty="0"/>
              <a:t>Connect teachers who need support with teachers who are successfully implementing SWPBIS systems </a:t>
            </a:r>
          </a:p>
        </p:txBody>
      </p:sp>
      <p:sp>
        <p:nvSpPr>
          <p:cNvPr id="4" name="Rectangle 2"/>
          <p:cNvSpPr>
            <a:spLocks noChangeArrowheads="1"/>
          </p:cNvSpPr>
          <p:nvPr/>
        </p:nvSpPr>
        <p:spPr bwMode="auto">
          <a:xfrm>
            <a:off x="304800" y="152400"/>
            <a:ext cx="869413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r"/>
            <a:r>
              <a:rPr lang="en-US" sz="2400" b="1" dirty="0">
                <a:solidFill>
                  <a:schemeClr val="bg1"/>
                </a:solidFill>
                <a:latin typeface="+mj-lt"/>
              </a:rPr>
              <a:t>  </a:t>
            </a:r>
            <a:r>
              <a:rPr lang="en-US" sz="2600" b="1" dirty="0">
                <a:solidFill>
                  <a:schemeClr val="bg1"/>
                </a:solidFill>
                <a:latin typeface="+mj-lt"/>
              </a:rPr>
              <a:t>Guidelines for Coaching PBIS in Non-Classroom Settings</a:t>
            </a:r>
          </a:p>
        </p:txBody>
      </p:sp>
      <p:pic>
        <p:nvPicPr>
          <p:cNvPr id="6" name="Picture 5"/>
          <p:cNvPicPr/>
          <p:nvPr/>
        </p:nvPicPr>
        <p:blipFill>
          <a:blip r:embed="rId3">
            <a:extLst>
              <a:ext uri="{28A0092B-C50C-407E-A947-70E740481C1C}">
                <a14:useLocalDpi xmlns:a14="http://schemas.microsoft.com/office/drawing/2010/main"/>
              </a:ext>
            </a:extLst>
          </a:blip>
          <a:srcRect/>
          <a:stretch>
            <a:fillRect/>
          </a:stretch>
        </p:blipFill>
        <p:spPr bwMode="auto">
          <a:xfrm>
            <a:off x="1" y="152399"/>
            <a:ext cx="914400" cy="947057"/>
          </a:xfrm>
          <a:prstGeom prst="rect">
            <a:avLst/>
          </a:prstGeom>
          <a:noFill/>
          <a:ln>
            <a:noFill/>
          </a:ln>
        </p:spPr>
      </p:pic>
    </p:spTree>
    <p:extLst>
      <p:ext uri="{BB962C8B-B14F-4D97-AF65-F5344CB8AC3E}">
        <p14:creationId xmlns:p14="http://schemas.microsoft.com/office/powerpoint/2010/main" val="38436295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rgbClr val="FFFF00">
            <a:alpha val="10000"/>
          </a:srgbClr>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304800" y="1066800"/>
            <a:ext cx="8763000" cy="5410200"/>
          </a:xfrm>
        </p:spPr>
        <p:txBody>
          <a:bodyPr/>
          <a:lstStyle/>
          <a:p>
            <a:pPr marL="0" indent="0">
              <a:buNone/>
            </a:pPr>
            <a:r>
              <a:rPr lang="en-US" sz="2400" b="1" i="1" dirty="0">
                <a:latin typeface="+mj-lt"/>
              </a:rPr>
              <a:t>Developing Systems of Support</a:t>
            </a:r>
            <a:endParaRPr lang="en-US" sz="2400" dirty="0">
              <a:latin typeface="+mj-lt"/>
            </a:endParaRPr>
          </a:p>
          <a:p>
            <a:pPr lvl="0">
              <a:buFont typeface="Wingdings" charset="2"/>
              <a:buChar char="q"/>
            </a:pPr>
            <a:r>
              <a:rPr lang="en-US" sz="2000" dirty="0"/>
              <a:t>Provide technical assistance to teachers for data collection and interpretation</a:t>
            </a:r>
          </a:p>
          <a:p>
            <a:pPr lvl="0">
              <a:buFont typeface="Wingdings" charset="2"/>
              <a:buChar char="q"/>
            </a:pPr>
            <a:r>
              <a:rPr lang="en-US" sz="2000" dirty="0"/>
              <a:t>Focus on Tier one non-classroom systems before developing tier 2 or 3 interventions</a:t>
            </a:r>
          </a:p>
          <a:p>
            <a:pPr lvl="0">
              <a:buFont typeface="Wingdings" charset="2"/>
              <a:buChar char="q"/>
            </a:pPr>
            <a:r>
              <a:rPr lang="en-US" sz="2000" dirty="0"/>
              <a:t>Facilitate communication between the school based team and individual teachers</a:t>
            </a:r>
          </a:p>
          <a:p>
            <a:pPr lvl="0">
              <a:buFont typeface="Wingdings" charset="2"/>
              <a:buChar char="q"/>
            </a:pPr>
            <a:r>
              <a:rPr lang="en-US" sz="2000" dirty="0"/>
              <a:t>Fade direct teacher support by facilitating connections between the building team members and teaching staff</a:t>
            </a:r>
          </a:p>
          <a:p>
            <a:pPr lvl="0">
              <a:buFont typeface="Wingdings" charset="2"/>
              <a:buChar char="q"/>
            </a:pPr>
            <a:r>
              <a:rPr lang="en-US" sz="2000" dirty="0"/>
              <a:t>Work with building administration to facilitate networks of teachers working on implementing similar strategies</a:t>
            </a:r>
          </a:p>
          <a:p>
            <a:pPr lvl="0">
              <a:buFont typeface="Wingdings" charset="2"/>
              <a:buChar char="q"/>
            </a:pPr>
            <a:r>
              <a:rPr lang="en-US" sz="2000" dirty="0"/>
              <a:t>Provide teachers with self monitoring tools and supports</a:t>
            </a:r>
          </a:p>
          <a:p>
            <a:pPr>
              <a:buFont typeface="Wingdings" charset="2"/>
              <a:buChar char="q"/>
            </a:pPr>
            <a:r>
              <a:rPr lang="en-US" sz="2000" dirty="0"/>
              <a:t>Develop specific non-classroom support systems for new teachers </a:t>
            </a:r>
            <a:endParaRPr lang="en-US" sz="1800" dirty="0"/>
          </a:p>
        </p:txBody>
      </p:sp>
      <p:sp>
        <p:nvSpPr>
          <p:cNvPr id="4" name="Rectangle 2"/>
          <p:cNvSpPr>
            <a:spLocks noChangeArrowheads="1"/>
          </p:cNvSpPr>
          <p:nvPr/>
        </p:nvSpPr>
        <p:spPr bwMode="auto">
          <a:xfrm>
            <a:off x="304800" y="152400"/>
            <a:ext cx="8694130" cy="914400"/>
          </a:xfrm>
          <a:prstGeom prst="rect">
            <a:avLst/>
          </a:prstGeom>
          <a:solidFill>
            <a:srgbClr val="3366FF"/>
          </a:solidFill>
          <a:ln w="9525">
            <a:solidFill>
              <a:srgbClr val="FFFFFF"/>
            </a:solidFill>
            <a:miter lim="800000"/>
            <a:headEnd/>
            <a:tailEnd/>
          </a:ln>
        </p:spPr>
        <p:txBody>
          <a:bodyPr anchor="ctr">
            <a:prstTxWarp prst="textNoShape">
              <a:avLst/>
            </a:prstTxWarp>
          </a:bodyPr>
          <a:lstStyle/>
          <a:p>
            <a:pPr algn="r"/>
            <a:r>
              <a:rPr lang="en-US" sz="2600" b="1" dirty="0">
                <a:solidFill>
                  <a:schemeClr val="bg1"/>
                </a:solidFill>
                <a:latin typeface="+mj-lt"/>
              </a:rPr>
              <a:t>  Guidelines for Coaching PBIS in Non-Classroom Settings</a:t>
            </a:r>
          </a:p>
        </p:txBody>
      </p:sp>
      <p:pic>
        <p:nvPicPr>
          <p:cNvPr id="6" name="Picture 5"/>
          <p:cNvPicPr/>
          <p:nvPr/>
        </p:nvPicPr>
        <p:blipFill>
          <a:blip r:embed="rId3">
            <a:extLst>
              <a:ext uri="{28A0092B-C50C-407E-A947-70E740481C1C}">
                <a14:useLocalDpi xmlns:a14="http://schemas.microsoft.com/office/drawing/2010/main"/>
              </a:ext>
            </a:extLst>
          </a:blip>
          <a:srcRect/>
          <a:stretch>
            <a:fillRect/>
          </a:stretch>
        </p:blipFill>
        <p:spPr bwMode="auto">
          <a:xfrm>
            <a:off x="1" y="152399"/>
            <a:ext cx="914400" cy="947057"/>
          </a:xfrm>
          <a:prstGeom prst="rect">
            <a:avLst/>
          </a:prstGeom>
          <a:noFill/>
          <a:ln>
            <a:noFill/>
          </a:ln>
        </p:spPr>
      </p:pic>
    </p:spTree>
    <p:extLst>
      <p:ext uri="{BB962C8B-B14F-4D97-AF65-F5344CB8AC3E}">
        <p14:creationId xmlns:p14="http://schemas.microsoft.com/office/powerpoint/2010/main" val="42745917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Coaching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In-Depth Understanding of Behavior</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ounded Rectangle 5"/>
          <p:cNvSpPr/>
          <p:nvPr/>
        </p:nvSpPr>
        <p:spPr bwMode="auto">
          <a:xfrm>
            <a:off x="457200" y="27432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4165676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Coaching Self-Assessment</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800" dirty="0"/>
              <a:t>Review and Update </a:t>
            </a:r>
            <a:r>
              <a:rPr lang="en-US" sz="2800" b="1" dirty="0"/>
              <a:t>Coaching Self-Assessment </a:t>
            </a:r>
            <a:endParaRPr lang="en-US" sz="2800" dirty="0"/>
          </a:p>
          <a:p>
            <a:pPr eaLnBrk="1" hangingPunct="1">
              <a:lnSpc>
                <a:spcPct val="90000"/>
              </a:lnSpc>
            </a:pPr>
            <a:endParaRPr lang="en-US" sz="900" b="1" dirty="0"/>
          </a:p>
          <a:p>
            <a:pPr eaLnBrk="1" hangingPunct="1">
              <a:lnSpc>
                <a:spcPct val="90000"/>
              </a:lnSpc>
            </a:pPr>
            <a:r>
              <a:rPr lang="en-US" sz="2800" dirty="0"/>
              <a:t>Develop an </a:t>
            </a:r>
            <a:r>
              <a:rPr lang="en-US" sz="2800" b="1" dirty="0"/>
              <a:t>Action Plan </a:t>
            </a:r>
            <a:r>
              <a:rPr lang="en-US" sz="2800" dirty="0"/>
              <a:t>to address areas for growth from your self assessment</a:t>
            </a:r>
          </a:p>
          <a:p>
            <a:pPr eaLnBrk="1" hangingPunct="1">
              <a:lnSpc>
                <a:spcPct val="90000"/>
              </a:lnSpc>
            </a:pPr>
            <a:endParaRPr lang="en-US" sz="1000" dirty="0"/>
          </a:p>
          <a:p>
            <a:pPr eaLnBrk="1" hangingPunct="1">
              <a:lnSpc>
                <a:spcPct val="90000"/>
              </a:lnSpc>
            </a:pPr>
            <a:r>
              <a:rPr lang="en-US" sz="2800" dirty="0"/>
              <a:t>Present 1-2 “</a:t>
            </a:r>
            <a:r>
              <a:rPr lang="en-US" sz="2800" b="1" dirty="0"/>
              <a:t>strengths</a:t>
            </a:r>
            <a:r>
              <a:rPr lang="en-US" sz="2800" dirty="0"/>
              <a:t>” and 1-2 “</a:t>
            </a:r>
            <a:r>
              <a:rPr lang="en-US" sz="2800" b="1" dirty="0"/>
              <a:t>concerns or challenges</a:t>
            </a:r>
            <a:r>
              <a:rPr lang="en-US" sz="2800" dirty="0"/>
              <a:t>” (1 min. reports) </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258221763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676400"/>
          </a:xfrm>
        </p:spPr>
        <p:txBody>
          <a:bodyPr/>
          <a:lstStyle/>
          <a:p>
            <a:pPr eaLnBrk="1" hangingPunct="1"/>
            <a:r>
              <a:rPr lang="en-US"/>
              <a:t>A reminder you’ll see throughout</a:t>
            </a:r>
            <a:br>
              <a:rPr lang="en-US"/>
            </a:br>
            <a:r>
              <a:rPr lang="en-US"/>
              <a:t>to help us remember the role.</a:t>
            </a:r>
          </a:p>
        </p:txBody>
      </p:sp>
      <p:grpSp>
        <p:nvGrpSpPr>
          <p:cNvPr id="20483" name="Group 6"/>
          <p:cNvGrpSpPr>
            <a:grpSpLocks/>
          </p:cNvGrpSpPr>
          <p:nvPr/>
        </p:nvGrpSpPr>
        <p:grpSpPr bwMode="auto">
          <a:xfrm rot="1593903">
            <a:off x="1905000" y="2057400"/>
            <a:ext cx="5191125" cy="4337050"/>
            <a:chOff x="1056" y="1296"/>
            <a:chExt cx="3270" cy="2732"/>
          </a:xfrm>
        </p:grpSpPr>
        <p:pic>
          <p:nvPicPr>
            <p:cNvPr id="20484" name="Picture 4" descr="MCj02937980000[1]"/>
            <p:cNvPicPr>
              <a:picLocks noChangeAspect="1" noChangeArrowheads="1"/>
            </p:cNvPicPr>
            <p:nvPr/>
          </p:nvPicPr>
          <p:blipFill>
            <a:blip r:embed="rId2"/>
            <a:srcRect/>
            <a:stretch>
              <a:fillRect/>
            </a:stretch>
          </p:blipFill>
          <p:spPr bwMode="auto">
            <a:xfrm rot="-1670284">
              <a:off x="1056" y="1296"/>
              <a:ext cx="3270" cy="2732"/>
            </a:xfrm>
            <a:prstGeom prst="rect">
              <a:avLst/>
            </a:prstGeom>
            <a:noFill/>
            <a:ln w="9525">
              <a:noFill/>
              <a:miter lim="800000"/>
              <a:headEnd/>
              <a:tailEnd/>
            </a:ln>
          </p:spPr>
        </p:pic>
        <p:sp>
          <p:nvSpPr>
            <p:cNvPr id="20485" name="WordArt 5"/>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838200"/>
            <a:ext cx="7772400" cy="1470025"/>
          </a:xfrm>
          <a:solidFill>
            <a:schemeClr val="bg1"/>
          </a:solidFill>
        </p:spPr>
        <p:txBody>
          <a:bodyPr/>
          <a:lstStyle/>
          <a:p>
            <a:pPr eaLnBrk="1" hangingPunct="1"/>
            <a:r>
              <a:rPr lang="en-US" sz="4800" b="0" dirty="0">
                <a:solidFill>
                  <a:srgbClr val="3366FF"/>
                </a:solidFill>
              </a:rPr>
              <a:t>Coaching Reports</a:t>
            </a:r>
            <a:br>
              <a:rPr lang="en-US" sz="4800" b="0" dirty="0">
                <a:solidFill>
                  <a:srgbClr val="3366FF"/>
                </a:solidFill>
              </a:rPr>
            </a:br>
            <a:r>
              <a:rPr lang="en-US" sz="4000" dirty="0">
                <a:solidFill>
                  <a:srgbClr val="3366FF"/>
                </a:solidFill>
              </a:rPr>
              <a:t> </a:t>
            </a:r>
            <a:r>
              <a:rPr lang="en-US" sz="4000" b="0" dirty="0">
                <a:solidFill>
                  <a:srgbClr val="3366FF"/>
                </a:solidFill>
              </a:rPr>
              <a:t>(</a:t>
            </a:r>
            <a:r>
              <a:rPr lang="en-US" sz="4800" b="0" dirty="0">
                <a:solidFill>
                  <a:srgbClr val="3366FF"/>
                </a:solidFill>
              </a:rPr>
              <a:t>+ </a:t>
            </a:r>
            <a:r>
              <a:rPr lang="en-US" sz="2800" b="0" dirty="0">
                <a:solidFill>
                  <a:srgbClr val="3366FF"/>
                </a:solidFill>
              </a:rPr>
              <a:t>or</a:t>
            </a:r>
            <a:r>
              <a:rPr lang="en-US" sz="4800" b="0" dirty="0">
                <a:solidFill>
                  <a:srgbClr val="3366FF"/>
                </a:solidFill>
              </a:rPr>
              <a:t> </a:t>
            </a:r>
            <a:r>
              <a:rPr lang="el-GR" sz="4000" b="0" dirty="0">
                <a:solidFill>
                  <a:srgbClr val="3366FF"/>
                </a:solidFill>
              </a:rPr>
              <a:t>Δ</a:t>
            </a:r>
            <a:r>
              <a:rPr lang="en-US" sz="4000" b="0" dirty="0">
                <a:solidFill>
                  <a:srgbClr val="3366FF"/>
                </a:solidFill>
              </a:rPr>
              <a:t>)</a:t>
            </a:r>
          </a:p>
        </p:txBody>
      </p:sp>
      <p:sp>
        <p:nvSpPr>
          <p:cNvPr id="21507" name="Rectangle 3"/>
          <p:cNvSpPr>
            <a:spLocks noChangeArrowheads="1"/>
          </p:cNvSpPr>
          <p:nvPr/>
        </p:nvSpPr>
        <p:spPr bwMode="auto">
          <a:xfrm>
            <a:off x="685800" y="2895600"/>
            <a:ext cx="7772400" cy="3200400"/>
          </a:xfrm>
          <a:prstGeom prst="rect">
            <a:avLst/>
          </a:prstGeom>
          <a:solidFill>
            <a:srgbClr val="FFFFFF"/>
          </a:solidFill>
          <a:ln w="9525">
            <a:noFill/>
            <a:miter lim="800000"/>
            <a:headEnd/>
            <a:tailEnd/>
          </a:ln>
        </p:spPr>
        <p:txBody>
          <a:bodyPr>
            <a:prstTxWarp prst="textNoShape">
              <a:avLst/>
            </a:prstTxWarp>
          </a:bodyPr>
          <a:lstStyle/>
          <a:p>
            <a:pPr lvl="3" algn="l"/>
            <a:endParaRPr lang="en-US" sz="2400" dirty="0">
              <a:solidFill>
                <a:srgbClr val="3366FF"/>
              </a:solidFill>
              <a:latin typeface="Arial" pitchFamily="-1" charset="0"/>
            </a:endParaRPr>
          </a:p>
          <a:p>
            <a:pPr lvl="3" algn="l"/>
            <a:r>
              <a:rPr lang="en-US" sz="2400" dirty="0">
                <a:solidFill>
                  <a:srgbClr val="3366FF"/>
                </a:solidFill>
                <a:latin typeface="Arial" pitchFamily="-1" charset="0"/>
              </a:rPr>
              <a:t>1-2	 Details to introduce yourself  </a:t>
            </a:r>
          </a:p>
          <a:p>
            <a:pPr lvl="3" algn="l"/>
            <a:endParaRPr lang="en-US" sz="1200" dirty="0">
              <a:solidFill>
                <a:srgbClr val="3366FF"/>
              </a:solidFill>
              <a:latin typeface="Arial" pitchFamily="-1" charset="0"/>
            </a:endParaRPr>
          </a:p>
          <a:p>
            <a:pPr lvl="3" algn="l"/>
            <a:r>
              <a:rPr lang="en-US" sz="2400" dirty="0">
                <a:solidFill>
                  <a:srgbClr val="3366FF"/>
                </a:solidFill>
                <a:latin typeface="Arial" pitchFamily="-1" charset="0"/>
              </a:rPr>
              <a:t>1-2 Strengths </a:t>
            </a:r>
          </a:p>
          <a:p>
            <a:pPr lvl="3" algn="l"/>
            <a:r>
              <a:rPr lang="en-US" sz="1400" dirty="0">
                <a:solidFill>
                  <a:srgbClr val="3366FF"/>
                </a:solidFill>
                <a:latin typeface="Arial" pitchFamily="-1" charset="0"/>
              </a:rPr>
              <a:t>	  </a:t>
            </a:r>
            <a:r>
              <a:rPr lang="en-US" dirty="0">
                <a:solidFill>
                  <a:srgbClr val="3366FF"/>
                </a:solidFill>
                <a:latin typeface="Arial" pitchFamily="-1" charset="0"/>
              </a:rPr>
              <a:t>(with respect to coaching)</a:t>
            </a:r>
          </a:p>
          <a:p>
            <a:pPr lvl="3" algn="l"/>
            <a:endParaRPr lang="en-US" sz="1200" dirty="0">
              <a:solidFill>
                <a:srgbClr val="3366FF"/>
              </a:solidFill>
              <a:latin typeface="Arial" pitchFamily="-1" charset="0"/>
            </a:endParaRPr>
          </a:p>
          <a:p>
            <a:pPr lvl="3" algn="l"/>
            <a:r>
              <a:rPr lang="en-US" sz="2400" dirty="0">
                <a:solidFill>
                  <a:srgbClr val="3366FF"/>
                </a:solidFill>
                <a:latin typeface="Arial" pitchFamily="-1" charset="0"/>
              </a:rPr>
              <a:t>1-2 Concerns or challenges</a:t>
            </a:r>
          </a:p>
          <a:p>
            <a:pPr lvl="3" algn="l"/>
            <a:r>
              <a:rPr lang="en-US" dirty="0">
                <a:solidFill>
                  <a:srgbClr val="3366FF"/>
                </a:solidFill>
                <a:latin typeface="Arial" pitchFamily="-1" charset="0"/>
              </a:rPr>
              <a:t>	  (with respect to coaching)</a:t>
            </a:r>
          </a:p>
        </p:txBody>
      </p:sp>
      <p:grpSp>
        <p:nvGrpSpPr>
          <p:cNvPr id="21508" name="Group 15"/>
          <p:cNvGrpSpPr>
            <a:grpSpLocks/>
          </p:cNvGrpSpPr>
          <p:nvPr/>
        </p:nvGrpSpPr>
        <p:grpSpPr bwMode="auto">
          <a:xfrm rot="1594624">
            <a:off x="0" y="0"/>
            <a:ext cx="1447800" cy="1441450"/>
            <a:chOff x="1056" y="1296"/>
            <a:chExt cx="3270" cy="2732"/>
          </a:xfrm>
        </p:grpSpPr>
        <p:pic>
          <p:nvPicPr>
            <p:cNvPr id="21509" name="Picture 16" descr="MCj02937980000[1]"/>
            <p:cNvPicPr>
              <a:picLocks noChangeAspect="1" noChangeArrowheads="1"/>
            </p:cNvPicPr>
            <p:nvPr/>
          </p:nvPicPr>
          <p:blipFill>
            <a:blip r:embed="rId2"/>
            <a:srcRect/>
            <a:stretch>
              <a:fillRect/>
            </a:stretch>
          </p:blipFill>
          <p:spPr bwMode="auto">
            <a:xfrm rot="-1670284">
              <a:off x="1056" y="1296"/>
              <a:ext cx="3270" cy="2732"/>
            </a:xfrm>
            <a:prstGeom prst="rect">
              <a:avLst/>
            </a:prstGeom>
            <a:noFill/>
            <a:ln w="9525">
              <a:noFill/>
              <a:miter lim="800000"/>
              <a:headEnd/>
              <a:tailEnd/>
            </a:ln>
          </p:spPr>
        </p:pic>
        <p:sp>
          <p:nvSpPr>
            <p:cNvPr id="21510" name="WordArt 17"/>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Coaching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In-Depth Understanding of Behavior</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ounded Rectangle 5"/>
          <p:cNvSpPr/>
          <p:nvPr/>
        </p:nvSpPr>
        <p:spPr bwMode="auto">
          <a:xfrm>
            <a:off x="457200" y="38862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4165676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914400"/>
          </a:xfrm>
          <a:ln w="57150" cap="flat" cmpd="sng" algn="ctr">
            <a:solidFill>
              <a:srgbClr val="008000"/>
            </a:solidFill>
            <a:prstDash val="solid"/>
            <a:miter lim="800000"/>
            <a:headEnd type="none" w="med" len="med"/>
            <a:tailEnd type="none" w="med" len="med"/>
          </a:ln>
        </p:spPr>
        <p:txBody>
          <a:bodyPr/>
          <a:lstStyle/>
          <a:p>
            <a:pPr eaLnBrk="1" hangingPunct="1"/>
            <a:r>
              <a:rPr lang="en-US" sz="4000" b="1" dirty="0">
                <a:latin typeface="+mj-lt"/>
                <a:ea typeface="ＭＳ Ｐゴシック" pitchFamily="-108" charset="-128"/>
                <a:cs typeface="ＭＳ Ｐゴシック" pitchFamily="-108" charset="-128"/>
              </a:rPr>
              <a:t>Main Coaching Objectives</a:t>
            </a:r>
          </a:p>
        </p:txBody>
      </p:sp>
      <p:sp>
        <p:nvSpPr>
          <p:cNvPr id="24579" name="Rectangle 3"/>
          <p:cNvSpPr>
            <a:spLocks noGrp="1" noChangeArrowheads="1"/>
          </p:cNvSpPr>
          <p:nvPr>
            <p:ph idx="1"/>
          </p:nvPr>
        </p:nvSpPr>
        <p:spPr>
          <a:xfrm>
            <a:off x="685800" y="1371600"/>
            <a:ext cx="7772400" cy="4800600"/>
          </a:xfrm>
        </p:spPr>
        <p:txBody>
          <a:bodyPr/>
          <a:lstStyle/>
          <a:p>
            <a:pPr marL="0" indent="0" eaLnBrk="1" hangingPunct="1">
              <a:buFontTx/>
              <a:buNone/>
            </a:pPr>
            <a:r>
              <a:rPr lang="en-US" sz="2800" dirty="0"/>
              <a:t>By the end of today’s meeting, you will be able to…</a:t>
            </a:r>
          </a:p>
          <a:p>
            <a:pPr marL="0" indent="0" eaLnBrk="1" hangingPunct="1"/>
            <a:endParaRPr lang="en-US" sz="1200" dirty="0"/>
          </a:p>
          <a:p>
            <a:pPr lvl="1" eaLnBrk="1" hangingPunct="1"/>
            <a:r>
              <a:rPr lang="en-US" sz="2400" b="1" dirty="0"/>
              <a:t>…Describe</a:t>
            </a:r>
            <a:r>
              <a:rPr lang="en-US" sz="2400" dirty="0"/>
              <a:t> your role as a coach.</a:t>
            </a:r>
          </a:p>
          <a:p>
            <a:pPr lvl="1" eaLnBrk="1" hangingPunct="1"/>
            <a:endParaRPr lang="en-US" sz="1200" b="1" dirty="0"/>
          </a:p>
          <a:p>
            <a:pPr lvl="1" eaLnBrk="1" hangingPunct="1"/>
            <a:r>
              <a:rPr lang="en-US" sz="2400" b="1" dirty="0"/>
              <a:t>…Articulate</a:t>
            </a:r>
            <a:r>
              <a:rPr lang="en-US" sz="2400" dirty="0"/>
              <a:t> the basic elements of SWPBS.</a:t>
            </a:r>
          </a:p>
          <a:p>
            <a:pPr lvl="1" eaLnBrk="1" hangingPunct="1"/>
            <a:endParaRPr lang="en-US" sz="1200" b="1" dirty="0"/>
          </a:p>
          <a:p>
            <a:pPr lvl="1" eaLnBrk="1" hangingPunct="1"/>
            <a:r>
              <a:rPr lang="en-US" sz="2400" b="1" dirty="0"/>
              <a:t>…Identify</a:t>
            </a:r>
            <a:r>
              <a:rPr lang="en-US" sz="2400" dirty="0"/>
              <a:t> resources for SWPBS.</a:t>
            </a:r>
          </a:p>
          <a:p>
            <a:pPr lvl="1" eaLnBrk="1" hangingPunct="1"/>
            <a:endParaRPr lang="en-US" sz="1200" b="1" dirty="0"/>
          </a:p>
          <a:p>
            <a:pPr lvl="1" eaLnBrk="1" hangingPunct="1"/>
            <a:r>
              <a:rPr lang="en-US" sz="2400" b="1" dirty="0"/>
              <a:t>…Problem solve </a:t>
            </a:r>
            <a:r>
              <a:rPr lang="en-US" sz="2400" dirty="0"/>
              <a:t>roadblocks in coaching</a:t>
            </a:r>
          </a:p>
          <a:p>
            <a:pPr lvl="1" eaLnBrk="1" hangingPunct="1"/>
            <a:endParaRPr lang="en-US" sz="1200" b="1" dirty="0"/>
          </a:p>
          <a:p>
            <a:pPr lvl="1" eaLnBrk="1" hangingPunct="1"/>
            <a:r>
              <a:rPr lang="en-US" sz="2400" b="1" dirty="0"/>
              <a:t>…Facilitate</a:t>
            </a:r>
            <a:r>
              <a:rPr lang="en-US" sz="2400" dirty="0"/>
              <a:t> your team’s activities at the next SWPBS team training.</a:t>
            </a:r>
            <a:endParaRPr lang="en-US" sz="1100" dirty="0"/>
          </a:p>
        </p:txBody>
      </p:sp>
      <p:pic>
        <p:nvPicPr>
          <p:cNvPr id="6" name="Picture 5"/>
          <p:cNvPicPr>
            <a:picLocks noChangeAspect="1"/>
          </p:cNvPicPr>
          <p:nvPr/>
        </p:nvPicPr>
        <p:blipFill>
          <a:blip r:embed="rId3"/>
          <a:stretch>
            <a:fillRect/>
          </a:stretch>
        </p:blipFill>
        <p:spPr>
          <a:xfrm>
            <a:off x="8077200" y="685800"/>
            <a:ext cx="1066800" cy="1066800"/>
          </a:xfrm>
          <a:prstGeom prst="rect">
            <a:avLst/>
          </a:prstGeom>
        </p:spPr>
      </p:pic>
    </p:spTree>
    <p:extLst>
      <p:ext uri="{BB962C8B-B14F-4D97-AF65-F5344CB8AC3E}">
        <p14:creationId xmlns:p14="http://schemas.microsoft.com/office/powerpoint/2010/main" val="23050193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sz="quarter"/>
          </p:nvPr>
        </p:nvSpPr>
        <p:spPr>
          <a:xfrm>
            <a:off x="0" y="0"/>
            <a:ext cx="9144000" cy="1431925"/>
          </a:xfrm>
        </p:spPr>
        <p:txBody>
          <a:bodyPr/>
          <a:lstStyle/>
          <a:p>
            <a:pPr eaLnBrk="1" hangingPunct="1"/>
            <a:r>
              <a:rPr lang="en-US" dirty="0"/>
              <a:t>Building an Advanced Understanding of Behavior</a:t>
            </a:r>
          </a:p>
        </p:txBody>
      </p:sp>
      <p:pic>
        <p:nvPicPr>
          <p:cNvPr id="70659" name="Picture 3" descr="j0283630"/>
          <p:cNvPicPr>
            <a:picLocks noGrp="1" noChangeAspect="1" noChangeArrowheads="1" noCrop="1"/>
          </p:cNvPicPr>
          <p:nvPr>
            <p:ph sz="quarter" idx="3"/>
          </p:nvPr>
        </p:nvPicPr>
        <p:blipFill>
          <a:blip r:embed="rId2"/>
          <a:srcRect/>
          <a:stretch>
            <a:fillRect/>
          </a:stretch>
        </p:blipFill>
        <p:spPr>
          <a:xfrm>
            <a:off x="3181350" y="2895600"/>
            <a:ext cx="3054350" cy="3352800"/>
          </a:xfrm>
          <a:noFill/>
        </p:spPr>
      </p:pic>
      <p:sp>
        <p:nvSpPr>
          <p:cNvPr id="70660" name="Text Box 4"/>
          <p:cNvSpPr txBox="1">
            <a:spLocks noChangeArrowheads="1"/>
          </p:cNvSpPr>
          <p:nvPr/>
        </p:nvSpPr>
        <p:spPr bwMode="auto">
          <a:xfrm rot="-334170">
            <a:off x="3733800" y="4876800"/>
            <a:ext cx="533400" cy="519113"/>
          </a:xfrm>
          <a:prstGeom prst="rect">
            <a:avLst/>
          </a:prstGeom>
          <a:noFill/>
          <a:ln w="9525">
            <a:noFill/>
            <a:miter lim="800000"/>
            <a:headEnd/>
            <a:tailEnd/>
          </a:ln>
        </p:spPr>
        <p:txBody>
          <a:bodyPr>
            <a:prstTxWarp prst="textNoShape">
              <a:avLst/>
            </a:prstTxWarp>
            <a:spAutoFit/>
          </a:bodyPr>
          <a:lstStyle/>
          <a:p>
            <a:pPr algn="l" eaLnBrk="0" hangingPunct="0">
              <a:spcBef>
                <a:spcPct val="50000"/>
              </a:spcBef>
            </a:pPr>
            <a:r>
              <a:rPr lang="en-US" sz="2800" b="1">
                <a:solidFill>
                  <a:schemeClr val="bg2"/>
                </a:solidFill>
                <a:latin typeface="Rockwell Extra Bold" pitchFamily="18" charset="0"/>
              </a:rPr>
              <a:t>A</a:t>
            </a:r>
          </a:p>
        </p:txBody>
      </p:sp>
      <p:sp>
        <p:nvSpPr>
          <p:cNvPr id="70661" name="Text Box 5"/>
          <p:cNvSpPr txBox="1">
            <a:spLocks noChangeArrowheads="1"/>
          </p:cNvSpPr>
          <p:nvPr/>
        </p:nvSpPr>
        <p:spPr bwMode="auto">
          <a:xfrm rot="1371677">
            <a:off x="3200400" y="5486400"/>
            <a:ext cx="533400" cy="519113"/>
          </a:xfrm>
          <a:prstGeom prst="rect">
            <a:avLst/>
          </a:prstGeom>
          <a:noFill/>
          <a:ln w="9525">
            <a:noFill/>
            <a:miter lim="800000"/>
            <a:headEnd/>
            <a:tailEnd/>
          </a:ln>
        </p:spPr>
        <p:txBody>
          <a:bodyPr>
            <a:prstTxWarp prst="textNoShape">
              <a:avLst/>
            </a:prstTxWarp>
            <a:spAutoFit/>
          </a:bodyPr>
          <a:lstStyle/>
          <a:p>
            <a:pPr algn="l" eaLnBrk="0" hangingPunct="0">
              <a:spcBef>
                <a:spcPct val="50000"/>
              </a:spcBef>
            </a:pPr>
            <a:r>
              <a:rPr lang="en-US" sz="2800" b="1">
                <a:solidFill>
                  <a:schemeClr val="folHlink"/>
                </a:solidFill>
                <a:latin typeface="Rockwell Extra Bold" pitchFamily="18" charset="0"/>
              </a:rPr>
              <a:t>B</a:t>
            </a:r>
          </a:p>
        </p:txBody>
      </p:sp>
      <p:sp>
        <p:nvSpPr>
          <p:cNvPr id="70662" name="Text Box 6"/>
          <p:cNvSpPr txBox="1">
            <a:spLocks noChangeArrowheads="1"/>
          </p:cNvSpPr>
          <p:nvPr/>
        </p:nvSpPr>
        <p:spPr bwMode="auto">
          <a:xfrm rot="-334170">
            <a:off x="4419600" y="5486400"/>
            <a:ext cx="533400" cy="519113"/>
          </a:xfrm>
          <a:prstGeom prst="rect">
            <a:avLst/>
          </a:prstGeom>
          <a:noFill/>
          <a:ln w="9525">
            <a:noFill/>
            <a:miter lim="800000"/>
            <a:headEnd/>
            <a:tailEnd/>
          </a:ln>
        </p:spPr>
        <p:txBody>
          <a:bodyPr>
            <a:prstTxWarp prst="textNoShape">
              <a:avLst/>
            </a:prstTxWarp>
            <a:spAutoFit/>
          </a:bodyPr>
          <a:lstStyle/>
          <a:p>
            <a:pPr algn="l" eaLnBrk="0" hangingPunct="0">
              <a:spcBef>
                <a:spcPct val="50000"/>
              </a:spcBef>
            </a:pPr>
            <a:r>
              <a:rPr lang="en-US" sz="2800" b="1">
                <a:solidFill>
                  <a:schemeClr val="bg2"/>
                </a:solidFill>
                <a:latin typeface="Rockwell Extra Bold" pitchFamily="18" charset="0"/>
              </a:rPr>
              <a:t>C</a:t>
            </a:r>
          </a:p>
        </p:txBody>
      </p:sp>
    </p:spTree>
    <p:extLst>
      <p:ext uri="{BB962C8B-B14F-4D97-AF65-F5344CB8AC3E}">
        <p14:creationId xmlns:p14="http://schemas.microsoft.com/office/powerpoint/2010/main" val="8336496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3800"/>
              <a:t>Applied Behavior Analysis (ABA)</a:t>
            </a:r>
          </a:p>
        </p:txBody>
      </p:sp>
      <p:sp>
        <p:nvSpPr>
          <p:cNvPr id="71683" name="Rectangle 3"/>
          <p:cNvSpPr>
            <a:spLocks noGrp="1" noChangeArrowheads="1"/>
          </p:cNvSpPr>
          <p:nvPr>
            <p:ph type="body" idx="1"/>
          </p:nvPr>
        </p:nvSpPr>
        <p:spPr>
          <a:xfrm>
            <a:off x="685800" y="1828800"/>
            <a:ext cx="8077200" cy="3657600"/>
          </a:xfrm>
        </p:spPr>
        <p:txBody>
          <a:bodyPr/>
          <a:lstStyle/>
          <a:p>
            <a:pPr eaLnBrk="1" hangingPunct="1">
              <a:buFontTx/>
              <a:buNone/>
            </a:pPr>
            <a:r>
              <a:rPr lang="en-US" sz="3200"/>
              <a:t>Three major dimensions ABA:</a:t>
            </a:r>
          </a:p>
          <a:p>
            <a:pPr eaLnBrk="1" hangingPunct="1"/>
            <a:endParaRPr lang="en-US" sz="2800"/>
          </a:p>
          <a:p>
            <a:pPr eaLnBrk="1" hangingPunct="1"/>
            <a:r>
              <a:rPr lang="en-US" sz="2800" b="1" i="1"/>
              <a:t>Applied</a:t>
            </a:r>
            <a:r>
              <a:rPr lang="en-US" sz="2800"/>
              <a:t>: socially important problems</a:t>
            </a:r>
          </a:p>
          <a:p>
            <a:pPr eaLnBrk="1" hangingPunct="1"/>
            <a:endParaRPr lang="en-US" sz="2800"/>
          </a:p>
          <a:p>
            <a:pPr eaLnBrk="1" hangingPunct="1"/>
            <a:r>
              <a:rPr lang="en-US" sz="2800" b="1" i="1"/>
              <a:t>Behavior</a:t>
            </a:r>
            <a:r>
              <a:rPr lang="en-US" sz="2800"/>
              <a:t>: observable and measurable</a:t>
            </a:r>
          </a:p>
          <a:p>
            <a:pPr eaLnBrk="1" hangingPunct="1"/>
            <a:endParaRPr lang="en-US" sz="2800"/>
          </a:p>
          <a:p>
            <a:pPr eaLnBrk="1" hangingPunct="1"/>
            <a:r>
              <a:rPr lang="en-US" sz="2800" b="1" i="1"/>
              <a:t>Analytic</a:t>
            </a:r>
            <a:r>
              <a:rPr lang="en-US" sz="2800"/>
              <a:t>: believable demonstration of effect</a:t>
            </a:r>
          </a:p>
          <a:p>
            <a:pPr eaLnBrk="1" hangingPunct="1"/>
            <a:endParaRPr lang="en-US" sz="2800"/>
          </a:p>
        </p:txBody>
      </p:sp>
      <p:sp>
        <p:nvSpPr>
          <p:cNvPr id="71684" name="Text Box 4"/>
          <p:cNvSpPr txBox="1">
            <a:spLocks noChangeArrowheads="1"/>
          </p:cNvSpPr>
          <p:nvPr/>
        </p:nvSpPr>
        <p:spPr bwMode="auto">
          <a:xfrm>
            <a:off x="1600200" y="6400800"/>
            <a:ext cx="5562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latin typeface="Arial" pitchFamily="-1" charset="0"/>
              </a:rPr>
              <a:t>Based on Baer, Wolf, &amp; </a:t>
            </a:r>
            <a:r>
              <a:rPr lang="en-US" sz="2400" dirty="0" err="1">
                <a:latin typeface="Arial" pitchFamily="-1" charset="0"/>
              </a:rPr>
              <a:t>Risley</a:t>
            </a:r>
            <a:r>
              <a:rPr lang="en-US" sz="2400" dirty="0">
                <a:latin typeface="Arial" pitchFamily="-1" charset="0"/>
              </a:rPr>
              <a:t> (1968)</a:t>
            </a:r>
          </a:p>
        </p:txBody>
      </p:sp>
    </p:spTree>
    <p:extLst>
      <p:ext uri="{BB962C8B-B14F-4D97-AF65-F5344CB8AC3E}">
        <p14:creationId xmlns:p14="http://schemas.microsoft.com/office/powerpoint/2010/main" val="21258637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2"/>
          <p:cNvSpPr>
            <a:spLocks noChangeArrowheads="1" noChangeShapeType="1" noTextEdit="1"/>
          </p:cNvSpPr>
          <p:nvPr/>
        </p:nvSpPr>
        <p:spPr bwMode="auto">
          <a:xfrm>
            <a:off x="1143000" y="609600"/>
            <a:ext cx="6553200" cy="5791200"/>
          </a:xfrm>
          <a:prstGeom prst="rect">
            <a:avLst/>
          </a:prstGeom>
        </p:spPr>
        <p:txBody>
          <a:bodyPr wrap="none" fromWordArt="1">
            <a:prstTxWarp prst="textDeflateInflateDeflate">
              <a:avLst>
                <a:gd name="adj" fmla="val 28028"/>
              </a:avLst>
            </a:prstTxWarp>
          </a:bodyPr>
          <a:lstStyle/>
          <a:p>
            <a:r>
              <a:rPr lang="en-US" sz="3600" kern="10">
                <a:ln w="9525">
                  <a:solidFill>
                    <a:schemeClr val="folHlink"/>
                  </a:solidFill>
                  <a:round/>
                  <a:headEnd/>
                  <a:tailEnd/>
                </a:ln>
                <a:solidFill>
                  <a:schemeClr val="tx2"/>
                </a:solidFill>
                <a:latin typeface="Arial Black"/>
                <a:ea typeface="Arial Black"/>
                <a:cs typeface="Arial Black"/>
              </a:rPr>
              <a:t>The Three Term</a:t>
            </a:r>
          </a:p>
          <a:p>
            <a:endParaRPr lang="en-US" sz="3600" kern="10">
              <a:ln w="9525">
                <a:solidFill>
                  <a:schemeClr val="folHlink"/>
                </a:solidFill>
                <a:round/>
                <a:headEnd/>
                <a:tailEnd/>
              </a:ln>
              <a:solidFill>
                <a:schemeClr val="tx2"/>
              </a:solidFill>
              <a:latin typeface="Arial Black"/>
              <a:ea typeface="Arial Black"/>
              <a:cs typeface="Arial Black"/>
            </a:endParaRPr>
          </a:p>
          <a:p>
            <a:r>
              <a:rPr lang="en-US" sz="3600" kern="10">
                <a:ln w="9525">
                  <a:solidFill>
                    <a:schemeClr val="folHlink"/>
                  </a:solidFill>
                  <a:round/>
                  <a:headEnd/>
                  <a:tailEnd/>
                </a:ln>
                <a:solidFill>
                  <a:schemeClr val="tx2"/>
                </a:solidFill>
                <a:latin typeface="Arial Black"/>
                <a:ea typeface="Arial Black"/>
                <a:cs typeface="Arial Black"/>
              </a:rPr>
              <a:t>Contingency</a:t>
            </a:r>
          </a:p>
        </p:txBody>
      </p:sp>
      <p:grpSp>
        <p:nvGrpSpPr>
          <p:cNvPr id="2" name="Group 3"/>
          <p:cNvGrpSpPr>
            <a:grpSpLocks/>
          </p:cNvGrpSpPr>
          <p:nvPr/>
        </p:nvGrpSpPr>
        <p:grpSpPr bwMode="auto">
          <a:xfrm>
            <a:off x="762000" y="2667000"/>
            <a:ext cx="7772400" cy="1752600"/>
            <a:chOff x="720" y="1872"/>
            <a:chExt cx="4656" cy="912"/>
          </a:xfrm>
        </p:grpSpPr>
        <p:sp>
          <p:nvSpPr>
            <p:cNvPr id="72708" name="AutoShape 4"/>
            <p:cNvSpPr>
              <a:spLocks noChangeArrowheads="1"/>
            </p:cNvSpPr>
            <p:nvPr/>
          </p:nvSpPr>
          <p:spPr bwMode="auto">
            <a:xfrm>
              <a:off x="720" y="1872"/>
              <a:ext cx="1680" cy="912"/>
            </a:xfrm>
            <a:prstGeom prst="rightArrowCallout">
              <a:avLst>
                <a:gd name="adj1" fmla="val 25000"/>
                <a:gd name="adj2" fmla="val 25000"/>
                <a:gd name="adj3" fmla="val 30702"/>
                <a:gd name="adj4" fmla="val 66667"/>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sz="2400">
                <a:solidFill>
                  <a:schemeClr val="bg1"/>
                </a:solidFill>
              </a:endParaRPr>
            </a:p>
          </p:txBody>
        </p:sp>
        <p:sp>
          <p:nvSpPr>
            <p:cNvPr id="72709" name="Rectangle 5"/>
            <p:cNvSpPr>
              <a:spLocks noChangeArrowheads="1"/>
            </p:cNvSpPr>
            <p:nvPr/>
          </p:nvSpPr>
          <p:spPr bwMode="auto">
            <a:xfrm>
              <a:off x="4176" y="1872"/>
              <a:ext cx="1152" cy="912"/>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72710" name="AutoShape 6"/>
            <p:cNvSpPr>
              <a:spLocks noChangeArrowheads="1"/>
            </p:cNvSpPr>
            <p:nvPr/>
          </p:nvSpPr>
          <p:spPr bwMode="auto">
            <a:xfrm>
              <a:off x="2400" y="1872"/>
              <a:ext cx="1680" cy="912"/>
            </a:xfrm>
            <a:prstGeom prst="rightArrowCallout">
              <a:avLst>
                <a:gd name="adj1" fmla="val 25000"/>
                <a:gd name="adj2" fmla="val 25000"/>
                <a:gd name="adj3" fmla="val 30702"/>
                <a:gd name="adj4" fmla="val 66667"/>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72711" name="Text Box 7"/>
            <p:cNvSpPr txBox="1">
              <a:spLocks noChangeArrowheads="1"/>
            </p:cNvSpPr>
            <p:nvPr/>
          </p:nvSpPr>
          <p:spPr bwMode="auto">
            <a:xfrm>
              <a:off x="720" y="2160"/>
              <a:ext cx="1248" cy="223"/>
            </a:xfrm>
            <a:prstGeom prst="rect">
              <a:avLst/>
            </a:prstGeom>
            <a:noFill/>
            <a:ln w="9525">
              <a:noFill/>
              <a:miter lim="800000"/>
              <a:headEnd/>
              <a:tailEnd/>
            </a:ln>
          </p:spPr>
          <p:txBody>
            <a:bodyPr>
              <a:prstTxWarp prst="textNoShape">
                <a:avLst/>
              </a:prstTxWarp>
              <a:spAutoFit/>
            </a:bodyPr>
            <a:lstStyle/>
            <a:p>
              <a:pPr>
                <a:spcBef>
                  <a:spcPct val="50000"/>
                </a:spcBef>
              </a:pPr>
              <a:r>
                <a:rPr lang="en-US" sz="2200" b="1">
                  <a:solidFill>
                    <a:schemeClr val="bg1"/>
                  </a:solidFill>
                  <a:latin typeface="Arial" pitchFamily="-1" charset="0"/>
                </a:rPr>
                <a:t>Antecedent</a:t>
              </a:r>
            </a:p>
          </p:txBody>
        </p:sp>
        <p:sp>
          <p:nvSpPr>
            <p:cNvPr id="72712" name="Text Box 8"/>
            <p:cNvSpPr txBox="1">
              <a:spLocks noChangeArrowheads="1"/>
            </p:cNvSpPr>
            <p:nvPr/>
          </p:nvSpPr>
          <p:spPr bwMode="auto">
            <a:xfrm>
              <a:off x="2352" y="2160"/>
              <a:ext cx="1248" cy="223"/>
            </a:xfrm>
            <a:prstGeom prst="rect">
              <a:avLst/>
            </a:prstGeom>
            <a:noFill/>
            <a:ln w="9525">
              <a:noFill/>
              <a:miter lim="800000"/>
              <a:headEnd/>
              <a:tailEnd/>
            </a:ln>
          </p:spPr>
          <p:txBody>
            <a:bodyPr>
              <a:prstTxWarp prst="textNoShape">
                <a:avLst/>
              </a:prstTxWarp>
              <a:spAutoFit/>
            </a:bodyPr>
            <a:lstStyle/>
            <a:p>
              <a:pPr>
                <a:spcBef>
                  <a:spcPct val="50000"/>
                </a:spcBef>
              </a:pPr>
              <a:r>
                <a:rPr lang="en-US" sz="2200" b="1">
                  <a:solidFill>
                    <a:schemeClr val="bg1"/>
                  </a:solidFill>
                  <a:latin typeface="Arial" pitchFamily="-1" charset="0"/>
                </a:rPr>
                <a:t>Behavior</a:t>
              </a:r>
            </a:p>
          </p:txBody>
        </p:sp>
        <p:sp>
          <p:nvSpPr>
            <p:cNvPr id="72713" name="Text Box 9"/>
            <p:cNvSpPr txBox="1">
              <a:spLocks noChangeArrowheads="1"/>
            </p:cNvSpPr>
            <p:nvPr/>
          </p:nvSpPr>
          <p:spPr bwMode="auto">
            <a:xfrm>
              <a:off x="4128" y="2160"/>
              <a:ext cx="1248" cy="223"/>
            </a:xfrm>
            <a:prstGeom prst="rect">
              <a:avLst/>
            </a:prstGeom>
            <a:noFill/>
            <a:ln w="9525">
              <a:noFill/>
              <a:miter lim="800000"/>
              <a:headEnd/>
              <a:tailEnd/>
            </a:ln>
          </p:spPr>
          <p:txBody>
            <a:bodyPr>
              <a:prstTxWarp prst="textNoShape">
                <a:avLst/>
              </a:prstTxWarp>
              <a:spAutoFit/>
            </a:bodyPr>
            <a:lstStyle/>
            <a:p>
              <a:pPr>
                <a:spcBef>
                  <a:spcPct val="50000"/>
                </a:spcBef>
              </a:pPr>
              <a:r>
                <a:rPr lang="en-US" sz="2200" b="1">
                  <a:solidFill>
                    <a:schemeClr val="bg1"/>
                  </a:solidFill>
                  <a:latin typeface="Arial" pitchFamily="-1" charset="0"/>
                </a:rPr>
                <a:t>Consequence</a:t>
              </a:r>
            </a:p>
          </p:txBody>
        </p:sp>
      </p:grpSp>
    </p:spTree>
    <p:extLst>
      <p:ext uri="{BB962C8B-B14F-4D97-AF65-F5344CB8AC3E}">
        <p14:creationId xmlns:p14="http://schemas.microsoft.com/office/powerpoint/2010/main" val="319146714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0"/>
            <a:ext cx="9144000" cy="1219200"/>
          </a:xfrm>
        </p:spPr>
        <p:txBody>
          <a:bodyPr/>
          <a:lstStyle/>
          <a:p>
            <a:pPr eaLnBrk="1" hangingPunct="1"/>
            <a:r>
              <a:rPr lang="en-US" sz="4000"/>
              <a:t>The Three Term Contingency</a:t>
            </a:r>
          </a:p>
        </p:txBody>
      </p:sp>
      <p:sp>
        <p:nvSpPr>
          <p:cNvPr id="73731" name="Rectangle 3"/>
          <p:cNvSpPr>
            <a:spLocks noGrp="1" noChangeArrowheads="1"/>
          </p:cNvSpPr>
          <p:nvPr>
            <p:ph type="body" idx="1"/>
          </p:nvPr>
        </p:nvSpPr>
        <p:spPr>
          <a:xfrm>
            <a:off x="609600" y="1447800"/>
            <a:ext cx="8229600" cy="5410200"/>
          </a:xfrm>
        </p:spPr>
        <p:txBody>
          <a:bodyPr/>
          <a:lstStyle/>
          <a:p>
            <a:pPr eaLnBrk="1" hangingPunct="1"/>
            <a:r>
              <a:rPr lang="en-US" b="1"/>
              <a:t>Antecedent</a:t>
            </a:r>
            <a:r>
              <a:rPr lang="en-US"/>
              <a:t>:</a:t>
            </a:r>
            <a:endParaRPr lang="en-US" sz="1800" baseline="30000"/>
          </a:p>
          <a:p>
            <a:pPr eaLnBrk="1" hangingPunct="1"/>
            <a:endParaRPr lang="en-US" sz="2400" b="1"/>
          </a:p>
          <a:p>
            <a:pPr eaLnBrk="1" hangingPunct="1"/>
            <a:r>
              <a:rPr lang="en-US" b="1"/>
              <a:t>Behavior</a:t>
            </a:r>
            <a:r>
              <a:rPr lang="en-US"/>
              <a:t>:</a:t>
            </a:r>
          </a:p>
          <a:p>
            <a:pPr eaLnBrk="1" hangingPunct="1"/>
            <a:endParaRPr lang="en-US" sz="4800"/>
          </a:p>
          <a:p>
            <a:pPr eaLnBrk="1" hangingPunct="1"/>
            <a:r>
              <a:rPr lang="en-US" b="1"/>
              <a:t>Consequence</a:t>
            </a:r>
            <a:r>
              <a:rPr lang="en-US"/>
              <a:t>:</a:t>
            </a:r>
          </a:p>
        </p:txBody>
      </p:sp>
      <p:sp>
        <p:nvSpPr>
          <p:cNvPr id="672772" name="Text Box 4"/>
          <p:cNvSpPr txBox="1">
            <a:spLocks noChangeArrowheads="1"/>
          </p:cNvSpPr>
          <p:nvPr/>
        </p:nvSpPr>
        <p:spPr bwMode="auto">
          <a:xfrm>
            <a:off x="914400" y="5092700"/>
            <a:ext cx="7543800" cy="955675"/>
          </a:xfrm>
          <a:prstGeom prst="rect">
            <a:avLst/>
          </a:prstGeom>
          <a:solidFill>
            <a:schemeClr val="hlink"/>
          </a:solidFill>
          <a:ln w="9525">
            <a:solidFill>
              <a:schemeClr val="hlink"/>
            </a:solidFill>
            <a:miter lim="800000"/>
            <a:headEnd/>
            <a:tailEnd/>
          </a:ln>
        </p:spPr>
        <p:txBody>
          <a:bodyPr>
            <a:prstTxWarp prst="textNoShape">
              <a:avLst/>
            </a:prstTxWarp>
            <a:spAutoFit/>
          </a:bodyPr>
          <a:lstStyle/>
          <a:p>
            <a:pPr algn="l">
              <a:spcBef>
                <a:spcPct val="20000"/>
              </a:spcBef>
            </a:pPr>
            <a:r>
              <a:rPr lang="en-US" sz="2800">
                <a:solidFill>
                  <a:schemeClr val="accent2"/>
                </a:solidFill>
                <a:latin typeface="Arial" pitchFamily="-1" charset="0"/>
              </a:rPr>
              <a:t>“Any stimulus presented contingent on a particular response”</a:t>
            </a:r>
            <a:endParaRPr lang="en-US" sz="3200">
              <a:solidFill>
                <a:schemeClr val="accent2"/>
              </a:solidFill>
              <a:latin typeface="Arial" pitchFamily="-1" charset="0"/>
            </a:endParaRPr>
          </a:p>
        </p:txBody>
      </p:sp>
      <p:sp>
        <p:nvSpPr>
          <p:cNvPr id="672773" name="Text Box 5"/>
          <p:cNvSpPr txBox="1">
            <a:spLocks noChangeArrowheads="1"/>
          </p:cNvSpPr>
          <p:nvPr/>
        </p:nvSpPr>
        <p:spPr bwMode="auto">
          <a:xfrm>
            <a:off x="914400" y="3352800"/>
            <a:ext cx="7543800" cy="955675"/>
          </a:xfrm>
          <a:prstGeom prst="rect">
            <a:avLst/>
          </a:prstGeom>
          <a:solidFill>
            <a:schemeClr val="hlink"/>
          </a:solidFill>
          <a:ln w="9525">
            <a:solidFill>
              <a:schemeClr val="hlink"/>
            </a:solidFill>
            <a:miter lim="800000"/>
            <a:headEnd/>
            <a:tailEnd/>
          </a:ln>
        </p:spPr>
        <p:txBody>
          <a:bodyPr>
            <a:prstTxWarp prst="textNoShape">
              <a:avLst/>
            </a:prstTxWarp>
            <a:spAutoFit/>
          </a:bodyPr>
          <a:lstStyle/>
          <a:p>
            <a:pPr algn="l">
              <a:spcBef>
                <a:spcPct val="20000"/>
              </a:spcBef>
            </a:pPr>
            <a:r>
              <a:rPr lang="en-US" sz="2800">
                <a:solidFill>
                  <a:schemeClr val="accent2"/>
                </a:solidFill>
                <a:latin typeface="Arial" pitchFamily="-1" charset="0"/>
              </a:rPr>
              <a:t>“Any observable and measurable act of an individual (also called a response).”</a:t>
            </a:r>
            <a:endParaRPr lang="en-US" sz="3200">
              <a:solidFill>
                <a:schemeClr val="accent2"/>
              </a:solidFill>
              <a:latin typeface="Arial" pitchFamily="-1" charset="0"/>
            </a:endParaRPr>
          </a:p>
        </p:txBody>
      </p:sp>
      <p:sp>
        <p:nvSpPr>
          <p:cNvPr id="672774" name="Text Box 6"/>
          <p:cNvSpPr txBox="1">
            <a:spLocks noChangeArrowheads="1"/>
          </p:cNvSpPr>
          <p:nvPr/>
        </p:nvSpPr>
        <p:spPr bwMode="auto">
          <a:xfrm>
            <a:off x="914400" y="2138363"/>
            <a:ext cx="7543800" cy="528637"/>
          </a:xfrm>
          <a:prstGeom prst="rect">
            <a:avLst/>
          </a:prstGeom>
          <a:solidFill>
            <a:schemeClr val="hlink"/>
          </a:solidFill>
          <a:ln w="9525">
            <a:solidFill>
              <a:schemeClr val="hlink"/>
            </a:solidFill>
            <a:miter lim="800000"/>
            <a:headEnd/>
            <a:tailEnd/>
          </a:ln>
        </p:spPr>
        <p:txBody>
          <a:bodyPr>
            <a:prstTxWarp prst="textNoShape">
              <a:avLst/>
            </a:prstTxWarp>
            <a:spAutoFit/>
          </a:bodyPr>
          <a:lstStyle/>
          <a:p>
            <a:pPr algn="l">
              <a:spcBef>
                <a:spcPct val="20000"/>
              </a:spcBef>
            </a:pPr>
            <a:r>
              <a:rPr lang="en-US" sz="2800">
                <a:solidFill>
                  <a:schemeClr val="accent2"/>
                </a:solidFill>
                <a:latin typeface="Arial" pitchFamily="-1" charset="0"/>
              </a:rPr>
              <a:t>Any “ stimulus that precedes a behavior”</a:t>
            </a:r>
          </a:p>
        </p:txBody>
      </p:sp>
      <p:sp>
        <p:nvSpPr>
          <p:cNvPr id="73735" name="Text Box 7"/>
          <p:cNvSpPr txBox="1">
            <a:spLocks noChangeArrowheads="1"/>
          </p:cNvSpPr>
          <p:nvPr/>
        </p:nvSpPr>
        <p:spPr bwMode="auto">
          <a:xfrm>
            <a:off x="1219200" y="6384925"/>
            <a:ext cx="6781800" cy="396875"/>
          </a:xfrm>
          <a:prstGeom prst="rect">
            <a:avLst/>
          </a:prstGeom>
          <a:noFill/>
          <a:ln w="9525">
            <a:noFill/>
            <a:miter lim="800000"/>
            <a:headEnd/>
            <a:tailEnd/>
          </a:ln>
        </p:spPr>
        <p:txBody>
          <a:bodyPr>
            <a:prstTxWarp prst="textNoShape">
              <a:avLst/>
            </a:prstTxWarp>
            <a:spAutoFit/>
          </a:bodyPr>
          <a:lstStyle/>
          <a:p>
            <a:pPr algn="r">
              <a:spcBef>
                <a:spcPct val="50000"/>
              </a:spcBef>
            </a:pPr>
            <a:r>
              <a:rPr lang="en-US" sz="2000">
                <a:latin typeface="Arial" pitchFamily="-1" charset="0"/>
              </a:rPr>
              <a:t>Alberto &amp; Troutman (2006)</a:t>
            </a:r>
          </a:p>
        </p:txBody>
      </p:sp>
    </p:spTree>
    <p:extLst>
      <p:ext uri="{BB962C8B-B14F-4D97-AF65-F5344CB8AC3E}">
        <p14:creationId xmlns:p14="http://schemas.microsoft.com/office/powerpoint/2010/main" val="37657967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27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27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2" grpId="0" animBg="1"/>
      <p:bldP spid="672773" grpId="0" animBg="1"/>
      <p:bldP spid="67277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t>Reinforcement vs. Punishment</a:t>
            </a:r>
          </a:p>
        </p:txBody>
      </p:sp>
      <p:sp>
        <p:nvSpPr>
          <p:cNvPr id="75779" name="Rectangle 3"/>
          <p:cNvSpPr>
            <a:spLocks noGrp="1" noChangeArrowheads="1"/>
          </p:cNvSpPr>
          <p:nvPr>
            <p:ph type="body" idx="1"/>
          </p:nvPr>
        </p:nvSpPr>
        <p:spPr>
          <a:xfrm>
            <a:off x="152400" y="1447800"/>
            <a:ext cx="8839200" cy="4648200"/>
          </a:xfrm>
        </p:spPr>
        <p:txBody>
          <a:bodyPr/>
          <a:lstStyle/>
          <a:p>
            <a:pPr eaLnBrk="1" hangingPunct="1"/>
            <a:r>
              <a:rPr lang="en-US" b="1" u="sng"/>
              <a:t>Reinforcement</a:t>
            </a:r>
            <a:r>
              <a:rPr lang="en-US"/>
              <a:t>: when a consequence of a behavior functions to </a:t>
            </a:r>
            <a:r>
              <a:rPr lang="en-US" b="1" i="1"/>
              <a:t>increase the likelihood</a:t>
            </a:r>
            <a:r>
              <a:rPr lang="en-US"/>
              <a:t> of future occurrences of that behavior</a:t>
            </a:r>
          </a:p>
          <a:p>
            <a:pPr eaLnBrk="1" hangingPunct="1"/>
            <a:endParaRPr lang="en-US" sz="1800"/>
          </a:p>
          <a:p>
            <a:pPr eaLnBrk="1" hangingPunct="1"/>
            <a:r>
              <a:rPr lang="en-US" b="1" u="sng"/>
              <a:t>Punishment</a:t>
            </a:r>
            <a:r>
              <a:rPr lang="en-US"/>
              <a:t>: when a consequence of a behavior functions to </a:t>
            </a:r>
            <a:r>
              <a:rPr lang="en-US" b="1" i="1"/>
              <a:t>decrease the likelihood</a:t>
            </a:r>
            <a:r>
              <a:rPr lang="en-US"/>
              <a:t> of future occurrences of that behavior</a:t>
            </a:r>
          </a:p>
        </p:txBody>
      </p:sp>
    </p:spTree>
    <p:extLst>
      <p:ext uri="{BB962C8B-B14F-4D97-AF65-F5344CB8AC3E}">
        <p14:creationId xmlns:p14="http://schemas.microsoft.com/office/powerpoint/2010/main" val="346809789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0" y="0"/>
            <a:ext cx="9144000" cy="838200"/>
          </a:xfrm>
        </p:spPr>
        <p:txBody>
          <a:bodyPr/>
          <a:lstStyle/>
          <a:p>
            <a:pPr eaLnBrk="1" hangingPunct="1"/>
            <a:r>
              <a:rPr lang="en-US" sz="4000" b="0"/>
              <a:t>Reinforcement and Punishment</a:t>
            </a:r>
          </a:p>
        </p:txBody>
      </p:sp>
      <p:graphicFrame>
        <p:nvGraphicFramePr>
          <p:cNvPr id="675843" name="Group 3"/>
          <p:cNvGraphicFramePr>
            <a:graphicFrameLocks noGrp="1"/>
          </p:cNvGraphicFramePr>
          <p:nvPr>
            <p:ph type="tbl" idx="1"/>
          </p:nvPr>
        </p:nvGraphicFramePr>
        <p:xfrm>
          <a:off x="609600" y="1371600"/>
          <a:ext cx="8305800" cy="5124451"/>
        </p:xfrm>
        <a:graphic>
          <a:graphicData uri="http://schemas.openxmlformats.org/drawingml/2006/table">
            <a:tbl>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1639888">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3200" b="0" i="0" u="none" strike="noStrike" cap="none" normalizeH="0" baseline="0">
                        <a:ln>
                          <a:noFill/>
                        </a:ln>
                        <a:solidFill>
                          <a:schemeClr val="tx1"/>
                        </a:solidFill>
                        <a:effectLst/>
                        <a:latin typeface="Arial" charset="0"/>
                      </a:endParaRPr>
                    </a:p>
                  </a:txBody>
                  <a:tcPr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4400" b="1" i="0" u="none" strike="noStrike" cap="none" normalizeH="0" baseline="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4400" b="1" i="0" u="none" strike="noStrike" cap="none" normalizeH="0" baseline="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1741488">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4400" b="1" i="0" u="none" strike="noStrike" cap="none" normalizeH="0" baseline="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3200" b="0" i="0" u="none" strike="noStrike" cap="none" normalizeH="0" baseline="3000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32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43075">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4400" b="1" i="0" u="none" strike="noStrike" cap="none" normalizeH="0" baseline="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3200" b="0" i="0" u="none" strike="noStrike" cap="none" normalizeH="0" baseline="3000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endParaRPr kumimoji="0" lang="en-US" sz="3200" b="0" i="0" u="none" strike="noStrike" cap="none" normalizeH="0" baseline="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675867" name="Text Box 27"/>
          <p:cNvSpPr txBox="1">
            <a:spLocks noChangeArrowheads="1"/>
          </p:cNvSpPr>
          <p:nvPr/>
        </p:nvSpPr>
        <p:spPr bwMode="auto">
          <a:xfrm>
            <a:off x="1066800" y="6477000"/>
            <a:ext cx="7772400" cy="457200"/>
          </a:xfrm>
          <a:prstGeom prst="rect">
            <a:avLst/>
          </a:prstGeom>
          <a:noFill/>
          <a:ln w="9525">
            <a:noFill/>
            <a:miter lim="800000"/>
            <a:headEnd/>
            <a:tailEnd/>
          </a:ln>
        </p:spPr>
        <p:txBody>
          <a:bodyPr>
            <a:prstTxWarp prst="textNoShape">
              <a:avLst/>
            </a:prstTxWarp>
            <a:spAutoFit/>
          </a:bodyPr>
          <a:lstStyle/>
          <a:p>
            <a:pPr algn="l">
              <a:spcBef>
                <a:spcPct val="50000"/>
              </a:spcBef>
            </a:pPr>
            <a:r>
              <a:rPr lang="en-US" sz="2400">
                <a:solidFill>
                  <a:schemeClr val="accent2"/>
                </a:solidFill>
                <a:latin typeface="Arial" pitchFamily="-1" charset="0"/>
              </a:rPr>
              <a:t>* Future probability of behavior</a:t>
            </a:r>
          </a:p>
        </p:txBody>
      </p:sp>
      <p:grpSp>
        <p:nvGrpSpPr>
          <p:cNvPr id="2" name="Group 28"/>
          <p:cNvGrpSpPr>
            <a:grpSpLocks/>
          </p:cNvGrpSpPr>
          <p:nvPr/>
        </p:nvGrpSpPr>
        <p:grpSpPr bwMode="auto">
          <a:xfrm>
            <a:off x="685800" y="3549650"/>
            <a:ext cx="2590800" cy="641350"/>
            <a:chOff x="432" y="2064"/>
            <a:chExt cx="1632" cy="404"/>
          </a:xfrm>
        </p:grpSpPr>
        <p:sp>
          <p:nvSpPr>
            <p:cNvPr id="76840" name="Text Box 29"/>
            <p:cNvSpPr txBox="1">
              <a:spLocks noChangeArrowheads="1"/>
            </p:cNvSpPr>
            <p:nvPr/>
          </p:nvSpPr>
          <p:spPr bwMode="auto">
            <a:xfrm>
              <a:off x="432" y="2064"/>
              <a:ext cx="1632" cy="404"/>
            </a:xfrm>
            <a:prstGeom prst="rect">
              <a:avLst/>
            </a:prstGeom>
            <a:solidFill>
              <a:schemeClr val="accent2"/>
            </a:solidFill>
            <a:ln w="9525">
              <a:noFill/>
              <a:miter lim="800000"/>
              <a:headEnd/>
              <a:tailEnd/>
            </a:ln>
          </p:spPr>
          <p:txBody>
            <a:bodyPr>
              <a:prstTxWarp prst="textNoShape">
                <a:avLst/>
              </a:prstTxWarp>
              <a:spAutoFit/>
            </a:bodyPr>
            <a:lstStyle/>
            <a:p>
              <a:pPr>
                <a:spcBef>
                  <a:spcPct val="50000"/>
                </a:spcBef>
              </a:pPr>
              <a:r>
                <a:rPr lang="en-US" sz="3600" b="1">
                  <a:solidFill>
                    <a:schemeClr val="bg1"/>
                  </a:solidFill>
                  <a:latin typeface="Arial" pitchFamily="-1" charset="0"/>
                </a:rPr>
                <a:t>Inc. (     )*</a:t>
              </a:r>
            </a:p>
          </p:txBody>
        </p:sp>
        <p:sp>
          <p:nvSpPr>
            <p:cNvPr id="76841" name="AutoShape 30"/>
            <p:cNvSpPr>
              <a:spLocks noChangeArrowheads="1"/>
            </p:cNvSpPr>
            <p:nvPr/>
          </p:nvSpPr>
          <p:spPr bwMode="auto">
            <a:xfrm>
              <a:off x="1344" y="2112"/>
              <a:ext cx="384" cy="288"/>
            </a:xfrm>
            <a:prstGeom prst="upArrow">
              <a:avLst>
                <a:gd name="adj1" fmla="val 50000"/>
                <a:gd name="adj2" fmla="val 25000"/>
              </a:avLst>
            </a:prstGeom>
            <a:solidFill>
              <a:schemeClr val="accent2"/>
            </a:solidFill>
            <a:ln w="9525">
              <a:solidFill>
                <a:schemeClr val="bg1"/>
              </a:solidFill>
              <a:miter lim="800000"/>
              <a:headEnd/>
              <a:tailEnd/>
            </a:ln>
          </p:spPr>
          <p:txBody>
            <a:bodyPr wrap="none" anchor="ctr">
              <a:prstTxWarp prst="textNoShape">
                <a:avLst/>
              </a:prstTxWarp>
            </a:bodyPr>
            <a:lstStyle/>
            <a:p>
              <a:endParaRPr lang="en-US"/>
            </a:p>
          </p:txBody>
        </p:sp>
      </p:grpSp>
      <p:grpSp>
        <p:nvGrpSpPr>
          <p:cNvPr id="3" name="Group 31"/>
          <p:cNvGrpSpPr>
            <a:grpSpLocks/>
          </p:cNvGrpSpPr>
          <p:nvPr/>
        </p:nvGrpSpPr>
        <p:grpSpPr bwMode="auto">
          <a:xfrm>
            <a:off x="685800" y="5226050"/>
            <a:ext cx="2590800" cy="641350"/>
            <a:chOff x="432" y="2064"/>
            <a:chExt cx="1632" cy="404"/>
          </a:xfrm>
        </p:grpSpPr>
        <p:sp>
          <p:nvSpPr>
            <p:cNvPr id="76838" name="Text Box 32"/>
            <p:cNvSpPr txBox="1">
              <a:spLocks noChangeArrowheads="1"/>
            </p:cNvSpPr>
            <p:nvPr/>
          </p:nvSpPr>
          <p:spPr bwMode="auto">
            <a:xfrm>
              <a:off x="432" y="2064"/>
              <a:ext cx="1632" cy="404"/>
            </a:xfrm>
            <a:prstGeom prst="rect">
              <a:avLst/>
            </a:prstGeom>
            <a:solidFill>
              <a:schemeClr val="accent2"/>
            </a:solidFill>
            <a:ln w="9525">
              <a:noFill/>
              <a:miter lim="800000"/>
              <a:headEnd/>
              <a:tailEnd/>
            </a:ln>
          </p:spPr>
          <p:txBody>
            <a:bodyPr>
              <a:prstTxWarp prst="textNoShape">
                <a:avLst/>
              </a:prstTxWarp>
              <a:spAutoFit/>
            </a:bodyPr>
            <a:lstStyle/>
            <a:p>
              <a:pPr>
                <a:spcBef>
                  <a:spcPct val="50000"/>
                </a:spcBef>
              </a:pPr>
              <a:r>
                <a:rPr lang="en-US" sz="3600" b="1">
                  <a:solidFill>
                    <a:schemeClr val="bg1"/>
                  </a:solidFill>
                  <a:latin typeface="Arial" pitchFamily="-1" charset="0"/>
                </a:rPr>
                <a:t>Dec. (     )*</a:t>
              </a:r>
            </a:p>
          </p:txBody>
        </p:sp>
        <p:sp>
          <p:nvSpPr>
            <p:cNvPr id="76839" name="AutoShape 33"/>
            <p:cNvSpPr>
              <a:spLocks noChangeArrowheads="1"/>
            </p:cNvSpPr>
            <p:nvPr/>
          </p:nvSpPr>
          <p:spPr bwMode="auto">
            <a:xfrm flipH="1" flipV="1">
              <a:off x="1344" y="2112"/>
              <a:ext cx="384" cy="288"/>
            </a:xfrm>
            <a:prstGeom prst="upArrow">
              <a:avLst>
                <a:gd name="adj1" fmla="val 50000"/>
                <a:gd name="adj2" fmla="val 25000"/>
              </a:avLst>
            </a:prstGeom>
            <a:solidFill>
              <a:schemeClr val="accent2"/>
            </a:solidFill>
            <a:ln w="9525">
              <a:solidFill>
                <a:schemeClr val="bg1"/>
              </a:solidFill>
              <a:miter lim="800000"/>
              <a:headEnd/>
              <a:tailEnd/>
            </a:ln>
          </p:spPr>
          <p:txBody>
            <a:bodyPr wrap="none" anchor="ctr">
              <a:prstTxWarp prst="textNoShape">
                <a:avLst/>
              </a:prstTxWarp>
            </a:bodyPr>
            <a:lstStyle/>
            <a:p>
              <a:endParaRPr lang="en-US"/>
            </a:p>
          </p:txBody>
        </p:sp>
      </p:grpSp>
      <p:sp>
        <p:nvSpPr>
          <p:cNvPr id="675874" name="Text Box 34"/>
          <p:cNvSpPr txBox="1">
            <a:spLocks noChangeArrowheads="1"/>
          </p:cNvSpPr>
          <p:nvPr/>
        </p:nvSpPr>
        <p:spPr bwMode="auto">
          <a:xfrm>
            <a:off x="3352800" y="3733800"/>
            <a:ext cx="2743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accent2"/>
                </a:solidFill>
                <a:latin typeface="Arial" pitchFamily="-1" charset="0"/>
              </a:rPr>
              <a:t>Reinforcement</a:t>
            </a:r>
          </a:p>
        </p:txBody>
      </p:sp>
      <p:sp>
        <p:nvSpPr>
          <p:cNvPr id="675875" name="Text Box 35"/>
          <p:cNvSpPr txBox="1">
            <a:spLocks noChangeArrowheads="1"/>
          </p:cNvSpPr>
          <p:nvPr/>
        </p:nvSpPr>
        <p:spPr bwMode="auto">
          <a:xfrm>
            <a:off x="6172200" y="3733800"/>
            <a:ext cx="2743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accent2"/>
                </a:solidFill>
                <a:latin typeface="Arial" pitchFamily="-1" charset="0"/>
              </a:rPr>
              <a:t>Reinforcement</a:t>
            </a:r>
          </a:p>
        </p:txBody>
      </p:sp>
      <p:sp>
        <p:nvSpPr>
          <p:cNvPr id="675876" name="Text Box 36"/>
          <p:cNvSpPr txBox="1">
            <a:spLocks noChangeArrowheads="1"/>
          </p:cNvSpPr>
          <p:nvPr/>
        </p:nvSpPr>
        <p:spPr bwMode="auto">
          <a:xfrm>
            <a:off x="3352800" y="5486400"/>
            <a:ext cx="2743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accent2"/>
                </a:solidFill>
                <a:latin typeface="Arial" pitchFamily="-1" charset="0"/>
              </a:rPr>
              <a:t>Punishment</a:t>
            </a:r>
          </a:p>
        </p:txBody>
      </p:sp>
      <p:sp>
        <p:nvSpPr>
          <p:cNvPr id="675877" name="Text Box 37"/>
          <p:cNvSpPr txBox="1">
            <a:spLocks noChangeArrowheads="1"/>
          </p:cNvSpPr>
          <p:nvPr/>
        </p:nvSpPr>
        <p:spPr bwMode="auto">
          <a:xfrm>
            <a:off x="6172200" y="5486400"/>
            <a:ext cx="2743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accent2"/>
                </a:solidFill>
                <a:latin typeface="Arial" pitchFamily="-1" charset="0"/>
              </a:rPr>
              <a:t>Punishment</a:t>
            </a:r>
          </a:p>
        </p:txBody>
      </p:sp>
      <p:sp>
        <p:nvSpPr>
          <p:cNvPr id="675878" name="Text Box 38"/>
          <p:cNvSpPr txBox="1">
            <a:spLocks noChangeArrowheads="1"/>
          </p:cNvSpPr>
          <p:nvPr/>
        </p:nvSpPr>
        <p:spPr bwMode="auto">
          <a:xfrm>
            <a:off x="3429000" y="1600200"/>
            <a:ext cx="2590800" cy="914400"/>
          </a:xfrm>
          <a:prstGeom prst="rect">
            <a:avLst/>
          </a:prstGeom>
          <a:solidFill>
            <a:schemeClr val="accent2"/>
          </a:solidFill>
          <a:ln w="9525">
            <a:noFill/>
            <a:miter lim="800000"/>
            <a:headEnd/>
            <a:tailEnd/>
          </a:ln>
        </p:spPr>
        <p:txBody>
          <a:bodyPr>
            <a:prstTxWarp prst="textNoShape">
              <a:avLst/>
            </a:prstTxWarp>
            <a:spAutoFit/>
          </a:bodyPr>
          <a:lstStyle/>
          <a:p>
            <a:pPr>
              <a:spcBef>
                <a:spcPct val="50000"/>
              </a:spcBef>
            </a:pPr>
            <a:r>
              <a:rPr lang="en-US" sz="3600" b="1">
                <a:solidFill>
                  <a:schemeClr val="bg1"/>
                </a:solidFill>
                <a:latin typeface="Arial" pitchFamily="-1" charset="0"/>
              </a:rPr>
              <a:t>Give (</a:t>
            </a:r>
            <a:r>
              <a:rPr lang="en-US" sz="5400" b="1">
                <a:solidFill>
                  <a:schemeClr val="bg1"/>
                </a:solidFill>
                <a:latin typeface="Arial" pitchFamily="-1" charset="0"/>
              </a:rPr>
              <a:t>+</a:t>
            </a:r>
            <a:r>
              <a:rPr lang="en-US" sz="3600" b="1">
                <a:solidFill>
                  <a:schemeClr val="bg1"/>
                </a:solidFill>
                <a:latin typeface="Arial" pitchFamily="-1" charset="0"/>
              </a:rPr>
              <a:t>)</a:t>
            </a:r>
          </a:p>
        </p:txBody>
      </p:sp>
      <p:sp>
        <p:nvSpPr>
          <p:cNvPr id="675879" name="Text Box 39"/>
          <p:cNvSpPr txBox="1">
            <a:spLocks noChangeArrowheads="1"/>
          </p:cNvSpPr>
          <p:nvPr/>
        </p:nvSpPr>
        <p:spPr bwMode="auto">
          <a:xfrm>
            <a:off x="6248400" y="1600200"/>
            <a:ext cx="2590800" cy="914400"/>
          </a:xfrm>
          <a:prstGeom prst="rect">
            <a:avLst/>
          </a:prstGeom>
          <a:solidFill>
            <a:schemeClr val="accent2"/>
          </a:solidFill>
          <a:ln w="9525">
            <a:noFill/>
            <a:miter lim="800000"/>
            <a:headEnd/>
            <a:tailEnd/>
          </a:ln>
        </p:spPr>
        <p:txBody>
          <a:bodyPr>
            <a:prstTxWarp prst="textNoShape">
              <a:avLst/>
            </a:prstTxWarp>
            <a:spAutoFit/>
          </a:bodyPr>
          <a:lstStyle/>
          <a:p>
            <a:pPr>
              <a:spcBef>
                <a:spcPct val="50000"/>
              </a:spcBef>
            </a:pPr>
            <a:r>
              <a:rPr lang="en-US" sz="3600" b="1">
                <a:solidFill>
                  <a:schemeClr val="bg1"/>
                </a:solidFill>
                <a:latin typeface="Arial" pitchFamily="-1" charset="0"/>
              </a:rPr>
              <a:t>Take (</a:t>
            </a:r>
            <a:r>
              <a:rPr lang="en-US" sz="5400" b="1">
                <a:solidFill>
                  <a:schemeClr val="bg1"/>
                </a:solidFill>
                <a:latin typeface="Arial" pitchFamily="-1" charset="0"/>
              </a:rPr>
              <a:t>-</a:t>
            </a:r>
            <a:r>
              <a:rPr lang="en-US" sz="3600" b="1">
                <a:solidFill>
                  <a:schemeClr val="bg1"/>
                </a:solidFill>
                <a:latin typeface="Arial" pitchFamily="-1" charset="0"/>
              </a:rPr>
              <a:t>)</a:t>
            </a:r>
          </a:p>
        </p:txBody>
      </p:sp>
      <p:sp>
        <p:nvSpPr>
          <p:cNvPr id="675880" name="Text Box 40"/>
          <p:cNvSpPr txBox="1">
            <a:spLocks noChangeArrowheads="1"/>
          </p:cNvSpPr>
          <p:nvPr/>
        </p:nvSpPr>
        <p:spPr bwMode="auto">
          <a:xfrm>
            <a:off x="3352800" y="3276600"/>
            <a:ext cx="2743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accent2"/>
                </a:solidFill>
                <a:latin typeface="Arial" pitchFamily="-1" charset="0"/>
              </a:rPr>
              <a:t>Positive</a:t>
            </a:r>
          </a:p>
        </p:txBody>
      </p:sp>
      <p:sp>
        <p:nvSpPr>
          <p:cNvPr id="675881" name="Text Box 41"/>
          <p:cNvSpPr txBox="1">
            <a:spLocks noChangeArrowheads="1"/>
          </p:cNvSpPr>
          <p:nvPr/>
        </p:nvSpPr>
        <p:spPr bwMode="auto">
          <a:xfrm>
            <a:off x="3352800" y="5029200"/>
            <a:ext cx="2743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accent2"/>
                </a:solidFill>
                <a:latin typeface="Arial" pitchFamily="-1" charset="0"/>
              </a:rPr>
              <a:t>Positive</a:t>
            </a:r>
          </a:p>
        </p:txBody>
      </p:sp>
      <p:sp>
        <p:nvSpPr>
          <p:cNvPr id="675882" name="Text Box 42"/>
          <p:cNvSpPr txBox="1">
            <a:spLocks noChangeArrowheads="1"/>
          </p:cNvSpPr>
          <p:nvPr/>
        </p:nvSpPr>
        <p:spPr bwMode="auto">
          <a:xfrm>
            <a:off x="6096000" y="3276600"/>
            <a:ext cx="2743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accent2"/>
                </a:solidFill>
                <a:latin typeface="Arial" pitchFamily="-1" charset="0"/>
              </a:rPr>
              <a:t>Negative</a:t>
            </a:r>
          </a:p>
        </p:txBody>
      </p:sp>
      <p:sp>
        <p:nvSpPr>
          <p:cNvPr id="675883" name="Text Box 43"/>
          <p:cNvSpPr txBox="1">
            <a:spLocks noChangeArrowheads="1"/>
          </p:cNvSpPr>
          <p:nvPr/>
        </p:nvSpPr>
        <p:spPr bwMode="auto">
          <a:xfrm>
            <a:off x="6096000" y="5029200"/>
            <a:ext cx="2743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accent2"/>
                </a:solidFill>
                <a:latin typeface="Arial" pitchFamily="-1" charset="0"/>
              </a:rPr>
              <a:t>Negative</a:t>
            </a:r>
          </a:p>
        </p:txBody>
      </p:sp>
      <p:sp>
        <p:nvSpPr>
          <p:cNvPr id="76836" name="WordArt 44"/>
          <p:cNvSpPr>
            <a:spLocks noChangeArrowheads="1" noChangeShapeType="1" noTextEdit="1"/>
          </p:cNvSpPr>
          <p:nvPr/>
        </p:nvSpPr>
        <p:spPr bwMode="auto">
          <a:xfrm>
            <a:off x="685800" y="2409825"/>
            <a:ext cx="1447800" cy="561975"/>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solidFill>
                  <a:schemeClr val="accent2"/>
                </a:solidFill>
                <a:latin typeface="Arial"/>
                <a:ea typeface="Arial"/>
                <a:cs typeface="Arial"/>
              </a:rPr>
              <a:t>Effect</a:t>
            </a:r>
          </a:p>
        </p:txBody>
      </p:sp>
      <p:sp>
        <p:nvSpPr>
          <p:cNvPr id="76837" name="WordArt 45"/>
          <p:cNvSpPr>
            <a:spLocks noChangeArrowheads="1" noChangeShapeType="1" noTextEdit="1"/>
          </p:cNvSpPr>
          <p:nvPr/>
        </p:nvSpPr>
        <p:spPr bwMode="auto">
          <a:xfrm rot="-5400000">
            <a:off x="2376488" y="1890712"/>
            <a:ext cx="1447800" cy="561975"/>
          </a:xfrm>
          <a:prstGeom prst="rect">
            <a:avLst/>
          </a:prstGeom>
        </p:spPr>
        <p:txBody>
          <a:bodyPr wrap="none" fromWordArt="1">
            <a:prstTxWarp prst="textPlain">
              <a:avLst>
                <a:gd name="adj" fmla="val 50000"/>
              </a:avLst>
            </a:prstTxWarp>
          </a:bodyPr>
          <a:lstStyle/>
          <a:p>
            <a:r>
              <a:rPr lang="en-US" sz="3600" b="1" kern="10">
                <a:ln w="9525">
                  <a:solidFill>
                    <a:srgbClr val="000000"/>
                  </a:solidFill>
                  <a:round/>
                  <a:headEnd/>
                  <a:tailEnd/>
                </a:ln>
                <a:solidFill>
                  <a:schemeClr val="accent2"/>
                </a:solidFill>
                <a:latin typeface="Arial"/>
                <a:ea typeface="Arial"/>
                <a:cs typeface="Arial"/>
              </a:rPr>
              <a:t>Action</a:t>
            </a:r>
          </a:p>
        </p:txBody>
      </p:sp>
    </p:spTree>
    <p:extLst>
      <p:ext uri="{BB962C8B-B14F-4D97-AF65-F5344CB8AC3E}">
        <p14:creationId xmlns:p14="http://schemas.microsoft.com/office/powerpoint/2010/main" val="2940986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6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58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58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58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758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758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58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758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758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5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7" grpId="0"/>
      <p:bldP spid="675874" grpId="0"/>
      <p:bldP spid="675875" grpId="0"/>
      <p:bldP spid="675876" grpId="0"/>
      <p:bldP spid="675877" grpId="0"/>
      <p:bldP spid="675878" grpId="0" animBg="1"/>
      <p:bldP spid="675879" grpId="0" animBg="1"/>
      <p:bldP spid="675880" grpId="0"/>
      <p:bldP spid="675881" grpId="0"/>
      <p:bldP spid="675882" grpId="0"/>
      <p:bldP spid="67588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371600" y="228600"/>
            <a:ext cx="6172200" cy="1143000"/>
          </a:xfrm>
          <a:gradFill>
            <a:gsLst>
              <a:gs pos="0">
                <a:schemeClr val="bg1"/>
              </a:gs>
              <a:gs pos="100000">
                <a:srgbClr val="99CC00">
                  <a:alpha val="50998"/>
                </a:srgbClr>
              </a:gs>
            </a:gsLst>
          </a:gradFill>
        </p:spPr>
        <p:txBody>
          <a:bodyPr/>
          <a:lstStyle/>
          <a:p>
            <a:pPr eaLnBrk="1" hangingPunct="1"/>
            <a:r>
              <a:rPr lang="en-US" b="0"/>
              <a:t>“School’s not for kids!”</a:t>
            </a:r>
          </a:p>
        </p:txBody>
      </p:sp>
      <p:sp>
        <p:nvSpPr>
          <p:cNvPr id="77827" name="Rectangle 3"/>
          <p:cNvSpPr>
            <a:spLocks noGrp="1" noChangeArrowheads="1"/>
          </p:cNvSpPr>
          <p:nvPr>
            <p:ph type="body" idx="1"/>
          </p:nvPr>
        </p:nvSpPr>
        <p:spPr>
          <a:xfrm>
            <a:off x="533400" y="2057400"/>
            <a:ext cx="7696200" cy="4267200"/>
          </a:xfrm>
        </p:spPr>
        <p:txBody>
          <a:bodyPr/>
          <a:lstStyle/>
          <a:p>
            <a:pPr eaLnBrk="1" hangingPunct="1">
              <a:buFontTx/>
              <a:buNone/>
            </a:pPr>
            <a:r>
              <a:rPr lang="en-US"/>
              <a:t>	When Jake is presented with school work, he whines</a:t>
            </a:r>
            <a:r>
              <a:rPr lang="en-US" i="1"/>
              <a:t>, “Schools not for kids</a:t>
            </a:r>
            <a:r>
              <a:rPr lang="en-US"/>
              <a:t>!”  In the past, Jake’s teacher gets frustrated and takes his work away.  In the future, Jake continues to whine whenever he is presented with work.</a:t>
            </a:r>
          </a:p>
        </p:txBody>
      </p:sp>
      <p:pic>
        <p:nvPicPr>
          <p:cNvPr id="77828" name="Picture 4" descr="j0232113"/>
          <p:cNvPicPr>
            <a:picLocks noChangeAspect="1" noChangeArrowheads="1"/>
          </p:cNvPicPr>
          <p:nvPr/>
        </p:nvPicPr>
        <p:blipFill>
          <a:blip r:embed="rId2"/>
          <a:srcRect/>
          <a:stretch>
            <a:fillRect/>
          </a:stretch>
        </p:blipFill>
        <p:spPr bwMode="auto">
          <a:xfrm>
            <a:off x="7696200" y="76200"/>
            <a:ext cx="1382713" cy="1752600"/>
          </a:xfrm>
          <a:prstGeom prst="rect">
            <a:avLst/>
          </a:prstGeom>
          <a:noFill/>
          <a:ln w="9525">
            <a:noFill/>
            <a:miter lim="800000"/>
            <a:headEnd/>
            <a:tailEnd/>
          </a:ln>
        </p:spPr>
      </p:pic>
    </p:spTree>
    <p:extLst>
      <p:ext uri="{BB962C8B-B14F-4D97-AF65-F5344CB8AC3E}">
        <p14:creationId xmlns:p14="http://schemas.microsoft.com/office/powerpoint/2010/main" val="1494828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Oval 2"/>
          <p:cNvSpPr>
            <a:spLocks noChangeArrowheads="1"/>
          </p:cNvSpPr>
          <p:nvPr/>
        </p:nvSpPr>
        <p:spPr bwMode="auto">
          <a:xfrm>
            <a:off x="3048000" y="4876800"/>
            <a:ext cx="457200" cy="381000"/>
          </a:xfrm>
          <a:prstGeom prst="ellipse">
            <a:avLst/>
          </a:prstGeom>
          <a:solidFill>
            <a:srgbClr val="00CC99">
              <a:alpha val="50195"/>
            </a:srgbClr>
          </a:solidFill>
          <a:ln w="9525">
            <a:noFill/>
            <a:round/>
            <a:headEnd/>
            <a:tailEnd/>
          </a:ln>
        </p:spPr>
        <p:txBody>
          <a:bodyPr wrap="none" anchor="ctr">
            <a:prstTxWarp prst="textNoShape">
              <a:avLst/>
            </a:prstTxWarp>
          </a:bodyPr>
          <a:lstStyle/>
          <a:p>
            <a:endParaRPr lang="en-US"/>
          </a:p>
        </p:txBody>
      </p:sp>
      <p:sp>
        <p:nvSpPr>
          <p:cNvPr id="677891" name="Oval 3"/>
          <p:cNvSpPr>
            <a:spLocks noChangeArrowheads="1"/>
          </p:cNvSpPr>
          <p:nvPr/>
        </p:nvSpPr>
        <p:spPr bwMode="auto">
          <a:xfrm>
            <a:off x="3962400" y="3962400"/>
            <a:ext cx="457200" cy="381000"/>
          </a:xfrm>
          <a:prstGeom prst="ellipse">
            <a:avLst/>
          </a:prstGeom>
          <a:solidFill>
            <a:srgbClr val="00CC99">
              <a:alpha val="50195"/>
            </a:srgbClr>
          </a:solidFill>
          <a:ln w="9525">
            <a:noFill/>
            <a:round/>
            <a:headEnd/>
            <a:tailEnd/>
          </a:ln>
        </p:spPr>
        <p:txBody>
          <a:bodyPr wrap="none" anchor="ctr">
            <a:prstTxWarp prst="textNoShape">
              <a:avLst/>
            </a:prstTxWarp>
          </a:bodyPr>
          <a:lstStyle/>
          <a:p>
            <a:endParaRPr lang="en-US"/>
          </a:p>
        </p:txBody>
      </p:sp>
      <p:sp>
        <p:nvSpPr>
          <p:cNvPr id="78852" name="Rectangle 4"/>
          <p:cNvSpPr>
            <a:spLocks noGrp="1" noChangeArrowheads="1"/>
          </p:cNvSpPr>
          <p:nvPr>
            <p:ph type="body" idx="1"/>
          </p:nvPr>
        </p:nvSpPr>
        <p:spPr>
          <a:xfrm>
            <a:off x="990600" y="1219200"/>
            <a:ext cx="8001000" cy="5334000"/>
          </a:xfrm>
        </p:spPr>
        <p:txBody>
          <a:bodyPr/>
          <a:lstStyle/>
          <a:p>
            <a:pPr eaLnBrk="1" hangingPunct="1">
              <a:lnSpc>
                <a:spcPct val="90000"/>
              </a:lnSpc>
            </a:pPr>
            <a:r>
              <a:rPr lang="en-US" sz="2800" b="1"/>
              <a:t>Antecedent(S</a:t>
            </a:r>
            <a:r>
              <a:rPr lang="en-US" sz="2800" b="1" baseline="30000"/>
              <a:t>D</a:t>
            </a:r>
            <a:r>
              <a:rPr lang="en-US" sz="2800" b="1"/>
              <a:t>):</a:t>
            </a:r>
          </a:p>
          <a:p>
            <a:pPr eaLnBrk="1" hangingPunct="1">
              <a:lnSpc>
                <a:spcPct val="90000"/>
              </a:lnSpc>
            </a:pPr>
            <a:endParaRPr lang="en-US" sz="1600" b="1"/>
          </a:p>
          <a:p>
            <a:pPr eaLnBrk="1" hangingPunct="1">
              <a:lnSpc>
                <a:spcPct val="90000"/>
              </a:lnSpc>
            </a:pPr>
            <a:r>
              <a:rPr lang="en-US" sz="2800" b="1"/>
              <a:t>Behavior(s):</a:t>
            </a:r>
          </a:p>
          <a:p>
            <a:pPr eaLnBrk="1" hangingPunct="1">
              <a:lnSpc>
                <a:spcPct val="90000"/>
              </a:lnSpc>
            </a:pPr>
            <a:endParaRPr lang="en-US" sz="1600" b="1"/>
          </a:p>
          <a:p>
            <a:pPr eaLnBrk="1" hangingPunct="1">
              <a:lnSpc>
                <a:spcPct val="90000"/>
              </a:lnSpc>
            </a:pPr>
            <a:r>
              <a:rPr lang="en-US" sz="2800" b="1"/>
              <a:t>Consequence:</a:t>
            </a:r>
          </a:p>
          <a:p>
            <a:pPr eaLnBrk="1" hangingPunct="1">
              <a:lnSpc>
                <a:spcPct val="90000"/>
              </a:lnSpc>
            </a:pPr>
            <a:endParaRPr lang="en-US" sz="1600" b="1"/>
          </a:p>
          <a:p>
            <a:pPr lvl="1" eaLnBrk="1" hangingPunct="1">
              <a:lnSpc>
                <a:spcPct val="90000"/>
              </a:lnSpc>
            </a:pPr>
            <a:r>
              <a:rPr lang="en-US" sz="3200" b="1"/>
              <a:t>Action(+ or -):</a:t>
            </a:r>
          </a:p>
          <a:p>
            <a:pPr lvl="1" eaLnBrk="1" hangingPunct="1">
              <a:lnSpc>
                <a:spcPct val="90000"/>
              </a:lnSpc>
            </a:pPr>
            <a:endParaRPr lang="en-US" sz="1400" b="1"/>
          </a:p>
          <a:p>
            <a:pPr lvl="1" eaLnBrk="1" hangingPunct="1">
              <a:lnSpc>
                <a:spcPct val="90000"/>
              </a:lnSpc>
            </a:pPr>
            <a:r>
              <a:rPr lang="en-US" sz="3200" b="1"/>
              <a:t>Effect(</a:t>
            </a:r>
            <a:r>
              <a:rPr lang="en-US" sz="3200" b="1">
                <a:sym typeface="Wingdings" pitchFamily="-1" charset="2"/>
              </a:rPr>
              <a:t> or )</a:t>
            </a:r>
            <a:r>
              <a:rPr lang="en-US" sz="3200" b="1"/>
              <a:t>:</a:t>
            </a:r>
          </a:p>
          <a:p>
            <a:pPr lvl="1" eaLnBrk="1" hangingPunct="1">
              <a:lnSpc>
                <a:spcPct val="90000"/>
              </a:lnSpc>
            </a:pPr>
            <a:endParaRPr lang="en-US" sz="1400" b="1"/>
          </a:p>
          <a:p>
            <a:pPr lvl="1" eaLnBrk="1" hangingPunct="1">
              <a:lnSpc>
                <a:spcPct val="90000"/>
              </a:lnSpc>
            </a:pPr>
            <a:r>
              <a:rPr lang="en-US" sz="3200" b="1"/>
              <a:t>So it is:</a:t>
            </a:r>
          </a:p>
        </p:txBody>
      </p:sp>
      <p:sp>
        <p:nvSpPr>
          <p:cNvPr id="78853" name="Rectangle 5"/>
          <p:cNvSpPr>
            <a:spLocks noGrp="1" noChangeArrowheads="1"/>
          </p:cNvSpPr>
          <p:nvPr>
            <p:ph type="title"/>
          </p:nvPr>
        </p:nvSpPr>
        <p:spPr>
          <a:xfrm>
            <a:off x="457200" y="0"/>
            <a:ext cx="8229600" cy="1143000"/>
          </a:xfrm>
        </p:spPr>
        <p:txBody>
          <a:bodyPr/>
          <a:lstStyle/>
          <a:p>
            <a:pPr eaLnBrk="1" hangingPunct="1"/>
            <a:r>
              <a:rPr lang="en-US" sz="4000" b="0"/>
              <a:t>Breakdown of Example: Jake</a:t>
            </a:r>
          </a:p>
        </p:txBody>
      </p:sp>
      <p:pic>
        <p:nvPicPr>
          <p:cNvPr id="78854" name="Picture 6" descr="j0232113"/>
          <p:cNvPicPr>
            <a:picLocks noChangeAspect="1" noChangeArrowheads="1"/>
          </p:cNvPicPr>
          <p:nvPr/>
        </p:nvPicPr>
        <p:blipFill>
          <a:blip r:embed="rId2"/>
          <a:srcRect/>
          <a:stretch>
            <a:fillRect/>
          </a:stretch>
        </p:blipFill>
        <p:spPr bwMode="auto">
          <a:xfrm>
            <a:off x="8048625" y="5470525"/>
            <a:ext cx="1095375" cy="1387475"/>
          </a:xfrm>
          <a:prstGeom prst="rect">
            <a:avLst/>
          </a:prstGeom>
          <a:noFill/>
          <a:ln w="9525">
            <a:noFill/>
            <a:miter lim="800000"/>
            <a:headEnd/>
            <a:tailEnd/>
          </a:ln>
        </p:spPr>
      </p:pic>
      <p:sp>
        <p:nvSpPr>
          <p:cNvPr id="677895" name="Rectangle 7"/>
          <p:cNvSpPr>
            <a:spLocks noChangeArrowheads="1"/>
          </p:cNvSpPr>
          <p:nvPr/>
        </p:nvSpPr>
        <p:spPr bwMode="auto">
          <a:xfrm>
            <a:off x="1676400" y="1676400"/>
            <a:ext cx="6400800" cy="457200"/>
          </a:xfrm>
          <a:prstGeom prst="rect">
            <a:avLst/>
          </a:prstGeom>
          <a:solidFill>
            <a:srgbClr val="00CC99">
              <a:alpha val="50195"/>
            </a:srgbClr>
          </a:solidFill>
          <a:ln w="9525">
            <a:noFill/>
            <a:miter lim="800000"/>
            <a:headEnd/>
            <a:tailEnd/>
          </a:ln>
        </p:spPr>
        <p:txBody>
          <a:bodyPr wrap="none" anchor="ctr">
            <a:prstTxWarp prst="textNoShape">
              <a:avLst/>
            </a:prstTxWarp>
          </a:bodyPr>
          <a:lstStyle/>
          <a:p>
            <a:r>
              <a:rPr lang="en-US" sz="2000">
                <a:latin typeface="Arial" pitchFamily="-1" charset="0"/>
              </a:rPr>
              <a:t>When Jake is presented with school work</a:t>
            </a:r>
          </a:p>
        </p:txBody>
      </p:sp>
      <p:sp>
        <p:nvSpPr>
          <p:cNvPr id="677896" name="Rectangle 8"/>
          <p:cNvSpPr>
            <a:spLocks noChangeArrowheads="1"/>
          </p:cNvSpPr>
          <p:nvPr/>
        </p:nvSpPr>
        <p:spPr bwMode="auto">
          <a:xfrm>
            <a:off x="1676400" y="2514600"/>
            <a:ext cx="6400800" cy="457200"/>
          </a:xfrm>
          <a:prstGeom prst="rect">
            <a:avLst/>
          </a:prstGeom>
          <a:solidFill>
            <a:srgbClr val="00CC99">
              <a:alpha val="50195"/>
            </a:srgbClr>
          </a:solidFill>
          <a:ln w="9525">
            <a:noFill/>
            <a:miter lim="800000"/>
            <a:headEnd/>
            <a:tailEnd/>
          </a:ln>
        </p:spPr>
        <p:txBody>
          <a:bodyPr wrap="none" anchor="ctr">
            <a:prstTxWarp prst="textNoShape">
              <a:avLst/>
            </a:prstTxWarp>
          </a:bodyPr>
          <a:lstStyle/>
          <a:p>
            <a:r>
              <a:rPr lang="en-US" sz="2000">
                <a:latin typeface="Arial" pitchFamily="-1" charset="0"/>
              </a:rPr>
              <a:t>he whines</a:t>
            </a:r>
            <a:r>
              <a:rPr lang="en-US" sz="2000" i="1">
                <a:latin typeface="Arial" pitchFamily="-1" charset="0"/>
              </a:rPr>
              <a:t>, “Schools not for kids</a:t>
            </a:r>
            <a:r>
              <a:rPr lang="en-US" sz="2000">
                <a:latin typeface="Arial" pitchFamily="-1" charset="0"/>
              </a:rPr>
              <a:t>!”</a:t>
            </a:r>
          </a:p>
        </p:txBody>
      </p:sp>
      <p:sp>
        <p:nvSpPr>
          <p:cNvPr id="677897" name="Rectangle 9"/>
          <p:cNvSpPr>
            <a:spLocks noChangeArrowheads="1"/>
          </p:cNvSpPr>
          <p:nvPr/>
        </p:nvSpPr>
        <p:spPr bwMode="auto">
          <a:xfrm>
            <a:off x="1676400" y="3429000"/>
            <a:ext cx="6400800" cy="457200"/>
          </a:xfrm>
          <a:prstGeom prst="rect">
            <a:avLst/>
          </a:prstGeom>
          <a:solidFill>
            <a:srgbClr val="00CC99">
              <a:alpha val="50195"/>
            </a:srgbClr>
          </a:solidFill>
          <a:ln w="9525">
            <a:noFill/>
            <a:miter lim="800000"/>
            <a:headEnd/>
            <a:tailEnd/>
          </a:ln>
        </p:spPr>
        <p:txBody>
          <a:bodyPr wrap="none" anchor="ctr">
            <a:prstTxWarp prst="textNoShape">
              <a:avLst/>
            </a:prstTxWarp>
          </a:bodyPr>
          <a:lstStyle/>
          <a:p>
            <a:r>
              <a:rPr lang="en-US" sz="2000">
                <a:latin typeface="Arial" pitchFamily="-1" charset="0"/>
              </a:rPr>
              <a:t>Jake’s teacher…takes his work away</a:t>
            </a:r>
          </a:p>
        </p:txBody>
      </p:sp>
      <p:sp>
        <p:nvSpPr>
          <p:cNvPr id="677898" name="Rectangle 10"/>
          <p:cNvSpPr>
            <a:spLocks noChangeArrowheads="1"/>
          </p:cNvSpPr>
          <p:nvPr/>
        </p:nvSpPr>
        <p:spPr bwMode="auto">
          <a:xfrm>
            <a:off x="2057400" y="5257800"/>
            <a:ext cx="6019800" cy="457200"/>
          </a:xfrm>
          <a:prstGeom prst="rect">
            <a:avLst/>
          </a:prstGeom>
          <a:solidFill>
            <a:srgbClr val="00CC99">
              <a:alpha val="50195"/>
            </a:srgbClr>
          </a:solidFill>
          <a:ln w="9525">
            <a:noFill/>
            <a:miter lim="800000"/>
            <a:headEnd/>
            <a:tailEnd/>
          </a:ln>
        </p:spPr>
        <p:txBody>
          <a:bodyPr wrap="none" anchor="ctr">
            <a:prstTxWarp prst="textNoShape">
              <a:avLst/>
            </a:prstTxWarp>
          </a:bodyPr>
          <a:lstStyle/>
          <a:p>
            <a:r>
              <a:rPr lang="en-US" sz="2000">
                <a:latin typeface="Arial" pitchFamily="-1" charset="0"/>
              </a:rPr>
              <a:t>In the future, Jake </a:t>
            </a:r>
            <a:r>
              <a:rPr lang="en-US" sz="2000" b="1">
                <a:latin typeface="Arial" pitchFamily="-1" charset="0"/>
              </a:rPr>
              <a:t>continues</a:t>
            </a:r>
            <a:r>
              <a:rPr lang="en-US" sz="2000">
                <a:latin typeface="Arial" pitchFamily="-1" charset="0"/>
              </a:rPr>
              <a:t> to whine</a:t>
            </a:r>
          </a:p>
        </p:txBody>
      </p:sp>
      <p:sp>
        <p:nvSpPr>
          <p:cNvPr id="677899" name="Rectangle 11"/>
          <p:cNvSpPr>
            <a:spLocks noChangeArrowheads="1"/>
          </p:cNvSpPr>
          <p:nvPr/>
        </p:nvSpPr>
        <p:spPr bwMode="auto">
          <a:xfrm>
            <a:off x="2057400" y="4343400"/>
            <a:ext cx="6019800" cy="457200"/>
          </a:xfrm>
          <a:prstGeom prst="rect">
            <a:avLst/>
          </a:prstGeom>
          <a:solidFill>
            <a:srgbClr val="00CC99">
              <a:alpha val="50195"/>
            </a:srgbClr>
          </a:solidFill>
          <a:ln w="9525">
            <a:noFill/>
            <a:miter lim="800000"/>
            <a:headEnd/>
            <a:tailEnd/>
          </a:ln>
        </p:spPr>
        <p:txBody>
          <a:bodyPr wrap="none" anchor="ctr">
            <a:prstTxWarp prst="textNoShape">
              <a:avLst/>
            </a:prstTxWarp>
          </a:bodyPr>
          <a:lstStyle/>
          <a:p>
            <a:r>
              <a:rPr lang="en-US" sz="2000">
                <a:latin typeface="Arial" pitchFamily="-1" charset="0"/>
              </a:rPr>
              <a:t>Jake’s teacher…</a:t>
            </a:r>
            <a:r>
              <a:rPr lang="en-US" sz="2800">
                <a:latin typeface="Arial" pitchFamily="-1" charset="0"/>
              </a:rPr>
              <a:t>takes</a:t>
            </a:r>
            <a:r>
              <a:rPr lang="en-US" sz="2000">
                <a:latin typeface="Arial" pitchFamily="-1" charset="0"/>
              </a:rPr>
              <a:t> his work away</a:t>
            </a:r>
          </a:p>
        </p:txBody>
      </p:sp>
      <p:sp>
        <p:nvSpPr>
          <p:cNvPr id="677900" name="Rectangle 12"/>
          <p:cNvSpPr>
            <a:spLocks noChangeArrowheads="1"/>
          </p:cNvSpPr>
          <p:nvPr/>
        </p:nvSpPr>
        <p:spPr bwMode="auto">
          <a:xfrm>
            <a:off x="2057400" y="6172200"/>
            <a:ext cx="6019800" cy="457200"/>
          </a:xfrm>
          <a:prstGeom prst="rect">
            <a:avLst/>
          </a:prstGeom>
          <a:solidFill>
            <a:srgbClr val="00CC99">
              <a:alpha val="50195"/>
            </a:srgbClr>
          </a:solidFill>
          <a:ln w="9525">
            <a:noFill/>
            <a:miter lim="800000"/>
            <a:headEnd/>
            <a:tailEnd/>
          </a:ln>
        </p:spPr>
        <p:txBody>
          <a:bodyPr wrap="none" anchor="ctr">
            <a:prstTxWarp prst="textNoShape">
              <a:avLst/>
            </a:prstTxWarp>
          </a:bodyPr>
          <a:lstStyle/>
          <a:p>
            <a:r>
              <a:rPr lang="en-US" sz="2000">
                <a:latin typeface="Arial" pitchFamily="-1" charset="0"/>
              </a:rPr>
              <a:t>Negative reinforcement</a:t>
            </a:r>
          </a:p>
        </p:txBody>
      </p:sp>
    </p:spTree>
    <p:extLst>
      <p:ext uri="{BB962C8B-B14F-4D97-AF65-F5344CB8AC3E}">
        <p14:creationId xmlns:p14="http://schemas.microsoft.com/office/powerpoint/2010/main" val="82139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77895"/>
                                        </p:tgtEl>
                                        <p:attrNameLst>
                                          <p:attrName>style.visibility</p:attrName>
                                        </p:attrNameLst>
                                      </p:cBhvr>
                                      <p:to>
                                        <p:strVal val="visible"/>
                                      </p:to>
                                    </p:set>
                                    <p:anim calcmode="lin" valueType="num">
                                      <p:cBhvr>
                                        <p:cTn id="7" dur="500" fill="hold"/>
                                        <p:tgtEl>
                                          <p:spTgt spid="677895"/>
                                        </p:tgtEl>
                                        <p:attrNameLst>
                                          <p:attrName>ppt_w</p:attrName>
                                        </p:attrNameLst>
                                      </p:cBhvr>
                                      <p:tavLst>
                                        <p:tav tm="0">
                                          <p:val>
                                            <p:fltVal val="0"/>
                                          </p:val>
                                        </p:tav>
                                        <p:tav tm="100000">
                                          <p:val>
                                            <p:strVal val="#ppt_w"/>
                                          </p:val>
                                        </p:tav>
                                      </p:tavLst>
                                    </p:anim>
                                    <p:anim calcmode="lin" valueType="num">
                                      <p:cBhvr>
                                        <p:cTn id="8" dur="500" fill="hold"/>
                                        <p:tgtEl>
                                          <p:spTgt spid="677895"/>
                                        </p:tgtEl>
                                        <p:attrNameLst>
                                          <p:attrName>ppt_h</p:attrName>
                                        </p:attrNameLst>
                                      </p:cBhvr>
                                      <p:tavLst>
                                        <p:tav tm="0">
                                          <p:val>
                                            <p:fltVal val="0"/>
                                          </p:val>
                                        </p:tav>
                                        <p:tav tm="100000">
                                          <p:val>
                                            <p:strVal val="#ppt_h"/>
                                          </p:val>
                                        </p:tav>
                                      </p:tavLst>
                                    </p:anim>
                                    <p:animEffect transition="in" filter="fade">
                                      <p:cBhvr>
                                        <p:cTn id="9" dur="500"/>
                                        <p:tgtEl>
                                          <p:spTgt spid="67789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77896"/>
                                        </p:tgtEl>
                                        <p:attrNameLst>
                                          <p:attrName>style.visibility</p:attrName>
                                        </p:attrNameLst>
                                      </p:cBhvr>
                                      <p:to>
                                        <p:strVal val="visible"/>
                                      </p:to>
                                    </p:set>
                                    <p:anim calcmode="lin" valueType="num">
                                      <p:cBhvr>
                                        <p:cTn id="14" dur="500" fill="hold"/>
                                        <p:tgtEl>
                                          <p:spTgt spid="677896"/>
                                        </p:tgtEl>
                                        <p:attrNameLst>
                                          <p:attrName>ppt_w</p:attrName>
                                        </p:attrNameLst>
                                      </p:cBhvr>
                                      <p:tavLst>
                                        <p:tav tm="0">
                                          <p:val>
                                            <p:fltVal val="0"/>
                                          </p:val>
                                        </p:tav>
                                        <p:tav tm="100000">
                                          <p:val>
                                            <p:strVal val="#ppt_w"/>
                                          </p:val>
                                        </p:tav>
                                      </p:tavLst>
                                    </p:anim>
                                    <p:anim calcmode="lin" valueType="num">
                                      <p:cBhvr>
                                        <p:cTn id="15" dur="500" fill="hold"/>
                                        <p:tgtEl>
                                          <p:spTgt spid="677896"/>
                                        </p:tgtEl>
                                        <p:attrNameLst>
                                          <p:attrName>ppt_h</p:attrName>
                                        </p:attrNameLst>
                                      </p:cBhvr>
                                      <p:tavLst>
                                        <p:tav tm="0">
                                          <p:val>
                                            <p:fltVal val="0"/>
                                          </p:val>
                                        </p:tav>
                                        <p:tav tm="100000">
                                          <p:val>
                                            <p:strVal val="#ppt_h"/>
                                          </p:val>
                                        </p:tav>
                                      </p:tavLst>
                                    </p:anim>
                                    <p:animEffect transition="in" filter="fade">
                                      <p:cBhvr>
                                        <p:cTn id="16" dur="500"/>
                                        <p:tgtEl>
                                          <p:spTgt spid="67789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77897"/>
                                        </p:tgtEl>
                                        <p:attrNameLst>
                                          <p:attrName>style.visibility</p:attrName>
                                        </p:attrNameLst>
                                      </p:cBhvr>
                                      <p:to>
                                        <p:strVal val="visible"/>
                                      </p:to>
                                    </p:set>
                                    <p:anim calcmode="lin" valueType="num">
                                      <p:cBhvr>
                                        <p:cTn id="21" dur="500" fill="hold"/>
                                        <p:tgtEl>
                                          <p:spTgt spid="677897"/>
                                        </p:tgtEl>
                                        <p:attrNameLst>
                                          <p:attrName>ppt_w</p:attrName>
                                        </p:attrNameLst>
                                      </p:cBhvr>
                                      <p:tavLst>
                                        <p:tav tm="0">
                                          <p:val>
                                            <p:fltVal val="0"/>
                                          </p:val>
                                        </p:tav>
                                        <p:tav tm="100000">
                                          <p:val>
                                            <p:strVal val="#ppt_w"/>
                                          </p:val>
                                        </p:tav>
                                      </p:tavLst>
                                    </p:anim>
                                    <p:anim calcmode="lin" valueType="num">
                                      <p:cBhvr>
                                        <p:cTn id="22" dur="500" fill="hold"/>
                                        <p:tgtEl>
                                          <p:spTgt spid="677897"/>
                                        </p:tgtEl>
                                        <p:attrNameLst>
                                          <p:attrName>ppt_h</p:attrName>
                                        </p:attrNameLst>
                                      </p:cBhvr>
                                      <p:tavLst>
                                        <p:tav tm="0">
                                          <p:val>
                                            <p:fltVal val="0"/>
                                          </p:val>
                                        </p:tav>
                                        <p:tav tm="100000">
                                          <p:val>
                                            <p:strVal val="#ppt_h"/>
                                          </p:val>
                                        </p:tav>
                                      </p:tavLst>
                                    </p:anim>
                                    <p:animEffect transition="in" filter="fade">
                                      <p:cBhvr>
                                        <p:cTn id="23" dur="500"/>
                                        <p:tgtEl>
                                          <p:spTgt spid="67789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77899"/>
                                        </p:tgtEl>
                                        <p:attrNameLst>
                                          <p:attrName>style.visibility</p:attrName>
                                        </p:attrNameLst>
                                      </p:cBhvr>
                                      <p:to>
                                        <p:strVal val="visible"/>
                                      </p:to>
                                    </p:set>
                                    <p:anim calcmode="lin" valueType="num">
                                      <p:cBhvr>
                                        <p:cTn id="28" dur="500" fill="hold"/>
                                        <p:tgtEl>
                                          <p:spTgt spid="677899"/>
                                        </p:tgtEl>
                                        <p:attrNameLst>
                                          <p:attrName>ppt_w</p:attrName>
                                        </p:attrNameLst>
                                      </p:cBhvr>
                                      <p:tavLst>
                                        <p:tav tm="0">
                                          <p:val>
                                            <p:fltVal val="0"/>
                                          </p:val>
                                        </p:tav>
                                        <p:tav tm="100000">
                                          <p:val>
                                            <p:strVal val="#ppt_w"/>
                                          </p:val>
                                        </p:tav>
                                      </p:tavLst>
                                    </p:anim>
                                    <p:anim calcmode="lin" valueType="num">
                                      <p:cBhvr>
                                        <p:cTn id="29" dur="500" fill="hold"/>
                                        <p:tgtEl>
                                          <p:spTgt spid="677899"/>
                                        </p:tgtEl>
                                        <p:attrNameLst>
                                          <p:attrName>ppt_h</p:attrName>
                                        </p:attrNameLst>
                                      </p:cBhvr>
                                      <p:tavLst>
                                        <p:tav tm="0">
                                          <p:val>
                                            <p:fltVal val="0"/>
                                          </p:val>
                                        </p:tav>
                                        <p:tav tm="100000">
                                          <p:val>
                                            <p:strVal val="#ppt_h"/>
                                          </p:val>
                                        </p:tav>
                                      </p:tavLst>
                                    </p:anim>
                                    <p:animEffect transition="in" filter="fade">
                                      <p:cBhvr>
                                        <p:cTn id="30" dur="500"/>
                                        <p:tgtEl>
                                          <p:spTgt spid="677899"/>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677891"/>
                                        </p:tgtEl>
                                        <p:attrNameLst>
                                          <p:attrName>style.visibility</p:attrName>
                                        </p:attrNameLst>
                                      </p:cBhvr>
                                      <p:to>
                                        <p:strVal val="visible"/>
                                      </p:to>
                                    </p:set>
                                    <p:anim calcmode="lin" valueType="num">
                                      <p:cBhvr>
                                        <p:cTn id="33" dur="500" fill="hold"/>
                                        <p:tgtEl>
                                          <p:spTgt spid="677891"/>
                                        </p:tgtEl>
                                        <p:attrNameLst>
                                          <p:attrName>ppt_w</p:attrName>
                                        </p:attrNameLst>
                                      </p:cBhvr>
                                      <p:tavLst>
                                        <p:tav tm="0">
                                          <p:val>
                                            <p:fltVal val="0"/>
                                          </p:val>
                                        </p:tav>
                                        <p:tav tm="100000">
                                          <p:val>
                                            <p:strVal val="#ppt_w"/>
                                          </p:val>
                                        </p:tav>
                                      </p:tavLst>
                                    </p:anim>
                                    <p:anim calcmode="lin" valueType="num">
                                      <p:cBhvr>
                                        <p:cTn id="34" dur="500" fill="hold"/>
                                        <p:tgtEl>
                                          <p:spTgt spid="677891"/>
                                        </p:tgtEl>
                                        <p:attrNameLst>
                                          <p:attrName>ppt_h</p:attrName>
                                        </p:attrNameLst>
                                      </p:cBhvr>
                                      <p:tavLst>
                                        <p:tav tm="0">
                                          <p:val>
                                            <p:fltVal val="0"/>
                                          </p:val>
                                        </p:tav>
                                        <p:tav tm="100000">
                                          <p:val>
                                            <p:strVal val="#ppt_h"/>
                                          </p:val>
                                        </p:tav>
                                      </p:tavLst>
                                    </p:anim>
                                    <p:animEffect transition="in" filter="fade">
                                      <p:cBhvr>
                                        <p:cTn id="35" dur="500"/>
                                        <p:tgtEl>
                                          <p:spTgt spid="67789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77898"/>
                                        </p:tgtEl>
                                        <p:attrNameLst>
                                          <p:attrName>style.visibility</p:attrName>
                                        </p:attrNameLst>
                                      </p:cBhvr>
                                      <p:to>
                                        <p:strVal val="visible"/>
                                      </p:to>
                                    </p:set>
                                    <p:anim calcmode="lin" valueType="num">
                                      <p:cBhvr>
                                        <p:cTn id="40" dur="500" fill="hold"/>
                                        <p:tgtEl>
                                          <p:spTgt spid="677898"/>
                                        </p:tgtEl>
                                        <p:attrNameLst>
                                          <p:attrName>ppt_w</p:attrName>
                                        </p:attrNameLst>
                                      </p:cBhvr>
                                      <p:tavLst>
                                        <p:tav tm="0">
                                          <p:val>
                                            <p:fltVal val="0"/>
                                          </p:val>
                                        </p:tav>
                                        <p:tav tm="100000">
                                          <p:val>
                                            <p:strVal val="#ppt_w"/>
                                          </p:val>
                                        </p:tav>
                                      </p:tavLst>
                                    </p:anim>
                                    <p:anim calcmode="lin" valueType="num">
                                      <p:cBhvr>
                                        <p:cTn id="41" dur="500" fill="hold"/>
                                        <p:tgtEl>
                                          <p:spTgt spid="677898"/>
                                        </p:tgtEl>
                                        <p:attrNameLst>
                                          <p:attrName>ppt_h</p:attrName>
                                        </p:attrNameLst>
                                      </p:cBhvr>
                                      <p:tavLst>
                                        <p:tav tm="0">
                                          <p:val>
                                            <p:fltVal val="0"/>
                                          </p:val>
                                        </p:tav>
                                        <p:tav tm="100000">
                                          <p:val>
                                            <p:strVal val="#ppt_h"/>
                                          </p:val>
                                        </p:tav>
                                      </p:tavLst>
                                    </p:anim>
                                    <p:animEffect transition="in" filter="fade">
                                      <p:cBhvr>
                                        <p:cTn id="42" dur="500"/>
                                        <p:tgtEl>
                                          <p:spTgt spid="677898"/>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677890"/>
                                        </p:tgtEl>
                                        <p:attrNameLst>
                                          <p:attrName>style.visibility</p:attrName>
                                        </p:attrNameLst>
                                      </p:cBhvr>
                                      <p:to>
                                        <p:strVal val="visible"/>
                                      </p:to>
                                    </p:set>
                                    <p:anim calcmode="lin" valueType="num">
                                      <p:cBhvr>
                                        <p:cTn id="45" dur="500" fill="hold"/>
                                        <p:tgtEl>
                                          <p:spTgt spid="677890"/>
                                        </p:tgtEl>
                                        <p:attrNameLst>
                                          <p:attrName>ppt_w</p:attrName>
                                        </p:attrNameLst>
                                      </p:cBhvr>
                                      <p:tavLst>
                                        <p:tav tm="0">
                                          <p:val>
                                            <p:fltVal val="0"/>
                                          </p:val>
                                        </p:tav>
                                        <p:tav tm="100000">
                                          <p:val>
                                            <p:strVal val="#ppt_w"/>
                                          </p:val>
                                        </p:tav>
                                      </p:tavLst>
                                    </p:anim>
                                    <p:anim calcmode="lin" valueType="num">
                                      <p:cBhvr>
                                        <p:cTn id="46" dur="500" fill="hold"/>
                                        <p:tgtEl>
                                          <p:spTgt spid="677890"/>
                                        </p:tgtEl>
                                        <p:attrNameLst>
                                          <p:attrName>ppt_h</p:attrName>
                                        </p:attrNameLst>
                                      </p:cBhvr>
                                      <p:tavLst>
                                        <p:tav tm="0">
                                          <p:val>
                                            <p:fltVal val="0"/>
                                          </p:val>
                                        </p:tav>
                                        <p:tav tm="100000">
                                          <p:val>
                                            <p:strVal val="#ppt_h"/>
                                          </p:val>
                                        </p:tav>
                                      </p:tavLst>
                                    </p:anim>
                                    <p:animEffect transition="in" filter="fade">
                                      <p:cBhvr>
                                        <p:cTn id="47" dur="500"/>
                                        <p:tgtEl>
                                          <p:spTgt spid="67789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677900"/>
                                        </p:tgtEl>
                                        <p:attrNameLst>
                                          <p:attrName>style.visibility</p:attrName>
                                        </p:attrNameLst>
                                      </p:cBhvr>
                                      <p:to>
                                        <p:strVal val="visible"/>
                                      </p:to>
                                    </p:set>
                                    <p:anim calcmode="lin" valueType="num">
                                      <p:cBhvr>
                                        <p:cTn id="52" dur="500" fill="hold"/>
                                        <p:tgtEl>
                                          <p:spTgt spid="677900"/>
                                        </p:tgtEl>
                                        <p:attrNameLst>
                                          <p:attrName>ppt_w</p:attrName>
                                        </p:attrNameLst>
                                      </p:cBhvr>
                                      <p:tavLst>
                                        <p:tav tm="0">
                                          <p:val>
                                            <p:fltVal val="0"/>
                                          </p:val>
                                        </p:tav>
                                        <p:tav tm="100000">
                                          <p:val>
                                            <p:strVal val="#ppt_w"/>
                                          </p:val>
                                        </p:tav>
                                      </p:tavLst>
                                    </p:anim>
                                    <p:anim calcmode="lin" valueType="num">
                                      <p:cBhvr>
                                        <p:cTn id="53" dur="500" fill="hold"/>
                                        <p:tgtEl>
                                          <p:spTgt spid="677900"/>
                                        </p:tgtEl>
                                        <p:attrNameLst>
                                          <p:attrName>ppt_h</p:attrName>
                                        </p:attrNameLst>
                                      </p:cBhvr>
                                      <p:tavLst>
                                        <p:tav tm="0">
                                          <p:val>
                                            <p:fltVal val="0"/>
                                          </p:val>
                                        </p:tav>
                                        <p:tav tm="100000">
                                          <p:val>
                                            <p:strVal val="#ppt_h"/>
                                          </p:val>
                                        </p:tav>
                                      </p:tavLst>
                                    </p:anim>
                                    <p:animEffect transition="in" filter="fade">
                                      <p:cBhvr>
                                        <p:cTn id="54" dur="500"/>
                                        <p:tgtEl>
                                          <p:spTgt spid="677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0" grpId="0" animBg="1"/>
      <p:bldP spid="677891" grpId="0" animBg="1"/>
      <p:bldP spid="677895" grpId="0" animBg="1"/>
      <p:bldP spid="677896" grpId="0" animBg="1"/>
      <p:bldP spid="677897" grpId="0" animBg="1"/>
      <p:bldP spid="677898" grpId="0" animBg="1"/>
      <p:bldP spid="677899" grpId="0" animBg="1"/>
      <p:bldP spid="67790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032000" y="182563"/>
            <a:ext cx="4910138" cy="914400"/>
          </a:xfrm>
          <a:gradFill>
            <a:gsLst>
              <a:gs pos="0">
                <a:schemeClr val="bg1"/>
              </a:gs>
              <a:gs pos="100000">
                <a:srgbClr val="FF0000"/>
              </a:gs>
            </a:gsLst>
          </a:gradFill>
        </p:spPr>
        <p:txBody>
          <a:bodyPr/>
          <a:lstStyle/>
          <a:p>
            <a:pPr eaLnBrk="1" hangingPunct="1"/>
            <a:r>
              <a:rPr lang="en-US" sz="4000" b="0"/>
              <a:t>“Brian”</a:t>
            </a:r>
          </a:p>
        </p:txBody>
      </p:sp>
      <p:sp>
        <p:nvSpPr>
          <p:cNvPr id="79875" name="Rectangle 3"/>
          <p:cNvSpPr>
            <a:spLocks noGrp="1" noChangeArrowheads="1"/>
          </p:cNvSpPr>
          <p:nvPr>
            <p:ph type="body" idx="1"/>
          </p:nvPr>
        </p:nvSpPr>
        <p:spPr>
          <a:xfrm>
            <a:off x="0" y="1828800"/>
            <a:ext cx="9144000" cy="4419600"/>
          </a:xfrm>
        </p:spPr>
        <p:txBody>
          <a:bodyPr/>
          <a:lstStyle/>
          <a:p>
            <a:pPr eaLnBrk="1" hangingPunct="1">
              <a:buFontTx/>
              <a:buNone/>
            </a:pPr>
            <a:r>
              <a:rPr lang="en-US"/>
              <a:t>	During lunch with peers, Brian made a derogatory comment toward one of his peers. The peer punched him.  In the future, Brian was less likely to make derogatory comments (at least toward that peer).  </a:t>
            </a:r>
          </a:p>
        </p:txBody>
      </p:sp>
      <p:pic>
        <p:nvPicPr>
          <p:cNvPr id="79876" name="Picture 4" descr="j0396684"/>
          <p:cNvPicPr>
            <a:picLocks noChangeAspect="1" noChangeArrowheads="1"/>
          </p:cNvPicPr>
          <p:nvPr/>
        </p:nvPicPr>
        <p:blipFill>
          <a:blip r:embed="rId2"/>
          <a:srcRect/>
          <a:stretch>
            <a:fillRect/>
          </a:stretch>
        </p:blipFill>
        <p:spPr bwMode="auto">
          <a:xfrm>
            <a:off x="7891463" y="0"/>
            <a:ext cx="1252537" cy="1860550"/>
          </a:xfrm>
          <a:prstGeom prst="rect">
            <a:avLst/>
          </a:prstGeom>
          <a:noFill/>
          <a:ln w="9525">
            <a:noFill/>
            <a:miter lim="800000"/>
            <a:headEnd/>
            <a:tailEnd/>
          </a:ln>
        </p:spPr>
      </p:pic>
    </p:spTree>
    <p:extLst>
      <p:ext uri="{BB962C8B-B14F-4D97-AF65-F5344CB8AC3E}">
        <p14:creationId xmlns:p14="http://schemas.microsoft.com/office/powerpoint/2010/main" val="357552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Oval 2"/>
          <p:cNvSpPr>
            <a:spLocks noChangeArrowheads="1"/>
          </p:cNvSpPr>
          <p:nvPr/>
        </p:nvSpPr>
        <p:spPr bwMode="auto">
          <a:xfrm>
            <a:off x="3886200" y="4876800"/>
            <a:ext cx="457200" cy="381000"/>
          </a:xfrm>
          <a:prstGeom prst="ellipse">
            <a:avLst/>
          </a:prstGeom>
          <a:solidFill>
            <a:srgbClr val="00CC99">
              <a:alpha val="50195"/>
            </a:srgbClr>
          </a:solidFill>
          <a:ln w="9525">
            <a:noFill/>
            <a:round/>
            <a:headEnd/>
            <a:tailEnd/>
          </a:ln>
        </p:spPr>
        <p:txBody>
          <a:bodyPr wrap="none" anchor="ctr">
            <a:prstTxWarp prst="textNoShape">
              <a:avLst/>
            </a:prstTxWarp>
          </a:bodyPr>
          <a:lstStyle/>
          <a:p>
            <a:endParaRPr lang="en-US"/>
          </a:p>
        </p:txBody>
      </p:sp>
      <p:sp>
        <p:nvSpPr>
          <p:cNvPr id="679939" name="Oval 3"/>
          <p:cNvSpPr>
            <a:spLocks noChangeArrowheads="1"/>
          </p:cNvSpPr>
          <p:nvPr/>
        </p:nvSpPr>
        <p:spPr bwMode="auto">
          <a:xfrm>
            <a:off x="2971800" y="4038600"/>
            <a:ext cx="457200" cy="381000"/>
          </a:xfrm>
          <a:prstGeom prst="ellipse">
            <a:avLst/>
          </a:prstGeom>
          <a:solidFill>
            <a:srgbClr val="00CC99">
              <a:alpha val="50195"/>
            </a:srgbClr>
          </a:solidFill>
          <a:ln w="9525">
            <a:noFill/>
            <a:round/>
            <a:headEnd/>
            <a:tailEnd/>
          </a:ln>
        </p:spPr>
        <p:txBody>
          <a:bodyPr wrap="none" anchor="ctr">
            <a:prstTxWarp prst="textNoShape">
              <a:avLst/>
            </a:prstTxWarp>
          </a:bodyPr>
          <a:lstStyle/>
          <a:p>
            <a:endParaRPr lang="en-US"/>
          </a:p>
        </p:txBody>
      </p:sp>
      <p:sp>
        <p:nvSpPr>
          <p:cNvPr id="80900" name="Rectangle 4"/>
          <p:cNvSpPr>
            <a:spLocks noGrp="1" noChangeArrowheads="1"/>
          </p:cNvSpPr>
          <p:nvPr>
            <p:ph type="body" idx="1"/>
          </p:nvPr>
        </p:nvSpPr>
        <p:spPr>
          <a:xfrm>
            <a:off x="990600" y="1295400"/>
            <a:ext cx="7620000" cy="5257800"/>
          </a:xfrm>
        </p:spPr>
        <p:txBody>
          <a:bodyPr/>
          <a:lstStyle/>
          <a:p>
            <a:pPr eaLnBrk="1" hangingPunct="1">
              <a:lnSpc>
                <a:spcPct val="90000"/>
              </a:lnSpc>
            </a:pPr>
            <a:r>
              <a:rPr lang="en-US" sz="2800"/>
              <a:t>Antecedent(S</a:t>
            </a:r>
            <a:r>
              <a:rPr lang="en-US" sz="2800" baseline="30000"/>
              <a:t>D</a:t>
            </a:r>
            <a:r>
              <a:rPr lang="en-US" sz="2800"/>
              <a:t>):</a:t>
            </a:r>
          </a:p>
          <a:p>
            <a:pPr eaLnBrk="1" hangingPunct="1">
              <a:lnSpc>
                <a:spcPct val="90000"/>
              </a:lnSpc>
            </a:pPr>
            <a:endParaRPr lang="en-US" sz="1600"/>
          </a:p>
          <a:p>
            <a:pPr eaLnBrk="1" hangingPunct="1">
              <a:lnSpc>
                <a:spcPct val="90000"/>
              </a:lnSpc>
            </a:pPr>
            <a:r>
              <a:rPr lang="en-US" sz="2800"/>
              <a:t>Behavior(s):</a:t>
            </a:r>
          </a:p>
          <a:p>
            <a:pPr eaLnBrk="1" hangingPunct="1">
              <a:lnSpc>
                <a:spcPct val="90000"/>
              </a:lnSpc>
            </a:pPr>
            <a:endParaRPr lang="en-US" sz="1600"/>
          </a:p>
          <a:p>
            <a:pPr eaLnBrk="1" hangingPunct="1">
              <a:lnSpc>
                <a:spcPct val="90000"/>
              </a:lnSpc>
            </a:pPr>
            <a:r>
              <a:rPr lang="en-US" sz="2800"/>
              <a:t>Consequence:</a:t>
            </a:r>
          </a:p>
          <a:p>
            <a:pPr eaLnBrk="1" hangingPunct="1">
              <a:lnSpc>
                <a:spcPct val="90000"/>
              </a:lnSpc>
            </a:pPr>
            <a:endParaRPr lang="en-US" sz="1600"/>
          </a:p>
          <a:p>
            <a:pPr lvl="1" eaLnBrk="1" hangingPunct="1">
              <a:lnSpc>
                <a:spcPct val="90000"/>
              </a:lnSpc>
            </a:pPr>
            <a:r>
              <a:rPr lang="en-US" sz="3100"/>
              <a:t>Action(+ or -):</a:t>
            </a:r>
          </a:p>
          <a:p>
            <a:pPr lvl="1" eaLnBrk="1" hangingPunct="1">
              <a:lnSpc>
                <a:spcPct val="90000"/>
              </a:lnSpc>
            </a:pPr>
            <a:endParaRPr lang="en-US" sz="1300"/>
          </a:p>
          <a:p>
            <a:pPr lvl="1" eaLnBrk="1" hangingPunct="1">
              <a:lnSpc>
                <a:spcPct val="90000"/>
              </a:lnSpc>
            </a:pPr>
            <a:r>
              <a:rPr lang="en-US" sz="3100"/>
              <a:t>Effect(</a:t>
            </a:r>
            <a:r>
              <a:rPr lang="en-US" sz="3100">
                <a:sym typeface="Wingdings" pitchFamily="-1" charset="2"/>
              </a:rPr>
              <a:t> or )</a:t>
            </a:r>
            <a:r>
              <a:rPr lang="en-US" sz="3100"/>
              <a:t>:</a:t>
            </a:r>
          </a:p>
          <a:p>
            <a:pPr lvl="1" eaLnBrk="1" hangingPunct="1">
              <a:lnSpc>
                <a:spcPct val="90000"/>
              </a:lnSpc>
            </a:pPr>
            <a:endParaRPr lang="en-US" sz="1300"/>
          </a:p>
          <a:p>
            <a:pPr lvl="1" eaLnBrk="1" hangingPunct="1">
              <a:lnSpc>
                <a:spcPct val="90000"/>
              </a:lnSpc>
            </a:pPr>
            <a:r>
              <a:rPr lang="en-US" sz="3100"/>
              <a:t>So it is:</a:t>
            </a:r>
          </a:p>
        </p:txBody>
      </p:sp>
      <p:sp>
        <p:nvSpPr>
          <p:cNvPr id="80901" name="Rectangle 5"/>
          <p:cNvSpPr>
            <a:spLocks noGrp="1" noChangeArrowheads="1"/>
          </p:cNvSpPr>
          <p:nvPr>
            <p:ph type="title"/>
          </p:nvPr>
        </p:nvSpPr>
        <p:spPr>
          <a:xfrm>
            <a:off x="457200" y="0"/>
            <a:ext cx="8229600" cy="1143000"/>
          </a:xfrm>
        </p:spPr>
        <p:txBody>
          <a:bodyPr/>
          <a:lstStyle/>
          <a:p>
            <a:pPr eaLnBrk="1" hangingPunct="1"/>
            <a:r>
              <a:rPr lang="en-US" sz="4000" b="0"/>
              <a:t>Breakdown of Example: Brian</a:t>
            </a:r>
          </a:p>
        </p:txBody>
      </p:sp>
      <p:sp>
        <p:nvSpPr>
          <p:cNvPr id="679942" name="Rectangle 6"/>
          <p:cNvSpPr>
            <a:spLocks noChangeArrowheads="1"/>
          </p:cNvSpPr>
          <p:nvPr/>
        </p:nvSpPr>
        <p:spPr bwMode="auto">
          <a:xfrm>
            <a:off x="1676400" y="1752600"/>
            <a:ext cx="6400800" cy="457200"/>
          </a:xfrm>
          <a:prstGeom prst="rect">
            <a:avLst/>
          </a:prstGeom>
          <a:solidFill>
            <a:srgbClr val="00CC99">
              <a:alpha val="50195"/>
            </a:srgbClr>
          </a:solidFill>
          <a:ln w="9525">
            <a:noFill/>
            <a:miter lim="800000"/>
            <a:headEnd/>
            <a:tailEnd/>
          </a:ln>
        </p:spPr>
        <p:txBody>
          <a:bodyPr wrap="none" anchor="ctr">
            <a:prstTxWarp prst="textNoShape">
              <a:avLst/>
            </a:prstTxWarp>
          </a:bodyPr>
          <a:lstStyle/>
          <a:p>
            <a:r>
              <a:rPr lang="en-US" sz="2000">
                <a:latin typeface="Arial" pitchFamily="-1" charset="0"/>
              </a:rPr>
              <a:t>During lunch with peers</a:t>
            </a:r>
          </a:p>
        </p:txBody>
      </p:sp>
      <p:sp>
        <p:nvSpPr>
          <p:cNvPr id="679943" name="Rectangle 7"/>
          <p:cNvSpPr>
            <a:spLocks noChangeArrowheads="1"/>
          </p:cNvSpPr>
          <p:nvPr/>
        </p:nvSpPr>
        <p:spPr bwMode="auto">
          <a:xfrm>
            <a:off x="1676400" y="2590800"/>
            <a:ext cx="6400800" cy="457200"/>
          </a:xfrm>
          <a:prstGeom prst="rect">
            <a:avLst/>
          </a:prstGeom>
          <a:solidFill>
            <a:srgbClr val="00CC99">
              <a:alpha val="50195"/>
            </a:srgbClr>
          </a:solidFill>
          <a:ln w="9525">
            <a:noFill/>
            <a:miter lim="800000"/>
            <a:headEnd/>
            <a:tailEnd/>
          </a:ln>
        </p:spPr>
        <p:txBody>
          <a:bodyPr wrap="none" anchor="ctr">
            <a:prstTxWarp prst="textNoShape">
              <a:avLst/>
            </a:prstTxWarp>
          </a:bodyPr>
          <a:lstStyle/>
          <a:p>
            <a:r>
              <a:rPr lang="en-US" sz="2000">
                <a:latin typeface="Arial" pitchFamily="-1" charset="0"/>
              </a:rPr>
              <a:t>Brian made a derogatory comment</a:t>
            </a:r>
          </a:p>
        </p:txBody>
      </p:sp>
      <p:sp>
        <p:nvSpPr>
          <p:cNvPr id="679944" name="Rectangle 8"/>
          <p:cNvSpPr>
            <a:spLocks noChangeArrowheads="1"/>
          </p:cNvSpPr>
          <p:nvPr/>
        </p:nvSpPr>
        <p:spPr bwMode="auto">
          <a:xfrm>
            <a:off x="1676400" y="3429000"/>
            <a:ext cx="6400800" cy="457200"/>
          </a:xfrm>
          <a:prstGeom prst="rect">
            <a:avLst/>
          </a:prstGeom>
          <a:solidFill>
            <a:srgbClr val="00CC99">
              <a:alpha val="50195"/>
            </a:srgbClr>
          </a:solidFill>
          <a:ln w="9525">
            <a:noFill/>
            <a:miter lim="800000"/>
            <a:headEnd/>
            <a:tailEnd/>
          </a:ln>
        </p:spPr>
        <p:txBody>
          <a:bodyPr wrap="none" anchor="ctr">
            <a:prstTxWarp prst="textNoShape">
              <a:avLst/>
            </a:prstTxWarp>
          </a:bodyPr>
          <a:lstStyle/>
          <a:p>
            <a:r>
              <a:rPr lang="en-US" sz="2000">
                <a:latin typeface="Arial" pitchFamily="-1" charset="0"/>
              </a:rPr>
              <a:t>The peer punched him</a:t>
            </a:r>
          </a:p>
        </p:txBody>
      </p:sp>
      <p:sp>
        <p:nvSpPr>
          <p:cNvPr id="679945" name="Rectangle 9"/>
          <p:cNvSpPr>
            <a:spLocks noChangeArrowheads="1"/>
          </p:cNvSpPr>
          <p:nvPr/>
        </p:nvSpPr>
        <p:spPr bwMode="auto">
          <a:xfrm>
            <a:off x="2057400" y="5257800"/>
            <a:ext cx="6019800" cy="457200"/>
          </a:xfrm>
          <a:prstGeom prst="rect">
            <a:avLst/>
          </a:prstGeom>
          <a:solidFill>
            <a:srgbClr val="00CC99">
              <a:alpha val="50195"/>
            </a:srgbClr>
          </a:solidFill>
          <a:ln w="9525">
            <a:noFill/>
            <a:miter lim="800000"/>
            <a:headEnd/>
            <a:tailEnd/>
          </a:ln>
        </p:spPr>
        <p:txBody>
          <a:bodyPr wrap="none" anchor="ctr">
            <a:prstTxWarp prst="textNoShape">
              <a:avLst/>
            </a:prstTxWarp>
          </a:bodyPr>
          <a:lstStyle/>
          <a:p>
            <a:r>
              <a:rPr lang="en-US" sz="2000" b="1">
                <a:latin typeface="Arial" pitchFamily="-1" charset="0"/>
              </a:rPr>
              <a:t>less likely</a:t>
            </a:r>
            <a:r>
              <a:rPr lang="en-US" sz="2000">
                <a:latin typeface="Arial" pitchFamily="-1" charset="0"/>
              </a:rPr>
              <a:t> to make a derogatory comments</a:t>
            </a:r>
          </a:p>
        </p:txBody>
      </p:sp>
      <p:sp>
        <p:nvSpPr>
          <p:cNvPr id="679946" name="Rectangle 10"/>
          <p:cNvSpPr>
            <a:spLocks noChangeArrowheads="1"/>
          </p:cNvSpPr>
          <p:nvPr/>
        </p:nvSpPr>
        <p:spPr bwMode="auto">
          <a:xfrm>
            <a:off x="2057400" y="4419600"/>
            <a:ext cx="6019800" cy="457200"/>
          </a:xfrm>
          <a:prstGeom prst="rect">
            <a:avLst/>
          </a:prstGeom>
          <a:solidFill>
            <a:srgbClr val="00CC99">
              <a:alpha val="50195"/>
            </a:srgbClr>
          </a:solidFill>
          <a:ln w="9525">
            <a:noFill/>
            <a:miter lim="800000"/>
            <a:headEnd/>
            <a:tailEnd/>
          </a:ln>
        </p:spPr>
        <p:txBody>
          <a:bodyPr wrap="none" anchor="ctr">
            <a:prstTxWarp prst="textNoShape">
              <a:avLst/>
            </a:prstTxWarp>
          </a:bodyPr>
          <a:lstStyle/>
          <a:p>
            <a:r>
              <a:rPr lang="en-US" sz="2000">
                <a:latin typeface="Arial" pitchFamily="-1" charset="0"/>
              </a:rPr>
              <a:t>Peer “</a:t>
            </a:r>
            <a:r>
              <a:rPr lang="en-US" sz="3200">
                <a:latin typeface="Arial" pitchFamily="-1" charset="0"/>
              </a:rPr>
              <a:t>gave</a:t>
            </a:r>
            <a:r>
              <a:rPr lang="en-US" sz="2000">
                <a:latin typeface="Arial" pitchFamily="-1" charset="0"/>
              </a:rPr>
              <a:t>” a punch</a:t>
            </a:r>
          </a:p>
        </p:txBody>
      </p:sp>
      <p:sp>
        <p:nvSpPr>
          <p:cNvPr id="679947" name="Rectangle 11"/>
          <p:cNvSpPr>
            <a:spLocks noChangeArrowheads="1"/>
          </p:cNvSpPr>
          <p:nvPr/>
        </p:nvSpPr>
        <p:spPr bwMode="auto">
          <a:xfrm>
            <a:off x="2057400" y="6172200"/>
            <a:ext cx="6019800" cy="457200"/>
          </a:xfrm>
          <a:prstGeom prst="rect">
            <a:avLst/>
          </a:prstGeom>
          <a:solidFill>
            <a:srgbClr val="00CC99">
              <a:alpha val="50195"/>
            </a:srgbClr>
          </a:solidFill>
          <a:ln w="9525">
            <a:noFill/>
            <a:miter lim="800000"/>
            <a:headEnd/>
            <a:tailEnd/>
          </a:ln>
        </p:spPr>
        <p:txBody>
          <a:bodyPr wrap="none" anchor="ctr">
            <a:prstTxWarp prst="textNoShape">
              <a:avLst/>
            </a:prstTxWarp>
          </a:bodyPr>
          <a:lstStyle/>
          <a:p>
            <a:r>
              <a:rPr lang="en-US" sz="2000">
                <a:latin typeface="Arial" pitchFamily="-1" charset="0"/>
              </a:rPr>
              <a:t>Positive punishment</a:t>
            </a:r>
          </a:p>
        </p:txBody>
      </p:sp>
      <p:pic>
        <p:nvPicPr>
          <p:cNvPr id="80908" name="Picture 12" descr="j0396684"/>
          <p:cNvPicPr>
            <a:picLocks noChangeAspect="1" noChangeArrowheads="1"/>
          </p:cNvPicPr>
          <p:nvPr/>
        </p:nvPicPr>
        <p:blipFill>
          <a:blip r:embed="rId2"/>
          <a:srcRect/>
          <a:stretch>
            <a:fillRect/>
          </a:stretch>
        </p:blipFill>
        <p:spPr bwMode="auto">
          <a:xfrm>
            <a:off x="8148638" y="5378450"/>
            <a:ext cx="995362" cy="1479550"/>
          </a:xfrm>
          <a:prstGeom prst="rect">
            <a:avLst/>
          </a:prstGeom>
          <a:noFill/>
          <a:ln w="9525">
            <a:noFill/>
            <a:miter lim="800000"/>
            <a:headEnd/>
            <a:tailEnd/>
          </a:ln>
        </p:spPr>
      </p:pic>
    </p:spTree>
    <p:extLst>
      <p:ext uri="{BB962C8B-B14F-4D97-AF65-F5344CB8AC3E}">
        <p14:creationId xmlns:p14="http://schemas.microsoft.com/office/powerpoint/2010/main" val="7233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79942"/>
                                        </p:tgtEl>
                                        <p:attrNameLst>
                                          <p:attrName>style.visibility</p:attrName>
                                        </p:attrNameLst>
                                      </p:cBhvr>
                                      <p:to>
                                        <p:strVal val="visible"/>
                                      </p:to>
                                    </p:set>
                                    <p:anim calcmode="lin" valueType="num">
                                      <p:cBhvr>
                                        <p:cTn id="7" dur="500" fill="hold"/>
                                        <p:tgtEl>
                                          <p:spTgt spid="679942"/>
                                        </p:tgtEl>
                                        <p:attrNameLst>
                                          <p:attrName>ppt_w</p:attrName>
                                        </p:attrNameLst>
                                      </p:cBhvr>
                                      <p:tavLst>
                                        <p:tav tm="0">
                                          <p:val>
                                            <p:fltVal val="0"/>
                                          </p:val>
                                        </p:tav>
                                        <p:tav tm="100000">
                                          <p:val>
                                            <p:strVal val="#ppt_w"/>
                                          </p:val>
                                        </p:tav>
                                      </p:tavLst>
                                    </p:anim>
                                    <p:anim calcmode="lin" valueType="num">
                                      <p:cBhvr>
                                        <p:cTn id="8" dur="500" fill="hold"/>
                                        <p:tgtEl>
                                          <p:spTgt spid="679942"/>
                                        </p:tgtEl>
                                        <p:attrNameLst>
                                          <p:attrName>ppt_h</p:attrName>
                                        </p:attrNameLst>
                                      </p:cBhvr>
                                      <p:tavLst>
                                        <p:tav tm="0">
                                          <p:val>
                                            <p:fltVal val="0"/>
                                          </p:val>
                                        </p:tav>
                                        <p:tav tm="100000">
                                          <p:val>
                                            <p:strVal val="#ppt_h"/>
                                          </p:val>
                                        </p:tav>
                                      </p:tavLst>
                                    </p:anim>
                                    <p:animEffect transition="in" filter="fade">
                                      <p:cBhvr>
                                        <p:cTn id="9" dur="500"/>
                                        <p:tgtEl>
                                          <p:spTgt spid="6799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79943"/>
                                        </p:tgtEl>
                                        <p:attrNameLst>
                                          <p:attrName>style.visibility</p:attrName>
                                        </p:attrNameLst>
                                      </p:cBhvr>
                                      <p:to>
                                        <p:strVal val="visible"/>
                                      </p:to>
                                    </p:set>
                                    <p:anim calcmode="lin" valueType="num">
                                      <p:cBhvr>
                                        <p:cTn id="14" dur="500" fill="hold"/>
                                        <p:tgtEl>
                                          <p:spTgt spid="679943"/>
                                        </p:tgtEl>
                                        <p:attrNameLst>
                                          <p:attrName>ppt_w</p:attrName>
                                        </p:attrNameLst>
                                      </p:cBhvr>
                                      <p:tavLst>
                                        <p:tav tm="0">
                                          <p:val>
                                            <p:fltVal val="0"/>
                                          </p:val>
                                        </p:tav>
                                        <p:tav tm="100000">
                                          <p:val>
                                            <p:strVal val="#ppt_w"/>
                                          </p:val>
                                        </p:tav>
                                      </p:tavLst>
                                    </p:anim>
                                    <p:anim calcmode="lin" valueType="num">
                                      <p:cBhvr>
                                        <p:cTn id="15" dur="500" fill="hold"/>
                                        <p:tgtEl>
                                          <p:spTgt spid="679943"/>
                                        </p:tgtEl>
                                        <p:attrNameLst>
                                          <p:attrName>ppt_h</p:attrName>
                                        </p:attrNameLst>
                                      </p:cBhvr>
                                      <p:tavLst>
                                        <p:tav tm="0">
                                          <p:val>
                                            <p:fltVal val="0"/>
                                          </p:val>
                                        </p:tav>
                                        <p:tav tm="100000">
                                          <p:val>
                                            <p:strVal val="#ppt_h"/>
                                          </p:val>
                                        </p:tav>
                                      </p:tavLst>
                                    </p:anim>
                                    <p:animEffect transition="in" filter="fade">
                                      <p:cBhvr>
                                        <p:cTn id="16" dur="500"/>
                                        <p:tgtEl>
                                          <p:spTgt spid="67994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79944"/>
                                        </p:tgtEl>
                                        <p:attrNameLst>
                                          <p:attrName>style.visibility</p:attrName>
                                        </p:attrNameLst>
                                      </p:cBhvr>
                                      <p:to>
                                        <p:strVal val="visible"/>
                                      </p:to>
                                    </p:set>
                                    <p:anim calcmode="lin" valueType="num">
                                      <p:cBhvr>
                                        <p:cTn id="21" dur="500" fill="hold"/>
                                        <p:tgtEl>
                                          <p:spTgt spid="679944"/>
                                        </p:tgtEl>
                                        <p:attrNameLst>
                                          <p:attrName>ppt_w</p:attrName>
                                        </p:attrNameLst>
                                      </p:cBhvr>
                                      <p:tavLst>
                                        <p:tav tm="0">
                                          <p:val>
                                            <p:fltVal val="0"/>
                                          </p:val>
                                        </p:tav>
                                        <p:tav tm="100000">
                                          <p:val>
                                            <p:strVal val="#ppt_w"/>
                                          </p:val>
                                        </p:tav>
                                      </p:tavLst>
                                    </p:anim>
                                    <p:anim calcmode="lin" valueType="num">
                                      <p:cBhvr>
                                        <p:cTn id="22" dur="500" fill="hold"/>
                                        <p:tgtEl>
                                          <p:spTgt spid="679944"/>
                                        </p:tgtEl>
                                        <p:attrNameLst>
                                          <p:attrName>ppt_h</p:attrName>
                                        </p:attrNameLst>
                                      </p:cBhvr>
                                      <p:tavLst>
                                        <p:tav tm="0">
                                          <p:val>
                                            <p:fltVal val="0"/>
                                          </p:val>
                                        </p:tav>
                                        <p:tav tm="100000">
                                          <p:val>
                                            <p:strVal val="#ppt_h"/>
                                          </p:val>
                                        </p:tav>
                                      </p:tavLst>
                                    </p:anim>
                                    <p:animEffect transition="in" filter="fade">
                                      <p:cBhvr>
                                        <p:cTn id="23" dur="500"/>
                                        <p:tgtEl>
                                          <p:spTgt spid="67994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79946"/>
                                        </p:tgtEl>
                                        <p:attrNameLst>
                                          <p:attrName>style.visibility</p:attrName>
                                        </p:attrNameLst>
                                      </p:cBhvr>
                                      <p:to>
                                        <p:strVal val="visible"/>
                                      </p:to>
                                    </p:set>
                                    <p:anim calcmode="lin" valueType="num">
                                      <p:cBhvr>
                                        <p:cTn id="28" dur="500" fill="hold"/>
                                        <p:tgtEl>
                                          <p:spTgt spid="679946"/>
                                        </p:tgtEl>
                                        <p:attrNameLst>
                                          <p:attrName>ppt_w</p:attrName>
                                        </p:attrNameLst>
                                      </p:cBhvr>
                                      <p:tavLst>
                                        <p:tav tm="0">
                                          <p:val>
                                            <p:fltVal val="0"/>
                                          </p:val>
                                        </p:tav>
                                        <p:tav tm="100000">
                                          <p:val>
                                            <p:strVal val="#ppt_w"/>
                                          </p:val>
                                        </p:tav>
                                      </p:tavLst>
                                    </p:anim>
                                    <p:anim calcmode="lin" valueType="num">
                                      <p:cBhvr>
                                        <p:cTn id="29" dur="500" fill="hold"/>
                                        <p:tgtEl>
                                          <p:spTgt spid="679946"/>
                                        </p:tgtEl>
                                        <p:attrNameLst>
                                          <p:attrName>ppt_h</p:attrName>
                                        </p:attrNameLst>
                                      </p:cBhvr>
                                      <p:tavLst>
                                        <p:tav tm="0">
                                          <p:val>
                                            <p:fltVal val="0"/>
                                          </p:val>
                                        </p:tav>
                                        <p:tav tm="100000">
                                          <p:val>
                                            <p:strVal val="#ppt_h"/>
                                          </p:val>
                                        </p:tav>
                                      </p:tavLst>
                                    </p:anim>
                                    <p:animEffect transition="in" filter="fade">
                                      <p:cBhvr>
                                        <p:cTn id="30" dur="500"/>
                                        <p:tgtEl>
                                          <p:spTgt spid="679946"/>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679939"/>
                                        </p:tgtEl>
                                        <p:attrNameLst>
                                          <p:attrName>style.visibility</p:attrName>
                                        </p:attrNameLst>
                                      </p:cBhvr>
                                      <p:to>
                                        <p:strVal val="visible"/>
                                      </p:to>
                                    </p:set>
                                    <p:anim calcmode="lin" valueType="num">
                                      <p:cBhvr>
                                        <p:cTn id="33" dur="500" fill="hold"/>
                                        <p:tgtEl>
                                          <p:spTgt spid="679939"/>
                                        </p:tgtEl>
                                        <p:attrNameLst>
                                          <p:attrName>ppt_w</p:attrName>
                                        </p:attrNameLst>
                                      </p:cBhvr>
                                      <p:tavLst>
                                        <p:tav tm="0">
                                          <p:val>
                                            <p:fltVal val="0"/>
                                          </p:val>
                                        </p:tav>
                                        <p:tav tm="100000">
                                          <p:val>
                                            <p:strVal val="#ppt_w"/>
                                          </p:val>
                                        </p:tav>
                                      </p:tavLst>
                                    </p:anim>
                                    <p:anim calcmode="lin" valueType="num">
                                      <p:cBhvr>
                                        <p:cTn id="34" dur="500" fill="hold"/>
                                        <p:tgtEl>
                                          <p:spTgt spid="679939"/>
                                        </p:tgtEl>
                                        <p:attrNameLst>
                                          <p:attrName>ppt_h</p:attrName>
                                        </p:attrNameLst>
                                      </p:cBhvr>
                                      <p:tavLst>
                                        <p:tav tm="0">
                                          <p:val>
                                            <p:fltVal val="0"/>
                                          </p:val>
                                        </p:tav>
                                        <p:tav tm="100000">
                                          <p:val>
                                            <p:strVal val="#ppt_h"/>
                                          </p:val>
                                        </p:tav>
                                      </p:tavLst>
                                    </p:anim>
                                    <p:animEffect transition="in" filter="fade">
                                      <p:cBhvr>
                                        <p:cTn id="35" dur="500"/>
                                        <p:tgtEl>
                                          <p:spTgt spid="67993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79945"/>
                                        </p:tgtEl>
                                        <p:attrNameLst>
                                          <p:attrName>style.visibility</p:attrName>
                                        </p:attrNameLst>
                                      </p:cBhvr>
                                      <p:to>
                                        <p:strVal val="visible"/>
                                      </p:to>
                                    </p:set>
                                    <p:anim calcmode="lin" valueType="num">
                                      <p:cBhvr>
                                        <p:cTn id="40" dur="500" fill="hold"/>
                                        <p:tgtEl>
                                          <p:spTgt spid="679945"/>
                                        </p:tgtEl>
                                        <p:attrNameLst>
                                          <p:attrName>ppt_w</p:attrName>
                                        </p:attrNameLst>
                                      </p:cBhvr>
                                      <p:tavLst>
                                        <p:tav tm="0">
                                          <p:val>
                                            <p:fltVal val="0"/>
                                          </p:val>
                                        </p:tav>
                                        <p:tav tm="100000">
                                          <p:val>
                                            <p:strVal val="#ppt_w"/>
                                          </p:val>
                                        </p:tav>
                                      </p:tavLst>
                                    </p:anim>
                                    <p:anim calcmode="lin" valueType="num">
                                      <p:cBhvr>
                                        <p:cTn id="41" dur="500" fill="hold"/>
                                        <p:tgtEl>
                                          <p:spTgt spid="679945"/>
                                        </p:tgtEl>
                                        <p:attrNameLst>
                                          <p:attrName>ppt_h</p:attrName>
                                        </p:attrNameLst>
                                      </p:cBhvr>
                                      <p:tavLst>
                                        <p:tav tm="0">
                                          <p:val>
                                            <p:fltVal val="0"/>
                                          </p:val>
                                        </p:tav>
                                        <p:tav tm="100000">
                                          <p:val>
                                            <p:strVal val="#ppt_h"/>
                                          </p:val>
                                        </p:tav>
                                      </p:tavLst>
                                    </p:anim>
                                    <p:animEffect transition="in" filter="fade">
                                      <p:cBhvr>
                                        <p:cTn id="42" dur="500"/>
                                        <p:tgtEl>
                                          <p:spTgt spid="679945"/>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679938"/>
                                        </p:tgtEl>
                                        <p:attrNameLst>
                                          <p:attrName>style.visibility</p:attrName>
                                        </p:attrNameLst>
                                      </p:cBhvr>
                                      <p:to>
                                        <p:strVal val="visible"/>
                                      </p:to>
                                    </p:set>
                                    <p:anim calcmode="lin" valueType="num">
                                      <p:cBhvr>
                                        <p:cTn id="45" dur="500" fill="hold"/>
                                        <p:tgtEl>
                                          <p:spTgt spid="679938"/>
                                        </p:tgtEl>
                                        <p:attrNameLst>
                                          <p:attrName>ppt_w</p:attrName>
                                        </p:attrNameLst>
                                      </p:cBhvr>
                                      <p:tavLst>
                                        <p:tav tm="0">
                                          <p:val>
                                            <p:fltVal val="0"/>
                                          </p:val>
                                        </p:tav>
                                        <p:tav tm="100000">
                                          <p:val>
                                            <p:strVal val="#ppt_w"/>
                                          </p:val>
                                        </p:tav>
                                      </p:tavLst>
                                    </p:anim>
                                    <p:anim calcmode="lin" valueType="num">
                                      <p:cBhvr>
                                        <p:cTn id="46" dur="500" fill="hold"/>
                                        <p:tgtEl>
                                          <p:spTgt spid="679938"/>
                                        </p:tgtEl>
                                        <p:attrNameLst>
                                          <p:attrName>ppt_h</p:attrName>
                                        </p:attrNameLst>
                                      </p:cBhvr>
                                      <p:tavLst>
                                        <p:tav tm="0">
                                          <p:val>
                                            <p:fltVal val="0"/>
                                          </p:val>
                                        </p:tav>
                                        <p:tav tm="100000">
                                          <p:val>
                                            <p:strVal val="#ppt_h"/>
                                          </p:val>
                                        </p:tav>
                                      </p:tavLst>
                                    </p:anim>
                                    <p:animEffect transition="in" filter="fade">
                                      <p:cBhvr>
                                        <p:cTn id="47" dur="500"/>
                                        <p:tgtEl>
                                          <p:spTgt spid="67993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679947"/>
                                        </p:tgtEl>
                                        <p:attrNameLst>
                                          <p:attrName>style.visibility</p:attrName>
                                        </p:attrNameLst>
                                      </p:cBhvr>
                                      <p:to>
                                        <p:strVal val="visible"/>
                                      </p:to>
                                    </p:set>
                                    <p:anim calcmode="lin" valueType="num">
                                      <p:cBhvr>
                                        <p:cTn id="52" dur="500" fill="hold"/>
                                        <p:tgtEl>
                                          <p:spTgt spid="679947"/>
                                        </p:tgtEl>
                                        <p:attrNameLst>
                                          <p:attrName>ppt_w</p:attrName>
                                        </p:attrNameLst>
                                      </p:cBhvr>
                                      <p:tavLst>
                                        <p:tav tm="0">
                                          <p:val>
                                            <p:fltVal val="0"/>
                                          </p:val>
                                        </p:tav>
                                        <p:tav tm="100000">
                                          <p:val>
                                            <p:strVal val="#ppt_w"/>
                                          </p:val>
                                        </p:tav>
                                      </p:tavLst>
                                    </p:anim>
                                    <p:anim calcmode="lin" valueType="num">
                                      <p:cBhvr>
                                        <p:cTn id="53" dur="500" fill="hold"/>
                                        <p:tgtEl>
                                          <p:spTgt spid="679947"/>
                                        </p:tgtEl>
                                        <p:attrNameLst>
                                          <p:attrName>ppt_h</p:attrName>
                                        </p:attrNameLst>
                                      </p:cBhvr>
                                      <p:tavLst>
                                        <p:tav tm="0">
                                          <p:val>
                                            <p:fltVal val="0"/>
                                          </p:val>
                                        </p:tav>
                                        <p:tav tm="100000">
                                          <p:val>
                                            <p:strVal val="#ppt_h"/>
                                          </p:val>
                                        </p:tav>
                                      </p:tavLst>
                                    </p:anim>
                                    <p:animEffect transition="in" filter="fade">
                                      <p:cBhvr>
                                        <p:cTn id="54" dur="500"/>
                                        <p:tgtEl>
                                          <p:spTgt spid="67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8" grpId="0" animBg="1"/>
      <p:bldP spid="679939" grpId="0" animBg="1"/>
      <p:bldP spid="679942" grpId="0" animBg="1"/>
      <p:bldP spid="679943" grpId="0" animBg="1"/>
      <p:bldP spid="679944" grpId="0" animBg="1"/>
      <p:bldP spid="679945" grpId="0" animBg="1"/>
      <p:bldP spid="679946" grpId="0" animBg="1"/>
      <p:bldP spid="6799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66846125"/>
              </p:ext>
            </p:extLst>
          </p:nvPr>
        </p:nvGraphicFramePr>
        <p:xfrm>
          <a:off x="304800" y="1828800"/>
          <a:ext cx="8567272" cy="499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200" y="228600"/>
            <a:ext cx="8229600" cy="685800"/>
          </a:xfrm>
          <a:ln w="57150" cap="flat" cmpd="sng" algn="ctr">
            <a:solidFill>
              <a:srgbClr val="008000"/>
            </a:solidFill>
            <a:prstDash val="solid"/>
            <a:miter lim="800000"/>
            <a:headEnd type="none" w="med" len="med"/>
            <a:tailEnd type="none" w="med" len="med"/>
          </a:ln>
        </p:spPr>
        <p:txBody>
          <a:bodyPr/>
          <a:lstStyle/>
          <a:p>
            <a:r>
              <a:rPr lang="en-US" sz="5400" b="1" cap="small" dirty="0">
                <a:latin typeface="+mj-lt"/>
              </a:rPr>
              <a:t>Training Expectations:</a:t>
            </a:r>
          </a:p>
        </p:txBody>
      </p:sp>
      <p:sp>
        <p:nvSpPr>
          <p:cNvPr id="6" name="TextBox 5"/>
          <p:cNvSpPr txBox="1"/>
          <p:nvPr/>
        </p:nvSpPr>
        <p:spPr>
          <a:xfrm>
            <a:off x="457200" y="1066800"/>
            <a:ext cx="2830998" cy="769441"/>
          </a:xfrm>
          <a:prstGeom prst="rect">
            <a:avLst/>
          </a:prstGeom>
          <a:noFill/>
        </p:spPr>
        <p:txBody>
          <a:bodyPr wrap="none" rtlCol="0">
            <a:spAutoFit/>
          </a:bodyPr>
          <a:lstStyle/>
          <a:p>
            <a:r>
              <a:rPr lang="en-US" sz="4400" cap="small" dirty="0">
                <a:solidFill>
                  <a:srgbClr val="008000"/>
                </a:solidFill>
                <a:latin typeface="+mj-lt"/>
              </a:rPr>
              <a:t>RESPECT…</a:t>
            </a:r>
          </a:p>
        </p:txBody>
      </p:sp>
      <p:pic>
        <p:nvPicPr>
          <p:cNvPr id="10" name="Picture 9"/>
          <p:cNvPicPr>
            <a:picLocks noChangeAspect="1"/>
          </p:cNvPicPr>
          <p:nvPr/>
        </p:nvPicPr>
        <p:blipFill>
          <a:blip r:embed="rId8"/>
          <a:stretch>
            <a:fillRect/>
          </a:stretch>
        </p:blipFill>
        <p:spPr>
          <a:xfrm>
            <a:off x="8077200" y="533400"/>
            <a:ext cx="1066800" cy="1066800"/>
          </a:xfrm>
          <a:prstGeom prst="rect">
            <a:avLst/>
          </a:prstGeom>
        </p:spPr>
      </p:pic>
    </p:spTree>
    <p:extLst>
      <p:ext uri="{BB962C8B-B14F-4D97-AF65-F5344CB8AC3E}">
        <p14:creationId xmlns:p14="http://schemas.microsoft.com/office/powerpoint/2010/main" val="1938313409"/>
      </p:ext>
    </p:extLst>
  </p:cSld>
  <p:clrMapOvr>
    <a:masterClrMapping/>
  </p:clrMapOvr>
  <p:transition>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AutoShape 2"/>
          <p:cNvSpPr>
            <a:spLocks noChangeArrowheads="1"/>
          </p:cNvSpPr>
          <p:nvPr/>
        </p:nvSpPr>
        <p:spPr bwMode="auto">
          <a:xfrm rot="-1083556">
            <a:off x="-198438" y="1920875"/>
            <a:ext cx="2387601" cy="3381375"/>
          </a:xfrm>
          <a:prstGeom prst="irregularSeal2">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81923" name="WordArt 3"/>
          <p:cNvSpPr>
            <a:spLocks noChangeArrowheads="1" noChangeShapeType="1" noTextEdit="1"/>
          </p:cNvSpPr>
          <p:nvPr/>
        </p:nvSpPr>
        <p:spPr bwMode="auto">
          <a:xfrm>
            <a:off x="990600" y="1066800"/>
            <a:ext cx="7196138" cy="5410200"/>
          </a:xfrm>
          <a:prstGeom prst="rect">
            <a:avLst/>
          </a:prstGeom>
        </p:spPr>
        <p:txBody>
          <a:bodyPr wrap="none" fromWordArt="1">
            <a:prstTxWarp prst="textDeflateInflateDeflate">
              <a:avLst>
                <a:gd name="adj" fmla="val 19986"/>
              </a:avLst>
            </a:prstTxWarp>
          </a:bodyPr>
          <a:lstStyle/>
          <a:p>
            <a:r>
              <a:rPr lang="en-US" sz="3600" kern="10">
                <a:ln w="9525">
                  <a:solidFill>
                    <a:schemeClr val="folHlink"/>
                  </a:solidFill>
                  <a:round/>
                  <a:headEnd/>
                  <a:tailEnd/>
                </a:ln>
                <a:solidFill>
                  <a:schemeClr val="tx2"/>
                </a:solidFill>
                <a:latin typeface="Arial Black"/>
                <a:ea typeface="Arial Black"/>
                <a:cs typeface="Arial Black"/>
              </a:rPr>
              <a:t>Introducing</a:t>
            </a:r>
          </a:p>
          <a:p>
            <a:endParaRPr lang="en-US" sz="3600" kern="10">
              <a:ln w="9525">
                <a:solidFill>
                  <a:schemeClr val="folHlink"/>
                </a:solidFill>
                <a:round/>
                <a:headEnd/>
                <a:tailEnd/>
              </a:ln>
              <a:solidFill>
                <a:schemeClr val="tx2"/>
              </a:solidFill>
              <a:latin typeface="Arial Black"/>
              <a:ea typeface="Arial Black"/>
              <a:cs typeface="Arial Black"/>
            </a:endParaRPr>
          </a:p>
          <a:p>
            <a:r>
              <a:rPr lang="en-US" sz="3600" kern="10">
                <a:ln w="9525">
                  <a:solidFill>
                    <a:schemeClr val="folHlink"/>
                  </a:solidFill>
                  <a:round/>
                  <a:headEnd/>
                  <a:tailEnd/>
                </a:ln>
                <a:solidFill>
                  <a:schemeClr val="tx2"/>
                </a:solidFill>
                <a:latin typeface="Arial Black"/>
                <a:ea typeface="Arial Black"/>
                <a:cs typeface="Arial Black"/>
              </a:rPr>
              <a:t>Setting Events</a:t>
            </a:r>
          </a:p>
        </p:txBody>
      </p:sp>
      <p:grpSp>
        <p:nvGrpSpPr>
          <p:cNvPr id="2" name="Group 4"/>
          <p:cNvGrpSpPr>
            <a:grpSpLocks/>
          </p:cNvGrpSpPr>
          <p:nvPr/>
        </p:nvGrpSpPr>
        <p:grpSpPr bwMode="auto">
          <a:xfrm>
            <a:off x="2478088" y="2971800"/>
            <a:ext cx="6665912" cy="1323975"/>
            <a:chOff x="1561" y="1872"/>
            <a:chExt cx="4199" cy="834"/>
          </a:xfrm>
        </p:grpSpPr>
        <p:sp>
          <p:nvSpPr>
            <p:cNvPr id="81927" name="AutoShape 5"/>
            <p:cNvSpPr>
              <a:spLocks noChangeArrowheads="1"/>
            </p:cNvSpPr>
            <p:nvPr/>
          </p:nvSpPr>
          <p:spPr bwMode="auto">
            <a:xfrm>
              <a:off x="1561" y="1872"/>
              <a:ext cx="1559" cy="834"/>
            </a:xfrm>
            <a:prstGeom prst="rightArrowCallout">
              <a:avLst>
                <a:gd name="adj1" fmla="val 25000"/>
                <a:gd name="adj2" fmla="val 25000"/>
                <a:gd name="adj3" fmla="val 31155"/>
                <a:gd name="adj4" fmla="val 66667"/>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81928" name="Rectangle 6"/>
            <p:cNvSpPr>
              <a:spLocks noChangeArrowheads="1"/>
            </p:cNvSpPr>
            <p:nvPr/>
          </p:nvSpPr>
          <p:spPr bwMode="auto">
            <a:xfrm>
              <a:off x="4647" y="1872"/>
              <a:ext cx="1068" cy="834"/>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81929" name="AutoShape 7"/>
            <p:cNvSpPr>
              <a:spLocks noChangeArrowheads="1"/>
            </p:cNvSpPr>
            <p:nvPr/>
          </p:nvSpPr>
          <p:spPr bwMode="auto">
            <a:xfrm>
              <a:off x="3120" y="1872"/>
              <a:ext cx="1559" cy="834"/>
            </a:xfrm>
            <a:prstGeom prst="rightArrowCallout">
              <a:avLst>
                <a:gd name="adj1" fmla="val 25000"/>
                <a:gd name="adj2" fmla="val 25000"/>
                <a:gd name="adj3" fmla="val 31155"/>
                <a:gd name="adj4" fmla="val 66667"/>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81930" name="Text Box 8"/>
            <p:cNvSpPr txBox="1">
              <a:spLocks noChangeArrowheads="1"/>
            </p:cNvSpPr>
            <p:nvPr/>
          </p:nvSpPr>
          <p:spPr bwMode="auto">
            <a:xfrm>
              <a:off x="1561" y="2135"/>
              <a:ext cx="1158" cy="269"/>
            </a:xfrm>
            <a:prstGeom prst="rect">
              <a:avLst/>
            </a:prstGeom>
            <a:noFill/>
            <a:ln w="9525">
              <a:noFill/>
              <a:miter lim="800000"/>
              <a:headEnd/>
              <a:tailEnd/>
            </a:ln>
          </p:spPr>
          <p:txBody>
            <a:bodyPr>
              <a:prstTxWarp prst="textNoShape">
                <a:avLst/>
              </a:prstTxWarp>
              <a:spAutoFit/>
            </a:bodyPr>
            <a:lstStyle/>
            <a:p>
              <a:pPr>
                <a:spcBef>
                  <a:spcPct val="50000"/>
                </a:spcBef>
              </a:pPr>
              <a:r>
                <a:rPr lang="en-US" sz="2200" b="1">
                  <a:latin typeface="Arial" pitchFamily="-1" charset="0"/>
                </a:rPr>
                <a:t>Antecedent</a:t>
              </a:r>
            </a:p>
          </p:txBody>
        </p:sp>
        <p:sp>
          <p:nvSpPr>
            <p:cNvPr id="81931" name="Text Box 9"/>
            <p:cNvSpPr txBox="1">
              <a:spLocks noChangeArrowheads="1"/>
            </p:cNvSpPr>
            <p:nvPr/>
          </p:nvSpPr>
          <p:spPr bwMode="auto">
            <a:xfrm>
              <a:off x="3075" y="2135"/>
              <a:ext cx="1158" cy="269"/>
            </a:xfrm>
            <a:prstGeom prst="rect">
              <a:avLst/>
            </a:prstGeom>
            <a:noFill/>
            <a:ln w="9525">
              <a:noFill/>
              <a:miter lim="800000"/>
              <a:headEnd/>
              <a:tailEnd/>
            </a:ln>
          </p:spPr>
          <p:txBody>
            <a:bodyPr>
              <a:prstTxWarp prst="textNoShape">
                <a:avLst/>
              </a:prstTxWarp>
              <a:spAutoFit/>
            </a:bodyPr>
            <a:lstStyle/>
            <a:p>
              <a:pPr>
                <a:spcBef>
                  <a:spcPct val="50000"/>
                </a:spcBef>
              </a:pPr>
              <a:r>
                <a:rPr lang="en-US" sz="2200" b="1">
                  <a:latin typeface="Arial" pitchFamily="-1" charset="0"/>
                </a:rPr>
                <a:t>Behavior</a:t>
              </a:r>
            </a:p>
          </p:txBody>
        </p:sp>
        <p:sp>
          <p:nvSpPr>
            <p:cNvPr id="81932" name="Text Box 10"/>
            <p:cNvSpPr txBox="1">
              <a:spLocks noChangeArrowheads="1"/>
            </p:cNvSpPr>
            <p:nvPr/>
          </p:nvSpPr>
          <p:spPr bwMode="auto">
            <a:xfrm>
              <a:off x="4602" y="2135"/>
              <a:ext cx="1158" cy="480"/>
            </a:xfrm>
            <a:prstGeom prst="rect">
              <a:avLst/>
            </a:prstGeom>
            <a:noFill/>
            <a:ln w="9525">
              <a:noFill/>
              <a:miter lim="800000"/>
              <a:headEnd/>
              <a:tailEnd/>
            </a:ln>
          </p:spPr>
          <p:txBody>
            <a:bodyPr>
              <a:prstTxWarp prst="textNoShape">
                <a:avLst/>
              </a:prstTxWarp>
              <a:spAutoFit/>
            </a:bodyPr>
            <a:lstStyle/>
            <a:p>
              <a:pPr>
                <a:spcBef>
                  <a:spcPct val="50000"/>
                </a:spcBef>
              </a:pPr>
              <a:r>
                <a:rPr lang="en-US" sz="2200" b="1">
                  <a:latin typeface="Arial" pitchFamily="-1" charset="0"/>
                </a:rPr>
                <a:t>Consequence</a:t>
              </a:r>
            </a:p>
          </p:txBody>
        </p:sp>
      </p:grpSp>
      <p:sp>
        <p:nvSpPr>
          <p:cNvPr id="81925" name="AutoShape 11"/>
          <p:cNvSpPr>
            <a:spLocks noChangeArrowheads="1"/>
          </p:cNvSpPr>
          <p:nvPr/>
        </p:nvSpPr>
        <p:spPr bwMode="auto">
          <a:xfrm>
            <a:off x="0" y="2971800"/>
            <a:ext cx="2474913" cy="1323975"/>
          </a:xfrm>
          <a:prstGeom prst="rightArrowCallout">
            <a:avLst>
              <a:gd name="adj1" fmla="val 25000"/>
              <a:gd name="adj2" fmla="val 25000"/>
              <a:gd name="adj3" fmla="val 31155"/>
              <a:gd name="adj4" fmla="val 66667"/>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81926" name="Text Box 12"/>
          <p:cNvSpPr txBox="1">
            <a:spLocks noChangeArrowheads="1"/>
          </p:cNvSpPr>
          <p:nvPr/>
        </p:nvSpPr>
        <p:spPr bwMode="auto">
          <a:xfrm>
            <a:off x="0" y="3048000"/>
            <a:ext cx="1752600" cy="1127125"/>
          </a:xfrm>
          <a:prstGeom prst="rect">
            <a:avLst/>
          </a:prstGeom>
          <a:noFill/>
          <a:ln w="9525">
            <a:noFill/>
            <a:miter lim="800000"/>
            <a:headEnd/>
            <a:tailEnd/>
          </a:ln>
        </p:spPr>
        <p:txBody>
          <a:bodyPr>
            <a:prstTxWarp prst="textNoShape">
              <a:avLst/>
            </a:prstTxWarp>
            <a:spAutoFit/>
          </a:bodyPr>
          <a:lstStyle/>
          <a:p>
            <a:pPr>
              <a:spcBef>
                <a:spcPct val="50000"/>
              </a:spcBef>
            </a:pPr>
            <a:r>
              <a:rPr lang="en-US" sz="3400" b="1">
                <a:latin typeface="Arial" pitchFamily="-1" charset="0"/>
              </a:rPr>
              <a:t>Setting Events</a:t>
            </a:r>
          </a:p>
        </p:txBody>
      </p:sp>
    </p:spTree>
    <p:extLst>
      <p:ext uri="{BB962C8B-B14F-4D97-AF65-F5344CB8AC3E}">
        <p14:creationId xmlns:p14="http://schemas.microsoft.com/office/powerpoint/2010/main" val="7924467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3000" fill="hold"/>
                                        <p:tgtEl>
                                          <p:spTgt spid="68096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ChangeArrowheads="1"/>
          </p:cNvSpPr>
          <p:nvPr/>
        </p:nvSpPr>
        <p:spPr bwMode="auto">
          <a:xfrm>
            <a:off x="4745038" y="3276600"/>
            <a:ext cx="4114800" cy="2743200"/>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681987" name="Rectangle 3"/>
          <p:cNvSpPr>
            <a:spLocks noChangeArrowheads="1"/>
          </p:cNvSpPr>
          <p:nvPr/>
        </p:nvSpPr>
        <p:spPr bwMode="auto">
          <a:xfrm>
            <a:off x="2916238" y="3276600"/>
            <a:ext cx="1828800" cy="2743200"/>
          </a:xfrm>
          <a:prstGeom prst="rect">
            <a:avLst/>
          </a:prstGeom>
          <a:solidFill>
            <a:srgbClr val="FF00FF"/>
          </a:solidFill>
          <a:ln w="9525">
            <a:solidFill>
              <a:schemeClr val="tx1"/>
            </a:solidFill>
            <a:miter lim="800000"/>
            <a:headEnd/>
            <a:tailEnd/>
          </a:ln>
        </p:spPr>
        <p:txBody>
          <a:bodyPr wrap="none" anchor="ctr">
            <a:prstTxWarp prst="textNoShape">
              <a:avLst/>
            </a:prstTxWarp>
          </a:bodyPr>
          <a:lstStyle/>
          <a:p>
            <a:endParaRPr lang="en-US"/>
          </a:p>
        </p:txBody>
      </p:sp>
      <p:sp>
        <p:nvSpPr>
          <p:cNvPr id="681988" name="Rectangle 4"/>
          <p:cNvSpPr>
            <a:spLocks noChangeArrowheads="1"/>
          </p:cNvSpPr>
          <p:nvPr/>
        </p:nvSpPr>
        <p:spPr bwMode="auto">
          <a:xfrm>
            <a:off x="2895600" y="3276600"/>
            <a:ext cx="5943600" cy="2743200"/>
          </a:xfrm>
          <a:prstGeom prst="rect">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681989" name="Rectangle 5"/>
          <p:cNvSpPr>
            <a:spLocks noGrp="1" noChangeArrowheads="1"/>
          </p:cNvSpPr>
          <p:nvPr>
            <p:ph type="body" idx="1"/>
          </p:nvPr>
        </p:nvSpPr>
        <p:spPr>
          <a:xfrm>
            <a:off x="457200" y="1524000"/>
            <a:ext cx="8382000" cy="5334000"/>
          </a:xfrm>
        </p:spPr>
        <p:txBody>
          <a:bodyPr/>
          <a:lstStyle/>
          <a:p>
            <a:pPr eaLnBrk="1" hangingPunct="1"/>
            <a:r>
              <a:rPr lang="en-US" sz="3200"/>
              <a:t>A </a:t>
            </a:r>
            <a:r>
              <a:rPr lang="en-US" sz="3200" b="1" i="1"/>
              <a:t>setting event</a:t>
            </a:r>
            <a:r>
              <a:rPr lang="en-US" sz="3200"/>
              <a:t> is an antecedent condition or event that temporarily alters the value of the consequence of a behavior.</a:t>
            </a:r>
          </a:p>
          <a:p>
            <a:pPr eaLnBrk="1" hangingPunct="1"/>
            <a:endParaRPr lang="en-US" sz="3200"/>
          </a:p>
          <a:p>
            <a:pPr eaLnBrk="1" hangingPunct="1"/>
            <a:r>
              <a:rPr lang="en-US" sz="3200"/>
              <a:t>Timing</a:t>
            </a:r>
          </a:p>
          <a:p>
            <a:pPr lvl="1" eaLnBrk="1" hangingPunct="1"/>
            <a:endParaRPr lang="en-US" sz="2600"/>
          </a:p>
          <a:p>
            <a:pPr eaLnBrk="1" hangingPunct="1"/>
            <a:r>
              <a:rPr lang="en-US" sz="3200"/>
              <a:t>Setting</a:t>
            </a:r>
          </a:p>
        </p:txBody>
      </p:sp>
      <p:sp>
        <p:nvSpPr>
          <p:cNvPr id="82950" name="Rectangle 6"/>
          <p:cNvSpPr>
            <a:spLocks noGrp="1" noChangeArrowheads="1"/>
          </p:cNvSpPr>
          <p:nvPr>
            <p:ph type="title"/>
          </p:nvPr>
        </p:nvSpPr>
        <p:spPr>
          <a:xfrm>
            <a:off x="0" y="0"/>
            <a:ext cx="9144000" cy="1077913"/>
          </a:xfrm>
        </p:spPr>
        <p:txBody>
          <a:bodyPr/>
          <a:lstStyle/>
          <a:p>
            <a:pPr eaLnBrk="1" hangingPunct="1"/>
            <a:r>
              <a:rPr lang="en-US"/>
              <a:t>Setting Events</a:t>
            </a:r>
          </a:p>
        </p:txBody>
      </p:sp>
      <p:grpSp>
        <p:nvGrpSpPr>
          <p:cNvPr id="2" name="Group 7"/>
          <p:cNvGrpSpPr>
            <a:grpSpLocks/>
          </p:cNvGrpSpPr>
          <p:nvPr/>
        </p:nvGrpSpPr>
        <p:grpSpPr bwMode="auto">
          <a:xfrm>
            <a:off x="4948238" y="3987800"/>
            <a:ext cx="3786187" cy="776288"/>
            <a:chOff x="3104" y="2176"/>
            <a:chExt cx="2385" cy="489"/>
          </a:xfrm>
        </p:grpSpPr>
        <p:sp>
          <p:nvSpPr>
            <p:cNvPr id="82961" name="AutoShape 8"/>
            <p:cNvSpPr>
              <a:spLocks noChangeArrowheads="1"/>
            </p:cNvSpPr>
            <p:nvPr/>
          </p:nvSpPr>
          <p:spPr bwMode="auto">
            <a:xfrm>
              <a:off x="3104" y="2176"/>
              <a:ext cx="895" cy="489"/>
            </a:xfrm>
            <a:prstGeom prst="rightArrowCallout">
              <a:avLst>
                <a:gd name="adj1" fmla="val 25000"/>
                <a:gd name="adj2" fmla="val 25000"/>
                <a:gd name="adj3" fmla="val 30504"/>
                <a:gd name="adj4" fmla="val 66667"/>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82962" name="Rectangle 9"/>
            <p:cNvSpPr>
              <a:spLocks noChangeArrowheads="1"/>
            </p:cNvSpPr>
            <p:nvPr/>
          </p:nvSpPr>
          <p:spPr bwMode="auto">
            <a:xfrm>
              <a:off x="4876" y="2176"/>
              <a:ext cx="613" cy="489"/>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82963" name="AutoShape 10"/>
            <p:cNvSpPr>
              <a:spLocks noChangeArrowheads="1"/>
            </p:cNvSpPr>
            <p:nvPr/>
          </p:nvSpPr>
          <p:spPr bwMode="auto">
            <a:xfrm>
              <a:off x="3999" y="2176"/>
              <a:ext cx="895" cy="489"/>
            </a:xfrm>
            <a:prstGeom prst="rightArrowCallout">
              <a:avLst>
                <a:gd name="adj1" fmla="val 25000"/>
                <a:gd name="adj2" fmla="val 25000"/>
                <a:gd name="adj3" fmla="val 30504"/>
                <a:gd name="adj4" fmla="val 66667"/>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82964" name="Text Box 11"/>
            <p:cNvSpPr txBox="1">
              <a:spLocks noChangeArrowheads="1"/>
            </p:cNvSpPr>
            <p:nvPr/>
          </p:nvSpPr>
          <p:spPr bwMode="auto">
            <a:xfrm>
              <a:off x="3113" y="2256"/>
              <a:ext cx="512" cy="365"/>
            </a:xfrm>
            <a:prstGeom prst="rect">
              <a:avLst/>
            </a:prstGeom>
            <a:solidFill>
              <a:schemeClr val="hlink"/>
            </a:solidFill>
            <a:ln w="9525">
              <a:noFill/>
              <a:miter lim="800000"/>
              <a:headEnd/>
              <a:tailEnd/>
            </a:ln>
          </p:spPr>
          <p:txBody>
            <a:bodyPr>
              <a:prstTxWarp prst="textNoShape">
                <a:avLst/>
              </a:prstTxWarp>
              <a:spAutoFit/>
            </a:bodyPr>
            <a:lstStyle/>
            <a:p>
              <a:pPr>
                <a:spcBef>
                  <a:spcPct val="50000"/>
                </a:spcBef>
              </a:pPr>
              <a:r>
                <a:rPr lang="en-US" sz="3200" b="1">
                  <a:latin typeface="Arial" pitchFamily="-1" charset="0"/>
                </a:rPr>
                <a:t>A</a:t>
              </a:r>
            </a:p>
          </p:txBody>
        </p:sp>
        <p:sp>
          <p:nvSpPr>
            <p:cNvPr id="82965" name="Text Box 12"/>
            <p:cNvSpPr txBox="1">
              <a:spLocks noChangeArrowheads="1"/>
            </p:cNvSpPr>
            <p:nvPr/>
          </p:nvSpPr>
          <p:spPr bwMode="auto">
            <a:xfrm>
              <a:off x="4019" y="2256"/>
              <a:ext cx="511" cy="365"/>
            </a:xfrm>
            <a:prstGeom prst="rect">
              <a:avLst/>
            </a:prstGeom>
            <a:solidFill>
              <a:schemeClr val="hlink"/>
            </a:solidFill>
            <a:ln w="9525">
              <a:noFill/>
              <a:miter lim="800000"/>
              <a:headEnd/>
              <a:tailEnd/>
            </a:ln>
          </p:spPr>
          <p:txBody>
            <a:bodyPr>
              <a:prstTxWarp prst="textNoShape">
                <a:avLst/>
              </a:prstTxWarp>
              <a:spAutoFit/>
            </a:bodyPr>
            <a:lstStyle/>
            <a:p>
              <a:pPr>
                <a:spcBef>
                  <a:spcPct val="50000"/>
                </a:spcBef>
              </a:pPr>
              <a:r>
                <a:rPr lang="en-US" sz="3200" b="1">
                  <a:latin typeface="Arial" pitchFamily="-1" charset="0"/>
                </a:rPr>
                <a:t>B</a:t>
              </a:r>
            </a:p>
          </p:txBody>
        </p:sp>
        <p:sp>
          <p:nvSpPr>
            <p:cNvPr id="82966" name="Text Box 13"/>
            <p:cNvSpPr txBox="1">
              <a:spLocks noChangeArrowheads="1"/>
            </p:cNvSpPr>
            <p:nvPr/>
          </p:nvSpPr>
          <p:spPr bwMode="auto">
            <a:xfrm>
              <a:off x="4924" y="2256"/>
              <a:ext cx="512" cy="365"/>
            </a:xfrm>
            <a:prstGeom prst="rect">
              <a:avLst/>
            </a:prstGeom>
            <a:solidFill>
              <a:schemeClr val="hlink"/>
            </a:solidFill>
            <a:ln w="9525">
              <a:noFill/>
              <a:miter lim="800000"/>
              <a:headEnd/>
              <a:tailEnd/>
            </a:ln>
          </p:spPr>
          <p:txBody>
            <a:bodyPr>
              <a:prstTxWarp prst="textNoShape">
                <a:avLst/>
              </a:prstTxWarp>
              <a:spAutoFit/>
            </a:bodyPr>
            <a:lstStyle/>
            <a:p>
              <a:pPr>
                <a:spcBef>
                  <a:spcPct val="50000"/>
                </a:spcBef>
              </a:pPr>
              <a:r>
                <a:rPr lang="en-US" sz="3200" b="1">
                  <a:latin typeface="Arial" pitchFamily="-1" charset="0"/>
                </a:rPr>
                <a:t>C</a:t>
              </a:r>
            </a:p>
          </p:txBody>
        </p:sp>
      </p:grpSp>
      <p:sp>
        <p:nvSpPr>
          <p:cNvPr id="681998" name="AutoShape 14"/>
          <p:cNvSpPr>
            <a:spLocks/>
          </p:cNvSpPr>
          <p:nvPr/>
        </p:nvSpPr>
        <p:spPr bwMode="auto">
          <a:xfrm rot="5400000">
            <a:off x="4418807" y="4637881"/>
            <a:ext cx="609600" cy="477837"/>
          </a:xfrm>
          <a:prstGeom prst="rightBrace">
            <a:avLst>
              <a:gd name="adj1" fmla="val 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681999" name="AutoShape 15"/>
          <p:cNvSpPr>
            <a:spLocks noChangeArrowheads="1"/>
          </p:cNvSpPr>
          <p:nvPr/>
        </p:nvSpPr>
        <p:spPr bwMode="auto">
          <a:xfrm>
            <a:off x="3127375" y="3987800"/>
            <a:ext cx="1420813" cy="776288"/>
          </a:xfrm>
          <a:prstGeom prst="rightArrowCallout">
            <a:avLst>
              <a:gd name="adj1" fmla="val 25000"/>
              <a:gd name="adj2" fmla="val 25000"/>
              <a:gd name="adj3" fmla="val 30504"/>
              <a:gd name="adj4" fmla="val 66667"/>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682000" name="Text Box 16"/>
          <p:cNvSpPr txBox="1">
            <a:spLocks noChangeArrowheads="1"/>
          </p:cNvSpPr>
          <p:nvPr/>
        </p:nvSpPr>
        <p:spPr bwMode="auto">
          <a:xfrm>
            <a:off x="3168650" y="4114800"/>
            <a:ext cx="8128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latin typeface="Arial" pitchFamily="-1" charset="0"/>
              </a:rPr>
              <a:t>SE</a:t>
            </a:r>
          </a:p>
        </p:txBody>
      </p:sp>
      <p:sp>
        <p:nvSpPr>
          <p:cNvPr id="682001" name="Rectangle 17"/>
          <p:cNvSpPr>
            <a:spLocks noChangeArrowheads="1"/>
          </p:cNvSpPr>
          <p:nvPr/>
        </p:nvSpPr>
        <p:spPr bwMode="auto">
          <a:xfrm>
            <a:off x="3983038" y="3987800"/>
            <a:ext cx="973137" cy="776288"/>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682002" name="Text Box 18"/>
          <p:cNvSpPr txBox="1">
            <a:spLocks noChangeArrowheads="1"/>
          </p:cNvSpPr>
          <p:nvPr/>
        </p:nvSpPr>
        <p:spPr bwMode="auto">
          <a:xfrm>
            <a:off x="4059238" y="4114800"/>
            <a:ext cx="8128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latin typeface="Arial" pitchFamily="-1" charset="0"/>
              </a:rPr>
              <a:t>SE</a:t>
            </a:r>
          </a:p>
        </p:txBody>
      </p:sp>
      <p:sp>
        <p:nvSpPr>
          <p:cNvPr id="682003" name="Text Box 19"/>
          <p:cNvSpPr txBox="1">
            <a:spLocks noChangeArrowheads="1"/>
          </p:cNvSpPr>
          <p:nvPr/>
        </p:nvSpPr>
        <p:spPr bwMode="auto">
          <a:xfrm>
            <a:off x="3473450" y="5105400"/>
            <a:ext cx="2438400" cy="1004888"/>
          </a:xfrm>
          <a:prstGeom prst="rect">
            <a:avLst/>
          </a:prstGeom>
          <a:noFill/>
          <a:ln w="9525">
            <a:noFill/>
            <a:miter lim="800000"/>
            <a:headEnd/>
            <a:tailEnd/>
          </a:ln>
        </p:spPr>
        <p:txBody>
          <a:bodyPr>
            <a:prstTxWarp prst="textNoShape">
              <a:avLst/>
            </a:prstTxWarp>
            <a:spAutoFit/>
          </a:bodyPr>
          <a:lstStyle/>
          <a:p>
            <a:pPr>
              <a:spcBef>
                <a:spcPct val="50000"/>
              </a:spcBef>
            </a:pPr>
            <a:r>
              <a:rPr lang="en-US" sz="2400">
                <a:latin typeface="Arial" pitchFamily="-1" charset="0"/>
              </a:rPr>
              <a:t>hours or days</a:t>
            </a:r>
          </a:p>
          <a:p>
            <a:pPr>
              <a:spcBef>
                <a:spcPct val="50000"/>
              </a:spcBef>
            </a:pPr>
            <a:r>
              <a:rPr lang="en-US" sz="2400">
                <a:latin typeface="Arial" pitchFamily="-1" charset="0"/>
              </a:rPr>
              <a:t>before S</a:t>
            </a:r>
            <a:r>
              <a:rPr lang="en-US" sz="2400" baseline="30000">
                <a:latin typeface="Arial" pitchFamily="-1" charset="0"/>
              </a:rPr>
              <a:t>D</a:t>
            </a:r>
          </a:p>
        </p:txBody>
      </p:sp>
      <p:sp>
        <p:nvSpPr>
          <p:cNvPr id="682004" name="Text Box 20"/>
          <p:cNvSpPr txBox="1">
            <a:spLocks noChangeArrowheads="1"/>
          </p:cNvSpPr>
          <p:nvPr/>
        </p:nvSpPr>
        <p:spPr bwMode="auto">
          <a:xfrm>
            <a:off x="2667000" y="3962400"/>
            <a:ext cx="1295400" cy="1187450"/>
          </a:xfrm>
          <a:prstGeom prst="rect">
            <a:avLst/>
          </a:prstGeom>
          <a:noFill/>
          <a:ln w="9525">
            <a:noFill/>
            <a:miter lim="800000"/>
            <a:headEnd/>
            <a:tailEnd/>
          </a:ln>
        </p:spPr>
        <p:txBody>
          <a:bodyPr>
            <a:prstTxWarp prst="textNoShape">
              <a:avLst/>
            </a:prstTxWarp>
            <a:spAutoFit/>
          </a:bodyPr>
          <a:lstStyle/>
          <a:p>
            <a:pPr>
              <a:spcBef>
                <a:spcPct val="50000"/>
              </a:spcBef>
            </a:pPr>
            <a:r>
              <a:rPr lang="en-US" sz="2400">
                <a:latin typeface="Arial" pitchFamily="-1" charset="0"/>
              </a:rPr>
              <a:t>@ same time</a:t>
            </a:r>
          </a:p>
        </p:txBody>
      </p:sp>
      <p:sp>
        <p:nvSpPr>
          <p:cNvPr id="682005" name="Text Box 21"/>
          <p:cNvSpPr txBox="1">
            <a:spLocks noChangeArrowheads="1"/>
          </p:cNvSpPr>
          <p:nvPr/>
        </p:nvSpPr>
        <p:spPr bwMode="auto">
          <a:xfrm>
            <a:off x="6192838" y="5257800"/>
            <a:ext cx="2667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bg1"/>
                </a:solidFill>
                <a:latin typeface="Arial" pitchFamily="-1" charset="0"/>
              </a:rPr>
              <a:t>SAME</a:t>
            </a:r>
          </a:p>
        </p:txBody>
      </p:sp>
      <p:sp>
        <p:nvSpPr>
          <p:cNvPr id="682006" name="Text Box 22"/>
          <p:cNvSpPr txBox="1">
            <a:spLocks noChangeArrowheads="1"/>
          </p:cNvSpPr>
          <p:nvPr/>
        </p:nvSpPr>
        <p:spPr bwMode="auto">
          <a:xfrm>
            <a:off x="6192838" y="5257800"/>
            <a:ext cx="26670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chemeClr val="bg1"/>
                </a:solidFill>
                <a:latin typeface="Arial" pitchFamily="-1" charset="0"/>
              </a:rPr>
              <a:t>Different</a:t>
            </a:r>
          </a:p>
        </p:txBody>
      </p:sp>
    </p:spTree>
    <p:extLst>
      <p:ext uri="{BB962C8B-B14F-4D97-AF65-F5344CB8AC3E}">
        <p14:creationId xmlns:p14="http://schemas.microsoft.com/office/powerpoint/2010/main" val="3036709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198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20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200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82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8200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8200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8200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819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199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8200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200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198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819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200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68200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8199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681988"/>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82005"/>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8198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2006"/>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681986"/>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682006"/>
                                        </p:tgtEl>
                                        <p:attrNameLst>
                                          <p:attrName>style.visibility</p:attrName>
                                        </p:attrNameLst>
                                      </p:cBhvr>
                                      <p:to>
                                        <p:strVal val="hidden"/>
                                      </p:to>
                                    </p:set>
                                  </p:childTnLst>
                                </p:cTn>
                              </p:par>
                              <p:par>
                                <p:cTn id="59" presetID="1" presetClass="entr" presetSubtype="0" fill="hold" grpId="2" nodeType="withEffect">
                                  <p:stCondLst>
                                    <p:cond delay="0"/>
                                  </p:stCondLst>
                                  <p:childTnLst>
                                    <p:set>
                                      <p:cBhvr>
                                        <p:cTn id="60" dur="1" fill="hold">
                                          <p:stCondLst>
                                            <p:cond delay="0"/>
                                          </p:stCondLst>
                                        </p:cTn>
                                        <p:tgtEl>
                                          <p:spTgt spid="6819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81987"/>
                                        </p:tgtEl>
                                        <p:attrNameLst>
                                          <p:attrName>style.visibility</p:attrName>
                                        </p:attrNameLst>
                                      </p:cBhvr>
                                      <p:to>
                                        <p:strVal val="visible"/>
                                      </p:to>
                                    </p:set>
                                  </p:childTnLst>
                                </p:cTn>
                              </p:par>
                              <p:par>
                                <p:cTn id="63" presetID="1" presetClass="entr" presetSubtype="0" fill="hold" grpId="2" nodeType="withEffect">
                                  <p:stCondLst>
                                    <p:cond delay="0"/>
                                  </p:stCondLst>
                                  <p:childTnLst>
                                    <p:set>
                                      <p:cBhvr>
                                        <p:cTn id="64" dur="1" fill="hold">
                                          <p:stCondLst>
                                            <p:cond delay="0"/>
                                          </p:stCondLst>
                                        </p:cTn>
                                        <p:tgtEl>
                                          <p:spTgt spid="682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6" grpId="0" animBg="1"/>
      <p:bldP spid="681986" grpId="1" animBg="1"/>
      <p:bldP spid="681986" grpId="2" animBg="1"/>
      <p:bldP spid="681987" grpId="0" animBg="1"/>
      <p:bldP spid="681988" grpId="0" animBg="1"/>
      <p:bldP spid="681988" grpId="1" animBg="1"/>
      <p:bldP spid="681989" grpId="0" build="p"/>
      <p:bldP spid="681998" grpId="0" animBg="1"/>
      <p:bldP spid="681998" grpId="1" animBg="1"/>
      <p:bldP spid="681999" grpId="0" animBg="1"/>
      <p:bldP spid="682000" grpId="0"/>
      <p:bldP spid="682001" grpId="0" animBg="1"/>
      <p:bldP spid="682001" grpId="1" animBg="1"/>
      <p:bldP spid="682002" grpId="0"/>
      <p:bldP spid="682002" grpId="1"/>
      <p:bldP spid="682003" grpId="0"/>
      <p:bldP spid="682003" grpId="1"/>
      <p:bldP spid="682004" grpId="0"/>
      <p:bldP spid="682004" grpId="1"/>
      <p:bldP spid="682005" grpId="0"/>
      <p:bldP spid="682005" grpId="1"/>
      <p:bldP spid="682006" grpId="0"/>
      <p:bldP spid="682006" grpId="1"/>
      <p:bldP spid="682006" grpId="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914400"/>
          </a:xfrm>
        </p:spPr>
        <p:txBody>
          <a:bodyPr/>
          <a:lstStyle/>
          <a:p>
            <a:pPr eaLnBrk="1" hangingPunct="1"/>
            <a:r>
              <a:rPr lang="en-US"/>
              <a:t>Examples of Setting Events</a:t>
            </a:r>
          </a:p>
        </p:txBody>
      </p:sp>
      <p:sp>
        <p:nvSpPr>
          <p:cNvPr id="83971" name="Rectangle 3"/>
          <p:cNvSpPr>
            <a:spLocks noGrp="1" noChangeArrowheads="1"/>
          </p:cNvSpPr>
          <p:nvPr>
            <p:ph type="body" idx="1"/>
          </p:nvPr>
        </p:nvSpPr>
        <p:spPr>
          <a:xfrm>
            <a:off x="685800" y="1066800"/>
            <a:ext cx="7696200" cy="4953000"/>
          </a:xfrm>
        </p:spPr>
        <p:txBody>
          <a:bodyPr/>
          <a:lstStyle/>
          <a:p>
            <a:pPr lvl="1" eaLnBrk="1" hangingPunct="1"/>
            <a:r>
              <a:rPr lang="en-US" sz="2600" i="1"/>
              <a:t>Lack of sleep decreases value of getting to school on time, increases value of going to Starbucks</a:t>
            </a:r>
          </a:p>
          <a:p>
            <a:pPr lvl="1" eaLnBrk="1" hangingPunct="1"/>
            <a:endParaRPr lang="en-US" sz="1100" i="1"/>
          </a:p>
          <a:p>
            <a:pPr lvl="1" eaLnBrk="1" hangingPunct="1"/>
            <a:r>
              <a:rPr lang="en-US" sz="2600" i="1"/>
              <a:t>Lack of breakfast increases value of getting sent to office (by vending machines) for failing to follow directions.</a:t>
            </a:r>
          </a:p>
          <a:p>
            <a:pPr lvl="1" eaLnBrk="1" hangingPunct="1"/>
            <a:endParaRPr lang="en-US" sz="1100" i="1"/>
          </a:p>
          <a:p>
            <a:pPr lvl="1" eaLnBrk="1" hangingPunct="1"/>
            <a:r>
              <a:rPr lang="en-US" sz="2600" i="1"/>
              <a:t>Having a fight with boyfriend decreases value of listening to lecture.</a:t>
            </a:r>
          </a:p>
          <a:p>
            <a:pPr lvl="1" eaLnBrk="1" hangingPunct="1"/>
            <a:endParaRPr lang="en-US" sz="1100" i="1"/>
          </a:p>
          <a:p>
            <a:pPr lvl="1" eaLnBrk="1" hangingPunct="1"/>
            <a:r>
              <a:rPr lang="en-US" sz="2600" i="1"/>
              <a:t>Getting &gt;50% of problem wrong decreases value of starting new worksheets.</a:t>
            </a:r>
            <a:endParaRPr lang="en-US" sz="2600"/>
          </a:p>
          <a:p>
            <a:pPr eaLnBrk="1" hangingPunct="1"/>
            <a:endParaRPr lang="en-US" sz="3200"/>
          </a:p>
        </p:txBody>
      </p:sp>
    </p:spTree>
    <p:extLst>
      <p:ext uri="{BB962C8B-B14F-4D97-AF65-F5344CB8AC3E}">
        <p14:creationId xmlns:p14="http://schemas.microsoft.com/office/powerpoint/2010/main" val="137348165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1066800"/>
          </a:xfrm>
        </p:spPr>
        <p:txBody>
          <a:bodyPr/>
          <a:lstStyle/>
          <a:p>
            <a:pPr eaLnBrk="1" hangingPunct="1"/>
            <a:r>
              <a:rPr lang="en-US"/>
              <a:t>More about </a:t>
            </a:r>
            <a:r>
              <a:rPr lang="en-US" b="0"/>
              <a:t>Setting Events</a:t>
            </a:r>
            <a:endParaRPr lang="en-US"/>
          </a:p>
        </p:txBody>
      </p:sp>
      <p:sp>
        <p:nvSpPr>
          <p:cNvPr id="84995" name="Rectangle 3"/>
          <p:cNvSpPr>
            <a:spLocks noGrp="1" noChangeArrowheads="1"/>
          </p:cNvSpPr>
          <p:nvPr>
            <p:ph type="body" idx="1"/>
          </p:nvPr>
        </p:nvSpPr>
        <p:spPr/>
        <p:txBody>
          <a:bodyPr/>
          <a:lstStyle/>
          <a:p>
            <a:pPr eaLnBrk="1" hangingPunct="1"/>
            <a:r>
              <a:rPr lang="en-US"/>
              <a:t>Setting events may be environmental, physiological, or social</a:t>
            </a:r>
          </a:p>
          <a:p>
            <a:pPr eaLnBrk="1" hangingPunct="1"/>
            <a:endParaRPr lang="en-US"/>
          </a:p>
          <a:p>
            <a:pPr eaLnBrk="1" hangingPunct="1"/>
            <a:r>
              <a:rPr lang="en-US"/>
              <a:t>Setting events help explain variations in behavior </a:t>
            </a:r>
          </a:p>
          <a:p>
            <a:pPr eaLnBrk="1" hangingPunct="1">
              <a:buFontTx/>
              <a:buNone/>
            </a:pPr>
            <a:endParaRPr lang="en-US"/>
          </a:p>
          <a:p>
            <a:pPr eaLnBrk="1" hangingPunct="1"/>
            <a:endParaRPr lang="en-US"/>
          </a:p>
        </p:txBody>
      </p:sp>
    </p:spTree>
    <p:extLst>
      <p:ext uri="{BB962C8B-B14F-4D97-AF65-F5344CB8AC3E}">
        <p14:creationId xmlns:p14="http://schemas.microsoft.com/office/powerpoint/2010/main" val="57787134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600200" y="304800"/>
            <a:ext cx="5638800" cy="1143000"/>
          </a:xfrm>
          <a:gradFill>
            <a:gsLst>
              <a:gs pos="0">
                <a:schemeClr val="bg1"/>
              </a:gs>
              <a:gs pos="100000">
                <a:schemeClr val="accent2">
                  <a:alpha val="71999"/>
                </a:schemeClr>
              </a:gs>
            </a:gsLst>
          </a:gradFill>
        </p:spPr>
        <p:txBody>
          <a:bodyPr/>
          <a:lstStyle/>
          <a:p>
            <a:pPr eaLnBrk="1" hangingPunct="1"/>
            <a:r>
              <a:rPr lang="en-US"/>
              <a:t>“Penelope”</a:t>
            </a:r>
          </a:p>
        </p:txBody>
      </p:sp>
      <p:sp>
        <p:nvSpPr>
          <p:cNvPr id="86019" name="Rectangle 3"/>
          <p:cNvSpPr>
            <a:spLocks noGrp="1" noChangeArrowheads="1"/>
          </p:cNvSpPr>
          <p:nvPr>
            <p:ph type="body" idx="1"/>
          </p:nvPr>
        </p:nvSpPr>
        <p:spPr>
          <a:xfrm>
            <a:off x="914400" y="1630363"/>
            <a:ext cx="7086600" cy="5029200"/>
          </a:xfrm>
        </p:spPr>
        <p:txBody>
          <a:bodyPr/>
          <a:lstStyle/>
          <a:p>
            <a:pPr eaLnBrk="1" hangingPunct="1">
              <a:buFontTx/>
              <a:buNone/>
            </a:pPr>
            <a:r>
              <a:rPr lang="en-US" sz="3200"/>
              <a:t>	During transitions, Penny will make inappropriate comments, make noises, and touch others. When she engages in these behaviors, her peers scream at her (i.e., they give her attention). She is more likely to engage in these behaviors following periods of time with limited attention (e.g., following independent seat work).  </a:t>
            </a:r>
          </a:p>
        </p:txBody>
      </p:sp>
      <p:pic>
        <p:nvPicPr>
          <p:cNvPr id="86020" name="Picture 4" descr="PE00686_"/>
          <p:cNvPicPr>
            <a:picLocks noChangeAspect="1" noChangeArrowheads="1"/>
          </p:cNvPicPr>
          <p:nvPr/>
        </p:nvPicPr>
        <p:blipFill>
          <a:blip r:embed="rId2"/>
          <a:srcRect/>
          <a:stretch>
            <a:fillRect/>
          </a:stretch>
        </p:blipFill>
        <p:spPr bwMode="auto">
          <a:xfrm>
            <a:off x="7391400" y="0"/>
            <a:ext cx="1752600" cy="2220913"/>
          </a:xfrm>
          <a:prstGeom prst="rect">
            <a:avLst/>
          </a:prstGeom>
          <a:noFill/>
          <a:ln w="9525">
            <a:noFill/>
            <a:miter lim="800000"/>
            <a:headEnd/>
            <a:tailEnd/>
          </a:ln>
        </p:spPr>
      </p:pic>
    </p:spTree>
    <p:extLst>
      <p:ext uri="{BB962C8B-B14F-4D97-AF65-F5344CB8AC3E}">
        <p14:creationId xmlns:p14="http://schemas.microsoft.com/office/powerpoint/2010/main" val="48808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Oval 2"/>
          <p:cNvSpPr>
            <a:spLocks noChangeArrowheads="1"/>
          </p:cNvSpPr>
          <p:nvPr/>
        </p:nvSpPr>
        <p:spPr bwMode="auto">
          <a:xfrm>
            <a:off x="2590800" y="4114800"/>
            <a:ext cx="457200" cy="381000"/>
          </a:xfrm>
          <a:prstGeom prst="ellipse">
            <a:avLst/>
          </a:prstGeom>
          <a:solidFill>
            <a:schemeClr val="hlink"/>
          </a:solidFill>
          <a:ln w="9525">
            <a:noFill/>
            <a:round/>
            <a:headEnd/>
            <a:tailEnd/>
          </a:ln>
        </p:spPr>
        <p:txBody>
          <a:bodyPr wrap="none" anchor="ctr">
            <a:prstTxWarp prst="textNoShape">
              <a:avLst/>
            </a:prstTxWarp>
          </a:bodyPr>
          <a:lstStyle/>
          <a:p>
            <a:endParaRPr lang="en-US"/>
          </a:p>
        </p:txBody>
      </p:sp>
      <p:sp>
        <p:nvSpPr>
          <p:cNvPr id="686083" name="Oval 3"/>
          <p:cNvSpPr>
            <a:spLocks noChangeArrowheads="1"/>
          </p:cNvSpPr>
          <p:nvPr/>
        </p:nvSpPr>
        <p:spPr bwMode="auto">
          <a:xfrm>
            <a:off x="2590800" y="3276600"/>
            <a:ext cx="457200" cy="381000"/>
          </a:xfrm>
          <a:prstGeom prst="ellipse">
            <a:avLst/>
          </a:prstGeom>
          <a:solidFill>
            <a:schemeClr val="hlink"/>
          </a:solidFill>
          <a:ln w="9525">
            <a:noFill/>
            <a:round/>
            <a:headEnd/>
            <a:tailEnd/>
          </a:ln>
        </p:spPr>
        <p:txBody>
          <a:bodyPr wrap="none" anchor="ctr">
            <a:prstTxWarp prst="textNoShape">
              <a:avLst/>
            </a:prstTxWarp>
          </a:bodyPr>
          <a:lstStyle/>
          <a:p>
            <a:endParaRPr lang="en-US"/>
          </a:p>
        </p:txBody>
      </p:sp>
      <p:sp>
        <p:nvSpPr>
          <p:cNvPr id="87044" name="Rectangle 4"/>
          <p:cNvSpPr>
            <a:spLocks noGrp="1" noChangeArrowheads="1"/>
          </p:cNvSpPr>
          <p:nvPr>
            <p:ph type="body" idx="1"/>
          </p:nvPr>
        </p:nvSpPr>
        <p:spPr>
          <a:xfrm>
            <a:off x="838200" y="609600"/>
            <a:ext cx="7620000" cy="6096000"/>
          </a:xfrm>
        </p:spPr>
        <p:txBody>
          <a:bodyPr/>
          <a:lstStyle/>
          <a:p>
            <a:pPr eaLnBrk="1" hangingPunct="1"/>
            <a:r>
              <a:rPr lang="en-US" sz="2800"/>
              <a:t>Antecedent(S</a:t>
            </a:r>
            <a:r>
              <a:rPr lang="en-US" sz="2800" baseline="30000"/>
              <a:t>D</a:t>
            </a:r>
            <a:r>
              <a:rPr lang="en-US" sz="2800"/>
              <a:t>):</a:t>
            </a:r>
          </a:p>
          <a:p>
            <a:pPr eaLnBrk="1" hangingPunct="1"/>
            <a:endParaRPr lang="en-US" sz="1400"/>
          </a:p>
          <a:p>
            <a:pPr eaLnBrk="1" hangingPunct="1"/>
            <a:r>
              <a:rPr lang="en-US" sz="2800"/>
              <a:t>Behavior(s):</a:t>
            </a:r>
          </a:p>
          <a:p>
            <a:pPr eaLnBrk="1" hangingPunct="1"/>
            <a:endParaRPr lang="en-US" sz="1400"/>
          </a:p>
          <a:p>
            <a:pPr eaLnBrk="1" hangingPunct="1"/>
            <a:r>
              <a:rPr lang="en-US" sz="2800"/>
              <a:t>Consequence:</a:t>
            </a:r>
          </a:p>
          <a:p>
            <a:pPr eaLnBrk="1" hangingPunct="1"/>
            <a:endParaRPr lang="en-US" sz="1400"/>
          </a:p>
          <a:p>
            <a:pPr lvl="1" eaLnBrk="1" hangingPunct="1"/>
            <a:r>
              <a:rPr lang="en-US" sz="2600"/>
              <a:t>Action(+ or -):</a:t>
            </a:r>
          </a:p>
          <a:p>
            <a:pPr lvl="1" eaLnBrk="1" hangingPunct="1"/>
            <a:endParaRPr lang="en-US" sz="1200"/>
          </a:p>
          <a:p>
            <a:pPr lvl="1" eaLnBrk="1" hangingPunct="1"/>
            <a:r>
              <a:rPr lang="en-US" sz="2600"/>
              <a:t>Effect(</a:t>
            </a:r>
            <a:r>
              <a:rPr lang="en-US" sz="2600">
                <a:sym typeface="Wingdings" pitchFamily="-1" charset="2"/>
              </a:rPr>
              <a:t> or )</a:t>
            </a:r>
            <a:r>
              <a:rPr lang="en-US" sz="2600"/>
              <a:t>:</a:t>
            </a:r>
          </a:p>
          <a:p>
            <a:pPr lvl="1" eaLnBrk="1" hangingPunct="1"/>
            <a:endParaRPr lang="en-US" sz="1200"/>
          </a:p>
          <a:p>
            <a:pPr lvl="1" eaLnBrk="1" hangingPunct="1"/>
            <a:r>
              <a:rPr lang="en-US" sz="2600"/>
              <a:t>So it is:</a:t>
            </a:r>
          </a:p>
          <a:p>
            <a:pPr lvl="1" eaLnBrk="1" hangingPunct="1"/>
            <a:endParaRPr lang="en-US" sz="1500"/>
          </a:p>
          <a:p>
            <a:pPr eaLnBrk="1" hangingPunct="1"/>
            <a:r>
              <a:rPr lang="en-US" sz="2800"/>
              <a:t>Was there a Setting Event?</a:t>
            </a:r>
          </a:p>
        </p:txBody>
      </p:sp>
      <p:sp>
        <p:nvSpPr>
          <p:cNvPr id="87045" name="Rectangle 5"/>
          <p:cNvSpPr>
            <a:spLocks noGrp="1" noChangeArrowheads="1"/>
          </p:cNvSpPr>
          <p:nvPr>
            <p:ph type="title"/>
          </p:nvPr>
        </p:nvSpPr>
        <p:spPr>
          <a:xfrm>
            <a:off x="868363" y="0"/>
            <a:ext cx="7407275" cy="715963"/>
          </a:xfrm>
        </p:spPr>
        <p:txBody>
          <a:bodyPr/>
          <a:lstStyle/>
          <a:p>
            <a:pPr eaLnBrk="1" hangingPunct="1"/>
            <a:r>
              <a:rPr lang="en-US" sz="3600"/>
              <a:t>Breakdown of Example: Penny</a:t>
            </a:r>
          </a:p>
        </p:txBody>
      </p:sp>
      <p:sp>
        <p:nvSpPr>
          <p:cNvPr id="686086" name="Rectangle 6"/>
          <p:cNvSpPr>
            <a:spLocks noChangeArrowheads="1"/>
          </p:cNvSpPr>
          <p:nvPr/>
        </p:nvSpPr>
        <p:spPr bwMode="auto">
          <a:xfrm>
            <a:off x="1295400" y="1066800"/>
            <a:ext cx="6400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a:latin typeface="Arial" pitchFamily="-1" charset="0"/>
              </a:rPr>
              <a:t>During transitions</a:t>
            </a:r>
          </a:p>
        </p:txBody>
      </p:sp>
      <p:sp>
        <p:nvSpPr>
          <p:cNvPr id="686087" name="Rectangle 7"/>
          <p:cNvSpPr>
            <a:spLocks noChangeArrowheads="1"/>
          </p:cNvSpPr>
          <p:nvPr/>
        </p:nvSpPr>
        <p:spPr bwMode="auto">
          <a:xfrm>
            <a:off x="1295400" y="1981200"/>
            <a:ext cx="6400800" cy="457200"/>
          </a:xfrm>
          <a:prstGeom prst="rect">
            <a:avLst/>
          </a:prstGeom>
          <a:solidFill>
            <a:srgbClr val="BBE0E3">
              <a:alpha val="50195"/>
            </a:srgbClr>
          </a:solidFill>
          <a:ln w="9525">
            <a:noFill/>
            <a:miter lim="800000"/>
            <a:headEnd/>
            <a:tailEnd/>
          </a:ln>
        </p:spPr>
        <p:txBody>
          <a:bodyPr anchor="ctr">
            <a:prstTxWarp prst="textNoShape">
              <a:avLst/>
            </a:prstTxWarp>
          </a:bodyPr>
          <a:lstStyle/>
          <a:p>
            <a:r>
              <a:rPr lang="en-US">
                <a:latin typeface="Arial" pitchFamily="-1" charset="0"/>
              </a:rPr>
              <a:t>Penny will make inappropriate comments, noises, and touch</a:t>
            </a:r>
          </a:p>
        </p:txBody>
      </p:sp>
      <p:sp>
        <p:nvSpPr>
          <p:cNvPr id="686088" name="Rectangle 8"/>
          <p:cNvSpPr>
            <a:spLocks noChangeArrowheads="1"/>
          </p:cNvSpPr>
          <p:nvPr/>
        </p:nvSpPr>
        <p:spPr bwMode="auto">
          <a:xfrm>
            <a:off x="1295400" y="2819400"/>
            <a:ext cx="6400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a:latin typeface="Arial" pitchFamily="-1" charset="0"/>
              </a:rPr>
              <a:t>her peers scream at her</a:t>
            </a:r>
          </a:p>
        </p:txBody>
      </p:sp>
      <p:sp>
        <p:nvSpPr>
          <p:cNvPr id="686089" name="Rectangle 9"/>
          <p:cNvSpPr>
            <a:spLocks noChangeArrowheads="1"/>
          </p:cNvSpPr>
          <p:nvPr/>
        </p:nvSpPr>
        <p:spPr bwMode="auto">
          <a:xfrm>
            <a:off x="1676400" y="4495800"/>
            <a:ext cx="6019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a:latin typeface="Arial" pitchFamily="-1" charset="0"/>
              </a:rPr>
              <a:t>She is more likely… (i.e., it continues)</a:t>
            </a:r>
          </a:p>
        </p:txBody>
      </p:sp>
      <p:sp>
        <p:nvSpPr>
          <p:cNvPr id="686090" name="Rectangle 10"/>
          <p:cNvSpPr>
            <a:spLocks noChangeArrowheads="1"/>
          </p:cNvSpPr>
          <p:nvPr/>
        </p:nvSpPr>
        <p:spPr bwMode="auto">
          <a:xfrm>
            <a:off x="1676400" y="3657600"/>
            <a:ext cx="6019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a:latin typeface="Arial" pitchFamily="-1" charset="0"/>
              </a:rPr>
              <a:t>peers scream at her (i.e., they </a:t>
            </a:r>
            <a:r>
              <a:rPr lang="en-US" sz="2800">
                <a:latin typeface="Arial" pitchFamily="-1" charset="0"/>
              </a:rPr>
              <a:t>give</a:t>
            </a:r>
            <a:r>
              <a:rPr lang="en-US">
                <a:latin typeface="Arial" pitchFamily="-1" charset="0"/>
              </a:rPr>
              <a:t> her attention)</a:t>
            </a:r>
          </a:p>
        </p:txBody>
      </p:sp>
      <p:sp>
        <p:nvSpPr>
          <p:cNvPr id="686091" name="Rectangle 11"/>
          <p:cNvSpPr>
            <a:spLocks noChangeArrowheads="1"/>
          </p:cNvSpPr>
          <p:nvPr/>
        </p:nvSpPr>
        <p:spPr bwMode="auto">
          <a:xfrm>
            <a:off x="1676400" y="5334000"/>
            <a:ext cx="6019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sz="2000">
                <a:latin typeface="Arial" pitchFamily="-1" charset="0"/>
              </a:rPr>
              <a:t>Positive reinforcement</a:t>
            </a:r>
          </a:p>
        </p:txBody>
      </p:sp>
      <p:sp>
        <p:nvSpPr>
          <p:cNvPr id="686092" name="Rectangle 12"/>
          <p:cNvSpPr>
            <a:spLocks noChangeArrowheads="1"/>
          </p:cNvSpPr>
          <p:nvPr/>
        </p:nvSpPr>
        <p:spPr bwMode="auto">
          <a:xfrm>
            <a:off x="1295400" y="6248400"/>
            <a:ext cx="6400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a:latin typeface="Arial" pitchFamily="-1" charset="0"/>
              </a:rPr>
              <a:t>periods of time with limited attention</a:t>
            </a:r>
          </a:p>
        </p:txBody>
      </p:sp>
      <p:pic>
        <p:nvPicPr>
          <p:cNvPr id="87053" name="Picture 13" descr="PE00686_"/>
          <p:cNvPicPr>
            <a:picLocks noChangeAspect="1" noChangeArrowheads="1"/>
          </p:cNvPicPr>
          <p:nvPr/>
        </p:nvPicPr>
        <p:blipFill>
          <a:blip r:embed="rId2"/>
          <a:srcRect/>
          <a:stretch>
            <a:fillRect/>
          </a:stretch>
        </p:blipFill>
        <p:spPr bwMode="auto">
          <a:xfrm>
            <a:off x="7391400" y="5105400"/>
            <a:ext cx="1143000" cy="1447800"/>
          </a:xfrm>
          <a:prstGeom prst="rect">
            <a:avLst/>
          </a:prstGeom>
          <a:noFill/>
          <a:ln w="9525">
            <a:noFill/>
            <a:miter lim="800000"/>
            <a:headEnd/>
            <a:tailEnd/>
          </a:ln>
        </p:spPr>
      </p:pic>
    </p:spTree>
    <p:extLst>
      <p:ext uri="{BB962C8B-B14F-4D97-AF65-F5344CB8AC3E}">
        <p14:creationId xmlns:p14="http://schemas.microsoft.com/office/powerpoint/2010/main" val="340096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86086"/>
                                        </p:tgtEl>
                                        <p:attrNameLst>
                                          <p:attrName>style.visibility</p:attrName>
                                        </p:attrNameLst>
                                      </p:cBhvr>
                                      <p:to>
                                        <p:strVal val="visible"/>
                                      </p:to>
                                    </p:set>
                                    <p:anim calcmode="lin" valueType="num">
                                      <p:cBhvr>
                                        <p:cTn id="7" dur="500" fill="hold"/>
                                        <p:tgtEl>
                                          <p:spTgt spid="686086"/>
                                        </p:tgtEl>
                                        <p:attrNameLst>
                                          <p:attrName>ppt_w</p:attrName>
                                        </p:attrNameLst>
                                      </p:cBhvr>
                                      <p:tavLst>
                                        <p:tav tm="0">
                                          <p:val>
                                            <p:fltVal val="0"/>
                                          </p:val>
                                        </p:tav>
                                        <p:tav tm="100000">
                                          <p:val>
                                            <p:strVal val="#ppt_w"/>
                                          </p:val>
                                        </p:tav>
                                      </p:tavLst>
                                    </p:anim>
                                    <p:anim calcmode="lin" valueType="num">
                                      <p:cBhvr>
                                        <p:cTn id="8" dur="500" fill="hold"/>
                                        <p:tgtEl>
                                          <p:spTgt spid="686086"/>
                                        </p:tgtEl>
                                        <p:attrNameLst>
                                          <p:attrName>ppt_h</p:attrName>
                                        </p:attrNameLst>
                                      </p:cBhvr>
                                      <p:tavLst>
                                        <p:tav tm="0">
                                          <p:val>
                                            <p:fltVal val="0"/>
                                          </p:val>
                                        </p:tav>
                                        <p:tav tm="100000">
                                          <p:val>
                                            <p:strVal val="#ppt_h"/>
                                          </p:val>
                                        </p:tav>
                                      </p:tavLst>
                                    </p:anim>
                                    <p:animEffect transition="in" filter="fade">
                                      <p:cBhvr>
                                        <p:cTn id="9" dur="500"/>
                                        <p:tgtEl>
                                          <p:spTgt spid="68608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86087"/>
                                        </p:tgtEl>
                                        <p:attrNameLst>
                                          <p:attrName>style.visibility</p:attrName>
                                        </p:attrNameLst>
                                      </p:cBhvr>
                                      <p:to>
                                        <p:strVal val="visible"/>
                                      </p:to>
                                    </p:set>
                                    <p:anim calcmode="lin" valueType="num">
                                      <p:cBhvr>
                                        <p:cTn id="14" dur="500" fill="hold"/>
                                        <p:tgtEl>
                                          <p:spTgt spid="686087"/>
                                        </p:tgtEl>
                                        <p:attrNameLst>
                                          <p:attrName>ppt_w</p:attrName>
                                        </p:attrNameLst>
                                      </p:cBhvr>
                                      <p:tavLst>
                                        <p:tav tm="0">
                                          <p:val>
                                            <p:fltVal val="0"/>
                                          </p:val>
                                        </p:tav>
                                        <p:tav tm="100000">
                                          <p:val>
                                            <p:strVal val="#ppt_w"/>
                                          </p:val>
                                        </p:tav>
                                      </p:tavLst>
                                    </p:anim>
                                    <p:anim calcmode="lin" valueType="num">
                                      <p:cBhvr>
                                        <p:cTn id="15" dur="500" fill="hold"/>
                                        <p:tgtEl>
                                          <p:spTgt spid="686087"/>
                                        </p:tgtEl>
                                        <p:attrNameLst>
                                          <p:attrName>ppt_h</p:attrName>
                                        </p:attrNameLst>
                                      </p:cBhvr>
                                      <p:tavLst>
                                        <p:tav tm="0">
                                          <p:val>
                                            <p:fltVal val="0"/>
                                          </p:val>
                                        </p:tav>
                                        <p:tav tm="100000">
                                          <p:val>
                                            <p:strVal val="#ppt_h"/>
                                          </p:val>
                                        </p:tav>
                                      </p:tavLst>
                                    </p:anim>
                                    <p:animEffect transition="in" filter="fade">
                                      <p:cBhvr>
                                        <p:cTn id="16" dur="500"/>
                                        <p:tgtEl>
                                          <p:spTgt spid="68608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86088"/>
                                        </p:tgtEl>
                                        <p:attrNameLst>
                                          <p:attrName>style.visibility</p:attrName>
                                        </p:attrNameLst>
                                      </p:cBhvr>
                                      <p:to>
                                        <p:strVal val="visible"/>
                                      </p:to>
                                    </p:set>
                                    <p:anim calcmode="lin" valueType="num">
                                      <p:cBhvr>
                                        <p:cTn id="21" dur="500" fill="hold"/>
                                        <p:tgtEl>
                                          <p:spTgt spid="686088"/>
                                        </p:tgtEl>
                                        <p:attrNameLst>
                                          <p:attrName>ppt_w</p:attrName>
                                        </p:attrNameLst>
                                      </p:cBhvr>
                                      <p:tavLst>
                                        <p:tav tm="0">
                                          <p:val>
                                            <p:fltVal val="0"/>
                                          </p:val>
                                        </p:tav>
                                        <p:tav tm="100000">
                                          <p:val>
                                            <p:strVal val="#ppt_w"/>
                                          </p:val>
                                        </p:tav>
                                      </p:tavLst>
                                    </p:anim>
                                    <p:anim calcmode="lin" valueType="num">
                                      <p:cBhvr>
                                        <p:cTn id="22" dur="500" fill="hold"/>
                                        <p:tgtEl>
                                          <p:spTgt spid="686088"/>
                                        </p:tgtEl>
                                        <p:attrNameLst>
                                          <p:attrName>ppt_h</p:attrName>
                                        </p:attrNameLst>
                                      </p:cBhvr>
                                      <p:tavLst>
                                        <p:tav tm="0">
                                          <p:val>
                                            <p:fltVal val="0"/>
                                          </p:val>
                                        </p:tav>
                                        <p:tav tm="100000">
                                          <p:val>
                                            <p:strVal val="#ppt_h"/>
                                          </p:val>
                                        </p:tav>
                                      </p:tavLst>
                                    </p:anim>
                                    <p:animEffect transition="in" filter="fade">
                                      <p:cBhvr>
                                        <p:cTn id="23" dur="500"/>
                                        <p:tgtEl>
                                          <p:spTgt spid="68608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86090"/>
                                        </p:tgtEl>
                                        <p:attrNameLst>
                                          <p:attrName>style.visibility</p:attrName>
                                        </p:attrNameLst>
                                      </p:cBhvr>
                                      <p:to>
                                        <p:strVal val="visible"/>
                                      </p:to>
                                    </p:set>
                                    <p:anim calcmode="lin" valueType="num">
                                      <p:cBhvr>
                                        <p:cTn id="28" dur="500" fill="hold"/>
                                        <p:tgtEl>
                                          <p:spTgt spid="686090"/>
                                        </p:tgtEl>
                                        <p:attrNameLst>
                                          <p:attrName>ppt_w</p:attrName>
                                        </p:attrNameLst>
                                      </p:cBhvr>
                                      <p:tavLst>
                                        <p:tav tm="0">
                                          <p:val>
                                            <p:fltVal val="0"/>
                                          </p:val>
                                        </p:tav>
                                        <p:tav tm="100000">
                                          <p:val>
                                            <p:strVal val="#ppt_w"/>
                                          </p:val>
                                        </p:tav>
                                      </p:tavLst>
                                    </p:anim>
                                    <p:anim calcmode="lin" valueType="num">
                                      <p:cBhvr>
                                        <p:cTn id="29" dur="500" fill="hold"/>
                                        <p:tgtEl>
                                          <p:spTgt spid="686090"/>
                                        </p:tgtEl>
                                        <p:attrNameLst>
                                          <p:attrName>ppt_h</p:attrName>
                                        </p:attrNameLst>
                                      </p:cBhvr>
                                      <p:tavLst>
                                        <p:tav tm="0">
                                          <p:val>
                                            <p:fltVal val="0"/>
                                          </p:val>
                                        </p:tav>
                                        <p:tav tm="100000">
                                          <p:val>
                                            <p:strVal val="#ppt_h"/>
                                          </p:val>
                                        </p:tav>
                                      </p:tavLst>
                                    </p:anim>
                                    <p:animEffect transition="in" filter="fade">
                                      <p:cBhvr>
                                        <p:cTn id="30" dur="500"/>
                                        <p:tgtEl>
                                          <p:spTgt spid="686090"/>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686083"/>
                                        </p:tgtEl>
                                        <p:attrNameLst>
                                          <p:attrName>style.visibility</p:attrName>
                                        </p:attrNameLst>
                                      </p:cBhvr>
                                      <p:to>
                                        <p:strVal val="visible"/>
                                      </p:to>
                                    </p:set>
                                    <p:anim calcmode="lin" valueType="num">
                                      <p:cBhvr>
                                        <p:cTn id="33" dur="500" fill="hold"/>
                                        <p:tgtEl>
                                          <p:spTgt spid="686083"/>
                                        </p:tgtEl>
                                        <p:attrNameLst>
                                          <p:attrName>ppt_w</p:attrName>
                                        </p:attrNameLst>
                                      </p:cBhvr>
                                      <p:tavLst>
                                        <p:tav tm="0">
                                          <p:val>
                                            <p:fltVal val="0"/>
                                          </p:val>
                                        </p:tav>
                                        <p:tav tm="100000">
                                          <p:val>
                                            <p:strVal val="#ppt_w"/>
                                          </p:val>
                                        </p:tav>
                                      </p:tavLst>
                                    </p:anim>
                                    <p:anim calcmode="lin" valueType="num">
                                      <p:cBhvr>
                                        <p:cTn id="34" dur="500" fill="hold"/>
                                        <p:tgtEl>
                                          <p:spTgt spid="686083"/>
                                        </p:tgtEl>
                                        <p:attrNameLst>
                                          <p:attrName>ppt_h</p:attrName>
                                        </p:attrNameLst>
                                      </p:cBhvr>
                                      <p:tavLst>
                                        <p:tav tm="0">
                                          <p:val>
                                            <p:fltVal val="0"/>
                                          </p:val>
                                        </p:tav>
                                        <p:tav tm="100000">
                                          <p:val>
                                            <p:strVal val="#ppt_h"/>
                                          </p:val>
                                        </p:tav>
                                      </p:tavLst>
                                    </p:anim>
                                    <p:animEffect transition="in" filter="fade">
                                      <p:cBhvr>
                                        <p:cTn id="35" dur="500"/>
                                        <p:tgtEl>
                                          <p:spTgt spid="686083"/>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86089"/>
                                        </p:tgtEl>
                                        <p:attrNameLst>
                                          <p:attrName>style.visibility</p:attrName>
                                        </p:attrNameLst>
                                      </p:cBhvr>
                                      <p:to>
                                        <p:strVal val="visible"/>
                                      </p:to>
                                    </p:set>
                                    <p:anim calcmode="lin" valueType="num">
                                      <p:cBhvr>
                                        <p:cTn id="40" dur="500" fill="hold"/>
                                        <p:tgtEl>
                                          <p:spTgt spid="686089"/>
                                        </p:tgtEl>
                                        <p:attrNameLst>
                                          <p:attrName>ppt_w</p:attrName>
                                        </p:attrNameLst>
                                      </p:cBhvr>
                                      <p:tavLst>
                                        <p:tav tm="0">
                                          <p:val>
                                            <p:fltVal val="0"/>
                                          </p:val>
                                        </p:tav>
                                        <p:tav tm="100000">
                                          <p:val>
                                            <p:strVal val="#ppt_w"/>
                                          </p:val>
                                        </p:tav>
                                      </p:tavLst>
                                    </p:anim>
                                    <p:anim calcmode="lin" valueType="num">
                                      <p:cBhvr>
                                        <p:cTn id="41" dur="500" fill="hold"/>
                                        <p:tgtEl>
                                          <p:spTgt spid="686089"/>
                                        </p:tgtEl>
                                        <p:attrNameLst>
                                          <p:attrName>ppt_h</p:attrName>
                                        </p:attrNameLst>
                                      </p:cBhvr>
                                      <p:tavLst>
                                        <p:tav tm="0">
                                          <p:val>
                                            <p:fltVal val="0"/>
                                          </p:val>
                                        </p:tav>
                                        <p:tav tm="100000">
                                          <p:val>
                                            <p:strVal val="#ppt_h"/>
                                          </p:val>
                                        </p:tav>
                                      </p:tavLst>
                                    </p:anim>
                                    <p:animEffect transition="in" filter="fade">
                                      <p:cBhvr>
                                        <p:cTn id="42" dur="500"/>
                                        <p:tgtEl>
                                          <p:spTgt spid="686089"/>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686082"/>
                                        </p:tgtEl>
                                        <p:attrNameLst>
                                          <p:attrName>style.visibility</p:attrName>
                                        </p:attrNameLst>
                                      </p:cBhvr>
                                      <p:to>
                                        <p:strVal val="visible"/>
                                      </p:to>
                                    </p:set>
                                    <p:anim calcmode="lin" valueType="num">
                                      <p:cBhvr>
                                        <p:cTn id="45" dur="500" fill="hold"/>
                                        <p:tgtEl>
                                          <p:spTgt spid="686082"/>
                                        </p:tgtEl>
                                        <p:attrNameLst>
                                          <p:attrName>ppt_w</p:attrName>
                                        </p:attrNameLst>
                                      </p:cBhvr>
                                      <p:tavLst>
                                        <p:tav tm="0">
                                          <p:val>
                                            <p:fltVal val="0"/>
                                          </p:val>
                                        </p:tav>
                                        <p:tav tm="100000">
                                          <p:val>
                                            <p:strVal val="#ppt_w"/>
                                          </p:val>
                                        </p:tav>
                                      </p:tavLst>
                                    </p:anim>
                                    <p:anim calcmode="lin" valueType="num">
                                      <p:cBhvr>
                                        <p:cTn id="46" dur="500" fill="hold"/>
                                        <p:tgtEl>
                                          <p:spTgt spid="686082"/>
                                        </p:tgtEl>
                                        <p:attrNameLst>
                                          <p:attrName>ppt_h</p:attrName>
                                        </p:attrNameLst>
                                      </p:cBhvr>
                                      <p:tavLst>
                                        <p:tav tm="0">
                                          <p:val>
                                            <p:fltVal val="0"/>
                                          </p:val>
                                        </p:tav>
                                        <p:tav tm="100000">
                                          <p:val>
                                            <p:strVal val="#ppt_h"/>
                                          </p:val>
                                        </p:tav>
                                      </p:tavLst>
                                    </p:anim>
                                    <p:animEffect transition="in" filter="fade">
                                      <p:cBhvr>
                                        <p:cTn id="47" dur="500"/>
                                        <p:tgtEl>
                                          <p:spTgt spid="68608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686091"/>
                                        </p:tgtEl>
                                        <p:attrNameLst>
                                          <p:attrName>style.visibility</p:attrName>
                                        </p:attrNameLst>
                                      </p:cBhvr>
                                      <p:to>
                                        <p:strVal val="visible"/>
                                      </p:to>
                                    </p:set>
                                    <p:anim calcmode="lin" valueType="num">
                                      <p:cBhvr>
                                        <p:cTn id="52" dur="500" fill="hold"/>
                                        <p:tgtEl>
                                          <p:spTgt spid="686091"/>
                                        </p:tgtEl>
                                        <p:attrNameLst>
                                          <p:attrName>ppt_w</p:attrName>
                                        </p:attrNameLst>
                                      </p:cBhvr>
                                      <p:tavLst>
                                        <p:tav tm="0">
                                          <p:val>
                                            <p:fltVal val="0"/>
                                          </p:val>
                                        </p:tav>
                                        <p:tav tm="100000">
                                          <p:val>
                                            <p:strVal val="#ppt_w"/>
                                          </p:val>
                                        </p:tav>
                                      </p:tavLst>
                                    </p:anim>
                                    <p:anim calcmode="lin" valueType="num">
                                      <p:cBhvr>
                                        <p:cTn id="53" dur="500" fill="hold"/>
                                        <p:tgtEl>
                                          <p:spTgt spid="686091"/>
                                        </p:tgtEl>
                                        <p:attrNameLst>
                                          <p:attrName>ppt_h</p:attrName>
                                        </p:attrNameLst>
                                      </p:cBhvr>
                                      <p:tavLst>
                                        <p:tav tm="0">
                                          <p:val>
                                            <p:fltVal val="0"/>
                                          </p:val>
                                        </p:tav>
                                        <p:tav tm="100000">
                                          <p:val>
                                            <p:strVal val="#ppt_h"/>
                                          </p:val>
                                        </p:tav>
                                      </p:tavLst>
                                    </p:anim>
                                    <p:animEffect transition="in" filter="fade">
                                      <p:cBhvr>
                                        <p:cTn id="54" dur="500"/>
                                        <p:tgtEl>
                                          <p:spTgt spid="686091"/>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686092"/>
                                        </p:tgtEl>
                                        <p:attrNameLst>
                                          <p:attrName>style.visibility</p:attrName>
                                        </p:attrNameLst>
                                      </p:cBhvr>
                                      <p:to>
                                        <p:strVal val="visible"/>
                                      </p:to>
                                    </p:set>
                                    <p:anim calcmode="lin" valueType="num">
                                      <p:cBhvr>
                                        <p:cTn id="59" dur="500" fill="hold"/>
                                        <p:tgtEl>
                                          <p:spTgt spid="686092"/>
                                        </p:tgtEl>
                                        <p:attrNameLst>
                                          <p:attrName>ppt_w</p:attrName>
                                        </p:attrNameLst>
                                      </p:cBhvr>
                                      <p:tavLst>
                                        <p:tav tm="0">
                                          <p:val>
                                            <p:fltVal val="0"/>
                                          </p:val>
                                        </p:tav>
                                        <p:tav tm="100000">
                                          <p:val>
                                            <p:strVal val="#ppt_w"/>
                                          </p:val>
                                        </p:tav>
                                      </p:tavLst>
                                    </p:anim>
                                    <p:anim calcmode="lin" valueType="num">
                                      <p:cBhvr>
                                        <p:cTn id="60" dur="500" fill="hold"/>
                                        <p:tgtEl>
                                          <p:spTgt spid="686092"/>
                                        </p:tgtEl>
                                        <p:attrNameLst>
                                          <p:attrName>ppt_h</p:attrName>
                                        </p:attrNameLst>
                                      </p:cBhvr>
                                      <p:tavLst>
                                        <p:tav tm="0">
                                          <p:val>
                                            <p:fltVal val="0"/>
                                          </p:val>
                                        </p:tav>
                                        <p:tav tm="100000">
                                          <p:val>
                                            <p:strVal val="#ppt_h"/>
                                          </p:val>
                                        </p:tav>
                                      </p:tavLst>
                                    </p:anim>
                                    <p:animEffect transition="in" filter="fade">
                                      <p:cBhvr>
                                        <p:cTn id="61" dur="500"/>
                                        <p:tgtEl>
                                          <p:spTgt spid="686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animBg="1"/>
      <p:bldP spid="686083" grpId="0" animBg="1"/>
      <p:bldP spid="686086" grpId="0" animBg="1"/>
      <p:bldP spid="686087" grpId="0" animBg="1"/>
      <p:bldP spid="686088" grpId="0" animBg="1"/>
      <p:bldP spid="686089" grpId="0" animBg="1"/>
      <p:bldP spid="686090" grpId="0" animBg="1"/>
      <p:bldP spid="686091" grpId="0" animBg="1"/>
      <p:bldP spid="68609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286000" y="533400"/>
            <a:ext cx="4191000" cy="990600"/>
          </a:xfrm>
          <a:gradFill>
            <a:gsLst>
              <a:gs pos="0">
                <a:schemeClr val="bg1"/>
              </a:gs>
              <a:gs pos="100000">
                <a:srgbClr val="F10BC5">
                  <a:alpha val="89998"/>
                </a:srgbClr>
              </a:gs>
            </a:gsLst>
          </a:gradFill>
        </p:spPr>
        <p:txBody>
          <a:bodyPr/>
          <a:lstStyle/>
          <a:p>
            <a:pPr eaLnBrk="1" hangingPunct="1"/>
            <a:r>
              <a:rPr lang="en-US" sz="4000" b="0"/>
              <a:t>“Sally”</a:t>
            </a:r>
          </a:p>
        </p:txBody>
      </p:sp>
      <p:sp>
        <p:nvSpPr>
          <p:cNvPr id="88067" name="Rectangle 3"/>
          <p:cNvSpPr>
            <a:spLocks noGrp="1" noChangeArrowheads="1"/>
          </p:cNvSpPr>
          <p:nvPr>
            <p:ph type="body" idx="1"/>
          </p:nvPr>
        </p:nvSpPr>
        <p:spPr>
          <a:xfrm>
            <a:off x="0" y="1828800"/>
            <a:ext cx="9144000" cy="4419600"/>
          </a:xfrm>
        </p:spPr>
        <p:txBody>
          <a:bodyPr/>
          <a:lstStyle/>
          <a:p>
            <a:pPr eaLnBrk="1" hangingPunct="1">
              <a:buFontTx/>
              <a:buNone/>
            </a:pPr>
            <a:r>
              <a:rPr lang="en-US" sz="3200"/>
              <a:t>	When Sally is given a demand or request, she is  occasionally engages in physically aggressive behavior (rapidly alternating between hitting, biting, hair pulling, kicking).  When Sally engages in physical aggression, she is able to avoid complying.  She is most likely to engage in aggressive behavior on days when she is physically uncomfortable (i.e., experiencing pain or when she’s not clean).</a:t>
            </a:r>
          </a:p>
        </p:txBody>
      </p:sp>
      <p:pic>
        <p:nvPicPr>
          <p:cNvPr id="88068" name="Picture 4" descr="j0232599"/>
          <p:cNvPicPr>
            <a:picLocks noChangeAspect="1" noChangeArrowheads="1"/>
          </p:cNvPicPr>
          <p:nvPr/>
        </p:nvPicPr>
        <p:blipFill>
          <a:blip r:embed="rId2"/>
          <a:srcRect/>
          <a:stretch>
            <a:fillRect/>
          </a:stretch>
        </p:blipFill>
        <p:spPr bwMode="auto">
          <a:xfrm>
            <a:off x="7705725" y="0"/>
            <a:ext cx="1438275" cy="1981200"/>
          </a:xfrm>
          <a:prstGeom prst="rect">
            <a:avLst/>
          </a:prstGeom>
          <a:noFill/>
          <a:ln w="9525">
            <a:noFill/>
            <a:miter lim="800000"/>
            <a:headEnd/>
            <a:tailEnd/>
          </a:ln>
        </p:spPr>
      </p:pic>
    </p:spTree>
    <p:extLst>
      <p:ext uri="{BB962C8B-B14F-4D97-AF65-F5344CB8AC3E}">
        <p14:creationId xmlns:p14="http://schemas.microsoft.com/office/powerpoint/2010/main" val="1537701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Oval 2"/>
          <p:cNvSpPr>
            <a:spLocks noChangeArrowheads="1"/>
          </p:cNvSpPr>
          <p:nvPr/>
        </p:nvSpPr>
        <p:spPr bwMode="auto">
          <a:xfrm>
            <a:off x="2514600" y="4191000"/>
            <a:ext cx="457200" cy="381000"/>
          </a:xfrm>
          <a:prstGeom prst="ellipse">
            <a:avLst/>
          </a:prstGeom>
          <a:solidFill>
            <a:schemeClr val="hlink"/>
          </a:solidFill>
          <a:ln w="9525">
            <a:noFill/>
            <a:round/>
            <a:headEnd/>
            <a:tailEnd/>
          </a:ln>
        </p:spPr>
        <p:txBody>
          <a:bodyPr wrap="none" anchor="ctr">
            <a:prstTxWarp prst="textNoShape">
              <a:avLst/>
            </a:prstTxWarp>
          </a:bodyPr>
          <a:lstStyle/>
          <a:p>
            <a:endParaRPr lang="en-US"/>
          </a:p>
        </p:txBody>
      </p:sp>
      <p:sp>
        <p:nvSpPr>
          <p:cNvPr id="688131" name="Oval 3"/>
          <p:cNvSpPr>
            <a:spLocks noChangeArrowheads="1"/>
          </p:cNvSpPr>
          <p:nvPr/>
        </p:nvSpPr>
        <p:spPr bwMode="auto">
          <a:xfrm>
            <a:off x="3276600" y="3352800"/>
            <a:ext cx="457200" cy="381000"/>
          </a:xfrm>
          <a:prstGeom prst="ellipse">
            <a:avLst/>
          </a:prstGeom>
          <a:solidFill>
            <a:schemeClr val="hlink"/>
          </a:solidFill>
          <a:ln w="9525">
            <a:noFill/>
            <a:round/>
            <a:headEnd/>
            <a:tailEnd/>
          </a:ln>
        </p:spPr>
        <p:txBody>
          <a:bodyPr wrap="none" anchor="ctr">
            <a:prstTxWarp prst="textNoShape">
              <a:avLst/>
            </a:prstTxWarp>
          </a:bodyPr>
          <a:lstStyle/>
          <a:p>
            <a:endParaRPr lang="en-US"/>
          </a:p>
        </p:txBody>
      </p:sp>
      <p:sp>
        <p:nvSpPr>
          <p:cNvPr id="89092" name="Rectangle 4"/>
          <p:cNvSpPr>
            <a:spLocks noGrp="1" noChangeArrowheads="1"/>
          </p:cNvSpPr>
          <p:nvPr>
            <p:ph type="body" idx="1"/>
          </p:nvPr>
        </p:nvSpPr>
        <p:spPr>
          <a:xfrm>
            <a:off x="838200" y="609600"/>
            <a:ext cx="7620000" cy="6096000"/>
          </a:xfrm>
        </p:spPr>
        <p:txBody>
          <a:bodyPr/>
          <a:lstStyle/>
          <a:p>
            <a:pPr eaLnBrk="1" hangingPunct="1"/>
            <a:r>
              <a:rPr lang="en-US" sz="2800"/>
              <a:t>Antecedent(S</a:t>
            </a:r>
            <a:r>
              <a:rPr lang="en-US" sz="2800" baseline="30000"/>
              <a:t>D</a:t>
            </a:r>
            <a:r>
              <a:rPr lang="en-US" sz="2800"/>
              <a:t>):</a:t>
            </a:r>
          </a:p>
          <a:p>
            <a:pPr eaLnBrk="1" hangingPunct="1"/>
            <a:endParaRPr lang="en-US" sz="1400"/>
          </a:p>
          <a:p>
            <a:pPr eaLnBrk="1" hangingPunct="1"/>
            <a:r>
              <a:rPr lang="en-US" sz="2800"/>
              <a:t>Behavior(s):</a:t>
            </a:r>
          </a:p>
          <a:p>
            <a:pPr eaLnBrk="1" hangingPunct="1"/>
            <a:endParaRPr lang="en-US" sz="1400"/>
          </a:p>
          <a:p>
            <a:pPr eaLnBrk="1" hangingPunct="1"/>
            <a:r>
              <a:rPr lang="en-US" sz="2800"/>
              <a:t>Consequence:</a:t>
            </a:r>
          </a:p>
          <a:p>
            <a:pPr eaLnBrk="1" hangingPunct="1"/>
            <a:endParaRPr lang="en-US" sz="1400"/>
          </a:p>
          <a:p>
            <a:pPr lvl="1" eaLnBrk="1" hangingPunct="1"/>
            <a:r>
              <a:rPr lang="en-US" sz="2600"/>
              <a:t>Action(+ or -):</a:t>
            </a:r>
          </a:p>
          <a:p>
            <a:pPr lvl="1" eaLnBrk="1" hangingPunct="1"/>
            <a:endParaRPr lang="en-US" sz="1100"/>
          </a:p>
          <a:p>
            <a:pPr lvl="1" eaLnBrk="1" hangingPunct="1"/>
            <a:r>
              <a:rPr lang="en-US" sz="2600"/>
              <a:t>Effect(</a:t>
            </a:r>
            <a:r>
              <a:rPr lang="en-US" sz="2600">
                <a:sym typeface="Wingdings" pitchFamily="-1" charset="2"/>
              </a:rPr>
              <a:t> or )</a:t>
            </a:r>
            <a:r>
              <a:rPr lang="en-US" sz="2600"/>
              <a:t>:</a:t>
            </a:r>
          </a:p>
          <a:p>
            <a:pPr lvl="1" eaLnBrk="1" hangingPunct="1"/>
            <a:endParaRPr lang="en-US" sz="1100"/>
          </a:p>
          <a:p>
            <a:pPr lvl="1" eaLnBrk="1" hangingPunct="1"/>
            <a:r>
              <a:rPr lang="en-US" sz="2600"/>
              <a:t>So it is:</a:t>
            </a:r>
          </a:p>
          <a:p>
            <a:pPr lvl="1" eaLnBrk="1" hangingPunct="1"/>
            <a:endParaRPr lang="en-US" sz="1500"/>
          </a:p>
          <a:p>
            <a:pPr eaLnBrk="1" hangingPunct="1"/>
            <a:r>
              <a:rPr lang="en-US" sz="2800"/>
              <a:t>Was there a Setting Event?</a:t>
            </a:r>
          </a:p>
        </p:txBody>
      </p:sp>
      <p:sp>
        <p:nvSpPr>
          <p:cNvPr id="89093" name="Rectangle 5"/>
          <p:cNvSpPr>
            <a:spLocks noGrp="1" noChangeArrowheads="1"/>
          </p:cNvSpPr>
          <p:nvPr>
            <p:ph type="title"/>
          </p:nvPr>
        </p:nvSpPr>
        <p:spPr>
          <a:xfrm>
            <a:off x="868363" y="0"/>
            <a:ext cx="7407275" cy="715963"/>
          </a:xfrm>
        </p:spPr>
        <p:txBody>
          <a:bodyPr/>
          <a:lstStyle/>
          <a:p>
            <a:pPr eaLnBrk="1" hangingPunct="1"/>
            <a:r>
              <a:rPr lang="en-US" sz="4000" b="0"/>
              <a:t>Breakdown of Example: Sally</a:t>
            </a:r>
          </a:p>
        </p:txBody>
      </p:sp>
      <p:sp>
        <p:nvSpPr>
          <p:cNvPr id="688134" name="Rectangle 6"/>
          <p:cNvSpPr>
            <a:spLocks noChangeArrowheads="1"/>
          </p:cNvSpPr>
          <p:nvPr/>
        </p:nvSpPr>
        <p:spPr bwMode="auto">
          <a:xfrm>
            <a:off x="1295400" y="1066800"/>
            <a:ext cx="6400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sz="2000">
                <a:latin typeface="Arial" pitchFamily="-1" charset="0"/>
              </a:rPr>
              <a:t>When Sally is given a demand or request</a:t>
            </a:r>
          </a:p>
        </p:txBody>
      </p:sp>
      <p:sp>
        <p:nvSpPr>
          <p:cNvPr id="688135" name="Rectangle 7"/>
          <p:cNvSpPr>
            <a:spLocks noChangeArrowheads="1"/>
          </p:cNvSpPr>
          <p:nvPr/>
        </p:nvSpPr>
        <p:spPr bwMode="auto">
          <a:xfrm>
            <a:off x="1295400" y="1981200"/>
            <a:ext cx="6400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sz="2000">
                <a:latin typeface="Arial" pitchFamily="-1" charset="0"/>
              </a:rPr>
              <a:t>she engages in physically aggressive behavior </a:t>
            </a:r>
          </a:p>
        </p:txBody>
      </p:sp>
      <p:sp>
        <p:nvSpPr>
          <p:cNvPr id="688136" name="Rectangle 8"/>
          <p:cNvSpPr>
            <a:spLocks noChangeArrowheads="1"/>
          </p:cNvSpPr>
          <p:nvPr/>
        </p:nvSpPr>
        <p:spPr bwMode="auto">
          <a:xfrm>
            <a:off x="1295400" y="2819400"/>
            <a:ext cx="6400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sz="2000">
                <a:latin typeface="Arial" pitchFamily="-1" charset="0"/>
              </a:rPr>
              <a:t>she is able to avoid complying</a:t>
            </a:r>
          </a:p>
        </p:txBody>
      </p:sp>
      <p:sp>
        <p:nvSpPr>
          <p:cNvPr id="688137" name="Rectangle 9"/>
          <p:cNvSpPr>
            <a:spLocks noChangeArrowheads="1"/>
          </p:cNvSpPr>
          <p:nvPr/>
        </p:nvSpPr>
        <p:spPr bwMode="auto">
          <a:xfrm>
            <a:off x="1676400" y="4495800"/>
            <a:ext cx="6019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sz="2000">
                <a:latin typeface="Arial" pitchFamily="-1" charset="0"/>
              </a:rPr>
              <a:t>She is most likely…(it continues)</a:t>
            </a:r>
          </a:p>
        </p:txBody>
      </p:sp>
      <p:sp>
        <p:nvSpPr>
          <p:cNvPr id="688138" name="Rectangle 10"/>
          <p:cNvSpPr>
            <a:spLocks noChangeArrowheads="1"/>
          </p:cNvSpPr>
          <p:nvPr/>
        </p:nvSpPr>
        <p:spPr bwMode="auto">
          <a:xfrm>
            <a:off x="1676400" y="3657600"/>
            <a:ext cx="6019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sz="2000">
                <a:latin typeface="Arial" pitchFamily="-1" charset="0"/>
              </a:rPr>
              <a:t>avoid complying (i.e., demand is “</a:t>
            </a:r>
            <a:r>
              <a:rPr lang="en-US" sz="2800">
                <a:latin typeface="Arial" pitchFamily="-1" charset="0"/>
              </a:rPr>
              <a:t>removed</a:t>
            </a:r>
            <a:r>
              <a:rPr lang="en-US" sz="2000">
                <a:latin typeface="Arial" pitchFamily="-1" charset="0"/>
              </a:rPr>
              <a:t>”)</a:t>
            </a:r>
          </a:p>
        </p:txBody>
      </p:sp>
      <p:sp>
        <p:nvSpPr>
          <p:cNvPr id="688139" name="Rectangle 11"/>
          <p:cNvSpPr>
            <a:spLocks noChangeArrowheads="1"/>
          </p:cNvSpPr>
          <p:nvPr/>
        </p:nvSpPr>
        <p:spPr bwMode="auto">
          <a:xfrm>
            <a:off x="1676400" y="5334000"/>
            <a:ext cx="6019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sz="2000">
                <a:latin typeface="Arial" pitchFamily="-1" charset="0"/>
              </a:rPr>
              <a:t>Negative reinforcement</a:t>
            </a:r>
          </a:p>
        </p:txBody>
      </p:sp>
      <p:sp>
        <p:nvSpPr>
          <p:cNvPr id="688140" name="Rectangle 12"/>
          <p:cNvSpPr>
            <a:spLocks noChangeArrowheads="1"/>
          </p:cNvSpPr>
          <p:nvPr/>
        </p:nvSpPr>
        <p:spPr bwMode="auto">
          <a:xfrm>
            <a:off x="1295400" y="6248400"/>
            <a:ext cx="6400800" cy="457200"/>
          </a:xfrm>
          <a:prstGeom prst="rect">
            <a:avLst/>
          </a:prstGeom>
          <a:solidFill>
            <a:srgbClr val="BBE0E3">
              <a:alpha val="50195"/>
            </a:srgbClr>
          </a:solidFill>
          <a:ln w="9525">
            <a:noFill/>
            <a:miter lim="800000"/>
            <a:headEnd/>
            <a:tailEnd/>
          </a:ln>
        </p:spPr>
        <p:txBody>
          <a:bodyPr wrap="none" anchor="ctr">
            <a:prstTxWarp prst="textNoShape">
              <a:avLst/>
            </a:prstTxWarp>
          </a:bodyPr>
          <a:lstStyle/>
          <a:p>
            <a:r>
              <a:rPr lang="en-US" sz="2000">
                <a:latin typeface="Arial" pitchFamily="-1" charset="0"/>
              </a:rPr>
              <a:t>most likely…when she is physically uncomfortable</a:t>
            </a:r>
          </a:p>
        </p:txBody>
      </p:sp>
      <p:pic>
        <p:nvPicPr>
          <p:cNvPr id="89101" name="Picture 13" descr="j0232599"/>
          <p:cNvPicPr>
            <a:picLocks noChangeAspect="1" noChangeArrowheads="1"/>
          </p:cNvPicPr>
          <p:nvPr/>
        </p:nvPicPr>
        <p:blipFill>
          <a:blip r:embed="rId2"/>
          <a:srcRect/>
          <a:stretch>
            <a:fillRect/>
          </a:stretch>
        </p:blipFill>
        <p:spPr bwMode="auto">
          <a:xfrm>
            <a:off x="7315200" y="4800600"/>
            <a:ext cx="1217613" cy="1676400"/>
          </a:xfrm>
          <a:prstGeom prst="rect">
            <a:avLst/>
          </a:prstGeom>
          <a:noFill/>
          <a:ln w="9525">
            <a:noFill/>
            <a:miter lim="800000"/>
            <a:headEnd/>
            <a:tailEnd/>
          </a:ln>
        </p:spPr>
      </p:pic>
    </p:spTree>
    <p:extLst>
      <p:ext uri="{BB962C8B-B14F-4D97-AF65-F5344CB8AC3E}">
        <p14:creationId xmlns:p14="http://schemas.microsoft.com/office/powerpoint/2010/main" val="224746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88134"/>
                                        </p:tgtEl>
                                        <p:attrNameLst>
                                          <p:attrName>style.visibility</p:attrName>
                                        </p:attrNameLst>
                                      </p:cBhvr>
                                      <p:to>
                                        <p:strVal val="visible"/>
                                      </p:to>
                                    </p:set>
                                    <p:anim calcmode="lin" valueType="num">
                                      <p:cBhvr>
                                        <p:cTn id="7" dur="500" fill="hold"/>
                                        <p:tgtEl>
                                          <p:spTgt spid="688134"/>
                                        </p:tgtEl>
                                        <p:attrNameLst>
                                          <p:attrName>ppt_w</p:attrName>
                                        </p:attrNameLst>
                                      </p:cBhvr>
                                      <p:tavLst>
                                        <p:tav tm="0">
                                          <p:val>
                                            <p:fltVal val="0"/>
                                          </p:val>
                                        </p:tav>
                                        <p:tav tm="100000">
                                          <p:val>
                                            <p:strVal val="#ppt_w"/>
                                          </p:val>
                                        </p:tav>
                                      </p:tavLst>
                                    </p:anim>
                                    <p:anim calcmode="lin" valueType="num">
                                      <p:cBhvr>
                                        <p:cTn id="8" dur="500" fill="hold"/>
                                        <p:tgtEl>
                                          <p:spTgt spid="688134"/>
                                        </p:tgtEl>
                                        <p:attrNameLst>
                                          <p:attrName>ppt_h</p:attrName>
                                        </p:attrNameLst>
                                      </p:cBhvr>
                                      <p:tavLst>
                                        <p:tav tm="0">
                                          <p:val>
                                            <p:fltVal val="0"/>
                                          </p:val>
                                        </p:tav>
                                        <p:tav tm="100000">
                                          <p:val>
                                            <p:strVal val="#ppt_h"/>
                                          </p:val>
                                        </p:tav>
                                      </p:tavLst>
                                    </p:anim>
                                    <p:animEffect transition="in" filter="fade">
                                      <p:cBhvr>
                                        <p:cTn id="9" dur="500"/>
                                        <p:tgtEl>
                                          <p:spTgt spid="6881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88135"/>
                                        </p:tgtEl>
                                        <p:attrNameLst>
                                          <p:attrName>style.visibility</p:attrName>
                                        </p:attrNameLst>
                                      </p:cBhvr>
                                      <p:to>
                                        <p:strVal val="visible"/>
                                      </p:to>
                                    </p:set>
                                    <p:anim calcmode="lin" valueType="num">
                                      <p:cBhvr>
                                        <p:cTn id="14" dur="500" fill="hold"/>
                                        <p:tgtEl>
                                          <p:spTgt spid="688135"/>
                                        </p:tgtEl>
                                        <p:attrNameLst>
                                          <p:attrName>ppt_w</p:attrName>
                                        </p:attrNameLst>
                                      </p:cBhvr>
                                      <p:tavLst>
                                        <p:tav tm="0">
                                          <p:val>
                                            <p:fltVal val="0"/>
                                          </p:val>
                                        </p:tav>
                                        <p:tav tm="100000">
                                          <p:val>
                                            <p:strVal val="#ppt_w"/>
                                          </p:val>
                                        </p:tav>
                                      </p:tavLst>
                                    </p:anim>
                                    <p:anim calcmode="lin" valueType="num">
                                      <p:cBhvr>
                                        <p:cTn id="15" dur="500" fill="hold"/>
                                        <p:tgtEl>
                                          <p:spTgt spid="688135"/>
                                        </p:tgtEl>
                                        <p:attrNameLst>
                                          <p:attrName>ppt_h</p:attrName>
                                        </p:attrNameLst>
                                      </p:cBhvr>
                                      <p:tavLst>
                                        <p:tav tm="0">
                                          <p:val>
                                            <p:fltVal val="0"/>
                                          </p:val>
                                        </p:tav>
                                        <p:tav tm="100000">
                                          <p:val>
                                            <p:strVal val="#ppt_h"/>
                                          </p:val>
                                        </p:tav>
                                      </p:tavLst>
                                    </p:anim>
                                    <p:animEffect transition="in" filter="fade">
                                      <p:cBhvr>
                                        <p:cTn id="16" dur="500"/>
                                        <p:tgtEl>
                                          <p:spTgt spid="6881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88136"/>
                                        </p:tgtEl>
                                        <p:attrNameLst>
                                          <p:attrName>style.visibility</p:attrName>
                                        </p:attrNameLst>
                                      </p:cBhvr>
                                      <p:to>
                                        <p:strVal val="visible"/>
                                      </p:to>
                                    </p:set>
                                    <p:anim calcmode="lin" valueType="num">
                                      <p:cBhvr>
                                        <p:cTn id="21" dur="500" fill="hold"/>
                                        <p:tgtEl>
                                          <p:spTgt spid="688136"/>
                                        </p:tgtEl>
                                        <p:attrNameLst>
                                          <p:attrName>ppt_w</p:attrName>
                                        </p:attrNameLst>
                                      </p:cBhvr>
                                      <p:tavLst>
                                        <p:tav tm="0">
                                          <p:val>
                                            <p:fltVal val="0"/>
                                          </p:val>
                                        </p:tav>
                                        <p:tav tm="100000">
                                          <p:val>
                                            <p:strVal val="#ppt_w"/>
                                          </p:val>
                                        </p:tav>
                                      </p:tavLst>
                                    </p:anim>
                                    <p:anim calcmode="lin" valueType="num">
                                      <p:cBhvr>
                                        <p:cTn id="22" dur="500" fill="hold"/>
                                        <p:tgtEl>
                                          <p:spTgt spid="688136"/>
                                        </p:tgtEl>
                                        <p:attrNameLst>
                                          <p:attrName>ppt_h</p:attrName>
                                        </p:attrNameLst>
                                      </p:cBhvr>
                                      <p:tavLst>
                                        <p:tav tm="0">
                                          <p:val>
                                            <p:fltVal val="0"/>
                                          </p:val>
                                        </p:tav>
                                        <p:tav tm="100000">
                                          <p:val>
                                            <p:strVal val="#ppt_h"/>
                                          </p:val>
                                        </p:tav>
                                      </p:tavLst>
                                    </p:anim>
                                    <p:animEffect transition="in" filter="fade">
                                      <p:cBhvr>
                                        <p:cTn id="23" dur="500"/>
                                        <p:tgtEl>
                                          <p:spTgt spid="68813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88138"/>
                                        </p:tgtEl>
                                        <p:attrNameLst>
                                          <p:attrName>style.visibility</p:attrName>
                                        </p:attrNameLst>
                                      </p:cBhvr>
                                      <p:to>
                                        <p:strVal val="visible"/>
                                      </p:to>
                                    </p:set>
                                    <p:anim calcmode="lin" valueType="num">
                                      <p:cBhvr>
                                        <p:cTn id="28" dur="500" fill="hold"/>
                                        <p:tgtEl>
                                          <p:spTgt spid="688138"/>
                                        </p:tgtEl>
                                        <p:attrNameLst>
                                          <p:attrName>ppt_w</p:attrName>
                                        </p:attrNameLst>
                                      </p:cBhvr>
                                      <p:tavLst>
                                        <p:tav tm="0">
                                          <p:val>
                                            <p:fltVal val="0"/>
                                          </p:val>
                                        </p:tav>
                                        <p:tav tm="100000">
                                          <p:val>
                                            <p:strVal val="#ppt_w"/>
                                          </p:val>
                                        </p:tav>
                                      </p:tavLst>
                                    </p:anim>
                                    <p:anim calcmode="lin" valueType="num">
                                      <p:cBhvr>
                                        <p:cTn id="29" dur="500" fill="hold"/>
                                        <p:tgtEl>
                                          <p:spTgt spid="688138"/>
                                        </p:tgtEl>
                                        <p:attrNameLst>
                                          <p:attrName>ppt_h</p:attrName>
                                        </p:attrNameLst>
                                      </p:cBhvr>
                                      <p:tavLst>
                                        <p:tav tm="0">
                                          <p:val>
                                            <p:fltVal val="0"/>
                                          </p:val>
                                        </p:tav>
                                        <p:tav tm="100000">
                                          <p:val>
                                            <p:strVal val="#ppt_h"/>
                                          </p:val>
                                        </p:tav>
                                      </p:tavLst>
                                    </p:anim>
                                    <p:animEffect transition="in" filter="fade">
                                      <p:cBhvr>
                                        <p:cTn id="30" dur="500"/>
                                        <p:tgtEl>
                                          <p:spTgt spid="688138"/>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688131"/>
                                        </p:tgtEl>
                                        <p:attrNameLst>
                                          <p:attrName>style.visibility</p:attrName>
                                        </p:attrNameLst>
                                      </p:cBhvr>
                                      <p:to>
                                        <p:strVal val="visible"/>
                                      </p:to>
                                    </p:set>
                                    <p:anim calcmode="lin" valueType="num">
                                      <p:cBhvr>
                                        <p:cTn id="33" dur="500" fill="hold"/>
                                        <p:tgtEl>
                                          <p:spTgt spid="688131"/>
                                        </p:tgtEl>
                                        <p:attrNameLst>
                                          <p:attrName>ppt_w</p:attrName>
                                        </p:attrNameLst>
                                      </p:cBhvr>
                                      <p:tavLst>
                                        <p:tav tm="0">
                                          <p:val>
                                            <p:fltVal val="0"/>
                                          </p:val>
                                        </p:tav>
                                        <p:tav tm="100000">
                                          <p:val>
                                            <p:strVal val="#ppt_w"/>
                                          </p:val>
                                        </p:tav>
                                      </p:tavLst>
                                    </p:anim>
                                    <p:anim calcmode="lin" valueType="num">
                                      <p:cBhvr>
                                        <p:cTn id="34" dur="500" fill="hold"/>
                                        <p:tgtEl>
                                          <p:spTgt spid="688131"/>
                                        </p:tgtEl>
                                        <p:attrNameLst>
                                          <p:attrName>ppt_h</p:attrName>
                                        </p:attrNameLst>
                                      </p:cBhvr>
                                      <p:tavLst>
                                        <p:tav tm="0">
                                          <p:val>
                                            <p:fltVal val="0"/>
                                          </p:val>
                                        </p:tav>
                                        <p:tav tm="100000">
                                          <p:val>
                                            <p:strVal val="#ppt_h"/>
                                          </p:val>
                                        </p:tav>
                                      </p:tavLst>
                                    </p:anim>
                                    <p:animEffect transition="in" filter="fade">
                                      <p:cBhvr>
                                        <p:cTn id="35" dur="500"/>
                                        <p:tgtEl>
                                          <p:spTgt spid="688131"/>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688137"/>
                                        </p:tgtEl>
                                        <p:attrNameLst>
                                          <p:attrName>style.visibility</p:attrName>
                                        </p:attrNameLst>
                                      </p:cBhvr>
                                      <p:to>
                                        <p:strVal val="visible"/>
                                      </p:to>
                                    </p:set>
                                    <p:anim calcmode="lin" valueType="num">
                                      <p:cBhvr>
                                        <p:cTn id="40" dur="500" fill="hold"/>
                                        <p:tgtEl>
                                          <p:spTgt spid="688137"/>
                                        </p:tgtEl>
                                        <p:attrNameLst>
                                          <p:attrName>ppt_w</p:attrName>
                                        </p:attrNameLst>
                                      </p:cBhvr>
                                      <p:tavLst>
                                        <p:tav tm="0">
                                          <p:val>
                                            <p:fltVal val="0"/>
                                          </p:val>
                                        </p:tav>
                                        <p:tav tm="100000">
                                          <p:val>
                                            <p:strVal val="#ppt_w"/>
                                          </p:val>
                                        </p:tav>
                                      </p:tavLst>
                                    </p:anim>
                                    <p:anim calcmode="lin" valueType="num">
                                      <p:cBhvr>
                                        <p:cTn id="41" dur="500" fill="hold"/>
                                        <p:tgtEl>
                                          <p:spTgt spid="688137"/>
                                        </p:tgtEl>
                                        <p:attrNameLst>
                                          <p:attrName>ppt_h</p:attrName>
                                        </p:attrNameLst>
                                      </p:cBhvr>
                                      <p:tavLst>
                                        <p:tav tm="0">
                                          <p:val>
                                            <p:fltVal val="0"/>
                                          </p:val>
                                        </p:tav>
                                        <p:tav tm="100000">
                                          <p:val>
                                            <p:strVal val="#ppt_h"/>
                                          </p:val>
                                        </p:tav>
                                      </p:tavLst>
                                    </p:anim>
                                    <p:animEffect transition="in" filter="fade">
                                      <p:cBhvr>
                                        <p:cTn id="42" dur="500"/>
                                        <p:tgtEl>
                                          <p:spTgt spid="688137"/>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688130"/>
                                        </p:tgtEl>
                                        <p:attrNameLst>
                                          <p:attrName>style.visibility</p:attrName>
                                        </p:attrNameLst>
                                      </p:cBhvr>
                                      <p:to>
                                        <p:strVal val="visible"/>
                                      </p:to>
                                    </p:set>
                                    <p:anim calcmode="lin" valueType="num">
                                      <p:cBhvr>
                                        <p:cTn id="45" dur="500" fill="hold"/>
                                        <p:tgtEl>
                                          <p:spTgt spid="688130"/>
                                        </p:tgtEl>
                                        <p:attrNameLst>
                                          <p:attrName>ppt_w</p:attrName>
                                        </p:attrNameLst>
                                      </p:cBhvr>
                                      <p:tavLst>
                                        <p:tav tm="0">
                                          <p:val>
                                            <p:fltVal val="0"/>
                                          </p:val>
                                        </p:tav>
                                        <p:tav tm="100000">
                                          <p:val>
                                            <p:strVal val="#ppt_w"/>
                                          </p:val>
                                        </p:tav>
                                      </p:tavLst>
                                    </p:anim>
                                    <p:anim calcmode="lin" valueType="num">
                                      <p:cBhvr>
                                        <p:cTn id="46" dur="500" fill="hold"/>
                                        <p:tgtEl>
                                          <p:spTgt spid="688130"/>
                                        </p:tgtEl>
                                        <p:attrNameLst>
                                          <p:attrName>ppt_h</p:attrName>
                                        </p:attrNameLst>
                                      </p:cBhvr>
                                      <p:tavLst>
                                        <p:tav tm="0">
                                          <p:val>
                                            <p:fltVal val="0"/>
                                          </p:val>
                                        </p:tav>
                                        <p:tav tm="100000">
                                          <p:val>
                                            <p:strVal val="#ppt_h"/>
                                          </p:val>
                                        </p:tav>
                                      </p:tavLst>
                                    </p:anim>
                                    <p:animEffect transition="in" filter="fade">
                                      <p:cBhvr>
                                        <p:cTn id="47" dur="500"/>
                                        <p:tgtEl>
                                          <p:spTgt spid="68813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688139"/>
                                        </p:tgtEl>
                                        <p:attrNameLst>
                                          <p:attrName>style.visibility</p:attrName>
                                        </p:attrNameLst>
                                      </p:cBhvr>
                                      <p:to>
                                        <p:strVal val="visible"/>
                                      </p:to>
                                    </p:set>
                                    <p:anim calcmode="lin" valueType="num">
                                      <p:cBhvr>
                                        <p:cTn id="52" dur="500" fill="hold"/>
                                        <p:tgtEl>
                                          <p:spTgt spid="688139"/>
                                        </p:tgtEl>
                                        <p:attrNameLst>
                                          <p:attrName>ppt_w</p:attrName>
                                        </p:attrNameLst>
                                      </p:cBhvr>
                                      <p:tavLst>
                                        <p:tav tm="0">
                                          <p:val>
                                            <p:fltVal val="0"/>
                                          </p:val>
                                        </p:tav>
                                        <p:tav tm="100000">
                                          <p:val>
                                            <p:strVal val="#ppt_w"/>
                                          </p:val>
                                        </p:tav>
                                      </p:tavLst>
                                    </p:anim>
                                    <p:anim calcmode="lin" valueType="num">
                                      <p:cBhvr>
                                        <p:cTn id="53" dur="500" fill="hold"/>
                                        <p:tgtEl>
                                          <p:spTgt spid="688139"/>
                                        </p:tgtEl>
                                        <p:attrNameLst>
                                          <p:attrName>ppt_h</p:attrName>
                                        </p:attrNameLst>
                                      </p:cBhvr>
                                      <p:tavLst>
                                        <p:tav tm="0">
                                          <p:val>
                                            <p:fltVal val="0"/>
                                          </p:val>
                                        </p:tav>
                                        <p:tav tm="100000">
                                          <p:val>
                                            <p:strVal val="#ppt_h"/>
                                          </p:val>
                                        </p:tav>
                                      </p:tavLst>
                                    </p:anim>
                                    <p:animEffect transition="in" filter="fade">
                                      <p:cBhvr>
                                        <p:cTn id="54" dur="500"/>
                                        <p:tgtEl>
                                          <p:spTgt spid="68813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grpId="0" nodeType="clickEffect">
                                  <p:stCondLst>
                                    <p:cond delay="0"/>
                                  </p:stCondLst>
                                  <p:childTnLst>
                                    <p:set>
                                      <p:cBhvr>
                                        <p:cTn id="58" dur="1" fill="hold">
                                          <p:stCondLst>
                                            <p:cond delay="0"/>
                                          </p:stCondLst>
                                        </p:cTn>
                                        <p:tgtEl>
                                          <p:spTgt spid="688140"/>
                                        </p:tgtEl>
                                        <p:attrNameLst>
                                          <p:attrName>style.visibility</p:attrName>
                                        </p:attrNameLst>
                                      </p:cBhvr>
                                      <p:to>
                                        <p:strVal val="visible"/>
                                      </p:to>
                                    </p:set>
                                    <p:anim calcmode="lin" valueType="num">
                                      <p:cBhvr>
                                        <p:cTn id="59" dur="500" fill="hold"/>
                                        <p:tgtEl>
                                          <p:spTgt spid="688140"/>
                                        </p:tgtEl>
                                        <p:attrNameLst>
                                          <p:attrName>ppt_w</p:attrName>
                                        </p:attrNameLst>
                                      </p:cBhvr>
                                      <p:tavLst>
                                        <p:tav tm="0">
                                          <p:val>
                                            <p:fltVal val="0"/>
                                          </p:val>
                                        </p:tav>
                                        <p:tav tm="100000">
                                          <p:val>
                                            <p:strVal val="#ppt_w"/>
                                          </p:val>
                                        </p:tav>
                                      </p:tavLst>
                                    </p:anim>
                                    <p:anim calcmode="lin" valueType="num">
                                      <p:cBhvr>
                                        <p:cTn id="60" dur="500" fill="hold"/>
                                        <p:tgtEl>
                                          <p:spTgt spid="688140"/>
                                        </p:tgtEl>
                                        <p:attrNameLst>
                                          <p:attrName>ppt_h</p:attrName>
                                        </p:attrNameLst>
                                      </p:cBhvr>
                                      <p:tavLst>
                                        <p:tav tm="0">
                                          <p:val>
                                            <p:fltVal val="0"/>
                                          </p:val>
                                        </p:tav>
                                        <p:tav tm="100000">
                                          <p:val>
                                            <p:strVal val="#ppt_h"/>
                                          </p:val>
                                        </p:tav>
                                      </p:tavLst>
                                    </p:anim>
                                    <p:animEffect transition="in" filter="fade">
                                      <p:cBhvr>
                                        <p:cTn id="61" dur="500"/>
                                        <p:tgtEl>
                                          <p:spTgt spid="688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0" grpId="0" animBg="1"/>
      <p:bldP spid="688131" grpId="0" animBg="1"/>
      <p:bldP spid="688134" grpId="0" animBg="1"/>
      <p:bldP spid="688135" grpId="0" animBg="1"/>
      <p:bldP spid="688136" grpId="0" animBg="1"/>
      <p:bldP spid="688137" grpId="0" animBg="1"/>
      <p:bldP spid="688138" grpId="0" animBg="1"/>
      <p:bldP spid="688139" grpId="0" animBg="1"/>
      <p:bldP spid="68814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j0286076"/>
          <p:cNvPicPr>
            <a:picLocks noChangeAspect="1" noChangeArrowheads="1"/>
          </p:cNvPicPr>
          <p:nvPr/>
        </p:nvPicPr>
        <p:blipFill>
          <a:blip r:embed="rId2"/>
          <a:srcRect/>
          <a:stretch>
            <a:fillRect/>
          </a:stretch>
        </p:blipFill>
        <p:spPr bwMode="auto">
          <a:xfrm>
            <a:off x="0" y="4205288"/>
            <a:ext cx="2203450" cy="2652712"/>
          </a:xfrm>
          <a:prstGeom prst="rect">
            <a:avLst/>
          </a:prstGeom>
          <a:noFill/>
          <a:ln w="9525">
            <a:noFill/>
            <a:miter lim="800000"/>
            <a:headEnd/>
            <a:tailEnd/>
          </a:ln>
        </p:spPr>
      </p:pic>
      <p:sp>
        <p:nvSpPr>
          <p:cNvPr id="689155" name="AutoShape 3"/>
          <p:cNvSpPr>
            <a:spLocks noChangeArrowheads="1"/>
          </p:cNvSpPr>
          <p:nvPr/>
        </p:nvSpPr>
        <p:spPr bwMode="auto">
          <a:xfrm>
            <a:off x="2133600" y="762000"/>
            <a:ext cx="6400800" cy="5486400"/>
          </a:xfrm>
          <a:prstGeom prst="wedgeEllipseCallout">
            <a:avLst>
              <a:gd name="adj1" fmla="val -51833"/>
              <a:gd name="adj2" fmla="val 37875"/>
            </a:avLst>
          </a:prstGeom>
          <a:solidFill>
            <a:schemeClr val="hlink"/>
          </a:solidFill>
          <a:ln w="9525">
            <a:solidFill>
              <a:schemeClr val="tx1"/>
            </a:solidFill>
            <a:miter lim="800000"/>
            <a:headEnd/>
            <a:tailEnd/>
          </a:ln>
        </p:spPr>
        <p:txBody>
          <a:bodyPr anchor="ctr" anchorCtr="1">
            <a:prstTxWarp prst="textNoShape">
              <a:avLst/>
            </a:prstTxWarp>
          </a:bodyPr>
          <a:lstStyle/>
          <a:p>
            <a:r>
              <a:rPr lang="en-US" sz="3600">
                <a:latin typeface="Arial" pitchFamily="-1" charset="0"/>
              </a:rPr>
              <a:t>You only know if a consequence is reinforcing or punishing by looking at the effect on future behavior.</a:t>
            </a:r>
          </a:p>
        </p:txBody>
      </p:sp>
      <p:sp>
        <p:nvSpPr>
          <p:cNvPr id="90116" name="WordArt 4"/>
          <p:cNvSpPr>
            <a:spLocks noChangeArrowheads="1" noChangeShapeType="1" noTextEdit="1"/>
          </p:cNvSpPr>
          <p:nvPr/>
        </p:nvSpPr>
        <p:spPr bwMode="auto">
          <a:xfrm>
            <a:off x="2209800" y="457200"/>
            <a:ext cx="6248400" cy="36576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ea typeface="Arial Black"/>
                <a:cs typeface="Arial Black"/>
              </a:rPr>
              <a:t>TAKE AWAY MESSAGE</a:t>
            </a:r>
          </a:p>
        </p:txBody>
      </p:sp>
      <p:grpSp>
        <p:nvGrpSpPr>
          <p:cNvPr id="2" name="Group 8"/>
          <p:cNvGrpSpPr>
            <a:grpSpLocks/>
          </p:cNvGrpSpPr>
          <p:nvPr/>
        </p:nvGrpSpPr>
        <p:grpSpPr bwMode="auto">
          <a:xfrm rot="1594624">
            <a:off x="0" y="0"/>
            <a:ext cx="1447800" cy="1441450"/>
            <a:chOff x="1056" y="1296"/>
            <a:chExt cx="3270" cy="2732"/>
          </a:xfrm>
        </p:grpSpPr>
        <p:pic>
          <p:nvPicPr>
            <p:cNvPr id="90118" name="Picture 9" descr="MCj02937980000[1]"/>
            <p:cNvPicPr>
              <a:picLocks noChangeAspect="1" noChangeArrowheads="1"/>
            </p:cNvPicPr>
            <p:nvPr/>
          </p:nvPicPr>
          <p:blipFill>
            <a:blip r:embed="rId3"/>
            <a:srcRect/>
            <a:stretch>
              <a:fillRect/>
            </a:stretch>
          </p:blipFill>
          <p:spPr bwMode="auto">
            <a:xfrm rot="-1670284">
              <a:off x="1056" y="1296"/>
              <a:ext cx="3270" cy="2732"/>
            </a:xfrm>
            <a:prstGeom prst="rect">
              <a:avLst/>
            </a:prstGeom>
            <a:noFill/>
            <a:ln w="9525">
              <a:noFill/>
              <a:miter lim="800000"/>
              <a:headEnd/>
              <a:tailEnd/>
            </a:ln>
          </p:spPr>
        </p:pic>
        <p:sp>
          <p:nvSpPr>
            <p:cNvPr id="90119" name="WordArt 10"/>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extLst>
      <p:ext uri="{BB962C8B-B14F-4D97-AF65-F5344CB8AC3E}">
        <p14:creationId xmlns:p14="http://schemas.microsoft.com/office/powerpoint/2010/main" val="161643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689155"/>
                                        </p:tgtEl>
                                        <p:attrNameLst>
                                          <p:attrName>style.visibility</p:attrName>
                                        </p:attrNameLst>
                                      </p:cBhvr>
                                      <p:to>
                                        <p:strVal val="visible"/>
                                      </p:to>
                                    </p:set>
                                    <p:animEffect transition="in" filter="strips(upRight)">
                                      <p:cBhvr>
                                        <p:cTn id="7" dur="500"/>
                                        <p:tgtEl>
                                          <p:spTgt spid="68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143000" y="2130425"/>
            <a:ext cx="7086600" cy="3127375"/>
          </a:xfrm>
          <a:noFill/>
        </p:spPr>
        <p:txBody>
          <a:bodyPr/>
          <a:lstStyle/>
          <a:p>
            <a:pPr eaLnBrk="1" hangingPunct="1"/>
            <a:r>
              <a:rPr lang="en-US" dirty="0"/>
              <a:t>Advanced Skill Building:</a:t>
            </a:r>
            <a:br>
              <a:rPr lang="en-US" dirty="0"/>
            </a:br>
            <a:r>
              <a:rPr lang="en-US" i="1" dirty="0"/>
              <a:t>Understanding Function</a:t>
            </a:r>
            <a:br>
              <a:rPr lang="en-US" i="1" dirty="0"/>
            </a:br>
            <a:br>
              <a:rPr lang="en-US" i="1" dirty="0"/>
            </a:br>
            <a:r>
              <a:rPr lang="en-US" sz="3200" b="0" dirty="0"/>
              <a:t>Now let’s review the content from team training and see if our enhanced understanding helps us better understand the function piece!</a:t>
            </a:r>
          </a:p>
        </p:txBody>
      </p:sp>
    </p:spTree>
    <p:extLst>
      <p:ext uri="{BB962C8B-B14F-4D97-AF65-F5344CB8AC3E}">
        <p14:creationId xmlns:p14="http://schemas.microsoft.com/office/powerpoint/2010/main" val="18077607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472928">
            <a:off x="316448" y="1014456"/>
            <a:ext cx="2336321" cy="3041921"/>
          </a:xfrm>
          <a:prstGeom prst="rect">
            <a:avLst/>
          </a:prstGeom>
        </p:spPr>
      </p:pic>
      <p:pic>
        <p:nvPicPr>
          <p:cNvPr id="19" name="Picture 18"/>
          <p:cNvPicPr>
            <a:picLocks noChangeAspect="1"/>
          </p:cNvPicPr>
          <p:nvPr/>
        </p:nvPicPr>
        <p:blipFill>
          <a:blip r:embed="rId4"/>
          <a:stretch>
            <a:fillRect/>
          </a:stretch>
        </p:blipFill>
        <p:spPr>
          <a:xfrm rot="629489">
            <a:off x="3124200" y="3886200"/>
            <a:ext cx="3200400" cy="3200400"/>
          </a:xfrm>
          <a:prstGeom prst="rect">
            <a:avLst/>
          </a:prstGeom>
        </p:spPr>
      </p:pic>
      <p:grpSp>
        <p:nvGrpSpPr>
          <p:cNvPr id="2" name="Group 17"/>
          <p:cNvGrpSpPr/>
          <p:nvPr/>
        </p:nvGrpSpPr>
        <p:grpSpPr>
          <a:xfrm>
            <a:off x="2819400" y="685800"/>
            <a:ext cx="3810000" cy="3352800"/>
            <a:chOff x="3124200" y="1447800"/>
            <a:chExt cx="3810000" cy="3352800"/>
          </a:xfrm>
        </p:grpSpPr>
        <p:pic>
          <p:nvPicPr>
            <p:cNvPr id="15" name="Picture 14"/>
            <p:cNvPicPr>
              <a:picLocks noChangeAspect="1"/>
            </p:cNvPicPr>
            <p:nvPr/>
          </p:nvPicPr>
          <p:blipFill>
            <a:blip r:embed="rId5"/>
            <a:stretch>
              <a:fillRect/>
            </a:stretch>
          </p:blipFill>
          <p:spPr>
            <a:xfrm>
              <a:off x="3352800" y="1447800"/>
              <a:ext cx="3352800" cy="3352800"/>
            </a:xfrm>
            <a:prstGeom prst="rect">
              <a:avLst/>
            </a:prstGeom>
          </p:spPr>
        </p:pic>
        <p:sp>
          <p:nvSpPr>
            <p:cNvPr id="14" name="Text Placeholder 2"/>
            <p:cNvSpPr txBox="1">
              <a:spLocks/>
            </p:cNvSpPr>
            <p:nvPr/>
          </p:nvSpPr>
          <p:spPr bwMode="auto">
            <a:xfrm>
              <a:off x="3124200" y="2286000"/>
              <a:ext cx="3810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20000"/>
                </a:spcBef>
                <a:spcAft>
                  <a:spcPct val="0"/>
                </a:spcAft>
                <a:buClrTx/>
                <a:buSzTx/>
                <a:buFontTx/>
                <a:buNone/>
                <a:tabLst/>
                <a:defRPr/>
              </a:pPr>
              <a:r>
                <a:rPr kumimoji="0" lang="en-US" sz="3200" b="1" i="0" u="none" strike="noStrike" kern="0" cap="none" spc="0" normalizeH="0" baseline="0" noProof="0" dirty="0" err="1">
                  <a:ln>
                    <a:noFill/>
                  </a:ln>
                  <a:solidFill>
                    <a:srgbClr val="FFFFFF"/>
                  </a:solidFill>
                  <a:effectLst/>
                  <a:uLnTx/>
                  <a:uFillTx/>
                  <a:latin typeface="+mn-lt"/>
                  <a:ea typeface="ＭＳ Ｐゴシック" pitchFamily="-108" charset="-128"/>
                  <a:cs typeface="ＭＳ Ｐゴシック" pitchFamily="-108" charset="-128"/>
                </a:rPr>
                <a:t>nepbis.org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0" marR="0" lvl="0" indent="0" algn="ctr" defTabSz="914400" rtl="0" eaLnBrk="0" fontAlgn="base" latinLnBrk="0" hangingPunct="0">
                <a:lnSpc>
                  <a:spcPct val="90000"/>
                </a:lnSpc>
                <a:spcBef>
                  <a:spcPct val="20000"/>
                </a:spcBef>
                <a:spcAft>
                  <a:spcPct val="0"/>
                </a:spcAft>
                <a:buClrTx/>
                <a:buSzTx/>
                <a:buFontTx/>
                <a:buNone/>
                <a:tabLst/>
                <a:defRPr/>
              </a:pPr>
              <a:r>
                <a:rPr lang="en-US" sz="3200" b="1" kern="0" dirty="0" err="1">
                  <a:solidFill>
                    <a:srgbClr val="FFFFFF"/>
                  </a:solidFill>
                  <a:latin typeface="+mn-lt"/>
                </a:rPr>
                <a:t>pbis.org</a:t>
              </a:r>
              <a:endParaRPr kumimoji="0" lang="en-US" sz="3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0" lang="en-US" sz="12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300" b="1" i="0" u="none" strike="noStrike" kern="0" cap="none" spc="0" normalizeH="0" baseline="0" noProof="0" dirty="0">
                <a:ln>
                  <a:noFill/>
                </a:ln>
                <a:solidFill>
                  <a:srgbClr val="FFFFFF"/>
                </a:solidFill>
                <a:effectLst/>
                <a:uLnTx/>
                <a:uFillTx/>
                <a:latin typeface="+mn-lt"/>
                <a:ea typeface="ＭＳ Ｐゴシック" pitchFamily="-108" charset="-128"/>
                <a:cs typeface="ＭＳ Ｐゴシック" pitchFamily="-108" charset="-128"/>
              </a:endParaRPr>
            </a:p>
          </p:txBody>
        </p:sp>
      </p:grpSp>
      <p:sp>
        <p:nvSpPr>
          <p:cNvPr id="13" name="Rectangle 12"/>
          <p:cNvSpPr/>
          <p:nvPr/>
        </p:nvSpPr>
        <p:spPr>
          <a:xfrm rot="1571284">
            <a:off x="5122280" y="3930001"/>
            <a:ext cx="4572000" cy="986937"/>
          </a:xfrm>
          <a:prstGeom prst="rect">
            <a:avLst/>
          </a:prstGeom>
        </p:spPr>
        <p:txBody>
          <a:bodyPr>
            <a:spAutoFit/>
          </a:bodyPr>
          <a:lstStyle/>
          <a:p>
            <a:pPr>
              <a:lnSpc>
                <a:spcPct val="90000"/>
              </a:lnSpc>
            </a:pPr>
            <a:endParaRPr lang="en-US" sz="3200" dirty="0">
              <a:latin typeface="+mn-lt"/>
            </a:endParaRPr>
          </a:p>
          <a:p>
            <a:pPr algn="ctr">
              <a:lnSpc>
                <a:spcPct val="90000"/>
              </a:lnSpc>
            </a:pPr>
            <a:r>
              <a:rPr lang="en-US" sz="3200" dirty="0">
                <a:latin typeface="+mn-lt"/>
              </a:rPr>
              <a:t>Evaluation Plan</a:t>
            </a:r>
          </a:p>
        </p:txBody>
      </p:sp>
      <p:pic>
        <p:nvPicPr>
          <p:cNvPr id="17" name="Picture 16"/>
          <p:cNvPicPr>
            <a:picLocks noChangeAspect="1"/>
          </p:cNvPicPr>
          <p:nvPr/>
        </p:nvPicPr>
        <p:blipFill>
          <a:blip r:embed="rId6"/>
          <a:stretch>
            <a:fillRect/>
          </a:stretch>
        </p:blipFill>
        <p:spPr>
          <a:xfrm rot="1571284">
            <a:off x="6468378" y="2583183"/>
            <a:ext cx="2849120" cy="2004936"/>
          </a:xfrm>
          <a:prstGeom prst="rect">
            <a:avLst/>
          </a:prstGeom>
        </p:spPr>
      </p:pic>
      <p:sp>
        <p:nvSpPr>
          <p:cNvPr id="56323" name="Text Placeholder 2"/>
          <p:cNvSpPr>
            <a:spLocks noGrp="1"/>
          </p:cNvSpPr>
          <p:nvPr>
            <p:ph type="body" sz="half" idx="1"/>
          </p:nvPr>
        </p:nvSpPr>
        <p:spPr>
          <a:xfrm rot="20565071">
            <a:off x="433777" y="3885118"/>
            <a:ext cx="3810000" cy="1447800"/>
          </a:xfrm>
        </p:spPr>
        <p:txBody>
          <a:bodyPr/>
          <a:lstStyle/>
          <a:p>
            <a:pPr marL="0" indent="0" algn="ctr">
              <a:lnSpc>
                <a:spcPct val="90000"/>
              </a:lnSpc>
              <a:buNone/>
            </a:pPr>
            <a:r>
              <a:rPr lang="en-US" b="1" dirty="0">
                <a:ea typeface="ＭＳ Ｐゴシック" pitchFamily="-108" charset="-128"/>
                <a:cs typeface="ＭＳ Ｐゴシック" pitchFamily="-108" charset="-128"/>
              </a:rPr>
              <a:t>Coaching SWPBIS Workbook and Appendices</a:t>
            </a:r>
          </a:p>
          <a:p>
            <a:pPr>
              <a:lnSpc>
                <a:spcPct val="90000"/>
              </a:lnSpc>
            </a:pPr>
            <a:endParaRPr lang="en-US" sz="1200" b="1" dirty="0">
              <a:ea typeface="ＭＳ Ｐゴシック" pitchFamily="-108" charset="-128"/>
              <a:cs typeface="ＭＳ Ｐゴシック" pitchFamily="-108" charset="-128"/>
            </a:endParaRPr>
          </a:p>
          <a:p>
            <a:pPr>
              <a:lnSpc>
                <a:spcPct val="90000"/>
              </a:lnSpc>
              <a:buFontTx/>
              <a:buNone/>
            </a:pPr>
            <a:endParaRPr lang="en-US" sz="1300" b="1" dirty="0">
              <a:ea typeface="ＭＳ Ｐゴシック" pitchFamily="-108" charset="-128"/>
              <a:cs typeface="ＭＳ Ｐゴシック" pitchFamily="-108" charset="-128"/>
            </a:endParaRPr>
          </a:p>
        </p:txBody>
      </p:sp>
      <p:sp>
        <p:nvSpPr>
          <p:cNvPr id="20" name="Rectangle 19"/>
          <p:cNvSpPr/>
          <p:nvPr/>
        </p:nvSpPr>
        <p:spPr>
          <a:xfrm>
            <a:off x="2743200" y="6248400"/>
            <a:ext cx="4572000" cy="54373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90000"/>
              </a:lnSpc>
            </a:pPr>
            <a:r>
              <a:rPr lang="en-US" sz="3200" b="1" dirty="0"/>
              <a:t>Action Plan</a:t>
            </a:r>
          </a:p>
        </p:txBody>
      </p:sp>
      <p:sp>
        <p:nvSpPr>
          <p:cNvPr id="24"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a:solidFill>
                  <a:srgbClr val="008000"/>
                </a:solidFill>
                <a:latin typeface="+mj-lt"/>
              </a:rPr>
              <a:t> Tools!</a:t>
            </a:r>
            <a:endParaRPr lang="en-US" sz="5400" b="1" dirty="0">
              <a:solidFill>
                <a:srgbClr val="008000"/>
              </a:solidFill>
              <a:latin typeface="+mj-lt"/>
            </a:endParaRPr>
          </a:p>
        </p:txBody>
      </p:sp>
      <p:pic>
        <p:nvPicPr>
          <p:cNvPr id="23" name="Picture 22"/>
          <p:cNvPicPr>
            <a:picLocks noChangeAspect="1"/>
          </p:cNvPicPr>
          <p:nvPr/>
        </p:nvPicPr>
        <p:blipFill>
          <a:blip r:embed="rId7"/>
          <a:stretch>
            <a:fillRect/>
          </a:stretch>
        </p:blipFill>
        <p:spPr>
          <a:xfrm>
            <a:off x="8077200" y="609600"/>
            <a:ext cx="1066800" cy="1066800"/>
          </a:xfrm>
          <a:prstGeom prst="rect">
            <a:avLst/>
          </a:prstGeom>
        </p:spPr>
      </p:pic>
    </p:spTree>
    <p:extLst>
      <p:ext uri="{BB962C8B-B14F-4D97-AF65-F5344CB8AC3E}">
        <p14:creationId xmlns:p14="http://schemas.microsoft.com/office/powerpoint/2010/main" val="3434433064"/>
      </p:ext>
    </p:extLst>
  </p:cSld>
  <p:clrMapOvr>
    <a:masterClrMapping/>
  </p:clrMapOvr>
  <p:transition>
    <p:circl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0"/>
            <a:ext cx="7412976" cy="8610600"/>
          </a:xfrm>
          <a:prstGeom prst="rect">
            <a:avLst/>
          </a:prstGeom>
        </p:spPr>
      </p:pic>
      <p:sp>
        <p:nvSpPr>
          <p:cNvPr id="2" name="Rectangle 1"/>
          <p:cNvSpPr/>
          <p:nvPr/>
        </p:nvSpPr>
        <p:spPr bwMode="auto">
          <a:xfrm>
            <a:off x="1058416" y="5847655"/>
            <a:ext cx="7113984" cy="461665"/>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dirty="0">
                <a:solidFill>
                  <a:srgbClr val="000000"/>
                </a:solidFill>
                <a:latin typeface="Arial"/>
                <a:cs typeface="Arial"/>
              </a:rPr>
              <a:t>Understanding mechanism (Function) matters!</a:t>
            </a:r>
          </a:p>
        </p:txBody>
      </p:sp>
    </p:spTree>
    <p:extLst>
      <p:ext uri="{BB962C8B-B14F-4D97-AF65-F5344CB8AC3E}">
        <p14:creationId xmlns:p14="http://schemas.microsoft.com/office/powerpoint/2010/main" val="25450975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v="urn:schemas-microsoft-com:mac:vml">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95284"/>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4000" b="1" i="1" cap="small" dirty="0"/>
              <a:t>All Behavior Serves a Function:</a:t>
            </a:r>
          </a:p>
        </p:txBody>
      </p:sp>
      <p:sp>
        <p:nvSpPr>
          <p:cNvPr id="80899" name="Rectangle 3"/>
          <p:cNvSpPr>
            <a:spLocks noGrp="1" noChangeArrowheads="1"/>
          </p:cNvSpPr>
          <p:nvPr>
            <p:ph type="body" idx="1"/>
          </p:nvPr>
        </p:nvSpPr>
        <p:spPr>
          <a:solidFill>
            <a:srgbClr val="333399"/>
          </a:solidFill>
        </p:spPr>
        <p:txBody>
          <a:bodyPr/>
          <a:lstStyle/>
          <a:p>
            <a:pPr eaLnBrk="1" hangingPunct="1"/>
            <a:r>
              <a:rPr lang="en-US" sz="4000" i="1" cap="small" dirty="0">
                <a:solidFill>
                  <a:schemeClr val="bg1"/>
                </a:solidFill>
              </a:rPr>
              <a:t>get or obtain</a:t>
            </a:r>
            <a:r>
              <a:rPr lang="en-US" sz="4000" cap="small" dirty="0">
                <a:solidFill>
                  <a:schemeClr val="bg1"/>
                </a:solidFill>
              </a:rPr>
              <a:t> </a:t>
            </a:r>
          </a:p>
        </p:txBody>
      </p:sp>
      <p:sp>
        <p:nvSpPr>
          <p:cNvPr id="41" name="Content Placeholder 40"/>
          <p:cNvSpPr>
            <a:spLocks noGrp="1"/>
          </p:cNvSpPr>
          <p:nvPr>
            <p:ph sz="half" idx="2"/>
          </p:nvPr>
        </p:nvSpPr>
        <p:spPr>
          <a:xfrm>
            <a:off x="457200" y="2590799"/>
            <a:ext cx="4040188" cy="3535363"/>
          </a:xfrm>
        </p:spPr>
        <p:txBody>
          <a:bodyPr/>
          <a:lstStyle/>
          <a:p>
            <a:pPr marL="342900" lvl="1" indent="-342900">
              <a:buFontTx/>
              <a:buChar char="•"/>
            </a:pPr>
            <a:r>
              <a:rPr lang="en-US" sz="3200" dirty="0">
                <a:ea typeface="ＭＳ Ｐゴシック" pitchFamily="-111" charset="-128"/>
              </a:rPr>
              <a:t>desired activities, </a:t>
            </a:r>
          </a:p>
          <a:p>
            <a:pPr marL="342900" lvl="1" indent="-342900">
              <a:buFontTx/>
              <a:buChar char="•"/>
            </a:pPr>
            <a:r>
              <a:rPr lang="en-US" sz="3200" dirty="0">
                <a:ea typeface="ＭＳ Ｐゴシック" pitchFamily="-111" charset="-128"/>
              </a:rPr>
              <a:t>tangible items, </a:t>
            </a:r>
          </a:p>
          <a:p>
            <a:pPr marL="342900" lvl="1" indent="-342900">
              <a:buFontTx/>
              <a:buChar char="•"/>
            </a:pPr>
            <a:r>
              <a:rPr lang="en-US" sz="3200" dirty="0">
                <a:ea typeface="ＭＳ Ｐゴシック" pitchFamily="-111" charset="-128"/>
              </a:rPr>
              <a:t>attention, or </a:t>
            </a:r>
          </a:p>
          <a:p>
            <a:pPr marL="342900" lvl="1" indent="-342900">
              <a:buFontTx/>
              <a:buChar char="•"/>
            </a:pPr>
            <a:r>
              <a:rPr lang="en-US" sz="3200" dirty="0">
                <a:ea typeface="ＭＳ Ｐゴシック" pitchFamily="-111" charset="-128"/>
              </a:rPr>
              <a:t>sensory stimulation.</a:t>
            </a:r>
          </a:p>
          <a:p>
            <a:endParaRPr lang="en-US" dirty="0"/>
          </a:p>
        </p:txBody>
      </p:sp>
      <p:sp>
        <p:nvSpPr>
          <p:cNvPr id="42" name="Text Placeholder 41"/>
          <p:cNvSpPr>
            <a:spLocks noGrp="1"/>
          </p:cNvSpPr>
          <p:nvPr>
            <p:ph type="body" sz="quarter" idx="3"/>
          </p:nvPr>
        </p:nvSpPr>
        <p:spPr>
          <a:solidFill>
            <a:srgbClr val="333399"/>
          </a:solidFill>
        </p:spPr>
        <p:txBody>
          <a:bodyPr/>
          <a:lstStyle/>
          <a:p>
            <a:r>
              <a:rPr lang="en-US" sz="4000" i="1" cap="small" dirty="0">
                <a:solidFill>
                  <a:schemeClr val="bg1"/>
                </a:solidFill>
              </a:rPr>
              <a:t>avoid or escape</a:t>
            </a:r>
            <a:r>
              <a:rPr lang="en-US" sz="4000" cap="small" dirty="0">
                <a:solidFill>
                  <a:schemeClr val="bg1"/>
                </a:solidFill>
              </a:rPr>
              <a:t> </a:t>
            </a:r>
          </a:p>
        </p:txBody>
      </p:sp>
      <p:sp>
        <p:nvSpPr>
          <p:cNvPr id="43" name="Content Placeholder 42"/>
          <p:cNvSpPr>
            <a:spLocks noGrp="1"/>
          </p:cNvSpPr>
          <p:nvPr>
            <p:ph sz="quarter" idx="4"/>
          </p:nvPr>
        </p:nvSpPr>
        <p:spPr>
          <a:xfrm>
            <a:off x="4645025" y="2590799"/>
            <a:ext cx="4041775" cy="3535363"/>
          </a:xfrm>
        </p:spPr>
        <p:txBody>
          <a:bodyPr/>
          <a:lstStyle/>
          <a:p>
            <a:pPr marL="342900" lvl="1" indent="-342900">
              <a:buFontTx/>
              <a:buChar char="•"/>
            </a:pPr>
            <a:r>
              <a:rPr lang="en-US" sz="3200" dirty="0">
                <a:ea typeface="ＭＳ Ｐゴシック" pitchFamily="-111" charset="-128"/>
              </a:rPr>
              <a:t>aversive activities, </a:t>
            </a:r>
          </a:p>
          <a:p>
            <a:pPr marL="342900" lvl="1" indent="-342900">
              <a:buFontTx/>
              <a:buChar char="•"/>
            </a:pPr>
            <a:r>
              <a:rPr lang="en-US" sz="3200" dirty="0">
                <a:ea typeface="ＭＳ Ｐゴシック" pitchFamily="-111" charset="-128"/>
              </a:rPr>
              <a:t>tangible items,  </a:t>
            </a:r>
          </a:p>
          <a:p>
            <a:pPr marL="342900" lvl="1" indent="-342900">
              <a:buFontTx/>
              <a:buChar char="•"/>
            </a:pPr>
            <a:r>
              <a:rPr lang="en-US" sz="3200" dirty="0">
                <a:ea typeface="ＭＳ Ｐゴシック" pitchFamily="-111" charset="-128"/>
              </a:rPr>
              <a:t>attention, or </a:t>
            </a:r>
          </a:p>
          <a:p>
            <a:pPr marL="342900" lvl="1" indent="-342900">
              <a:buFontTx/>
              <a:buChar char="•"/>
            </a:pPr>
            <a:r>
              <a:rPr lang="en-US" sz="3200" dirty="0">
                <a:ea typeface="ＭＳ Ｐゴシック" pitchFamily="-111" charset="-128"/>
              </a:rPr>
              <a:t>sensory stimulation.</a:t>
            </a:r>
          </a:p>
          <a:p>
            <a:endParaRPr lang="en-US" dirty="0"/>
          </a:p>
        </p:txBody>
      </p:sp>
    </p:spTree>
    <p:extLst>
      <p:ext uri="{BB962C8B-B14F-4D97-AF65-F5344CB8AC3E}">
        <p14:creationId xmlns:p14="http://schemas.microsoft.com/office/powerpoint/2010/main" val="379010013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nvGraphicFramePr>
        <p:xfrm>
          <a:off x="1676400" y="0"/>
          <a:ext cx="5964238" cy="6629400"/>
        </p:xfrm>
        <a:graphic>
          <a:graphicData uri="http://schemas.openxmlformats.org/presentationml/2006/ole">
            <mc:AlternateContent xmlns:mc="http://schemas.openxmlformats.org/markup-compatibility/2006">
              <mc:Choice xmlns:v="urn:schemas-microsoft-com:vml" Requires="v">
                <p:oleObj spid="_x0000_s244756" name="Visio" r:id="rId3" imgW="3247034" imgH="3610051" progId="">
                  <p:embed/>
                </p:oleObj>
              </mc:Choice>
              <mc:Fallback>
                <p:oleObj name="Visio" r:id="rId3" imgW="3247034" imgH="361005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5964238" cy="6629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1923" name="Rectangle 3"/>
          <p:cNvSpPr>
            <a:spLocks noGrp="1" noChangeArrowheads="1"/>
          </p:cNvSpPr>
          <p:nvPr>
            <p:ph type="title"/>
          </p:nvPr>
        </p:nvSpPr>
        <p:spPr>
          <a:xfrm rot="19511224">
            <a:off x="53975" y="819150"/>
            <a:ext cx="3048000" cy="803275"/>
          </a:xfrm>
          <a:solidFill>
            <a:schemeClr val="accent2"/>
          </a:solidFill>
        </p:spPr>
        <p:txBody>
          <a:bodyPr/>
          <a:lstStyle/>
          <a:p>
            <a:pPr eaLnBrk="1" hangingPunct="1"/>
            <a:r>
              <a:rPr lang="en-US">
                <a:solidFill>
                  <a:schemeClr val="hlink"/>
                </a:solidFill>
              </a:rPr>
              <a:t>Functions</a:t>
            </a:r>
          </a:p>
        </p:txBody>
      </p:sp>
      <p:sp>
        <p:nvSpPr>
          <p:cNvPr id="81924" name="Rectangle 4"/>
          <p:cNvSpPr>
            <a:spLocks noChangeArrowheads="1"/>
          </p:cNvSpPr>
          <p:nvPr/>
        </p:nvSpPr>
        <p:spPr bwMode="auto">
          <a:xfrm>
            <a:off x="0" y="129540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921605" name="AutoShape 5"/>
          <p:cNvSpPr>
            <a:spLocks noChangeArrowheads="1"/>
          </p:cNvSpPr>
          <p:nvPr/>
        </p:nvSpPr>
        <p:spPr bwMode="auto">
          <a:xfrm>
            <a:off x="914400" y="2209800"/>
            <a:ext cx="1524000" cy="685800"/>
          </a:xfrm>
          <a:custGeom>
            <a:avLst/>
            <a:gdLst>
              <a:gd name="T0" fmla="*/ 2147483647 w 21600"/>
              <a:gd name="T1" fmla="*/ 0 h 21600"/>
              <a:gd name="T2" fmla="*/ 0 w 21600"/>
              <a:gd name="T3" fmla="*/ 345664631 h 21600"/>
              <a:gd name="T4" fmla="*/ 2147483647 w 21600"/>
              <a:gd name="T5" fmla="*/ 691329263 h 21600"/>
              <a:gd name="T6" fmla="*/ 2147483647 w 21600"/>
              <a:gd name="T7" fmla="*/ 345664631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ea typeface="Arial" pitchFamily="-1" charset="0"/>
                <a:cs typeface="Arial" pitchFamily="-1" charset="0"/>
              </a:rPr>
              <a:t>Pos Reinf</a:t>
            </a:r>
          </a:p>
        </p:txBody>
      </p:sp>
      <p:sp>
        <p:nvSpPr>
          <p:cNvPr id="921606" name="AutoShape 6"/>
          <p:cNvSpPr>
            <a:spLocks noChangeArrowheads="1"/>
          </p:cNvSpPr>
          <p:nvPr/>
        </p:nvSpPr>
        <p:spPr bwMode="auto">
          <a:xfrm rot="10800000">
            <a:off x="6934200" y="2209800"/>
            <a:ext cx="1524000" cy="685800"/>
          </a:xfrm>
          <a:custGeom>
            <a:avLst/>
            <a:gdLst>
              <a:gd name="T0" fmla="*/ 2147483647 w 21600"/>
              <a:gd name="T1" fmla="*/ 0 h 21600"/>
              <a:gd name="T2" fmla="*/ 0 w 21600"/>
              <a:gd name="T3" fmla="*/ 345664631 h 21600"/>
              <a:gd name="T4" fmla="*/ 2147483647 w 21600"/>
              <a:gd name="T5" fmla="*/ 691329263 h 21600"/>
              <a:gd name="T6" fmla="*/ 2147483647 w 21600"/>
              <a:gd name="T7" fmla="*/ 345664631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rot="10800000" wrap="none" anchor="ctr">
            <a:prstTxWarp prst="textNoShape">
              <a:avLst/>
            </a:prstTxWarp>
          </a:bodyPr>
          <a:lstStyle/>
          <a:p>
            <a:pPr algn="ctr"/>
            <a:r>
              <a:rPr lang="en-US">
                <a:ea typeface="Arial" pitchFamily="-1" charset="0"/>
                <a:cs typeface="Arial" pitchFamily="-1" charset="0"/>
              </a:rPr>
              <a:t>Neg Reinf</a:t>
            </a:r>
          </a:p>
        </p:txBody>
      </p:sp>
    </p:spTree>
    <p:extLst>
      <p:ext uri="{BB962C8B-B14F-4D97-AF65-F5344CB8AC3E}">
        <p14:creationId xmlns:p14="http://schemas.microsoft.com/office/powerpoint/2010/main" val="1401868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5" grpId="0" animBg="1"/>
      <p:bldP spid="921606"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solidFill>
            <a:srgbClr val="99CCFF"/>
          </a:solidFill>
        </p:spPr>
        <p:txBody>
          <a:bodyPr/>
          <a:lstStyle/>
          <a:p>
            <a:pPr eaLnBrk="1" hangingPunct="1"/>
            <a:r>
              <a:rPr lang="en-US" sz="3400"/>
              <a:t>Non-examples </a:t>
            </a:r>
            <a:br>
              <a:rPr lang="en-US" sz="3400"/>
            </a:br>
            <a:r>
              <a:rPr lang="en-US" sz="3400"/>
              <a:t>of Function-Based Approach</a:t>
            </a:r>
          </a:p>
        </p:txBody>
      </p:sp>
      <p:sp>
        <p:nvSpPr>
          <p:cNvPr id="82947" name="Rectangle 3"/>
          <p:cNvSpPr>
            <a:spLocks noGrp="1" noChangeArrowheads="1"/>
          </p:cNvSpPr>
          <p:nvPr>
            <p:ph type="body" sz="half" idx="1"/>
          </p:nvPr>
        </p:nvSpPr>
        <p:spPr>
          <a:xfrm>
            <a:off x="1066800" y="5562600"/>
            <a:ext cx="6553200" cy="990600"/>
          </a:xfrm>
        </p:spPr>
        <p:txBody>
          <a:bodyPr/>
          <a:lstStyle/>
          <a:p>
            <a:pPr algn="ctr" eaLnBrk="1" hangingPunct="1">
              <a:buFontTx/>
              <a:buNone/>
            </a:pPr>
            <a:r>
              <a:rPr lang="en-US" sz="2800" i="1"/>
              <a:t>	</a:t>
            </a:r>
            <a:r>
              <a:rPr lang="en-US" sz="3000" i="1"/>
              <a:t>“</a:t>
            </a:r>
            <a:r>
              <a:rPr lang="en-US" sz="3000" i="1">
                <a:solidFill>
                  <a:srgbClr val="FF3300"/>
                </a:solidFill>
              </a:rPr>
              <a:t>Function</a:t>
            </a:r>
            <a:r>
              <a:rPr lang="en-US" sz="3000" i="1"/>
              <a:t>” = outcome, result, purpose, consequence</a:t>
            </a:r>
          </a:p>
        </p:txBody>
      </p:sp>
      <p:sp>
        <p:nvSpPr>
          <p:cNvPr id="919556" name="Rectangle 4"/>
          <p:cNvSpPr>
            <a:spLocks noChangeArrowheads="1"/>
          </p:cNvSpPr>
          <p:nvPr/>
        </p:nvSpPr>
        <p:spPr bwMode="auto">
          <a:xfrm>
            <a:off x="609600" y="914400"/>
            <a:ext cx="7467600" cy="4419600"/>
          </a:xfrm>
          <a:prstGeom prst="rect">
            <a:avLst/>
          </a:prstGeom>
          <a:noFill/>
          <a:ln w="9525">
            <a:noFill/>
            <a:miter lim="800000"/>
            <a:headEnd/>
            <a:tailEnd/>
          </a:ln>
        </p:spPr>
        <p:txBody>
          <a:bodyPr>
            <a:prstTxWarp prst="textNoShape">
              <a:avLst/>
            </a:prstTxWarp>
          </a:bodyPr>
          <a:lstStyle/>
          <a:p>
            <a:pPr marL="342900" indent="-342900" algn="l">
              <a:spcBef>
                <a:spcPct val="20000"/>
              </a:spcBef>
            </a:pPr>
            <a:endParaRPr lang="en-US" sz="3000" i="1" dirty="0">
              <a:latin typeface="Britannic Bold" pitchFamily="-111" charset="0"/>
            </a:endParaRPr>
          </a:p>
          <a:p>
            <a:pPr marL="742950" lvl="1" indent="-285750" algn="l">
              <a:spcBef>
                <a:spcPct val="20000"/>
              </a:spcBef>
              <a:buFontTx/>
              <a:buChar char="–"/>
            </a:pPr>
            <a:r>
              <a:rPr lang="en-US" sz="2800" i="1" dirty="0">
                <a:latin typeface="Britannic Bold" pitchFamily="-111" charset="0"/>
              </a:rPr>
              <a:t>“Lantana, you skipped 2 school days, so we’re going to suspend you for 2 more.”</a:t>
            </a:r>
          </a:p>
          <a:p>
            <a:pPr marL="742950" lvl="1" indent="-285750" algn="l">
              <a:spcBef>
                <a:spcPct val="20000"/>
              </a:spcBef>
              <a:buFontTx/>
              <a:buChar char="–"/>
            </a:pPr>
            <a:r>
              <a:rPr lang="en-US" sz="2800" i="1" dirty="0">
                <a:latin typeface="Britannic Bold" pitchFamily="-111" charset="0"/>
              </a:rPr>
              <a:t>“Phloem, I’m taking your book away because you obviously aren’t ready to learn.”</a:t>
            </a:r>
          </a:p>
          <a:p>
            <a:pPr marL="742950" lvl="1" indent="-285750" algn="l">
              <a:spcBef>
                <a:spcPct val="20000"/>
              </a:spcBef>
              <a:buFontTx/>
              <a:buChar char="–"/>
            </a:pPr>
            <a:r>
              <a:rPr lang="en-US" sz="2800" i="1" dirty="0">
                <a:latin typeface="Britannic Bold" pitchFamily="-111" charset="0"/>
              </a:rPr>
              <a:t>“You want my attention?! I’ll show you attention,…let’s take a walk down to the office &amp; have a little chat with the Principal.”</a:t>
            </a:r>
          </a:p>
        </p:txBody>
      </p:sp>
    </p:spTree>
    <p:extLst>
      <p:ext uri="{BB962C8B-B14F-4D97-AF65-F5344CB8AC3E}">
        <p14:creationId xmlns:p14="http://schemas.microsoft.com/office/powerpoint/2010/main" val="30828456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95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95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95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6"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33400" y="152400"/>
            <a:ext cx="8305800" cy="8382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To Determine Function of Behavior</a:t>
            </a:r>
          </a:p>
        </p:txBody>
      </p:sp>
      <p:graphicFrame>
        <p:nvGraphicFramePr>
          <p:cNvPr id="4" name="Diagram 3"/>
          <p:cNvGraphicFramePr/>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257800"/>
            <a:ext cx="8077200" cy="1295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2800" b="1" dirty="0">
                <a:solidFill>
                  <a:schemeClr val="dk1"/>
                </a:solidFill>
                <a:latin typeface="+mn-lt"/>
                <a:ea typeface="+mn-ea"/>
                <a:cs typeface="+mn-cs"/>
              </a:rPr>
              <a:t>Based on observing patterns across time, we can infer the probable function of behavior.</a:t>
            </a:r>
          </a:p>
        </p:txBody>
      </p:sp>
      <p:sp>
        <p:nvSpPr>
          <p:cNvPr id="6" name="Rounded Rectangle 5"/>
          <p:cNvSpPr/>
          <p:nvPr/>
        </p:nvSpPr>
        <p:spPr>
          <a:xfrm>
            <a:off x="457200" y="1676400"/>
            <a:ext cx="26670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cap="small" dirty="0"/>
              <a:t>Antecedent</a:t>
            </a:r>
          </a:p>
        </p:txBody>
      </p:sp>
      <p:sp>
        <p:nvSpPr>
          <p:cNvPr id="7" name="Rounded Rectangle 6"/>
          <p:cNvSpPr/>
          <p:nvPr/>
        </p:nvSpPr>
        <p:spPr>
          <a:xfrm>
            <a:off x="3276600" y="1676400"/>
            <a:ext cx="26670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cap="small" dirty="0"/>
              <a:t>Behavior</a:t>
            </a:r>
          </a:p>
        </p:txBody>
      </p:sp>
      <p:sp>
        <p:nvSpPr>
          <p:cNvPr id="8" name="Rounded Rectangle 7"/>
          <p:cNvSpPr/>
          <p:nvPr/>
        </p:nvSpPr>
        <p:spPr>
          <a:xfrm>
            <a:off x="6019800" y="1676400"/>
            <a:ext cx="26670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cap="small" dirty="0"/>
              <a:t>Consequence</a:t>
            </a:r>
          </a:p>
        </p:txBody>
      </p:sp>
    </p:spTree>
    <p:extLst>
      <p:ext uri="{BB962C8B-B14F-4D97-AF65-F5344CB8AC3E}">
        <p14:creationId xmlns:p14="http://schemas.microsoft.com/office/powerpoint/2010/main" val="32303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33400" y="152400"/>
            <a:ext cx="8305800" cy="8382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Let’s practice</a:t>
            </a:r>
          </a:p>
        </p:txBody>
      </p:sp>
      <p:graphicFrame>
        <p:nvGraphicFramePr>
          <p:cNvPr id="4" name="Diagram 3"/>
          <p:cNvGraphicFramePr/>
          <p:nvPr/>
        </p:nvGraphicFramePr>
        <p:xfrm>
          <a:off x="457200" y="256063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638800"/>
            <a:ext cx="3810000" cy="914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3600" b="1" dirty="0">
                <a:solidFill>
                  <a:schemeClr val="dk1"/>
                </a:solidFill>
                <a:latin typeface="+mn-lt"/>
                <a:ea typeface="+mn-ea"/>
                <a:cs typeface="+mn-cs"/>
              </a:rPr>
              <a:t>What Function?</a:t>
            </a:r>
          </a:p>
        </p:txBody>
      </p:sp>
      <p:sp>
        <p:nvSpPr>
          <p:cNvPr id="6" name="Rounded Rectangle 5"/>
          <p:cNvSpPr>
            <a:spLocks noChangeArrowheads="1"/>
          </p:cNvSpPr>
          <p:nvPr/>
        </p:nvSpPr>
        <p:spPr bwMode="auto">
          <a:xfrm>
            <a:off x="4572000" y="5638800"/>
            <a:ext cx="4114800" cy="91440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3200" dirty="0">
                <a:solidFill>
                  <a:srgbClr val="FFFFFF"/>
                </a:solidFill>
                <a:latin typeface="+mn-lt"/>
                <a:ea typeface="+mn-ea"/>
                <a:cs typeface="+mn-cs"/>
              </a:rPr>
              <a:t>Get/obtain Attention</a:t>
            </a:r>
          </a:p>
        </p:txBody>
      </p:sp>
      <p:sp>
        <p:nvSpPr>
          <p:cNvPr id="7" name="Rounded Rectangle 6"/>
          <p:cNvSpPr/>
          <p:nvPr/>
        </p:nvSpPr>
        <p:spPr>
          <a:xfrm>
            <a:off x="457200" y="3581400"/>
            <a:ext cx="2667000" cy="1447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Antecedent?</a:t>
            </a:r>
          </a:p>
        </p:txBody>
      </p:sp>
      <p:sp>
        <p:nvSpPr>
          <p:cNvPr id="8" name="Rounded Rectangle 7"/>
          <p:cNvSpPr/>
          <p:nvPr/>
        </p:nvSpPr>
        <p:spPr>
          <a:xfrm>
            <a:off x="3200400" y="3581400"/>
            <a:ext cx="2667000" cy="1447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Behavior?</a:t>
            </a:r>
          </a:p>
        </p:txBody>
      </p:sp>
      <p:sp>
        <p:nvSpPr>
          <p:cNvPr id="9" name="Rounded Rectangle 8"/>
          <p:cNvSpPr/>
          <p:nvPr/>
        </p:nvSpPr>
        <p:spPr>
          <a:xfrm>
            <a:off x="6019800" y="3581400"/>
            <a:ext cx="2667000" cy="14478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Consequence?</a:t>
            </a:r>
          </a:p>
        </p:txBody>
      </p:sp>
      <p:sp>
        <p:nvSpPr>
          <p:cNvPr id="10" name="TextBox 9"/>
          <p:cNvSpPr txBox="1"/>
          <p:nvPr/>
        </p:nvSpPr>
        <p:spPr>
          <a:xfrm>
            <a:off x="533400" y="1143000"/>
            <a:ext cx="83058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During teacher lecture, Martha </a:t>
            </a:r>
            <a:r>
              <a:rPr lang="en-US" sz="2800" b="1" i="1" dirty="0"/>
              <a:t>repeatedly </a:t>
            </a:r>
            <a:r>
              <a:rPr lang="en-US" sz="2800" b="1" dirty="0"/>
              <a:t>and loudly calls out (without raising her hand).  Each time, the teacher gives her a look, a redirection, or occasionally calls on her.</a:t>
            </a:r>
          </a:p>
        </p:txBody>
      </p:sp>
    </p:spTree>
    <p:extLst>
      <p:ext uri="{BB962C8B-B14F-4D97-AF65-F5344CB8AC3E}">
        <p14:creationId xmlns:p14="http://schemas.microsoft.com/office/powerpoint/2010/main" val="117131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33400" y="152400"/>
            <a:ext cx="8305800" cy="8382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Let’s practice</a:t>
            </a:r>
          </a:p>
        </p:txBody>
      </p:sp>
      <p:graphicFrame>
        <p:nvGraphicFramePr>
          <p:cNvPr id="4" name="Diagram 3"/>
          <p:cNvGraphicFramePr/>
          <p:nvPr/>
        </p:nvGraphicFramePr>
        <p:xfrm>
          <a:off x="457200" y="256063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638800"/>
            <a:ext cx="3810000" cy="914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3600" b="1" dirty="0">
                <a:solidFill>
                  <a:schemeClr val="dk1"/>
                </a:solidFill>
                <a:latin typeface="+mn-lt"/>
                <a:ea typeface="+mn-ea"/>
                <a:cs typeface="+mn-cs"/>
              </a:rPr>
              <a:t>What Function?</a:t>
            </a:r>
          </a:p>
        </p:txBody>
      </p:sp>
      <p:sp>
        <p:nvSpPr>
          <p:cNvPr id="6" name="Rounded Rectangle 5"/>
          <p:cNvSpPr>
            <a:spLocks noChangeArrowheads="1"/>
          </p:cNvSpPr>
          <p:nvPr/>
        </p:nvSpPr>
        <p:spPr bwMode="auto">
          <a:xfrm>
            <a:off x="4572000" y="5638800"/>
            <a:ext cx="4114800" cy="91440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3200" dirty="0">
                <a:solidFill>
                  <a:srgbClr val="FFFFFF"/>
                </a:solidFill>
                <a:latin typeface="+mn-lt"/>
                <a:ea typeface="+mn-ea"/>
                <a:cs typeface="+mn-cs"/>
              </a:rPr>
              <a:t>Escape Task</a:t>
            </a:r>
          </a:p>
        </p:txBody>
      </p:sp>
      <p:sp>
        <p:nvSpPr>
          <p:cNvPr id="7" name="Rounded Rectangle 6"/>
          <p:cNvSpPr/>
          <p:nvPr/>
        </p:nvSpPr>
        <p:spPr>
          <a:xfrm>
            <a:off x="762000" y="3657600"/>
            <a:ext cx="2438400" cy="1371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Antecedent?</a:t>
            </a:r>
          </a:p>
        </p:txBody>
      </p:sp>
      <p:sp>
        <p:nvSpPr>
          <p:cNvPr id="10" name="TextBox 9"/>
          <p:cNvSpPr txBox="1"/>
          <p:nvPr/>
        </p:nvSpPr>
        <p:spPr>
          <a:xfrm>
            <a:off x="533400" y="1143000"/>
            <a:ext cx="83058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When given a difficult writing assignment Susannah </a:t>
            </a:r>
            <a:r>
              <a:rPr lang="en-US" sz="2800" b="1" i="1" dirty="0"/>
              <a:t>regularly </a:t>
            </a:r>
            <a:r>
              <a:rPr lang="en-US" sz="2800" b="1" dirty="0"/>
              <a:t>throws her pencil down, rips up her paper, and puts her head down.  Her teacher ignores this behavior (and Susannah never completes her assignment).</a:t>
            </a:r>
          </a:p>
        </p:txBody>
      </p:sp>
      <p:sp>
        <p:nvSpPr>
          <p:cNvPr id="11" name="Rounded Rectangle 10"/>
          <p:cNvSpPr/>
          <p:nvPr/>
        </p:nvSpPr>
        <p:spPr>
          <a:xfrm>
            <a:off x="3352800" y="3657600"/>
            <a:ext cx="2438400" cy="1371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Behavior?</a:t>
            </a:r>
          </a:p>
        </p:txBody>
      </p:sp>
      <p:sp>
        <p:nvSpPr>
          <p:cNvPr id="12" name="Rounded Rectangle 11"/>
          <p:cNvSpPr/>
          <p:nvPr/>
        </p:nvSpPr>
        <p:spPr>
          <a:xfrm>
            <a:off x="5943600" y="3657600"/>
            <a:ext cx="2438400" cy="1371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Consequence?</a:t>
            </a:r>
          </a:p>
        </p:txBody>
      </p:sp>
    </p:spTree>
    <p:extLst>
      <p:ext uri="{BB962C8B-B14F-4D97-AF65-F5344CB8AC3E}">
        <p14:creationId xmlns:p14="http://schemas.microsoft.com/office/powerpoint/2010/main" val="208327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33400" y="152400"/>
            <a:ext cx="8305800" cy="8382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Let’s practice</a:t>
            </a:r>
          </a:p>
        </p:txBody>
      </p:sp>
      <p:graphicFrame>
        <p:nvGraphicFramePr>
          <p:cNvPr id="4" name="Diagram 3"/>
          <p:cNvGraphicFramePr/>
          <p:nvPr/>
        </p:nvGraphicFramePr>
        <p:xfrm>
          <a:off x="457200" y="256063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638800"/>
            <a:ext cx="3810000" cy="914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3600" b="1" dirty="0">
                <a:solidFill>
                  <a:schemeClr val="dk1"/>
                </a:solidFill>
                <a:latin typeface="+mn-lt"/>
                <a:ea typeface="+mn-ea"/>
                <a:cs typeface="+mn-cs"/>
              </a:rPr>
              <a:t>What Function?</a:t>
            </a:r>
          </a:p>
        </p:txBody>
      </p:sp>
      <p:sp>
        <p:nvSpPr>
          <p:cNvPr id="6" name="Rounded Rectangle 5"/>
          <p:cNvSpPr>
            <a:spLocks noChangeArrowheads="1"/>
          </p:cNvSpPr>
          <p:nvPr/>
        </p:nvSpPr>
        <p:spPr bwMode="auto">
          <a:xfrm>
            <a:off x="4572000" y="5638800"/>
            <a:ext cx="4114800" cy="91440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3200" dirty="0">
                <a:solidFill>
                  <a:srgbClr val="FFFFFF"/>
                </a:solidFill>
                <a:latin typeface="+mn-lt"/>
                <a:ea typeface="+mn-ea"/>
                <a:cs typeface="+mn-cs"/>
              </a:rPr>
              <a:t>Peer attention</a:t>
            </a:r>
          </a:p>
        </p:txBody>
      </p:sp>
      <p:sp>
        <p:nvSpPr>
          <p:cNvPr id="7" name="Rounded Rectangle 6"/>
          <p:cNvSpPr/>
          <p:nvPr/>
        </p:nvSpPr>
        <p:spPr>
          <a:xfrm>
            <a:off x="762000" y="3657600"/>
            <a:ext cx="2438400" cy="1371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Antecedent?</a:t>
            </a:r>
          </a:p>
        </p:txBody>
      </p:sp>
      <p:sp>
        <p:nvSpPr>
          <p:cNvPr id="10" name="TextBox 9"/>
          <p:cNvSpPr txBox="1"/>
          <p:nvPr/>
        </p:nvSpPr>
        <p:spPr>
          <a:xfrm>
            <a:off x="533400" y="1143000"/>
            <a:ext cx="83058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In the hallway with peers, Tim often teases, trips, or pushes a student who talks and walks a little slower than others.  Each time, Tim’s peers laugh and pat him on the back.</a:t>
            </a:r>
          </a:p>
        </p:txBody>
      </p:sp>
      <p:sp>
        <p:nvSpPr>
          <p:cNvPr id="11" name="Rounded Rectangle 10"/>
          <p:cNvSpPr/>
          <p:nvPr/>
        </p:nvSpPr>
        <p:spPr>
          <a:xfrm>
            <a:off x="3352800" y="3657600"/>
            <a:ext cx="2438400" cy="1371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Behavior?</a:t>
            </a:r>
          </a:p>
        </p:txBody>
      </p:sp>
      <p:sp>
        <p:nvSpPr>
          <p:cNvPr id="12" name="Rounded Rectangle 11"/>
          <p:cNvSpPr/>
          <p:nvPr/>
        </p:nvSpPr>
        <p:spPr>
          <a:xfrm>
            <a:off x="5943600" y="3657600"/>
            <a:ext cx="2438400" cy="1371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Consequence?</a:t>
            </a:r>
          </a:p>
        </p:txBody>
      </p:sp>
    </p:spTree>
    <p:extLst>
      <p:ext uri="{BB962C8B-B14F-4D97-AF65-F5344CB8AC3E}">
        <p14:creationId xmlns:p14="http://schemas.microsoft.com/office/powerpoint/2010/main" val="199330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33400" y="152400"/>
            <a:ext cx="8305800" cy="8382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Let’s practice</a:t>
            </a:r>
          </a:p>
        </p:txBody>
      </p:sp>
      <p:graphicFrame>
        <p:nvGraphicFramePr>
          <p:cNvPr id="4" name="Diagram 3"/>
          <p:cNvGraphicFramePr/>
          <p:nvPr/>
        </p:nvGraphicFramePr>
        <p:xfrm>
          <a:off x="457200" y="256063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638800"/>
            <a:ext cx="3810000" cy="914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3600" b="1" dirty="0">
                <a:solidFill>
                  <a:schemeClr val="dk1"/>
                </a:solidFill>
                <a:latin typeface="+mn-lt"/>
                <a:ea typeface="+mn-ea"/>
                <a:cs typeface="+mn-cs"/>
              </a:rPr>
              <a:t>What Function?</a:t>
            </a:r>
          </a:p>
        </p:txBody>
      </p:sp>
      <p:sp>
        <p:nvSpPr>
          <p:cNvPr id="6" name="Rounded Rectangle 5"/>
          <p:cNvSpPr>
            <a:spLocks noChangeArrowheads="1"/>
          </p:cNvSpPr>
          <p:nvPr/>
        </p:nvSpPr>
        <p:spPr bwMode="auto">
          <a:xfrm>
            <a:off x="4572000" y="5638800"/>
            <a:ext cx="4114800" cy="914400"/>
          </a:xfrm>
          <a:prstGeom prst="roundRect">
            <a:avLst>
              <a:gd name="adj" fmla="val 16667"/>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3200" dirty="0">
                <a:solidFill>
                  <a:srgbClr val="FFFFFF"/>
                </a:solidFill>
                <a:latin typeface="+mn-lt"/>
                <a:ea typeface="+mn-ea"/>
                <a:cs typeface="+mn-cs"/>
              </a:rPr>
              <a:t>Escape noise (stimulation)</a:t>
            </a:r>
          </a:p>
        </p:txBody>
      </p:sp>
      <p:sp>
        <p:nvSpPr>
          <p:cNvPr id="7" name="Rounded Rectangle 6"/>
          <p:cNvSpPr/>
          <p:nvPr/>
        </p:nvSpPr>
        <p:spPr>
          <a:xfrm>
            <a:off x="457200" y="3657600"/>
            <a:ext cx="2819400" cy="1371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Antecedent?</a:t>
            </a:r>
          </a:p>
        </p:txBody>
      </p:sp>
      <p:sp>
        <p:nvSpPr>
          <p:cNvPr id="10" name="TextBox 9"/>
          <p:cNvSpPr txBox="1"/>
          <p:nvPr/>
        </p:nvSpPr>
        <p:spPr>
          <a:xfrm>
            <a:off x="533400" y="1143000"/>
            <a:ext cx="83058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When the environment gets too loud, Corey typically slaps his head with an open palm, rocks vigorously, and eventually runs out of the room.  Teacher walk him to a quiet office.</a:t>
            </a:r>
          </a:p>
        </p:txBody>
      </p:sp>
      <p:sp>
        <p:nvSpPr>
          <p:cNvPr id="11" name="Rounded Rectangle 10"/>
          <p:cNvSpPr/>
          <p:nvPr/>
        </p:nvSpPr>
        <p:spPr>
          <a:xfrm>
            <a:off x="3200400" y="3657600"/>
            <a:ext cx="2819400" cy="1371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Behavior?</a:t>
            </a:r>
          </a:p>
        </p:txBody>
      </p:sp>
      <p:sp>
        <p:nvSpPr>
          <p:cNvPr id="12" name="Rounded Rectangle 11"/>
          <p:cNvSpPr/>
          <p:nvPr/>
        </p:nvSpPr>
        <p:spPr>
          <a:xfrm>
            <a:off x="5943600" y="3657600"/>
            <a:ext cx="2819400" cy="13716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Consequence?</a:t>
            </a:r>
          </a:p>
        </p:txBody>
      </p:sp>
    </p:spTree>
    <p:extLst>
      <p:ext uri="{BB962C8B-B14F-4D97-AF65-F5344CB8AC3E}">
        <p14:creationId xmlns:p14="http://schemas.microsoft.com/office/powerpoint/2010/main" val="42390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1"/>
                                        </p:tgtEl>
                                      </p:cBhvr>
                                    </p:animEffect>
                                    <p:set>
                                      <p:cBhvr>
                                        <p:cTn id="12" dur="1" fill="hold">
                                          <p:stCondLst>
                                            <p:cond delay="19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solidFill>
                  <a:srgbClr val="000000"/>
                </a:solidFill>
                <a:latin typeface="Franklin Gothic Medium"/>
              </a:rPr>
              <a:t>Coaches 1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Coaches Please Enter Attendance</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500" dirty="0">
              <a:latin typeface="+mj-lt"/>
            </a:endParaRPr>
          </a:p>
          <a:p>
            <a:pPr eaLnBrk="1" hangingPunct="1">
              <a:lnSpc>
                <a:spcPct val="90000"/>
              </a:lnSpc>
            </a:pPr>
            <a:r>
              <a:rPr lang="en-US" sz="2000" dirty="0">
                <a:latin typeface="+mj-lt"/>
              </a:rPr>
              <a:t>Coaches, please login on </a:t>
            </a:r>
            <a:r>
              <a:rPr lang="en-US" sz="2000" dirty="0" err="1">
                <a:latin typeface="+mj-lt"/>
              </a:rPr>
              <a:t>nepbis.org</a:t>
            </a:r>
            <a:r>
              <a:rPr lang="en-US" sz="2000" dirty="0">
                <a:latin typeface="+mj-lt"/>
              </a:rPr>
              <a:t>, go to the coaches’ tab, and click on the Team Training Attendance Link.  Follow prompts to enter team attendance.</a:t>
            </a: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46931" y="2990850"/>
            <a:ext cx="5707537" cy="3257550"/>
          </a:xfrm>
          <a:prstGeom prst="rect">
            <a:avLst/>
          </a:prstGeom>
        </p:spPr>
      </p:pic>
      <p:sp>
        <p:nvSpPr>
          <p:cNvPr id="4" name="Left Arrow 3"/>
          <p:cNvSpPr/>
          <p:nvPr/>
        </p:nvSpPr>
        <p:spPr>
          <a:xfrm rot="19578596">
            <a:off x="6856242" y="2775366"/>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endParaRPr>
          </a:p>
        </p:txBody>
      </p:sp>
      <p:sp>
        <p:nvSpPr>
          <p:cNvPr id="9" name="Left Arrow 8"/>
          <p:cNvSpPr/>
          <p:nvPr/>
        </p:nvSpPr>
        <p:spPr>
          <a:xfrm rot="19578596">
            <a:off x="6132342" y="4608523"/>
            <a:ext cx="536917" cy="430969"/>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rgbClr val="FFFFFF"/>
              </a:solidFill>
            </a:endParaRPr>
          </a:p>
        </p:txBody>
      </p:sp>
    </p:spTree>
    <p:extLst>
      <p:ext uri="{BB962C8B-B14F-4D97-AF65-F5344CB8AC3E}">
        <p14:creationId xmlns:p14="http://schemas.microsoft.com/office/powerpoint/2010/main" val="158304653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a:spLocks noChangeArrowheads="1"/>
          </p:cNvSpPr>
          <p:nvPr/>
        </p:nvSpPr>
        <p:spPr bwMode="auto">
          <a:xfrm>
            <a:off x="609600" y="5029200"/>
            <a:ext cx="8077200" cy="1524000"/>
          </a:xfrm>
          <a:prstGeom prst="roundRect">
            <a:avLst>
              <a:gd name="adj" fmla="val 16667"/>
            </a:avLst>
          </a:prstGeom>
          <a:solidFill>
            <a:schemeClr val="accent5">
              <a:lumMod val="90000"/>
            </a:schemeClr>
          </a:soli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2800" b="1" dirty="0">
                <a:solidFill>
                  <a:schemeClr val="dk1"/>
                </a:solidFill>
                <a:latin typeface="+mn-lt"/>
                <a:ea typeface="+mn-ea"/>
                <a:cs typeface="+mn-cs"/>
              </a:rPr>
              <a:t>We can make simple tweaks to the antecedents, behaviors, and consequences, to prevent, teach, and respond, respectively.</a:t>
            </a:r>
          </a:p>
        </p:txBody>
      </p:sp>
      <p:sp>
        <p:nvSpPr>
          <p:cNvPr id="6" name="Rounded Rectangle 5"/>
          <p:cNvSpPr/>
          <p:nvPr/>
        </p:nvSpPr>
        <p:spPr>
          <a:xfrm>
            <a:off x="457200" y="1676400"/>
            <a:ext cx="2667000" cy="4572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cap="small" dirty="0"/>
              <a:t>Antecedent</a:t>
            </a:r>
          </a:p>
        </p:txBody>
      </p:sp>
      <p:sp>
        <p:nvSpPr>
          <p:cNvPr id="7" name="Rounded Rectangle 6"/>
          <p:cNvSpPr/>
          <p:nvPr/>
        </p:nvSpPr>
        <p:spPr>
          <a:xfrm>
            <a:off x="3276600" y="1676400"/>
            <a:ext cx="2667000" cy="4572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cap="small" dirty="0"/>
              <a:t>Behavior</a:t>
            </a:r>
          </a:p>
        </p:txBody>
      </p:sp>
      <p:sp>
        <p:nvSpPr>
          <p:cNvPr id="8" name="Rounded Rectangle 7"/>
          <p:cNvSpPr/>
          <p:nvPr/>
        </p:nvSpPr>
        <p:spPr>
          <a:xfrm>
            <a:off x="6019800" y="1676400"/>
            <a:ext cx="2667000" cy="4572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cap="small" dirty="0"/>
              <a:t>Consequence</a:t>
            </a:r>
          </a:p>
        </p:txBody>
      </p:sp>
      <p:sp>
        <p:nvSpPr>
          <p:cNvPr id="133122" name="Rectangle 2"/>
          <p:cNvSpPr>
            <a:spLocks noGrp="1" noChangeArrowheads="1"/>
          </p:cNvSpPr>
          <p:nvPr>
            <p:ph type="title"/>
          </p:nvPr>
        </p:nvSpPr>
        <p:spPr>
          <a:xfrm>
            <a:off x="533400" y="76200"/>
            <a:ext cx="8305800" cy="990600"/>
          </a:xfrm>
          <a:solidFill>
            <a:srgbClr val="009999"/>
          </a:soli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By understanding function, we can  intervene more effectively.</a:t>
            </a:r>
          </a:p>
        </p:txBody>
      </p:sp>
    </p:spTree>
    <p:extLst>
      <p:ext uri="{BB962C8B-B14F-4D97-AF65-F5344CB8AC3E}">
        <p14:creationId xmlns:p14="http://schemas.microsoft.com/office/powerpoint/2010/main" val="40161991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33400" y="152400"/>
            <a:ext cx="8305800" cy="838200"/>
          </a:xfrm>
          <a:solidFill>
            <a:srgbClr val="009999"/>
          </a:soli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Let’s practice</a:t>
            </a:r>
          </a:p>
        </p:txBody>
      </p:sp>
      <p:graphicFrame>
        <p:nvGraphicFramePr>
          <p:cNvPr id="4" name="Diagram 3"/>
          <p:cNvGraphicFramePr/>
          <p:nvPr/>
        </p:nvGraphicFramePr>
        <p:xfrm>
          <a:off x="457200" y="256063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a:off x="609600" y="3581400"/>
            <a:ext cx="2667000" cy="14478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Prevent?</a:t>
            </a:r>
          </a:p>
        </p:txBody>
      </p:sp>
      <p:sp>
        <p:nvSpPr>
          <p:cNvPr id="8" name="Rounded Rectangle 7"/>
          <p:cNvSpPr/>
          <p:nvPr/>
        </p:nvSpPr>
        <p:spPr>
          <a:xfrm>
            <a:off x="3276600" y="3581400"/>
            <a:ext cx="2667000" cy="14478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Teach?</a:t>
            </a:r>
          </a:p>
        </p:txBody>
      </p:sp>
      <p:sp>
        <p:nvSpPr>
          <p:cNvPr id="9" name="Rounded Rectangle 8"/>
          <p:cNvSpPr/>
          <p:nvPr/>
        </p:nvSpPr>
        <p:spPr>
          <a:xfrm>
            <a:off x="5943600" y="3581400"/>
            <a:ext cx="2667000" cy="14478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Respond/Reinforce?</a:t>
            </a:r>
          </a:p>
        </p:txBody>
      </p:sp>
      <p:sp>
        <p:nvSpPr>
          <p:cNvPr id="10" name="TextBox 9"/>
          <p:cNvSpPr txBox="1"/>
          <p:nvPr/>
        </p:nvSpPr>
        <p:spPr>
          <a:xfrm>
            <a:off x="533400" y="1143000"/>
            <a:ext cx="83058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During teacher lecture, Martha </a:t>
            </a:r>
            <a:r>
              <a:rPr lang="en-US" sz="2800" b="1" i="1" dirty="0"/>
              <a:t>repeatedly </a:t>
            </a:r>
            <a:r>
              <a:rPr lang="en-US" sz="2800" b="1" dirty="0"/>
              <a:t>and loudly calls out (without raising her hand).  Each time, the teacher gives her a look, a redirection, or occasionally calls on her.</a:t>
            </a:r>
          </a:p>
        </p:txBody>
      </p:sp>
      <p:sp>
        <p:nvSpPr>
          <p:cNvPr id="11" name="Rounded Rectangle 10"/>
          <p:cNvSpPr>
            <a:spLocks noChangeArrowheads="1"/>
          </p:cNvSpPr>
          <p:nvPr/>
        </p:nvSpPr>
        <p:spPr bwMode="auto">
          <a:xfrm>
            <a:off x="609600" y="5638800"/>
            <a:ext cx="8077200" cy="914400"/>
          </a:xfrm>
          <a:prstGeom prst="roundRect">
            <a:avLst>
              <a:gd name="adj" fmla="val 16667"/>
            </a:avLst>
          </a:prstGeom>
          <a:solidFill>
            <a:srgbClr val="BADDE1"/>
          </a:soli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2400" dirty="0">
                <a:solidFill>
                  <a:schemeClr val="dk1"/>
                </a:solidFill>
                <a:latin typeface="+mn-lt"/>
                <a:ea typeface="+mn-ea"/>
                <a:cs typeface="+mn-cs"/>
              </a:rPr>
              <a:t>Simple strategies like this are part of good “Tier 1” responses to </a:t>
            </a:r>
            <a:r>
              <a:rPr lang="en-US" sz="2400" dirty="0">
                <a:solidFill>
                  <a:schemeClr val="dk1"/>
                </a:solidFill>
                <a:latin typeface="+mn-lt"/>
              </a:rPr>
              <a:t>minor disruptive behavior.</a:t>
            </a:r>
            <a:endParaRPr lang="en-US" sz="2400" dirty="0">
              <a:solidFill>
                <a:schemeClr val="dk1"/>
              </a:solidFill>
              <a:latin typeface="+mn-lt"/>
              <a:ea typeface="+mn-ea"/>
              <a:cs typeface="+mn-cs"/>
            </a:endParaRPr>
          </a:p>
        </p:txBody>
      </p:sp>
    </p:spTree>
    <p:extLst>
      <p:ext uri="{BB962C8B-B14F-4D97-AF65-F5344CB8AC3E}">
        <p14:creationId xmlns:p14="http://schemas.microsoft.com/office/powerpoint/2010/main" val="149548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33400" y="152400"/>
            <a:ext cx="8305800" cy="838200"/>
          </a:xfrm>
          <a:solidFill>
            <a:srgbClr val="009999"/>
          </a:soli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Let’s practice</a:t>
            </a:r>
          </a:p>
        </p:txBody>
      </p:sp>
      <p:graphicFrame>
        <p:nvGraphicFramePr>
          <p:cNvPr id="4" name="Diagram 3"/>
          <p:cNvGraphicFramePr/>
          <p:nvPr/>
        </p:nvGraphicFramePr>
        <p:xfrm>
          <a:off x="457200" y="256063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33400" y="1143000"/>
            <a:ext cx="8305800"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When given a difficult writing assignment Susannah </a:t>
            </a:r>
            <a:r>
              <a:rPr lang="en-US" sz="2800" b="1" i="1" dirty="0"/>
              <a:t>regularly </a:t>
            </a:r>
            <a:r>
              <a:rPr lang="en-US" sz="2800" b="1" dirty="0"/>
              <a:t>throws her pencil down, rips up her paper, and puts her head down.  Her teacher ignores this behavior (and Susannah never completes her assignment)</a:t>
            </a:r>
          </a:p>
        </p:txBody>
      </p:sp>
      <p:sp>
        <p:nvSpPr>
          <p:cNvPr id="13" name="Rounded Rectangle 12"/>
          <p:cNvSpPr/>
          <p:nvPr/>
        </p:nvSpPr>
        <p:spPr>
          <a:xfrm>
            <a:off x="609600" y="3581400"/>
            <a:ext cx="2667000" cy="14478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Prevent?</a:t>
            </a:r>
          </a:p>
        </p:txBody>
      </p:sp>
      <p:sp>
        <p:nvSpPr>
          <p:cNvPr id="14" name="Rounded Rectangle 13"/>
          <p:cNvSpPr/>
          <p:nvPr/>
        </p:nvSpPr>
        <p:spPr>
          <a:xfrm>
            <a:off x="3276600" y="3581400"/>
            <a:ext cx="2667000" cy="14478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Teach?</a:t>
            </a:r>
          </a:p>
        </p:txBody>
      </p:sp>
      <p:sp>
        <p:nvSpPr>
          <p:cNvPr id="15" name="Rounded Rectangle 14"/>
          <p:cNvSpPr/>
          <p:nvPr/>
        </p:nvSpPr>
        <p:spPr>
          <a:xfrm>
            <a:off x="5943600" y="3581400"/>
            <a:ext cx="2667000" cy="14478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Respond/Reinforce?</a:t>
            </a:r>
          </a:p>
        </p:txBody>
      </p:sp>
      <p:sp>
        <p:nvSpPr>
          <p:cNvPr id="16" name="Rounded Rectangle 15"/>
          <p:cNvSpPr>
            <a:spLocks noChangeArrowheads="1"/>
          </p:cNvSpPr>
          <p:nvPr/>
        </p:nvSpPr>
        <p:spPr bwMode="auto">
          <a:xfrm>
            <a:off x="609600" y="5638800"/>
            <a:ext cx="8077200" cy="914400"/>
          </a:xfrm>
          <a:prstGeom prst="roundRect">
            <a:avLst>
              <a:gd name="adj" fmla="val 16667"/>
            </a:avLst>
          </a:prstGeom>
          <a:solidFill>
            <a:srgbClr val="BADDE1"/>
          </a:soli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2400" dirty="0">
                <a:solidFill>
                  <a:schemeClr val="dk1"/>
                </a:solidFill>
                <a:latin typeface="+mn-lt"/>
                <a:ea typeface="+mn-ea"/>
                <a:cs typeface="+mn-cs"/>
              </a:rPr>
              <a:t>With these simple </a:t>
            </a:r>
            <a:r>
              <a:rPr lang="en-US" sz="2400" dirty="0">
                <a:solidFill>
                  <a:schemeClr val="dk1"/>
                </a:solidFill>
                <a:latin typeface="+mn-lt"/>
              </a:rPr>
              <a:t>tweaks, we’ve made it less like for her to engage in disruptive behavior to escape difficult tasks.</a:t>
            </a:r>
            <a:endParaRPr lang="en-US" sz="2400" dirty="0">
              <a:solidFill>
                <a:schemeClr val="dk1"/>
              </a:solidFill>
              <a:latin typeface="+mn-lt"/>
              <a:ea typeface="+mn-ea"/>
              <a:cs typeface="+mn-cs"/>
            </a:endParaRPr>
          </a:p>
        </p:txBody>
      </p:sp>
    </p:spTree>
    <p:extLst>
      <p:ext uri="{BB962C8B-B14F-4D97-AF65-F5344CB8AC3E}">
        <p14:creationId xmlns:p14="http://schemas.microsoft.com/office/powerpoint/2010/main" val="379317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33400" y="152400"/>
            <a:ext cx="8305800" cy="838200"/>
          </a:xfrm>
          <a:solidFill>
            <a:srgbClr val="009999"/>
          </a:soli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Let’s practice</a:t>
            </a:r>
          </a:p>
        </p:txBody>
      </p:sp>
      <p:graphicFrame>
        <p:nvGraphicFramePr>
          <p:cNvPr id="4" name="Diagram 3"/>
          <p:cNvGraphicFramePr/>
          <p:nvPr/>
        </p:nvGraphicFramePr>
        <p:xfrm>
          <a:off x="457200" y="256063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33400" y="1143000"/>
            <a:ext cx="83058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In the hallway with peers, Tim often teases, trips, or pushes a student who talks and walks a little slower than others.  Each time, Tim’s peers laugh and pat him on the back.</a:t>
            </a:r>
          </a:p>
        </p:txBody>
      </p:sp>
      <p:sp>
        <p:nvSpPr>
          <p:cNvPr id="18" name="Rounded Rectangle 17"/>
          <p:cNvSpPr/>
          <p:nvPr/>
        </p:nvSpPr>
        <p:spPr>
          <a:xfrm>
            <a:off x="457200" y="3352800"/>
            <a:ext cx="2743200" cy="19812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Prevent?</a:t>
            </a:r>
          </a:p>
        </p:txBody>
      </p:sp>
      <p:sp>
        <p:nvSpPr>
          <p:cNvPr id="19" name="Rounded Rectangle 18"/>
          <p:cNvSpPr/>
          <p:nvPr/>
        </p:nvSpPr>
        <p:spPr>
          <a:xfrm>
            <a:off x="3200400" y="3352800"/>
            <a:ext cx="2743200" cy="19812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Teach?</a:t>
            </a:r>
          </a:p>
        </p:txBody>
      </p:sp>
      <p:sp>
        <p:nvSpPr>
          <p:cNvPr id="20" name="Rounded Rectangle 19"/>
          <p:cNvSpPr/>
          <p:nvPr/>
        </p:nvSpPr>
        <p:spPr>
          <a:xfrm>
            <a:off x="5943600" y="3352800"/>
            <a:ext cx="2743200" cy="19812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Respond/Reinforce?</a:t>
            </a:r>
          </a:p>
        </p:txBody>
      </p:sp>
      <p:sp>
        <p:nvSpPr>
          <p:cNvPr id="21" name="Rounded Rectangle 20"/>
          <p:cNvSpPr>
            <a:spLocks noChangeArrowheads="1"/>
          </p:cNvSpPr>
          <p:nvPr/>
        </p:nvSpPr>
        <p:spPr bwMode="auto">
          <a:xfrm>
            <a:off x="609600" y="5638800"/>
            <a:ext cx="8077200" cy="1219200"/>
          </a:xfrm>
          <a:prstGeom prst="roundRect">
            <a:avLst>
              <a:gd name="adj" fmla="val 16667"/>
            </a:avLst>
          </a:prstGeom>
          <a:solidFill>
            <a:srgbClr val="BADDE1"/>
          </a:soli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2400" dirty="0">
                <a:solidFill>
                  <a:schemeClr val="dk1"/>
                </a:solidFill>
                <a:latin typeface="+mn-lt"/>
                <a:ea typeface="+mn-ea"/>
                <a:cs typeface="+mn-cs"/>
              </a:rPr>
              <a:t>With these strategies, we’ve (a) increased the likelihood of respectful behavior and (</a:t>
            </a:r>
            <a:r>
              <a:rPr lang="en-US" sz="2400" dirty="0" err="1">
                <a:solidFill>
                  <a:schemeClr val="dk1"/>
                </a:solidFill>
                <a:latin typeface="+mn-lt"/>
                <a:ea typeface="+mn-ea"/>
                <a:cs typeface="+mn-cs"/>
              </a:rPr>
              <a:t>b</a:t>
            </a:r>
            <a:r>
              <a:rPr lang="en-US" sz="2400" dirty="0">
                <a:solidFill>
                  <a:schemeClr val="dk1"/>
                </a:solidFill>
                <a:latin typeface="+mn-lt"/>
                <a:ea typeface="+mn-ea"/>
                <a:cs typeface="+mn-cs"/>
              </a:rPr>
              <a:t>) minimized attention for disrespectful behavior</a:t>
            </a:r>
            <a:r>
              <a:rPr lang="en-US" sz="2400" dirty="0">
                <a:solidFill>
                  <a:schemeClr val="dk1"/>
                </a:solidFill>
                <a:latin typeface="+mn-lt"/>
              </a:rPr>
              <a:t>.  (This may start to look like Tier 2.)</a:t>
            </a:r>
            <a:endParaRPr lang="en-US" sz="2400" dirty="0">
              <a:solidFill>
                <a:schemeClr val="dk1"/>
              </a:solidFill>
              <a:latin typeface="+mn-lt"/>
              <a:ea typeface="+mn-ea"/>
              <a:cs typeface="+mn-cs"/>
            </a:endParaRPr>
          </a:p>
        </p:txBody>
      </p:sp>
    </p:spTree>
    <p:extLst>
      <p:ext uri="{BB962C8B-B14F-4D97-AF65-F5344CB8AC3E}">
        <p14:creationId xmlns:p14="http://schemas.microsoft.com/office/powerpoint/2010/main" val="45586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8"/>
                                        </p:tgtEl>
                                      </p:cBhvr>
                                    </p:animEffect>
                                    <p:set>
                                      <p:cBhvr>
                                        <p:cTn id="7" dur="1" fill="hold">
                                          <p:stCondLst>
                                            <p:cond delay="19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9"/>
                                        </p:tgtEl>
                                      </p:cBhvr>
                                    </p:animEffect>
                                    <p:set>
                                      <p:cBhvr>
                                        <p:cTn id="12" dur="1" fill="hold">
                                          <p:stCondLst>
                                            <p:cond delay="19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20"/>
                                        </p:tgtEl>
                                      </p:cBhvr>
                                    </p:animEffect>
                                    <p:set>
                                      <p:cBhvr>
                                        <p:cTn id="17" dur="1" fill="hold">
                                          <p:stCondLst>
                                            <p:cond delay="19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33400" y="152400"/>
            <a:ext cx="8305800" cy="838200"/>
          </a:xfrm>
          <a:solidFill>
            <a:srgbClr val="009999"/>
          </a:soli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Let’s practice</a:t>
            </a:r>
          </a:p>
        </p:txBody>
      </p:sp>
      <p:graphicFrame>
        <p:nvGraphicFramePr>
          <p:cNvPr id="4" name="Diagram 3"/>
          <p:cNvGraphicFramePr/>
          <p:nvPr/>
        </p:nvGraphicFramePr>
        <p:xfrm>
          <a:off x="457200" y="2560637"/>
          <a:ext cx="82296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33400" y="1143000"/>
            <a:ext cx="830580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b="1" dirty="0"/>
              <a:t>When the environment gets too loud, Corey typically slaps his head with an open palm, rocks vigorously, and eventually runs out of the room.  Teacher walk him to a quiet office.</a:t>
            </a:r>
          </a:p>
        </p:txBody>
      </p:sp>
      <p:sp>
        <p:nvSpPr>
          <p:cNvPr id="13" name="Rounded Rectangle 12"/>
          <p:cNvSpPr/>
          <p:nvPr/>
        </p:nvSpPr>
        <p:spPr>
          <a:xfrm>
            <a:off x="381000" y="3200400"/>
            <a:ext cx="2743200" cy="22860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Prevent?</a:t>
            </a:r>
          </a:p>
        </p:txBody>
      </p:sp>
      <p:sp>
        <p:nvSpPr>
          <p:cNvPr id="14" name="Rounded Rectangle 13"/>
          <p:cNvSpPr/>
          <p:nvPr/>
        </p:nvSpPr>
        <p:spPr>
          <a:xfrm>
            <a:off x="3200400" y="3200400"/>
            <a:ext cx="2743200" cy="22860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Teach?</a:t>
            </a:r>
          </a:p>
        </p:txBody>
      </p:sp>
      <p:sp>
        <p:nvSpPr>
          <p:cNvPr id="15" name="Rounded Rectangle 14"/>
          <p:cNvSpPr/>
          <p:nvPr/>
        </p:nvSpPr>
        <p:spPr>
          <a:xfrm>
            <a:off x="6019800" y="3200400"/>
            <a:ext cx="2743200" cy="22860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700" dirty="0"/>
              <a:t>Respond/Reinforce?</a:t>
            </a:r>
          </a:p>
        </p:txBody>
      </p:sp>
      <p:sp>
        <p:nvSpPr>
          <p:cNvPr id="16" name="Rounded Rectangle 15"/>
          <p:cNvSpPr>
            <a:spLocks noChangeArrowheads="1"/>
          </p:cNvSpPr>
          <p:nvPr/>
        </p:nvSpPr>
        <p:spPr bwMode="auto">
          <a:xfrm>
            <a:off x="609600" y="5638800"/>
            <a:ext cx="8077200" cy="1219200"/>
          </a:xfrm>
          <a:prstGeom prst="roundRect">
            <a:avLst>
              <a:gd name="adj" fmla="val 16667"/>
            </a:avLst>
          </a:prstGeom>
          <a:solidFill>
            <a:srgbClr val="BADDE1"/>
          </a:soli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2300" dirty="0">
                <a:solidFill>
                  <a:schemeClr val="dk1"/>
                </a:solidFill>
                <a:latin typeface="+mn-lt"/>
                <a:ea typeface="+mn-ea"/>
                <a:cs typeface="+mn-cs"/>
              </a:rPr>
              <a:t>With these strategies, we’ve (a) minimized noise when possible, (</a:t>
            </a:r>
            <a:r>
              <a:rPr lang="en-US" sz="2300" dirty="0" err="1">
                <a:solidFill>
                  <a:schemeClr val="dk1"/>
                </a:solidFill>
                <a:latin typeface="+mn-lt"/>
                <a:ea typeface="+mn-ea"/>
                <a:cs typeface="+mn-cs"/>
              </a:rPr>
              <a:t>b</a:t>
            </a:r>
            <a:r>
              <a:rPr lang="en-US" sz="2300" dirty="0">
                <a:solidFill>
                  <a:schemeClr val="dk1"/>
                </a:solidFill>
                <a:latin typeface="+mn-lt"/>
                <a:ea typeface="+mn-ea"/>
                <a:cs typeface="+mn-cs"/>
              </a:rPr>
              <a:t>) taught a skill to reduce noise, and (</a:t>
            </a:r>
            <a:r>
              <a:rPr lang="en-US" sz="2300" dirty="0" err="1">
                <a:solidFill>
                  <a:schemeClr val="dk1"/>
                </a:solidFill>
                <a:latin typeface="+mn-lt"/>
                <a:ea typeface="+mn-ea"/>
                <a:cs typeface="+mn-cs"/>
              </a:rPr>
              <a:t>c</a:t>
            </a:r>
            <a:r>
              <a:rPr lang="en-US" sz="2300" dirty="0">
                <a:solidFill>
                  <a:schemeClr val="dk1"/>
                </a:solidFill>
                <a:latin typeface="+mn-lt"/>
                <a:ea typeface="+mn-ea"/>
                <a:cs typeface="+mn-cs"/>
              </a:rPr>
              <a:t>) made that skill more effective</a:t>
            </a:r>
            <a:r>
              <a:rPr lang="en-US" sz="2300" dirty="0">
                <a:solidFill>
                  <a:schemeClr val="dk1"/>
                </a:solidFill>
                <a:latin typeface="+mn-lt"/>
              </a:rPr>
              <a:t>.  (This may start to look like Tier 3.)</a:t>
            </a:r>
            <a:endParaRPr lang="en-US" sz="2300" dirty="0">
              <a:solidFill>
                <a:schemeClr val="dk1"/>
              </a:solidFill>
              <a:latin typeface="+mn-lt"/>
              <a:ea typeface="+mn-ea"/>
              <a:cs typeface="+mn-cs"/>
            </a:endParaRPr>
          </a:p>
        </p:txBody>
      </p:sp>
    </p:spTree>
    <p:extLst>
      <p:ext uri="{BB962C8B-B14F-4D97-AF65-F5344CB8AC3E}">
        <p14:creationId xmlns:p14="http://schemas.microsoft.com/office/powerpoint/2010/main" val="410069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t>Why is function important?</a:t>
            </a:r>
          </a:p>
        </p:txBody>
      </p:sp>
      <p:sp>
        <p:nvSpPr>
          <p:cNvPr id="99331" name="Rectangle 3"/>
          <p:cNvSpPr>
            <a:spLocks noGrp="1" noChangeArrowheads="1"/>
          </p:cNvSpPr>
          <p:nvPr>
            <p:ph type="body" idx="1"/>
          </p:nvPr>
        </p:nvSpPr>
        <p:spPr>
          <a:xfrm>
            <a:off x="685800" y="1219200"/>
            <a:ext cx="7772400" cy="4648200"/>
          </a:xfrm>
        </p:spPr>
        <p:txBody>
          <a:bodyPr/>
          <a:lstStyle/>
          <a:p>
            <a:pPr eaLnBrk="1" hangingPunct="1"/>
            <a:r>
              <a:rPr lang="en-US"/>
              <a:t>Function based behavior support plans are not only effective, they are </a:t>
            </a:r>
            <a:r>
              <a:rPr lang="en-US" i="1"/>
              <a:t>more</a:t>
            </a:r>
            <a:r>
              <a:rPr lang="en-US"/>
              <a:t> effective than similarly intensive and individualized plans that are not based on function (e.g., Ingram, Palmer, &amp; Sugai, 2005).</a:t>
            </a:r>
          </a:p>
        </p:txBody>
      </p:sp>
      <p:sp>
        <p:nvSpPr>
          <p:cNvPr id="698372" name="Text Box 4"/>
          <p:cNvSpPr txBox="1">
            <a:spLocks noChangeArrowheads="1"/>
          </p:cNvSpPr>
          <p:nvPr/>
        </p:nvSpPr>
        <p:spPr bwMode="auto">
          <a:xfrm>
            <a:off x="381000" y="4572000"/>
            <a:ext cx="5715000" cy="641350"/>
          </a:xfrm>
          <a:prstGeom prst="rect">
            <a:avLst/>
          </a:prstGeom>
          <a:solidFill>
            <a:schemeClr val="hlink"/>
          </a:solidFill>
          <a:ln w="9525">
            <a:noFill/>
            <a:miter lim="800000"/>
            <a:headEnd/>
            <a:tailEnd/>
          </a:ln>
        </p:spPr>
        <p:txBody>
          <a:bodyPr>
            <a:prstTxWarp prst="textNoShape">
              <a:avLst/>
            </a:prstTxWarp>
            <a:spAutoFit/>
          </a:bodyPr>
          <a:lstStyle/>
          <a:p>
            <a:pPr>
              <a:spcBef>
                <a:spcPct val="50000"/>
              </a:spcBef>
            </a:pPr>
            <a:r>
              <a:rPr lang="en-US" sz="3600" b="1">
                <a:latin typeface="Arial" pitchFamily="-1" charset="0"/>
              </a:rPr>
              <a:t>What did you say?</a:t>
            </a:r>
          </a:p>
        </p:txBody>
      </p:sp>
      <p:sp>
        <p:nvSpPr>
          <p:cNvPr id="698373" name="Text Box 5"/>
          <p:cNvSpPr txBox="1">
            <a:spLocks noChangeArrowheads="1"/>
          </p:cNvSpPr>
          <p:nvPr/>
        </p:nvSpPr>
        <p:spPr bwMode="auto">
          <a:xfrm>
            <a:off x="1828800" y="5410200"/>
            <a:ext cx="5715000" cy="641350"/>
          </a:xfrm>
          <a:prstGeom prst="rect">
            <a:avLst/>
          </a:prstGeom>
          <a:solidFill>
            <a:schemeClr val="hlink"/>
          </a:solidFill>
          <a:ln w="9525">
            <a:noFill/>
            <a:miter lim="800000"/>
            <a:headEnd/>
            <a:tailEnd/>
          </a:ln>
        </p:spPr>
        <p:txBody>
          <a:bodyPr>
            <a:prstTxWarp prst="textNoShape">
              <a:avLst/>
            </a:prstTxWarp>
            <a:spAutoFit/>
          </a:bodyPr>
          <a:lstStyle/>
          <a:p>
            <a:pPr>
              <a:spcBef>
                <a:spcPct val="50000"/>
              </a:spcBef>
            </a:pPr>
            <a:r>
              <a:rPr lang="en-US" sz="3600" b="1">
                <a:latin typeface="Arial" pitchFamily="-1" charset="0"/>
              </a:rPr>
              <a:t>Show you the data?</a:t>
            </a:r>
          </a:p>
        </p:txBody>
      </p:sp>
      <p:sp>
        <p:nvSpPr>
          <p:cNvPr id="698374" name="Text Box 6"/>
          <p:cNvSpPr txBox="1">
            <a:spLocks noChangeArrowheads="1"/>
          </p:cNvSpPr>
          <p:nvPr/>
        </p:nvSpPr>
        <p:spPr bwMode="auto">
          <a:xfrm>
            <a:off x="3429000" y="6216650"/>
            <a:ext cx="5715000" cy="641350"/>
          </a:xfrm>
          <a:prstGeom prst="rect">
            <a:avLst/>
          </a:prstGeom>
          <a:solidFill>
            <a:schemeClr val="hlink"/>
          </a:solidFill>
          <a:ln w="9525">
            <a:noFill/>
            <a:miter lim="800000"/>
            <a:headEnd/>
            <a:tailEnd/>
          </a:ln>
        </p:spPr>
        <p:txBody>
          <a:bodyPr>
            <a:prstTxWarp prst="textNoShape">
              <a:avLst/>
            </a:prstTxWarp>
            <a:spAutoFit/>
          </a:bodyPr>
          <a:lstStyle/>
          <a:p>
            <a:pPr>
              <a:spcBef>
                <a:spcPct val="50000"/>
              </a:spcBef>
            </a:pPr>
            <a:r>
              <a:rPr lang="en-US" sz="3600" b="1">
                <a:latin typeface="Arial" pitchFamily="-1" charset="0"/>
              </a:rPr>
              <a:t>Well…since you asked</a:t>
            </a:r>
          </a:p>
        </p:txBody>
      </p:sp>
      <p:pic>
        <p:nvPicPr>
          <p:cNvPr id="698375" name="Picture 7" descr="MCj03349760000[1]"/>
          <p:cNvPicPr>
            <a:picLocks noChangeAspect="1" noChangeArrowheads="1"/>
          </p:cNvPicPr>
          <p:nvPr/>
        </p:nvPicPr>
        <p:blipFill>
          <a:blip r:embed="rId2"/>
          <a:srcRect/>
          <a:stretch>
            <a:fillRect/>
          </a:stretch>
        </p:blipFill>
        <p:spPr bwMode="auto">
          <a:xfrm>
            <a:off x="0" y="4419600"/>
            <a:ext cx="914400" cy="852488"/>
          </a:xfrm>
          <a:prstGeom prst="rect">
            <a:avLst/>
          </a:prstGeom>
          <a:noFill/>
          <a:ln w="9525">
            <a:noFill/>
            <a:miter lim="800000"/>
            <a:headEnd/>
            <a:tailEnd/>
          </a:ln>
        </p:spPr>
      </p:pic>
    </p:spTree>
    <p:extLst>
      <p:ext uri="{BB962C8B-B14F-4D97-AF65-F5344CB8AC3E}">
        <p14:creationId xmlns:p14="http://schemas.microsoft.com/office/powerpoint/2010/main" val="27706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98372"/>
                                        </p:tgtEl>
                                        <p:attrNameLst>
                                          <p:attrName>style.visibility</p:attrName>
                                        </p:attrNameLst>
                                      </p:cBhvr>
                                      <p:to>
                                        <p:strVal val="visible"/>
                                      </p:to>
                                    </p:set>
                                    <p:animEffect transition="in" filter="slide(fromLeft)">
                                      <p:cBhvr>
                                        <p:cTn id="7" dur="500"/>
                                        <p:tgtEl>
                                          <p:spTgt spid="698372"/>
                                        </p:tgtEl>
                                      </p:cBhvr>
                                    </p:animEffect>
                                  </p:childTnLst>
                                </p:cTn>
                              </p:par>
                              <p:par>
                                <p:cTn id="8" presetID="1" presetClass="entr" presetSubtype="0" fill="hold" nodeType="withEffect">
                                  <p:stCondLst>
                                    <p:cond delay="0"/>
                                  </p:stCondLst>
                                  <p:childTnLst>
                                    <p:set>
                                      <p:cBhvr>
                                        <p:cTn id="9" dur="1" fill="hold">
                                          <p:stCondLst>
                                            <p:cond delay="0"/>
                                          </p:stCondLst>
                                        </p:cTn>
                                        <p:tgtEl>
                                          <p:spTgt spid="698375"/>
                                        </p:tgtEl>
                                        <p:attrNameLst>
                                          <p:attrName>style.visibility</p:attrName>
                                        </p:attrNameLst>
                                      </p:cBhvr>
                                      <p:to>
                                        <p:strVal val="visible"/>
                                      </p:to>
                                    </p:set>
                                  </p:childTnLst>
                                </p:cTn>
                              </p:par>
                            </p:childTnLst>
                          </p:cTn>
                        </p:par>
                        <p:par>
                          <p:cTn id="10" fill="hold">
                            <p:stCondLst>
                              <p:cond delay="500"/>
                            </p:stCondLst>
                            <p:childTnLst>
                              <p:par>
                                <p:cTn id="11" presetID="12" presetClass="entr" presetSubtype="1" fill="hold" grpId="0" nodeType="afterEffect">
                                  <p:stCondLst>
                                    <p:cond delay="0"/>
                                  </p:stCondLst>
                                  <p:childTnLst>
                                    <p:set>
                                      <p:cBhvr>
                                        <p:cTn id="12" dur="1" fill="hold">
                                          <p:stCondLst>
                                            <p:cond delay="0"/>
                                          </p:stCondLst>
                                        </p:cTn>
                                        <p:tgtEl>
                                          <p:spTgt spid="698373"/>
                                        </p:tgtEl>
                                        <p:attrNameLst>
                                          <p:attrName>style.visibility</p:attrName>
                                        </p:attrNameLst>
                                      </p:cBhvr>
                                      <p:to>
                                        <p:strVal val="visible"/>
                                      </p:to>
                                    </p:set>
                                    <p:animEffect transition="in" filter="slide(fromTop)">
                                      <p:cBhvr>
                                        <p:cTn id="13" dur="1000"/>
                                        <p:tgtEl>
                                          <p:spTgt spid="698373"/>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698374"/>
                                        </p:tgtEl>
                                        <p:attrNameLst>
                                          <p:attrName>style.visibility</p:attrName>
                                        </p:attrNameLst>
                                      </p:cBhvr>
                                      <p:to>
                                        <p:strVal val="visible"/>
                                      </p:to>
                                    </p:set>
                                    <p:animEffect transition="in" filter="slide(fromTop)">
                                      <p:cBhvr>
                                        <p:cTn id="17" dur="1000"/>
                                        <p:tgtEl>
                                          <p:spTgt spid="69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2" grpId="0" animBg="1"/>
      <p:bldP spid="698373" grpId="0" animBg="1"/>
      <p:bldP spid="69837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2"/>
          <p:cNvGraphicFramePr>
            <a:graphicFrameLocks noChangeAspect="1"/>
          </p:cNvGraphicFramePr>
          <p:nvPr/>
        </p:nvGraphicFramePr>
        <p:xfrm>
          <a:off x="0" y="268288"/>
          <a:ext cx="8134350" cy="5743575"/>
        </p:xfrm>
        <a:graphic>
          <a:graphicData uri="http://schemas.openxmlformats.org/presentationml/2006/ole">
            <mc:AlternateContent xmlns:mc="http://schemas.openxmlformats.org/markup-compatibility/2006">
              <mc:Choice xmlns:v="urn:schemas-microsoft-com:vml" Requires="v">
                <p:oleObj spid="_x0000_s245780" name="Worksheet" r:id="rId4" imgW="7220102" imgH="5095951" progId="Excel.Sheet.8">
                  <p:embed/>
                </p:oleObj>
              </mc:Choice>
              <mc:Fallback>
                <p:oleObj name="Worksheet" r:id="rId4" imgW="7220102" imgH="509595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8288"/>
                        <a:ext cx="8134350" cy="5743575"/>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EAEAEA">
                                  <a:alpha val="74998"/>
                                </a:srgbClr>
                              </a:outerShdw>
                            </a:effectLst>
                          </a14:hiddenEffects>
                        </a:ext>
                      </a:extLst>
                    </p:spPr>
                  </p:pic>
                </p:oleObj>
              </mc:Fallback>
            </mc:AlternateContent>
          </a:graphicData>
        </a:graphic>
      </p:graphicFrame>
      <p:sp>
        <p:nvSpPr>
          <p:cNvPr id="699395" name="Line 3"/>
          <p:cNvSpPr>
            <a:spLocks noChangeShapeType="1"/>
          </p:cNvSpPr>
          <p:nvPr/>
        </p:nvSpPr>
        <p:spPr bwMode="auto">
          <a:xfrm flipV="1">
            <a:off x="1143000" y="2438400"/>
            <a:ext cx="2286000" cy="762000"/>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699396" name="Line 4"/>
          <p:cNvSpPr>
            <a:spLocks noChangeShapeType="1"/>
          </p:cNvSpPr>
          <p:nvPr/>
        </p:nvSpPr>
        <p:spPr bwMode="auto">
          <a:xfrm flipV="1">
            <a:off x="3352800" y="3124200"/>
            <a:ext cx="1447800" cy="990600"/>
          </a:xfrm>
          <a:prstGeom prst="line">
            <a:avLst/>
          </a:prstGeom>
          <a:noFill/>
          <a:ln w="38100">
            <a:solidFill>
              <a:srgbClr val="FFFF00"/>
            </a:solidFill>
            <a:round/>
            <a:headEnd/>
            <a:tailEnd type="triangle" w="med" len="med"/>
          </a:ln>
        </p:spPr>
        <p:txBody>
          <a:bodyPr>
            <a:prstTxWarp prst="textNoShape">
              <a:avLst/>
            </a:prstTxWarp>
          </a:bodyPr>
          <a:lstStyle/>
          <a:p>
            <a:endParaRPr lang="en-US"/>
          </a:p>
        </p:txBody>
      </p:sp>
      <p:sp>
        <p:nvSpPr>
          <p:cNvPr id="699397" name="Line 5"/>
          <p:cNvSpPr>
            <a:spLocks noChangeShapeType="1"/>
          </p:cNvSpPr>
          <p:nvPr/>
        </p:nvSpPr>
        <p:spPr bwMode="auto">
          <a:xfrm>
            <a:off x="4876800" y="4343400"/>
            <a:ext cx="1295400" cy="228600"/>
          </a:xfrm>
          <a:prstGeom prst="line">
            <a:avLst/>
          </a:prstGeom>
          <a:noFill/>
          <a:ln w="38100">
            <a:solidFill>
              <a:srgbClr val="00FF00"/>
            </a:solidFill>
            <a:round/>
            <a:headEnd/>
            <a:tailEnd type="triangle" w="med" len="med"/>
          </a:ln>
        </p:spPr>
        <p:txBody>
          <a:bodyPr>
            <a:prstTxWarp prst="textNoShape">
              <a:avLst/>
            </a:prstTxWarp>
          </a:bodyPr>
          <a:lstStyle/>
          <a:p>
            <a:endParaRPr lang="en-US"/>
          </a:p>
        </p:txBody>
      </p:sp>
      <p:sp>
        <p:nvSpPr>
          <p:cNvPr id="699398" name="Line 6"/>
          <p:cNvSpPr>
            <a:spLocks noChangeShapeType="1"/>
          </p:cNvSpPr>
          <p:nvPr/>
        </p:nvSpPr>
        <p:spPr bwMode="auto">
          <a:xfrm>
            <a:off x="6934200" y="4572000"/>
            <a:ext cx="762000" cy="0"/>
          </a:xfrm>
          <a:prstGeom prst="line">
            <a:avLst/>
          </a:prstGeom>
          <a:noFill/>
          <a:ln w="38100">
            <a:solidFill>
              <a:srgbClr val="00FF00"/>
            </a:solidFill>
            <a:round/>
            <a:headEnd/>
            <a:tailEnd/>
          </a:ln>
        </p:spPr>
        <p:txBody>
          <a:bodyPr>
            <a:prstTxWarp prst="textNoShape">
              <a:avLst/>
            </a:prstTxWarp>
          </a:bodyPr>
          <a:lstStyle/>
          <a:p>
            <a:endParaRPr lang="en-US"/>
          </a:p>
        </p:txBody>
      </p:sp>
      <p:sp>
        <p:nvSpPr>
          <p:cNvPr id="699399" name="Line 7"/>
          <p:cNvSpPr>
            <a:spLocks noChangeShapeType="1"/>
          </p:cNvSpPr>
          <p:nvPr/>
        </p:nvSpPr>
        <p:spPr bwMode="auto">
          <a:xfrm flipV="1">
            <a:off x="6172200" y="2895600"/>
            <a:ext cx="762000" cy="0"/>
          </a:xfrm>
          <a:prstGeom prst="line">
            <a:avLst/>
          </a:prstGeom>
          <a:noFill/>
          <a:ln w="38100">
            <a:solidFill>
              <a:srgbClr val="FFFF00"/>
            </a:solidFill>
            <a:round/>
            <a:headEnd/>
            <a:tailEnd/>
          </a:ln>
        </p:spPr>
        <p:txBody>
          <a:bodyPr>
            <a:prstTxWarp prst="textNoShape">
              <a:avLst/>
            </a:prstTxWarp>
          </a:bodyPr>
          <a:lstStyle/>
          <a:p>
            <a:endParaRPr lang="en-US"/>
          </a:p>
        </p:txBody>
      </p:sp>
      <p:sp>
        <p:nvSpPr>
          <p:cNvPr id="100360" name="Text Box 8"/>
          <p:cNvSpPr txBox="1">
            <a:spLocks noChangeArrowheads="1"/>
          </p:cNvSpPr>
          <p:nvPr/>
        </p:nvSpPr>
        <p:spPr bwMode="auto">
          <a:xfrm>
            <a:off x="762000" y="6096000"/>
            <a:ext cx="7924800" cy="366713"/>
          </a:xfrm>
          <a:prstGeom prst="rect">
            <a:avLst/>
          </a:prstGeom>
          <a:noFill/>
          <a:ln w="9525">
            <a:noFill/>
            <a:miter lim="800000"/>
            <a:headEnd/>
            <a:tailEnd/>
          </a:ln>
        </p:spPr>
        <p:txBody>
          <a:bodyPr>
            <a:prstTxWarp prst="textNoShape">
              <a:avLst/>
            </a:prstTxWarp>
            <a:spAutoFit/>
          </a:bodyPr>
          <a:lstStyle/>
          <a:p>
            <a:pPr algn="l">
              <a:spcBef>
                <a:spcPct val="50000"/>
              </a:spcBef>
            </a:pPr>
            <a:r>
              <a:rPr lang="en-US">
                <a:latin typeface="Arial" pitchFamily="-1" charset="0"/>
              </a:rPr>
              <a:t>Data from Kimberly Ingram’s dissertation (subsequently published in JPBI)</a:t>
            </a:r>
          </a:p>
        </p:txBody>
      </p:sp>
    </p:spTree>
    <p:extLst>
      <p:ext uri="{BB962C8B-B14F-4D97-AF65-F5344CB8AC3E}">
        <p14:creationId xmlns:p14="http://schemas.microsoft.com/office/powerpoint/2010/main" val="36652128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9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93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93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93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9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animBg="1"/>
      <p:bldP spid="699396" grpId="0" animBg="1"/>
      <p:bldP spid="699397" grpId="0" animBg="1"/>
      <p:bldP spid="699398" grpId="0" animBg="1"/>
      <p:bldP spid="69939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02" name="Object 2"/>
          <p:cNvGraphicFramePr>
            <a:graphicFrameLocks noChangeAspect="1"/>
          </p:cNvGraphicFramePr>
          <p:nvPr/>
        </p:nvGraphicFramePr>
        <p:xfrm>
          <a:off x="0" y="381000"/>
          <a:ext cx="8229600" cy="5489575"/>
        </p:xfrm>
        <a:graphic>
          <a:graphicData uri="http://schemas.openxmlformats.org/presentationml/2006/ole">
            <mc:AlternateContent xmlns:mc="http://schemas.openxmlformats.org/markup-compatibility/2006">
              <mc:Choice xmlns:v="urn:schemas-microsoft-com:vml" Requires="v">
                <p:oleObj spid="_x0000_s246804" name="Worksheet" r:id="rId4" imgW="6162751" imgH="4352849" progId="Excel.Sheet.8">
                  <p:embed/>
                </p:oleObj>
              </mc:Choice>
              <mc:Fallback>
                <p:oleObj name="Worksheet" r:id="rId4" imgW="6162751" imgH="4352849"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
                        <a:ext cx="8229600" cy="5489575"/>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EAEAEA">
                                  <a:alpha val="74998"/>
                                </a:srgbClr>
                              </a:outerShdw>
                            </a:effectLst>
                          </a14:hiddenEffects>
                        </a:ext>
                      </a:extLst>
                    </p:spPr>
                  </p:pic>
                </p:oleObj>
              </mc:Fallback>
            </mc:AlternateContent>
          </a:graphicData>
        </a:graphic>
      </p:graphicFrame>
      <p:sp>
        <p:nvSpPr>
          <p:cNvPr id="102403" name="Line 3"/>
          <p:cNvSpPr>
            <a:spLocks noChangeShapeType="1"/>
          </p:cNvSpPr>
          <p:nvPr/>
        </p:nvSpPr>
        <p:spPr bwMode="auto">
          <a:xfrm flipV="1">
            <a:off x="6705600" y="4241800"/>
            <a:ext cx="228600" cy="762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02404" name="Line 4"/>
          <p:cNvSpPr>
            <a:spLocks noChangeShapeType="1"/>
          </p:cNvSpPr>
          <p:nvPr/>
        </p:nvSpPr>
        <p:spPr bwMode="auto">
          <a:xfrm flipH="1" flipV="1">
            <a:off x="6934200" y="4254500"/>
            <a:ext cx="228600" cy="228600"/>
          </a:xfrm>
          <a:prstGeom prst="line">
            <a:avLst/>
          </a:prstGeom>
          <a:noFill/>
          <a:ln w="9525">
            <a:solidFill>
              <a:schemeClr val="tx1"/>
            </a:solidFill>
            <a:round/>
            <a:headEnd/>
            <a:tailEnd/>
          </a:ln>
        </p:spPr>
        <p:txBody>
          <a:bodyPr>
            <a:prstTxWarp prst="textNoShape">
              <a:avLst/>
            </a:prstTxWarp>
          </a:bodyPr>
          <a:lstStyle/>
          <a:p>
            <a:endParaRPr lang="en-US"/>
          </a:p>
        </p:txBody>
      </p:sp>
      <p:sp>
        <p:nvSpPr>
          <p:cNvPr id="701445" name="Line 5"/>
          <p:cNvSpPr>
            <a:spLocks noChangeShapeType="1"/>
          </p:cNvSpPr>
          <p:nvPr/>
        </p:nvSpPr>
        <p:spPr bwMode="auto">
          <a:xfrm>
            <a:off x="1143000" y="2986088"/>
            <a:ext cx="1676400" cy="366712"/>
          </a:xfrm>
          <a:prstGeom prst="line">
            <a:avLst/>
          </a:prstGeom>
          <a:noFill/>
          <a:ln w="38100">
            <a:solidFill>
              <a:srgbClr val="FF0000"/>
            </a:solidFill>
            <a:round/>
            <a:headEnd/>
            <a:tailEnd type="triangle" w="med" len="med"/>
          </a:ln>
        </p:spPr>
        <p:txBody>
          <a:bodyPr>
            <a:prstTxWarp prst="textNoShape">
              <a:avLst/>
            </a:prstTxWarp>
          </a:bodyPr>
          <a:lstStyle/>
          <a:p>
            <a:endParaRPr lang="en-US"/>
          </a:p>
        </p:txBody>
      </p:sp>
      <p:sp>
        <p:nvSpPr>
          <p:cNvPr id="701446" name="Line 6"/>
          <p:cNvSpPr>
            <a:spLocks noChangeShapeType="1"/>
          </p:cNvSpPr>
          <p:nvPr/>
        </p:nvSpPr>
        <p:spPr bwMode="auto">
          <a:xfrm>
            <a:off x="3810000" y="3048000"/>
            <a:ext cx="990600" cy="0"/>
          </a:xfrm>
          <a:prstGeom prst="line">
            <a:avLst/>
          </a:prstGeom>
          <a:noFill/>
          <a:ln w="38100">
            <a:solidFill>
              <a:srgbClr val="FFFF00"/>
            </a:solidFill>
            <a:round/>
            <a:headEnd/>
            <a:tailEnd/>
          </a:ln>
        </p:spPr>
        <p:txBody>
          <a:bodyPr>
            <a:prstTxWarp prst="textNoShape">
              <a:avLst/>
            </a:prstTxWarp>
          </a:bodyPr>
          <a:lstStyle/>
          <a:p>
            <a:endParaRPr lang="en-US"/>
          </a:p>
        </p:txBody>
      </p:sp>
      <p:sp>
        <p:nvSpPr>
          <p:cNvPr id="701447" name="Line 7"/>
          <p:cNvSpPr>
            <a:spLocks noChangeShapeType="1"/>
          </p:cNvSpPr>
          <p:nvPr/>
        </p:nvSpPr>
        <p:spPr bwMode="auto">
          <a:xfrm>
            <a:off x="5791200" y="3657600"/>
            <a:ext cx="762000" cy="0"/>
          </a:xfrm>
          <a:prstGeom prst="line">
            <a:avLst/>
          </a:prstGeom>
          <a:noFill/>
          <a:ln w="38100">
            <a:solidFill>
              <a:srgbClr val="FFFF00"/>
            </a:solidFill>
            <a:round/>
            <a:headEnd/>
            <a:tailEnd/>
          </a:ln>
        </p:spPr>
        <p:txBody>
          <a:bodyPr>
            <a:prstTxWarp prst="textNoShape">
              <a:avLst/>
            </a:prstTxWarp>
          </a:bodyPr>
          <a:lstStyle/>
          <a:p>
            <a:endParaRPr lang="en-US"/>
          </a:p>
        </p:txBody>
      </p:sp>
      <p:sp>
        <p:nvSpPr>
          <p:cNvPr id="701448" name="Line 8"/>
          <p:cNvSpPr>
            <a:spLocks noChangeShapeType="1"/>
          </p:cNvSpPr>
          <p:nvPr/>
        </p:nvSpPr>
        <p:spPr bwMode="auto">
          <a:xfrm>
            <a:off x="2895600" y="4405313"/>
            <a:ext cx="914400" cy="14287"/>
          </a:xfrm>
          <a:prstGeom prst="line">
            <a:avLst/>
          </a:prstGeom>
          <a:noFill/>
          <a:ln w="38100">
            <a:solidFill>
              <a:srgbClr val="00FF00"/>
            </a:solidFill>
            <a:round/>
            <a:headEnd/>
            <a:tailEnd/>
          </a:ln>
        </p:spPr>
        <p:txBody>
          <a:bodyPr>
            <a:prstTxWarp prst="textNoShape">
              <a:avLst/>
            </a:prstTxWarp>
          </a:bodyPr>
          <a:lstStyle/>
          <a:p>
            <a:endParaRPr lang="en-US"/>
          </a:p>
        </p:txBody>
      </p:sp>
      <p:sp>
        <p:nvSpPr>
          <p:cNvPr id="701449" name="Line 9"/>
          <p:cNvSpPr>
            <a:spLocks noChangeShapeType="1"/>
          </p:cNvSpPr>
          <p:nvPr/>
        </p:nvSpPr>
        <p:spPr bwMode="auto">
          <a:xfrm flipV="1">
            <a:off x="6553200" y="4343400"/>
            <a:ext cx="762000" cy="0"/>
          </a:xfrm>
          <a:prstGeom prst="line">
            <a:avLst/>
          </a:prstGeom>
          <a:noFill/>
          <a:ln w="38100">
            <a:solidFill>
              <a:srgbClr val="00FF00"/>
            </a:solidFill>
            <a:round/>
            <a:headEnd/>
            <a:tailEnd/>
          </a:ln>
        </p:spPr>
        <p:txBody>
          <a:bodyPr>
            <a:prstTxWarp prst="textNoShape">
              <a:avLst/>
            </a:prstTxWarp>
          </a:bodyPr>
          <a:lstStyle/>
          <a:p>
            <a:endParaRPr lang="en-US"/>
          </a:p>
        </p:txBody>
      </p:sp>
      <p:sp>
        <p:nvSpPr>
          <p:cNvPr id="701450" name="Line 10"/>
          <p:cNvSpPr>
            <a:spLocks noChangeShapeType="1"/>
          </p:cNvSpPr>
          <p:nvPr/>
        </p:nvSpPr>
        <p:spPr bwMode="auto">
          <a:xfrm>
            <a:off x="4876800" y="4557713"/>
            <a:ext cx="914400" cy="14287"/>
          </a:xfrm>
          <a:prstGeom prst="line">
            <a:avLst/>
          </a:prstGeom>
          <a:noFill/>
          <a:ln w="38100">
            <a:solidFill>
              <a:srgbClr val="00FF00"/>
            </a:solidFill>
            <a:round/>
            <a:headEnd/>
            <a:tailEnd/>
          </a:ln>
        </p:spPr>
        <p:txBody>
          <a:bodyPr>
            <a:prstTxWarp prst="textNoShape">
              <a:avLst/>
            </a:prstTxWarp>
          </a:bodyPr>
          <a:lstStyle/>
          <a:p>
            <a:endParaRPr lang="en-US"/>
          </a:p>
        </p:txBody>
      </p:sp>
      <p:sp>
        <p:nvSpPr>
          <p:cNvPr id="102411" name="Text Box 11"/>
          <p:cNvSpPr txBox="1">
            <a:spLocks noChangeArrowheads="1"/>
          </p:cNvSpPr>
          <p:nvPr/>
        </p:nvSpPr>
        <p:spPr bwMode="auto">
          <a:xfrm>
            <a:off x="1219200" y="6491288"/>
            <a:ext cx="7924800" cy="366712"/>
          </a:xfrm>
          <a:prstGeom prst="rect">
            <a:avLst/>
          </a:prstGeom>
          <a:noFill/>
          <a:ln w="9525">
            <a:noFill/>
            <a:miter lim="800000"/>
            <a:headEnd/>
            <a:tailEnd/>
          </a:ln>
        </p:spPr>
        <p:txBody>
          <a:bodyPr>
            <a:prstTxWarp prst="textNoShape">
              <a:avLst/>
            </a:prstTxWarp>
            <a:spAutoFit/>
          </a:bodyPr>
          <a:lstStyle/>
          <a:p>
            <a:pPr algn="l">
              <a:spcBef>
                <a:spcPct val="50000"/>
              </a:spcBef>
            </a:pPr>
            <a:r>
              <a:rPr lang="en-US">
                <a:latin typeface="Arial" pitchFamily="-1" charset="0"/>
              </a:rPr>
              <a:t>Data from Kimberly Ingram’s dissertation (subsequently published in JPBI)</a:t>
            </a:r>
          </a:p>
        </p:txBody>
      </p:sp>
    </p:spTree>
    <p:extLst>
      <p:ext uri="{BB962C8B-B14F-4D97-AF65-F5344CB8AC3E}">
        <p14:creationId xmlns:p14="http://schemas.microsoft.com/office/powerpoint/2010/main" val="1556215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14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14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14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14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14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14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45" grpId="0" animBg="1"/>
      <p:bldP spid="701446" grpId="0" animBg="1"/>
      <p:bldP spid="701447" grpId="0" animBg="1"/>
      <p:bldP spid="701448" grpId="0" animBg="1"/>
      <p:bldP spid="701449" grpId="0" animBg="1"/>
      <p:bldP spid="70145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j0286076"/>
          <p:cNvPicPr>
            <a:picLocks noChangeAspect="1" noChangeArrowheads="1"/>
          </p:cNvPicPr>
          <p:nvPr/>
        </p:nvPicPr>
        <p:blipFill>
          <a:blip r:embed="rId2"/>
          <a:srcRect/>
          <a:stretch>
            <a:fillRect/>
          </a:stretch>
        </p:blipFill>
        <p:spPr bwMode="auto">
          <a:xfrm>
            <a:off x="0" y="4205288"/>
            <a:ext cx="2203450" cy="2652712"/>
          </a:xfrm>
          <a:prstGeom prst="rect">
            <a:avLst/>
          </a:prstGeom>
          <a:noFill/>
          <a:ln w="9525">
            <a:noFill/>
            <a:miter lim="800000"/>
            <a:headEnd/>
            <a:tailEnd/>
          </a:ln>
        </p:spPr>
      </p:pic>
      <p:sp>
        <p:nvSpPr>
          <p:cNvPr id="703491" name="AutoShape 3"/>
          <p:cNvSpPr>
            <a:spLocks noChangeArrowheads="1"/>
          </p:cNvSpPr>
          <p:nvPr/>
        </p:nvSpPr>
        <p:spPr bwMode="auto">
          <a:xfrm>
            <a:off x="2133600" y="762000"/>
            <a:ext cx="6400800" cy="5486400"/>
          </a:xfrm>
          <a:prstGeom prst="wedgeEllipseCallout">
            <a:avLst>
              <a:gd name="adj1" fmla="val -51833"/>
              <a:gd name="adj2" fmla="val 37875"/>
            </a:avLst>
          </a:prstGeom>
          <a:solidFill>
            <a:schemeClr val="hlink"/>
          </a:solidFill>
          <a:ln w="9525">
            <a:solidFill>
              <a:schemeClr val="tx1"/>
            </a:solidFill>
            <a:miter lim="800000"/>
            <a:headEnd/>
            <a:tailEnd/>
          </a:ln>
        </p:spPr>
        <p:txBody>
          <a:bodyPr anchor="ctr" anchorCtr="1">
            <a:prstTxWarp prst="textNoShape">
              <a:avLst/>
            </a:prstTxWarp>
          </a:bodyPr>
          <a:lstStyle/>
          <a:p>
            <a:r>
              <a:rPr lang="en-US" sz="3600">
                <a:latin typeface="Arial" pitchFamily="-1" charset="0"/>
              </a:rPr>
              <a:t>We should consider the function of behavior when we design programs for students and staff.</a:t>
            </a:r>
          </a:p>
        </p:txBody>
      </p:sp>
      <p:sp>
        <p:nvSpPr>
          <p:cNvPr id="104452" name="WordArt 4"/>
          <p:cNvSpPr>
            <a:spLocks noChangeArrowheads="1" noChangeShapeType="1" noTextEdit="1"/>
          </p:cNvSpPr>
          <p:nvPr/>
        </p:nvSpPr>
        <p:spPr bwMode="auto">
          <a:xfrm>
            <a:off x="2209800" y="457200"/>
            <a:ext cx="6248400" cy="3657600"/>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a:ea typeface="Arial Black"/>
                <a:cs typeface="Arial Black"/>
              </a:rPr>
              <a:t>TAKE AWAY MESSAGE</a:t>
            </a:r>
          </a:p>
        </p:txBody>
      </p:sp>
      <p:grpSp>
        <p:nvGrpSpPr>
          <p:cNvPr id="2" name="Group 8"/>
          <p:cNvGrpSpPr>
            <a:grpSpLocks/>
          </p:cNvGrpSpPr>
          <p:nvPr/>
        </p:nvGrpSpPr>
        <p:grpSpPr bwMode="auto">
          <a:xfrm rot="1594624">
            <a:off x="0" y="0"/>
            <a:ext cx="1447800" cy="1441450"/>
            <a:chOff x="1056" y="1296"/>
            <a:chExt cx="3270" cy="2732"/>
          </a:xfrm>
        </p:grpSpPr>
        <p:pic>
          <p:nvPicPr>
            <p:cNvPr id="104454" name="Picture 9" descr="MCj02937980000[1]"/>
            <p:cNvPicPr>
              <a:picLocks noChangeAspect="1" noChangeArrowheads="1"/>
            </p:cNvPicPr>
            <p:nvPr/>
          </p:nvPicPr>
          <p:blipFill>
            <a:blip r:embed="rId3"/>
            <a:srcRect/>
            <a:stretch>
              <a:fillRect/>
            </a:stretch>
          </p:blipFill>
          <p:spPr bwMode="auto">
            <a:xfrm rot="-1670284">
              <a:off x="1056" y="1296"/>
              <a:ext cx="3270" cy="2732"/>
            </a:xfrm>
            <a:prstGeom prst="rect">
              <a:avLst/>
            </a:prstGeom>
            <a:noFill/>
            <a:ln w="9525">
              <a:noFill/>
              <a:miter lim="800000"/>
              <a:headEnd/>
              <a:tailEnd/>
            </a:ln>
          </p:spPr>
        </p:pic>
        <p:sp>
          <p:nvSpPr>
            <p:cNvPr id="104455" name="WordArt 10"/>
            <p:cNvSpPr>
              <a:spLocks noChangeArrowheads="1" noChangeShapeType="1" noTextEdit="1"/>
            </p:cNvSpPr>
            <p:nvPr/>
          </p:nvSpPr>
          <p:spPr bwMode="auto">
            <a:xfrm rot="-1786787">
              <a:off x="1749" y="2441"/>
              <a:ext cx="1599" cy="180"/>
            </a:xfrm>
            <a:prstGeom prst="rect">
              <a:avLst/>
            </a:prstGeom>
          </p:spPr>
          <p:txBody>
            <a:bodyPr spcFirstLastPara="1" wrap="none" fromWordArt="1">
              <a:prstTxWarp prst="textArchDown">
                <a:avLst>
                  <a:gd name="adj" fmla="val 21478008"/>
                </a:avLst>
              </a:prstTxWarp>
            </a:bodyPr>
            <a:lstStyle/>
            <a:p>
              <a:r>
                <a:rPr lang="en-US" sz="3600" kern="10">
                  <a:ln w="9525">
                    <a:solidFill>
                      <a:srgbClr val="000000"/>
                    </a:solidFill>
                    <a:round/>
                    <a:headEnd/>
                    <a:tailEnd/>
                  </a:ln>
                  <a:solidFill>
                    <a:srgbClr val="000000"/>
                  </a:solidFill>
                  <a:latin typeface="Arial Black"/>
                  <a:ea typeface="Arial Black"/>
                  <a:cs typeface="Arial Black"/>
                </a:rPr>
                <a:t>Coach</a:t>
              </a:r>
            </a:p>
          </p:txBody>
        </p:sp>
      </p:grpSp>
    </p:spTree>
    <p:extLst>
      <p:ext uri="{BB962C8B-B14F-4D97-AF65-F5344CB8AC3E}">
        <p14:creationId xmlns:p14="http://schemas.microsoft.com/office/powerpoint/2010/main" val="135874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03491"/>
                                        </p:tgtEl>
                                        <p:attrNameLst>
                                          <p:attrName>style.visibility</p:attrName>
                                        </p:attrNameLst>
                                      </p:cBhvr>
                                      <p:to>
                                        <p:strVal val="visible"/>
                                      </p:to>
                                    </p:set>
                                    <p:animEffect transition="in" filter="strips(upRight)">
                                      <p:cBhvr>
                                        <p:cTn id="7" dur="500"/>
                                        <p:tgtEl>
                                          <p:spTgt spid="70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sz="3600"/>
              <a:t>Now that you understand function…</a:t>
            </a:r>
          </a:p>
        </p:txBody>
      </p:sp>
      <p:sp>
        <p:nvSpPr>
          <p:cNvPr id="105475" name="Content Placeholder 2"/>
          <p:cNvSpPr>
            <a:spLocks noGrp="1"/>
          </p:cNvSpPr>
          <p:nvPr>
            <p:ph idx="1"/>
          </p:nvPr>
        </p:nvSpPr>
        <p:spPr>
          <a:xfrm>
            <a:off x="381000" y="1447800"/>
            <a:ext cx="8458200" cy="4648200"/>
          </a:xfrm>
        </p:spPr>
        <p:txBody>
          <a:bodyPr/>
          <a:lstStyle/>
          <a:p>
            <a:pPr eaLnBrk="1" hangingPunct="1"/>
            <a:r>
              <a:rPr lang="en-US" sz="2800"/>
              <a:t>What should you consider when…</a:t>
            </a:r>
          </a:p>
          <a:p>
            <a:pPr lvl="1" eaLnBrk="1" hangingPunct="1"/>
            <a:r>
              <a:rPr lang="en-US" sz="2800"/>
              <a:t>responding to appropriate student behavior?</a:t>
            </a:r>
          </a:p>
          <a:p>
            <a:pPr lvl="1" eaLnBrk="1" hangingPunct="1"/>
            <a:r>
              <a:rPr lang="en-US" sz="2800"/>
              <a:t>responding to inappropriate student behavior?</a:t>
            </a:r>
          </a:p>
          <a:p>
            <a:pPr lvl="1" eaLnBrk="1" hangingPunct="1"/>
            <a:r>
              <a:rPr lang="en-US" sz="2800"/>
              <a:t>designing staff recognition systems?</a:t>
            </a:r>
          </a:p>
          <a:p>
            <a:pPr eaLnBrk="1" hangingPunct="1"/>
            <a:endParaRPr lang="en-US"/>
          </a:p>
          <a:p>
            <a:pPr eaLnBrk="1" hangingPunct="1"/>
            <a:r>
              <a:rPr lang="en-US" sz="2800"/>
              <a:t>What level of understanding does your team and staff need to have to provide effective support?</a:t>
            </a:r>
          </a:p>
        </p:txBody>
      </p:sp>
    </p:spTree>
    <p:extLst>
      <p:ext uri="{BB962C8B-B14F-4D97-AF65-F5344CB8AC3E}">
        <p14:creationId xmlns:p14="http://schemas.microsoft.com/office/powerpoint/2010/main" val="478908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181600" y="1524000"/>
            <a:ext cx="2819400" cy="1447800"/>
          </a:xfrm>
          <a:prstGeom prst="rect">
            <a:avLst/>
          </a:prstGeom>
          <a:solidFill>
            <a:srgbClr val="FFFF00">
              <a:alpha val="5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 name="Text Placeholder 2"/>
          <p:cNvSpPr>
            <a:spLocks noGrp="1"/>
          </p:cNvSpPr>
          <p:nvPr>
            <p:ph type="body" sz="half" idx="1"/>
          </p:nvPr>
        </p:nvSpPr>
        <p:spPr>
          <a:xfrm>
            <a:off x="1699260" y="1600200"/>
            <a:ext cx="1824318" cy="637031"/>
          </a:xfrm>
          <a:solidFill>
            <a:srgbClr val="008000"/>
          </a:solidFill>
        </p:spPr>
        <p:txBody>
          <a:bodyPr/>
          <a:lstStyle/>
          <a:p>
            <a:pPr marL="0" indent="0" algn="ctr">
              <a:buNone/>
            </a:pPr>
            <a:r>
              <a:rPr lang="en-US" sz="2000" b="1" dirty="0">
                <a:solidFill>
                  <a:schemeClr val="bg1"/>
                </a:solidFill>
                <a:latin typeface="+mj-lt"/>
              </a:rPr>
              <a:t>New Content</a:t>
            </a:r>
          </a:p>
        </p:txBody>
      </p:sp>
      <p:sp>
        <p:nvSpPr>
          <p:cNvPr id="4" name="Rectangle 3"/>
          <p:cNvSpPr/>
          <p:nvPr/>
        </p:nvSpPr>
        <p:spPr>
          <a:xfrm>
            <a:off x="1242060" y="1524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16" name="Text Placeholder 2"/>
          <p:cNvSpPr txBox="1">
            <a:spLocks/>
          </p:cNvSpPr>
          <p:nvPr/>
        </p:nvSpPr>
        <p:spPr bwMode="auto">
          <a:xfrm>
            <a:off x="1699260" y="3276600"/>
            <a:ext cx="1824318" cy="637031"/>
          </a:xfrm>
          <a:prstGeom prst="rect">
            <a:avLst/>
          </a:prstGeom>
          <a:solidFill>
            <a:srgbClr val="3366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chemeClr val="bg1"/>
                </a:solidFill>
                <a:latin typeface="+mj-lt"/>
              </a:rPr>
              <a:t>Guidelines</a:t>
            </a:r>
          </a:p>
        </p:txBody>
      </p:sp>
      <p:sp>
        <p:nvSpPr>
          <p:cNvPr id="18" name="Rectangle 17"/>
          <p:cNvSpPr/>
          <p:nvPr/>
        </p:nvSpPr>
        <p:spPr>
          <a:xfrm>
            <a:off x="1242060" y="32004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3" name="Text Placeholder 2"/>
          <p:cNvSpPr txBox="1">
            <a:spLocks/>
          </p:cNvSpPr>
          <p:nvPr/>
        </p:nvSpPr>
        <p:spPr bwMode="auto">
          <a:xfrm>
            <a:off x="1699260" y="5029200"/>
            <a:ext cx="1824318" cy="637031"/>
          </a:xfrm>
          <a:prstGeom prst="rect">
            <a:avLst/>
          </a:prstGeom>
          <a:no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Training Organization</a:t>
            </a:r>
          </a:p>
        </p:txBody>
      </p:sp>
      <p:sp>
        <p:nvSpPr>
          <p:cNvPr id="24" name="Rectangle 23"/>
          <p:cNvSpPr/>
          <p:nvPr/>
        </p:nvSpPr>
        <p:spPr>
          <a:xfrm>
            <a:off x="1242060" y="4953000"/>
            <a:ext cx="2819400" cy="14478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5" name="Text Placeholder 2"/>
          <p:cNvSpPr txBox="1">
            <a:spLocks/>
          </p:cNvSpPr>
          <p:nvPr/>
        </p:nvSpPr>
        <p:spPr bwMode="auto">
          <a:xfrm>
            <a:off x="5638800" y="1600200"/>
            <a:ext cx="1824318"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Review</a:t>
            </a:r>
          </a:p>
        </p:txBody>
      </p:sp>
      <p:sp>
        <p:nvSpPr>
          <p:cNvPr id="28" name="Rectangle 27"/>
          <p:cNvSpPr/>
          <p:nvPr/>
        </p:nvSpPr>
        <p:spPr>
          <a:xfrm>
            <a:off x="5181600" y="3200400"/>
            <a:ext cx="1371600" cy="1447800"/>
          </a:xfrm>
          <a:prstGeom prst="rect">
            <a:avLst/>
          </a:prstGeom>
          <a:solidFill>
            <a:srgbClr val="008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29" name="Text Placeholder 2"/>
          <p:cNvSpPr txBox="1">
            <a:spLocks/>
          </p:cNvSpPr>
          <p:nvPr/>
        </p:nvSpPr>
        <p:spPr bwMode="auto">
          <a:xfrm>
            <a:off x="5486400" y="3276600"/>
            <a:ext cx="887506"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008000"/>
                </a:solidFill>
                <a:latin typeface="+mj-lt"/>
              </a:rPr>
              <a:t>+Ex</a:t>
            </a:r>
          </a:p>
        </p:txBody>
      </p:sp>
      <p:sp>
        <p:nvSpPr>
          <p:cNvPr id="30" name="Rectangle 29"/>
          <p:cNvSpPr/>
          <p:nvPr/>
        </p:nvSpPr>
        <p:spPr>
          <a:xfrm>
            <a:off x="6629400" y="3200400"/>
            <a:ext cx="1371600" cy="1447800"/>
          </a:xfrm>
          <a:prstGeom prst="rect">
            <a:avLst/>
          </a:prstGeom>
          <a:solidFill>
            <a:srgbClr val="80000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1" name="Text Placeholder 2"/>
          <p:cNvSpPr txBox="1">
            <a:spLocks/>
          </p:cNvSpPr>
          <p:nvPr/>
        </p:nvSpPr>
        <p:spPr bwMode="auto">
          <a:xfrm>
            <a:off x="6934200" y="3276600"/>
            <a:ext cx="887506" cy="63703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800000"/>
                </a:solidFill>
                <a:latin typeface="+mj-lt"/>
              </a:rPr>
              <a:t>-Ex</a:t>
            </a:r>
          </a:p>
        </p:txBody>
      </p:sp>
      <p:pic>
        <p:nvPicPr>
          <p:cNvPr id="32" name="Picture 3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76800" y="4114800"/>
            <a:ext cx="795020" cy="795020"/>
          </a:xfrm>
          <a:prstGeom prst="rect">
            <a:avLst/>
          </a:prstGeom>
          <a:noFill/>
          <a:ln>
            <a:noFill/>
          </a:ln>
        </p:spPr>
      </p:pic>
      <p:pic>
        <p:nvPicPr>
          <p:cNvPr id="33" name="Picture 32"/>
          <p:cNvPicPr/>
          <p:nvPr/>
        </p:nvPicPr>
        <p:blipFill>
          <a:blip r:embed="rId4" cstate="print">
            <a:extLst>
              <a:ext uri="{28A0092B-C50C-407E-A947-70E740481C1C}">
                <a14:useLocalDpi xmlns:a14="http://schemas.microsoft.com/office/drawing/2010/main"/>
              </a:ext>
            </a:extLst>
          </a:blip>
          <a:srcRect/>
          <a:stretch>
            <a:fillRect/>
          </a:stretch>
        </p:blipFill>
        <p:spPr bwMode="auto">
          <a:xfrm>
            <a:off x="7391400" y="4114800"/>
            <a:ext cx="795020" cy="795020"/>
          </a:xfrm>
          <a:prstGeom prst="rect">
            <a:avLst/>
          </a:prstGeom>
          <a:noFill/>
          <a:ln>
            <a:noFill/>
          </a:ln>
        </p:spPr>
      </p:pic>
      <p:pic>
        <p:nvPicPr>
          <p:cNvPr id="34" name="Picture 33"/>
          <p:cNvPicPr/>
          <p:nvPr/>
        </p:nvPicPr>
        <p:blipFill>
          <a:blip r:embed="rId5">
            <a:extLst>
              <a:ext uri="{28A0092B-C50C-407E-A947-70E740481C1C}">
                <a14:useLocalDpi xmlns:a14="http://schemas.microsoft.com/office/drawing/2010/main"/>
              </a:ext>
            </a:extLst>
          </a:blip>
          <a:srcRect/>
          <a:stretch>
            <a:fillRect/>
          </a:stretch>
        </p:blipFill>
        <p:spPr bwMode="auto">
          <a:xfrm>
            <a:off x="7391400" y="2362200"/>
            <a:ext cx="838200" cy="838200"/>
          </a:xfrm>
          <a:prstGeom prst="rect">
            <a:avLst/>
          </a:prstGeom>
          <a:noFill/>
          <a:ln>
            <a:noFill/>
          </a:ln>
        </p:spPr>
      </p:pic>
      <p:sp>
        <p:nvSpPr>
          <p:cNvPr id="35" name="Rectangle 34"/>
          <p:cNvSpPr/>
          <p:nvPr/>
        </p:nvSpPr>
        <p:spPr>
          <a:xfrm>
            <a:off x="5257800" y="4876800"/>
            <a:ext cx="2819400" cy="1447800"/>
          </a:xfrm>
          <a:prstGeom prst="rect">
            <a:avLst/>
          </a:prstGeom>
          <a:solidFill>
            <a:srgbClr val="3366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sp>
        <p:nvSpPr>
          <p:cNvPr id="36" name="Text Placeholder 2"/>
          <p:cNvSpPr txBox="1">
            <a:spLocks/>
          </p:cNvSpPr>
          <p:nvPr/>
        </p:nvSpPr>
        <p:spPr bwMode="auto">
          <a:xfrm>
            <a:off x="5715000" y="4953000"/>
            <a:ext cx="1824318" cy="63703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Britannic Bold"/>
                <a:ea typeface="ＭＳ Ｐゴシック" pitchFamily="-108" charset="-128"/>
                <a:cs typeface="Britannic Bold"/>
              </a:defRPr>
            </a:lvl1pPr>
            <a:lvl2pPr marL="742950" indent="-285750" algn="l" rtl="0" eaLnBrk="0" fontAlgn="base" hangingPunct="0">
              <a:spcBef>
                <a:spcPct val="20000"/>
              </a:spcBef>
              <a:spcAft>
                <a:spcPct val="0"/>
              </a:spcAft>
              <a:buChar char="–"/>
              <a:defRPr sz="2800">
                <a:solidFill>
                  <a:schemeClr val="tx1"/>
                </a:solidFill>
                <a:latin typeface="Britannic Bold"/>
                <a:ea typeface="ＭＳ Ｐゴシック" pitchFamily="-108" charset="-128"/>
                <a:cs typeface="Britannic Bold"/>
              </a:defRPr>
            </a:lvl2pPr>
            <a:lvl3pPr marL="1143000" indent="-228600" algn="l" rtl="0" eaLnBrk="0" fontAlgn="base" hangingPunct="0">
              <a:spcBef>
                <a:spcPct val="20000"/>
              </a:spcBef>
              <a:spcAft>
                <a:spcPct val="0"/>
              </a:spcAft>
              <a:buChar char="•"/>
              <a:defRPr sz="2400">
                <a:solidFill>
                  <a:schemeClr val="tx1"/>
                </a:solidFill>
                <a:latin typeface="Britannic Bold"/>
                <a:ea typeface="ＭＳ Ｐゴシック" pitchFamily="-108" charset="-128"/>
                <a:cs typeface="Britannic Bold"/>
              </a:defRPr>
            </a:lvl3pPr>
            <a:lvl4pPr marL="16002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4pPr>
            <a:lvl5pPr marL="2057400" indent="-228600" algn="l" rtl="0" eaLnBrk="0" fontAlgn="base" hangingPunct="0">
              <a:spcBef>
                <a:spcPct val="20000"/>
              </a:spcBef>
              <a:spcAft>
                <a:spcPct val="0"/>
              </a:spcAft>
              <a:buChar char="»"/>
              <a:defRPr sz="2000">
                <a:solidFill>
                  <a:schemeClr val="tx1"/>
                </a:solidFill>
                <a:latin typeface="Britannic Bold"/>
                <a:ea typeface="ＭＳ Ｐゴシック" pitchFamily="-108" charset="-128"/>
                <a:cs typeface="Britannic Bold"/>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a:lstStyle>
          <a:p>
            <a:pPr marL="0" indent="0" algn="ctr">
              <a:buFontTx/>
              <a:buNone/>
            </a:pPr>
            <a:r>
              <a:rPr lang="en-US" sz="2000" b="1" dirty="0">
                <a:solidFill>
                  <a:srgbClr val="3366FF"/>
                </a:solidFill>
                <a:latin typeface="+mj-lt"/>
              </a:rPr>
              <a:t>Activity</a:t>
            </a:r>
          </a:p>
        </p:txBody>
      </p:sp>
      <p:pic>
        <p:nvPicPr>
          <p:cNvPr id="38" name="Picture 37"/>
          <p:cNvPicPr/>
          <p:nvPr/>
        </p:nvPicPr>
        <p:blipFill>
          <a:blip r:embed="rId6">
            <a:extLst>
              <a:ext uri="{28A0092B-C50C-407E-A947-70E740481C1C}">
                <a14:useLocalDpi xmlns:a14="http://schemas.microsoft.com/office/drawing/2010/main"/>
              </a:ext>
            </a:extLst>
          </a:blip>
          <a:srcRect/>
          <a:stretch>
            <a:fillRect/>
          </a:stretch>
        </p:blipFill>
        <p:spPr bwMode="auto">
          <a:xfrm>
            <a:off x="3680460" y="2362200"/>
            <a:ext cx="815340" cy="815340"/>
          </a:xfrm>
          <a:prstGeom prst="rect">
            <a:avLst/>
          </a:prstGeom>
          <a:noFill/>
          <a:ln>
            <a:noFill/>
          </a:ln>
        </p:spPr>
      </p:pic>
      <p:pic>
        <p:nvPicPr>
          <p:cNvPr id="5" name="Picture 4"/>
          <p:cNvPicPr>
            <a:picLocks noChangeAspect="1"/>
          </p:cNvPicPr>
          <p:nvPr/>
        </p:nvPicPr>
        <p:blipFill>
          <a:blip r:embed="rId7"/>
          <a:stretch>
            <a:fillRect/>
          </a:stretch>
        </p:blipFill>
        <p:spPr>
          <a:xfrm>
            <a:off x="3657600" y="4114800"/>
            <a:ext cx="838200" cy="838200"/>
          </a:xfrm>
          <a:prstGeom prst="rect">
            <a:avLst/>
          </a:prstGeom>
        </p:spPr>
      </p:pic>
      <p:pic>
        <p:nvPicPr>
          <p:cNvPr id="7" name="Picture 6"/>
          <p:cNvPicPr>
            <a:picLocks noChangeAspect="1"/>
          </p:cNvPicPr>
          <p:nvPr/>
        </p:nvPicPr>
        <p:blipFill>
          <a:blip r:embed="rId8"/>
          <a:stretch>
            <a:fillRect/>
          </a:stretch>
        </p:blipFill>
        <p:spPr>
          <a:xfrm>
            <a:off x="3657600" y="5791200"/>
            <a:ext cx="838200" cy="838200"/>
          </a:xfrm>
          <a:prstGeom prst="rect">
            <a:avLst/>
          </a:prstGeom>
        </p:spPr>
      </p:pic>
      <p:sp>
        <p:nvSpPr>
          <p:cNvPr id="39"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40" name="Picture 39"/>
          <p:cNvPicPr>
            <a:picLocks noChangeAspect="1"/>
          </p:cNvPicPr>
          <p:nvPr/>
        </p:nvPicPr>
        <p:blipFill>
          <a:blip r:embed="rId8"/>
          <a:stretch>
            <a:fillRect/>
          </a:stretch>
        </p:blipFill>
        <p:spPr>
          <a:xfrm>
            <a:off x="8077200" y="609600"/>
            <a:ext cx="1066800" cy="1066800"/>
          </a:xfrm>
          <a:prstGeom prst="rect">
            <a:avLst/>
          </a:prstGeom>
        </p:spPr>
      </p:pic>
      <p:pic>
        <p:nvPicPr>
          <p:cNvPr id="9" name="Picture 8"/>
          <p:cNvPicPr>
            <a:picLocks noChangeAspect="1"/>
          </p:cNvPicPr>
          <p:nvPr/>
        </p:nvPicPr>
        <p:blipFill>
          <a:blip r:embed="rId9"/>
          <a:stretch>
            <a:fillRect/>
          </a:stretch>
        </p:blipFill>
        <p:spPr>
          <a:xfrm>
            <a:off x="7391400" y="5791200"/>
            <a:ext cx="838200" cy="838200"/>
          </a:xfrm>
          <a:prstGeom prst="rect">
            <a:avLst/>
          </a:prstGeom>
        </p:spPr>
      </p:pic>
    </p:spTree>
    <p:extLst>
      <p:ext uri="{BB962C8B-B14F-4D97-AF65-F5344CB8AC3E}">
        <p14:creationId xmlns:p14="http://schemas.microsoft.com/office/powerpoint/2010/main" val="3432613500"/>
      </p:ext>
    </p:extLst>
  </p:cSld>
  <p:clrMapOvr>
    <a:masterClrMapping/>
  </p:clrMapOvr>
  <p:transition>
    <p:circle/>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gn="l">
              <a:lnSpc>
                <a:spcPct val="90000"/>
              </a:lnSpc>
              <a:spcBef>
                <a:spcPct val="20000"/>
              </a:spcBef>
              <a:buFontTx/>
              <a:buChar char="•"/>
            </a:pPr>
            <a:r>
              <a:rPr lang="en-US" sz="2200" dirty="0">
                <a:latin typeface="+mj-lt"/>
              </a:rPr>
              <a:t>Work individually (or with partner coach) for 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Update Action Plan</a:t>
            </a:r>
            <a:endParaRPr lang="en-US" sz="4000" b="1" i="1" dirty="0">
              <a:solidFill>
                <a:srgbClr val="3366FF"/>
              </a:solidFill>
            </a:endParaRPr>
          </a:p>
        </p:txBody>
      </p:sp>
      <p:sp>
        <p:nvSpPr>
          <p:cNvPr id="139268" name="Rectangle 3"/>
          <p:cNvSpPr>
            <a:spLocks noGrp="1" noChangeArrowheads="1"/>
          </p:cNvSpPr>
          <p:nvPr>
            <p:ph idx="1"/>
          </p:nvPr>
        </p:nvSpPr>
        <p:spPr>
          <a:xfrm>
            <a:off x="2362200" y="1600200"/>
            <a:ext cx="6477000" cy="4648200"/>
          </a:xfrm>
          <a:solidFill>
            <a:srgbClr val="FFFFFF"/>
          </a:solidFill>
        </p:spPr>
        <p:txBody>
          <a:bodyPr/>
          <a:lstStyle/>
          <a:p>
            <a:pPr eaLnBrk="1" hangingPunct="1">
              <a:lnSpc>
                <a:spcPct val="90000"/>
              </a:lnSpc>
            </a:pPr>
            <a:r>
              <a:rPr lang="en-US" sz="2800" dirty="0"/>
              <a:t>Update your action plan to enhance your enhanced understanding of behavior to support Tier 1 implementation.</a:t>
            </a:r>
          </a:p>
          <a:p>
            <a:pPr eaLnBrk="1" hangingPunct="1">
              <a:lnSpc>
                <a:spcPct val="90000"/>
              </a:lnSpc>
            </a:pPr>
            <a:endParaRPr lang="en-US" sz="2400" dirty="0">
              <a:latin typeface="+mj-lt"/>
            </a:endParaRPr>
          </a:p>
        </p:txBody>
      </p:sp>
      <p:pic>
        <p:nvPicPr>
          <p:cNvPr id="10" name="Picture 9"/>
          <p:cNvPicPr>
            <a:picLocks noChangeAspect="1"/>
          </p:cNvPicPr>
          <p:nvPr/>
        </p:nvPicPr>
        <p:blipFill>
          <a:blip r:embed="rId3"/>
          <a:stretch>
            <a:fillRect/>
          </a:stretch>
        </p:blipFill>
        <p:spPr>
          <a:xfrm>
            <a:off x="8153400" y="914400"/>
            <a:ext cx="1066800" cy="1066800"/>
          </a:xfrm>
          <a:prstGeom prst="rect">
            <a:avLst/>
          </a:prstGeom>
        </p:spPr>
      </p:pic>
    </p:spTree>
    <p:extLst>
      <p:ext uri="{BB962C8B-B14F-4D97-AF65-F5344CB8AC3E}">
        <p14:creationId xmlns:p14="http://schemas.microsoft.com/office/powerpoint/2010/main" val="370486463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a:t>Topics to be Covered</a:t>
            </a:r>
          </a:p>
        </p:txBody>
      </p:sp>
      <p:sp>
        <p:nvSpPr>
          <p:cNvPr id="50179" name="Rectangle 3"/>
          <p:cNvSpPr>
            <a:spLocks noGrp="1" noChangeArrowheads="1"/>
          </p:cNvSpPr>
          <p:nvPr>
            <p:ph type="body" sz="half" idx="1"/>
          </p:nvPr>
        </p:nvSpPr>
        <p:spPr>
          <a:xfrm>
            <a:off x="304800" y="1447800"/>
            <a:ext cx="4114800" cy="5029200"/>
          </a:xfrm>
          <a:noFill/>
          <a:ln>
            <a:solidFill>
              <a:schemeClr val="folHlink"/>
            </a:solidFill>
          </a:ln>
        </p:spPr>
        <p:txBody>
          <a:bodyPr/>
          <a:lstStyle/>
          <a:p>
            <a:pPr algn="ctr" eaLnBrk="1" hangingPunct="1">
              <a:lnSpc>
                <a:spcPct val="90000"/>
              </a:lnSpc>
              <a:spcAft>
                <a:spcPts val="864"/>
              </a:spcAft>
              <a:buFontTx/>
              <a:buNone/>
            </a:pPr>
            <a:r>
              <a:rPr lang="en-US" sz="3200" b="1" u="sng" dirty="0">
                <a:solidFill>
                  <a:schemeClr val="accent2"/>
                </a:solidFill>
              </a:rPr>
              <a:t>Day 5 </a:t>
            </a:r>
          </a:p>
          <a:p>
            <a:pPr eaLnBrk="1" hangingPunct="1">
              <a:lnSpc>
                <a:spcPct val="90000"/>
              </a:lnSpc>
            </a:pPr>
            <a:r>
              <a:rPr lang="en-US" sz="2100" dirty="0"/>
              <a:t>Quick Review of SWPBIS from Days 1-4</a:t>
            </a:r>
          </a:p>
          <a:p>
            <a:pPr eaLnBrk="1" hangingPunct="1">
              <a:lnSpc>
                <a:spcPct val="90000"/>
              </a:lnSpc>
            </a:pPr>
            <a:r>
              <a:rPr lang="en-US" sz="2100" dirty="0"/>
              <a:t>Function of Behavior</a:t>
            </a:r>
          </a:p>
          <a:p>
            <a:pPr eaLnBrk="1" hangingPunct="1">
              <a:lnSpc>
                <a:spcPct val="90000"/>
              </a:lnSpc>
            </a:pPr>
            <a:r>
              <a:rPr lang="en-US" sz="2100" dirty="0"/>
              <a:t>Escalation and De-escalation</a:t>
            </a:r>
          </a:p>
          <a:p>
            <a:pPr eaLnBrk="1" hangingPunct="1">
              <a:lnSpc>
                <a:spcPct val="90000"/>
              </a:lnSpc>
            </a:pPr>
            <a:r>
              <a:rPr lang="en-US" sz="2100" dirty="0"/>
              <a:t>Team Action Planning</a:t>
            </a:r>
          </a:p>
          <a:p>
            <a:pPr eaLnBrk="1" hangingPunct="1">
              <a:lnSpc>
                <a:spcPct val="90000"/>
              </a:lnSpc>
            </a:pPr>
            <a:r>
              <a:rPr lang="en-US" sz="2100" dirty="0"/>
              <a:t>Wrap up</a:t>
            </a:r>
          </a:p>
          <a:p>
            <a:pPr eaLnBrk="1" hangingPunct="1">
              <a:lnSpc>
                <a:spcPct val="90000"/>
              </a:lnSpc>
            </a:pPr>
            <a:endParaRPr lang="en-US" sz="1600" dirty="0"/>
          </a:p>
          <a:p>
            <a:pPr eaLnBrk="1" hangingPunct="1">
              <a:lnSpc>
                <a:spcPct val="90000"/>
              </a:lnSpc>
              <a:spcAft>
                <a:spcPts val="864"/>
              </a:spcAft>
            </a:pPr>
            <a:endParaRPr lang="en-US" sz="2000" dirty="0"/>
          </a:p>
        </p:txBody>
      </p:sp>
      <p:sp>
        <p:nvSpPr>
          <p:cNvPr id="50180" name="Rectangle 4"/>
          <p:cNvSpPr>
            <a:spLocks noGrp="1" noChangeArrowheads="1"/>
          </p:cNvSpPr>
          <p:nvPr>
            <p:ph type="body" sz="half" idx="2"/>
          </p:nvPr>
        </p:nvSpPr>
        <p:spPr>
          <a:xfrm>
            <a:off x="4648200" y="1447800"/>
            <a:ext cx="4114800" cy="5029200"/>
          </a:xfrm>
          <a:noFill/>
          <a:ln>
            <a:solidFill>
              <a:schemeClr val="folHlink"/>
            </a:solidFill>
          </a:ln>
        </p:spPr>
        <p:txBody>
          <a:bodyPr/>
          <a:lstStyle/>
          <a:p>
            <a:pPr algn="ctr" eaLnBrk="1" hangingPunct="1">
              <a:lnSpc>
                <a:spcPct val="90000"/>
              </a:lnSpc>
              <a:spcAft>
                <a:spcPts val="600"/>
              </a:spcAft>
              <a:buFontTx/>
              <a:buNone/>
            </a:pPr>
            <a:r>
              <a:rPr lang="en-US" sz="3200" b="1" u="sng" dirty="0">
                <a:solidFill>
                  <a:schemeClr val="accent2"/>
                </a:solidFill>
              </a:rPr>
              <a:t>Day 6 </a:t>
            </a:r>
          </a:p>
          <a:p>
            <a:pPr eaLnBrk="1" hangingPunct="1">
              <a:lnSpc>
                <a:spcPct val="120000"/>
              </a:lnSpc>
            </a:pPr>
            <a:r>
              <a:rPr lang="en-US" sz="2100" dirty="0"/>
              <a:t>Quick Review</a:t>
            </a:r>
          </a:p>
          <a:p>
            <a:pPr eaLnBrk="1" hangingPunct="1">
              <a:lnSpc>
                <a:spcPct val="120000"/>
              </a:lnSpc>
            </a:pPr>
            <a:r>
              <a:rPr lang="en-US" sz="2100" dirty="0"/>
              <a:t>Integration &amp; Alignment of PBIS</a:t>
            </a:r>
          </a:p>
          <a:p>
            <a:pPr eaLnBrk="1" hangingPunct="1">
              <a:lnSpc>
                <a:spcPct val="120000"/>
              </a:lnSpc>
            </a:pPr>
            <a:r>
              <a:rPr lang="en-US" sz="2100" dirty="0"/>
              <a:t>Family Engagement &amp; PBIS</a:t>
            </a:r>
          </a:p>
          <a:p>
            <a:pPr eaLnBrk="1" hangingPunct="1">
              <a:lnSpc>
                <a:spcPct val="120000"/>
              </a:lnSpc>
            </a:pPr>
            <a:r>
              <a:rPr lang="en-US" sz="2100" dirty="0"/>
              <a:t>Review TIC/TFI &amp; Team Action Planning</a:t>
            </a:r>
          </a:p>
          <a:p>
            <a:pPr eaLnBrk="1" hangingPunct="1">
              <a:lnSpc>
                <a:spcPct val="120000"/>
              </a:lnSpc>
            </a:pPr>
            <a:r>
              <a:rPr lang="en-US" sz="2100" dirty="0"/>
              <a:t>Planning for the Beginning of the Semester/Year</a:t>
            </a:r>
          </a:p>
          <a:p>
            <a:pPr eaLnBrk="1" hangingPunct="1">
              <a:lnSpc>
                <a:spcPct val="120000"/>
              </a:lnSpc>
            </a:pPr>
            <a:r>
              <a:rPr lang="en-US" sz="2100" dirty="0"/>
              <a:t>Team Action Planning </a:t>
            </a:r>
          </a:p>
          <a:p>
            <a:pPr eaLnBrk="1" hangingPunct="1">
              <a:lnSpc>
                <a:spcPct val="120000"/>
              </a:lnSpc>
            </a:pPr>
            <a:r>
              <a:rPr lang="en-US" sz="2100" dirty="0"/>
              <a:t>Wrap up</a:t>
            </a:r>
          </a:p>
        </p:txBody>
      </p:sp>
      <p:sp>
        <p:nvSpPr>
          <p:cNvPr id="5" name="Rounded Rectangle 4"/>
          <p:cNvSpPr/>
          <p:nvPr/>
        </p:nvSpPr>
        <p:spPr bwMode="auto">
          <a:xfrm>
            <a:off x="304800" y="6400800"/>
            <a:ext cx="8458200" cy="4572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mj-lt"/>
              </a:rPr>
              <a:t>Let’s </a:t>
            </a:r>
            <a:r>
              <a:rPr lang="en-US" sz="2400" b="1" dirty="0">
                <a:latin typeface="+mj-lt"/>
              </a:rPr>
              <a:t>p</a:t>
            </a:r>
            <a:r>
              <a:rPr kumimoji="0" lang="en-US" sz="2400" b="1" i="0" u="none" strike="noStrike" cap="none" normalizeH="0" baseline="0" dirty="0">
                <a:ln>
                  <a:noFill/>
                </a:ln>
                <a:solidFill>
                  <a:schemeClr val="tx1"/>
                </a:solidFill>
                <a:effectLst/>
                <a:latin typeface="+mj-lt"/>
              </a:rPr>
              <a:t>review content so you’ll be ready</a:t>
            </a:r>
            <a:r>
              <a:rPr kumimoji="0" lang="en-US" sz="2400" b="1" i="0" u="none" strike="noStrike" cap="none" normalizeH="0" dirty="0">
                <a:ln>
                  <a:noFill/>
                </a:ln>
                <a:solidFill>
                  <a:schemeClr val="tx1"/>
                </a:solidFill>
                <a:effectLst/>
                <a:latin typeface="+mj-lt"/>
              </a:rPr>
              <a:t> to facilitate.</a:t>
            </a:r>
            <a:endParaRPr kumimoji="0" lang="en-US" sz="2400" b="1" i="0" u="none" strike="noStrike" cap="none" normalizeH="0" baseline="0" dirty="0">
              <a:ln>
                <a:noFill/>
              </a:ln>
              <a:solidFill>
                <a:schemeClr val="tx1"/>
              </a:solidFill>
              <a:effectLst/>
              <a:latin typeface="+mj-lt"/>
            </a:endParaRPr>
          </a:p>
        </p:txBody>
      </p:sp>
      <p:pic>
        <p:nvPicPr>
          <p:cNvPr id="6" name="Picture 5"/>
          <p:cNvPicPr>
            <a:picLocks noChangeAspect="1"/>
          </p:cNvPicPr>
          <p:nvPr/>
        </p:nvPicPr>
        <p:blipFill>
          <a:blip r:embed="rId2"/>
          <a:stretch>
            <a:fillRect/>
          </a:stretch>
        </p:blipFill>
        <p:spPr>
          <a:xfrm>
            <a:off x="0" y="609600"/>
            <a:ext cx="914400" cy="914400"/>
          </a:xfrm>
          <a:prstGeom prst="rect">
            <a:avLst/>
          </a:prstGeom>
        </p:spPr>
      </p:pic>
    </p:spTree>
    <p:extLst>
      <p:ext uri="{BB962C8B-B14F-4D97-AF65-F5344CB8AC3E}">
        <p14:creationId xmlns:p14="http://schemas.microsoft.com/office/powerpoint/2010/main" val="125674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a:ext>
            </a:extLst>
          </a:blip>
          <a:srcRect l="-14630" t="-1331" r="-15973" b="-5609"/>
          <a:stretch>
            <a:fillRect/>
          </a:stretch>
        </p:blipFill>
        <p:spPr bwMode="auto">
          <a:xfrm rot="20565071">
            <a:off x="-450679" y="784934"/>
            <a:ext cx="6303432" cy="6653576"/>
          </a:xfrm>
          <a:prstGeom prst="rect">
            <a:avLst/>
          </a:prstGeom>
          <a:noFill/>
          <a:ln w="9525">
            <a:noFill/>
            <a:miter lim="800000"/>
            <a:headEnd/>
            <a:tailEnd/>
          </a:ln>
        </p:spPr>
      </p:pic>
      <p:sp>
        <p:nvSpPr>
          <p:cNvPr id="2" name="Title 1"/>
          <p:cNvSpPr>
            <a:spLocks noGrp="1"/>
          </p:cNvSpPr>
          <p:nvPr>
            <p:ph type="title"/>
          </p:nvPr>
        </p:nvSpPr>
        <p:spPr>
          <a:xfrm>
            <a:off x="5029200" y="0"/>
            <a:ext cx="4114800" cy="4495800"/>
          </a:xfrm>
          <a:solidFill>
            <a:srgbClr val="FFFF00">
              <a:alpha val="50000"/>
            </a:srgbClr>
          </a:solidFill>
        </p:spPr>
        <p:txBody>
          <a:bodyPr/>
          <a:lstStyle/>
          <a:p>
            <a:pPr algn="ctr"/>
            <a:r>
              <a:rPr lang="en-US" cap="small" dirty="0"/>
              <a:t>5. Building Behavioral Capacity</a:t>
            </a:r>
            <a:br>
              <a:rPr lang="en-US" dirty="0"/>
            </a:br>
            <a:br>
              <a:rPr lang="en-US" dirty="0"/>
            </a:br>
            <a:br>
              <a:rPr lang="en-US" dirty="0"/>
            </a:br>
            <a:r>
              <a:rPr lang="en-US" dirty="0"/>
              <a:t>(</a:t>
            </a:r>
            <a:r>
              <a:rPr lang="en-US" cap="none" dirty="0"/>
              <a:t>Chapter V</a:t>
            </a:r>
            <a:r>
              <a:rPr lang="en-US" dirty="0"/>
              <a:t>)</a:t>
            </a:r>
            <a:br>
              <a:rPr lang="en-US" dirty="0"/>
            </a:br>
            <a:endParaRPr lang="en-US" dirty="0"/>
          </a:p>
        </p:txBody>
      </p:sp>
      <p:pic>
        <p:nvPicPr>
          <p:cNvPr id="6" name="Picture 5"/>
          <p:cNvPicPr>
            <a:picLocks noChangeAspect="1"/>
          </p:cNvPicPr>
          <p:nvPr/>
        </p:nvPicPr>
        <p:blipFill>
          <a:blip r:embed="rId3"/>
          <a:stretch>
            <a:fillRect/>
          </a:stretch>
        </p:blipFill>
        <p:spPr>
          <a:xfrm>
            <a:off x="6629400" y="2057400"/>
            <a:ext cx="914400" cy="914400"/>
          </a:xfrm>
          <a:prstGeom prst="rect">
            <a:avLst/>
          </a:prstGeom>
        </p:spPr>
      </p:pic>
    </p:spTree>
    <p:extLst>
      <p:ext uri="{BB962C8B-B14F-4D97-AF65-F5344CB8AC3E}">
        <p14:creationId xmlns:p14="http://schemas.microsoft.com/office/powerpoint/2010/main" val="1217415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Group 2"/>
          <p:cNvGrpSpPr/>
          <p:nvPr/>
        </p:nvGrpSpPr>
        <p:grpSpPr>
          <a:xfrm>
            <a:off x="-140380" y="5257800"/>
            <a:ext cx="1588180" cy="1676401"/>
            <a:chOff x="-140380" y="5333999"/>
            <a:chExt cx="1588180" cy="1676401"/>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6" name="TextBox 5"/>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V.A</a:t>
              </a:r>
            </a:p>
          </p:txBody>
        </p:sp>
      </p:grpSp>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21561" y="0"/>
            <a:ext cx="914400" cy="914400"/>
          </a:xfrm>
          <a:prstGeom prst="rect">
            <a:avLst/>
          </a:prstGeom>
        </p:spPr>
      </p:pic>
    </p:spTree>
    <p:extLst>
      <p:ext uri="{BB962C8B-B14F-4D97-AF65-F5344CB8AC3E}">
        <p14:creationId xmlns:p14="http://schemas.microsoft.com/office/powerpoint/2010/main" val="347358340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1922" name="Object 2"/>
          <p:cNvGraphicFramePr>
            <a:graphicFrameLocks noChangeAspect="1"/>
          </p:cNvGraphicFramePr>
          <p:nvPr>
            <p:extLst>
              <p:ext uri="{D42A27DB-BD31-4B8C-83A1-F6EECF244321}">
                <p14:modId xmlns:p14="http://schemas.microsoft.com/office/powerpoint/2010/main" val="2619328842"/>
              </p:ext>
            </p:extLst>
          </p:nvPr>
        </p:nvGraphicFramePr>
        <p:xfrm>
          <a:off x="1676400" y="0"/>
          <a:ext cx="5964238" cy="6629400"/>
        </p:xfrm>
        <a:graphic>
          <a:graphicData uri="http://schemas.openxmlformats.org/presentationml/2006/ole">
            <mc:AlternateContent xmlns:mc="http://schemas.openxmlformats.org/markup-compatibility/2006">
              <mc:Choice xmlns:v="urn:schemas-microsoft-com:vml" Requires="v">
                <p:oleObj spid="_x0000_s240695" name="Visio" r:id="rId3" imgW="3860800" imgH="4292600" progId="">
                  <p:embed/>
                </p:oleObj>
              </mc:Choice>
              <mc:Fallback>
                <p:oleObj name="Visio" r:id="rId3" imgW="3860800" imgH="4292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0"/>
                        <a:ext cx="5964238" cy="6629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1923" name="Rectangle 3"/>
          <p:cNvSpPr>
            <a:spLocks noGrp="1" noChangeArrowheads="1"/>
          </p:cNvSpPr>
          <p:nvPr>
            <p:ph type="title"/>
          </p:nvPr>
        </p:nvSpPr>
        <p:spPr>
          <a:xfrm rot="19511224">
            <a:off x="53975" y="819150"/>
            <a:ext cx="3048000" cy="803275"/>
          </a:xfrm>
          <a:solidFill>
            <a:srgbClr val="008000"/>
          </a:solidFill>
        </p:spPr>
        <p:txBody>
          <a:bodyPr/>
          <a:lstStyle/>
          <a:p>
            <a:pPr eaLnBrk="1" hangingPunct="1"/>
            <a:r>
              <a:rPr lang="en-US" dirty="0">
                <a:solidFill>
                  <a:srgbClr val="FFFFFF"/>
                </a:solidFill>
              </a:rPr>
              <a:t>Functions</a:t>
            </a:r>
          </a:p>
        </p:txBody>
      </p:sp>
      <p:sp>
        <p:nvSpPr>
          <p:cNvPr id="81924" name="Rectangle 4"/>
          <p:cNvSpPr>
            <a:spLocks noChangeArrowheads="1"/>
          </p:cNvSpPr>
          <p:nvPr/>
        </p:nvSpPr>
        <p:spPr bwMode="auto">
          <a:xfrm>
            <a:off x="0" y="1110734"/>
            <a:ext cx="184666" cy="369332"/>
          </a:xfrm>
          <a:prstGeom prst="rect">
            <a:avLst/>
          </a:prstGeom>
          <a:noFill/>
          <a:ln w="9525">
            <a:noFill/>
            <a:miter lim="800000"/>
            <a:headEnd/>
            <a:tailEnd/>
          </a:ln>
        </p:spPr>
        <p:txBody>
          <a:bodyPr wrap="none" anchor="ctr">
            <a:prstTxWarp prst="textNoShape">
              <a:avLst/>
            </a:prstTxWarp>
            <a:spAutoFit/>
          </a:bodyPr>
          <a:lstStyle/>
          <a:p>
            <a:endParaRPr lang="en-US" dirty="0">
              <a:latin typeface="+mj-lt"/>
            </a:endParaRPr>
          </a:p>
        </p:txBody>
      </p:sp>
      <p:sp>
        <p:nvSpPr>
          <p:cNvPr id="921605" name="AutoShape 5"/>
          <p:cNvSpPr>
            <a:spLocks noChangeArrowheads="1"/>
          </p:cNvSpPr>
          <p:nvPr/>
        </p:nvSpPr>
        <p:spPr bwMode="auto">
          <a:xfrm>
            <a:off x="914400" y="2209800"/>
            <a:ext cx="1524000" cy="685800"/>
          </a:xfrm>
          <a:custGeom>
            <a:avLst/>
            <a:gdLst>
              <a:gd name="T0" fmla="*/ 2147483647 w 21600"/>
              <a:gd name="T1" fmla="*/ 0 h 21600"/>
              <a:gd name="T2" fmla="*/ 0 w 21600"/>
              <a:gd name="T3" fmla="*/ 345664631 h 21600"/>
              <a:gd name="T4" fmla="*/ 2147483647 w 21600"/>
              <a:gd name="T5" fmla="*/ 691329263 h 21600"/>
              <a:gd name="T6" fmla="*/ 2147483647 w 21600"/>
              <a:gd name="T7" fmla="*/ 345664631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p:spPr>
        <p:txBody>
          <a:bodyPr wrap="none" anchor="ctr">
            <a:prstTxWarp prst="textNoShape">
              <a:avLst/>
            </a:prstTxWarp>
          </a:bodyPr>
          <a:lstStyle/>
          <a:p>
            <a:pPr algn="ctr"/>
            <a:r>
              <a:rPr lang="en-US" dirty="0">
                <a:solidFill>
                  <a:srgbClr val="FFFFFF"/>
                </a:solidFill>
                <a:latin typeface="+mj-lt"/>
                <a:ea typeface="Arial" pitchFamily="-1" charset="0"/>
                <a:cs typeface="Arial" pitchFamily="-1" charset="0"/>
              </a:rPr>
              <a:t>Pos Reinf</a:t>
            </a:r>
          </a:p>
        </p:txBody>
      </p:sp>
      <p:sp>
        <p:nvSpPr>
          <p:cNvPr id="921606" name="AutoShape 6"/>
          <p:cNvSpPr>
            <a:spLocks noChangeArrowheads="1"/>
          </p:cNvSpPr>
          <p:nvPr/>
        </p:nvSpPr>
        <p:spPr bwMode="auto">
          <a:xfrm rot="10800000">
            <a:off x="6934200" y="2209800"/>
            <a:ext cx="1524000" cy="685800"/>
          </a:xfrm>
          <a:custGeom>
            <a:avLst/>
            <a:gdLst>
              <a:gd name="T0" fmla="*/ 2147483647 w 21600"/>
              <a:gd name="T1" fmla="*/ 0 h 21600"/>
              <a:gd name="T2" fmla="*/ 0 w 21600"/>
              <a:gd name="T3" fmla="*/ 345664631 h 21600"/>
              <a:gd name="T4" fmla="*/ 2147483647 w 21600"/>
              <a:gd name="T5" fmla="*/ 691329263 h 21600"/>
              <a:gd name="T6" fmla="*/ 2147483647 w 21600"/>
              <a:gd name="T7" fmla="*/ 345664631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p:spPr>
        <p:txBody>
          <a:bodyPr rot="10800000" wrap="none" anchor="ctr">
            <a:prstTxWarp prst="textNoShape">
              <a:avLst/>
            </a:prstTxWarp>
          </a:bodyPr>
          <a:lstStyle/>
          <a:p>
            <a:pPr algn="ctr"/>
            <a:r>
              <a:rPr lang="en-US" dirty="0">
                <a:solidFill>
                  <a:srgbClr val="FFFFFF"/>
                </a:solidFill>
                <a:latin typeface="+mj-lt"/>
                <a:ea typeface="Arial" pitchFamily="-1" charset="0"/>
                <a:cs typeface="Arial" pitchFamily="-1" charset="0"/>
              </a:rPr>
              <a:t>Neg Reinf</a:t>
            </a:r>
          </a:p>
        </p:txBody>
      </p:sp>
      <p:grpSp>
        <p:nvGrpSpPr>
          <p:cNvPr id="7" name="Group 6"/>
          <p:cNvGrpSpPr/>
          <p:nvPr/>
        </p:nvGrpSpPr>
        <p:grpSpPr>
          <a:xfrm>
            <a:off x="-140380" y="5257800"/>
            <a:ext cx="1588180" cy="1676401"/>
            <a:chOff x="-140380" y="5333999"/>
            <a:chExt cx="1588180" cy="1676401"/>
          </a:xfrm>
        </p:grpSpPr>
        <p:pic>
          <p:nvPicPr>
            <p:cNvPr id="8" name="Content Placeholder 3"/>
            <p:cNvPicPr>
              <a:picLocks noChangeAspect="1"/>
            </p:cNvPicPr>
            <p:nvPr/>
          </p:nvPicPr>
          <p:blipFill>
            <a:blip r:embed="rId5"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9" name="TextBox 8"/>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V.A</a:t>
              </a:r>
            </a:p>
          </p:txBody>
        </p:sp>
      </p:grpSp>
      <p:pic>
        <p:nvPicPr>
          <p:cNvPr id="10" name="Picture 9"/>
          <p:cNvPicPr>
            <a:picLocks noChangeAspect="1"/>
          </p:cNvPicPr>
          <p:nvPr/>
        </p:nvPicPr>
        <p:blipFill>
          <a:blip r:embed="rId6"/>
          <a:stretch>
            <a:fillRect/>
          </a:stretch>
        </p:blipFill>
        <p:spPr>
          <a:xfrm>
            <a:off x="0" y="0"/>
            <a:ext cx="914400" cy="914400"/>
          </a:xfrm>
          <a:prstGeom prst="rect">
            <a:avLst/>
          </a:prstGeom>
        </p:spPr>
      </p:pic>
    </p:spTree>
    <p:extLst>
      <p:ext uri="{BB962C8B-B14F-4D97-AF65-F5344CB8AC3E}">
        <p14:creationId xmlns:p14="http://schemas.microsoft.com/office/powerpoint/2010/main" val="2164023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5" grpId="0" animBg="1"/>
      <p:bldP spid="92160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0380" y="5257800"/>
            <a:ext cx="1588180" cy="1676401"/>
            <a:chOff x="-140380" y="5333999"/>
            <a:chExt cx="1588180" cy="1676401"/>
          </a:xfrm>
        </p:grpSpPr>
        <p:pic>
          <p:nvPicPr>
            <p:cNvPr id="10" name="Content Placeholder 3"/>
            <p:cNvPicPr>
              <a:picLocks noChangeAspect="1"/>
            </p:cNvPicPr>
            <p:nvPr/>
          </p:nvPicPr>
          <p:blipFill>
            <a:blip r:embed="rId2"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1" name="TextBox 10"/>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V.A</a:t>
              </a:r>
            </a:p>
          </p:txBody>
        </p:sp>
      </p:grpSp>
      <p:sp>
        <p:nvSpPr>
          <p:cNvPr id="133122" name="Rectangle 2"/>
          <p:cNvSpPr>
            <a:spLocks noGrp="1" noChangeArrowheads="1"/>
          </p:cNvSpPr>
          <p:nvPr>
            <p:ph type="title"/>
          </p:nvPr>
        </p:nvSpPr>
        <p:spPr>
          <a:xfrm>
            <a:off x="533400" y="152400"/>
            <a:ext cx="8305800" cy="838200"/>
          </a:xfrm>
          <a:gradFill rotWithShape="1">
            <a:gsLst>
              <a:gs pos="0">
                <a:srgbClr val="2020A6"/>
              </a:gs>
              <a:gs pos="20000">
                <a:srgbClr val="2222A3"/>
              </a:gs>
              <a:gs pos="100000">
                <a:srgbClr val="18187C"/>
              </a:gs>
            </a:gsLst>
            <a:lin ang="5400000"/>
          </a:gra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To Determine Function of Behavior</a:t>
            </a:r>
          </a:p>
        </p:txBody>
      </p:sp>
      <p:graphicFrame>
        <p:nvGraphicFramePr>
          <p:cNvPr id="4" name="Diagram 3"/>
          <p:cNvGraphicFramePr/>
          <p:nvPr>
            <p:extLst>
              <p:ext uri="{D42A27DB-BD31-4B8C-83A1-F6EECF244321}">
                <p14:modId xmlns:p14="http://schemas.microsoft.com/office/powerpoint/2010/main" val="3511437726"/>
              </p:ext>
            </p:extLst>
          </p:nvPr>
        </p:nvGraphicFramePr>
        <p:xfrm>
          <a:off x="457200" y="884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a:spLocks noChangeArrowheads="1"/>
          </p:cNvSpPr>
          <p:nvPr/>
        </p:nvSpPr>
        <p:spPr bwMode="auto">
          <a:xfrm>
            <a:off x="609600" y="5257800"/>
            <a:ext cx="8077200" cy="1295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2800" b="1" dirty="0">
                <a:solidFill>
                  <a:schemeClr val="dk1"/>
                </a:solidFill>
                <a:latin typeface="+mn-lt"/>
                <a:ea typeface="+mn-ea"/>
                <a:cs typeface="+mn-cs"/>
              </a:rPr>
              <a:t>Based on observing patterns across time, we can infer the probable function of behavior.</a:t>
            </a:r>
          </a:p>
        </p:txBody>
      </p:sp>
      <p:sp>
        <p:nvSpPr>
          <p:cNvPr id="6" name="Rounded Rectangle 5"/>
          <p:cNvSpPr/>
          <p:nvPr/>
        </p:nvSpPr>
        <p:spPr>
          <a:xfrm>
            <a:off x="457200" y="1676400"/>
            <a:ext cx="26670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cap="small" dirty="0"/>
              <a:t>Antecedent</a:t>
            </a:r>
          </a:p>
        </p:txBody>
      </p:sp>
      <p:sp>
        <p:nvSpPr>
          <p:cNvPr id="7" name="Rounded Rectangle 6"/>
          <p:cNvSpPr/>
          <p:nvPr/>
        </p:nvSpPr>
        <p:spPr>
          <a:xfrm>
            <a:off x="3276600" y="1676400"/>
            <a:ext cx="26670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cap="small" dirty="0"/>
              <a:t>Behavior</a:t>
            </a:r>
          </a:p>
        </p:txBody>
      </p:sp>
      <p:sp>
        <p:nvSpPr>
          <p:cNvPr id="8" name="Rounded Rectangle 7"/>
          <p:cNvSpPr/>
          <p:nvPr/>
        </p:nvSpPr>
        <p:spPr>
          <a:xfrm>
            <a:off x="6019800" y="1676400"/>
            <a:ext cx="26670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cap="small" dirty="0"/>
              <a:t>Consequence</a:t>
            </a:r>
          </a:p>
        </p:txBody>
      </p:sp>
      <p:pic>
        <p:nvPicPr>
          <p:cNvPr id="12" name="Picture 11"/>
          <p:cNvPicPr>
            <a:picLocks noChangeAspect="1"/>
          </p:cNvPicPr>
          <p:nvPr/>
        </p:nvPicPr>
        <p:blipFill>
          <a:blip r:embed="rId8"/>
          <a:stretch>
            <a:fillRect/>
          </a:stretch>
        </p:blipFill>
        <p:spPr>
          <a:xfrm>
            <a:off x="0" y="609600"/>
            <a:ext cx="914400" cy="914400"/>
          </a:xfrm>
          <a:prstGeom prst="rect">
            <a:avLst/>
          </a:prstGeom>
        </p:spPr>
      </p:pic>
    </p:spTree>
    <p:extLst>
      <p:ext uri="{BB962C8B-B14F-4D97-AF65-F5344CB8AC3E}">
        <p14:creationId xmlns:p14="http://schemas.microsoft.com/office/powerpoint/2010/main" val="3908578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0380" y="5257800"/>
            <a:ext cx="1588180" cy="1676401"/>
            <a:chOff x="-140380" y="5333999"/>
            <a:chExt cx="1588180" cy="1676401"/>
          </a:xfrm>
        </p:grpSpPr>
        <p:pic>
          <p:nvPicPr>
            <p:cNvPr id="10" name="Content Placeholder 3"/>
            <p:cNvPicPr>
              <a:picLocks noChangeAspect="1"/>
            </p:cNvPicPr>
            <p:nvPr/>
          </p:nvPicPr>
          <p:blipFill>
            <a:blip r:embed="rId2"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1" name="TextBox 10"/>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V.A</a:t>
              </a:r>
            </a:p>
          </p:txBody>
        </p:sp>
      </p:grpSp>
      <p:graphicFrame>
        <p:nvGraphicFramePr>
          <p:cNvPr id="4" name="Diagram 3"/>
          <p:cNvGraphicFramePr/>
          <p:nvPr/>
        </p:nvGraphicFramePr>
        <p:xfrm>
          <a:off x="457200" y="838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a:spLocks noChangeArrowheads="1"/>
          </p:cNvSpPr>
          <p:nvPr/>
        </p:nvSpPr>
        <p:spPr bwMode="auto">
          <a:xfrm>
            <a:off x="609600" y="5029200"/>
            <a:ext cx="8077200" cy="1524000"/>
          </a:xfrm>
          <a:prstGeom prst="roundRect">
            <a:avLst>
              <a:gd name="adj" fmla="val 16667"/>
            </a:avLst>
          </a:prstGeom>
          <a:solidFill>
            <a:schemeClr val="accent5">
              <a:lumMod val="90000"/>
            </a:schemeClr>
          </a:solidFill>
          <a:ln w="9525">
            <a:solidFill>
              <a:srgbClr val="2F2F98"/>
            </a:solidFill>
            <a:round/>
            <a:headEnd/>
            <a:tailEnd/>
          </a:ln>
          <a:effectLst>
            <a:outerShdw dist="20000" dir="5400000" rotWithShape="0">
              <a:srgbClr val="808080">
                <a:alpha val="37999"/>
              </a:srgbClr>
            </a:outerShdw>
          </a:effectLst>
        </p:spPr>
        <p:txBody>
          <a:bodyPr anchor="ctr"/>
          <a:lstStyle/>
          <a:p>
            <a:pPr algn="ctr">
              <a:defRPr/>
            </a:pPr>
            <a:r>
              <a:rPr lang="en-US" sz="2800" b="1" dirty="0">
                <a:solidFill>
                  <a:schemeClr val="dk1"/>
                </a:solidFill>
                <a:latin typeface="+mn-lt"/>
                <a:ea typeface="+mn-ea"/>
                <a:cs typeface="+mn-cs"/>
              </a:rPr>
              <a:t>We can make simple tweaks to the antecedents, behaviors, and consequences, to prevent, teach, and respond, respectively.</a:t>
            </a:r>
          </a:p>
        </p:txBody>
      </p:sp>
      <p:sp>
        <p:nvSpPr>
          <p:cNvPr id="6" name="Rounded Rectangle 5"/>
          <p:cNvSpPr/>
          <p:nvPr/>
        </p:nvSpPr>
        <p:spPr>
          <a:xfrm>
            <a:off x="457200" y="1676400"/>
            <a:ext cx="2667000" cy="4572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cap="small" dirty="0"/>
              <a:t>Antecedent</a:t>
            </a:r>
          </a:p>
        </p:txBody>
      </p:sp>
      <p:sp>
        <p:nvSpPr>
          <p:cNvPr id="7" name="Rounded Rectangle 6"/>
          <p:cNvSpPr/>
          <p:nvPr/>
        </p:nvSpPr>
        <p:spPr>
          <a:xfrm>
            <a:off x="3276600" y="1676400"/>
            <a:ext cx="2667000" cy="4572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cap="small" dirty="0"/>
              <a:t>Behavior</a:t>
            </a:r>
          </a:p>
        </p:txBody>
      </p:sp>
      <p:sp>
        <p:nvSpPr>
          <p:cNvPr id="8" name="Rounded Rectangle 7"/>
          <p:cNvSpPr/>
          <p:nvPr/>
        </p:nvSpPr>
        <p:spPr>
          <a:xfrm>
            <a:off x="6019800" y="1676400"/>
            <a:ext cx="2667000" cy="457200"/>
          </a:xfrm>
          <a:prstGeom prst="roundRect">
            <a:avLst/>
          </a:prstGeom>
          <a:solidFill>
            <a:srgbClr val="009999"/>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cap="small" dirty="0"/>
              <a:t>Consequence</a:t>
            </a:r>
          </a:p>
        </p:txBody>
      </p:sp>
      <p:sp>
        <p:nvSpPr>
          <p:cNvPr id="133122" name="Rectangle 2"/>
          <p:cNvSpPr>
            <a:spLocks noGrp="1" noChangeArrowheads="1"/>
          </p:cNvSpPr>
          <p:nvPr>
            <p:ph type="title"/>
          </p:nvPr>
        </p:nvSpPr>
        <p:spPr>
          <a:xfrm>
            <a:off x="533400" y="76200"/>
            <a:ext cx="8305800" cy="990600"/>
          </a:xfrm>
          <a:solidFill>
            <a:srgbClr val="009999"/>
          </a:solidFill>
          <a:ln cap="flat">
            <a:solidFill>
              <a:srgbClr val="2F2F98"/>
            </a:solidFill>
          </a:ln>
          <a:effectLst>
            <a:outerShdw blurRad="63500" dist="23000" dir="5400000" rotWithShape="0">
              <a:srgbClr val="000000">
                <a:alpha val="34998"/>
              </a:srgbClr>
            </a:outerShdw>
          </a:effectLst>
        </p:spPr>
        <p:txBody>
          <a:bodyPr/>
          <a:lstStyle/>
          <a:p>
            <a:pPr eaLnBrk="1" hangingPunct="1">
              <a:defRPr/>
            </a:pPr>
            <a:r>
              <a:rPr lang="en-US" sz="3600" dirty="0">
                <a:solidFill>
                  <a:schemeClr val="lt1"/>
                </a:solidFill>
                <a:latin typeface="+mn-lt"/>
                <a:ea typeface="+mj-ea"/>
                <a:cs typeface="+mj-cs"/>
              </a:rPr>
              <a:t>By understanding function, we can  intervene more effectively.</a:t>
            </a:r>
          </a:p>
        </p:txBody>
      </p:sp>
      <p:pic>
        <p:nvPicPr>
          <p:cNvPr id="12" name="Picture 11"/>
          <p:cNvPicPr>
            <a:picLocks noChangeAspect="1"/>
          </p:cNvPicPr>
          <p:nvPr/>
        </p:nvPicPr>
        <p:blipFill>
          <a:blip r:embed="rId8"/>
          <a:stretch>
            <a:fillRect/>
          </a:stretch>
        </p:blipFill>
        <p:spPr>
          <a:xfrm>
            <a:off x="0" y="609600"/>
            <a:ext cx="914400" cy="914400"/>
          </a:xfrm>
          <a:prstGeom prst="rect">
            <a:avLst/>
          </a:prstGeom>
        </p:spPr>
      </p:pic>
    </p:spTree>
    <p:extLst>
      <p:ext uri="{BB962C8B-B14F-4D97-AF65-F5344CB8AC3E}">
        <p14:creationId xmlns:p14="http://schemas.microsoft.com/office/powerpoint/2010/main" val="25674453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152400"/>
            <a:ext cx="8229600" cy="1143000"/>
          </a:xfrm>
          <a:solidFill>
            <a:srgbClr val="008000"/>
          </a:solidFill>
        </p:spPr>
        <p:txBody>
          <a:bodyPr/>
          <a:lstStyle/>
          <a:p>
            <a:pPr eaLnBrk="1" hangingPunct="1"/>
            <a:r>
              <a:rPr lang="en-US" b="1" dirty="0">
                <a:solidFill>
                  <a:schemeClr val="bg1"/>
                </a:solidFill>
              </a:rPr>
              <a:t>Why is function important?</a:t>
            </a:r>
          </a:p>
        </p:txBody>
      </p:sp>
      <p:sp>
        <p:nvSpPr>
          <p:cNvPr id="88067" name="Rectangle 3"/>
          <p:cNvSpPr>
            <a:spLocks noGrp="1" noChangeArrowheads="1"/>
          </p:cNvSpPr>
          <p:nvPr>
            <p:ph type="body" idx="1"/>
          </p:nvPr>
        </p:nvSpPr>
        <p:spPr>
          <a:xfrm>
            <a:off x="685800" y="1219200"/>
            <a:ext cx="7772400" cy="4648200"/>
          </a:xfrm>
        </p:spPr>
        <p:txBody>
          <a:bodyPr/>
          <a:lstStyle/>
          <a:p>
            <a:pPr eaLnBrk="1" hangingPunct="1"/>
            <a:r>
              <a:rPr lang="en-US" dirty="0"/>
              <a:t>Function-based behavior support plans are not only effective, they are </a:t>
            </a:r>
            <a:r>
              <a:rPr lang="en-US" i="1" dirty="0"/>
              <a:t>more</a:t>
            </a:r>
            <a:r>
              <a:rPr lang="en-US" dirty="0"/>
              <a:t> effective than similarly intensive and individualized plans that are not function-based (e.g., Ingram, Palmer, &amp; Sugai, 2005).</a:t>
            </a:r>
          </a:p>
        </p:txBody>
      </p:sp>
      <p:sp>
        <p:nvSpPr>
          <p:cNvPr id="926724" name="Text Box 4"/>
          <p:cNvSpPr txBox="1">
            <a:spLocks noChangeArrowheads="1"/>
          </p:cNvSpPr>
          <p:nvPr/>
        </p:nvSpPr>
        <p:spPr bwMode="auto">
          <a:xfrm>
            <a:off x="381000" y="4572000"/>
            <a:ext cx="5715000" cy="641350"/>
          </a:xfrm>
          <a:prstGeom prst="rect">
            <a:avLst/>
          </a:prstGeom>
          <a:solidFill>
            <a:srgbClr val="008000">
              <a:alpha val="25000"/>
            </a:srgbClr>
          </a:solidFill>
          <a:ln w="9525">
            <a:noFill/>
            <a:miter lim="800000"/>
            <a:headEnd/>
            <a:tailEnd/>
          </a:ln>
        </p:spPr>
        <p:txBody>
          <a:bodyPr>
            <a:prstTxWarp prst="textNoShape">
              <a:avLst/>
            </a:prstTxWarp>
            <a:spAutoFit/>
          </a:bodyPr>
          <a:lstStyle/>
          <a:p>
            <a:pPr algn="ctr">
              <a:spcBef>
                <a:spcPct val="50000"/>
              </a:spcBef>
            </a:pPr>
            <a:r>
              <a:rPr lang="en-US" sz="3600" b="1" dirty="0"/>
              <a:t>What did you say?</a:t>
            </a:r>
          </a:p>
        </p:txBody>
      </p:sp>
      <p:sp>
        <p:nvSpPr>
          <p:cNvPr id="926725" name="Text Box 5"/>
          <p:cNvSpPr txBox="1">
            <a:spLocks noChangeArrowheads="1"/>
          </p:cNvSpPr>
          <p:nvPr/>
        </p:nvSpPr>
        <p:spPr bwMode="auto">
          <a:xfrm>
            <a:off x="1828800" y="5410200"/>
            <a:ext cx="5715000" cy="641350"/>
          </a:xfrm>
          <a:prstGeom prst="rect">
            <a:avLst/>
          </a:prstGeom>
          <a:solidFill>
            <a:srgbClr val="008000">
              <a:alpha val="25000"/>
            </a:srgbClr>
          </a:solidFill>
          <a:ln w="9525">
            <a:noFill/>
            <a:miter lim="800000"/>
            <a:headEnd/>
            <a:tailEnd/>
          </a:ln>
        </p:spPr>
        <p:txBody>
          <a:bodyPr>
            <a:prstTxWarp prst="textNoShape">
              <a:avLst/>
            </a:prstTxWarp>
            <a:spAutoFit/>
          </a:bodyPr>
          <a:lstStyle/>
          <a:p>
            <a:pPr algn="ctr">
              <a:spcBef>
                <a:spcPct val="50000"/>
              </a:spcBef>
            </a:pPr>
            <a:r>
              <a:rPr lang="en-US" sz="3600" b="1" dirty="0"/>
              <a:t>Show you the data?</a:t>
            </a:r>
          </a:p>
        </p:txBody>
      </p:sp>
      <p:sp>
        <p:nvSpPr>
          <p:cNvPr id="926726" name="Text Box 6"/>
          <p:cNvSpPr txBox="1">
            <a:spLocks noChangeArrowheads="1"/>
          </p:cNvSpPr>
          <p:nvPr/>
        </p:nvSpPr>
        <p:spPr bwMode="auto">
          <a:xfrm>
            <a:off x="3429000" y="6216650"/>
            <a:ext cx="5715000" cy="641350"/>
          </a:xfrm>
          <a:prstGeom prst="rect">
            <a:avLst/>
          </a:prstGeom>
          <a:solidFill>
            <a:srgbClr val="008000">
              <a:alpha val="25000"/>
            </a:srgbClr>
          </a:solidFill>
          <a:ln w="9525">
            <a:noFill/>
            <a:miter lim="800000"/>
            <a:headEnd/>
            <a:tailEnd/>
          </a:ln>
        </p:spPr>
        <p:txBody>
          <a:bodyPr>
            <a:prstTxWarp prst="textNoShape">
              <a:avLst/>
            </a:prstTxWarp>
            <a:spAutoFit/>
          </a:bodyPr>
          <a:lstStyle/>
          <a:p>
            <a:pPr algn="ctr">
              <a:spcBef>
                <a:spcPct val="50000"/>
              </a:spcBef>
            </a:pPr>
            <a:r>
              <a:rPr lang="en-US" sz="3600" b="1" dirty="0"/>
              <a:t>Well…since you asked</a:t>
            </a:r>
          </a:p>
        </p:txBody>
      </p:sp>
      <p:pic>
        <p:nvPicPr>
          <p:cNvPr id="926727" name="Picture 7" descr="MCj03349760000[1]"/>
          <p:cNvPicPr>
            <a:picLocks noChangeAspect="1" noChangeArrowheads="1"/>
          </p:cNvPicPr>
          <p:nvPr/>
        </p:nvPicPr>
        <p:blipFill>
          <a:blip r:embed="rId2"/>
          <a:srcRect/>
          <a:stretch>
            <a:fillRect/>
          </a:stretch>
        </p:blipFill>
        <p:spPr bwMode="auto">
          <a:xfrm>
            <a:off x="0" y="4419600"/>
            <a:ext cx="914400" cy="852488"/>
          </a:xfrm>
          <a:prstGeom prst="rect">
            <a:avLst/>
          </a:prstGeom>
          <a:noFill/>
          <a:ln w="9525">
            <a:noFill/>
            <a:miter lim="800000"/>
            <a:headEnd/>
            <a:tailEnd/>
          </a:ln>
        </p:spPr>
      </p:pic>
      <p:pic>
        <p:nvPicPr>
          <p:cNvPr id="8" name="Picture 7"/>
          <p:cNvPicPr>
            <a:picLocks noChangeAspect="1"/>
          </p:cNvPicPr>
          <p:nvPr/>
        </p:nvPicPr>
        <p:blipFill>
          <a:blip r:embed="rId3"/>
          <a:stretch>
            <a:fillRect/>
          </a:stretch>
        </p:blipFill>
        <p:spPr>
          <a:xfrm>
            <a:off x="0" y="609600"/>
            <a:ext cx="914400" cy="914400"/>
          </a:xfrm>
          <a:prstGeom prst="rect">
            <a:avLst/>
          </a:prstGeom>
        </p:spPr>
      </p:pic>
    </p:spTree>
    <p:extLst>
      <p:ext uri="{BB962C8B-B14F-4D97-AF65-F5344CB8AC3E}">
        <p14:creationId xmlns:p14="http://schemas.microsoft.com/office/powerpoint/2010/main" val="306488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26724"/>
                                        </p:tgtEl>
                                        <p:attrNameLst>
                                          <p:attrName>style.visibility</p:attrName>
                                        </p:attrNameLst>
                                      </p:cBhvr>
                                      <p:to>
                                        <p:strVal val="visible"/>
                                      </p:to>
                                    </p:set>
                                    <p:animEffect transition="in" filter="slide(fromLeft)">
                                      <p:cBhvr>
                                        <p:cTn id="7" dur="500"/>
                                        <p:tgtEl>
                                          <p:spTgt spid="926724"/>
                                        </p:tgtEl>
                                      </p:cBhvr>
                                    </p:animEffect>
                                  </p:childTnLst>
                                </p:cTn>
                              </p:par>
                              <p:par>
                                <p:cTn id="8" presetID="1" presetClass="entr" presetSubtype="0" fill="hold" nodeType="withEffect">
                                  <p:stCondLst>
                                    <p:cond delay="0"/>
                                  </p:stCondLst>
                                  <p:childTnLst>
                                    <p:set>
                                      <p:cBhvr>
                                        <p:cTn id="9" dur="1" fill="hold">
                                          <p:stCondLst>
                                            <p:cond delay="0"/>
                                          </p:stCondLst>
                                        </p:cTn>
                                        <p:tgtEl>
                                          <p:spTgt spid="926727"/>
                                        </p:tgtEl>
                                        <p:attrNameLst>
                                          <p:attrName>style.visibility</p:attrName>
                                        </p:attrNameLst>
                                      </p:cBhvr>
                                      <p:to>
                                        <p:strVal val="visible"/>
                                      </p:to>
                                    </p:set>
                                  </p:childTnLst>
                                </p:cTn>
                              </p:par>
                            </p:childTnLst>
                          </p:cTn>
                        </p:par>
                        <p:par>
                          <p:cTn id="10" fill="hold">
                            <p:stCondLst>
                              <p:cond delay="500"/>
                            </p:stCondLst>
                            <p:childTnLst>
                              <p:par>
                                <p:cTn id="11" presetID="12" presetClass="entr" presetSubtype="1" fill="hold" grpId="0" nodeType="afterEffect">
                                  <p:stCondLst>
                                    <p:cond delay="0"/>
                                  </p:stCondLst>
                                  <p:childTnLst>
                                    <p:set>
                                      <p:cBhvr>
                                        <p:cTn id="12" dur="1" fill="hold">
                                          <p:stCondLst>
                                            <p:cond delay="0"/>
                                          </p:stCondLst>
                                        </p:cTn>
                                        <p:tgtEl>
                                          <p:spTgt spid="926725"/>
                                        </p:tgtEl>
                                        <p:attrNameLst>
                                          <p:attrName>style.visibility</p:attrName>
                                        </p:attrNameLst>
                                      </p:cBhvr>
                                      <p:to>
                                        <p:strVal val="visible"/>
                                      </p:to>
                                    </p:set>
                                    <p:animEffect transition="in" filter="slide(fromTop)">
                                      <p:cBhvr>
                                        <p:cTn id="13" dur="1000"/>
                                        <p:tgtEl>
                                          <p:spTgt spid="926725"/>
                                        </p:tgtEl>
                                      </p:cBhvr>
                                    </p:animEffect>
                                  </p:childTnLst>
                                </p:cTn>
                              </p:par>
                            </p:childTnLst>
                          </p:cTn>
                        </p:par>
                        <p:par>
                          <p:cTn id="14" fill="hold">
                            <p:stCondLst>
                              <p:cond delay="1500"/>
                            </p:stCondLst>
                            <p:childTnLst>
                              <p:par>
                                <p:cTn id="15" presetID="12" presetClass="entr" presetSubtype="1" fill="hold" grpId="0" nodeType="afterEffect">
                                  <p:stCondLst>
                                    <p:cond delay="0"/>
                                  </p:stCondLst>
                                  <p:childTnLst>
                                    <p:set>
                                      <p:cBhvr>
                                        <p:cTn id="16" dur="1" fill="hold">
                                          <p:stCondLst>
                                            <p:cond delay="0"/>
                                          </p:stCondLst>
                                        </p:cTn>
                                        <p:tgtEl>
                                          <p:spTgt spid="926726"/>
                                        </p:tgtEl>
                                        <p:attrNameLst>
                                          <p:attrName>style.visibility</p:attrName>
                                        </p:attrNameLst>
                                      </p:cBhvr>
                                      <p:to>
                                        <p:strVal val="visible"/>
                                      </p:to>
                                    </p:set>
                                    <p:animEffect transition="in" filter="slide(fromTop)">
                                      <p:cBhvr>
                                        <p:cTn id="17" dur="1000"/>
                                        <p:tgtEl>
                                          <p:spTgt spid="926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4" grpId="0" animBg="1"/>
      <p:bldP spid="926725" grpId="0" animBg="1"/>
      <p:bldP spid="92672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2"/>
          <p:cNvGraphicFramePr>
            <a:graphicFrameLocks noChangeAspect="1"/>
          </p:cNvGraphicFramePr>
          <p:nvPr/>
        </p:nvGraphicFramePr>
        <p:xfrm>
          <a:off x="0" y="268288"/>
          <a:ext cx="8134350" cy="5743575"/>
        </p:xfrm>
        <a:graphic>
          <a:graphicData uri="http://schemas.openxmlformats.org/presentationml/2006/ole">
            <mc:AlternateContent xmlns:mc="http://schemas.openxmlformats.org/markup-compatibility/2006">
              <mc:Choice xmlns:v="urn:schemas-microsoft-com:vml" Requires="v">
                <p:oleObj spid="_x0000_s241719" name="Worksheet" r:id="rId4" imgW="8572500" imgH="6045200" progId="Excel.Sheet.8">
                  <p:embed/>
                </p:oleObj>
              </mc:Choice>
              <mc:Fallback>
                <p:oleObj name="Worksheet" r:id="rId4" imgW="8572500" imgH="60452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8288"/>
                        <a:ext cx="8134350" cy="5743575"/>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EAEAEA">
                                  <a:alpha val="74997"/>
                                </a:srgbClr>
                              </a:outerShdw>
                            </a:effectLst>
                          </a14:hiddenEffects>
                        </a:ext>
                      </a:extLst>
                    </p:spPr>
                  </p:pic>
                </p:oleObj>
              </mc:Fallback>
            </mc:AlternateContent>
          </a:graphicData>
        </a:graphic>
      </p:graphicFrame>
      <p:sp>
        <p:nvSpPr>
          <p:cNvPr id="927747" name="Line 3"/>
          <p:cNvSpPr>
            <a:spLocks noChangeShapeType="1"/>
          </p:cNvSpPr>
          <p:nvPr/>
        </p:nvSpPr>
        <p:spPr bwMode="auto">
          <a:xfrm flipV="1">
            <a:off x="1143000" y="2438400"/>
            <a:ext cx="2286000" cy="762000"/>
          </a:xfrm>
          <a:prstGeom prst="line">
            <a:avLst/>
          </a:prstGeom>
          <a:noFill/>
          <a:ln w="38100">
            <a:solidFill>
              <a:srgbClr val="FF0000"/>
            </a:solidFill>
            <a:round/>
            <a:headEnd/>
            <a:tailEnd type="triangle" w="med" len="med"/>
          </a:ln>
        </p:spPr>
        <p:txBody>
          <a:bodyPr>
            <a:prstTxWarp prst="textNoShape">
              <a:avLst/>
            </a:prstTxWarp>
          </a:bodyPr>
          <a:lstStyle/>
          <a:p>
            <a:endParaRPr lang="en-US" dirty="0"/>
          </a:p>
        </p:txBody>
      </p:sp>
      <p:sp>
        <p:nvSpPr>
          <p:cNvPr id="927748" name="Line 4"/>
          <p:cNvSpPr>
            <a:spLocks noChangeShapeType="1"/>
          </p:cNvSpPr>
          <p:nvPr/>
        </p:nvSpPr>
        <p:spPr bwMode="auto">
          <a:xfrm flipV="1">
            <a:off x="3352800" y="3124200"/>
            <a:ext cx="1447800" cy="990600"/>
          </a:xfrm>
          <a:prstGeom prst="line">
            <a:avLst/>
          </a:prstGeom>
          <a:noFill/>
          <a:ln w="38100">
            <a:solidFill>
              <a:srgbClr val="FFFF00"/>
            </a:solidFill>
            <a:round/>
            <a:headEnd/>
            <a:tailEnd type="triangle" w="med" len="med"/>
          </a:ln>
        </p:spPr>
        <p:txBody>
          <a:bodyPr>
            <a:prstTxWarp prst="textNoShape">
              <a:avLst/>
            </a:prstTxWarp>
          </a:bodyPr>
          <a:lstStyle/>
          <a:p>
            <a:endParaRPr lang="en-US" dirty="0"/>
          </a:p>
        </p:txBody>
      </p:sp>
      <p:sp>
        <p:nvSpPr>
          <p:cNvPr id="927749" name="Line 5"/>
          <p:cNvSpPr>
            <a:spLocks noChangeShapeType="1"/>
          </p:cNvSpPr>
          <p:nvPr/>
        </p:nvSpPr>
        <p:spPr bwMode="auto">
          <a:xfrm>
            <a:off x="4876800" y="4343400"/>
            <a:ext cx="1295400" cy="228600"/>
          </a:xfrm>
          <a:prstGeom prst="line">
            <a:avLst/>
          </a:prstGeom>
          <a:noFill/>
          <a:ln w="38100">
            <a:solidFill>
              <a:srgbClr val="00FF00"/>
            </a:solidFill>
            <a:round/>
            <a:headEnd/>
            <a:tailEnd type="triangle" w="med" len="med"/>
          </a:ln>
        </p:spPr>
        <p:txBody>
          <a:bodyPr>
            <a:prstTxWarp prst="textNoShape">
              <a:avLst/>
            </a:prstTxWarp>
          </a:bodyPr>
          <a:lstStyle/>
          <a:p>
            <a:endParaRPr lang="en-US" dirty="0"/>
          </a:p>
        </p:txBody>
      </p:sp>
      <p:sp>
        <p:nvSpPr>
          <p:cNvPr id="927750" name="Line 6"/>
          <p:cNvSpPr>
            <a:spLocks noChangeShapeType="1"/>
          </p:cNvSpPr>
          <p:nvPr/>
        </p:nvSpPr>
        <p:spPr bwMode="auto">
          <a:xfrm>
            <a:off x="6934200" y="4572000"/>
            <a:ext cx="762000" cy="0"/>
          </a:xfrm>
          <a:prstGeom prst="line">
            <a:avLst/>
          </a:prstGeom>
          <a:noFill/>
          <a:ln w="38100">
            <a:solidFill>
              <a:srgbClr val="00FF00"/>
            </a:solidFill>
            <a:round/>
            <a:headEnd/>
            <a:tailEnd/>
          </a:ln>
        </p:spPr>
        <p:txBody>
          <a:bodyPr>
            <a:prstTxWarp prst="textNoShape">
              <a:avLst/>
            </a:prstTxWarp>
          </a:bodyPr>
          <a:lstStyle/>
          <a:p>
            <a:endParaRPr lang="en-US" dirty="0"/>
          </a:p>
        </p:txBody>
      </p:sp>
      <p:sp>
        <p:nvSpPr>
          <p:cNvPr id="927751" name="Line 7"/>
          <p:cNvSpPr>
            <a:spLocks noChangeShapeType="1"/>
          </p:cNvSpPr>
          <p:nvPr/>
        </p:nvSpPr>
        <p:spPr bwMode="auto">
          <a:xfrm flipV="1">
            <a:off x="6172200" y="2895600"/>
            <a:ext cx="762000" cy="0"/>
          </a:xfrm>
          <a:prstGeom prst="line">
            <a:avLst/>
          </a:prstGeom>
          <a:noFill/>
          <a:ln w="38100">
            <a:solidFill>
              <a:srgbClr val="FFFF00"/>
            </a:solidFill>
            <a:round/>
            <a:headEnd/>
            <a:tailEnd/>
          </a:ln>
        </p:spPr>
        <p:txBody>
          <a:bodyPr>
            <a:prstTxWarp prst="textNoShape">
              <a:avLst/>
            </a:prstTxWarp>
          </a:bodyPr>
          <a:lstStyle/>
          <a:p>
            <a:endParaRPr lang="en-US" dirty="0"/>
          </a:p>
        </p:txBody>
      </p:sp>
      <p:sp>
        <p:nvSpPr>
          <p:cNvPr id="89096" name="Text Box 8"/>
          <p:cNvSpPr txBox="1">
            <a:spLocks noChangeArrowheads="1"/>
          </p:cNvSpPr>
          <p:nvPr/>
        </p:nvSpPr>
        <p:spPr bwMode="auto">
          <a:xfrm>
            <a:off x="3810000" y="6482318"/>
            <a:ext cx="3581400" cy="36933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t>(Ingram, Palmer, &amp; </a:t>
            </a:r>
            <a:r>
              <a:rPr lang="en-US" dirty="0" err="1"/>
              <a:t>Sugai</a:t>
            </a:r>
            <a:r>
              <a:rPr lang="en-US" dirty="0"/>
              <a:t>, 2005)</a:t>
            </a:r>
          </a:p>
        </p:txBody>
      </p:sp>
      <p:pic>
        <p:nvPicPr>
          <p:cNvPr id="9" name="Picture 8"/>
          <p:cNvPicPr>
            <a:picLocks noChangeAspect="1"/>
          </p:cNvPicPr>
          <p:nvPr/>
        </p:nvPicPr>
        <p:blipFill>
          <a:blip r:embed="rId6"/>
          <a:stretch>
            <a:fillRect/>
          </a:stretch>
        </p:blipFill>
        <p:spPr>
          <a:xfrm>
            <a:off x="0" y="19858"/>
            <a:ext cx="914400" cy="914400"/>
          </a:xfrm>
          <a:prstGeom prst="rect">
            <a:avLst/>
          </a:prstGeom>
        </p:spPr>
      </p:pic>
    </p:spTree>
    <p:extLst>
      <p:ext uri="{BB962C8B-B14F-4D97-AF65-F5344CB8AC3E}">
        <p14:creationId xmlns:p14="http://schemas.microsoft.com/office/powerpoint/2010/main" val="18456101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7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7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7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77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7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7" grpId="0" animBg="1"/>
      <p:bldP spid="927748" grpId="0" animBg="1"/>
      <p:bldP spid="927749" grpId="0" animBg="1"/>
      <p:bldP spid="927750" grpId="0" animBg="1"/>
      <p:bldP spid="92775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4400" i="1"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If your proactive strategies fail…</a:t>
            </a:r>
          </a:p>
          <a:p>
            <a:pPr algn="ctr">
              <a:defRPr/>
            </a:pPr>
            <a:endPar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endParaRPr>
          </a:p>
          <a:p>
            <a:pPr algn="ctr">
              <a:defRPr/>
            </a:pPr>
            <a:r>
              <a:rPr lang="en-US" sz="5700" dirty="0">
                <a:solidFill>
                  <a:srgbClr val="FFFF00"/>
                </a:solidFill>
                <a:effectLst>
                  <a:outerShdw blurRad="38100" dist="38100" dir="2700000" algn="tl">
                    <a:srgbClr val="000000"/>
                  </a:outerShdw>
                </a:effectLst>
                <a:latin typeface="+mj-lt"/>
                <a:ea typeface="Britannic Bold" pitchFamily="-108" charset="0"/>
                <a:cs typeface="Britannic Bold" pitchFamily="-108" charset="0"/>
              </a:rPr>
              <a:t>Understanding Escalation and De-escalation</a:t>
            </a:r>
          </a:p>
        </p:txBody>
      </p:sp>
      <p:grpSp>
        <p:nvGrpSpPr>
          <p:cNvPr id="3" name="Group 2"/>
          <p:cNvGrpSpPr/>
          <p:nvPr/>
        </p:nvGrpSpPr>
        <p:grpSpPr>
          <a:xfrm>
            <a:off x="-140380" y="5257800"/>
            <a:ext cx="1588180" cy="1676401"/>
            <a:chOff x="-140380" y="5333999"/>
            <a:chExt cx="1588180" cy="1676401"/>
          </a:xfrm>
        </p:grpSpPr>
        <p:pic>
          <p:nvPicPr>
            <p:cNvPr id="4" name="Content Placeholder 3"/>
            <p:cNvPicPr>
              <a:picLocks noChangeAspect="1"/>
            </p:cNvPicPr>
            <p:nvPr/>
          </p:nvPicPr>
          <p:blipFill>
            <a:blip r:embed="rId3"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5" name="TextBox 4"/>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V.B</a:t>
              </a:r>
            </a:p>
          </p:txBody>
        </p:sp>
      </p:grpSp>
      <p:pic>
        <p:nvPicPr>
          <p:cNvPr id="6" name="Picture 5"/>
          <p:cNvPicPr>
            <a:picLocks noChangeAspect="1"/>
          </p:cNvPicPr>
          <p:nvPr/>
        </p:nvPicPr>
        <p:blipFill>
          <a:blip r:embed="rId4"/>
          <a:stretch>
            <a:fillRect/>
          </a:stretch>
        </p:blipFill>
        <p:spPr>
          <a:xfrm>
            <a:off x="0" y="609600"/>
            <a:ext cx="914400" cy="914400"/>
          </a:xfrm>
          <a:prstGeom prst="rect">
            <a:avLst/>
          </a:prstGeom>
        </p:spPr>
      </p:pic>
    </p:spTree>
    <p:extLst>
      <p:ext uri="{BB962C8B-B14F-4D97-AF65-F5344CB8AC3E}">
        <p14:creationId xmlns:p14="http://schemas.microsoft.com/office/powerpoint/2010/main" val="38691221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1524000"/>
            <a:ext cx="3792838" cy="28067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4724400" y="4008410"/>
            <a:ext cx="3765037" cy="2819400"/>
          </a:xfrm>
          <a:prstGeom prst="rect">
            <a:avLst/>
          </a:prstGeom>
          <a:ln>
            <a:solidFill>
              <a:srgbClr val="000000"/>
            </a:solidFill>
          </a:ln>
        </p:spPr>
      </p:pic>
      <p:sp>
        <p:nvSpPr>
          <p:cNvPr id="8" name="Title 1"/>
          <p:cNvSpPr txBox="1">
            <a:spLocks/>
          </p:cNvSpPr>
          <p:nvPr/>
        </p:nvSpPr>
        <p:spPr bwMode="auto">
          <a:xfrm>
            <a:off x="685800" y="304800"/>
            <a:ext cx="7772400" cy="762000"/>
          </a:xfrm>
          <a:prstGeom prst="rect">
            <a:avLst/>
          </a:prstGeom>
          <a:solidFill>
            <a:srgbClr val="FFFFFF"/>
          </a:solidFill>
          <a:ln w="38100" cmpd="sng">
            <a:solidFill>
              <a:srgbClr val="008000"/>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Britannic Bold"/>
                <a:ea typeface="ＭＳ Ｐゴシック" pitchFamily="-108" charset="-128"/>
                <a:cs typeface="Britannic Bold"/>
              </a:defRPr>
            </a:lvl1pPr>
            <a:lvl2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2pPr>
            <a:lvl3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3pPr>
            <a:lvl4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4pPr>
            <a:lvl5pPr algn="ctr" rtl="0" eaLnBrk="0" fontAlgn="base" hangingPunct="0">
              <a:spcBef>
                <a:spcPct val="0"/>
              </a:spcBef>
              <a:spcAft>
                <a:spcPct val="0"/>
              </a:spcAft>
              <a:defRPr sz="4400">
                <a:solidFill>
                  <a:schemeClr val="tx2"/>
                </a:solidFill>
                <a:latin typeface="Britannic Bold" pitchFamily="-108" charset="0"/>
                <a:ea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pPr>
              <a:defRPr/>
            </a:pPr>
            <a:r>
              <a:rPr lang="en-US" sz="5400" b="1" dirty="0">
                <a:solidFill>
                  <a:srgbClr val="008000"/>
                </a:solidFill>
                <a:latin typeface="+mj-lt"/>
              </a:rPr>
              <a:t> Legend</a:t>
            </a:r>
          </a:p>
        </p:txBody>
      </p:sp>
      <p:pic>
        <p:nvPicPr>
          <p:cNvPr id="9" name="Picture 8"/>
          <p:cNvPicPr>
            <a:picLocks noChangeAspect="1"/>
          </p:cNvPicPr>
          <p:nvPr/>
        </p:nvPicPr>
        <p:blipFill>
          <a:blip r:embed="rId4"/>
          <a:stretch>
            <a:fillRect/>
          </a:stretch>
        </p:blipFill>
        <p:spPr>
          <a:xfrm>
            <a:off x="8077200" y="609600"/>
            <a:ext cx="1066800" cy="1066800"/>
          </a:xfrm>
          <a:prstGeom prst="rect">
            <a:avLst/>
          </a:prstGeom>
        </p:spPr>
      </p:pic>
      <p:sp>
        <p:nvSpPr>
          <p:cNvPr id="10" name="TextBox 9"/>
          <p:cNvSpPr txBox="1"/>
          <p:nvPr/>
        </p:nvSpPr>
        <p:spPr>
          <a:xfrm>
            <a:off x="1137045" y="4419600"/>
            <a:ext cx="3434955" cy="461665"/>
          </a:xfrm>
          <a:prstGeom prst="rect">
            <a:avLst/>
          </a:prstGeom>
          <a:noFill/>
        </p:spPr>
        <p:txBody>
          <a:bodyPr wrap="none" rtlCol="0">
            <a:spAutoFit/>
          </a:bodyPr>
          <a:lstStyle/>
          <a:p>
            <a:r>
              <a:rPr lang="en-US" dirty="0"/>
              <a:t>Chapter Header (e.g., I)</a:t>
            </a:r>
          </a:p>
        </p:txBody>
      </p:sp>
      <p:sp>
        <p:nvSpPr>
          <p:cNvPr id="11" name="TextBox 10"/>
          <p:cNvSpPr txBox="1"/>
          <p:nvPr/>
        </p:nvSpPr>
        <p:spPr>
          <a:xfrm>
            <a:off x="5105400" y="3429000"/>
            <a:ext cx="2972989" cy="461665"/>
          </a:xfrm>
          <a:prstGeom prst="rect">
            <a:avLst/>
          </a:prstGeom>
          <a:noFill/>
        </p:spPr>
        <p:txBody>
          <a:bodyPr wrap="none" rtlCol="0">
            <a:spAutoFit/>
          </a:bodyPr>
          <a:lstStyle/>
          <a:p>
            <a:r>
              <a:rPr lang="en-US" dirty="0"/>
              <a:t>Section Header (I.A)</a:t>
            </a:r>
          </a:p>
        </p:txBody>
      </p:sp>
    </p:spTree>
    <p:extLst>
      <p:ext uri="{BB962C8B-B14F-4D97-AF65-F5344CB8AC3E}">
        <p14:creationId xmlns:p14="http://schemas.microsoft.com/office/powerpoint/2010/main" val="9474569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Group 5"/>
          <p:cNvGrpSpPr/>
          <p:nvPr/>
        </p:nvGrpSpPr>
        <p:grpSpPr>
          <a:xfrm>
            <a:off x="-140380" y="5257800"/>
            <a:ext cx="1588180" cy="1676401"/>
            <a:chOff x="-140380" y="5333999"/>
            <a:chExt cx="1588180" cy="1676401"/>
          </a:xfrm>
        </p:grpSpPr>
        <p:pic>
          <p:nvPicPr>
            <p:cNvPr id="7" name="Content Placeholder 3"/>
            <p:cNvPicPr>
              <a:picLocks noChangeAspect="1"/>
            </p:cNvPicPr>
            <p:nvPr/>
          </p:nvPicPr>
          <p:blipFill>
            <a:blip r:embed="rId2"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8" name="TextBox 7"/>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V.B</a:t>
              </a:r>
            </a:p>
          </p:txBody>
        </p:sp>
      </p:grpSp>
      <p:sp>
        <p:nvSpPr>
          <p:cNvPr id="103426" name="Rectangle 2"/>
          <p:cNvSpPr>
            <a:spLocks noGrp="1" noChangeArrowheads="1"/>
          </p:cNvSpPr>
          <p:nvPr>
            <p:ph type="title"/>
          </p:nvPr>
        </p:nvSpPr>
        <p:spPr>
          <a:xfrm>
            <a:off x="762000" y="228600"/>
            <a:ext cx="7772400" cy="1143000"/>
          </a:xfrm>
          <a:solidFill>
            <a:srgbClr val="008000"/>
          </a:solidFill>
        </p:spPr>
        <p:txBody>
          <a:bodyPr/>
          <a:lstStyle/>
          <a:p>
            <a:pPr eaLnBrk="1" hangingPunct="1"/>
            <a:r>
              <a:rPr lang="en-US" sz="5400" dirty="0">
                <a:solidFill>
                  <a:srgbClr val="FFFFFF"/>
                </a:solidFill>
              </a:rPr>
              <a:t>ASSUMPTIONS</a:t>
            </a:r>
          </a:p>
        </p:txBody>
      </p:sp>
      <p:sp>
        <p:nvSpPr>
          <p:cNvPr id="828419" name="Rectangle 3"/>
          <p:cNvSpPr>
            <a:spLocks noGrp="1" noChangeArrowheads="1"/>
          </p:cNvSpPr>
          <p:nvPr>
            <p:ph type="body" idx="1"/>
          </p:nvPr>
        </p:nvSpPr>
        <p:spPr>
          <a:xfrm>
            <a:off x="685800" y="1600200"/>
            <a:ext cx="7772400" cy="4114800"/>
          </a:xfrm>
        </p:spPr>
        <p:txBody>
          <a:bodyPr/>
          <a:lstStyle/>
          <a:p>
            <a:pPr eaLnBrk="1" hangingPunct="1"/>
            <a:r>
              <a:rPr lang="en-US" dirty="0"/>
              <a:t>Behavior is </a:t>
            </a:r>
            <a:r>
              <a:rPr lang="en-US" dirty="0">
                <a:solidFill>
                  <a:srgbClr val="008000"/>
                </a:solidFill>
              </a:rPr>
              <a:t>learned </a:t>
            </a:r>
            <a:r>
              <a:rPr lang="en-US" dirty="0"/>
              <a:t>(function).</a:t>
            </a:r>
          </a:p>
          <a:p>
            <a:pPr eaLnBrk="1" hangingPunct="1"/>
            <a:endParaRPr lang="en-US" sz="1100" dirty="0"/>
          </a:p>
          <a:p>
            <a:pPr eaLnBrk="1" hangingPunct="1"/>
            <a:r>
              <a:rPr lang="en-US" dirty="0"/>
              <a:t>Behavior is </a:t>
            </a:r>
            <a:r>
              <a:rPr lang="en-US" dirty="0">
                <a:solidFill>
                  <a:srgbClr val="008000"/>
                </a:solidFill>
              </a:rPr>
              <a:t>lawful </a:t>
            </a:r>
            <a:r>
              <a:rPr lang="en-US" dirty="0"/>
              <a:t>(function).</a:t>
            </a:r>
          </a:p>
          <a:p>
            <a:pPr eaLnBrk="1" hangingPunct="1"/>
            <a:endParaRPr lang="en-US" sz="1100" dirty="0"/>
          </a:p>
          <a:p>
            <a:pPr eaLnBrk="1" hangingPunct="1"/>
            <a:r>
              <a:rPr lang="en-US" dirty="0"/>
              <a:t>Behavior is escalated through </a:t>
            </a:r>
            <a:r>
              <a:rPr lang="en-US" dirty="0">
                <a:solidFill>
                  <a:srgbClr val="008000"/>
                </a:solidFill>
              </a:rPr>
              <a:t>successive</a:t>
            </a:r>
            <a:r>
              <a:rPr lang="en-US" dirty="0">
                <a:solidFill>
                  <a:schemeClr val="hlink"/>
                </a:solidFill>
              </a:rPr>
              <a:t> </a:t>
            </a:r>
            <a:r>
              <a:rPr lang="en-US" dirty="0">
                <a:solidFill>
                  <a:srgbClr val="008000"/>
                </a:solidFill>
              </a:rPr>
              <a:t>interactions </a:t>
            </a:r>
            <a:r>
              <a:rPr lang="en-US" dirty="0"/>
              <a:t>(practice).</a:t>
            </a:r>
          </a:p>
          <a:p>
            <a:pPr eaLnBrk="1" hangingPunct="1"/>
            <a:endParaRPr lang="en-US" sz="1100" dirty="0"/>
          </a:p>
          <a:p>
            <a:pPr eaLnBrk="1" hangingPunct="1"/>
            <a:r>
              <a:rPr lang="en-US" dirty="0"/>
              <a:t>Behavior can be changed through an </a:t>
            </a:r>
            <a:r>
              <a:rPr lang="en-US" dirty="0">
                <a:solidFill>
                  <a:srgbClr val="008000"/>
                </a:solidFill>
              </a:rPr>
              <a:t>instructional approach</a:t>
            </a:r>
            <a:r>
              <a:rPr lang="en-US" dirty="0"/>
              <a:t>.</a:t>
            </a:r>
          </a:p>
        </p:txBody>
      </p:sp>
      <p:sp>
        <p:nvSpPr>
          <p:cNvPr id="5" name="Text Box 47"/>
          <p:cNvSpPr txBox="1">
            <a:spLocks noChangeArrowheads="1"/>
          </p:cNvSpPr>
          <p:nvPr/>
        </p:nvSpPr>
        <p:spPr bwMode="auto">
          <a:xfrm>
            <a:off x="7010400" y="6397823"/>
            <a:ext cx="2057400" cy="307777"/>
          </a:xfrm>
          <a:prstGeom prst="rect">
            <a:avLst/>
          </a:prstGeom>
          <a:solidFill>
            <a:srgbClr val="008000"/>
          </a:solidFill>
          <a:ln w="9525">
            <a:solidFill>
              <a:srgbClr val="008000"/>
            </a:solidFill>
            <a:miter lim="800000"/>
            <a:headEnd/>
            <a:tailEnd/>
          </a:ln>
        </p:spPr>
        <p:txBody>
          <a:bodyPr wrap="square">
            <a:prstTxWarp prst="textNoShape">
              <a:avLst/>
            </a:prstTxWarp>
            <a:spAutoFit/>
          </a:bodyPr>
          <a:lstStyle/>
          <a:p>
            <a:pPr algn="r">
              <a:spcBef>
                <a:spcPct val="50000"/>
              </a:spcBef>
            </a:pPr>
            <a:r>
              <a:rPr lang="en-US" sz="1400" dirty="0">
                <a:solidFill>
                  <a:schemeClr val="bg1"/>
                </a:solidFill>
              </a:rPr>
              <a:t>(Colvin &amp; Sugai, 1989)</a:t>
            </a:r>
          </a:p>
        </p:txBody>
      </p:sp>
      <p:pic>
        <p:nvPicPr>
          <p:cNvPr id="9" name="Picture 8"/>
          <p:cNvPicPr>
            <a:picLocks noChangeAspect="1"/>
          </p:cNvPicPr>
          <p:nvPr/>
        </p:nvPicPr>
        <p:blipFill>
          <a:blip r:embed="rId3"/>
          <a:stretch>
            <a:fillRect/>
          </a:stretch>
        </p:blipFill>
        <p:spPr>
          <a:xfrm>
            <a:off x="457200" y="762000"/>
            <a:ext cx="914400" cy="914400"/>
          </a:xfrm>
          <a:prstGeom prst="rect">
            <a:avLst/>
          </a:prstGeom>
        </p:spPr>
      </p:pic>
    </p:spTree>
    <p:extLst>
      <p:ext uri="{BB962C8B-B14F-4D97-AF65-F5344CB8AC3E}">
        <p14:creationId xmlns:p14="http://schemas.microsoft.com/office/powerpoint/2010/main" val="39348757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8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8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84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8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9" grpId="0" build="p"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Group 5"/>
          <p:cNvGrpSpPr/>
          <p:nvPr/>
        </p:nvGrpSpPr>
        <p:grpSpPr>
          <a:xfrm>
            <a:off x="-140380" y="5257800"/>
            <a:ext cx="1588180" cy="1676401"/>
            <a:chOff x="-140380" y="5333999"/>
            <a:chExt cx="1588180" cy="1676401"/>
          </a:xfrm>
        </p:grpSpPr>
        <p:pic>
          <p:nvPicPr>
            <p:cNvPr id="7" name="Content Placeholder 3"/>
            <p:cNvPicPr>
              <a:picLocks noChangeAspect="1"/>
            </p:cNvPicPr>
            <p:nvPr/>
          </p:nvPicPr>
          <p:blipFill>
            <a:blip r:embed="rId2"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8" name="TextBox 7"/>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V.B</a:t>
              </a:r>
            </a:p>
          </p:txBody>
        </p:sp>
      </p:grpSp>
      <p:sp>
        <p:nvSpPr>
          <p:cNvPr id="105474" name="Rectangle 2"/>
          <p:cNvSpPr>
            <a:spLocks noGrp="1" noChangeArrowheads="1"/>
          </p:cNvSpPr>
          <p:nvPr>
            <p:ph type="title"/>
          </p:nvPr>
        </p:nvSpPr>
        <p:spPr>
          <a:solidFill>
            <a:srgbClr val="008000"/>
          </a:solidFill>
        </p:spPr>
        <p:txBody>
          <a:bodyPr/>
          <a:lstStyle/>
          <a:p>
            <a:pPr eaLnBrk="1" hangingPunct="1"/>
            <a:r>
              <a:rPr lang="en-US" dirty="0">
                <a:solidFill>
                  <a:srgbClr val="FFFFFF"/>
                </a:solidFill>
              </a:rPr>
              <a:t>KEY STRATEGIES</a:t>
            </a:r>
          </a:p>
        </p:txBody>
      </p:sp>
      <p:sp>
        <p:nvSpPr>
          <p:cNvPr id="830467" name="Rectangle 3"/>
          <p:cNvSpPr>
            <a:spLocks noGrp="1" noChangeArrowheads="1"/>
          </p:cNvSpPr>
          <p:nvPr>
            <p:ph type="body" idx="1"/>
          </p:nvPr>
        </p:nvSpPr>
        <p:spPr>
          <a:xfrm>
            <a:off x="457200" y="1524001"/>
            <a:ext cx="8229600" cy="4114800"/>
          </a:xfrm>
        </p:spPr>
        <p:txBody>
          <a:bodyPr/>
          <a:lstStyle/>
          <a:p>
            <a:pPr eaLnBrk="1" hangingPunct="1">
              <a:lnSpc>
                <a:spcPct val="90000"/>
              </a:lnSpc>
            </a:pPr>
            <a:r>
              <a:rPr lang="en-US" sz="2800" dirty="0"/>
              <a:t>Identification of how to intervene </a:t>
            </a:r>
            <a:r>
              <a:rPr lang="en-US" sz="2800" dirty="0">
                <a:solidFill>
                  <a:srgbClr val="008000"/>
                </a:solidFill>
              </a:rPr>
              <a:t>early </a:t>
            </a:r>
            <a:r>
              <a:rPr lang="en-US" sz="2800" dirty="0"/>
              <a:t>in an escalation.</a:t>
            </a:r>
          </a:p>
          <a:p>
            <a:pPr eaLnBrk="1" hangingPunct="1">
              <a:lnSpc>
                <a:spcPct val="90000"/>
              </a:lnSpc>
            </a:pPr>
            <a:endParaRPr lang="en-US" sz="2800" dirty="0"/>
          </a:p>
          <a:p>
            <a:pPr eaLnBrk="1" hangingPunct="1">
              <a:lnSpc>
                <a:spcPct val="90000"/>
              </a:lnSpc>
            </a:pPr>
            <a:r>
              <a:rPr lang="en-US" sz="2800" dirty="0"/>
              <a:t>Identification of </a:t>
            </a:r>
            <a:r>
              <a:rPr lang="en-US" sz="2800" dirty="0">
                <a:solidFill>
                  <a:srgbClr val="008000"/>
                </a:solidFill>
              </a:rPr>
              <a:t>environmental </a:t>
            </a:r>
            <a:r>
              <a:rPr lang="en-US" sz="2800" dirty="0"/>
              <a:t>factors that can be manipulated.</a:t>
            </a:r>
          </a:p>
          <a:p>
            <a:pPr eaLnBrk="1" hangingPunct="1">
              <a:lnSpc>
                <a:spcPct val="90000"/>
              </a:lnSpc>
            </a:pPr>
            <a:endParaRPr lang="en-US" sz="2800" dirty="0"/>
          </a:p>
          <a:p>
            <a:pPr eaLnBrk="1" hangingPunct="1">
              <a:lnSpc>
                <a:spcPct val="90000"/>
              </a:lnSpc>
            </a:pPr>
            <a:r>
              <a:rPr lang="en-US" sz="2800" dirty="0"/>
              <a:t>Identification of </a:t>
            </a:r>
            <a:r>
              <a:rPr lang="en-US" sz="2800" dirty="0">
                <a:solidFill>
                  <a:srgbClr val="008000"/>
                </a:solidFill>
              </a:rPr>
              <a:t>replacement </a:t>
            </a:r>
            <a:r>
              <a:rPr lang="en-US" sz="2800" dirty="0"/>
              <a:t>behaviors that can be taught (&amp; serve same function as problem).</a:t>
            </a:r>
          </a:p>
          <a:p>
            <a:pPr eaLnBrk="1" hangingPunct="1">
              <a:lnSpc>
                <a:spcPct val="90000"/>
              </a:lnSpc>
              <a:buFontTx/>
              <a:buNone/>
            </a:pPr>
            <a:endParaRPr lang="en-US" sz="2800" dirty="0"/>
          </a:p>
        </p:txBody>
      </p:sp>
      <p:sp>
        <p:nvSpPr>
          <p:cNvPr id="5" name="Text Box 47"/>
          <p:cNvSpPr txBox="1">
            <a:spLocks noChangeArrowheads="1"/>
          </p:cNvSpPr>
          <p:nvPr/>
        </p:nvSpPr>
        <p:spPr bwMode="auto">
          <a:xfrm>
            <a:off x="7010400" y="6397823"/>
            <a:ext cx="2057400" cy="307777"/>
          </a:xfrm>
          <a:prstGeom prst="rect">
            <a:avLst/>
          </a:prstGeom>
          <a:solidFill>
            <a:srgbClr val="008000"/>
          </a:solidFill>
          <a:ln w="9525">
            <a:solidFill>
              <a:srgbClr val="008000"/>
            </a:solidFill>
            <a:miter lim="800000"/>
            <a:headEnd/>
            <a:tailEnd/>
          </a:ln>
        </p:spPr>
        <p:txBody>
          <a:bodyPr wrap="square">
            <a:prstTxWarp prst="textNoShape">
              <a:avLst/>
            </a:prstTxWarp>
            <a:spAutoFit/>
          </a:bodyPr>
          <a:lstStyle/>
          <a:p>
            <a:pPr algn="r">
              <a:spcBef>
                <a:spcPct val="50000"/>
              </a:spcBef>
            </a:pPr>
            <a:r>
              <a:rPr lang="en-US" sz="1400" dirty="0">
                <a:solidFill>
                  <a:schemeClr val="bg1"/>
                </a:solidFill>
              </a:rPr>
              <a:t>(Colvin &amp; Sugai, 1989)</a:t>
            </a:r>
          </a:p>
        </p:txBody>
      </p:sp>
      <p:pic>
        <p:nvPicPr>
          <p:cNvPr id="9" name="Picture 8"/>
          <p:cNvPicPr>
            <a:picLocks noChangeAspect="1"/>
          </p:cNvPicPr>
          <p:nvPr/>
        </p:nvPicPr>
        <p:blipFill>
          <a:blip r:embed="rId3"/>
          <a:stretch>
            <a:fillRect/>
          </a:stretch>
        </p:blipFill>
        <p:spPr>
          <a:xfrm>
            <a:off x="0" y="609600"/>
            <a:ext cx="914400" cy="914400"/>
          </a:xfrm>
          <a:prstGeom prst="rect">
            <a:avLst/>
          </a:prstGeom>
        </p:spPr>
      </p:pic>
    </p:spTree>
    <p:extLst>
      <p:ext uri="{BB962C8B-B14F-4D97-AF65-F5344CB8AC3E}">
        <p14:creationId xmlns:p14="http://schemas.microsoft.com/office/powerpoint/2010/main" val="423782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0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04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0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7" grpId="0" build="p"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81200" y="5526706"/>
            <a:ext cx="2286000" cy="1712294"/>
          </a:xfrm>
          <a:prstGeom prst="rect">
            <a:avLst/>
          </a:prstGeom>
        </p:spPr>
      </p:pic>
      <p:sp>
        <p:nvSpPr>
          <p:cNvPr id="106499" name="Rectangle 3"/>
          <p:cNvSpPr>
            <a:spLocks noGrp="1" noChangeArrowheads="1"/>
          </p:cNvSpPr>
          <p:nvPr>
            <p:ph type="title"/>
          </p:nvPr>
        </p:nvSpPr>
        <p:spPr>
          <a:xfrm>
            <a:off x="533400" y="228600"/>
            <a:ext cx="8077200" cy="1143000"/>
          </a:xfrm>
          <a:solidFill>
            <a:srgbClr val="008000"/>
          </a:solidFill>
        </p:spPr>
        <p:txBody>
          <a:bodyPr/>
          <a:lstStyle/>
          <a:p>
            <a:pPr eaLnBrk="1" hangingPunct="1"/>
            <a:r>
              <a:rPr lang="en-US" dirty="0">
                <a:solidFill>
                  <a:srgbClr val="FFFFFF"/>
                </a:solidFill>
              </a:rPr>
              <a:t>Crisis Escalation &amp; De-escalation</a:t>
            </a:r>
          </a:p>
        </p:txBody>
      </p:sp>
      <p:grpSp>
        <p:nvGrpSpPr>
          <p:cNvPr id="2" name="Group 1"/>
          <p:cNvGrpSpPr/>
          <p:nvPr/>
        </p:nvGrpSpPr>
        <p:grpSpPr>
          <a:xfrm>
            <a:off x="511175" y="1447800"/>
            <a:ext cx="7870825" cy="4267200"/>
            <a:chOff x="304800" y="1447800"/>
            <a:chExt cx="7870825" cy="4267200"/>
          </a:xfrm>
          <a:noFill/>
        </p:grpSpPr>
        <p:graphicFrame>
          <p:nvGraphicFramePr>
            <p:cNvPr id="106498" name="Object 2"/>
            <p:cNvGraphicFramePr>
              <a:graphicFrameLocks noChangeAspect="1"/>
            </p:cNvGraphicFramePr>
            <p:nvPr>
              <p:extLst>
                <p:ext uri="{D42A27DB-BD31-4B8C-83A1-F6EECF244321}">
                  <p14:modId xmlns:p14="http://schemas.microsoft.com/office/powerpoint/2010/main" val="2421664534"/>
                </p:ext>
              </p:extLst>
            </p:nvPr>
          </p:nvGraphicFramePr>
          <p:xfrm>
            <a:off x="304800" y="1447800"/>
            <a:ext cx="7620000" cy="4267200"/>
          </p:xfrm>
          <a:graphic>
            <a:graphicData uri="http://schemas.openxmlformats.org/presentationml/2006/ole">
              <mc:AlternateContent xmlns:mc="http://schemas.openxmlformats.org/markup-compatibility/2006">
                <mc:Choice xmlns:v="urn:schemas-microsoft-com:vml" Requires="v">
                  <p:oleObj spid="_x0000_s243767" name="Worksheet" r:id="rId4" imgW="3429000" imgH="1727200" progId="Excel.Sheet.8">
                    <p:embed/>
                  </p:oleObj>
                </mc:Choice>
                <mc:Fallback>
                  <p:oleObj name="Worksheet" r:id="rId4" imgW="3429000" imgH="17272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47800"/>
                          <a:ext cx="7620000" cy="4267200"/>
                        </a:xfrm>
                        <a:prstGeom prst="rect">
                          <a:avLst/>
                        </a:prstGeom>
                        <a:noFill/>
                        <a:ln>
                          <a:noFill/>
                        </a:ln>
                        <a:effectLst/>
                        <a:extLst/>
                      </p:spPr>
                    </p:pic>
                  </p:oleObj>
                </mc:Fallback>
              </mc:AlternateContent>
            </a:graphicData>
          </a:graphic>
        </p:graphicFrame>
        <p:sp>
          <p:nvSpPr>
            <p:cNvPr id="831494" name="Text Box 6"/>
            <p:cNvSpPr txBox="1">
              <a:spLocks noChangeArrowheads="1"/>
            </p:cNvSpPr>
            <p:nvPr/>
          </p:nvSpPr>
          <p:spPr bwMode="auto">
            <a:xfrm>
              <a:off x="1219200" y="4419600"/>
              <a:ext cx="777875" cy="396875"/>
            </a:xfrm>
            <a:prstGeom prst="rect">
              <a:avLst/>
            </a:prstGeom>
            <a:grpFill/>
            <a:ln w="9525">
              <a:noFill/>
              <a:miter lim="800000"/>
              <a:headEnd/>
              <a:tailEnd/>
            </a:ln>
          </p:spPr>
          <p:txBody>
            <a:bodyPr wrap="none">
              <a:prstTxWarp prst="textNoShape">
                <a:avLst/>
              </a:prstTxWarp>
              <a:spAutoFit/>
            </a:bodyPr>
            <a:lstStyle/>
            <a:p>
              <a:r>
                <a:rPr lang="en-US" sz="2000" dirty="0"/>
                <a:t>Calm</a:t>
              </a:r>
            </a:p>
          </p:txBody>
        </p:sp>
        <p:sp>
          <p:nvSpPr>
            <p:cNvPr id="831495" name="Text Box 7"/>
            <p:cNvSpPr txBox="1">
              <a:spLocks noChangeArrowheads="1"/>
            </p:cNvSpPr>
            <p:nvPr/>
          </p:nvSpPr>
          <p:spPr bwMode="auto">
            <a:xfrm>
              <a:off x="4038600" y="2027238"/>
              <a:ext cx="763588" cy="396875"/>
            </a:xfrm>
            <a:prstGeom prst="rect">
              <a:avLst/>
            </a:prstGeom>
            <a:grpFill/>
            <a:ln w="9525">
              <a:noFill/>
              <a:miter lim="800000"/>
              <a:headEnd/>
              <a:tailEnd/>
            </a:ln>
          </p:spPr>
          <p:txBody>
            <a:bodyPr wrap="none">
              <a:prstTxWarp prst="textNoShape">
                <a:avLst/>
              </a:prstTxWarp>
              <a:spAutoFit/>
            </a:bodyPr>
            <a:lstStyle/>
            <a:p>
              <a:r>
                <a:rPr lang="en-US" sz="2000" dirty="0"/>
                <a:t>Peak</a:t>
              </a:r>
            </a:p>
          </p:txBody>
        </p:sp>
        <p:sp>
          <p:nvSpPr>
            <p:cNvPr id="831496" name="Text Box 8"/>
            <p:cNvSpPr txBox="1">
              <a:spLocks noChangeArrowheads="1"/>
            </p:cNvSpPr>
            <p:nvPr/>
          </p:nvSpPr>
          <p:spPr bwMode="auto">
            <a:xfrm>
              <a:off x="5029200" y="3048000"/>
              <a:ext cx="1738313" cy="396875"/>
            </a:xfrm>
            <a:prstGeom prst="rect">
              <a:avLst/>
            </a:prstGeom>
            <a:grpFill/>
            <a:ln w="9525">
              <a:noFill/>
              <a:miter lim="800000"/>
              <a:headEnd/>
              <a:tailEnd/>
            </a:ln>
          </p:spPr>
          <p:txBody>
            <a:bodyPr wrap="none">
              <a:prstTxWarp prst="textNoShape">
                <a:avLst/>
              </a:prstTxWarp>
              <a:spAutoFit/>
            </a:bodyPr>
            <a:lstStyle/>
            <a:p>
              <a:r>
                <a:rPr lang="en-US" sz="2000" dirty="0"/>
                <a:t>De-escalation</a:t>
              </a:r>
            </a:p>
          </p:txBody>
        </p:sp>
        <p:sp>
          <p:nvSpPr>
            <p:cNvPr id="831497" name="Text Box 9"/>
            <p:cNvSpPr txBox="1">
              <a:spLocks noChangeArrowheads="1"/>
            </p:cNvSpPr>
            <p:nvPr/>
          </p:nvSpPr>
          <p:spPr bwMode="auto">
            <a:xfrm>
              <a:off x="6918325" y="4430713"/>
              <a:ext cx="1257300" cy="396875"/>
            </a:xfrm>
            <a:prstGeom prst="rect">
              <a:avLst/>
            </a:prstGeom>
            <a:grpFill/>
            <a:ln w="9525">
              <a:noFill/>
              <a:miter lim="800000"/>
              <a:headEnd/>
              <a:tailEnd/>
            </a:ln>
          </p:spPr>
          <p:txBody>
            <a:bodyPr wrap="none">
              <a:prstTxWarp prst="textNoShape">
                <a:avLst/>
              </a:prstTxWarp>
              <a:spAutoFit/>
            </a:bodyPr>
            <a:lstStyle/>
            <a:p>
              <a:r>
                <a:rPr lang="en-US" sz="2000" dirty="0"/>
                <a:t>Recovery</a:t>
              </a:r>
            </a:p>
          </p:txBody>
        </p:sp>
        <p:sp>
          <p:nvSpPr>
            <p:cNvPr id="831498" name="Text Box 10"/>
            <p:cNvSpPr txBox="1">
              <a:spLocks noChangeArrowheads="1"/>
            </p:cNvSpPr>
            <p:nvPr/>
          </p:nvSpPr>
          <p:spPr bwMode="auto">
            <a:xfrm>
              <a:off x="2209800" y="2819400"/>
              <a:ext cx="1582738" cy="396875"/>
            </a:xfrm>
            <a:prstGeom prst="rect">
              <a:avLst/>
            </a:prstGeom>
            <a:grpFill/>
            <a:ln w="9525">
              <a:noFill/>
              <a:miter lim="800000"/>
              <a:headEnd/>
              <a:tailEnd/>
            </a:ln>
          </p:spPr>
          <p:txBody>
            <a:bodyPr wrap="none">
              <a:prstTxWarp prst="textNoShape">
                <a:avLst/>
              </a:prstTxWarp>
              <a:spAutoFit/>
            </a:bodyPr>
            <a:lstStyle/>
            <a:p>
              <a:r>
                <a:rPr lang="en-US" sz="2000" dirty="0"/>
                <a:t>Acceleration</a:t>
              </a:r>
            </a:p>
          </p:txBody>
        </p:sp>
        <p:sp>
          <p:nvSpPr>
            <p:cNvPr id="831499" name="Text Box 11"/>
            <p:cNvSpPr txBox="1">
              <a:spLocks noChangeArrowheads="1"/>
            </p:cNvSpPr>
            <p:nvPr/>
          </p:nvSpPr>
          <p:spPr bwMode="auto">
            <a:xfrm>
              <a:off x="2133600" y="3810000"/>
              <a:ext cx="1173163" cy="396875"/>
            </a:xfrm>
            <a:prstGeom prst="rect">
              <a:avLst/>
            </a:prstGeom>
            <a:grpFill/>
            <a:ln w="9525">
              <a:noFill/>
              <a:miter lim="800000"/>
              <a:headEnd/>
              <a:tailEnd/>
            </a:ln>
          </p:spPr>
          <p:txBody>
            <a:bodyPr wrap="none">
              <a:prstTxWarp prst="textNoShape">
                <a:avLst/>
              </a:prstTxWarp>
              <a:spAutoFit/>
            </a:bodyPr>
            <a:lstStyle/>
            <a:p>
              <a:r>
                <a:rPr lang="en-US" sz="2000" dirty="0"/>
                <a:t>Agitation</a:t>
              </a:r>
            </a:p>
          </p:txBody>
        </p:sp>
        <p:sp>
          <p:nvSpPr>
            <p:cNvPr id="831500" name="Text Box 12"/>
            <p:cNvSpPr txBox="1">
              <a:spLocks noChangeArrowheads="1"/>
            </p:cNvSpPr>
            <p:nvPr/>
          </p:nvSpPr>
          <p:spPr bwMode="auto">
            <a:xfrm>
              <a:off x="1981200" y="4237038"/>
              <a:ext cx="989013" cy="396875"/>
            </a:xfrm>
            <a:prstGeom prst="rect">
              <a:avLst/>
            </a:prstGeom>
            <a:grpFill/>
            <a:ln w="9525">
              <a:noFill/>
              <a:miter lim="800000"/>
              <a:headEnd/>
              <a:tailEnd/>
            </a:ln>
          </p:spPr>
          <p:txBody>
            <a:bodyPr wrap="none">
              <a:prstTxWarp prst="textNoShape">
                <a:avLst/>
              </a:prstTxWarp>
              <a:spAutoFit/>
            </a:bodyPr>
            <a:lstStyle/>
            <a:p>
              <a:r>
                <a:rPr lang="en-US" sz="2000" dirty="0"/>
                <a:t>Trigger</a:t>
              </a:r>
            </a:p>
          </p:txBody>
        </p:sp>
      </p:grpSp>
      <p:sp>
        <p:nvSpPr>
          <p:cNvPr id="15" name="Text Box 47"/>
          <p:cNvSpPr txBox="1">
            <a:spLocks noChangeArrowheads="1"/>
          </p:cNvSpPr>
          <p:nvPr/>
        </p:nvSpPr>
        <p:spPr bwMode="auto">
          <a:xfrm>
            <a:off x="7010400" y="6397823"/>
            <a:ext cx="2057400" cy="307777"/>
          </a:xfrm>
          <a:prstGeom prst="rect">
            <a:avLst/>
          </a:prstGeom>
          <a:solidFill>
            <a:srgbClr val="008000"/>
          </a:solidFill>
          <a:ln w="9525">
            <a:solidFill>
              <a:srgbClr val="008000"/>
            </a:solidFill>
            <a:miter lim="800000"/>
            <a:headEnd/>
            <a:tailEnd/>
          </a:ln>
        </p:spPr>
        <p:txBody>
          <a:bodyPr wrap="square">
            <a:prstTxWarp prst="textNoShape">
              <a:avLst/>
            </a:prstTxWarp>
            <a:spAutoFit/>
          </a:bodyPr>
          <a:lstStyle/>
          <a:p>
            <a:pPr algn="r">
              <a:spcBef>
                <a:spcPct val="50000"/>
              </a:spcBef>
            </a:pPr>
            <a:r>
              <a:rPr lang="en-US" sz="1400" dirty="0">
                <a:solidFill>
                  <a:schemeClr val="bg1"/>
                </a:solidFill>
              </a:rPr>
              <a:t>(Colvin &amp; Sugai, 1989)</a:t>
            </a:r>
          </a:p>
        </p:txBody>
      </p:sp>
      <p:sp>
        <p:nvSpPr>
          <p:cNvPr id="3" name="Oval 2"/>
          <p:cNvSpPr/>
          <p:nvPr/>
        </p:nvSpPr>
        <p:spPr>
          <a:xfrm>
            <a:off x="1349375" y="3657600"/>
            <a:ext cx="2514600" cy="2362200"/>
          </a:xfrm>
          <a:prstGeom prst="ellipse">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b"/>
          <a:lstStyle/>
          <a:p>
            <a:pPr algn="ctr"/>
            <a:r>
              <a:rPr lang="en-US" sz="2800" dirty="0">
                <a:solidFill>
                  <a:schemeClr val="tx1"/>
                </a:solidFill>
              </a:rPr>
              <a:t>Prevention</a:t>
            </a:r>
          </a:p>
        </p:txBody>
      </p:sp>
      <p:grpSp>
        <p:nvGrpSpPr>
          <p:cNvPr id="17" name="Group 16"/>
          <p:cNvGrpSpPr/>
          <p:nvPr/>
        </p:nvGrpSpPr>
        <p:grpSpPr>
          <a:xfrm>
            <a:off x="-140380" y="5257800"/>
            <a:ext cx="1588180" cy="1676401"/>
            <a:chOff x="-140380" y="5333999"/>
            <a:chExt cx="1588180" cy="1676401"/>
          </a:xfrm>
        </p:grpSpPr>
        <p:pic>
          <p:nvPicPr>
            <p:cNvPr id="18" name="Content Placeholder 3"/>
            <p:cNvPicPr>
              <a:picLocks noChangeAspect="1"/>
            </p:cNvPicPr>
            <p:nvPr/>
          </p:nvPicPr>
          <p:blipFill>
            <a:blip r:embed="rId6" cstate="print">
              <a:extLst>
                <a:ext uri="{28A0092B-C50C-407E-A947-70E740481C1C}">
                  <a14:useLocalDpi xmlns:a14="http://schemas.microsoft.com/office/drawing/2010/main"/>
                </a:ext>
              </a:extLst>
            </a:blip>
            <a:srcRect l="-14630" t="-1331" r="-15973" b="-5609"/>
            <a:stretch>
              <a:fillRect/>
            </a:stretch>
          </p:blipFill>
          <p:spPr bwMode="auto">
            <a:xfrm>
              <a:off x="-140380" y="5333999"/>
              <a:ext cx="1588180" cy="1676401"/>
            </a:xfrm>
            <a:prstGeom prst="rect">
              <a:avLst/>
            </a:prstGeom>
            <a:noFill/>
            <a:ln w="9525">
              <a:noFill/>
              <a:miter lim="800000"/>
              <a:headEnd/>
              <a:tailEnd/>
            </a:ln>
          </p:spPr>
        </p:pic>
        <p:sp>
          <p:nvSpPr>
            <p:cNvPr id="19" name="TextBox 18"/>
            <p:cNvSpPr txBox="1">
              <a:spLocks noChangeArrowheads="1"/>
            </p:cNvSpPr>
            <p:nvPr/>
          </p:nvSpPr>
          <p:spPr bwMode="auto">
            <a:xfrm>
              <a:off x="248456" y="6380946"/>
              <a:ext cx="742144" cy="369332"/>
            </a:xfrm>
            <a:prstGeom prst="rect">
              <a:avLst/>
            </a:prstGeom>
            <a:solidFill>
              <a:srgbClr val="FFFF00"/>
            </a:solidFill>
            <a:ln w="9525">
              <a:noFill/>
              <a:miter lim="800000"/>
              <a:headEnd/>
              <a:tailEnd/>
            </a:ln>
          </p:spPr>
          <p:txBody>
            <a:bodyPr wrap="square">
              <a:prstTxWarp prst="textNoShape">
                <a:avLst/>
              </a:prstTxWarp>
              <a:spAutoFit/>
            </a:bodyPr>
            <a:lstStyle/>
            <a:p>
              <a:pPr algn="ctr"/>
              <a:r>
                <a:rPr lang="en-US" b="1" dirty="0">
                  <a:solidFill>
                    <a:srgbClr val="000000"/>
                  </a:solidFill>
                  <a:latin typeface="+mj-lt"/>
                </a:rPr>
                <a:t>V.B</a:t>
              </a:r>
            </a:p>
          </p:txBody>
        </p:sp>
      </p:grpSp>
      <p:sp>
        <p:nvSpPr>
          <p:cNvPr id="106500" name="Text Box 4"/>
          <p:cNvSpPr txBox="1">
            <a:spLocks noChangeArrowheads="1"/>
          </p:cNvSpPr>
          <p:nvPr/>
        </p:nvSpPr>
        <p:spPr bwMode="auto">
          <a:xfrm>
            <a:off x="587375" y="1676400"/>
            <a:ext cx="708025" cy="396875"/>
          </a:xfrm>
          <a:prstGeom prst="rect">
            <a:avLst/>
          </a:prstGeom>
          <a:noFill/>
          <a:ln w="9525">
            <a:noFill/>
            <a:miter lim="800000"/>
            <a:headEnd/>
            <a:tailEnd/>
          </a:ln>
        </p:spPr>
        <p:txBody>
          <a:bodyPr wrap="none">
            <a:prstTxWarp prst="textNoShape">
              <a:avLst/>
            </a:prstTxWarp>
            <a:spAutoFit/>
          </a:bodyPr>
          <a:lstStyle/>
          <a:p>
            <a:r>
              <a:rPr lang="en-US" sz="2000" dirty="0"/>
              <a:t>High</a:t>
            </a:r>
          </a:p>
        </p:txBody>
      </p:sp>
      <p:sp>
        <p:nvSpPr>
          <p:cNvPr id="106501" name="Text Box 5"/>
          <p:cNvSpPr txBox="1">
            <a:spLocks noChangeArrowheads="1"/>
          </p:cNvSpPr>
          <p:nvPr/>
        </p:nvSpPr>
        <p:spPr bwMode="auto">
          <a:xfrm>
            <a:off x="644525" y="4572000"/>
            <a:ext cx="650875" cy="396875"/>
          </a:xfrm>
          <a:prstGeom prst="rect">
            <a:avLst/>
          </a:prstGeom>
          <a:noFill/>
          <a:ln w="9525">
            <a:noFill/>
            <a:miter lim="800000"/>
            <a:headEnd/>
            <a:tailEnd/>
          </a:ln>
        </p:spPr>
        <p:txBody>
          <a:bodyPr wrap="none">
            <a:prstTxWarp prst="textNoShape">
              <a:avLst/>
            </a:prstTxWarp>
            <a:spAutoFit/>
          </a:bodyPr>
          <a:lstStyle/>
          <a:p>
            <a:r>
              <a:rPr lang="en-US" sz="2000" dirty="0"/>
              <a:t>Low</a:t>
            </a:r>
          </a:p>
        </p:txBody>
      </p:sp>
      <p:pic>
        <p:nvPicPr>
          <p:cNvPr id="20" name="Picture 19"/>
          <p:cNvPicPr>
            <a:picLocks noChangeAspect="1"/>
          </p:cNvPicPr>
          <p:nvPr/>
        </p:nvPicPr>
        <p:blipFill>
          <a:blip r:embed="rId7"/>
          <a:stretch>
            <a:fillRect/>
          </a:stretch>
        </p:blipFill>
        <p:spPr>
          <a:xfrm>
            <a:off x="0" y="609600"/>
            <a:ext cx="914400" cy="914400"/>
          </a:xfrm>
          <a:prstGeom prst="rect">
            <a:avLst/>
          </a:prstGeom>
        </p:spPr>
      </p:pic>
    </p:spTree>
    <p:extLst>
      <p:ext uri="{BB962C8B-B14F-4D97-AF65-F5344CB8AC3E}">
        <p14:creationId xmlns:p14="http://schemas.microsoft.com/office/powerpoint/2010/main" val="2851606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Questions and Answers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24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With your group brainstorm 2-3 questions that you still have.</a:t>
            </a:r>
          </a:p>
          <a:p>
            <a:pPr eaLnBrk="1" hangingPunct="1">
              <a:lnSpc>
                <a:spcPct val="90000"/>
              </a:lnSpc>
            </a:pPr>
            <a:r>
              <a:rPr lang="en-US" sz="2400" dirty="0">
                <a:ea typeface="ＭＳ Ｐゴシック" pitchFamily="-108" charset="-128"/>
                <a:cs typeface="ＭＳ Ｐゴシック" pitchFamily="-108" charset="-128"/>
              </a:rPr>
              <a:t>Share questions and solutions as a large group</a:t>
            </a:r>
          </a:p>
        </p:txBody>
      </p:sp>
      <p:pic>
        <p:nvPicPr>
          <p:cNvPr id="6" name="Picture 5"/>
          <p:cNvPicPr>
            <a:picLocks noChangeAspect="1"/>
          </p:cNvPicPr>
          <p:nvPr/>
        </p:nvPicPr>
        <p:blipFill>
          <a:blip r:embed="rId3"/>
          <a:stretch>
            <a:fillRect/>
          </a:stretch>
        </p:blipFill>
        <p:spPr>
          <a:xfrm>
            <a:off x="0" y="838200"/>
            <a:ext cx="914400" cy="914400"/>
          </a:xfrm>
          <a:prstGeom prst="rect">
            <a:avLst/>
          </a:prstGeom>
        </p:spPr>
      </p:pic>
    </p:spTree>
    <p:extLst>
      <p:ext uri="{BB962C8B-B14F-4D97-AF65-F5344CB8AC3E}">
        <p14:creationId xmlns:p14="http://schemas.microsoft.com/office/powerpoint/2010/main" val="411476876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858000" cy="1219200"/>
          </a:xfrm>
          <a:solidFill>
            <a:srgbClr val="FFFFFF"/>
          </a:solidFill>
          <a:ln w="28575"/>
          <a:scene3d>
            <a:camera prst="orthographicFront"/>
            <a:lightRig rig="threePt" dir="t"/>
          </a:scene3d>
          <a:sp3d>
            <a:bevelT/>
          </a:sp3d>
          <a:extLst/>
        </p:spPr>
        <p:txBody>
          <a:bodyPr>
            <a:normAutofit fontScale="90000"/>
          </a:bodyPr>
          <a:lstStyle/>
          <a:p>
            <a:pPr>
              <a:defRPr/>
            </a:pPr>
            <a:r>
              <a:rPr lang="en-US" b="1" dirty="0">
                <a:solidFill>
                  <a:srgbClr val="3366FF"/>
                </a:solidFill>
              </a:rPr>
              <a:t>Team Implementation Checklist (TIC)</a:t>
            </a:r>
          </a:p>
        </p:txBody>
      </p:sp>
      <p:sp>
        <p:nvSpPr>
          <p:cNvPr id="3" name="Content Placeholder 2"/>
          <p:cNvSpPr>
            <a:spLocks noGrp="1"/>
          </p:cNvSpPr>
          <p:nvPr>
            <p:ph idx="1"/>
          </p:nvPr>
        </p:nvSpPr>
        <p:spPr>
          <a:xfrm>
            <a:off x="1657350" y="1447800"/>
            <a:ext cx="5829300" cy="4800600"/>
          </a:xfrm>
          <a:solidFill>
            <a:schemeClr val="bg1"/>
          </a:solidFill>
          <a:ln w="38100">
            <a:solidFill>
              <a:schemeClr val="accent3">
                <a:lumMod val="50000"/>
              </a:schemeClr>
            </a:solidFill>
          </a:ln>
          <a:scene3d>
            <a:camera prst="orthographicFront"/>
            <a:lightRig rig="threePt" dir="t"/>
          </a:scene3d>
          <a:sp3d>
            <a:bevelT/>
          </a:sp3d>
          <a:extLst/>
        </p:spPr>
        <p:txBody>
          <a:bodyPr>
            <a:normAutofit fontScale="55000" lnSpcReduction="20000"/>
          </a:bodyPr>
          <a:lstStyle/>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COACHES (1 per team) go to </a:t>
            </a:r>
            <a:r>
              <a:rPr lang="en-US" dirty="0">
                <a:latin typeface="+mj-lt"/>
                <a:ea typeface="ＭＳ Ｐゴシック" pitchFamily="-108" charset="-128"/>
                <a:cs typeface="ＭＳ Ｐゴシック" pitchFamily="-108" charset="-128"/>
                <a:hlinkClick r:id="rId3"/>
              </a:rPr>
              <a:t>www.pbisapps.org</a:t>
            </a:r>
            <a:endParaRPr lang="en-US" dirty="0">
              <a:latin typeface="+mj-lt"/>
              <a:ea typeface="ＭＳ Ｐゴシック" pitchFamily="-108" charset="-128"/>
              <a:cs typeface="ＭＳ Ｐゴシック" pitchFamily="-108" charset="-128"/>
            </a:endParaRP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Go to </a:t>
            </a:r>
            <a:r>
              <a:rPr lang="en-US" dirty="0" err="1">
                <a:latin typeface="+mj-lt"/>
                <a:ea typeface="ＭＳ Ｐゴシック" pitchFamily="-108" charset="-128"/>
                <a:cs typeface="ＭＳ Ｐゴシック" pitchFamily="-108" charset="-128"/>
              </a:rPr>
              <a:t>pbis</a:t>
            </a:r>
            <a:r>
              <a:rPr lang="en-US" dirty="0">
                <a:latin typeface="+mj-lt"/>
                <a:ea typeface="ＭＳ Ｐゴシック" pitchFamily="-108" charset="-128"/>
                <a:cs typeface="ＭＳ Ｐゴシック" pitchFamily="-108" charset="-128"/>
              </a:rPr>
              <a:t> applications login on the top right corner of your screen</a:t>
            </a: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Login with your email and password (if you haven’t set up your password yet, just go through forgot password process) </a:t>
            </a: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Select PBIS Assessment</a:t>
            </a:r>
            <a:endParaRPr lang="en-US" dirty="0">
              <a:latin typeface="+mj-lt"/>
              <a:cs typeface="ＭＳ Ｐゴシック" pitchFamily="-108" charset="-128"/>
            </a:endParaRP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Under Surveys Currently Open, Select Team Checklist 3.1</a:t>
            </a: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Click “Take Survey” </a:t>
            </a:r>
          </a:p>
          <a:p>
            <a:pPr marL="914400" lvl="1" indent="-514350"/>
            <a:r>
              <a:rPr lang="en-US" dirty="0">
                <a:latin typeface="+mj-lt"/>
                <a:cs typeface="ＭＳ Ｐゴシック" pitchFamily="-108" charset="-128"/>
              </a:rPr>
              <a:t>Find Team Checklist</a:t>
            </a: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Select       under Action column </a:t>
            </a:r>
          </a:p>
          <a:p>
            <a:pPr marL="514350" indent="-514350">
              <a:buFont typeface="Arial" pitchFamily="-83" charset="0"/>
              <a:buAutoNum type="arabicPeriod"/>
            </a:pPr>
            <a:r>
              <a:rPr lang="en-US" dirty="0">
                <a:latin typeface="+mj-lt"/>
                <a:ea typeface="ＭＳ Ｐゴシック" pitchFamily="-108" charset="-128"/>
                <a:cs typeface="ＭＳ Ｐゴシック" pitchFamily="-108" charset="-128"/>
              </a:rPr>
              <a:t>Complete TIC as a team</a:t>
            </a:r>
          </a:p>
          <a:p>
            <a:pPr marL="514350" indent="-514350">
              <a:buNone/>
            </a:pPr>
            <a:r>
              <a:rPr lang="en-US" dirty="0">
                <a:latin typeface="+mj-lt"/>
                <a:ea typeface="ＭＳ Ｐゴシック" pitchFamily="-108" charset="-128"/>
                <a:cs typeface="ＭＳ Ｐゴシック" pitchFamily="-108" charset="-128"/>
              </a:rPr>
              <a:t>9. 	</a:t>
            </a:r>
            <a:r>
              <a:rPr lang="en-US" dirty="0">
                <a:latin typeface="+mj-lt"/>
                <a:cs typeface="Britannic Bold"/>
              </a:rPr>
              <a:t>Review reports to support your action planning </a:t>
            </a:r>
            <a:endParaRPr lang="en-US" dirty="0">
              <a:latin typeface="+mj-lt"/>
              <a:ea typeface="ＭＳ Ｐゴシック" pitchFamily="-108" charset="-128"/>
              <a:cs typeface="Britannic Bold"/>
            </a:endParaRPr>
          </a:p>
        </p:txBody>
      </p:sp>
      <p:sp>
        <p:nvSpPr>
          <p:cNvPr id="5" name="Right Arrow 4"/>
          <p:cNvSpPr/>
          <p:nvPr/>
        </p:nvSpPr>
        <p:spPr>
          <a:xfrm>
            <a:off x="3009900" y="4521200"/>
            <a:ext cx="342900" cy="2794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grpSp>
        <p:nvGrpSpPr>
          <p:cNvPr id="4" name="Group 5"/>
          <p:cNvGrpSpPr/>
          <p:nvPr/>
        </p:nvGrpSpPr>
        <p:grpSpPr>
          <a:xfrm>
            <a:off x="0" y="5105400"/>
            <a:ext cx="9144000" cy="1704977"/>
            <a:chOff x="0" y="5377363"/>
            <a:chExt cx="9144000" cy="1480636"/>
          </a:xfrm>
        </p:grpSpPr>
        <p:sp>
          <p:nvSpPr>
            <p:cNvPr id="7" name="Rounded Rectangle 6"/>
            <p:cNvSpPr/>
            <p:nvPr/>
          </p:nvSpPr>
          <p:spPr>
            <a:xfrm>
              <a:off x="0" y="5666872"/>
              <a:ext cx="9144000" cy="1191127"/>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5400" b="1" dirty="0">
                  <a:solidFill>
                    <a:schemeClr val="tx1"/>
                  </a:solidFill>
                </a:rPr>
                <a:t> Also see Appendix C</a:t>
              </a:r>
            </a:p>
            <a:p>
              <a:r>
                <a:rPr lang="en-US" sz="2600" b="1" dirty="0">
                  <a:solidFill>
                    <a:schemeClr val="tx1"/>
                  </a:solidFill>
                </a:rPr>
                <a:t>Complete during Team Action Planning Time TODAY </a:t>
              </a:r>
            </a:p>
          </p:txBody>
        </p:sp>
        <p:pic>
          <p:nvPicPr>
            <p:cNvPr id="9" name="Content Placeholder 3"/>
            <p:cNvPicPr>
              <a:picLocks noChangeAspect="1"/>
            </p:cNvPicPr>
            <p:nvPr/>
          </p:nvPicPr>
          <p:blipFill>
            <a:blip r:embed="rId4" cstate="print">
              <a:extLst>
                <a:ext uri="{28A0092B-C50C-407E-A947-70E740481C1C}">
                  <a14:useLocalDpi xmlns:a14="http://schemas.microsoft.com/office/drawing/2010/main"/>
                </a:ext>
              </a:extLst>
            </a:blip>
            <a:srcRect l="-14630" t="-1331" r="-15973" b="-5609"/>
            <a:stretch>
              <a:fillRect/>
            </a:stretch>
          </p:blipFill>
          <p:spPr bwMode="auto">
            <a:xfrm>
              <a:off x="7391400" y="5377363"/>
              <a:ext cx="1752600" cy="1477879"/>
            </a:xfrm>
            <a:prstGeom prst="rect">
              <a:avLst/>
            </a:prstGeom>
            <a:noFill/>
            <a:ln w="9525">
              <a:noFill/>
              <a:miter lim="800000"/>
              <a:headEnd/>
              <a:tailEnd/>
            </a:ln>
          </p:spPr>
        </p:pic>
      </p:grpSp>
      <p:pic>
        <p:nvPicPr>
          <p:cNvPr id="8" name="Picture 7"/>
          <p:cNvPicPr>
            <a:picLocks noChangeAspect="1"/>
          </p:cNvPicPr>
          <p:nvPr/>
        </p:nvPicPr>
        <p:blipFill>
          <a:blip r:embed="rId5"/>
          <a:stretch>
            <a:fillRect/>
          </a:stretch>
        </p:blipFill>
        <p:spPr>
          <a:xfrm>
            <a:off x="838200" y="914400"/>
            <a:ext cx="914400" cy="914400"/>
          </a:xfrm>
          <a:prstGeom prst="rect">
            <a:avLst/>
          </a:prstGeom>
        </p:spPr>
      </p:pic>
    </p:spTree>
    <p:extLst>
      <p:ext uri="{BB962C8B-B14F-4D97-AF65-F5344CB8AC3E}">
        <p14:creationId xmlns:p14="http://schemas.microsoft.com/office/powerpoint/2010/main" val="375928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ea typeface="ＭＳ Ｐゴシック" pitchFamily="-108" charset="-128"/>
                <a:cs typeface="ＭＳ Ｐゴシック" pitchFamily="-108" charset="-128"/>
              </a:rPr>
              <a:t>Return to your </a:t>
            </a:r>
            <a:r>
              <a:rPr lang="en-US" sz="2400" b="1" dirty="0">
                <a:ea typeface="ＭＳ Ｐゴシック" pitchFamily="-108" charset="-128"/>
                <a:cs typeface="ＭＳ Ｐゴシック" pitchFamily="-108" charset="-128"/>
              </a:rPr>
              <a:t>Action Plan</a:t>
            </a:r>
            <a:endParaRPr lang="en-US" sz="2400" dirty="0">
              <a:ea typeface="ＭＳ Ｐゴシック" pitchFamily="-108" charset="-128"/>
              <a:cs typeface="ＭＳ Ｐゴシック" pitchFamily="-108" charset="-128"/>
            </a:endParaRPr>
          </a:p>
          <a:p>
            <a:pPr eaLnBrk="1" hangingPunct="1">
              <a:lnSpc>
                <a:spcPct val="90000"/>
              </a:lnSpc>
            </a:pPr>
            <a:endParaRPr lang="en-US" sz="800" b="1" dirty="0">
              <a:ea typeface="ＭＳ Ｐゴシック" pitchFamily="-108" charset="-128"/>
              <a:cs typeface="ＭＳ Ｐゴシック" pitchFamily="-108" charset="-128"/>
            </a:endParaRPr>
          </a:p>
          <a:p>
            <a:pPr eaLnBrk="1" hangingPunct="1">
              <a:lnSpc>
                <a:spcPct val="90000"/>
              </a:lnSpc>
            </a:pPr>
            <a:endParaRPr lang="en-US" sz="9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Update each section based on what you’ve learned in today.</a:t>
            </a:r>
          </a:p>
          <a:p>
            <a:pPr eaLnBrk="1" hangingPunct="1">
              <a:lnSpc>
                <a:spcPct val="90000"/>
              </a:lnSpc>
            </a:pPr>
            <a:endParaRPr lang="en-US" sz="8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In particular, make sure have a plan for sharing information with and gathering/using feedback from your school faculty!</a:t>
            </a:r>
          </a:p>
          <a:p>
            <a:pPr eaLnBrk="1" hangingPunct="1">
              <a:lnSpc>
                <a:spcPct val="90000"/>
              </a:lnSpc>
            </a:pPr>
            <a:endParaRPr lang="en-US" sz="9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Present 2-3 “</a:t>
            </a:r>
            <a:r>
              <a:rPr lang="en-US" sz="2400" b="1" dirty="0">
                <a:ea typeface="ＭＳ Ｐゴシック" pitchFamily="-108" charset="-128"/>
                <a:cs typeface="ＭＳ Ｐゴシック" pitchFamily="-108" charset="-128"/>
              </a:rPr>
              <a:t>big ideas</a:t>
            </a:r>
            <a:r>
              <a:rPr lang="en-US" sz="2400" dirty="0">
                <a:ea typeface="ＭＳ Ｐゴシック" pitchFamily="-108" charset="-128"/>
                <a:cs typeface="ＭＳ Ｐゴシック" pitchFamily="-108" charset="-128"/>
              </a:rPr>
              <a:t>” from your group (1 min. reports) </a:t>
            </a:r>
          </a:p>
        </p:txBody>
      </p:sp>
      <p:pic>
        <p:nvPicPr>
          <p:cNvPr id="6" name="Picture 5"/>
          <p:cNvPicPr>
            <a:picLocks noChangeAspect="1"/>
          </p:cNvPicPr>
          <p:nvPr/>
        </p:nvPicPr>
        <p:blipFill>
          <a:blip r:embed="rId3"/>
          <a:stretch>
            <a:fillRect/>
          </a:stretch>
        </p:blipFill>
        <p:spPr>
          <a:xfrm>
            <a:off x="0" y="914400"/>
            <a:ext cx="914400" cy="914400"/>
          </a:xfrm>
          <a:prstGeom prst="rect">
            <a:avLst/>
          </a:prstGeom>
        </p:spPr>
      </p:pic>
    </p:spTree>
    <p:extLst>
      <p:ext uri="{BB962C8B-B14F-4D97-AF65-F5344CB8AC3E}">
        <p14:creationId xmlns:p14="http://schemas.microsoft.com/office/powerpoint/2010/main" val="145651494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Tier 1 Questions and Answers</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endParaRPr lang="en-US" sz="24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Time to refocus on Tier 1 implementation!</a:t>
            </a:r>
          </a:p>
          <a:p>
            <a:pPr eaLnBrk="1" hangingPunct="1">
              <a:lnSpc>
                <a:spcPct val="90000"/>
              </a:lnSpc>
            </a:pPr>
            <a:endParaRPr lang="en-US" sz="24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With your group brainstorm 2-3 questions that you still have related to Tier 1.</a:t>
            </a:r>
          </a:p>
          <a:p>
            <a:pPr eaLnBrk="1" hangingPunct="1">
              <a:lnSpc>
                <a:spcPct val="90000"/>
              </a:lnSpc>
            </a:pPr>
            <a:endParaRPr lang="en-US" sz="2400" dirty="0">
              <a:ea typeface="ＭＳ Ｐゴシック" pitchFamily="-108" charset="-128"/>
              <a:cs typeface="ＭＳ Ｐゴシック" pitchFamily="-108" charset="-128"/>
            </a:endParaRPr>
          </a:p>
          <a:p>
            <a:pPr eaLnBrk="1" hangingPunct="1">
              <a:lnSpc>
                <a:spcPct val="90000"/>
              </a:lnSpc>
            </a:pPr>
            <a:r>
              <a:rPr lang="en-US" sz="2400" dirty="0">
                <a:ea typeface="ＭＳ Ｐゴシック" pitchFamily="-108" charset="-128"/>
                <a:cs typeface="ＭＳ Ｐゴシック" pitchFamily="-108" charset="-128"/>
              </a:rPr>
              <a:t>Share questions, responses, and solutions as a large group.</a:t>
            </a:r>
          </a:p>
        </p:txBody>
      </p:sp>
      <p:pic>
        <p:nvPicPr>
          <p:cNvPr id="6" name="Picture 5"/>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284263764"/>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3366FF">
            <a:alpha val="20000"/>
          </a:srgbClr>
        </a:solidFill>
        <a:effectLst/>
      </p:bgPr>
    </p:bg>
    <p:spTree>
      <p:nvGrpSpPr>
        <p:cNvPr id="1" name=""/>
        <p:cNvGrpSpPr/>
        <p:nvPr/>
      </p:nvGrpSpPr>
      <p:grpSpPr>
        <a:xfrm>
          <a:off x="0" y="0"/>
          <a:ext cx="0" cy="0"/>
          <a:chOff x="0" y="0"/>
          <a:chExt cx="0" cy="0"/>
        </a:xfrm>
      </p:grpSpPr>
      <p:sp>
        <p:nvSpPr>
          <p:cNvPr id="139266" name="Rectangle 3"/>
          <p:cNvSpPr txBox="1">
            <a:spLocks noChangeArrowheads="1"/>
          </p:cNvSpPr>
          <p:nvPr/>
        </p:nvSpPr>
        <p:spPr bwMode="auto">
          <a:xfrm>
            <a:off x="228600" y="1600200"/>
            <a:ext cx="1905000" cy="1981200"/>
          </a:xfrm>
          <a:prstGeom prst="rect">
            <a:avLst/>
          </a:prstGeom>
          <a:solidFill>
            <a:srgbClr val="FFFFFF"/>
          </a:solid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200" dirty="0">
                <a:latin typeface="+mj-lt"/>
              </a:rPr>
              <a:t>Work as team for  105 min</a:t>
            </a:r>
          </a:p>
        </p:txBody>
      </p:sp>
      <p:sp>
        <p:nvSpPr>
          <p:cNvPr id="139267" name="Rectangle 2"/>
          <p:cNvSpPr>
            <a:spLocks noGrp="1" noChangeArrowheads="1"/>
          </p:cNvSpPr>
          <p:nvPr>
            <p:ph type="title"/>
          </p:nvPr>
        </p:nvSpPr>
        <p:spPr>
          <a:xfrm>
            <a:off x="228600" y="228600"/>
            <a:ext cx="8686800" cy="1219200"/>
          </a:xfrm>
          <a:solidFill>
            <a:srgbClr val="FFFFFF"/>
          </a:solidFill>
        </p:spPr>
        <p:txBody>
          <a:bodyPr/>
          <a:lstStyle/>
          <a:p>
            <a:pPr eaLnBrk="1" hangingPunct="1"/>
            <a:r>
              <a:rPr lang="en-US" sz="4000" b="1" dirty="0">
                <a:solidFill>
                  <a:srgbClr val="3366FF"/>
                </a:solidFill>
              </a:rPr>
              <a:t>Activity:</a:t>
            </a:r>
            <a:br>
              <a:rPr lang="en-US" sz="4000" b="1" dirty="0">
                <a:solidFill>
                  <a:srgbClr val="3366FF"/>
                </a:solidFill>
              </a:rPr>
            </a:br>
            <a:r>
              <a:rPr lang="en-US" sz="4000" b="1" dirty="0">
                <a:solidFill>
                  <a:srgbClr val="3366FF"/>
                </a:solidFill>
              </a:rPr>
              <a:t>Action Planning</a:t>
            </a:r>
            <a:endParaRPr lang="en-US" sz="4000" b="1" i="1" dirty="0">
              <a:solidFill>
                <a:srgbClr val="3366FF"/>
              </a:solidFill>
            </a:endParaRPr>
          </a:p>
        </p:txBody>
      </p:sp>
      <p:sp>
        <p:nvSpPr>
          <p:cNvPr id="139268" name="Rectangle 3"/>
          <p:cNvSpPr>
            <a:spLocks noGrp="1" noChangeArrowheads="1"/>
          </p:cNvSpPr>
          <p:nvPr>
            <p:ph type="body" idx="1"/>
          </p:nvPr>
        </p:nvSpPr>
        <p:spPr>
          <a:xfrm>
            <a:off x="2362200" y="1600200"/>
            <a:ext cx="6477000" cy="4648200"/>
          </a:xfrm>
          <a:solidFill>
            <a:srgbClr val="FFFFFF"/>
          </a:solidFill>
        </p:spPr>
        <p:txBody>
          <a:bodyPr/>
          <a:lstStyle/>
          <a:p>
            <a:pPr eaLnBrk="1" hangingPunct="1">
              <a:lnSpc>
                <a:spcPct val="90000"/>
              </a:lnSpc>
            </a:pPr>
            <a:r>
              <a:rPr lang="en-US" sz="2400" dirty="0">
                <a:latin typeface="+mj-lt"/>
              </a:rPr>
              <a:t>Return to your </a:t>
            </a:r>
            <a:r>
              <a:rPr lang="en-US" sz="2400" b="1" dirty="0">
                <a:latin typeface="+mj-lt"/>
              </a:rPr>
              <a:t>Action Plan</a:t>
            </a:r>
            <a:endParaRPr lang="en-US" sz="2400" dirty="0">
              <a:latin typeface="+mj-lt"/>
            </a:endParaRPr>
          </a:p>
          <a:p>
            <a:pPr eaLnBrk="1" hangingPunct="1">
              <a:lnSpc>
                <a:spcPct val="90000"/>
              </a:lnSpc>
            </a:pPr>
            <a:endParaRPr lang="en-US" sz="800" b="1" dirty="0">
              <a:latin typeface="+mj-lt"/>
            </a:endParaRPr>
          </a:p>
          <a:p>
            <a:pPr eaLnBrk="1" hangingPunct="1">
              <a:lnSpc>
                <a:spcPct val="90000"/>
              </a:lnSpc>
            </a:pPr>
            <a:r>
              <a:rPr lang="en-US" sz="2400" dirty="0">
                <a:latin typeface="+mj-lt"/>
              </a:rPr>
              <a:t>Update content related to Tier 1.</a:t>
            </a:r>
          </a:p>
          <a:p>
            <a:pPr eaLnBrk="1" hangingPunct="1">
              <a:lnSpc>
                <a:spcPct val="90000"/>
              </a:lnSpc>
            </a:pPr>
            <a:endParaRPr lang="en-US" sz="800" dirty="0">
              <a:latin typeface="+mj-lt"/>
            </a:endParaRPr>
          </a:p>
          <a:p>
            <a:pPr eaLnBrk="1" hangingPunct="1">
              <a:lnSpc>
                <a:spcPct val="90000"/>
              </a:lnSpc>
            </a:pPr>
            <a:r>
              <a:rPr lang="en-US" sz="2400" dirty="0">
                <a:latin typeface="+mj-lt"/>
              </a:rPr>
              <a:t>In particular, </a:t>
            </a:r>
            <a:r>
              <a:rPr lang="en-US" sz="2400" dirty="0">
                <a:latin typeface="+mj-lt"/>
                <a:ea typeface="ＭＳ Ｐゴシック" pitchFamily="-108" charset="-128"/>
                <a:cs typeface="ＭＳ Ｐゴシック" pitchFamily="-108" charset="-128"/>
              </a:rPr>
              <a:t>make sure have a plan for sharing information with and gathering/using feedback from your school faculty!</a:t>
            </a:r>
          </a:p>
          <a:p>
            <a:pPr eaLnBrk="1" hangingPunct="1">
              <a:lnSpc>
                <a:spcPct val="90000"/>
              </a:lnSpc>
            </a:pPr>
            <a:endParaRPr lang="en-US" sz="800" dirty="0">
              <a:latin typeface="+mj-lt"/>
            </a:endParaRPr>
          </a:p>
          <a:p>
            <a:pPr eaLnBrk="1" hangingPunct="1">
              <a:lnSpc>
                <a:spcPct val="90000"/>
              </a:lnSpc>
            </a:pPr>
            <a:r>
              <a:rPr lang="en-US" sz="2400" dirty="0">
                <a:latin typeface="+mj-lt"/>
              </a:rPr>
              <a:t>Present 2-3 “</a:t>
            </a:r>
            <a:r>
              <a:rPr lang="en-US" sz="2400" b="1" dirty="0">
                <a:latin typeface="+mj-lt"/>
              </a:rPr>
              <a:t>big ideas</a:t>
            </a:r>
            <a:r>
              <a:rPr lang="en-US" sz="2400" dirty="0">
                <a:latin typeface="+mj-lt"/>
              </a:rPr>
              <a:t>” from your group (1 min. reports) </a:t>
            </a:r>
          </a:p>
          <a:p>
            <a:pPr eaLnBrk="1" hangingPunct="1">
              <a:lnSpc>
                <a:spcPct val="90000"/>
              </a:lnSpc>
            </a:pPr>
            <a:endParaRPr lang="en-US" sz="800" dirty="0">
              <a:latin typeface="+mj-lt"/>
            </a:endParaRPr>
          </a:p>
          <a:p>
            <a:pPr eaLnBrk="1" hangingPunct="1">
              <a:lnSpc>
                <a:spcPct val="90000"/>
              </a:lnSpc>
            </a:pPr>
            <a:r>
              <a:rPr lang="en-US" sz="2400" dirty="0">
                <a:latin typeface="+mj-lt"/>
              </a:rPr>
              <a:t>Please email your action plan to your trainers by the end of the day to receive specific feedback.</a:t>
            </a:r>
          </a:p>
          <a:p>
            <a:pPr eaLnBrk="1" hangingPunct="1">
              <a:lnSpc>
                <a:spcPct val="90000"/>
              </a:lnSpc>
            </a:pPr>
            <a:endParaRPr lang="en-US" sz="2400" dirty="0">
              <a:latin typeface="+mj-lt"/>
            </a:endParaRPr>
          </a:p>
        </p:txBody>
      </p:sp>
      <p:pic>
        <p:nvPicPr>
          <p:cNvPr id="6" name="Picture 5"/>
          <p:cNvPicPr>
            <a:picLocks noChangeAspect="1"/>
          </p:cNvPicPr>
          <p:nvPr/>
        </p:nvPicPr>
        <p:blipFill>
          <a:blip r:embed="rId3"/>
          <a:stretch>
            <a:fillRect/>
          </a:stretch>
        </p:blipFill>
        <p:spPr>
          <a:xfrm>
            <a:off x="0" y="990600"/>
            <a:ext cx="914400" cy="914400"/>
          </a:xfrm>
          <a:prstGeom prst="rect">
            <a:avLst/>
          </a:prstGeom>
        </p:spPr>
      </p:pic>
    </p:spTree>
    <p:extLst>
      <p:ext uri="{BB962C8B-B14F-4D97-AF65-F5344CB8AC3E}">
        <p14:creationId xmlns:p14="http://schemas.microsoft.com/office/powerpoint/2010/main" val="225410660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14400"/>
            <a:ext cx="8382000" cy="4343400"/>
          </a:xfrm>
          <a:prstGeom prst="rect">
            <a:avLst/>
          </a:prstGeom>
          <a:solidFill>
            <a:srgbClr val="008000">
              <a:alpha val="75000"/>
            </a:srgbClr>
          </a:solidFill>
          <a:ln w="9525">
            <a:solidFill>
              <a:schemeClr val="tx1"/>
            </a:solidFill>
            <a:miter lim="800000"/>
            <a:headEnd/>
            <a:tailEnd/>
          </a:ln>
          <a:effectLst/>
        </p:spPr>
        <p:txBody>
          <a:bodyPr anchor="ctr">
            <a:prstTxWarp prst="textNoShape">
              <a:avLst/>
            </a:prstTxWarp>
          </a:bodyPr>
          <a:lstStyle/>
          <a:p>
            <a:pPr algn="ctr">
              <a:defRPr/>
            </a:pPr>
            <a:r>
              <a:rPr lang="en-US" sz="5700" dirty="0">
                <a:solidFill>
                  <a:srgbClr val="FFFF00"/>
                </a:solidFill>
                <a:effectLst>
                  <a:outerShdw blurRad="38100" dist="38100" dir="2700000" algn="tl">
                    <a:srgbClr val="000000"/>
                  </a:outerShdw>
                </a:effectLst>
                <a:latin typeface="+mj-lt"/>
                <a:ea typeface="Britannic Bold" pitchFamily="-111" charset="0"/>
                <a:cs typeface="Britannic Bold" pitchFamily="-111" charset="0"/>
              </a:rPr>
              <a:t>Next Steps</a:t>
            </a:r>
          </a:p>
        </p:txBody>
      </p:sp>
    </p:spTree>
    <p:extLst>
      <p:ext uri="{BB962C8B-B14F-4D97-AF65-F5344CB8AC3E}">
        <p14:creationId xmlns:p14="http://schemas.microsoft.com/office/powerpoint/2010/main" val="1604967864"/>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0" y="0"/>
            <a:ext cx="9144000" cy="1143000"/>
          </a:xfrm>
          <a:solidFill>
            <a:srgbClr val="008000"/>
          </a:solidFill>
        </p:spPr>
        <p:txBody>
          <a:bodyPr/>
          <a:lstStyle/>
          <a:p>
            <a:pPr eaLnBrk="1" hangingPunct="1"/>
            <a:r>
              <a:rPr lang="en-US" sz="5400" b="1">
                <a:solidFill>
                  <a:schemeClr val="bg1"/>
                </a:solidFill>
              </a:rPr>
              <a:t>Implement Action Plan</a:t>
            </a:r>
          </a:p>
        </p:txBody>
      </p:sp>
      <p:sp>
        <p:nvSpPr>
          <p:cNvPr id="281603" name="Rectangle 3"/>
          <p:cNvSpPr>
            <a:spLocks noGrp="1" noChangeArrowheads="1"/>
          </p:cNvSpPr>
          <p:nvPr>
            <p:ph type="body" idx="1"/>
          </p:nvPr>
        </p:nvSpPr>
        <p:spPr/>
        <p:txBody>
          <a:bodyPr/>
          <a:lstStyle/>
          <a:p>
            <a:pPr eaLnBrk="1" hangingPunct="1"/>
            <a:endParaRPr lang="en-US"/>
          </a:p>
        </p:txBody>
      </p:sp>
      <p:sp>
        <p:nvSpPr>
          <p:cNvPr id="552964" name="Rectangle 4"/>
          <p:cNvSpPr>
            <a:spLocks noChangeArrowheads="1"/>
          </p:cNvSpPr>
          <p:nvPr/>
        </p:nvSpPr>
        <p:spPr bwMode="auto">
          <a:xfrm>
            <a:off x="0" y="1219200"/>
            <a:ext cx="9144000" cy="5638800"/>
          </a:xfrm>
          <a:prstGeom prst="rect">
            <a:avLst/>
          </a:prstGeom>
          <a:solidFill>
            <a:schemeClr val="bg1"/>
          </a:solidFill>
          <a:ln w="57150">
            <a:noFill/>
            <a:miter lim="800000"/>
            <a:headEnd/>
            <a:tailEnd/>
          </a:ln>
        </p:spPr>
        <p:txBody>
          <a:bodyPr>
            <a:prstTxWarp prst="textNoShape">
              <a:avLst/>
            </a:prstTxWarp>
          </a:bodyPr>
          <a:lstStyle/>
          <a:p>
            <a:pPr marL="342900" indent="-342900">
              <a:spcBef>
                <a:spcPct val="20000"/>
              </a:spcBef>
              <a:buFontTx/>
              <a:buChar char="•"/>
            </a:pPr>
            <a:r>
              <a:rPr lang="en-US" sz="3200" dirty="0">
                <a:latin typeface="+mj-lt"/>
              </a:rPr>
              <a:t>Communicate information to staff</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Meet monthly with team</a:t>
            </a:r>
          </a:p>
          <a:p>
            <a:pPr marL="742950" lvl="1" indent="-285750">
              <a:spcBef>
                <a:spcPct val="20000"/>
              </a:spcBef>
              <a:buFontTx/>
              <a:buChar char="–"/>
            </a:pPr>
            <a:r>
              <a:rPr lang="en-US" sz="2600" dirty="0">
                <a:latin typeface="+mj-lt"/>
              </a:rPr>
              <a:t>Review school </a:t>
            </a:r>
            <a:r>
              <a:rPr lang="en-US" sz="2600" b="1" dirty="0">
                <a:solidFill>
                  <a:srgbClr val="FF0000"/>
                </a:solidFill>
                <a:latin typeface="+mj-lt"/>
              </a:rPr>
              <a:t>data</a:t>
            </a:r>
            <a:endParaRPr lang="en-US" sz="2600" b="1" dirty="0">
              <a:latin typeface="+mj-lt"/>
            </a:endParaRPr>
          </a:p>
          <a:p>
            <a:pPr marL="742950" lvl="1" indent="-285750">
              <a:spcBef>
                <a:spcPct val="20000"/>
              </a:spcBef>
              <a:buFontTx/>
              <a:buChar char="–"/>
            </a:pPr>
            <a:r>
              <a:rPr lang="en-US" sz="2600" dirty="0">
                <a:latin typeface="+mj-lt"/>
              </a:rPr>
              <a:t>Review/update </a:t>
            </a:r>
            <a:r>
              <a:rPr lang="en-US" sz="2600" b="1" dirty="0">
                <a:solidFill>
                  <a:srgbClr val="FF0000"/>
                </a:solidFill>
                <a:latin typeface="+mj-lt"/>
              </a:rPr>
              <a:t>action</a:t>
            </a:r>
            <a:r>
              <a:rPr lang="en-US" sz="2600" dirty="0">
                <a:solidFill>
                  <a:srgbClr val="FF0000"/>
                </a:solidFill>
                <a:latin typeface="+mj-lt"/>
              </a:rPr>
              <a:t> </a:t>
            </a:r>
            <a:r>
              <a:rPr lang="en-US" sz="2600" b="1" dirty="0">
                <a:solidFill>
                  <a:srgbClr val="FF0000"/>
                </a:solidFill>
                <a:latin typeface="+mj-lt"/>
              </a:rPr>
              <a:t>plan</a:t>
            </a:r>
            <a:endParaRPr lang="en-US" sz="2600" dirty="0">
              <a:latin typeface="+mj-lt"/>
            </a:endParaRP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Implement activities on action plan</a:t>
            </a:r>
          </a:p>
        </p:txBody>
      </p:sp>
    </p:spTree>
    <p:extLst>
      <p:ext uri="{BB962C8B-B14F-4D97-AF65-F5344CB8AC3E}">
        <p14:creationId xmlns:p14="http://schemas.microsoft.com/office/powerpoint/2010/main" val="355001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457200"/>
            <a:ext cx="8305800" cy="990600"/>
          </a:xfrm>
          <a:solidFill>
            <a:srgbClr val="FFFFFF">
              <a:alpha val="50195"/>
            </a:srgbClr>
          </a:solidFill>
          <a:ln w="38100" cmpd="sng">
            <a:solidFill>
              <a:srgbClr val="008000"/>
            </a:solidFill>
          </a:ln>
        </p:spPr>
        <p:txBody>
          <a:bodyPr/>
          <a:lstStyle/>
          <a:p>
            <a:pPr eaLnBrk="1" hangingPunct="1"/>
            <a:r>
              <a:rPr lang="en-US" b="1" dirty="0">
                <a:latin typeface="+mj-lt"/>
              </a:rPr>
              <a:t>Advance Organizer</a:t>
            </a:r>
          </a:p>
        </p:txBody>
      </p:sp>
      <p:sp>
        <p:nvSpPr>
          <p:cNvPr id="33795" name="Rectangle 3"/>
          <p:cNvSpPr>
            <a:spLocks noGrp="1" noChangeArrowheads="1"/>
          </p:cNvSpPr>
          <p:nvPr>
            <p:ph type="body" idx="1"/>
          </p:nvPr>
        </p:nvSpPr>
        <p:spPr>
          <a:xfrm>
            <a:off x="457200" y="1524000"/>
            <a:ext cx="8305800" cy="5257800"/>
          </a:xfrm>
          <a:solidFill>
            <a:srgbClr val="FFFFFF">
              <a:alpha val="50195"/>
            </a:srgbClr>
          </a:solidFill>
          <a:ln>
            <a:noFill/>
          </a:ln>
        </p:spPr>
        <p:txBody>
          <a:bodyPr/>
          <a:lstStyle/>
          <a:p>
            <a:pPr eaLnBrk="1" hangingPunct="1"/>
            <a:r>
              <a:rPr lang="en-US" sz="2400" b="1" dirty="0">
                <a:solidFill>
                  <a:srgbClr val="008000"/>
                </a:solidFill>
                <a:latin typeface="+mj-lt"/>
              </a:rPr>
              <a:t>Introduction and Focus on Coaching</a:t>
            </a:r>
          </a:p>
          <a:p>
            <a:pPr eaLnBrk="1" hangingPunct="1">
              <a:buFontTx/>
              <a:buNone/>
            </a:pPr>
            <a:r>
              <a:rPr lang="en-US" sz="2400" dirty="0">
                <a:solidFill>
                  <a:srgbClr val="000000"/>
                </a:solidFill>
              </a:rPr>
              <a:t>	</a:t>
            </a:r>
            <a:r>
              <a:rPr lang="en-US" sz="2400" i="1" dirty="0">
                <a:solidFill>
                  <a:srgbClr val="000000"/>
                </a:solidFill>
              </a:rPr>
              <a:t>Quick Review and Focus on Coaching Tier 1</a:t>
            </a:r>
            <a:endParaRPr lang="en-US" sz="24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Coaching Self-Assessment and Reports </a:t>
            </a:r>
          </a:p>
          <a:p>
            <a:pPr eaLnBrk="1" hangingPunct="1">
              <a:buFontTx/>
              <a:buNone/>
            </a:pPr>
            <a:r>
              <a:rPr lang="en-US" sz="2400" dirty="0">
                <a:solidFill>
                  <a:srgbClr val="000000"/>
                </a:solidFill>
              </a:rPr>
              <a:t>	</a:t>
            </a:r>
            <a:r>
              <a:rPr lang="en-US" sz="2400" i="1" dirty="0">
                <a:solidFill>
                  <a:srgbClr val="000000"/>
                </a:solidFill>
              </a:rPr>
              <a:t>Re-introduce Yourself and Your school</a:t>
            </a:r>
          </a:p>
          <a:p>
            <a:pPr eaLnBrk="1" hangingPunct="1"/>
            <a:endParaRPr lang="en-US" sz="900" b="1" dirty="0">
              <a:solidFill>
                <a:srgbClr val="000000"/>
              </a:solidFill>
            </a:endParaRPr>
          </a:p>
          <a:p>
            <a:pPr eaLnBrk="1" hangingPunct="1"/>
            <a:r>
              <a:rPr lang="en-US" sz="2400" dirty="0">
                <a:solidFill>
                  <a:srgbClr val="008000"/>
                </a:solidFill>
                <a:latin typeface="+mj-lt"/>
              </a:rPr>
              <a:t>Advanced Skill Building</a:t>
            </a:r>
          </a:p>
          <a:p>
            <a:pPr eaLnBrk="1" hangingPunct="1">
              <a:buFontTx/>
              <a:buNone/>
            </a:pPr>
            <a:r>
              <a:rPr lang="en-US" sz="2400" dirty="0">
                <a:solidFill>
                  <a:srgbClr val="000000"/>
                </a:solidFill>
              </a:rPr>
              <a:t>	</a:t>
            </a:r>
            <a:r>
              <a:rPr lang="en-US" sz="2400" i="1" dirty="0">
                <a:solidFill>
                  <a:srgbClr val="000000"/>
                </a:solidFill>
              </a:rPr>
              <a:t>In-Depth Understanding of Behavior</a:t>
            </a:r>
          </a:p>
          <a:p>
            <a:pPr eaLnBrk="1" hangingPunct="1"/>
            <a:endParaRPr lang="en-US" sz="900" b="1" dirty="0">
              <a:solidFill>
                <a:srgbClr val="000000"/>
              </a:solidFill>
            </a:endParaRPr>
          </a:p>
          <a:p>
            <a:pPr eaLnBrk="1" hangingPunct="1"/>
            <a:endParaRPr lang="en-US" sz="900" b="1" dirty="0">
              <a:solidFill>
                <a:srgbClr val="000000"/>
              </a:solidFill>
            </a:endParaRPr>
          </a:p>
          <a:p>
            <a:pPr eaLnBrk="1" hangingPunct="1"/>
            <a:r>
              <a:rPr lang="en-US" sz="2400" b="1" dirty="0">
                <a:solidFill>
                  <a:srgbClr val="008000"/>
                </a:solidFill>
                <a:latin typeface="+mj-lt"/>
              </a:rPr>
              <a:t>Preparation for Next Training Event</a:t>
            </a:r>
            <a:endParaRPr lang="en-US" sz="2400" dirty="0">
              <a:solidFill>
                <a:srgbClr val="008000"/>
              </a:solidFill>
              <a:latin typeface="+mj-lt"/>
            </a:endParaRPr>
          </a:p>
          <a:p>
            <a:pPr eaLnBrk="1" hangingPunct="1">
              <a:lnSpc>
                <a:spcPct val="90000"/>
              </a:lnSpc>
            </a:pPr>
            <a:endParaRPr lang="en-US" sz="2400" dirty="0">
              <a:solidFill>
                <a:srgbClr val="000000"/>
              </a:solidFill>
              <a:latin typeface="+mj-lt"/>
            </a:endParaRPr>
          </a:p>
        </p:txBody>
      </p:sp>
      <p:pic>
        <p:nvPicPr>
          <p:cNvPr id="4" name="Picture 3"/>
          <p:cNvPicPr>
            <a:picLocks noChangeAspect="1"/>
          </p:cNvPicPr>
          <p:nvPr/>
        </p:nvPicPr>
        <p:blipFill>
          <a:blip r:embed="rId2"/>
          <a:stretch>
            <a:fillRect/>
          </a:stretch>
        </p:blipFill>
        <p:spPr>
          <a:xfrm>
            <a:off x="8077200" y="838200"/>
            <a:ext cx="1066800" cy="1066800"/>
          </a:xfrm>
          <a:prstGeom prst="rect">
            <a:avLst/>
          </a:prstGeom>
        </p:spPr>
      </p:pic>
      <p:sp>
        <p:nvSpPr>
          <p:cNvPr id="2" name="Right Brace 1"/>
          <p:cNvSpPr/>
          <p:nvPr/>
        </p:nvSpPr>
        <p:spPr>
          <a:xfrm>
            <a:off x="11582400" y="5791200"/>
            <a:ext cx="155448" cy="914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Rounded Rectangle 5"/>
          <p:cNvSpPr/>
          <p:nvPr/>
        </p:nvSpPr>
        <p:spPr bwMode="auto">
          <a:xfrm>
            <a:off x="457200" y="1600200"/>
            <a:ext cx="8305800" cy="1066800"/>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08" charset="0"/>
            </a:endParaRPr>
          </a:p>
        </p:txBody>
      </p:sp>
    </p:spTree>
    <p:extLst>
      <p:ext uri="{BB962C8B-B14F-4D97-AF65-F5344CB8AC3E}">
        <p14:creationId xmlns:p14="http://schemas.microsoft.com/office/powerpoint/2010/main" val="37101134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9144000" cy="1143000"/>
          </a:xfrm>
          <a:solidFill>
            <a:srgbClr val="008000"/>
          </a:solidFill>
          <a:ln>
            <a:noFill/>
          </a:ln>
        </p:spPr>
        <p:txBody>
          <a:bodyPr/>
          <a:lstStyle/>
          <a:p>
            <a:pPr eaLnBrk="1" hangingPunct="1"/>
            <a:r>
              <a:rPr lang="en-US" sz="5400" b="1">
                <a:solidFill>
                  <a:srgbClr val="FFFFFF"/>
                </a:solidFill>
              </a:rPr>
              <a:t>Future Support</a:t>
            </a:r>
          </a:p>
        </p:txBody>
      </p:sp>
      <p:sp>
        <p:nvSpPr>
          <p:cNvPr id="283651" name="Rectangle 3"/>
          <p:cNvSpPr>
            <a:spLocks noGrp="1" noChangeArrowheads="1"/>
          </p:cNvSpPr>
          <p:nvPr>
            <p:ph type="body" idx="1"/>
          </p:nvPr>
        </p:nvSpPr>
        <p:spPr/>
        <p:txBody>
          <a:bodyPr/>
          <a:lstStyle/>
          <a:p>
            <a:pPr eaLnBrk="1" hangingPunct="1"/>
            <a:endParaRPr lang="en-US"/>
          </a:p>
        </p:txBody>
      </p:sp>
      <p:sp>
        <p:nvSpPr>
          <p:cNvPr id="994308" name="Rectangle 4"/>
          <p:cNvSpPr>
            <a:spLocks noChangeArrowheads="1"/>
          </p:cNvSpPr>
          <p:nvPr/>
        </p:nvSpPr>
        <p:spPr bwMode="auto">
          <a:xfrm>
            <a:off x="0" y="1219200"/>
            <a:ext cx="9144000" cy="5638800"/>
          </a:xfrm>
          <a:prstGeom prst="rect">
            <a:avLst/>
          </a:prstGeom>
          <a:solidFill>
            <a:schemeClr val="bg1"/>
          </a:solidFill>
          <a:ln w="57150">
            <a:noFill/>
            <a:miter lim="800000"/>
            <a:headEnd/>
            <a:tailEnd/>
          </a:ln>
        </p:spPr>
        <p:txBody>
          <a:bodyPr>
            <a:prstTxWarp prst="textNoShape">
              <a:avLst/>
            </a:prstTxWarp>
          </a:bodyPr>
          <a:lstStyle/>
          <a:p>
            <a:pPr marL="342900" indent="-342900">
              <a:spcBef>
                <a:spcPct val="20000"/>
              </a:spcBef>
              <a:buFontTx/>
              <a:buChar char="•"/>
            </a:pPr>
            <a:r>
              <a:rPr lang="en-US" sz="3200" dirty="0">
                <a:latin typeface="+mj-lt"/>
              </a:rPr>
              <a:t>Use your action plan, data, TIC, and TFI to hold your team accountable (and share info with us).</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Keep in touch with us.</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Coaches and teams will still meet next year (3 times each).</a:t>
            </a:r>
          </a:p>
          <a:p>
            <a:pPr marL="342900" indent="-342900">
              <a:spcBef>
                <a:spcPct val="20000"/>
              </a:spcBef>
              <a:buFontTx/>
              <a:buChar char="•"/>
            </a:pPr>
            <a:endParaRPr lang="en-US" sz="3200" dirty="0">
              <a:latin typeface="+mj-lt"/>
            </a:endParaRPr>
          </a:p>
          <a:p>
            <a:pPr marL="342900" indent="-342900">
              <a:spcBef>
                <a:spcPct val="20000"/>
              </a:spcBef>
              <a:buFontTx/>
              <a:buChar char="•"/>
            </a:pPr>
            <a:r>
              <a:rPr lang="en-US" sz="3200" dirty="0">
                <a:latin typeface="+mj-lt"/>
              </a:rPr>
              <a:t>Have a great spring and summer!</a:t>
            </a:r>
          </a:p>
        </p:txBody>
      </p:sp>
    </p:spTree>
    <p:extLst>
      <p:ext uri="{BB962C8B-B14F-4D97-AF65-F5344CB8AC3E}">
        <p14:creationId xmlns:p14="http://schemas.microsoft.com/office/powerpoint/2010/main" val="40949868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381000" y="990600"/>
            <a:ext cx="8382000" cy="4343400"/>
          </a:xfrm>
          <a:prstGeom prst="rect">
            <a:avLst/>
          </a:prstGeom>
          <a:solidFill>
            <a:srgbClr val="008000">
              <a:alpha val="75000"/>
            </a:srgbClr>
          </a:solidFill>
          <a:ln w="9525">
            <a:solidFill>
              <a:schemeClr val="tx1"/>
            </a:solidFill>
            <a:miter lim="800000"/>
            <a:headEnd/>
            <a:tailEnd/>
          </a:ln>
          <a:effectLst/>
        </p:spPr>
        <p:txBody>
          <a:bodyPr anchor="ctr"/>
          <a:lstStyle/>
          <a:p>
            <a:pPr algn="ctr">
              <a:defRPr/>
            </a:pPr>
            <a:r>
              <a:rPr lang="en-US" sz="5400" dirty="0">
                <a:solidFill>
                  <a:srgbClr val="FFFF00"/>
                </a:solidFill>
                <a:effectLst>
                  <a:outerShdw blurRad="38100" dist="38100" dir="2700000" algn="tl">
                    <a:srgbClr val="000000"/>
                  </a:outerShdw>
                </a:effectLst>
                <a:latin typeface="+mj-lt"/>
              </a:rPr>
              <a:t>Integrating Initiatives: </a:t>
            </a:r>
          </a:p>
          <a:p>
            <a:pPr algn="ctr">
              <a:defRPr/>
            </a:pPr>
            <a:r>
              <a:rPr lang="en-US" sz="5400" i="1" dirty="0">
                <a:solidFill>
                  <a:srgbClr val="FFFF00"/>
                </a:solidFill>
                <a:effectLst>
                  <a:outerShdw blurRad="38100" dist="38100" dir="2700000" algn="tl">
                    <a:srgbClr val="000000"/>
                  </a:outerShdw>
                </a:effectLst>
                <a:latin typeface="+mj-lt"/>
              </a:rPr>
              <a:t>Bully Prevention in PBIS</a:t>
            </a:r>
          </a:p>
          <a:p>
            <a:pPr algn="ctr">
              <a:defRPr/>
            </a:pPr>
            <a:endParaRPr lang="en-US" sz="3600" i="1" dirty="0">
              <a:solidFill>
                <a:srgbClr val="FFFF00"/>
              </a:solidFill>
              <a:effectLst>
                <a:outerShdw blurRad="38100" dist="38100" dir="2700000" algn="tl">
                  <a:srgbClr val="000000"/>
                </a:outerShdw>
              </a:effectLst>
              <a:latin typeface="+mj-lt"/>
            </a:endParaRPr>
          </a:p>
          <a:p>
            <a:pPr algn="ctr">
              <a:defRPr/>
            </a:pPr>
            <a:r>
              <a:rPr lang="en-US" sz="3600" i="1" dirty="0">
                <a:solidFill>
                  <a:srgbClr val="FFFF00"/>
                </a:solidFill>
                <a:effectLst>
                  <a:outerShdw blurRad="38100" dist="38100" dir="2700000" algn="tl">
                    <a:srgbClr val="000000"/>
                  </a:outerShdw>
                </a:effectLst>
                <a:latin typeface="+mj-lt"/>
              </a:rPr>
              <a:t>(adapted from George </a:t>
            </a:r>
            <a:r>
              <a:rPr lang="en-US" sz="3600" i="1" dirty="0" err="1">
                <a:solidFill>
                  <a:srgbClr val="FFFF00"/>
                </a:solidFill>
                <a:effectLst>
                  <a:outerShdw blurRad="38100" dist="38100" dir="2700000" algn="tl">
                    <a:srgbClr val="000000"/>
                  </a:outerShdw>
                </a:effectLst>
                <a:latin typeface="+mj-lt"/>
              </a:rPr>
              <a:t>Sugai</a:t>
            </a:r>
            <a:r>
              <a:rPr lang="en-US" sz="3600" i="1" dirty="0">
                <a:solidFill>
                  <a:srgbClr val="FFFF00"/>
                </a:solidFill>
                <a:effectLst>
                  <a:outerShdw blurRad="38100" dist="38100" dir="2700000" algn="tl">
                    <a:srgbClr val="000000"/>
                  </a:outerShdw>
                </a:effectLst>
                <a:latin typeface="+mj-lt"/>
              </a:rPr>
              <a:t>, Aug 2010)</a:t>
            </a:r>
            <a:endParaRPr lang="en-US" sz="7200" i="1" dirty="0">
              <a:solidFill>
                <a:srgbClr val="FFFF00"/>
              </a:solidFill>
              <a:effectLst>
                <a:outerShdw blurRad="38100" dist="38100" dir="2700000" algn="tl">
                  <a:srgbClr val="000000"/>
                </a:outerShdw>
              </a:effectLst>
              <a:latin typeface="+mj-lt"/>
            </a:endParaRPr>
          </a:p>
        </p:txBody>
      </p:sp>
      <p:pic>
        <p:nvPicPr>
          <p:cNvPr id="3" name="Picture 2"/>
          <p:cNvPicPr>
            <a:picLocks noChangeAspect="1"/>
          </p:cNvPicPr>
          <p:nvPr/>
        </p:nvPicPr>
        <p:blipFill>
          <a:blip r:embed="rId2"/>
          <a:stretch>
            <a:fillRect/>
          </a:stretch>
        </p:blipFill>
        <p:spPr>
          <a:xfrm>
            <a:off x="152400" y="4648200"/>
            <a:ext cx="914400" cy="914400"/>
          </a:xfrm>
          <a:prstGeom prst="rect">
            <a:avLst/>
          </a:prstGeom>
        </p:spPr>
      </p:pic>
    </p:spTree>
    <p:extLst>
      <p:ext uri="{BB962C8B-B14F-4D97-AF65-F5344CB8AC3E}">
        <p14:creationId xmlns:p14="http://schemas.microsoft.com/office/powerpoint/2010/main" val="4082197289"/>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3600" dirty="0"/>
              <a:t>Key Features of Effective Alignment</a:t>
            </a:r>
          </a:p>
        </p:txBody>
      </p:sp>
      <p:sp>
        <p:nvSpPr>
          <p:cNvPr id="3" name="Content Placeholder 2"/>
          <p:cNvSpPr>
            <a:spLocks noGrp="1"/>
          </p:cNvSpPr>
          <p:nvPr>
            <p:ph idx="1"/>
          </p:nvPr>
        </p:nvSpPr>
        <p:spPr>
          <a:xfrm>
            <a:off x="685800" y="1295400"/>
            <a:ext cx="7772400" cy="4800600"/>
          </a:xfrm>
        </p:spPr>
        <p:txBody>
          <a:bodyPr>
            <a:normAutofit fontScale="55000" lnSpcReduction="20000"/>
          </a:bodyPr>
          <a:lstStyle/>
          <a:p>
            <a:r>
              <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Align multiple initiatives at the organizational level where a </a:t>
            </a:r>
            <a:r>
              <a:rPr lang="en-US" b="1"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common budget authority </a:t>
            </a:r>
            <a:r>
              <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exists.</a:t>
            </a:r>
          </a:p>
          <a:p>
            <a:endPar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endParaRPr>
          </a:p>
          <a:p>
            <a:r>
              <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Align multiple initiatives by using a </a:t>
            </a:r>
            <a:r>
              <a:rPr lang="en-US" b="1"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common outcome measure</a:t>
            </a:r>
            <a:r>
              <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 to assess effectiveness.</a:t>
            </a:r>
          </a:p>
          <a:p>
            <a:endPar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endParaRPr>
          </a:p>
          <a:p>
            <a:r>
              <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Build aligned professional development by comparing and combining the </a:t>
            </a:r>
            <a:r>
              <a:rPr lang="en-US" b="1"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“core features”</a:t>
            </a:r>
            <a:r>
              <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 of multiple initiatives.</a:t>
            </a:r>
          </a:p>
          <a:p>
            <a:pPr lvl="1"/>
            <a:r>
              <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Compare fundamental assumptions</a:t>
            </a:r>
          </a:p>
          <a:p>
            <a:pPr lvl="1"/>
            <a:r>
              <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Start with common “core features” and compare the practices used to achieve these features.</a:t>
            </a:r>
          </a:p>
          <a:p>
            <a:pPr lvl="1"/>
            <a:r>
              <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Determine how to incorporate additional core features with efficiency</a:t>
            </a:r>
          </a:p>
          <a:p>
            <a:pPr lvl="1"/>
            <a:r>
              <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Build single Professional Development curricula that combine core features.</a:t>
            </a:r>
          </a:p>
          <a:p>
            <a:pPr lvl="1"/>
            <a:endPar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endParaRPr>
          </a:p>
          <a:p>
            <a:r>
              <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Resolve </a:t>
            </a:r>
            <a:r>
              <a:rPr lang="en-US" b="1"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rPr>
              <a:t>Logic Model Conflict</a:t>
            </a:r>
          </a:p>
          <a:p>
            <a:endParaRPr lang="en-US" dirty="0">
              <a:solidFill>
                <a:schemeClr val="tx1"/>
              </a:solidFill>
              <a:latin typeface="Times New Roman" panose="02020603050405020304" pitchFamily="18" charset="0"/>
              <a:ea typeface="AR ADGothicJP Medium" panose="020B0609000000000000" pitchFamily="49" charset="-128"/>
              <a:cs typeface="Times New Roman" panose="02020603050405020304" pitchFamily="18" charset="0"/>
            </a:endParaRPr>
          </a:p>
        </p:txBody>
      </p:sp>
    </p:spTree>
    <p:extLst>
      <p:ext uri="{BB962C8B-B14F-4D97-AF65-F5344CB8AC3E}">
        <p14:creationId xmlns:p14="http://schemas.microsoft.com/office/powerpoint/2010/main" val="2125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9656"/>
            <a:ext cx="8229600" cy="1600200"/>
          </a:xfrm>
        </p:spPr>
        <p:txBody>
          <a:bodyPr/>
          <a:lstStyle/>
          <a:p>
            <a:r>
              <a:rPr lang="en-US" sz="4000" dirty="0"/>
              <a:t>Core Feature Analysis</a:t>
            </a:r>
          </a:p>
        </p:txBody>
      </p:sp>
      <p:sp>
        <p:nvSpPr>
          <p:cNvPr id="4" name="Oval 3"/>
          <p:cNvSpPr/>
          <p:nvPr/>
        </p:nvSpPr>
        <p:spPr>
          <a:xfrm>
            <a:off x="522767" y="660344"/>
            <a:ext cx="2819400" cy="1828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Core Features</a:t>
            </a:r>
          </a:p>
        </p:txBody>
      </p:sp>
      <p:sp>
        <p:nvSpPr>
          <p:cNvPr id="5" name="Oval 4"/>
          <p:cNvSpPr/>
          <p:nvPr/>
        </p:nvSpPr>
        <p:spPr>
          <a:xfrm>
            <a:off x="590107" y="2489144"/>
            <a:ext cx="2819400" cy="1828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Core Features</a:t>
            </a:r>
          </a:p>
        </p:txBody>
      </p:sp>
      <p:sp>
        <p:nvSpPr>
          <p:cNvPr id="6" name="Oval 5"/>
          <p:cNvSpPr/>
          <p:nvPr/>
        </p:nvSpPr>
        <p:spPr>
          <a:xfrm>
            <a:off x="590107" y="4261237"/>
            <a:ext cx="2819400" cy="18288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Core Features</a:t>
            </a:r>
          </a:p>
        </p:txBody>
      </p:sp>
      <p:sp>
        <p:nvSpPr>
          <p:cNvPr id="7" name="Hexagon 6"/>
          <p:cNvSpPr/>
          <p:nvPr/>
        </p:nvSpPr>
        <p:spPr>
          <a:xfrm>
            <a:off x="3733800" y="1803344"/>
            <a:ext cx="2667000" cy="2895600"/>
          </a:xfrm>
          <a:prstGeom prst="hexagon">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Fidelity</a:t>
            </a:r>
          </a:p>
          <a:p>
            <a:pPr algn="ctr"/>
            <a:r>
              <a:rPr lang="en-US" sz="2800" dirty="0">
                <a:solidFill>
                  <a:schemeClr val="tx1"/>
                </a:solidFill>
                <a:latin typeface="Times New Roman" panose="02020603050405020304" pitchFamily="18" charset="0"/>
                <a:cs typeface="Times New Roman" panose="02020603050405020304" pitchFamily="18" charset="0"/>
              </a:rPr>
              <a:t>Measure</a:t>
            </a:r>
          </a:p>
        </p:txBody>
      </p:sp>
      <p:sp>
        <p:nvSpPr>
          <p:cNvPr id="8" name="Rounded Rectangle 7"/>
          <p:cNvSpPr/>
          <p:nvPr/>
        </p:nvSpPr>
        <p:spPr>
          <a:xfrm>
            <a:off x="7010400" y="965144"/>
            <a:ext cx="1828800" cy="4648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Training Plan</a:t>
            </a:r>
          </a:p>
        </p:txBody>
      </p:sp>
      <p:cxnSp>
        <p:nvCxnSpPr>
          <p:cNvPr id="10" name="Straight Arrow Connector 9"/>
          <p:cNvCxnSpPr/>
          <p:nvPr/>
        </p:nvCxnSpPr>
        <p:spPr>
          <a:xfrm>
            <a:off x="2667000" y="736544"/>
            <a:ext cx="4267200" cy="14478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09507" y="4317944"/>
            <a:ext cx="3524693" cy="114300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40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2238"/>
            <a:ext cx="8229600" cy="639762"/>
          </a:xfrm>
          <a:solidFill>
            <a:srgbClr val="FF0000"/>
          </a:solidFill>
        </p:spPr>
        <p:txBody>
          <a:bodyPr/>
          <a:lstStyle/>
          <a:p>
            <a:r>
              <a:rPr lang="en-US" dirty="0"/>
              <a:t>Focus on Bullying Leads to…</a:t>
            </a:r>
          </a:p>
        </p:txBody>
      </p:sp>
      <p:sp>
        <p:nvSpPr>
          <p:cNvPr id="8" name="Text Placeholder 7"/>
          <p:cNvSpPr>
            <a:spLocks noGrp="1"/>
          </p:cNvSpPr>
          <p:nvPr>
            <p:ph type="body" idx="1"/>
          </p:nvPr>
        </p:nvSpPr>
        <p:spPr>
          <a:xfrm>
            <a:off x="457200" y="914400"/>
            <a:ext cx="4040188" cy="639762"/>
          </a:xfrm>
          <a:solidFill>
            <a:srgbClr val="00B050"/>
          </a:solidFill>
        </p:spPr>
        <p:txBody>
          <a:bodyPr/>
          <a:lstStyle/>
          <a:p>
            <a:r>
              <a:rPr lang="en-US" dirty="0"/>
              <a:t>…Good Things</a:t>
            </a:r>
          </a:p>
        </p:txBody>
      </p:sp>
      <p:sp>
        <p:nvSpPr>
          <p:cNvPr id="9" name="Content Placeholder 8"/>
          <p:cNvSpPr>
            <a:spLocks noGrp="1"/>
          </p:cNvSpPr>
          <p:nvPr>
            <p:ph sz="half" idx="2"/>
          </p:nvPr>
        </p:nvSpPr>
        <p:spPr>
          <a:xfrm>
            <a:off x="457200" y="1524000"/>
            <a:ext cx="4040188" cy="4602163"/>
          </a:xfrm>
        </p:spPr>
        <p:txBody>
          <a:bodyPr/>
          <a:lstStyle/>
          <a:p>
            <a:r>
              <a:rPr lang="en-US" dirty="0"/>
              <a:t>Increased problem awareness</a:t>
            </a:r>
          </a:p>
          <a:p>
            <a:r>
              <a:rPr lang="en-US" dirty="0"/>
              <a:t>More curriculum development &amp; research</a:t>
            </a:r>
          </a:p>
          <a:p>
            <a:r>
              <a:rPr lang="en-US" dirty="0"/>
              <a:t>Greater focus on all students</a:t>
            </a:r>
          </a:p>
          <a:p>
            <a:r>
              <a:rPr lang="en-US" dirty="0"/>
              <a:t>Emphasis on prevention</a:t>
            </a:r>
          </a:p>
          <a:p>
            <a:endParaRPr lang="en-US" dirty="0"/>
          </a:p>
        </p:txBody>
      </p:sp>
      <p:sp>
        <p:nvSpPr>
          <p:cNvPr id="10" name="Text Placeholder 9"/>
          <p:cNvSpPr>
            <a:spLocks noGrp="1"/>
          </p:cNvSpPr>
          <p:nvPr>
            <p:ph type="body" sz="quarter" idx="3"/>
          </p:nvPr>
        </p:nvSpPr>
        <p:spPr>
          <a:xfrm>
            <a:off x="4645025" y="914400"/>
            <a:ext cx="4041775" cy="639762"/>
          </a:xfrm>
          <a:solidFill>
            <a:srgbClr val="FFFF00"/>
          </a:solidFill>
        </p:spPr>
        <p:txBody>
          <a:bodyPr/>
          <a:lstStyle/>
          <a:p>
            <a:r>
              <a:rPr lang="en-US" dirty="0"/>
              <a:t>…Not So Good Things</a:t>
            </a:r>
          </a:p>
        </p:txBody>
      </p:sp>
      <p:sp>
        <p:nvSpPr>
          <p:cNvPr id="11" name="Content Placeholder 10"/>
          <p:cNvSpPr>
            <a:spLocks noGrp="1"/>
          </p:cNvSpPr>
          <p:nvPr>
            <p:ph sz="quarter" idx="4"/>
          </p:nvPr>
        </p:nvSpPr>
        <p:spPr>
          <a:xfrm>
            <a:off x="4645025" y="1524000"/>
            <a:ext cx="4041775" cy="4602163"/>
          </a:xfrm>
        </p:spPr>
        <p:txBody>
          <a:bodyPr/>
          <a:lstStyle/>
          <a:p>
            <a:r>
              <a:rPr lang="en-US" dirty="0"/>
              <a:t>Labeling kids</a:t>
            </a:r>
          </a:p>
          <a:p>
            <a:r>
              <a:rPr lang="en-US" dirty="0"/>
              <a:t>Too much attention on student (rather than on recipients)</a:t>
            </a:r>
          </a:p>
          <a:p>
            <a:r>
              <a:rPr lang="en-US" dirty="0"/>
              <a:t>Over-emphasis on student responsibility for change</a:t>
            </a:r>
          </a:p>
          <a:p>
            <a:r>
              <a:rPr lang="en-US" dirty="0"/>
              <a:t>Generic intervention responses in absence of data-based decision making</a:t>
            </a:r>
          </a:p>
          <a:p>
            <a:r>
              <a:rPr lang="en-US" dirty="0"/>
              <a:t>Limited examination of mechanism</a:t>
            </a:r>
          </a:p>
          <a:p>
            <a:endParaRPr lang="en-US" dirty="0"/>
          </a:p>
        </p:txBody>
      </p:sp>
      <p:pic>
        <p:nvPicPr>
          <p:cNvPr id="12" name="Picture 11"/>
          <p:cNvPicPr>
            <a:picLocks noChangeAspect="1"/>
          </p:cNvPicPr>
          <p:nvPr/>
        </p:nvPicPr>
        <p:blipFill>
          <a:blip r:embed="rId2"/>
          <a:stretch>
            <a:fillRect/>
          </a:stretch>
        </p:blipFill>
        <p:spPr>
          <a:xfrm>
            <a:off x="-751" y="304800"/>
            <a:ext cx="914400" cy="914400"/>
          </a:xfrm>
          <a:prstGeom prst="rect">
            <a:avLst/>
          </a:prstGeom>
        </p:spPr>
      </p:pic>
    </p:spTree>
    <p:extLst>
      <p:ext uri="{BB962C8B-B14F-4D97-AF65-F5344CB8AC3E}">
        <p14:creationId xmlns:p14="http://schemas.microsoft.com/office/powerpoint/2010/main" val="51664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build="p"/>
      <p:bldP spid="10" grpId="0" build="p" animBg="1"/>
      <p:bldP spid="11"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85800" y="1828800"/>
            <a:ext cx="3810000" cy="5181600"/>
          </a:xfrm>
        </p:spPr>
        <p:txBody>
          <a:bodyPr/>
          <a:lstStyle/>
          <a:p>
            <a:r>
              <a:rPr lang="en-US" dirty="0"/>
              <a:t>Label student</a:t>
            </a:r>
          </a:p>
          <a:p>
            <a:r>
              <a:rPr lang="en-US" dirty="0"/>
              <a:t>Exclude student</a:t>
            </a:r>
          </a:p>
          <a:p>
            <a:r>
              <a:rPr lang="en-US" dirty="0"/>
              <a:t>Blame family</a:t>
            </a:r>
          </a:p>
          <a:p>
            <a:r>
              <a:rPr lang="en-US" dirty="0"/>
              <a:t>Punish student</a:t>
            </a:r>
          </a:p>
          <a:p>
            <a:r>
              <a:rPr lang="en-US" dirty="0"/>
              <a:t>Assign restitution</a:t>
            </a:r>
          </a:p>
          <a:p>
            <a:r>
              <a:rPr lang="en-US" dirty="0"/>
              <a:t>Ask for apology</a:t>
            </a:r>
          </a:p>
        </p:txBody>
      </p:sp>
      <p:sp>
        <p:nvSpPr>
          <p:cNvPr id="7" name="Content Placeholder 6"/>
          <p:cNvSpPr>
            <a:spLocks noGrp="1"/>
          </p:cNvSpPr>
          <p:nvPr>
            <p:ph sz="half" idx="2"/>
          </p:nvPr>
        </p:nvSpPr>
        <p:spPr>
          <a:xfrm>
            <a:off x="4648200" y="1828800"/>
            <a:ext cx="3810000" cy="5181600"/>
          </a:xfrm>
        </p:spPr>
        <p:txBody>
          <a:bodyPr/>
          <a:lstStyle/>
          <a:p>
            <a:r>
              <a:rPr lang="en-US" dirty="0"/>
              <a:t>Teach targeted social skills</a:t>
            </a:r>
          </a:p>
          <a:p>
            <a:r>
              <a:rPr lang="en-US" dirty="0"/>
              <a:t>Reward social skills</a:t>
            </a:r>
          </a:p>
          <a:p>
            <a:r>
              <a:rPr lang="en-US" dirty="0"/>
              <a:t>Teach all</a:t>
            </a:r>
          </a:p>
          <a:p>
            <a:r>
              <a:rPr lang="en-US" dirty="0"/>
              <a:t>Individual for non-responsive behavior</a:t>
            </a:r>
          </a:p>
          <a:p>
            <a:r>
              <a:rPr lang="en-US" dirty="0"/>
              <a:t>Invest in positive school-wide culture</a:t>
            </a:r>
          </a:p>
        </p:txBody>
      </p:sp>
      <p:sp>
        <p:nvSpPr>
          <p:cNvPr id="8" name="Down Arrow Callout 7"/>
          <p:cNvSpPr/>
          <p:nvPr/>
        </p:nvSpPr>
        <p:spPr bwMode="auto">
          <a:xfrm>
            <a:off x="685800" y="457200"/>
            <a:ext cx="2895600" cy="1219200"/>
          </a:xfrm>
          <a:prstGeom prst="downArrowCallou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Calibri"/>
                <a:cs typeface="Calibri"/>
              </a:rPr>
              <a:t>Doesn’t Work</a:t>
            </a:r>
          </a:p>
        </p:txBody>
      </p:sp>
      <p:sp>
        <p:nvSpPr>
          <p:cNvPr id="9" name="Down Arrow Callout 8"/>
          <p:cNvSpPr/>
          <p:nvPr/>
        </p:nvSpPr>
        <p:spPr bwMode="auto">
          <a:xfrm>
            <a:off x="4953000" y="457200"/>
            <a:ext cx="2895600" cy="1219200"/>
          </a:xfrm>
          <a:prstGeom prst="downArrowCallout">
            <a:avLst/>
          </a:prstGeom>
          <a:solidFill>
            <a:srgbClr val="66FF99"/>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Calibri"/>
                <a:cs typeface="Calibri"/>
              </a:rPr>
              <a:t>Works</a:t>
            </a:r>
          </a:p>
        </p:txBody>
      </p:sp>
      <p:pic>
        <p:nvPicPr>
          <p:cNvPr id="10" name="Picture 9"/>
          <p:cNvPicPr>
            <a:picLocks noChangeAspect="1"/>
          </p:cNvPicPr>
          <p:nvPr/>
        </p:nvPicPr>
        <p:blipFill>
          <a:blip r:embed="rId2"/>
          <a:stretch>
            <a:fillRect/>
          </a:stretch>
        </p:blipFill>
        <p:spPr>
          <a:xfrm>
            <a:off x="0" y="990600"/>
            <a:ext cx="914400" cy="914400"/>
          </a:xfrm>
          <a:prstGeom prst="rect">
            <a:avLst/>
          </a:prstGeom>
        </p:spPr>
      </p:pic>
    </p:spTree>
    <p:extLst>
      <p:ext uri="{BB962C8B-B14F-4D97-AF65-F5344CB8AC3E}">
        <p14:creationId xmlns:p14="http://schemas.microsoft.com/office/powerpoint/2010/main" val="325773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6">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1000"/>
                                        <p:tgtEl>
                                          <p:spTgt spid="7">
                                            <p:txEl>
                                              <p:pRg st="0" end="0"/>
                                            </p:txEl>
                                          </p:spTgt>
                                        </p:tgtEl>
                                      </p:cBhvr>
                                    </p:animEffect>
                                    <p:anim calcmode="lin" valueType="num">
                                      <p:cBhvr>
                                        <p:cTn id="4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1000"/>
                                        <p:tgtEl>
                                          <p:spTgt spid="7">
                                            <p:txEl>
                                              <p:pRg st="1" end="1"/>
                                            </p:txEl>
                                          </p:spTgt>
                                        </p:tgtEl>
                                      </p:cBhvr>
                                    </p:animEffect>
                                    <p:anim calcmode="lin" valueType="num">
                                      <p:cBhvr>
                                        <p:cTn id="5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7">
                                            <p:txEl>
                                              <p:pRg st="1" end="1"/>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
                                            <p:txEl>
                                              <p:pRg st="1" end="1"/>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fade">
                                      <p:cBhvr>
                                        <p:cTn id="55" dur="1000"/>
                                        <p:tgtEl>
                                          <p:spTgt spid="7">
                                            <p:txEl>
                                              <p:pRg st="2" end="2"/>
                                            </p:txEl>
                                          </p:spTgt>
                                        </p:tgtEl>
                                      </p:cBhvr>
                                    </p:animEffect>
                                    <p:anim calcmode="lin" valueType="num">
                                      <p:cBhvr>
                                        <p:cTn id="5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7">
                                            <p:txEl>
                                              <p:pRg st="2" end="2"/>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xEl>
                                              <p:pRg st="2" end="2"/>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Effect transition="in" filter="fade">
                                      <p:cBhvr>
                                        <p:cTn id="61" dur="1000"/>
                                        <p:tgtEl>
                                          <p:spTgt spid="7">
                                            <p:txEl>
                                              <p:pRg st="3" end="3"/>
                                            </p:txEl>
                                          </p:spTgt>
                                        </p:tgtEl>
                                      </p:cBhvr>
                                    </p:animEffect>
                                    <p:anim calcmode="lin" valueType="num">
                                      <p:cBhvr>
                                        <p:cTn id="6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7">
                                            <p:txEl>
                                              <p:pRg st="3" end="3"/>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7">
                                            <p:txEl>
                                              <p:pRg st="3" end="3"/>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fade">
                                      <p:cBhvr>
                                        <p:cTn id="67" dur="1000"/>
                                        <p:tgtEl>
                                          <p:spTgt spid="7">
                                            <p:txEl>
                                              <p:pRg st="4" end="4"/>
                                            </p:txEl>
                                          </p:spTgt>
                                        </p:tgtEl>
                                      </p:cBhvr>
                                    </p:animEffect>
                                    <p:anim calcmode="lin" valueType="num">
                                      <p:cBhvr>
                                        <p:cTn id="6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7">
                                            <p:txEl>
                                              <p:pRg st="4" end="4"/>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810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685800" y="228600"/>
            <a:ext cx="7772400" cy="1143000"/>
          </a:xfrm>
          <a:solidFill>
            <a:srgbClr val="FFFF99"/>
          </a:solidFill>
        </p:spPr>
        <p:txBody>
          <a:bodyPr/>
          <a:lstStyle/>
          <a:p>
            <a:r>
              <a:rPr lang="en-US" sz="4400" dirty="0"/>
              <a:t>Is Behavior an Issue?</a:t>
            </a:r>
          </a:p>
        </p:txBody>
      </p:sp>
      <p:pic>
        <p:nvPicPr>
          <p:cNvPr id="6" name="Picture 5"/>
          <p:cNvPicPr>
            <a:picLocks noChangeAspect="1"/>
          </p:cNvPicPr>
          <p:nvPr/>
        </p:nvPicPr>
        <p:blipFill>
          <a:blip r:embed="rId7"/>
          <a:stretch>
            <a:fillRect/>
          </a:stretch>
        </p:blipFill>
        <p:spPr>
          <a:xfrm>
            <a:off x="0" y="990600"/>
            <a:ext cx="914400" cy="914400"/>
          </a:xfrm>
          <a:prstGeom prst="rect">
            <a:avLst/>
          </a:prstGeom>
        </p:spPr>
      </p:pic>
    </p:spTree>
    <p:extLst>
      <p:ext uri="{BB962C8B-B14F-4D97-AF65-F5344CB8AC3E}">
        <p14:creationId xmlns:p14="http://schemas.microsoft.com/office/powerpoint/2010/main" val="101769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graphicEl>
                                              <a:dgm id="{9797A534-5E01-E843-9D0B-A35DB6E73CE7}"/>
                                            </p:graphicEl>
                                          </p:spTgt>
                                        </p:tgtEl>
                                        <p:attrNameLst>
                                          <p:attrName>style.visibility</p:attrName>
                                        </p:attrNameLst>
                                      </p:cBhvr>
                                      <p:to>
                                        <p:strVal val="visible"/>
                                      </p:to>
                                    </p:set>
                                    <p:anim calcmode="lin" valueType="num">
                                      <p:cBhvr additive="base">
                                        <p:cTn id="7" dur="500" fill="hold"/>
                                        <p:tgtEl>
                                          <p:spTgt spid="4">
                                            <p:graphicEl>
                                              <a:dgm id="{9797A534-5E01-E843-9D0B-A35DB6E73CE7}"/>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797A534-5E01-E843-9D0B-A35DB6E73CE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graphicEl>
                                              <a:dgm id="{4EB3FD76-9BA5-0940-A249-4FF11A2D3CE3}"/>
                                            </p:graphicEl>
                                          </p:spTgt>
                                        </p:tgtEl>
                                        <p:attrNameLst>
                                          <p:attrName>style.visibility</p:attrName>
                                        </p:attrNameLst>
                                      </p:cBhvr>
                                      <p:to>
                                        <p:strVal val="visible"/>
                                      </p:to>
                                    </p:set>
                                    <p:anim calcmode="lin" valueType="num">
                                      <p:cBhvr additive="base">
                                        <p:cTn id="13" dur="500" fill="hold"/>
                                        <p:tgtEl>
                                          <p:spTgt spid="4">
                                            <p:graphicEl>
                                              <a:dgm id="{4EB3FD76-9BA5-0940-A249-4FF11A2D3CE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4EB3FD76-9BA5-0940-A249-4FF11A2D3CE3}"/>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
                                            <p:graphicEl>
                                              <a:dgm id="{DB9041BB-48F2-C942-839D-89ACA5DF0610}"/>
                                            </p:graphicEl>
                                          </p:spTgt>
                                        </p:tgtEl>
                                        <p:attrNameLst>
                                          <p:attrName>style.visibility</p:attrName>
                                        </p:attrNameLst>
                                      </p:cBhvr>
                                      <p:to>
                                        <p:strVal val="visible"/>
                                      </p:to>
                                    </p:set>
                                    <p:anim calcmode="lin" valueType="num">
                                      <p:cBhvr additive="base">
                                        <p:cTn id="19" dur="500" fill="hold"/>
                                        <p:tgtEl>
                                          <p:spTgt spid="4">
                                            <p:graphicEl>
                                              <a:dgm id="{DB9041BB-48F2-C942-839D-89ACA5DF0610}"/>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DB9041BB-48F2-C942-839D-89ACA5DF061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8600" y="381000"/>
          <a:ext cx="84582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0" y="1371600"/>
            <a:ext cx="914400" cy="914400"/>
          </a:xfrm>
          <a:prstGeom prst="rect">
            <a:avLst/>
          </a:prstGeom>
        </p:spPr>
      </p:pic>
    </p:spTree>
    <p:extLst>
      <p:ext uri="{BB962C8B-B14F-4D97-AF65-F5344CB8AC3E}">
        <p14:creationId xmlns:p14="http://schemas.microsoft.com/office/powerpoint/2010/main" val="19930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graphicEl>
                                              <a:dgm id="{2E2D1F76-7870-794E-8D29-680D9C31E47F}"/>
                                            </p:graphicEl>
                                          </p:spTgt>
                                        </p:tgtEl>
                                        <p:attrNameLst>
                                          <p:attrName>style.visibility</p:attrName>
                                        </p:attrNameLst>
                                      </p:cBhvr>
                                      <p:to>
                                        <p:strVal val="visible"/>
                                      </p:to>
                                    </p:set>
                                    <p:animEffect transition="in" filter="slide(fromBottom)">
                                      <p:cBhvr>
                                        <p:cTn id="7" dur="500"/>
                                        <p:tgtEl>
                                          <p:spTgt spid="3">
                                            <p:graphicEl>
                                              <a:dgm id="{2E2D1F76-7870-794E-8D29-680D9C31E47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graphicEl>
                                              <a:dgm id="{81E099F4-0FAF-5B4E-AC32-F44A837FA4FB}"/>
                                            </p:graphicEl>
                                          </p:spTgt>
                                        </p:tgtEl>
                                        <p:attrNameLst>
                                          <p:attrName>style.visibility</p:attrName>
                                        </p:attrNameLst>
                                      </p:cBhvr>
                                      <p:to>
                                        <p:strVal val="visible"/>
                                      </p:to>
                                    </p:set>
                                    <p:animEffect transition="in" filter="slide(fromBottom)">
                                      <p:cBhvr>
                                        <p:cTn id="12" dur="500"/>
                                        <p:tgtEl>
                                          <p:spTgt spid="3">
                                            <p:graphicEl>
                                              <a:dgm id="{81E099F4-0FAF-5B4E-AC32-F44A837FA4F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graphicEl>
                                              <a:dgm id="{803B2B0B-D332-2840-9F80-933C0ED768A7}"/>
                                            </p:graphicEl>
                                          </p:spTgt>
                                        </p:tgtEl>
                                        <p:attrNameLst>
                                          <p:attrName>style.visibility</p:attrName>
                                        </p:attrNameLst>
                                      </p:cBhvr>
                                      <p:to>
                                        <p:strVal val="visible"/>
                                      </p:to>
                                    </p:set>
                                    <p:animEffect transition="in" filter="slide(fromBottom)">
                                      <p:cBhvr>
                                        <p:cTn id="17" dur="500"/>
                                        <p:tgtEl>
                                          <p:spTgt spid="3">
                                            <p:graphicEl>
                                              <a:dgm id="{803B2B0B-D332-2840-9F80-933C0ED768A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graphicEl>
                                              <a:dgm id="{7E853856-1A8C-1A43-B015-DD42120CE01B}"/>
                                            </p:graphicEl>
                                          </p:spTgt>
                                        </p:tgtEl>
                                        <p:attrNameLst>
                                          <p:attrName>style.visibility</p:attrName>
                                        </p:attrNameLst>
                                      </p:cBhvr>
                                      <p:to>
                                        <p:strVal val="visible"/>
                                      </p:to>
                                    </p:set>
                                    <p:animEffect transition="in" filter="slide(fromBottom)">
                                      <p:cBhvr>
                                        <p:cTn id="22" dur="500"/>
                                        <p:tgtEl>
                                          <p:spTgt spid="3">
                                            <p:graphicEl>
                                              <a:dgm id="{7E853856-1A8C-1A43-B015-DD42120CE01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graphicEl>
                                              <a:dgm id="{61C7EB1B-25B0-444F-851C-EE40B338793D}"/>
                                            </p:graphicEl>
                                          </p:spTgt>
                                        </p:tgtEl>
                                        <p:attrNameLst>
                                          <p:attrName>style.visibility</p:attrName>
                                        </p:attrNameLst>
                                      </p:cBhvr>
                                      <p:to>
                                        <p:strVal val="visible"/>
                                      </p:to>
                                    </p:set>
                                    <p:animEffect transition="in" filter="slide(fromBottom)">
                                      <p:cBhvr>
                                        <p:cTn id="27" dur="500"/>
                                        <p:tgtEl>
                                          <p:spTgt spid="3">
                                            <p:graphicEl>
                                              <a:dgm id="{61C7EB1B-25B0-444F-851C-EE40B33879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762000"/>
          <a:ext cx="83058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bwMode="auto">
          <a:xfrm rot="842313">
            <a:off x="187807" y="3866898"/>
            <a:ext cx="4119586" cy="2683929"/>
          </a:xfrm>
          <a:prstGeom prst="roundRect">
            <a:avLst/>
          </a:prstGeom>
          <a:solidFill>
            <a:srgbClr val="CCFFFF"/>
          </a:solidFill>
          <a:ln w="9525" cap="flat" cmpd="sng" algn="ctr">
            <a:solidFill>
              <a:schemeClr val="tx1"/>
            </a:solidFill>
            <a:prstDash val="solid"/>
            <a:round/>
            <a:headEnd type="none" w="med" len="med"/>
            <a:tailEnd type="none" w="med" len="med"/>
          </a:ln>
          <a:effectLst/>
        </p:spPr>
        <p:txBody>
          <a:bodyPr anchor="ctr" anchorCtr="0"/>
          <a:lstStyle/>
          <a:p>
            <a:pPr marL="519113" indent="-519113" algn="l">
              <a:spcBef>
                <a:spcPts val="600"/>
              </a:spcBef>
              <a:spcAft>
                <a:spcPts val="600"/>
              </a:spcAft>
              <a:buFont typeface="Arial"/>
              <a:buChar char="•"/>
            </a:pPr>
            <a:r>
              <a:rPr lang="en-US" dirty="0">
                <a:latin typeface="Calibri"/>
                <a:cs typeface="Calibri"/>
              </a:rPr>
              <a:t>Victim attention</a:t>
            </a:r>
          </a:p>
          <a:p>
            <a:pPr marL="519113" indent="-519113" algn="l">
              <a:spcBef>
                <a:spcPts val="600"/>
              </a:spcBef>
              <a:spcAft>
                <a:spcPts val="600"/>
              </a:spcAft>
              <a:buFont typeface="Arial"/>
              <a:buChar char="•"/>
            </a:pPr>
            <a:r>
              <a:rPr lang="en-US" dirty="0">
                <a:latin typeface="Calibri"/>
                <a:cs typeface="Calibri"/>
              </a:rPr>
              <a:t>Bystander attention</a:t>
            </a:r>
          </a:p>
          <a:p>
            <a:pPr marL="519113" indent="-519113" algn="l">
              <a:spcBef>
                <a:spcPts val="600"/>
              </a:spcBef>
              <a:spcAft>
                <a:spcPts val="600"/>
              </a:spcAft>
              <a:buFont typeface="Arial"/>
              <a:buChar char="•"/>
            </a:pPr>
            <a:r>
              <a:rPr lang="en-US" dirty="0">
                <a:latin typeface="Calibri"/>
                <a:cs typeface="Calibri"/>
              </a:rPr>
              <a:t>Self-delivered praise</a:t>
            </a:r>
          </a:p>
          <a:p>
            <a:pPr marL="519113" indent="-519113" algn="l">
              <a:spcBef>
                <a:spcPts val="600"/>
              </a:spcBef>
              <a:spcAft>
                <a:spcPts val="600"/>
              </a:spcAft>
              <a:buFont typeface="Arial"/>
              <a:buChar char="•"/>
            </a:pPr>
            <a:r>
              <a:rPr lang="en-US" dirty="0">
                <a:latin typeface="Calibri"/>
                <a:cs typeface="Calibri"/>
              </a:rPr>
              <a:t>Tangible access</a:t>
            </a:r>
          </a:p>
        </p:txBody>
      </p:sp>
      <p:pic>
        <p:nvPicPr>
          <p:cNvPr id="4" name="Picture 3"/>
          <p:cNvPicPr>
            <a:picLocks noChangeAspect="1"/>
          </p:cNvPicPr>
          <p:nvPr/>
        </p:nvPicPr>
        <p:blipFill>
          <a:blip r:embed="rId7"/>
          <a:stretch>
            <a:fillRect/>
          </a:stretch>
        </p:blipFill>
        <p:spPr>
          <a:xfrm>
            <a:off x="0" y="1676400"/>
            <a:ext cx="914400" cy="914400"/>
          </a:xfrm>
          <a:prstGeom prst="rect">
            <a:avLst/>
          </a:prstGeom>
        </p:spPr>
      </p:pic>
    </p:spTree>
    <p:extLst>
      <p:ext uri="{BB962C8B-B14F-4D97-AF65-F5344CB8AC3E}">
        <p14:creationId xmlns:p14="http://schemas.microsoft.com/office/powerpoint/2010/main" val="215403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3CB881F-59BF-324E-8B09-01E9A1A326C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EEA362C4-571B-6143-9B76-DEE196DEE9B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E1A24A18-59A1-D04E-B654-0F8AA894FFA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8551BFB-CFB0-9845-A5DB-FAF8095B9E7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3"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0"/>
          <a:ext cx="838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loud 4"/>
          <p:cNvSpPr/>
          <p:nvPr/>
        </p:nvSpPr>
        <p:spPr bwMode="auto">
          <a:xfrm>
            <a:off x="1219200" y="2286000"/>
            <a:ext cx="6858000" cy="1143000"/>
          </a:xfrm>
          <a:prstGeom prst="cloud">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4400" dirty="0">
                <a:latin typeface="Arial"/>
                <a:cs typeface="Arial"/>
              </a:rPr>
              <a:t>PREVENTION</a:t>
            </a:r>
            <a:endParaRPr kumimoji="0" lang="en-US" sz="4400" b="0" i="0" u="none" strike="noStrike" cap="none" normalizeH="0" baseline="0" dirty="0">
              <a:ln>
                <a:noFill/>
              </a:ln>
              <a:solidFill>
                <a:schemeClr val="tx1"/>
              </a:solidFill>
              <a:effectLst/>
              <a:latin typeface="Arial"/>
              <a:cs typeface="Arial"/>
            </a:endParaRPr>
          </a:p>
        </p:txBody>
      </p:sp>
      <p:pic>
        <p:nvPicPr>
          <p:cNvPr id="6" name="Picture 5"/>
          <p:cNvPicPr>
            <a:picLocks noChangeAspect="1"/>
          </p:cNvPicPr>
          <p:nvPr/>
        </p:nvPicPr>
        <p:blipFill>
          <a:blip r:embed="rId7"/>
          <a:stretch>
            <a:fillRect/>
          </a:stretch>
        </p:blipFill>
        <p:spPr>
          <a:xfrm>
            <a:off x="0" y="381000"/>
            <a:ext cx="914400" cy="914400"/>
          </a:xfrm>
          <a:prstGeom prst="rect">
            <a:avLst/>
          </a:prstGeom>
        </p:spPr>
      </p:pic>
    </p:spTree>
    <p:extLst>
      <p:ext uri="{BB962C8B-B14F-4D97-AF65-F5344CB8AC3E}">
        <p14:creationId xmlns:p14="http://schemas.microsoft.com/office/powerpoint/2010/main" val="365862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4CA2181-EFCA-C04E-9B78-0EC32441E83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39977BB-475A-464C-8B7B-33C2503D198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D424C40-1EA5-B446-B109-FBF99FC48EE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4D628B5-7EED-9E43-9859-F1DD12526C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F5ED425C-5429-A84A-8248-455B6379229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6C013788-2E16-204B-893E-8D30B7DC379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235BE57B-0484-0747-9D56-1CDEDD8460A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6536F7A5-A665-514F-A4CB-9A30AC151BC2}"/>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C501249F-927D-0743-ADBE-E9080133DF95}"/>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900" decel="100000" fill="hold"/>
                                        <p:tgtEl>
                                          <p:spTgt spid="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animBg="1"/>
    </p:bldLst>
  </p:timing>
</p:sld>
</file>

<file path=ppt/theme/theme1.xml><?xml version="1.0" encoding="utf-8"?>
<a:theme xmlns:a="http://schemas.openxmlformats.org/drawingml/2006/main" name="PBIS">
  <a:themeElements>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BI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BI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BI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BI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B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B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B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4043</TotalTime>
  <Words>4961</Words>
  <Application>Microsoft Macintosh PowerPoint</Application>
  <PresentationFormat>On-screen Show (4:3)</PresentationFormat>
  <Paragraphs>974</Paragraphs>
  <Slides>111</Slides>
  <Notes>32</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2</vt:i4>
      </vt:variant>
      <vt:variant>
        <vt:lpstr>Slide Titles</vt:lpstr>
      </vt:variant>
      <vt:variant>
        <vt:i4>111</vt:i4>
      </vt:variant>
    </vt:vector>
  </HeadingPairs>
  <TitlesOfParts>
    <vt:vector size="126" baseType="lpstr">
      <vt:lpstr>Arial</vt:lpstr>
      <vt:lpstr>Arial Black</vt:lpstr>
      <vt:lpstr>Britannic Bold</vt:lpstr>
      <vt:lpstr>Calibri</vt:lpstr>
      <vt:lpstr>Franklin Gothic Book</vt:lpstr>
      <vt:lpstr>Franklin Gothic Medium</vt:lpstr>
      <vt:lpstr>Rockwell Extra Bold</vt:lpstr>
      <vt:lpstr>Symbol</vt:lpstr>
      <vt:lpstr>Times New Roman</vt:lpstr>
      <vt:lpstr>Wingdings</vt:lpstr>
      <vt:lpstr>PBIS</vt:lpstr>
      <vt:lpstr>Custom Design</vt:lpstr>
      <vt:lpstr>1_Default Design</vt:lpstr>
      <vt:lpstr>Visio</vt:lpstr>
      <vt:lpstr>Worksheet</vt:lpstr>
      <vt:lpstr>Coaching School-Wide Positive Behavioral Interventions and Supports (SWPBIS)</vt:lpstr>
      <vt:lpstr>Advance Organizer</vt:lpstr>
      <vt:lpstr>Main Coaching Objectives</vt:lpstr>
      <vt:lpstr>Training Expectations:</vt:lpstr>
      <vt:lpstr>PowerPoint Presentation</vt:lpstr>
      <vt:lpstr>Activity: Coaches Please Enter Attendance</vt:lpstr>
      <vt:lpstr>PowerPoint Presentation</vt:lpstr>
      <vt:lpstr>PowerPoint Presentation</vt:lpstr>
      <vt:lpstr>Advance Organizer</vt:lpstr>
      <vt:lpstr> Overview of Coaching in swpbis  (Chapter i) </vt:lpstr>
      <vt:lpstr>What roles do coaches play?</vt:lpstr>
      <vt:lpstr> Basics of swpbis  for coaches   (Chapter Ii) </vt:lpstr>
      <vt:lpstr>PowerPoint Presentation</vt:lpstr>
      <vt:lpstr>GENERAL IMPLEMENTATION PROCESS</vt:lpstr>
      <vt:lpstr> coaching team meetings   (Chapter iII) </vt:lpstr>
      <vt:lpstr>Facilitating Effective Team Meetings (see details in Coaches’ Workbook)</vt:lpstr>
      <vt:lpstr> coaching PBIS in the classroom  (Chapter iV) </vt:lpstr>
      <vt:lpstr>Evidence-Based PBIS  Practices in Classroom</vt:lpstr>
      <vt:lpstr>PowerPoint Presentation</vt:lpstr>
      <vt:lpstr>PowerPoint Presentation</vt:lpstr>
      <vt:lpstr> coaching PBIS in non-classroom Settings  (Chapter V) </vt:lpstr>
      <vt:lpstr>Essential SWPBIS Components  in Non-Classroom Settings</vt:lpstr>
      <vt:lpstr>PowerPoint Presentation</vt:lpstr>
      <vt:lpstr>PowerPoint Presentation</vt:lpstr>
      <vt:lpstr>Advance Organizer</vt:lpstr>
      <vt:lpstr>Activity: Coaching Self-Assessment</vt:lpstr>
      <vt:lpstr>A reminder you’ll see throughout to help us remember the role.</vt:lpstr>
      <vt:lpstr>Coaching Reports  (+ or Δ)</vt:lpstr>
      <vt:lpstr>Advance Organizer</vt:lpstr>
      <vt:lpstr>Building an Advanced Understanding of Behavior</vt:lpstr>
      <vt:lpstr>Applied Behavior Analysis (ABA)</vt:lpstr>
      <vt:lpstr>PowerPoint Presentation</vt:lpstr>
      <vt:lpstr>The Three Term Contingency</vt:lpstr>
      <vt:lpstr>Reinforcement vs. Punishment</vt:lpstr>
      <vt:lpstr>Reinforcement and Punishment</vt:lpstr>
      <vt:lpstr>“School’s not for kids!”</vt:lpstr>
      <vt:lpstr>Breakdown of Example: Jake</vt:lpstr>
      <vt:lpstr>“Brian”</vt:lpstr>
      <vt:lpstr>Breakdown of Example: Brian</vt:lpstr>
      <vt:lpstr>PowerPoint Presentation</vt:lpstr>
      <vt:lpstr>Setting Events</vt:lpstr>
      <vt:lpstr>Examples of Setting Events</vt:lpstr>
      <vt:lpstr>More about Setting Events</vt:lpstr>
      <vt:lpstr>“Penelope”</vt:lpstr>
      <vt:lpstr>Breakdown of Example: Penny</vt:lpstr>
      <vt:lpstr>“Sally”</vt:lpstr>
      <vt:lpstr>Breakdown of Example: Sally</vt:lpstr>
      <vt:lpstr>PowerPoint Presentation</vt:lpstr>
      <vt:lpstr>Advanced Skill Building: Understanding Function  Now let’s review the content from team training and see if our enhanced understanding helps us better understand the function piece!</vt:lpstr>
      <vt:lpstr>PowerPoint Presentation</vt:lpstr>
      <vt:lpstr>PowerPoint Presentation</vt:lpstr>
      <vt:lpstr>All Behavior Serves a Function:</vt:lpstr>
      <vt:lpstr>Functions</vt:lpstr>
      <vt:lpstr>Non-examples  of Function-Based Approach</vt:lpstr>
      <vt:lpstr>To Determine Function of Behavior</vt:lpstr>
      <vt:lpstr>Let’s practice</vt:lpstr>
      <vt:lpstr>Let’s practice</vt:lpstr>
      <vt:lpstr>Let’s practice</vt:lpstr>
      <vt:lpstr>Let’s practice</vt:lpstr>
      <vt:lpstr>By understanding function, we can  intervene more effectively.</vt:lpstr>
      <vt:lpstr>Let’s practice</vt:lpstr>
      <vt:lpstr>Let’s practice</vt:lpstr>
      <vt:lpstr>Let’s practice</vt:lpstr>
      <vt:lpstr>Let’s practice</vt:lpstr>
      <vt:lpstr>Why is function important?</vt:lpstr>
      <vt:lpstr>PowerPoint Presentation</vt:lpstr>
      <vt:lpstr>PowerPoint Presentation</vt:lpstr>
      <vt:lpstr>PowerPoint Presentation</vt:lpstr>
      <vt:lpstr>Now that you understand function…</vt:lpstr>
      <vt:lpstr>Activity: Update Action Plan</vt:lpstr>
      <vt:lpstr>Topics to be Covered</vt:lpstr>
      <vt:lpstr>5. Building Behavioral Capacity   (Chapter V) </vt:lpstr>
      <vt:lpstr>PowerPoint Presentation</vt:lpstr>
      <vt:lpstr>Functions</vt:lpstr>
      <vt:lpstr>To Determine Function of Behavior</vt:lpstr>
      <vt:lpstr>By understanding function, we can  intervene more effectively.</vt:lpstr>
      <vt:lpstr>Why is function important?</vt:lpstr>
      <vt:lpstr>PowerPoint Presentation</vt:lpstr>
      <vt:lpstr>PowerPoint Presentation</vt:lpstr>
      <vt:lpstr>ASSUMPTIONS</vt:lpstr>
      <vt:lpstr>KEY STRATEGIES</vt:lpstr>
      <vt:lpstr>Crisis Escalation &amp; De-escalation</vt:lpstr>
      <vt:lpstr>Activity: Questions and Answers</vt:lpstr>
      <vt:lpstr>Team Implementation Checklist (TIC)</vt:lpstr>
      <vt:lpstr>Activity: Action Planning</vt:lpstr>
      <vt:lpstr>Activity: Tier 1 Questions and Answers</vt:lpstr>
      <vt:lpstr>Activity: Action Planning</vt:lpstr>
      <vt:lpstr>PowerPoint Presentation</vt:lpstr>
      <vt:lpstr>Implement Action Plan</vt:lpstr>
      <vt:lpstr>Future Support</vt:lpstr>
      <vt:lpstr>PowerPoint Presentation</vt:lpstr>
      <vt:lpstr>Key Features of Effective Alignment</vt:lpstr>
      <vt:lpstr>Core Feature Analysis</vt:lpstr>
      <vt:lpstr>Focus on Bullying Leads to…</vt:lpstr>
      <vt:lpstr>PowerPoint Presentation</vt:lpstr>
      <vt:lpstr>Is Behavior an Issue?</vt:lpstr>
      <vt:lpstr>PowerPoint Presentation</vt:lpstr>
      <vt:lpstr>PowerPoint Presentation</vt:lpstr>
      <vt:lpstr>PowerPoint Presentation</vt:lpstr>
      <vt:lpstr>PowerPoint Presentation</vt:lpstr>
      <vt:lpstr>PowerPoint Presentation</vt:lpstr>
      <vt:lpstr>2. Focus on Prevention</vt:lpstr>
      <vt:lpstr>PowerPoint Presentation</vt:lpstr>
      <vt:lpstr>PBIS Prevention Goals &amp; Bullying Behavior</vt:lpstr>
      <vt:lpstr>Align Initiative A and B</vt:lpstr>
      <vt:lpstr>Activity: Getting Ready for Next Training</vt:lpstr>
      <vt:lpstr>PowerPoint Presentation</vt:lpstr>
      <vt:lpstr>Main Coaching Objectives</vt:lpstr>
      <vt:lpstr>What roles do coaches play?</vt:lpstr>
      <vt:lpstr>Consider Tattoos!</vt:lpstr>
      <vt:lpstr>PowerPoint Presentation</vt:lpstr>
    </vt:vector>
  </TitlesOfParts>
  <Company>University of Connecticut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Brandi Simonsen</dc:creator>
  <cp:lastModifiedBy>Feinberg, Adam</cp:lastModifiedBy>
  <cp:revision>229</cp:revision>
  <dcterms:created xsi:type="dcterms:W3CDTF">2014-11-11T16:26:18Z</dcterms:created>
  <dcterms:modified xsi:type="dcterms:W3CDTF">2019-01-23T20:49:03Z</dcterms:modified>
</cp:coreProperties>
</file>