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79" r:id="rId3"/>
    <p:sldMasterId id="2147483693" r:id="rId4"/>
    <p:sldMasterId id="2147483717" r:id="rId5"/>
    <p:sldMasterId id="2147483730" r:id="rId6"/>
    <p:sldMasterId id="2147483743" r:id="rId7"/>
    <p:sldMasterId id="2147483756" r:id="rId8"/>
    <p:sldMasterId id="2147483769" r:id="rId9"/>
    <p:sldMasterId id="2147483782" r:id="rId10"/>
    <p:sldMasterId id="2147483795" r:id="rId11"/>
    <p:sldMasterId id="2147483808" r:id="rId12"/>
  </p:sldMasterIdLst>
  <p:notesMasterIdLst>
    <p:notesMasterId r:id="rId197"/>
  </p:notesMasterIdLst>
  <p:handoutMasterIdLst>
    <p:handoutMasterId r:id="rId198"/>
  </p:handoutMasterIdLst>
  <p:sldIdLst>
    <p:sldId id="734" r:id="rId13"/>
    <p:sldId id="953" r:id="rId14"/>
    <p:sldId id="259" r:id="rId15"/>
    <p:sldId id="746" r:id="rId16"/>
    <p:sldId id="735" r:id="rId17"/>
    <p:sldId id="736" r:id="rId18"/>
    <p:sldId id="737" r:id="rId19"/>
    <p:sldId id="738" r:id="rId20"/>
    <p:sldId id="739" r:id="rId21"/>
    <p:sldId id="740" r:id="rId22"/>
    <p:sldId id="741" r:id="rId23"/>
    <p:sldId id="742" r:id="rId24"/>
    <p:sldId id="743" r:id="rId25"/>
    <p:sldId id="959" r:id="rId26"/>
    <p:sldId id="811" r:id="rId27"/>
    <p:sldId id="813" r:id="rId28"/>
    <p:sldId id="747" r:id="rId29"/>
    <p:sldId id="354" r:id="rId30"/>
    <p:sldId id="907" r:id="rId31"/>
    <p:sldId id="928" r:id="rId32"/>
    <p:sldId id="929" r:id="rId33"/>
    <p:sldId id="930" r:id="rId34"/>
    <p:sldId id="909" r:id="rId35"/>
    <p:sldId id="910" r:id="rId36"/>
    <p:sldId id="911" r:id="rId37"/>
    <p:sldId id="912" r:id="rId38"/>
    <p:sldId id="913" r:id="rId39"/>
    <p:sldId id="914" r:id="rId40"/>
    <p:sldId id="915" r:id="rId41"/>
    <p:sldId id="947" r:id="rId42"/>
    <p:sldId id="946" r:id="rId43"/>
    <p:sldId id="917" r:id="rId44"/>
    <p:sldId id="956" r:id="rId45"/>
    <p:sldId id="483" r:id="rId46"/>
    <p:sldId id="944" r:id="rId47"/>
    <p:sldId id="945" r:id="rId48"/>
    <p:sldId id="488" r:id="rId49"/>
    <p:sldId id="489" r:id="rId50"/>
    <p:sldId id="490" r:id="rId51"/>
    <p:sldId id="491" r:id="rId52"/>
    <p:sldId id="943" r:id="rId53"/>
    <p:sldId id="957" r:id="rId54"/>
    <p:sldId id="936" r:id="rId55"/>
    <p:sldId id="937" r:id="rId56"/>
    <p:sldId id="938" r:id="rId57"/>
    <p:sldId id="939" r:id="rId58"/>
    <p:sldId id="940" r:id="rId59"/>
    <p:sldId id="924" r:id="rId60"/>
    <p:sldId id="925" r:id="rId61"/>
    <p:sldId id="958" r:id="rId62"/>
    <p:sldId id="942" r:id="rId63"/>
    <p:sldId id="919" r:id="rId64"/>
    <p:sldId id="920" r:id="rId65"/>
    <p:sldId id="960" r:id="rId66"/>
    <p:sldId id="961" r:id="rId67"/>
    <p:sldId id="962" r:id="rId68"/>
    <p:sldId id="952" r:id="rId69"/>
    <p:sldId id="573" r:id="rId70"/>
    <p:sldId id="749" r:id="rId71"/>
    <p:sldId id="750" r:id="rId72"/>
    <p:sldId id="578" r:id="rId73"/>
    <p:sldId id="814" r:id="rId74"/>
    <p:sldId id="751" r:id="rId75"/>
    <p:sldId id="549" r:id="rId76"/>
    <p:sldId id="752" r:id="rId77"/>
    <p:sldId id="832" r:id="rId78"/>
    <p:sldId id="816" r:id="rId79"/>
    <p:sldId id="820" r:id="rId80"/>
    <p:sldId id="825" r:id="rId81"/>
    <p:sldId id="821" r:id="rId82"/>
    <p:sldId id="826" r:id="rId83"/>
    <p:sldId id="822" r:id="rId84"/>
    <p:sldId id="827" r:id="rId85"/>
    <p:sldId id="823" r:id="rId86"/>
    <p:sldId id="828" r:id="rId87"/>
    <p:sldId id="824" r:id="rId88"/>
    <p:sldId id="850" r:id="rId89"/>
    <p:sldId id="831" r:id="rId90"/>
    <p:sldId id="815" r:id="rId91"/>
    <p:sldId id="833" r:id="rId92"/>
    <p:sldId id="834" r:id="rId93"/>
    <p:sldId id="899" r:id="rId94"/>
    <p:sldId id="900" r:id="rId95"/>
    <p:sldId id="901" r:id="rId96"/>
    <p:sldId id="902" r:id="rId97"/>
    <p:sldId id="903" r:id="rId98"/>
    <p:sldId id="904" r:id="rId99"/>
    <p:sldId id="905" r:id="rId100"/>
    <p:sldId id="779" r:id="rId101"/>
    <p:sldId id="906" r:id="rId102"/>
    <p:sldId id="955" r:id="rId103"/>
    <p:sldId id="830" r:id="rId104"/>
    <p:sldId id="817" r:id="rId105"/>
    <p:sldId id="753" r:id="rId106"/>
    <p:sldId id="754" r:id="rId107"/>
    <p:sldId id="840" r:id="rId108"/>
    <p:sldId id="756" r:id="rId109"/>
    <p:sldId id="841" r:id="rId110"/>
    <p:sldId id="758" r:id="rId111"/>
    <p:sldId id="842" r:id="rId112"/>
    <p:sldId id="760" r:id="rId113"/>
    <p:sldId id="843" r:id="rId114"/>
    <p:sldId id="762" r:id="rId115"/>
    <p:sldId id="898" r:id="rId116"/>
    <p:sldId id="881" r:id="rId117"/>
    <p:sldId id="551" r:id="rId118"/>
    <p:sldId id="763" r:id="rId119"/>
    <p:sldId id="764" r:id="rId120"/>
    <p:sldId id="777" r:id="rId121"/>
    <p:sldId id="778" r:id="rId122"/>
    <p:sldId id="766" r:id="rId123"/>
    <p:sldId id="569" r:id="rId124"/>
    <p:sldId id="835" r:id="rId125"/>
    <p:sldId id="818" r:id="rId126"/>
    <p:sldId id="844" r:id="rId127"/>
    <p:sldId id="597" r:id="rId128"/>
    <p:sldId id="769" r:id="rId129"/>
    <p:sldId id="768" r:id="rId130"/>
    <p:sldId id="767" r:id="rId131"/>
    <p:sldId id="555" r:id="rId132"/>
    <p:sldId id="858" r:id="rId133"/>
    <p:sldId id="560" r:id="rId134"/>
    <p:sldId id="561" r:id="rId135"/>
    <p:sldId id="562" r:id="rId136"/>
    <p:sldId id="563" r:id="rId137"/>
    <p:sldId id="598" r:id="rId138"/>
    <p:sldId id="845" r:id="rId139"/>
    <p:sldId id="883" r:id="rId140"/>
    <p:sldId id="849" r:id="rId141"/>
    <p:sldId id="846" r:id="rId142"/>
    <p:sldId id="882" r:id="rId143"/>
    <p:sldId id="847" r:id="rId144"/>
    <p:sldId id="852" r:id="rId145"/>
    <p:sldId id="848" r:id="rId146"/>
    <p:sldId id="853" r:id="rId147"/>
    <p:sldId id="854" r:id="rId148"/>
    <p:sldId id="819" r:id="rId149"/>
    <p:sldId id="855" r:id="rId150"/>
    <p:sldId id="836" r:id="rId151"/>
    <p:sldId id="837" r:id="rId152"/>
    <p:sldId id="838" r:id="rId153"/>
    <p:sldId id="839" r:id="rId154"/>
    <p:sldId id="770" r:id="rId155"/>
    <p:sldId id="874" r:id="rId156"/>
    <p:sldId id="771" r:id="rId157"/>
    <p:sldId id="875" r:id="rId158"/>
    <p:sldId id="772" r:id="rId159"/>
    <p:sldId id="857" r:id="rId160"/>
    <p:sldId id="612" r:id="rId161"/>
    <p:sldId id="613" r:id="rId162"/>
    <p:sldId id="856" r:id="rId163"/>
    <p:sldId id="859" r:id="rId164"/>
    <p:sldId id="794" r:id="rId165"/>
    <p:sldId id="795" r:id="rId166"/>
    <p:sldId id="796" r:id="rId167"/>
    <p:sldId id="860" r:id="rId168"/>
    <p:sldId id="861" r:id="rId169"/>
    <p:sldId id="614" r:id="rId170"/>
    <p:sldId id="862" r:id="rId171"/>
    <p:sldId id="618" r:id="rId172"/>
    <p:sldId id="863" r:id="rId173"/>
    <p:sldId id="864" r:id="rId174"/>
    <p:sldId id="719" r:id="rId175"/>
    <p:sldId id="720" r:id="rId176"/>
    <p:sldId id="721" r:id="rId177"/>
    <p:sldId id="722" r:id="rId178"/>
    <p:sldId id="723" r:id="rId179"/>
    <p:sldId id="725" r:id="rId180"/>
    <p:sldId id="949" r:id="rId181"/>
    <p:sldId id="950" r:id="rId182"/>
    <p:sldId id="726" r:id="rId183"/>
    <p:sldId id="727" r:id="rId184"/>
    <p:sldId id="951" r:id="rId185"/>
    <p:sldId id="865" r:id="rId186"/>
    <p:sldId id="954" r:id="rId187"/>
    <p:sldId id="730" r:id="rId188"/>
    <p:sldId id="866" r:id="rId189"/>
    <p:sldId id="711" r:id="rId190"/>
    <p:sldId id="876" r:id="rId191"/>
    <p:sldId id="877" r:id="rId192"/>
    <p:sldId id="878" r:id="rId193"/>
    <p:sldId id="879" r:id="rId194"/>
    <p:sldId id="880" r:id="rId195"/>
    <p:sldId id="710" r:id="rId19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1pPr>
    <a:lvl2pPr marL="4572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2pPr>
    <a:lvl3pPr marL="9144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3pPr>
    <a:lvl4pPr marL="13716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4pPr>
    <a:lvl5pPr marL="1828800" algn="l" rtl="0" fontAlgn="base">
      <a:spcBef>
        <a:spcPct val="0"/>
      </a:spcBef>
      <a:spcAft>
        <a:spcPct val="0"/>
      </a:spcAft>
      <a:defRPr sz="2400" kern="1200">
        <a:solidFill>
          <a:schemeClr val="tx1"/>
        </a:solidFill>
        <a:latin typeface="Arial" pitchFamily="-1" charset="0"/>
        <a:ea typeface="ＭＳ Ｐゴシック" pitchFamily="-108" charset="-128"/>
        <a:cs typeface="ＭＳ Ｐゴシック" pitchFamily="-108" charset="-128"/>
      </a:defRPr>
    </a:lvl5pPr>
    <a:lvl6pPr marL="22860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6pPr>
    <a:lvl7pPr marL="27432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7pPr>
    <a:lvl8pPr marL="32004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8pPr>
    <a:lvl9pPr marL="3657600" algn="l" defTabSz="457200" rtl="0" eaLnBrk="1" latinLnBrk="0" hangingPunct="1">
      <a:defRPr sz="2400" kern="1200">
        <a:solidFill>
          <a:schemeClr val="tx1"/>
        </a:solidFill>
        <a:latin typeface="Arial" pitchFamily="-1"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B2ECC4"/>
    <a:srgbClr val="FF6FCF"/>
    <a:srgbClr val="FFFFCC"/>
    <a:srgbClr val="EAEAEA"/>
    <a:srgbClr val="CAC0DE"/>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57"/>
    <p:restoredTop sz="74194" autoAdjust="0"/>
  </p:normalViewPr>
  <p:slideViewPr>
    <p:cSldViewPr>
      <p:cViewPr>
        <p:scale>
          <a:sx n="67" d="100"/>
          <a:sy n="67" d="100"/>
        </p:scale>
        <p:origin x="1656"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1072"/>
    </p:cViewPr>
  </p:sorterViewPr>
  <p:notesViewPr>
    <p:cSldViewPr>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0.xml"/><Relationship Id="rId143" Type="http://schemas.openxmlformats.org/officeDocument/2006/relationships/slide" Target="slides/slide131.xml"/><Relationship Id="rId144" Type="http://schemas.openxmlformats.org/officeDocument/2006/relationships/slide" Target="slides/slide132.xml"/><Relationship Id="rId145" Type="http://schemas.openxmlformats.org/officeDocument/2006/relationships/slide" Target="slides/slide133.xml"/><Relationship Id="rId146" Type="http://schemas.openxmlformats.org/officeDocument/2006/relationships/slide" Target="slides/slide134.xml"/><Relationship Id="rId147" Type="http://schemas.openxmlformats.org/officeDocument/2006/relationships/slide" Target="slides/slide135.xml"/><Relationship Id="rId148" Type="http://schemas.openxmlformats.org/officeDocument/2006/relationships/slide" Target="slides/slide136.xml"/><Relationship Id="rId149" Type="http://schemas.openxmlformats.org/officeDocument/2006/relationships/slide" Target="slides/slide137.xml"/><Relationship Id="rId180" Type="http://schemas.openxmlformats.org/officeDocument/2006/relationships/slide" Target="slides/slide168.xml"/><Relationship Id="rId181" Type="http://schemas.openxmlformats.org/officeDocument/2006/relationships/slide" Target="slides/slide169.xml"/><Relationship Id="rId182" Type="http://schemas.openxmlformats.org/officeDocument/2006/relationships/slide" Target="slides/slide170.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83" Type="http://schemas.openxmlformats.org/officeDocument/2006/relationships/slide" Target="slides/slide171.xml"/><Relationship Id="rId184" Type="http://schemas.openxmlformats.org/officeDocument/2006/relationships/slide" Target="slides/slide172.xml"/><Relationship Id="rId185" Type="http://schemas.openxmlformats.org/officeDocument/2006/relationships/slide" Target="slides/slide173.xml"/><Relationship Id="rId186" Type="http://schemas.openxmlformats.org/officeDocument/2006/relationships/slide" Target="slides/slide174.xml"/><Relationship Id="rId187" Type="http://schemas.openxmlformats.org/officeDocument/2006/relationships/slide" Target="slides/slide175.xml"/><Relationship Id="rId188" Type="http://schemas.openxmlformats.org/officeDocument/2006/relationships/slide" Target="slides/slide176.xml"/><Relationship Id="rId189" Type="http://schemas.openxmlformats.org/officeDocument/2006/relationships/slide" Target="slides/slide177.xml"/><Relationship Id="rId80" Type="http://schemas.openxmlformats.org/officeDocument/2006/relationships/slide" Target="slides/slide68.xml"/><Relationship Id="rId81" Type="http://schemas.openxmlformats.org/officeDocument/2006/relationships/slide" Target="slides/slide69.xml"/><Relationship Id="rId82" Type="http://schemas.openxmlformats.org/officeDocument/2006/relationships/slide" Target="slides/slide70.xml"/><Relationship Id="rId83" Type="http://schemas.openxmlformats.org/officeDocument/2006/relationships/slide" Target="slides/slide71.xml"/><Relationship Id="rId84" Type="http://schemas.openxmlformats.org/officeDocument/2006/relationships/slide" Target="slides/slide72.xml"/><Relationship Id="rId85" Type="http://schemas.openxmlformats.org/officeDocument/2006/relationships/slide" Target="slides/slide73.xml"/><Relationship Id="rId86" Type="http://schemas.openxmlformats.org/officeDocument/2006/relationships/slide" Target="slides/slide74.xml"/><Relationship Id="rId87" Type="http://schemas.openxmlformats.org/officeDocument/2006/relationships/slide" Target="slides/slide75.xml"/><Relationship Id="rId88" Type="http://schemas.openxmlformats.org/officeDocument/2006/relationships/slide" Target="slides/slide76.xml"/><Relationship Id="rId89" Type="http://schemas.openxmlformats.org/officeDocument/2006/relationships/slide" Target="slides/slide77.xml"/><Relationship Id="rId110" Type="http://schemas.openxmlformats.org/officeDocument/2006/relationships/slide" Target="slides/slide98.xml"/><Relationship Id="rId111" Type="http://schemas.openxmlformats.org/officeDocument/2006/relationships/slide" Target="slides/slide99.xml"/><Relationship Id="rId112" Type="http://schemas.openxmlformats.org/officeDocument/2006/relationships/slide" Target="slides/slide100.xml"/><Relationship Id="rId113" Type="http://schemas.openxmlformats.org/officeDocument/2006/relationships/slide" Target="slides/slide101.xml"/><Relationship Id="rId114" Type="http://schemas.openxmlformats.org/officeDocument/2006/relationships/slide" Target="slides/slide102.xml"/><Relationship Id="rId115" Type="http://schemas.openxmlformats.org/officeDocument/2006/relationships/slide" Target="slides/slide103.xml"/><Relationship Id="rId116" Type="http://schemas.openxmlformats.org/officeDocument/2006/relationships/slide" Target="slides/slide104.xml"/><Relationship Id="rId117" Type="http://schemas.openxmlformats.org/officeDocument/2006/relationships/slide" Target="slides/slide105.xml"/><Relationship Id="rId118" Type="http://schemas.openxmlformats.org/officeDocument/2006/relationships/slide" Target="slides/slide106.xml"/><Relationship Id="rId119" Type="http://schemas.openxmlformats.org/officeDocument/2006/relationships/slide" Target="slides/slide107.xml"/><Relationship Id="rId150" Type="http://schemas.openxmlformats.org/officeDocument/2006/relationships/slide" Target="slides/slide138.xml"/><Relationship Id="rId151" Type="http://schemas.openxmlformats.org/officeDocument/2006/relationships/slide" Target="slides/slide139.xml"/><Relationship Id="rId152" Type="http://schemas.openxmlformats.org/officeDocument/2006/relationships/slide" Target="slides/slide14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153" Type="http://schemas.openxmlformats.org/officeDocument/2006/relationships/slide" Target="slides/slide141.xml"/><Relationship Id="rId154" Type="http://schemas.openxmlformats.org/officeDocument/2006/relationships/slide" Target="slides/slide142.xml"/><Relationship Id="rId155" Type="http://schemas.openxmlformats.org/officeDocument/2006/relationships/slide" Target="slides/slide143.xml"/><Relationship Id="rId156" Type="http://schemas.openxmlformats.org/officeDocument/2006/relationships/slide" Target="slides/slide144.xml"/><Relationship Id="rId157" Type="http://schemas.openxmlformats.org/officeDocument/2006/relationships/slide" Target="slides/slide145.xml"/><Relationship Id="rId158" Type="http://schemas.openxmlformats.org/officeDocument/2006/relationships/slide" Target="slides/slide146.xml"/><Relationship Id="rId159" Type="http://schemas.openxmlformats.org/officeDocument/2006/relationships/slide" Target="slides/slide147.xml"/><Relationship Id="rId190" Type="http://schemas.openxmlformats.org/officeDocument/2006/relationships/slide" Target="slides/slide178.xml"/><Relationship Id="rId191" Type="http://schemas.openxmlformats.org/officeDocument/2006/relationships/slide" Target="slides/slide179.xml"/><Relationship Id="rId192" Type="http://schemas.openxmlformats.org/officeDocument/2006/relationships/slide" Target="slides/slide180.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193" Type="http://schemas.openxmlformats.org/officeDocument/2006/relationships/slide" Target="slides/slide181.xml"/><Relationship Id="rId194" Type="http://schemas.openxmlformats.org/officeDocument/2006/relationships/slide" Target="slides/slide182.xml"/><Relationship Id="rId195" Type="http://schemas.openxmlformats.org/officeDocument/2006/relationships/slide" Target="slides/slide183.xml"/><Relationship Id="rId196" Type="http://schemas.openxmlformats.org/officeDocument/2006/relationships/slide" Target="slides/slide184.xml"/><Relationship Id="rId197" Type="http://schemas.openxmlformats.org/officeDocument/2006/relationships/notesMaster" Target="notesMasters/notesMaster1.xml"/><Relationship Id="rId198" Type="http://schemas.openxmlformats.org/officeDocument/2006/relationships/handoutMaster" Target="handoutMasters/handoutMaster1.xml"/><Relationship Id="rId199" Type="http://schemas.openxmlformats.org/officeDocument/2006/relationships/presProps" Target="presProps.xml"/><Relationship Id="rId90" Type="http://schemas.openxmlformats.org/officeDocument/2006/relationships/slide" Target="slides/slide78.xml"/><Relationship Id="rId91" Type="http://schemas.openxmlformats.org/officeDocument/2006/relationships/slide" Target="slides/slide79.xml"/><Relationship Id="rId92" Type="http://schemas.openxmlformats.org/officeDocument/2006/relationships/slide" Target="slides/slide80.xml"/><Relationship Id="rId93" Type="http://schemas.openxmlformats.org/officeDocument/2006/relationships/slide" Target="slides/slide81.xml"/><Relationship Id="rId94" Type="http://schemas.openxmlformats.org/officeDocument/2006/relationships/slide" Target="slides/slide82.xml"/><Relationship Id="rId95" Type="http://schemas.openxmlformats.org/officeDocument/2006/relationships/slide" Target="slides/slide83.xml"/><Relationship Id="rId96" Type="http://schemas.openxmlformats.org/officeDocument/2006/relationships/slide" Target="slides/slide84.xml"/><Relationship Id="rId97" Type="http://schemas.openxmlformats.org/officeDocument/2006/relationships/slide" Target="slides/slide85.xml"/><Relationship Id="rId98" Type="http://schemas.openxmlformats.org/officeDocument/2006/relationships/slide" Target="slides/slide86.xml"/><Relationship Id="rId99" Type="http://schemas.openxmlformats.org/officeDocument/2006/relationships/slide" Target="slides/slide87.xml"/><Relationship Id="rId120" Type="http://schemas.openxmlformats.org/officeDocument/2006/relationships/slide" Target="slides/slide108.xml"/><Relationship Id="rId121" Type="http://schemas.openxmlformats.org/officeDocument/2006/relationships/slide" Target="slides/slide109.xml"/><Relationship Id="rId122" Type="http://schemas.openxmlformats.org/officeDocument/2006/relationships/slide" Target="slides/slide110.xml"/><Relationship Id="rId123" Type="http://schemas.openxmlformats.org/officeDocument/2006/relationships/slide" Target="slides/slide111.xml"/><Relationship Id="rId124" Type="http://schemas.openxmlformats.org/officeDocument/2006/relationships/slide" Target="slides/slide112.xml"/><Relationship Id="rId125" Type="http://schemas.openxmlformats.org/officeDocument/2006/relationships/slide" Target="slides/slide113.xml"/><Relationship Id="rId126" Type="http://schemas.openxmlformats.org/officeDocument/2006/relationships/slide" Target="slides/slide114.xml"/><Relationship Id="rId127" Type="http://schemas.openxmlformats.org/officeDocument/2006/relationships/slide" Target="slides/slide115.xml"/><Relationship Id="rId128" Type="http://schemas.openxmlformats.org/officeDocument/2006/relationships/slide" Target="slides/slide116.xml"/><Relationship Id="rId129" Type="http://schemas.openxmlformats.org/officeDocument/2006/relationships/slide" Target="slides/slide117.xml"/><Relationship Id="rId160" Type="http://schemas.openxmlformats.org/officeDocument/2006/relationships/slide" Target="slides/slide148.xml"/><Relationship Id="rId161" Type="http://schemas.openxmlformats.org/officeDocument/2006/relationships/slide" Target="slides/slide149.xml"/><Relationship Id="rId162" Type="http://schemas.openxmlformats.org/officeDocument/2006/relationships/slide" Target="slides/slide150.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63" Type="http://schemas.openxmlformats.org/officeDocument/2006/relationships/slide" Target="slides/slide151.xml"/><Relationship Id="rId164" Type="http://schemas.openxmlformats.org/officeDocument/2006/relationships/slide" Target="slides/slide152.xml"/><Relationship Id="rId165" Type="http://schemas.openxmlformats.org/officeDocument/2006/relationships/slide" Target="slides/slide153.xml"/><Relationship Id="rId166" Type="http://schemas.openxmlformats.org/officeDocument/2006/relationships/slide" Target="slides/slide154.xml"/><Relationship Id="rId167" Type="http://schemas.openxmlformats.org/officeDocument/2006/relationships/slide" Target="slides/slide155.xml"/><Relationship Id="rId168" Type="http://schemas.openxmlformats.org/officeDocument/2006/relationships/slide" Target="slides/slide156.xml"/><Relationship Id="rId169" Type="http://schemas.openxmlformats.org/officeDocument/2006/relationships/slide" Target="slides/slide157.xml"/><Relationship Id="rId200" Type="http://schemas.openxmlformats.org/officeDocument/2006/relationships/viewProps" Target="viewProps.xml"/><Relationship Id="rId201" Type="http://schemas.openxmlformats.org/officeDocument/2006/relationships/theme" Target="theme/theme1.xml"/><Relationship Id="rId202" Type="http://schemas.openxmlformats.org/officeDocument/2006/relationships/tableStyles" Target="tableStyles.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slide" Target="slides/slide53.xml"/><Relationship Id="rId66" Type="http://schemas.openxmlformats.org/officeDocument/2006/relationships/slide" Target="slides/slide54.xml"/><Relationship Id="rId67" Type="http://schemas.openxmlformats.org/officeDocument/2006/relationships/slide" Target="slides/slide55.xml"/><Relationship Id="rId68" Type="http://schemas.openxmlformats.org/officeDocument/2006/relationships/slide" Target="slides/slide56.xml"/><Relationship Id="rId69" Type="http://schemas.openxmlformats.org/officeDocument/2006/relationships/slide" Target="slides/slide57.xml"/><Relationship Id="rId130" Type="http://schemas.openxmlformats.org/officeDocument/2006/relationships/slide" Target="slides/slide118.xml"/><Relationship Id="rId131" Type="http://schemas.openxmlformats.org/officeDocument/2006/relationships/slide" Target="slides/slide119.xml"/><Relationship Id="rId132" Type="http://schemas.openxmlformats.org/officeDocument/2006/relationships/slide" Target="slides/slide120.xml"/><Relationship Id="rId133" Type="http://schemas.openxmlformats.org/officeDocument/2006/relationships/slide" Target="slides/slide121.xml"/><Relationship Id="rId134" Type="http://schemas.openxmlformats.org/officeDocument/2006/relationships/slide" Target="slides/slide122.xml"/><Relationship Id="rId135" Type="http://schemas.openxmlformats.org/officeDocument/2006/relationships/slide" Target="slides/slide123.xml"/><Relationship Id="rId136" Type="http://schemas.openxmlformats.org/officeDocument/2006/relationships/slide" Target="slides/slide124.xml"/><Relationship Id="rId137" Type="http://schemas.openxmlformats.org/officeDocument/2006/relationships/slide" Target="slides/slide125.xml"/><Relationship Id="rId138" Type="http://schemas.openxmlformats.org/officeDocument/2006/relationships/slide" Target="slides/slide126.xml"/><Relationship Id="rId139" Type="http://schemas.openxmlformats.org/officeDocument/2006/relationships/slide" Target="slides/slide127.xml"/><Relationship Id="rId170" Type="http://schemas.openxmlformats.org/officeDocument/2006/relationships/slide" Target="slides/slide158.xml"/><Relationship Id="rId171" Type="http://schemas.openxmlformats.org/officeDocument/2006/relationships/slide" Target="slides/slide159.xml"/><Relationship Id="rId172" Type="http://schemas.openxmlformats.org/officeDocument/2006/relationships/slide" Target="slides/slide160.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173" Type="http://schemas.openxmlformats.org/officeDocument/2006/relationships/slide" Target="slides/slide161.xml"/><Relationship Id="rId174" Type="http://schemas.openxmlformats.org/officeDocument/2006/relationships/slide" Target="slides/slide162.xml"/><Relationship Id="rId175" Type="http://schemas.openxmlformats.org/officeDocument/2006/relationships/slide" Target="slides/slide163.xml"/><Relationship Id="rId176" Type="http://schemas.openxmlformats.org/officeDocument/2006/relationships/slide" Target="slides/slide164.xml"/><Relationship Id="rId177" Type="http://schemas.openxmlformats.org/officeDocument/2006/relationships/slide" Target="slides/slide165.xml"/><Relationship Id="rId178" Type="http://schemas.openxmlformats.org/officeDocument/2006/relationships/slide" Target="slides/slide166.xml"/><Relationship Id="rId179" Type="http://schemas.openxmlformats.org/officeDocument/2006/relationships/slide" Target="slides/slide167.xml"/><Relationship Id="rId70" Type="http://schemas.openxmlformats.org/officeDocument/2006/relationships/slide" Target="slides/slide58.xml"/><Relationship Id="rId71" Type="http://schemas.openxmlformats.org/officeDocument/2006/relationships/slide" Target="slides/slide59.xml"/><Relationship Id="rId72" Type="http://schemas.openxmlformats.org/officeDocument/2006/relationships/slide" Target="slides/slide60.xml"/><Relationship Id="rId73" Type="http://schemas.openxmlformats.org/officeDocument/2006/relationships/slide" Target="slides/slide61.xml"/><Relationship Id="rId74" Type="http://schemas.openxmlformats.org/officeDocument/2006/relationships/slide" Target="slides/slide62.xml"/><Relationship Id="rId75" Type="http://schemas.openxmlformats.org/officeDocument/2006/relationships/slide" Target="slides/slide63.xml"/><Relationship Id="rId76" Type="http://schemas.openxmlformats.org/officeDocument/2006/relationships/slide" Target="slides/slide64.xml"/><Relationship Id="rId77" Type="http://schemas.openxmlformats.org/officeDocument/2006/relationships/slide" Target="slides/slide65.xml"/><Relationship Id="rId78" Type="http://schemas.openxmlformats.org/officeDocument/2006/relationships/slide" Target="slides/slide66.xml"/><Relationship Id="rId79" Type="http://schemas.openxmlformats.org/officeDocument/2006/relationships/slide" Target="slides/slide6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88.xml"/><Relationship Id="rId101" Type="http://schemas.openxmlformats.org/officeDocument/2006/relationships/slide" Target="slides/slide89.xml"/><Relationship Id="rId102" Type="http://schemas.openxmlformats.org/officeDocument/2006/relationships/slide" Target="slides/slide90.xml"/><Relationship Id="rId103" Type="http://schemas.openxmlformats.org/officeDocument/2006/relationships/slide" Target="slides/slide91.xml"/><Relationship Id="rId104" Type="http://schemas.openxmlformats.org/officeDocument/2006/relationships/slide" Target="slides/slide92.xml"/><Relationship Id="rId105" Type="http://schemas.openxmlformats.org/officeDocument/2006/relationships/slide" Target="slides/slide93.xml"/><Relationship Id="rId106" Type="http://schemas.openxmlformats.org/officeDocument/2006/relationships/slide" Target="slides/slide94.xml"/><Relationship Id="rId107" Type="http://schemas.openxmlformats.org/officeDocument/2006/relationships/slide" Target="slides/slide95.xml"/><Relationship Id="rId108" Type="http://schemas.openxmlformats.org/officeDocument/2006/relationships/slide" Target="slides/slide96.xml"/><Relationship Id="rId109" Type="http://schemas.openxmlformats.org/officeDocument/2006/relationships/slide" Target="slides/slide97.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128.xml"/><Relationship Id="rId141" Type="http://schemas.openxmlformats.org/officeDocument/2006/relationships/slide" Target="slides/slide1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826467213731"/>
          <c:y val="0.0696626419426319"/>
          <c:w val="0.870959731127609"/>
          <c:h val="0.843589992522836"/>
        </c:manualLayout>
      </c:layout>
      <c:barChart>
        <c:barDir val="col"/>
        <c:grouping val="clustered"/>
        <c:varyColors val="0"/>
        <c:ser>
          <c:idx val="0"/>
          <c:order val="0"/>
          <c:invertIfNegative val="0"/>
          <c:cat>
            <c:strRef>
              <c:f>Sheet1!$B$4:$B$22</c:f>
              <c:strCache>
                <c:ptCount val="19"/>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Sheet1!$C$4:$C$22</c:f>
              <c:numCache>
                <c:formatCode>General</c:formatCode>
                <c:ptCount val="19"/>
                <c:pt idx="0">
                  <c:v>600.0</c:v>
                </c:pt>
                <c:pt idx="1">
                  <c:v>850.0</c:v>
                </c:pt>
                <c:pt idx="2">
                  <c:v>1250.0</c:v>
                </c:pt>
                <c:pt idx="3">
                  <c:v>2400.0</c:v>
                </c:pt>
                <c:pt idx="4">
                  <c:v>3200.0</c:v>
                </c:pt>
                <c:pt idx="5">
                  <c:v>4500.0</c:v>
                </c:pt>
                <c:pt idx="6">
                  <c:v>5300.0</c:v>
                </c:pt>
                <c:pt idx="7">
                  <c:v>6200.0</c:v>
                </c:pt>
                <c:pt idx="8">
                  <c:v>8650.0</c:v>
                </c:pt>
                <c:pt idx="9">
                  <c:v>10726.0</c:v>
                </c:pt>
                <c:pt idx="10">
                  <c:v>13336.0</c:v>
                </c:pt>
                <c:pt idx="11">
                  <c:v>16232.0</c:v>
                </c:pt>
                <c:pt idx="12">
                  <c:v>18479.0</c:v>
                </c:pt>
                <c:pt idx="13">
                  <c:v>20011.0</c:v>
                </c:pt>
                <c:pt idx="14">
                  <c:v>21611.0</c:v>
                </c:pt>
                <c:pt idx="15">
                  <c:v>21278.0</c:v>
                </c:pt>
                <c:pt idx="16">
                  <c:v>23916.0</c:v>
                </c:pt>
                <c:pt idx="17">
                  <c:v>25911.0</c:v>
                </c:pt>
              </c:numCache>
            </c:numRef>
          </c:val>
          <c:extLst xmlns:c16r2="http://schemas.microsoft.com/office/drawing/2015/06/chart">
            <c:ext xmlns:c16="http://schemas.microsoft.com/office/drawing/2014/chart" uri="{C3380CC4-5D6E-409C-BE32-E72D297353CC}">
              <c16:uniqueId val="{00000000-68C2-48A5-95F6-F90A4B53E333}"/>
            </c:ext>
          </c:extLst>
        </c:ser>
        <c:dLbls>
          <c:showLegendKey val="0"/>
          <c:showVal val="0"/>
          <c:showCatName val="0"/>
          <c:showSerName val="0"/>
          <c:showPercent val="0"/>
          <c:showBubbleSize val="0"/>
        </c:dLbls>
        <c:gapWidth val="150"/>
        <c:axId val="-342122048"/>
        <c:axId val="-342119728"/>
      </c:barChart>
      <c:catAx>
        <c:axId val="-342122048"/>
        <c:scaling>
          <c:orientation val="minMax"/>
        </c:scaling>
        <c:delete val="0"/>
        <c:axPos val="b"/>
        <c:numFmt formatCode="General" sourceLinked="0"/>
        <c:majorTickMark val="out"/>
        <c:minorTickMark val="none"/>
        <c:tickLblPos val="nextTo"/>
        <c:crossAx val="-342119728"/>
        <c:crosses val="autoZero"/>
        <c:auto val="1"/>
        <c:lblAlgn val="ctr"/>
        <c:lblOffset val="100"/>
        <c:noMultiLvlLbl val="0"/>
      </c:catAx>
      <c:valAx>
        <c:axId val="-342119728"/>
        <c:scaling>
          <c:orientation val="minMax"/>
          <c:max val="27000.0"/>
        </c:scaling>
        <c:delete val="0"/>
        <c:axPos val="l"/>
        <c:majorGridlines/>
        <c:numFmt formatCode="General" sourceLinked="1"/>
        <c:majorTickMark val="out"/>
        <c:minorTickMark val="none"/>
        <c:tickLblPos val="nextTo"/>
        <c:crossAx val="-342122048"/>
        <c:crosses val="autoZero"/>
        <c:crossBetween val="between"/>
        <c:majorUnit val="250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a:t>
            </a:r>
            <a:r>
              <a:rPr lang="en-US" baseline="0"/>
              <a:t> of </a:t>
            </a:r>
            <a:r>
              <a:rPr lang="en-US"/>
              <a:t>Schools</a:t>
            </a:r>
            <a:r>
              <a:rPr lang="en-US" baseline="0"/>
              <a:t> Implementing PBIS by State</a:t>
            </a:r>
          </a:p>
          <a:p>
            <a:pPr>
              <a:defRPr/>
            </a:pPr>
            <a:r>
              <a:rPr lang="en-US" baseline="0"/>
              <a:t>August 2017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[1]Sheet3!$B$5:$B$56</c:f>
              <c:strCache>
                <c:ptCount val="52"/>
                <c:pt idx="0">
                  <c:v>Alabama</c:v>
                </c:pt>
                <c:pt idx="1">
                  <c:v>Alaska</c:v>
                </c:pt>
                <c:pt idx="2">
                  <c:v>Arizona</c:v>
                </c:pt>
                <c:pt idx="3">
                  <c:v>Arkansas </c:v>
                </c:pt>
                <c:pt idx="4">
                  <c:v>California </c:v>
                </c:pt>
                <c:pt idx="5">
                  <c:v>Colorado*</c:v>
                </c:pt>
                <c:pt idx="6">
                  <c:v>Connecticut </c:v>
                </c:pt>
                <c:pt idx="7">
                  <c:v>Delaware</c:v>
                </c:pt>
                <c:pt idx="8">
                  <c:v>Florida*</c:v>
                </c:pt>
                <c:pt idx="9">
                  <c:v>Guam</c:v>
                </c:pt>
                <c:pt idx="10">
                  <c:v>Georgia</c:v>
                </c:pt>
                <c:pt idx="11">
                  <c:v>Hawaii</c:v>
                </c:pt>
                <c:pt idx="12">
                  <c:v>Idaho</c:v>
                </c:pt>
                <c:pt idx="13">
                  <c:v>Illinois</c:v>
                </c:pt>
                <c:pt idx="14">
                  <c:v>Indiana</c:v>
                </c:pt>
                <c:pt idx="15">
                  <c:v>Iowa*</c:v>
                </c:pt>
                <c:pt idx="16">
                  <c:v>Kansas*</c:v>
                </c:pt>
                <c:pt idx="17">
                  <c:v>Kentucky</c:v>
                </c:pt>
                <c:pt idx="18">
                  <c:v>Louisiana*</c:v>
                </c:pt>
                <c:pt idx="19">
                  <c:v>Maine</c:v>
                </c:pt>
                <c:pt idx="20">
                  <c:v>Maryland*</c:v>
                </c:pt>
                <c:pt idx="21">
                  <c:v>Massachusetts</c:v>
                </c:pt>
                <c:pt idx="22">
                  <c:v>Michigan</c:v>
                </c:pt>
                <c:pt idx="23">
                  <c:v>Minnesota</c:v>
                </c:pt>
                <c:pt idx="24">
                  <c:v>Mississippi</c:v>
                </c:pt>
                <c:pt idx="25">
                  <c:v>Missouri*</c:v>
                </c:pt>
                <c:pt idx="26">
                  <c:v>Montana*</c:v>
                </c:pt>
                <c:pt idx="27">
                  <c:v>Nebraska</c:v>
                </c:pt>
                <c:pt idx="28">
                  <c:v>Nevada</c:v>
                </c:pt>
                <c:pt idx="29">
                  <c:v>New Hampshire</c:v>
                </c:pt>
                <c:pt idx="30">
                  <c:v>New Jersey*</c:v>
                </c:pt>
                <c:pt idx="31">
                  <c:v>New Mexico</c:v>
                </c:pt>
                <c:pt idx="32">
                  <c:v>New York</c:v>
                </c:pt>
                <c:pt idx="33">
                  <c:v>North Carolina*</c:v>
                </c:pt>
                <c:pt idx="34">
                  <c:v>North Dakota*</c:v>
                </c:pt>
                <c:pt idx="35">
                  <c:v>Ohio</c:v>
                </c:pt>
                <c:pt idx="36">
                  <c:v>Oklahoma</c:v>
                </c:pt>
                <c:pt idx="37">
                  <c:v>Oregon*</c:v>
                </c:pt>
                <c:pt idx="38">
                  <c:v>Pennsylvania</c:v>
                </c:pt>
                <c:pt idx="39">
                  <c:v>Rhode Island</c:v>
                </c:pt>
                <c:pt idx="40">
                  <c:v>South Carolina*</c:v>
                </c:pt>
                <c:pt idx="41">
                  <c:v>South Dakota</c:v>
                </c:pt>
                <c:pt idx="42">
                  <c:v>Tennessee </c:v>
                </c:pt>
                <c:pt idx="43">
                  <c:v>Texas </c:v>
                </c:pt>
                <c:pt idx="44">
                  <c:v>Utah*</c:v>
                </c:pt>
                <c:pt idx="45">
                  <c:v>Vermont</c:v>
                </c:pt>
                <c:pt idx="46">
                  <c:v>Virginia </c:v>
                </c:pt>
                <c:pt idx="47">
                  <c:v>Washington State</c:v>
                </c:pt>
                <c:pt idx="48">
                  <c:v>Washington DC</c:v>
                </c:pt>
                <c:pt idx="49">
                  <c:v>West Virginia</c:v>
                </c:pt>
                <c:pt idx="50">
                  <c:v>Wisconsin</c:v>
                </c:pt>
                <c:pt idx="51">
                  <c:v>Wyoming</c:v>
                </c:pt>
              </c:strCache>
            </c:strRef>
          </c:cat>
          <c:val>
            <c:numRef>
              <c:f>[1]Sheet3!$C$5:$C$56</c:f>
              <c:numCache>
                <c:formatCode>General</c:formatCode>
                <c:ptCount val="52"/>
                <c:pt idx="0">
                  <c:v>92.0</c:v>
                </c:pt>
                <c:pt idx="1">
                  <c:v>152.0</c:v>
                </c:pt>
                <c:pt idx="2">
                  <c:v>331.0</c:v>
                </c:pt>
                <c:pt idx="3">
                  <c:v>83.0</c:v>
                </c:pt>
                <c:pt idx="4">
                  <c:v>2402.0</c:v>
                </c:pt>
                <c:pt idx="5">
                  <c:v>399.0</c:v>
                </c:pt>
                <c:pt idx="6">
                  <c:v>471.0</c:v>
                </c:pt>
                <c:pt idx="7">
                  <c:v>144.0</c:v>
                </c:pt>
                <c:pt idx="8">
                  <c:v>1780.0</c:v>
                </c:pt>
                <c:pt idx="9">
                  <c:v>40.0</c:v>
                </c:pt>
                <c:pt idx="10">
                  <c:v>1153.0</c:v>
                </c:pt>
                <c:pt idx="11">
                  <c:v>78.0</c:v>
                </c:pt>
                <c:pt idx="12">
                  <c:v>99.0</c:v>
                </c:pt>
                <c:pt idx="13">
                  <c:v>1107.0</c:v>
                </c:pt>
                <c:pt idx="14">
                  <c:v>351.0</c:v>
                </c:pt>
                <c:pt idx="15">
                  <c:v>637.0</c:v>
                </c:pt>
                <c:pt idx="16">
                  <c:v>118.0</c:v>
                </c:pt>
                <c:pt idx="17">
                  <c:v>545.0</c:v>
                </c:pt>
                <c:pt idx="18">
                  <c:v>1098.0</c:v>
                </c:pt>
                <c:pt idx="19">
                  <c:v>96.0</c:v>
                </c:pt>
                <c:pt idx="20">
                  <c:v>1098.0</c:v>
                </c:pt>
                <c:pt idx="21">
                  <c:v>323.0</c:v>
                </c:pt>
                <c:pt idx="22">
                  <c:v>851.0</c:v>
                </c:pt>
                <c:pt idx="23">
                  <c:v>645.0</c:v>
                </c:pt>
                <c:pt idx="24">
                  <c:v>752.0</c:v>
                </c:pt>
                <c:pt idx="25">
                  <c:v>698.0</c:v>
                </c:pt>
                <c:pt idx="26">
                  <c:v>228.0</c:v>
                </c:pt>
                <c:pt idx="27">
                  <c:v>214.0</c:v>
                </c:pt>
                <c:pt idx="28">
                  <c:v>141.0</c:v>
                </c:pt>
                <c:pt idx="29">
                  <c:v>170.0</c:v>
                </c:pt>
                <c:pt idx="30">
                  <c:v>209.0</c:v>
                </c:pt>
                <c:pt idx="31">
                  <c:v>37.0</c:v>
                </c:pt>
                <c:pt idx="32">
                  <c:v>619.0</c:v>
                </c:pt>
                <c:pt idx="33">
                  <c:v>1250.0</c:v>
                </c:pt>
                <c:pt idx="34">
                  <c:v>66.0</c:v>
                </c:pt>
                <c:pt idx="35">
                  <c:v>709.0</c:v>
                </c:pt>
                <c:pt idx="36">
                  <c:v>28.0</c:v>
                </c:pt>
                <c:pt idx="37">
                  <c:v>604.0</c:v>
                </c:pt>
                <c:pt idx="38">
                  <c:v>890.0</c:v>
                </c:pt>
                <c:pt idx="39">
                  <c:v>192.0</c:v>
                </c:pt>
                <c:pt idx="40">
                  <c:v>362.0</c:v>
                </c:pt>
                <c:pt idx="41">
                  <c:v>86.0</c:v>
                </c:pt>
                <c:pt idx="42">
                  <c:v>282.0</c:v>
                </c:pt>
                <c:pt idx="43">
                  <c:v>846.0</c:v>
                </c:pt>
                <c:pt idx="44">
                  <c:v>189.0</c:v>
                </c:pt>
                <c:pt idx="45">
                  <c:v>195.0</c:v>
                </c:pt>
                <c:pt idx="46">
                  <c:v>795.0</c:v>
                </c:pt>
                <c:pt idx="47">
                  <c:v>694.0</c:v>
                </c:pt>
                <c:pt idx="48">
                  <c:v>10.0</c:v>
                </c:pt>
                <c:pt idx="49">
                  <c:v>122.0</c:v>
                </c:pt>
                <c:pt idx="50">
                  <c:v>1204.0</c:v>
                </c:pt>
                <c:pt idx="51">
                  <c:v>33.0</c:v>
                </c:pt>
              </c:numCache>
            </c:numRef>
          </c:val>
        </c:ser>
        <c:dLbls>
          <c:showLegendKey val="0"/>
          <c:showVal val="0"/>
          <c:showCatName val="0"/>
          <c:showSerName val="0"/>
          <c:showPercent val="0"/>
          <c:showBubbleSize val="0"/>
        </c:dLbls>
        <c:gapWidth val="219"/>
        <c:overlap val="-27"/>
        <c:axId val="-342109616"/>
        <c:axId val="-342107296"/>
      </c:barChart>
      <c:catAx>
        <c:axId val="-34210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107296"/>
        <c:crosses val="autoZero"/>
        <c:auto val="1"/>
        <c:lblAlgn val="ctr"/>
        <c:lblOffset val="100"/>
        <c:noMultiLvlLbl val="0"/>
      </c:catAx>
      <c:valAx>
        <c:axId val="-34210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109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Proportion of </a:t>
            </a:r>
            <a:r>
              <a:rPr lang="en-US"/>
              <a:t>Schools</a:t>
            </a:r>
            <a:r>
              <a:rPr lang="en-US" baseline="0"/>
              <a:t> Implementing PBIS by State</a:t>
            </a:r>
          </a:p>
          <a:p>
            <a:pPr>
              <a:defRPr/>
            </a:pPr>
            <a:r>
              <a:rPr lang="en-US" baseline="0"/>
              <a:t>August 2017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[1]Sheet3!$B$5:$B$56</c:f>
              <c:strCache>
                <c:ptCount val="52"/>
                <c:pt idx="0">
                  <c:v>Alabama</c:v>
                </c:pt>
                <c:pt idx="1">
                  <c:v>Alaska</c:v>
                </c:pt>
                <c:pt idx="2">
                  <c:v>Arizona</c:v>
                </c:pt>
                <c:pt idx="3">
                  <c:v>Arkansas </c:v>
                </c:pt>
                <c:pt idx="4">
                  <c:v>California </c:v>
                </c:pt>
                <c:pt idx="5">
                  <c:v>Colorado*</c:v>
                </c:pt>
                <c:pt idx="6">
                  <c:v>Connecticut </c:v>
                </c:pt>
                <c:pt idx="7">
                  <c:v>Delaware</c:v>
                </c:pt>
                <c:pt idx="8">
                  <c:v>Florida*</c:v>
                </c:pt>
                <c:pt idx="9">
                  <c:v>Guam</c:v>
                </c:pt>
                <c:pt idx="10">
                  <c:v>Georgia</c:v>
                </c:pt>
                <c:pt idx="11">
                  <c:v>Hawaii</c:v>
                </c:pt>
                <c:pt idx="12">
                  <c:v>Idaho</c:v>
                </c:pt>
                <c:pt idx="13">
                  <c:v>Illinois</c:v>
                </c:pt>
                <c:pt idx="14">
                  <c:v>Indiana</c:v>
                </c:pt>
                <c:pt idx="15">
                  <c:v>Iowa*</c:v>
                </c:pt>
                <c:pt idx="16">
                  <c:v>Kansas*</c:v>
                </c:pt>
                <c:pt idx="17">
                  <c:v>Kentucky</c:v>
                </c:pt>
                <c:pt idx="18">
                  <c:v>Louisiana*</c:v>
                </c:pt>
                <c:pt idx="19">
                  <c:v>Maine</c:v>
                </c:pt>
                <c:pt idx="20">
                  <c:v>Maryland*</c:v>
                </c:pt>
                <c:pt idx="21">
                  <c:v>Massachusetts</c:v>
                </c:pt>
                <c:pt idx="22">
                  <c:v>Michigan</c:v>
                </c:pt>
                <c:pt idx="23">
                  <c:v>Minnesota</c:v>
                </c:pt>
                <c:pt idx="24">
                  <c:v>Mississippi</c:v>
                </c:pt>
                <c:pt idx="25">
                  <c:v>Missouri*</c:v>
                </c:pt>
                <c:pt idx="26">
                  <c:v>Montana*</c:v>
                </c:pt>
                <c:pt idx="27">
                  <c:v>Nebraska</c:v>
                </c:pt>
                <c:pt idx="28">
                  <c:v>Nevada</c:v>
                </c:pt>
                <c:pt idx="29">
                  <c:v>New Hampshire</c:v>
                </c:pt>
                <c:pt idx="30">
                  <c:v>New Jersey*</c:v>
                </c:pt>
                <c:pt idx="31">
                  <c:v>New Mexico</c:v>
                </c:pt>
                <c:pt idx="32">
                  <c:v>New York</c:v>
                </c:pt>
                <c:pt idx="33">
                  <c:v>North Carolina*</c:v>
                </c:pt>
                <c:pt idx="34">
                  <c:v>North Dakota*</c:v>
                </c:pt>
                <c:pt idx="35">
                  <c:v>Ohio</c:v>
                </c:pt>
                <c:pt idx="36">
                  <c:v>Oklahoma</c:v>
                </c:pt>
                <c:pt idx="37">
                  <c:v>Oregon*</c:v>
                </c:pt>
                <c:pt idx="38">
                  <c:v>Pennsylvania</c:v>
                </c:pt>
                <c:pt idx="39">
                  <c:v>Rhode Island</c:v>
                </c:pt>
                <c:pt idx="40">
                  <c:v>South Carolina*</c:v>
                </c:pt>
                <c:pt idx="41">
                  <c:v>South Dakota</c:v>
                </c:pt>
                <c:pt idx="42">
                  <c:v>Tennessee </c:v>
                </c:pt>
                <c:pt idx="43">
                  <c:v>Texas </c:v>
                </c:pt>
                <c:pt idx="44">
                  <c:v>Utah*</c:v>
                </c:pt>
                <c:pt idx="45">
                  <c:v>Vermont</c:v>
                </c:pt>
                <c:pt idx="46">
                  <c:v>Virginia </c:v>
                </c:pt>
                <c:pt idx="47">
                  <c:v>Washington State</c:v>
                </c:pt>
                <c:pt idx="48">
                  <c:v>Washington DC</c:v>
                </c:pt>
                <c:pt idx="49">
                  <c:v>West Virginia</c:v>
                </c:pt>
                <c:pt idx="50">
                  <c:v>Wisconsin</c:v>
                </c:pt>
                <c:pt idx="51">
                  <c:v>Wyoming</c:v>
                </c:pt>
              </c:strCache>
            </c:strRef>
          </c:cat>
          <c:val>
            <c:numRef>
              <c:f>[1]Sheet3!$E$5:$E$56</c:f>
              <c:numCache>
                <c:formatCode>General</c:formatCode>
                <c:ptCount val="52"/>
                <c:pt idx="0">
                  <c:v>0.0559951308581863</c:v>
                </c:pt>
                <c:pt idx="1">
                  <c:v>0.293436293436293</c:v>
                </c:pt>
                <c:pt idx="2">
                  <c:v>0.132825040128411</c:v>
                </c:pt>
                <c:pt idx="3">
                  <c:v>0.0737122557726465</c:v>
                </c:pt>
                <c:pt idx="4">
                  <c:v>0.22959281208182</c:v>
                </c:pt>
                <c:pt idx="5">
                  <c:v>0.214516129032258</c:v>
                </c:pt>
                <c:pt idx="6">
                  <c:v>0.403945111492281</c:v>
                </c:pt>
                <c:pt idx="7">
                  <c:v>0.610169491525424</c:v>
                </c:pt>
                <c:pt idx="8">
                  <c:v>0.403079710144928</c:v>
                </c:pt>
                <c:pt idx="9">
                  <c:v>0.727272727272727</c:v>
                </c:pt>
                <c:pt idx="10">
                  <c:v>0.477235099337748</c:v>
                </c:pt>
                <c:pt idx="11">
                  <c:v>0.268965517241379</c:v>
                </c:pt>
                <c:pt idx="12">
                  <c:v>0.132530120481928</c:v>
                </c:pt>
                <c:pt idx="13">
                  <c:v>0.257142857142857</c:v>
                </c:pt>
                <c:pt idx="14">
                  <c:v>0.180277349768875</c:v>
                </c:pt>
                <c:pt idx="15">
                  <c:v>0.45049504950495</c:v>
                </c:pt>
                <c:pt idx="16">
                  <c:v>0.0867009551800147</c:v>
                </c:pt>
                <c:pt idx="17">
                  <c:v>0.332317073170732</c:v>
                </c:pt>
                <c:pt idx="18">
                  <c:v>0.763029881862405</c:v>
                </c:pt>
                <c:pt idx="19">
                  <c:v>0.154093097913323</c:v>
                </c:pt>
                <c:pt idx="20">
                  <c:v>0.754639175257732</c:v>
                </c:pt>
                <c:pt idx="21">
                  <c:v>0.171080508474576</c:v>
                </c:pt>
                <c:pt idx="22">
                  <c:v>0.231375747688961</c:v>
                </c:pt>
                <c:pt idx="23">
                  <c:v>0.255445544554455</c:v>
                </c:pt>
                <c:pt idx="24">
                  <c:v>0.536044362292052</c:v>
                </c:pt>
                <c:pt idx="25">
                  <c:v>0.287953795379538</c:v>
                </c:pt>
                <c:pt idx="26">
                  <c:v>0.272401433691756</c:v>
                </c:pt>
                <c:pt idx="27">
                  <c:v>0.191584601611459</c:v>
                </c:pt>
                <c:pt idx="28">
                  <c:v>0.203463203463203</c:v>
                </c:pt>
                <c:pt idx="29">
                  <c:v>0.348360655737705</c:v>
                </c:pt>
                <c:pt idx="30">
                  <c:v>0.079923518164436</c:v>
                </c:pt>
                <c:pt idx="31">
                  <c:v>0.0399568034557235</c:v>
                </c:pt>
                <c:pt idx="32">
                  <c:v>0.126069246435845</c:v>
                </c:pt>
                <c:pt idx="33">
                  <c:v>0.470987189148455</c:v>
                </c:pt>
                <c:pt idx="34">
                  <c:v>0.121546961325967</c:v>
                </c:pt>
                <c:pt idx="35">
                  <c:v>0.187417393602961</c:v>
                </c:pt>
                <c:pt idx="36">
                  <c:v>0.0154525386313466</c:v>
                </c:pt>
                <c:pt idx="37">
                  <c:v>0.480891719745223</c:v>
                </c:pt>
                <c:pt idx="38">
                  <c:v>0.280491648282383</c:v>
                </c:pt>
                <c:pt idx="39">
                  <c:v>0.619354838709677</c:v>
                </c:pt>
                <c:pt idx="40">
                  <c:v>0.287073750991277</c:v>
                </c:pt>
                <c:pt idx="41">
                  <c:v>0.118620689655172</c:v>
                </c:pt>
                <c:pt idx="42">
                  <c:v>0.151287553648069</c:v>
                </c:pt>
                <c:pt idx="43">
                  <c:v>0.0906169665809769</c:v>
                </c:pt>
                <c:pt idx="44">
                  <c:v>0.186023622047244</c:v>
                </c:pt>
                <c:pt idx="45">
                  <c:v>0.615141955835962</c:v>
                </c:pt>
                <c:pt idx="46">
                  <c:v>0.361035422343324</c:v>
                </c:pt>
                <c:pt idx="47">
                  <c:v>0.287132809267687</c:v>
                </c:pt>
                <c:pt idx="48">
                  <c:v>0.04</c:v>
                </c:pt>
                <c:pt idx="49">
                  <c:v>0.170391061452514</c:v>
                </c:pt>
                <c:pt idx="50">
                  <c:v>0.524390243902439</c:v>
                </c:pt>
                <c:pt idx="51">
                  <c:v>0.0889487870619946</c:v>
                </c:pt>
              </c:numCache>
            </c:numRef>
          </c:val>
        </c:ser>
        <c:dLbls>
          <c:showLegendKey val="0"/>
          <c:showVal val="0"/>
          <c:showCatName val="0"/>
          <c:showSerName val="0"/>
          <c:showPercent val="0"/>
          <c:showBubbleSize val="0"/>
        </c:dLbls>
        <c:gapWidth val="219"/>
        <c:overlap val="-27"/>
        <c:axId val="-331183072"/>
        <c:axId val="-329554816"/>
      </c:barChart>
      <c:catAx>
        <c:axId val="-33118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9554816"/>
        <c:crosses val="autoZero"/>
        <c:auto val="1"/>
        <c:lblAlgn val="ctr"/>
        <c:lblOffset val="100"/>
        <c:noMultiLvlLbl val="0"/>
      </c:catAx>
      <c:valAx>
        <c:axId val="-32955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118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smtClean="0">
              <a:solidFill>
                <a:schemeClr val="bg1"/>
              </a:solidFill>
              <a:latin typeface="+mj-lt"/>
            </a:rPr>
            <a:t>SELF</a:t>
          </a:r>
          <a:endParaRPr lang="en-US" sz="2800" b="1" dirty="0">
            <a:solidFill>
              <a:schemeClr val="bg1"/>
            </a:solidFill>
            <a:latin typeface="+mj-lt"/>
          </a:endParaRP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smtClean="0">
              <a:latin typeface="+mj-lt"/>
            </a:rPr>
            <a:t>Self-monitor (Are you participating? Engaged as a learner? Talking during allotted times?)</a:t>
          </a:r>
          <a:endParaRPr lang="en-US" sz="2000" dirty="0">
            <a:latin typeface="+mj-lt"/>
          </a:endParaRP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smtClean="0">
              <a:latin typeface="+mj-lt"/>
            </a:rPr>
            <a:t>Stretch, break, stand as needed</a:t>
          </a:r>
          <a:endParaRPr lang="en-US" sz="2000" dirty="0">
            <a:latin typeface="+mj-lt"/>
          </a:endParaRP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smtClean="0">
              <a:solidFill>
                <a:schemeClr val="bg1"/>
              </a:solidFill>
              <a:latin typeface="+mj-lt"/>
            </a:rPr>
            <a:t>OTHERS</a:t>
          </a:r>
          <a:endParaRPr lang="en-US" sz="2800" b="1" dirty="0">
            <a:solidFill>
              <a:schemeClr val="bg1"/>
            </a:solidFill>
            <a:latin typeface="+mj-lt"/>
          </a:endParaRP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smtClean="0">
              <a:latin typeface="+mj-lt"/>
            </a:rPr>
            <a:t>Cell phones (inaudible): Converse in lobbies and breaks</a:t>
          </a:r>
          <a:endParaRPr lang="en-US" sz="2000" dirty="0">
            <a:latin typeface="+mj-lt"/>
          </a:endParaRP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smtClean="0">
              <a:solidFill>
                <a:schemeClr val="bg1"/>
              </a:solidFill>
              <a:latin typeface="+mj-lt"/>
            </a:rPr>
            <a:t>ENVIRONMENT</a:t>
          </a:r>
          <a:endParaRPr lang="en-US" sz="2800" b="1" dirty="0">
            <a:solidFill>
              <a:schemeClr val="bg1"/>
            </a:solidFill>
            <a:latin typeface="+mj-lt"/>
          </a:endParaRP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smtClean="0">
              <a:latin typeface="+mj-lt"/>
            </a:rPr>
            <a:t>Recycle</a:t>
          </a:r>
          <a:endParaRPr lang="en-US" sz="2000" dirty="0">
            <a:latin typeface="+mj-lt"/>
          </a:endParaRP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smtClean="0">
              <a:latin typeface="+mj-lt"/>
            </a:rPr>
            <a:t>Work as a team: Room for every voice, reinforce participation</a:t>
          </a:r>
          <a:endParaRPr lang="en-US" sz="2000" dirty="0">
            <a:latin typeface="+mj-lt"/>
          </a:endParaRP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smtClean="0">
              <a:latin typeface="+mj-lt"/>
            </a:rPr>
            <a:t>Maintain neat working area</a:t>
          </a:r>
          <a:endParaRPr lang="en-US" sz="2000" dirty="0">
            <a:latin typeface="+mj-lt"/>
          </a:endParaRP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t>
        <a:bodyPr/>
        <a:lstStyle/>
        <a:p>
          <a:endParaRPr lang="en-US"/>
        </a:p>
      </dgm:t>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t>
        <a:bodyPr/>
        <a:lstStyle/>
        <a:p>
          <a:endParaRPr lang="en-US"/>
        </a:p>
      </dgm:t>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t>
        <a:bodyPr/>
        <a:lstStyle/>
        <a:p>
          <a:endParaRPr lang="en-US"/>
        </a:p>
      </dgm:t>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t>
        <a:bodyPr/>
        <a:lstStyle/>
        <a:p>
          <a:endParaRPr lang="en-US"/>
        </a:p>
      </dgm:t>
    </dgm:pt>
    <dgm:pt modelId="{38A38705-5C12-4DC9-AF98-210868F22923}" type="pres">
      <dgm:prSet presAssocID="{00DDD286-32BC-4E5F-A7F4-34675297FD88}" presName="descendantText" presStyleLbl="alignAccFollowNode1" presStyleIdx="1" presStyleCnt="3">
        <dgm:presLayoutVars>
          <dgm:bulletEnabled val="1"/>
        </dgm:presLayoutVars>
      </dgm:prSet>
      <dgm:spPr/>
      <dgm:t>
        <a:bodyPr/>
        <a:lstStyle/>
        <a:p>
          <a:endParaRPr lang="en-US"/>
        </a:p>
      </dgm:t>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t>
        <a:bodyPr/>
        <a:lstStyle/>
        <a:p>
          <a:endParaRPr lang="en-US"/>
        </a:p>
      </dgm:t>
    </dgm:pt>
    <dgm:pt modelId="{8D309314-6CF2-442B-9C70-6BF1DCB0DB03}" type="pres">
      <dgm:prSet presAssocID="{706E71D6-CAFE-4EAD-9C57-0307F64B494D}" presName="descendantText" presStyleLbl="alignAccFollowNode1" presStyleIdx="2" presStyleCnt="3">
        <dgm:presLayoutVars>
          <dgm:bulletEnabled val="1"/>
        </dgm:presLayoutVars>
      </dgm:prSet>
      <dgm:spPr/>
      <dgm:t>
        <a:bodyPr/>
        <a:lstStyle/>
        <a:p>
          <a:endParaRPr lang="en-US"/>
        </a:p>
      </dgm:t>
    </dgm:pt>
  </dgm:ptLst>
  <dgm:cxnLst>
    <dgm:cxn modelId="{B6AAF515-C806-1F48-97B3-AF3FD3D7C780}" type="presOf" srcId="{E7452455-03DA-4E14-8C7C-2BE3261DA132}" destId="{708B5073-F319-4E3C-87A3-3AB41F2EB2D1}" srcOrd="0" destOrd="1" presId="urn:microsoft.com/office/officeart/2005/8/layout/vList5"/>
    <dgm:cxn modelId="{EC42E0E3-1A1C-0141-94FA-4C96DDD53952}" type="presOf" srcId="{90BB7C8E-C886-40C7-B54F-2F1274C488B6}" destId="{73B8297C-E026-4F7A-A91D-6D63AE093033}" srcOrd="0" destOrd="0"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A038AB73-731C-C54C-BBC3-F7EE757B2878}" type="presOf" srcId="{706E71D6-CAFE-4EAD-9C57-0307F64B494D}" destId="{3C485D32-904F-4F36-BE55-B91C3119B42E}" srcOrd="0" destOrd="0"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39CD4906-30B8-A449-BEDB-E887525CC69D}" type="presOf" srcId="{0F8927F6-BE80-4596-9BAA-1A6006FC9A19}" destId="{8D309314-6CF2-442B-9C70-6BF1DCB0DB03}" srcOrd="0" destOrd="0" presId="urn:microsoft.com/office/officeart/2005/8/layout/vList5"/>
    <dgm:cxn modelId="{BA6B91F2-66C4-3D4E-BE8A-AA771E2BAEA1}" type="presOf" srcId="{9B7C389F-29D8-4A65-97D5-D993500DDE1B}" destId="{8D309314-6CF2-442B-9C70-6BF1DCB0DB03}" srcOrd="0" destOrd="1" presId="urn:microsoft.com/office/officeart/2005/8/layout/vList5"/>
    <dgm:cxn modelId="{2095DD25-9AA3-4062-85E9-1B50F364C982}" srcId="{7ABF3CFF-019E-4A09-B197-CF0920AF7E62}" destId="{0B004381-5F6F-462D-806D-A87F56CA9BB0}" srcOrd="0" destOrd="0" parTransId="{82B8BAA3-AB11-4CA1-89B5-2B4BF6037BCF}" sibTransId="{F676F31F-2124-4D4B-8774-7C30D9E81FB0}"/>
    <dgm:cxn modelId="{F283DA6B-8CC3-4EB5-B048-B5DC7DC9F832}" srcId="{706E71D6-CAFE-4EAD-9C57-0307F64B494D}" destId="{9B7C389F-29D8-4A65-97D5-D993500DDE1B}" srcOrd="1" destOrd="0" parTransId="{9EE345E2-3B59-4EEF-8E8C-497E28885814}" sibTransId="{AF2C7B60-C1E0-44B5-A25A-B84AAEE3EF6D}"/>
    <dgm:cxn modelId="{8701A93D-D765-0545-8FA4-92576E9A1C2E}" type="presOf" srcId="{7ABF3CFF-019E-4A09-B197-CF0920AF7E62}" destId="{B07BA4AB-9C9A-482B-8183-E23712585A12}" srcOrd="0" destOrd="0" presId="urn:microsoft.com/office/officeart/2005/8/layout/vList5"/>
    <dgm:cxn modelId="{40F9B97D-2460-423C-94AE-0CAA08C03683}" srcId="{706E71D6-CAFE-4EAD-9C57-0307F64B494D}" destId="{0F8927F6-BE80-4596-9BAA-1A6006FC9A19}" srcOrd="0" destOrd="0" parTransId="{A0ACF76A-1343-45DD-9C4A-5BB84A0F5E73}" sibTransId="{3E9B103D-85D3-419C-9A5E-BF0A42AF98FD}"/>
    <dgm:cxn modelId="{B8207083-1AAF-4747-9E9A-2982942399EE}" srcId="{90BB7C8E-C886-40C7-B54F-2F1274C488B6}" destId="{7ABF3CFF-019E-4A09-B197-CF0920AF7E62}" srcOrd="0" destOrd="0" parTransId="{A3E855E8-ADF9-4FE1-ACB3-E766F9979ED9}" sibTransId="{73A51555-675E-4BF8-AAF2-4CCF1A062A6F}"/>
    <dgm:cxn modelId="{87ECFA67-BC78-40D3-9D19-98D7313B84AE}" srcId="{00DDD286-32BC-4E5F-A7F4-34675297FD88}" destId="{9ADDCAEC-1D78-4949-908C-25CD2ABB84E9}" srcOrd="1" destOrd="0" parTransId="{4D8C6E70-C24C-4A4C-9280-D561EF827752}" sibTransId="{1FD1D884-2655-413F-A8DB-2F399D2946B3}"/>
    <dgm:cxn modelId="{F17F7FC3-2930-004D-8295-C0D3B6834404}" type="presOf" srcId="{9ADDCAEC-1D78-4949-908C-25CD2ABB84E9}" destId="{38A38705-5C12-4DC9-AF98-210868F22923}" srcOrd="0" destOrd="1" presId="urn:microsoft.com/office/officeart/2005/8/layout/vList5"/>
    <dgm:cxn modelId="{32C89662-698E-294F-B0AA-94B0D86F5570}" type="presOf" srcId="{00DDD286-32BC-4E5F-A7F4-34675297FD88}" destId="{F4B4F11E-D463-4351-8E0E-A4D33BFB8F78}" srcOrd="0" destOrd="0" presId="urn:microsoft.com/office/officeart/2005/8/layout/vList5"/>
    <dgm:cxn modelId="{9D34162D-3B9D-4342-8AA8-1E939284CF08}" type="presOf" srcId="{0B004381-5F6F-462D-806D-A87F56CA9BB0}" destId="{708B5073-F319-4E3C-87A3-3AB41F2EB2D1}" srcOrd="0" destOrd="0" presId="urn:microsoft.com/office/officeart/2005/8/layout/vList5"/>
    <dgm:cxn modelId="{92A3B07F-3765-4E48-B77F-0B7428DE0C2E}" srcId="{00DDD286-32BC-4E5F-A7F4-34675297FD88}" destId="{02608EF9-02DE-4A7B-A461-EEDFB09DC0E4}" srcOrd="0" destOrd="0" parTransId="{E0D1859D-0DCE-44C0-AC3F-76E6D55B473F}" sibTransId="{807A51B3-414F-400D-BC18-AFB672002CE9}"/>
    <dgm:cxn modelId="{4B0C8628-A50E-8B40-9441-E7D0D23FA347}" type="presOf" srcId="{02608EF9-02DE-4A7B-A461-EEDFB09DC0E4}" destId="{38A38705-5C12-4DC9-AF98-210868F22923}" srcOrd="0" destOrd="0" presId="urn:microsoft.com/office/officeart/2005/8/layout/vList5"/>
    <dgm:cxn modelId="{94DD3768-BAEC-4E28-83A3-65ADFFE17DFE}" srcId="{90BB7C8E-C886-40C7-B54F-2F1274C488B6}" destId="{706E71D6-CAFE-4EAD-9C57-0307F64B494D}" srcOrd="2" destOrd="0" parTransId="{A08CDEF2-1989-4D98-BB08-0DDDFABBD9CB}" sibTransId="{76CF6B7B-5D08-49B3-BB30-6F31F0653523}"/>
    <dgm:cxn modelId="{459AFA11-4815-A245-A01D-29BEA6750506}" type="presParOf" srcId="{73B8297C-E026-4F7A-A91D-6D63AE093033}" destId="{EC78A059-77B8-43F5-AC87-6EC05C703A1E}" srcOrd="0" destOrd="0" presId="urn:microsoft.com/office/officeart/2005/8/layout/vList5"/>
    <dgm:cxn modelId="{AFF5CBDD-5624-5145-8522-89F87637CAA0}" type="presParOf" srcId="{EC78A059-77B8-43F5-AC87-6EC05C703A1E}" destId="{B07BA4AB-9C9A-482B-8183-E23712585A12}" srcOrd="0" destOrd="0" presId="urn:microsoft.com/office/officeart/2005/8/layout/vList5"/>
    <dgm:cxn modelId="{9F8922E3-D121-134B-88F4-29F024B3AA5A}" type="presParOf" srcId="{EC78A059-77B8-43F5-AC87-6EC05C703A1E}" destId="{708B5073-F319-4E3C-87A3-3AB41F2EB2D1}" srcOrd="1" destOrd="0" presId="urn:microsoft.com/office/officeart/2005/8/layout/vList5"/>
    <dgm:cxn modelId="{4B1A502D-DCBA-DB4C-AC63-AC025DDF8697}" type="presParOf" srcId="{73B8297C-E026-4F7A-A91D-6D63AE093033}" destId="{5C92703D-679B-4BED-B0CB-706AD20CE916}" srcOrd="1" destOrd="0" presId="urn:microsoft.com/office/officeart/2005/8/layout/vList5"/>
    <dgm:cxn modelId="{2009B34C-897A-7642-87A6-54E0D4EDA1C7}" type="presParOf" srcId="{73B8297C-E026-4F7A-A91D-6D63AE093033}" destId="{F6F6BD18-C830-401B-AC53-6AA7ED8EEFC5}" srcOrd="2" destOrd="0" presId="urn:microsoft.com/office/officeart/2005/8/layout/vList5"/>
    <dgm:cxn modelId="{2243FE10-0A05-2E45-9346-4D80D2F35288}" type="presParOf" srcId="{F6F6BD18-C830-401B-AC53-6AA7ED8EEFC5}" destId="{F4B4F11E-D463-4351-8E0E-A4D33BFB8F78}" srcOrd="0" destOrd="0" presId="urn:microsoft.com/office/officeart/2005/8/layout/vList5"/>
    <dgm:cxn modelId="{77055D75-3D75-1443-B33E-E3313436474D}" type="presParOf" srcId="{F6F6BD18-C830-401B-AC53-6AA7ED8EEFC5}" destId="{38A38705-5C12-4DC9-AF98-210868F22923}" srcOrd="1" destOrd="0" presId="urn:microsoft.com/office/officeart/2005/8/layout/vList5"/>
    <dgm:cxn modelId="{CD7E67FE-EF9D-A14B-85E8-4545C8373DAD}" type="presParOf" srcId="{73B8297C-E026-4F7A-A91D-6D63AE093033}" destId="{DDB50D69-068B-4B31-A3D8-EA4F6C301606}" srcOrd="3" destOrd="0" presId="urn:microsoft.com/office/officeart/2005/8/layout/vList5"/>
    <dgm:cxn modelId="{FDFAC30F-346D-394A-A783-2BB95D4360CA}" type="presParOf" srcId="{73B8297C-E026-4F7A-A91D-6D63AE093033}" destId="{B1AF7DE5-97BA-4E99-B2B1-55A67D809CA8}" srcOrd="4" destOrd="0" presId="urn:microsoft.com/office/officeart/2005/8/layout/vList5"/>
    <dgm:cxn modelId="{8938FE24-41A2-5344-97F8-A3B903DD494B}" type="presParOf" srcId="{B1AF7DE5-97BA-4E99-B2B1-55A67D809CA8}" destId="{3C485D32-904F-4F36-BE55-B91C3119B42E}" srcOrd="0" destOrd="0" presId="urn:microsoft.com/office/officeart/2005/8/layout/vList5"/>
    <dgm:cxn modelId="{D1077D38-284C-2744-A1A1-15A514E2586E}"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F62600-A339-9346-A108-28A8E406F98D}"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30F5E4EA-5E7E-3143-9878-C68788F323A6}">
      <dgm:prSet custT="1"/>
      <dgm:spPr>
        <a:solidFill>
          <a:srgbClr val="FFFF00">
            <a:alpha val="25000"/>
          </a:srgbClr>
        </a:solidFill>
      </dgm:spPr>
      <dgm:t>
        <a:bodyPr/>
        <a:lstStyle/>
        <a:p>
          <a:pPr marL="508000" indent="0" rtl="0"/>
          <a:r>
            <a:rPr lang="en-US" sz="3200" b="1" dirty="0" smtClean="0">
              <a:solidFill>
                <a:srgbClr val="FF0000"/>
              </a:solidFill>
            </a:rPr>
            <a:t>Framework </a:t>
          </a:r>
          <a:r>
            <a:rPr lang="en-US" sz="3200" dirty="0" smtClean="0">
              <a:solidFill>
                <a:srgbClr val="000000"/>
              </a:solidFill>
            </a:rPr>
            <a:t>for enhancing adoption &amp; implementation of </a:t>
          </a:r>
          <a:endParaRPr lang="en-US" sz="3200" dirty="0"/>
        </a:p>
      </dgm:t>
    </dgm:pt>
    <dgm:pt modelId="{1CA89C03-5677-7842-8830-A82423C381FC}" type="parTrans" cxnId="{6DB2BA3C-2C9B-5145-AC3B-2EEADF31B9F2}">
      <dgm:prSet/>
      <dgm:spPr/>
      <dgm:t>
        <a:bodyPr/>
        <a:lstStyle/>
        <a:p>
          <a:endParaRPr lang="en-US"/>
        </a:p>
      </dgm:t>
    </dgm:pt>
    <dgm:pt modelId="{E998D0CA-C388-414D-9A67-25D33B230E0D}" type="sibTrans" cxnId="{6DB2BA3C-2C9B-5145-AC3B-2EEADF31B9F2}">
      <dgm:prSet/>
      <dgm:spPr>
        <a:solidFill>
          <a:srgbClr val="008000">
            <a:alpha val="90000"/>
          </a:srgbClr>
        </a:solidFill>
      </dgm:spPr>
      <dgm:t>
        <a:bodyPr/>
        <a:lstStyle/>
        <a:p>
          <a:endParaRPr lang="en-US"/>
        </a:p>
      </dgm:t>
    </dgm:pt>
    <dgm:pt modelId="{78F85ED2-E14A-4C48-92B2-CFE7CDFEBFCE}">
      <dgm:prSet custT="1"/>
      <dgm:spPr>
        <a:solidFill>
          <a:srgbClr val="FFFF00">
            <a:alpha val="25000"/>
          </a:srgbClr>
        </a:solidFill>
      </dgm:spPr>
      <dgm:t>
        <a:bodyPr/>
        <a:lstStyle/>
        <a:p>
          <a:pPr marL="406400" indent="0" rtl="0"/>
          <a:r>
            <a:rPr lang="en-US" sz="3200" b="1" dirty="0" smtClean="0">
              <a:solidFill>
                <a:srgbClr val="FF0000"/>
              </a:solidFill>
            </a:rPr>
            <a:t>Continuum </a:t>
          </a:r>
          <a:r>
            <a:rPr lang="en-US" sz="3200" dirty="0" smtClean="0">
              <a:solidFill>
                <a:srgbClr val="FF0000"/>
              </a:solidFill>
            </a:rPr>
            <a:t>of evidence-based interventions </a:t>
          </a:r>
          <a:r>
            <a:rPr lang="en-US" sz="3200" dirty="0" smtClean="0">
              <a:solidFill>
                <a:srgbClr val="000000"/>
              </a:solidFill>
            </a:rPr>
            <a:t>to achieve</a:t>
          </a:r>
          <a:endParaRPr lang="en-US" sz="3200" dirty="0">
            <a:solidFill>
              <a:srgbClr val="000000"/>
            </a:solidFill>
          </a:endParaRPr>
        </a:p>
      </dgm:t>
    </dgm:pt>
    <dgm:pt modelId="{F5CB6A21-BB71-E241-9F66-0312B3B9B7A1}" type="parTrans" cxnId="{6075CDF8-A0C8-844D-8F84-5D66CE4AE9FA}">
      <dgm:prSet/>
      <dgm:spPr/>
      <dgm:t>
        <a:bodyPr/>
        <a:lstStyle/>
        <a:p>
          <a:endParaRPr lang="en-US"/>
        </a:p>
      </dgm:t>
    </dgm:pt>
    <dgm:pt modelId="{169BC7AE-D5BB-E742-B337-7EC07A4D5A0E}" type="sibTrans" cxnId="{6075CDF8-A0C8-844D-8F84-5D66CE4AE9FA}">
      <dgm:prSet/>
      <dgm:spPr>
        <a:solidFill>
          <a:srgbClr val="008000">
            <a:alpha val="90000"/>
          </a:srgbClr>
        </a:solidFill>
      </dgm:spPr>
      <dgm:t>
        <a:bodyPr/>
        <a:lstStyle/>
        <a:p>
          <a:endParaRPr lang="en-US"/>
        </a:p>
      </dgm:t>
    </dgm:pt>
    <dgm:pt modelId="{39D0B363-6CB1-CE47-B782-0872C0463688}">
      <dgm:prSet custT="1"/>
      <dgm:spPr>
        <a:solidFill>
          <a:srgbClr val="FFFF00">
            <a:alpha val="25000"/>
          </a:srgbClr>
        </a:solidFill>
      </dgm:spPr>
      <dgm:t>
        <a:bodyPr/>
        <a:lstStyle/>
        <a:p>
          <a:pPr marL="338138" indent="0" rtl="0"/>
          <a:r>
            <a:rPr lang="en-US" sz="3200" dirty="0" smtClean="0">
              <a:solidFill>
                <a:schemeClr val="tx1"/>
              </a:solidFill>
            </a:rPr>
            <a:t>Academically &amp; behaviorally </a:t>
          </a:r>
          <a:r>
            <a:rPr lang="en-US" sz="3200" dirty="0" smtClean="0">
              <a:solidFill>
                <a:srgbClr val="000000"/>
              </a:solidFill>
            </a:rPr>
            <a:t>important </a:t>
          </a:r>
          <a:r>
            <a:rPr lang="en-US" sz="3200" b="1" dirty="0" smtClean="0">
              <a:solidFill>
                <a:srgbClr val="FF0000"/>
              </a:solidFill>
            </a:rPr>
            <a:t>outcomes </a:t>
          </a:r>
          <a:r>
            <a:rPr lang="en-US" sz="3200" dirty="0" smtClean="0">
              <a:solidFill>
                <a:srgbClr val="000000"/>
              </a:solidFill>
            </a:rPr>
            <a:t>for</a:t>
          </a:r>
          <a:endParaRPr lang="en-US" sz="3200" dirty="0">
            <a:solidFill>
              <a:srgbClr val="000000"/>
            </a:solidFill>
          </a:endParaRPr>
        </a:p>
      </dgm:t>
    </dgm:pt>
    <dgm:pt modelId="{3BF99AF3-24DA-3E49-8C14-9408486349DB}" type="parTrans" cxnId="{B8434F71-7234-714E-8799-2C6254A918A0}">
      <dgm:prSet/>
      <dgm:spPr/>
      <dgm:t>
        <a:bodyPr/>
        <a:lstStyle/>
        <a:p>
          <a:endParaRPr lang="en-US"/>
        </a:p>
      </dgm:t>
    </dgm:pt>
    <dgm:pt modelId="{71F1854A-2450-EF4B-AB0E-33BDD6E1D786}" type="sibTrans" cxnId="{B8434F71-7234-714E-8799-2C6254A918A0}">
      <dgm:prSet/>
      <dgm:spPr>
        <a:solidFill>
          <a:srgbClr val="008000">
            <a:alpha val="90000"/>
          </a:srgbClr>
        </a:solidFill>
      </dgm:spPr>
      <dgm:t>
        <a:bodyPr/>
        <a:lstStyle/>
        <a:p>
          <a:endParaRPr lang="en-US"/>
        </a:p>
      </dgm:t>
    </dgm:pt>
    <dgm:pt modelId="{EF0AF6B8-21D2-824D-9DAF-5489B0C173AB}">
      <dgm:prSet custT="1"/>
      <dgm:spPr>
        <a:solidFill>
          <a:srgbClr val="FFFF00">
            <a:alpha val="25000"/>
          </a:srgbClr>
        </a:solidFill>
      </dgm:spPr>
      <dgm:t>
        <a:bodyPr/>
        <a:lstStyle/>
        <a:p>
          <a:pPr marL="406400" indent="0" rtl="0"/>
          <a:r>
            <a:rPr lang="en-US" sz="3200" b="1" dirty="0" smtClean="0">
              <a:solidFill>
                <a:srgbClr val="FF0000"/>
              </a:solidFill>
            </a:rPr>
            <a:t>All </a:t>
          </a:r>
          <a:r>
            <a:rPr lang="en-US" sz="3200" dirty="0" smtClean="0">
              <a:solidFill>
                <a:srgbClr val="000000"/>
              </a:solidFill>
            </a:rPr>
            <a:t>students</a:t>
          </a:r>
          <a:endParaRPr lang="en-US" sz="3200" dirty="0">
            <a:solidFill>
              <a:srgbClr val="000000"/>
            </a:solidFill>
          </a:endParaRPr>
        </a:p>
      </dgm:t>
    </dgm:pt>
    <dgm:pt modelId="{31F7851A-BC4C-AD45-AAA4-C5CC0CABFCFF}" type="parTrans" cxnId="{0036622D-B00E-F84E-A2C0-DFEB4A4AAEEC}">
      <dgm:prSet/>
      <dgm:spPr/>
      <dgm:t>
        <a:bodyPr/>
        <a:lstStyle/>
        <a:p>
          <a:endParaRPr lang="en-US"/>
        </a:p>
      </dgm:t>
    </dgm:pt>
    <dgm:pt modelId="{245885FC-90C8-0341-9B91-80BAB211CB85}" type="sibTrans" cxnId="{0036622D-B00E-F84E-A2C0-DFEB4A4AAEEC}">
      <dgm:prSet/>
      <dgm:spPr/>
      <dgm:t>
        <a:bodyPr/>
        <a:lstStyle/>
        <a:p>
          <a:endParaRPr lang="en-US"/>
        </a:p>
      </dgm:t>
    </dgm:pt>
    <dgm:pt modelId="{03558A22-192F-684E-9342-2D37646D81E2}" type="pres">
      <dgm:prSet presAssocID="{70F62600-A339-9346-A108-28A8E406F98D}" presName="outerComposite" presStyleCnt="0">
        <dgm:presLayoutVars>
          <dgm:chMax val="5"/>
          <dgm:dir/>
          <dgm:resizeHandles val="exact"/>
        </dgm:presLayoutVars>
      </dgm:prSet>
      <dgm:spPr/>
      <dgm:t>
        <a:bodyPr/>
        <a:lstStyle/>
        <a:p>
          <a:endParaRPr lang="en-US"/>
        </a:p>
      </dgm:t>
    </dgm:pt>
    <dgm:pt modelId="{0A700FB4-0B24-B840-B903-7B04F92D974B}" type="pres">
      <dgm:prSet presAssocID="{70F62600-A339-9346-A108-28A8E406F98D}" presName="dummyMaxCanvas" presStyleCnt="0">
        <dgm:presLayoutVars/>
      </dgm:prSet>
      <dgm:spPr/>
    </dgm:pt>
    <dgm:pt modelId="{28CC8DE4-5D04-A340-9CCE-D5EF8C4D2DA1}" type="pres">
      <dgm:prSet presAssocID="{70F62600-A339-9346-A108-28A8E406F98D}" presName="FourNodes_1" presStyleLbl="node1" presStyleIdx="0" presStyleCnt="4" custScaleX="121698">
        <dgm:presLayoutVars>
          <dgm:bulletEnabled val="1"/>
        </dgm:presLayoutVars>
      </dgm:prSet>
      <dgm:spPr/>
      <dgm:t>
        <a:bodyPr/>
        <a:lstStyle/>
        <a:p>
          <a:endParaRPr lang="en-US"/>
        </a:p>
      </dgm:t>
    </dgm:pt>
    <dgm:pt modelId="{8886F3EF-E445-5C47-9381-9D335534965F}" type="pres">
      <dgm:prSet presAssocID="{70F62600-A339-9346-A108-28A8E406F98D}" presName="FourNodes_2" presStyleLbl="node1" presStyleIdx="1" presStyleCnt="4" custScaleX="113235">
        <dgm:presLayoutVars>
          <dgm:bulletEnabled val="1"/>
        </dgm:presLayoutVars>
      </dgm:prSet>
      <dgm:spPr/>
      <dgm:t>
        <a:bodyPr/>
        <a:lstStyle/>
        <a:p>
          <a:endParaRPr lang="en-US"/>
        </a:p>
      </dgm:t>
    </dgm:pt>
    <dgm:pt modelId="{74ED606C-C0C8-A947-9EBE-15E51DC1E588}" type="pres">
      <dgm:prSet presAssocID="{70F62600-A339-9346-A108-28A8E406F98D}" presName="FourNodes_3" presStyleLbl="node1" presStyleIdx="2" presStyleCnt="4" custScaleX="113235">
        <dgm:presLayoutVars>
          <dgm:bulletEnabled val="1"/>
        </dgm:presLayoutVars>
      </dgm:prSet>
      <dgm:spPr/>
      <dgm:t>
        <a:bodyPr/>
        <a:lstStyle/>
        <a:p>
          <a:endParaRPr lang="en-US"/>
        </a:p>
      </dgm:t>
    </dgm:pt>
    <dgm:pt modelId="{B6563712-0049-F640-9BE3-E7D7073F0DEF}" type="pres">
      <dgm:prSet presAssocID="{70F62600-A339-9346-A108-28A8E406F98D}" presName="FourNodes_4" presStyleLbl="node1" presStyleIdx="3" presStyleCnt="4" custScaleX="113235">
        <dgm:presLayoutVars>
          <dgm:bulletEnabled val="1"/>
        </dgm:presLayoutVars>
      </dgm:prSet>
      <dgm:spPr/>
      <dgm:t>
        <a:bodyPr/>
        <a:lstStyle/>
        <a:p>
          <a:endParaRPr lang="en-US"/>
        </a:p>
      </dgm:t>
    </dgm:pt>
    <dgm:pt modelId="{B67506BE-73E4-734E-8D51-BD77E39EEEEA}" type="pres">
      <dgm:prSet presAssocID="{70F62600-A339-9346-A108-28A8E406F98D}" presName="FourConn_1-2" presStyleLbl="fgAccFollowNode1" presStyleIdx="0" presStyleCnt="3">
        <dgm:presLayoutVars>
          <dgm:bulletEnabled val="1"/>
        </dgm:presLayoutVars>
      </dgm:prSet>
      <dgm:spPr/>
      <dgm:t>
        <a:bodyPr/>
        <a:lstStyle/>
        <a:p>
          <a:endParaRPr lang="en-US"/>
        </a:p>
      </dgm:t>
    </dgm:pt>
    <dgm:pt modelId="{9F938532-7CB5-2743-95AD-42F853C4B5CC}" type="pres">
      <dgm:prSet presAssocID="{70F62600-A339-9346-A108-28A8E406F98D}" presName="FourConn_2-3" presStyleLbl="fgAccFollowNode1" presStyleIdx="1" presStyleCnt="3">
        <dgm:presLayoutVars>
          <dgm:bulletEnabled val="1"/>
        </dgm:presLayoutVars>
      </dgm:prSet>
      <dgm:spPr/>
      <dgm:t>
        <a:bodyPr/>
        <a:lstStyle/>
        <a:p>
          <a:endParaRPr lang="en-US"/>
        </a:p>
      </dgm:t>
    </dgm:pt>
    <dgm:pt modelId="{F5B1A8A2-6EE7-194C-A2B2-8955DFBB9D99}" type="pres">
      <dgm:prSet presAssocID="{70F62600-A339-9346-A108-28A8E406F98D}" presName="FourConn_3-4" presStyleLbl="fgAccFollowNode1" presStyleIdx="2" presStyleCnt="3">
        <dgm:presLayoutVars>
          <dgm:bulletEnabled val="1"/>
        </dgm:presLayoutVars>
      </dgm:prSet>
      <dgm:spPr/>
      <dgm:t>
        <a:bodyPr/>
        <a:lstStyle/>
        <a:p>
          <a:endParaRPr lang="en-US"/>
        </a:p>
      </dgm:t>
    </dgm:pt>
    <dgm:pt modelId="{9BDAE3BF-FF11-2B4F-B7AC-1E5DC727F461}" type="pres">
      <dgm:prSet presAssocID="{70F62600-A339-9346-A108-28A8E406F98D}" presName="FourNodes_1_text" presStyleLbl="node1" presStyleIdx="3" presStyleCnt="4">
        <dgm:presLayoutVars>
          <dgm:bulletEnabled val="1"/>
        </dgm:presLayoutVars>
      </dgm:prSet>
      <dgm:spPr/>
      <dgm:t>
        <a:bodyPr/>
        <a:lstStyle/>
        <a:p>
          <a:endParaRPr lang="en-US"/>
        </a:p>
      </dgm:t>
    </dgm:pt>
    <dgm:pt modelId="{90A59713-8AF5-C840-8C8A-44016956EDAE}" type="pres">
      <dgm:prSet presAssocID="{70F62600-A339-9346-A108-28A8E406F98D}" presName="FourNodes_2_text" presStyleLbl="node1" presStyleIdx="3" presStyleCnt="4">
        <dgm:presLayoutVars>
          <dgm:bulletEnabled val="1"/>
        </dgm:presLayoutVars>
      </dgm:prSet>
      <dgm:spPr/>
      <dgm:t>
        <a:bodyPr/>
        <a:lstStyle/>
        <a:p>
          <a:endParaRPr lang="en-US"/>
        </a:p>
      </dgm:t>
    </dgm:pt>
    <dgm:pt modelId="{80D9BAC8-8EFF-7042-92A6-BCBDE24A957F}" type="pres">
      <dgm:prSet presAssocID="{70F62600-A339-9346-A108-28A8E406F98D}" presName="FourNodes_3_text" presStyleLbl="node1" presStyleIdx="3" presStyleCnt="4">
        <dgm:presLayoutVars>
          <dgm:bulletEnabled val="1"/>
        </dgm:presLayoutVars>
      </dgm:prSet>
      <dgm:spPr/>
      <dgm:t>
        <a:bodyPr/>
        <a:lstStyle/>
        <a:p>
          <a:endParaRPr lang="en-US"/>
        </a:p>
      </dgm:t>
    </dgm:pt>
    <dgm:pt modelId="{6838141B-D5DF-EB4E-BDB6-E51F6F4EE5C6}" type="pres">
      <dgm:prSet presAssocID="{70F62600-A339-9346-A108-28A8E406F98D}" presName="FourNodes_4_text" presStyleLbl="node1" presStyleIdx="3" presStyleCnt="4">
        <dgm:presLayoutVars>
          <dgm:bulletEnabled val="1"/>
        </dgm:presLayoutVars>
      </dgm:prSet>
      <dgm:spPr/>
      <dgm:t>
        <a:bodyPr/>
        <a:lstStyle/>
        <a:p>
          <a:endParaRPr lang="en-US"/>
        </a:p>
      </dgm:t>
    </dgm:pt>
  </dgm:ptLst>
  <dgm:cxnLst>
    <dgm:cxn modelId="{6DB2BA3C-2C9B-5145-AC3B-2EEADF31B9F2}" srcId="{70F62600-A339-9346-A108-28A8E406F98D}" destId="{30F5E4EA-5E7E-3143-9878-C68788F323A6}" srcOrd="0" destOrd="0" parTransId="{1CA89C03-5677-7842-8830-A82423C381FC}" sibTransId="{E998D0CA-C388-414D-9A67-25D33B230E0D}"/>
    <dgm:cxn modelId="{E30DA449-8379-254B-9AD2-E603EAE37056}" type="presOf" srcId="{39D0B363-6CB1-CE47-B782-0872C0463688}" destId="{74ED606C-C0C8-A947-9EBE-15E51DC1E588}" srcOrd="0" destOrd="0" presId="urn:microsoft.com/office/officeart/2005/8/layout/vProcess5"/>
    <dgm:cxn modelId="{B44A964B-9EC1-0849-9557-E80B1AA12AAF}" type="presOf" srcId="{EF0AF6B8-21D2-824D-9DAF-5489B0C173AB}" destId="{6838141B-D5DF-EB4E-BDB6-E51F6F4EE5C6}" srcOrd="1" destOrd="0" presId="urn:microsoft.com/office/officeart/2005/8/layout/vProcess5"/>
    <dgm:cxn modelId="{FDA4A49E-C737-F24F-9553-2562ADC28EFE}" type="presOf" srcId="{39D0B363-6CB1-CE47-B782-0872C0463688}" destId="{80D9BAC8-8EFF-7042-92A6-BCBDE24A957F}" srcOrd="1" destOrd="0" presId="urn:microsoft.com/office/officeart/2005/8/layout/vProcess5"/>
    <dgm:cxn modelId="{6075CDF8-A0C8-844D-8F84-5D66CE4AE9FA}" srcId="{70F62600-A339-9346-A108-28A8E406F98D}" destId="{78F85ED2-E14A-4C48-92B2-CFE7CDFEBFCE}" srcOrd="1" destOrd="0" parTransId="{F5CB6A21-BB71-E241-9F66-0312B3B9B7A1}" sibTransId="{169BC7AE-D5BB-E742-B337-7EC07A4D5A0E}"/>
    <dgm:cxn modelId="{6E52F921-3CFC-884E-AB7C-39769EF25086}" type="presOf" srcId="{EF0AF6B8-21D2-824D-9DAF-5489B0C173AB}" destId="{B6563712-0049-F640-9BE3-E7D7073F0DEF}" srcOrd="0" destOrd="0" presId="urn:microsoft.com/office/officeart/2005/8/layout/vProcess5"/>
    <dgm:cxn modelId="{FFA40981-A301-4643-9707-13AC3362269A}" type="presOf" srcId="{169BC7AE-D5BB-E742-B337-7EC07A4D5A0E}" destId="{9F938532-7CB5-2743-95AD-42F853C4B5CC}" srcOrd="0" destOrd="0" presId="urn:microsoft.com/office/officeart/2005/8/layout/vProcess5"/>
    <dgm:cxn modelId="{9A80A0C8-AE84-0447-B33E-1F3684F0612F}" type="presOf" srcId="{78F85ED2-E14A-4C48-92B2-CFE7CDFEBFCE}" destId="{90A59713-8AF5-C840-8C8A-44016956EDAE}" srcOrd="1" destOrd="0" presId="urn:microsoft.com/office/officeart/2005/8/layout/vProcess5"/>
    <dgm:cxn modelId="{0036622D-B00E-F84E-A2C0-DFEB4A4AAEEC}" srcId="{70F62600-A339-9346-A108-28A8E406F98D}" destId="{EF0AF6B8-21D2-824D-9DAF-5489B0C173AB}" srcOrd="3" destOrd="0" parTransId="{31F7851A-BC4C-AD45-AAA4-C5CC0CABFCFF}" sibTransId="{245885FC-90C8-0341-9B91-80BAB211CB85}"/>
    <dgm:cxn modelId="{AFBEE833-B672-7148-8340-96DB0A5AA778}" type="presOf" srcId="{E998D0CA-C388-414D-9A67-25D33B230E0D}" destId="{B67506BE-73E4-734E-8D51-BD77E39EEEEA}" srcOrd="0" destOrd="0" presId="urn:microsoft.com/office/officeart/2005/8/layout/vProcess5"/>
    <dgm:cxn modelId="{E0FDAF79-EE5F-8944-B67E-87939D7C3F5C}" type="presOf" srcId="{71F1854A-2450-EF4B-AB0E-33BDD6E1D786}" destId="{F5B1A8A2-6EE7-194C-A2B2-8955DFBB9D99}" srcOrd="0" destOrd="0" presId="urn:microsoft.com/office/officeart/2005/8/layout/vProcess5"/>
    <dgm:cxn modelId="{583C19A1-AD17-3B4F-ADD7-26E283154F54}" type="presOf" srcId="{30F5E4EA-5E7E-3143-9878-C68788F323A6}" destId="{9BDAE3BF-FF11-2B4F-B7AC-1E5DC727F461}" srcOrd="1" destOrd="0" presId="urn:microsoft.com/office/officeart/2005/8/layout/vProcess5"/>
    <dgm:cxn modelId="{3B024A5B-C336-8A46-97E6-B22BC711CEBC}" type="presOf" srcId="{30F5E4EA-5E7E-3143-9878-C68788F323A6}" destId="{28CC8DE4-5D04-A340-9CCE-D5EF8C4D2DA1}" srcOrd="0" destOrd="0" presId="urn:microsoft.com/office/officeart/2005/8/layout/vProcess5"/>
    <dgm:cxn modelId="{4463CB4D-35BD-3F42-85AC-B5876024EF87}" type="presOf" srcId="{78F85ED2-E14A-4C48-92B2-CFE7CDFEBFCE}" destId="{8886F3EF-E445-5C47-9381-9D335534965F}" srcOrd="0" destOrd="0" presId="urn:microsoft.com/office/officeart/2005/8/layout/vProcess5"/>
    <dgm:cxn modelId="{62ECF5F2-F71C-464A-90C9-BF85DD8D72E1}" type="presOf" srcId="{70F62600-A339-9346-A108-28A8E406F98D}" destId="{03558A22-192F-684E-9342-2D37646D81E2}" srcOrd="0" destOrd="0" presId="urn:microsoft.com/office/officeart/2005/8/layout/vProcess5"/>
    <dgm:cxn modelId="{B8434F71-7234-714E-8799-2C6254A918A0}" srcId="{70F62600-A339-9346-A108-28A8E406F98D}" destId="{39D0B363-6CB1-CE47-B782-0872C0463688}" srcOrd="2" destOrd="0" parTransId="{3BF99AF3-24DA-3E49-8C14-9408486349DB}" sibTransId="{71F1854A-2450-EF4B-AB0E-33BDD6E1D786}"/>
    <dgm:cxn modelId="{41EEE4D6-2FC8-1A4C-8569-FD1858BF0C24}" type="presParOf" srcId="{03558A22-192F-684E-9342-2D37646D81E2}" destId="{0A700FB4-0B24-B840-B903-7B04F92D974B}" srcOrd="0" destOrd="0" presId="urn:microsoft.com/office/officeart/2005/8/layout/vProcess5"/>
    <dgm:cxn modelId="{7DC64D8B-DCED-484B-A434-E4729B7C6D36}" type="presParOf" srcId="{03558A22-192F-684E-9342-2D37646D81E2}" destId="{28CC8DE4-5D04-A340-9CCE-D5EF8C4D2DA1}" srcOrd="1" destOrd="0" presId="urn:microsoft.com/office/officeart/2005/8/layout/vProcess5"/>
    <dgm:cxn modelId="{4D05F921-3233-B947-86A8-6E91970062E2}" type="presParOf" srcId="{03558A22-192F-684E-9342-2D37646D81E2}" destId="{8886F3EF-E445-5C47-9381-9D335534965F}" srcOrd="2" destOrd="0" presId="urn:microsoft.com/office/officeart/2005/8/layout/vProcess5"/>
    <dgm:cxn modelId="{6744FA8B-48CF-714F-A002-D55B76B0E641}" type="presParOf" srcId="{03558A22-192F-684E-9342-2D37646D81E2}" destId="{74ED606C-C0C8-A947-9EBE-15E51DC1E588}" srcOrd="3" destOrd="0" presId="urn:microsoft.com/office/officeart/2005/8/layout/vProcess5"/>
    <dgm:cxn modelId="{C9C6CDE3-3B83-4C49-AC38-3713128F32C8}" type="presParOf" srcId="{03558A22-192F-684E-9342-2D37646D81E2}" destId="{B6563712-0049-F640-9BE3-E7D7073F0DEF}" srcOrd="4" destOrd="0" presId="urn:microsoft.com/office/officeart/2005/8/layout/vProcess5"/>
    <dgm:cxn modelId="{08B94F1A-CA6B-124D-8197-8DC70E83DDBA}" type="presParOf" srcId="{03558A22-192F-684E-9342-2D37646D81E2}" destId="{B67506BE-73E4-734E-8D51-BD77E39EEEEA}" srcOrd="5" destOrd="0" presId="urn:microsoft.com/office/officeart/2005/8/layout/vProcess5"/>
    <dgm:cxn modelId="{D9FEC1C1-0C54-FF4E-AD1D-06EF2B7B41DE}" type="presParOf" srcId="{03558A22-192F-684E-9342-2D37646D81E2}" destId="{9F938532-7CB5-2743-95AD-42F853C4B5CC}" srcOrd="6" destOrd="0" presId="urn:microsoft.com/office/officeart/2005/8/layout/vProcess5"/>
    <dgm:cxn modelId="{C423D695-1D3F-4D43-878D-664FDFFF0289}" type="presParOf" srcId="{03558A22-192F-684E-9342-2D37646D81E2}" destId="{F5B1A8A2-6EE7-194C-A2B2-8955DFBB9D99}" srcOrd="7" destOrd="0" presId="urn:microsoft.com/office/officeart/2005/8/layout/vProcess5"/>
    <dgm:cxn modelId="{E946690F-418C-0C4B-A959-C3E9ECA322F0}" type="presParOf" srcId="{03558A22-192F-684E-9342-2D37646D81E2}" destId="{9BDAE3BF-FF11-2B4F-B7AC-1E5DC727F461}" srcOrd="8" destOrd="0" presId="urn:microsoft.com/office/officeart/2005/8/layout/vProcess5"/>
    <dgm:cxn modelId="{59A556D8-AC1A-1A4C-9E29-E8F6C9EBD572}" type="presParOf" srcId="{03558A22-192F-684E-9342-2D37646D81E2}" destId="{90A59713-8AF5-C840-8C8A-44016956EDAE}" srcOrd="9" destOrd="0" presId="urn:microsoft.com/office/officeart/2005/8/layout/vProcess5"/>
    <dgm:cxn modelId="{3E429AB7-FDA8-8C46-B88B-49C138692C5E}" type="presParOf" srcId="{03558A22-192F-684E-9342-2D37646D81E2}" destId="{80D9BAC8-8EFF-7042-92A6-BCBDE24A957F}" srcOrd="10" destOrd="0" presId="urn:microsoft.com/office/officeart/2005/8/layout/vProcess5"/>
    <dgm:cxn modelId="{3C34C439-8D9C-6C41-AE0A-63C9B4DC2282}" type="presParOf" srcId="{03558A22-192F-684E-9342-2D37646D81E2}" destId="{6838141B-D5DF-EB4E-BDB6-E51F6F4EE5C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BF4B71F0-8187-DA4F-9E74-96809696E830}" type="presOf" srcId="{47674A09-9520-420F-9F0B-B150E9454BB5}" destId="{CEF699C1-73B8-4B5E-AE13-87B8A23DED2D}" srcOrd="0" destOrd="0" presId="urn:microsoft.com/office/officeart/2005/8/layout/pyramid1"/>
    <dgm:cxn modelId="{056D9796-2C9A-454E-B613-D933D5BBC26E}" type="presOf" srcId="{C23299B2-BC21-48F2-A684-87AC1328B708}" destId="{860136A2-BC36-4BC2-AC9F-4F15965CAAF2}"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20783CE5-A8A6-664C-8951-714825ED1E37}" type="presOf" srcId="{47674A09-9520-420F-9F0B-B150E9454BB5}" destId="{E56AD7BB-BE5A-4291-A469-A249A6DDF639}" srcOrd="1" destOrd="0" presId="urn:microsoft.com/office/officeart/2005/8/layout/pyramid1"/>
    <dgm:cxn modelId="{D0870656-CCF2-B541-9E9C-56FE0D8E00D6}" type="presParOf" srcId="{860136A2-BC36-4BC2-AC9F-4F15965CAAF2}" destId="{5DE2F9FD-84D6-47A0-B0C2-3E100271E551}" srcOrd="0" destOrd="0" presId="urn:microsoft.com/office/officeart/2005/8/layout/pyramid1"/>
    <dgm:cxn modelId="{4E8D7393-3451-764C-BA09-6A3A9B5AADC3}" type="presParOf" srcId="{5DE2F9FD-84D6-47A0-B0C2-3E100271E551}" destId="{CEF699C1-73B8-4B5E-AE13-87B8A23DED2D}" srcOrd="0" destOrd="0" presId="urn:microsoft.com/office/officeart/2005/8/layout/pyramid1"/>
    <dgm:cxn modelId="{7DA6D957-AA25-284E-99B2-B4E2CDA42122}"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latin typeface="+mj-lt"/>
              <a:cs typeface="Britannic Bold"/>
            </a:rPr>
            <a:t>Universal</a:t>
          </a:r>
          <a:endParaRPr lang="en-US" sz="3600" dirty="0">
            <a:latin typeface="+mj-lt"/>
            <a:cs typeface="Britannic Bold"/>
          </a:endParaRPr>
        </a:p>
      </dgm:t>
    </dgm:pt>
    <dgm:pt modelId="{2F4A1E04-5D2B-4792-BBEF-41391C61F16F}" type="parTrans" cxnId="{74A68F44-20A8-4AB5-8443-C9992E378513}">
      <dgm:prSet/>
      <dgm:spPr/>
      <dgm:t>
        <a:bodyPr/>
        <a:lstStyle/>
        <a:p>
          <a:endParaRPr lang="en-US">
            <a:latin typeface="+mj-lt"/>
          </a:endParaRPr>
        </a:p>
      </dgm:t>
    </dgm:pt>
    <dgm:pt modelId="{90900876-D263-4D27-9390-F2D23E76F6C1}" type="sibTrans" cxnId="{74A68F44-20A8-4AB5-8443-C9992E378513}">
      <dgm:prSet/>
      <dgm:spPr/>
      <dgm:t>
        <a:bodyPr/>
        <a:lstStyle/>
        <a:p>
          <a:endParaRPr lang="en-US">
            <a:latin typeface="+mj-lt"/>
          </a:endParaRPr>
        </a:p>
      </dgm:t>
    </dgm:pt>
    <dgm:pt modelId="{636B6905-8B07-4A8A-9920-CB8277CBCEC8}">
      <dgm:prSet phldrT="[Text]" custT="1"/>
      <dgm:spPr/>
      <dgm:t>
        <a:bodyPr/>
        <a:lstStyle/>
        <a:p>
          <a:pPr algn="ctr"/>
          <a:r>
            <a:rPr lang="en-US" sz="3600" dirty="0" smtClean="0">
              <a:latin typeface="+mj-lt"/>
              <a:cs typeface="Britannic Bold"/>
            </a:rPr>
            <a:t>Targeted</a:t>
          </a:r>
          <a:endParaRPr lang="en-US" sz="3600" dirty="0">
            <a:latin typeface="+mj-lt"/>
            <a:cs typeface="Britannic Bold"/>
          </a:endParaRPr>
        </a:p>
      </dgm:t>
    </dgm:pt>
    <dgm:pt modelId="{1F4EB6FC-6070-47DA-9E35-F176490CE62F}" type="parTrans" cxnId="{236C4353-A200-48EB-89CB-BD45285A3F41}">
      <dgm:prSet/>
      <dgm:spPr/>
      <dgm:t>
        <a:bodyPr/>
        <a:lstStyle/>
        <a:p>
          <a:endParaRPr lang="en-US">
            <a:latin typeface="+mj-lt"/>
          </a:endParaRPr>
        </a:p>
      </dgm:t>
    </dgm:pt>
    <dgm:pt modelId="{465F3017-FBCE-4CE5-8C7F-08B964924BB3}" type="sibTrans" cxnId="{236C4353-A200-48EB-89CB-BD45285A3F41}">
      <dgm:prSet/>
      <dgm:spPr/>
      <dgm:t>
        <a:bodyPr/>
        <a:lstStyle/>
        <a:p>
          <a:endParaRPr lang="en-US">
            <a:latin typeface="+mj-lt"/>
          </a:endParaRPr>
        </a:p>
      </dgm:t>
    </dgm:pt>
    <dgm:pt modelId="{B60BBE5F-A665-46F2-B919-1153C04CBD02}">
      <dgm:prSet phldrT="[Text]" custT="1"/>
      <dgm:spPr/>
      <dgm:t>
        <a:bodyPr/>
        <a:lstStyle/>
        <a:p>
          <a:pPr algn="ctr"/>
          <a:r>
            <a:rPr lang="en-US" sz="3600" dirty="0" smtClean="0">
              <a:latin typeface="+mj-lt"/>
              <a:cs typeface="Britannic Bold"/>
            </a:rPr>
            <a:t>Intensive</a:t>
          </a:r>
          <a:endParaRPr lang="en-US" sz="3600" dirty="0">
            <a:latin typeface="+mj-lt"/>
            <a:cs typeface="Britannic Bold"/>
          </a:endParaRPr>
        </a:p>
      </dgm:t>
    </dgm:pt>
    <dgm:pt modelId="{28C11DF1-E077-4BD6-8C00-84F9E2513899}" type="parTrans" cxnId="{AC3544F8-F557-4E2E-AD61-E1C71E59215A}">
      <dgm:prSet/>
      <dgm:spPr/>
      <dgm:t>
        <a:bodyPr/>
        <a:lstStyle/>
        <a:p>
          <a:endParaRPr lang="en-US">
            <a:latin typeface="+mj-lt"/>
          </a:endParaRPr>
        </a:p>
      </dgm:t>
    </dgm:pt>
    <dgm:pt modelId="{438A6466-CB0A-45CD-849A-77563B0BD182}" type="sibTrans" cxnId="{AC3544F8-F557-4E2E-AD61-E1C71E59215A}">
      <dgm:prSet/>
      <dgm:spPr/>
      <dgm:t>
        <a:bodyPr/>
        <a:lstStyle/>
        <a:p>
          <a:endParaRPr lang="en-US">
            <a:latin typeface="+mj-lt"/>
          </a:endParaRPr>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AC3544F8-F557-4E2E-AD61-E1C71E59215A}" srcId="{7A39768E-39A6-4FA9-A4B1-F5CD4CB6EEAE}" destId="{B60BBE5F-A665-46F2-B919-1153C04CBD02}" srcOrd="2" destOrd="0" parTransId="{28C11DF1-E077-4BD6-8C00-84F9E2513899}" sibTransId="{438A6466-CB0A-45CD-849A-77563B0BD182}"/>
    <dgm:cxn modelId="{376E524A-7CA3-B645-8023-C884B3B1899D}" type="presOf" srcId="{18A232E2-9330-45BA-8F3D-94B65CEB4C6E}" destId="{CBF801E5-F605-4B6B-AD44-734A83015E31}"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57CA2A88-6CE7-E949-ACF7-18921B2B8EFC}" type="presOf" srcId="{B60BBE5F-A665-46F2-B919-1153C04CBD02}" destId="{D6BFCB8B-9EFA-490C-AAD3-ED7928DE275A}" srcOrd="0" destOrd="0" presId="urn:microsoft.com/office/officeart/2005/8/layout/arrow2"/>
    <dgm:cxn modelId="{6201C70D-E1FF-6B45-B3E1-37F4F049B7E1}" type="presOf" srcId="{636B6905-8B07-4A8A-9920-CB8277CBCEC8}" destId="{762E8C8B-CBB3-47CF-BB93-4E34DA5A865B}" srcOrd="0" destOrd="0" presId="urn:microsoft.com/office/officeart/2005/8/layout/arrow2"/>
    <dgm:cxn modelId="{EF33E133-4D98-2640-A994-CB376042A1E9}" type="presOf" srcId="{7A39768E-39A6-4FA9-A4B1-F5CD4CB6EEAE}" destId="{C418DCAE-306E-4AF7-A07C-93313C08AC5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BC1DD834-E5E2-F340-815C-3911B8B64D6C}" type="presParOf" srcId="{C418DCAE-306E-4AF7-A07C-93313C08AC51}" destId="{71BCD42B-AD35-4119-8173-705E9B203F4E}" srcOrd="0" destOrd="0" presId="urn:microsoft.com/office/officeart/2005/8/layout/arrow2"/>
    <dgm:cxn modelId="{EC4ADD46-325F-8F44-8C05-DC8D6E6249DA}" type="presParOf" srcId="{C418DCAE-306E-4AF7-A07C-93313C08AC51}" destId="{1DC85ACA-369C-4434-B04E-417D8B11B123}" srcOrd="1" destOrd="0" presId="urn:microsoft.com/office/officeart/2005/8/layout/arrow2"/>
    <dgm:cxn modelId="{F99EA5C9-192A-CF43-9735-7C169606780F}" type="presParOf" srcId="{1DC85ACA-369C-4434-B04E-417D8B11B123}" destId="{7A58CA06-7CF4-4880-8AFF-C27C46361B7A}" srcOrd="0" destOrd="0" presId="urn:microsoft.com/office/officeart/2005/8/layout/arrow2"/>
    <dgm:cxn modelId="{12D40C77-23BB-454C-AB1C-395E588B3321}" type="presParOf" srcId="{1DC85ACA-369C-4434-B04E-417D8B11B123}" destId="{CBF801E5-F605-4B6B-AD44-734A83015E31}" srcOrd="1" destOrd="0" presId="urn:microsoft.com/office/officeart/2005/8/layout/arrow2"/>
    <dgm:cxn modelId="{EAA8182B-061F-3A47-932F-AD93DBC693F1}" type="presParOf" srcId="{1DC85ACA-369C-4434-B04E-417D8B11B123}" destId="{486B20C5-91A5-4C36-8053-3B9ACF3D938D}" srcOrd="2" destOrd="0" presId="urn:microsoft.com/office/officeart/2005/8/layout/arrow2"/>
    <dgm:cxn modelId="{5E2421FC-AE89-BF4E-8FC8-4A5E97EE2A7B}" type="presParOf" srcId="{1DC85ACA-369C-4434-B04E-417D8B11B123}" destId="{762E8C8B-CBB3-47CF-BB93-4E34DA5A865B}" srcOrd="3" destOrd="0" presId="urn:microsoft.com/office/officeart/2005/8/layout/arrow2"/>
    <dgm:cxn modelId="{5CEA51CE-8A1D-6D46-A08E-58C0ACFE8120}" type="presParOf" srcId="{1DC85ACA-369C-4434-B04E-417D8B11B123}" destId="{CC2DC6BB-4BD5-444C-A232-89F7B6D9B5AD}" srcOrd="4" destOrd="0" presId="urn:microsoft.com/office/officeart/2005/8/layout/arrow2"/>
    <dgm:cxn modelId="{5109623B-609D-2342-9453-049E5B0AE062}"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3CC28181-2BAD-7F41-9291-FBFDDD5D585F}" type="presOf" srcId="{47674A09-9520-420F-9F0B-B150E9454BB5}" destId="{E56AD7BB-BE5A-4291-A469-A249A6DDF639}" srcOrd="1" destOrd="0" presId="urn:microsoft.com/office/officeart/2005/8/layout/pyramid1"/>
    <dgm:cxn modelId="{6F2562D8-4D18-FC4F-B7CB-B46EA7710D59}" type="presOf" srcId="{47674A09-9520-420F-9F0B-B150E9454BB5}" destId="{CEF699C1-73B8-4B5E-AE13-87B8A23DED2D}" srcOrd="0" destOrd="0" presId="urn:microsoft.com/office/officeart/2005/8/layout/pyramid1"/>
    <dgm:cxn modelId="{7529AC38-373B-CA4D-BFE9-56479CEDCF9A}" type="presOf" srcId="{C23299B2-BC21-48F2-A684-87AC1328B708}" destId="{860136A2-BC36-4BC2-AC9F-4F15965CAAF2}"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E9FDFA37-835B-524E-BFFB-B99DEC63A6BD}" type="presParOf" srcId="{860136A2-BC36-4BC2-AC9F-4F15965CAAF2}" destId="{5DE2F9FD-84D6-47A0-B0C2-3E100271E551}" srcOrd="0" destOrd="0" presId="urn:microsoft.com/office/officeart/2005/8/layout/pyramid1"/>
    <dgm:cxn modelId="{2FED0335-7311-3E4A-B2CE-9B4208D77462}" type="presParOf" srcId="{5DE2F9FD-84D6-47A0-B0C2-3E100271E551}" destId="{CEF699C1-73B8-4B5E-AE13-87B8A23DED2D}" srcOrd="0" destOrd="0" presId="urn:microsoft.com/office/officeart/2005/8/layout/pyramid1"/>
    <dgm:cxn modelId="{D9131916-9111-824B-8EED-D4994714D8A1}"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t>Universal</a:t>
          </a:r>
          <a:endParaRPr lang="en-US" sz="3600" dirty="0"/>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smtClean="0"/>
            <a:t>Targeted</a:t>
          </a:r>
          <a:endParaRPr lang="en-US" sz="3600" dirty="0"/>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smtClean="0"/>
            <a:t>Intensive</a:t>
          </a:r>
          <a:endParaRPr lang="en-US" sz="3600" dirty="0"/>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CF5618A0-3530-6547-8AE6-90A1D2FD7CE8}" type="presOf" srcId="{B60BBE5F-A665-46F2-B919-1153C04CBD02}" destId="{D6BFCB8B-9EFA-490C-AAD3-ED7928DE275A}" srcOrd="0" destOrd="0" presId="urn:microsoft.com/office/officeart/2005/8/layout/arrow2"/>
    <dgm:cxn modelId="{B8CE6150-8D5F-3647-96DC-8CF8FC4E8EA2}" type="presOf" srcId="{636B6905-8B07-4A8A-9920-CB8277CBCEC8}" destId="{762E8C8B-CBB3-47CF-BB93-4E34DA5A865B}"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AC3544F8-F557-4E2E-AD61-E1C71E59215A}" srcId="{7A39768E-39A6-4FA9-A4B1-F5CD4CB6EEAE}" destId="{B60BBE5F-A665-46F2-B919-1153C04CBD02}" srcOrd="2" destOrd="0" parTransId="{28C11DF1-E077-4BD6-8C00-84F9E2513899}" sibTransId="{438A6466-CB0A-45CD-849A-77563B0BD182}"/>
    <dgm:cxn modelId="{4C8D650B-F89B-1141-AC15-68BB3810F347}" type="presOf" srcId="{7A39768E-39A6-4FA9-A4B1-F5CD4CB6EEAE}" destId="{C418DCAE-306E-4AF7-A07C-93313C08AC51}" srcOrd="0" destOrd="0" presId="urn:microsoft.com/office/officeart/2005/8/layout/arrow2"/>
    <dgm:cxn modelId="{DFF3B65A-A5D7-654B-859C-18A3B63BC7B8}" type="presOf" srcId="{18A232E2-9330-45BA-8F3D-94B65CEB4C6E}" destId="{CBF801E5-F605-4B6B-AD44-734A83015E3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353D24AD-A531-2A46-A277-376AC55F122C}" type="presParOf" srcId="{C418DCAE-306E-4AF7-A07C-93313C08AC51}" destId="{71BCD42B-AD35-4119-8173-705E9B203F4E}" srcOrd="0" destOrd="0" presId="urn:microsoft.com/office/officeart/2005/8/layout/arrow2"/>
    <dgm:cxn modelId="{B0E898D1-2D32-474E-A130-F3A4050F4958}" type="presParOf" srcId="{C418DCAE-306E-4AF7-A07C-93313C08AC51}" destId="{1DC85ACA-369C-4434-B04E-417D8B11B123}" srcOrd="1" destOrd="0" presId="urn:microsoft.com/office/officeart/2005/8/layout/arrow2"/>
    <dgm:cxn modelId="{C9C23C52-BEF5-F347-9335-7E54FB1B531B}" type="presParOf" srcId="{1DC85ACA-369C-4434-B04E-417D8B11B123}" destId="{7A58CA06-7CF4-4880-8AFF-C27C46361B7A}" srcOrd="0" destOrd="0" presId="urn:microsoft.com/office/officeart/2005/8/layout/arrow2"/>
    <dgm:cxn modelId="{902AE0B5-E1BD-CE4B-A835-5B8BB8AA2C7E}" type="presParOf" srcId="{1DC85ACA-369C-4434-B04E-417D8B11B123}" destId="{CBF801E5-F605-4B6B-AD44-734A83015E31}" srcOrd="1" destOrd="0" presId="urn:microsoft.com/office/officeart/2005/8/layout/arrow2"/>
    <dgm:cxn modelId="{04E5C99C-21DA-0240-A9C1-3DB0759B74A5}" type="presParOf" srcId="{1DC85ACA-369C-4434-B04E-417D8B11B123}" destId="{486B20C5-91A5-4C36-8053-3B9ACF3D938D}" srcOrd="2" destOrd="0" presId="urn:microsoft.com/office/officeart/2005/8/layout/arrow2"/>
    <dgm:cxn modelId="{39C40EB9-B4EF-574A-A1AF-AF4B4547B2D9}" type="presParOf" srcId="{1DC85ACA-369C-4434-B04E-417D8B11B123}" destId="{762E8C8B-CBB3-47CF-BB93-4E34DA5A865B}" srcOrd="3" destOrd="0" presId="urn:microsoft.com/office/officeart/2005/8/layout/arrow2"/>
    <dgm:cxn modelId="{19D397F4-A83D-3549-825D-2958B06EAC77}" type="presParOf" srcId="{1DC85ACA-369C-4434-B04E-417D8B11B123}" destId="{CC2DC6BB-4BD5-444C-A232-89F7B6D9B5AD}" srcOrd="4" destOrd="0" presId="urn:microsoft.com/office/officeart/2005/8/layout/arrow2"/>
    <dgm:cxn modelId="{58EE541A-F50E-5448-904C-53F66C6EF2F9}"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860136A2-BC36-4BC2-AC9F-4F15965CAAF2}" type="pres">
      <dgm:prSet presAssocID="{C23299B2-BC21-48F2-A684-87AC1328B708}" presName="Name0" presStyleCnt="0">
        <dgm:presLayoutVars>
          <dgm:dir/>
          <dgm:animLvl val="lvl"/>
          <dgm:resizeHandles val="exact"/>
        </dgm:presLayoutVars>
      </dgm:prSet>
      <dgm:spPr/>
    </dgm:pt>
  </dgm:ptLst>
  <dgm:cxnLst>
    <dgm:cxn modelId="{5463423A-1DDD-FE46-A4E4-E7462B9DB1E6}" type="presOf" srcId="{C23299B2-BC21-48F2-A684-87AC1328B708}" destId="{860136A2-BC36-4BC2-AC9F-4F15965CAAF2}"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smtClean="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smtClean="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smtClean="0"/>
            <a:t>Staff Recognition for Implementation</a:t>
          </a:r>
          <a:endParaRPr lang="en-US" sz="3200" b="1" dirty="0"/>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smtClean="0"/>
            <a:t>Team-based Implementation</a:t>
          </a:r>
          <a:endParaRPr lang="en-US" sz="3200" b="1" dirty="0"/>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smtClean="0"/>
            <a:t>Clear Action Plan</a:t>
          </a:r>
          <a:endParaRPr lang="en-US" sz="3200" b="1" dirty="0"/>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t>
        <a:bodyPr/>
        <a:lstStyle/>
        <a:p>
          <a:endParaRPr lang="en-US"/>
        </a:p>
      </dgm:t>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t>
        <a:bodyPr/>
        <a:lstStyle/>
        <a:p>
          <a:endParaRPr lang="en-US"/>
        </a:p>
      </dgm:t>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t>
        <a:bodyPr/>
        <a:lstStyle/>
        <a:p>
          <a:endParaRPr lang="en-US"/>
        </a:p>
      </dgm:t>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t>
        <a:bodyPr/>
        <a:lstStyle/>
        <a:p>
          <a:endParaRPr lang="en-US"/>
        </a:p>
      </dgm:t>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t>
        <a:bodyPr/>
        <a:lstStyle/>
        <a:p>
          <a:endParaRPr lang="en-US"/>
        </a:p>
      </dgm:t>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t>
        <a:bodyPr/>
        <a:lstStyle/>
        <a:p>
          <a:endParaRPr lang="en-US"/>
        </a:p>
      </dgm:t>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t>
        <a:bodyPr/>
        <a:lstStyle/>
        <a:p>
          <a:endParaRPr lang="en-US"/>
        </a:p>
      </dgm:t>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2E8CCC1B-640B-0B4B-984F-87A12C0812C5}" srcId="{DF6C69BB-C828-2B41-9468-DD6D93576AAB}" destId="{09D691A1-DD7C-4843-93BD-53D0CE33EE82}" srcOrd="0" destOrd="0" parTransId="{2A9B6C51-42DD-E64F-9E19-1FC10C9F7AEC}" sibTransId="{854CE7CE-AA2E-1A4E-AB9C-6644B1FF0F53}"/>
    <dgm:cxn modelId="{4F562C63-95C7-6644-80C8-49B2BD16EC19}" type="presOf" srcId="{DF6C69BB-C828-2B41-9468-DD6D93576AAB}" destId="{7589E711-19B3-954A-911C-DE94E191DAE7}" srcOrd="0" destOrd="0" presId="urn:microsoft.com/office/officeart/2008/layout/VerticalCurvedList"/>
    <dgm:cxn modelId="{E9F445CE-F1CA-994A-AA9F-4E94C60A36E8}" type="presOf" srcId="{854CE7CE-AA2E-1A4E-AB9C-6644B1FF0F53}" destId="{71B65D0D-B1C5-9345-84E5-5F184CF5B051}"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A598397C-BEEC-724D-9890-DE7B43E22103}" type="presOf" srcId="{09D691A1-DD7C-4843-93BD-53D0CE33EE82}" destId="{1E0AB74A-8FFE-AB40-BF32-C1180E256A5B}" srcOrd="0" destOrd="0" presId="urn:microsoft.com/office/officeart/2008/layout/VerticalCurvedList"/>
    <dgm:cxn modelId="{91BA68AE-FA8E-0542-A4C3-B08D499DD65D}" type="presOf" srcId="{F6BEA600-DF37-9148-8419-AEEB9BE833B2}" destId="{FD5BE95F-00C3-CE48-BF54-A56AC9DD8D8F}"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C352FFCD-9D99-E248-9A4B-044688D1185C}" type="presOf" srcId="{9253DEAB-F482-9947-A4D4-AAA8797CC6B0}" destId="{A92ACD6D-E32C-944A-97CE-DB025223D2ED}" srcOrd="0" destOrd="0" presId="urn:microsoft.com/office/officeart/2008/layout/VerticalCurvedList"/>
    <dgm:cxn modelId="{25B5C657-2C4E-FC42-8411-48138A9BD542}" srcId="{DF6C69BB-C828-2B41-9468-DD6D93576AAB}" destId="{CED81DE3-5AD4-914B-9560-D084292D7B07}" srcOrd="4" destOrd="0" parTransId="{2C967BBE-D45A-044B-A944-2B12BC4872B2}" sibTransId="{17FB9E95-2AB7-3449-8A29-554F5A2DED3F}"/>
    <dgm:cxn modelId="{CFC7D9F7-04C3-634C-BABD-4BF9F9D300AE}" type="presOf" srcId="{ABE46718-0F8C-DC4C-AD7F-298B57E1B239}" destId="{CEC4BA7D-5D03-6847-832B-244D5329281C}"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9752EA79-C363-A743-8BBF-03DBB98C0998}" type="presOf" srcId="{CED81DE3-5AD4-914B-9560-D084292D7B07}" destId="{959BA915-D3C4-CC4F-ADE6-AD9D20148A49}" srcOrd="0" destOrd="0" presId="urn:microsoft.com/office/officeart/2008/layout/VerticalCurvedList"/>
    <dgm:cxn modelId="{EB30380B-D444-D64A-A98A-CA778DE2544C}" type="presParOf" srcId="{7589E711-19B3-954A-911C-DE94E191DAE7}" destId="{A1F860EC-E7E1-EE4A-835F-51D3D2CC8D59}" srcOrd="0" destOrd="0" presId="urn:microsoft.com/office/officeart/2008/layout/VerticalCurvedList"/>
    <dgm:cxn modelId="{005F5C5F-3774-6B42-9229-AE90607B7A29}" type="presParOf" srcId="{A1F860EC-E7E1-EE4A-835F-51D3D2CC8D59}" destId="{63963DC8-9BD2-344A-A880-E264A50EF3D2}" srcOrd="0" destOrd="0" presId="urn:microsoft.com/office/officeart/2008/layout/VerticalCurvedList"/>
    <dgm:cxn modelId="{B75F50A1-756A-5841-ADEA-07F2972DCA08}" type="presParOf" srcId="{63963DC8-9BD2-344A-A880-E264A50EF3D2}" destId="{EC4B63AE-0C0C-244C-8A85-6755D0B2DCA3}" srcOrd="0" destOrd="0" presId="urn:microsoft.com/office/officeart/2008/layout/VerticalCurvedList"/>
    <dgm:cxn modelId="{7D5F11FF-F65F-784D-939A-DC5DF5B79272}" type="presParOf" srcId="{63963DC8-9BD2-344A-A880-E264A50EF3D2}" destId="{71B65D0D-B1C5-9345-84E5-5F184CF5B051}" srcOrd="1" destOrd="0" presId="urn:microsoft.com/office/officeart/2008/layout/VerticalCurvedList"/>
    <dgm:cxn modelId="{FCCA129B-786C-964F-8826-2CD4F44AA8F7}" type="presParOf" srcId="{63963DC8-9BD2-344A-A880-E264A50EF3D2}" destId="{0844505E-09FE-534B-8BDC-C14357F302E1}" srcOrd="2" destOrd="0" presId="urn:microsoft.com/office/officeart/2008/layout/VerticalCurvedList"/>
    <dgm:cxn modelId="{2E123E8C-42B4-4945-AF29-B828D0B3B763}" type="presParOf" srcId="{63963DC8-9BD2-344A-A880-E264A50EF3D2}" destId="{333D4967-B811-3D43-BD4A-8EDDEF172BEB}" srcOrd="3" destOrd="0" presId="urn:microsoft.com/office/officeart/2008/layout/VerticalCurvedList"/>
    <dgm:cxn modelId="{134926CF-FEAF-0041-853F-54ADB6C65F63}" type="presParOf" srcId="{A1F860EC-E7E1-EE4A-835F-51D3D2CC8D59}" destId="{1E0AB74A-8FFE-AB40-BF32-C1180E256A5B}" srcOrd="1" destOrd="0" presId="urn:microsoft.com/office/officeart/2008/layout/VerticalCurvedList"/>
    <dgm:cxn modelId="{5A3655DE-3143-414C-89C2-49DC4BBB3814}" type="presParOf" srcId="{A1F860EC-E7E1-EE4A-835F-51D3D2CC8D59}" destId="{122E2D12-6924-AA45-B646-84F6C03E8A88}" srcOrd="2" destOrd="0" presId="urn:microsoft.com/office/officeart/2008/layout/VerticalCurvedList"/>
    <dgm:cxn modelId="{D4DF3DAC-BFAD-4E43-BA78-60A7B96F387B}" type="presParOf" srcId="{122E2D12-6924-AA45-B646-84F6C03E8A88}" destId="{2AE220B8-AAD4-4245-BEB1-1EED9C30F6AF}" srcOrd="0" destOrd="0" presId="urn:microsoft.com/office/officeart/2008/layout/VerticalCurvedList"/>
    <dgm:cxn modelId="{58C684E2-0FA4-7241-9661-0CC04E3719D0}" type="presParOf" srcId="{A1F860EC-E7E1-EE4A-835F-51D3D2CC8D59}" destId="{FD5BE95F-00C3-CE48-BF54-A56AC9DD8D8F}" srcOrd="3" destOrd="0" presId="urn:microsoft.com/office/officeart/2008/layout/VerticalCurvedList"/>
    <dgm:cxn modelId="{B72C369D-42CB-3140-9259-53C719676184}" type="presParOf" srcId="{A1F860EC-E7E1-EE4A-835F-51D3D2CC8D59}" destId="{8C935E95-C35D-EA44-B845-3F0C6EDE0174}" srcOrd="4" destOrd="0" presId="urn:microsoft.com/office/officeart/2008/layout/VerticalCurvedList"/>
    <dgm:cxn modelId="{0B277A55-86E2-BC43-8DE8-D9EC97ACAB1D}" type="presParOf" srcId="{8C935E95-C35D-EA44-B845-3F0C6EDE0174}" destId="{BE8ACD0D-7A98-E94B-8261-456B2F779B42}" srcOrd="0" destOrd="0" presId="urn:microsoft.com/office/officeart/2008/layout/VerticalCurvedList"/>
    <dgm:cxn modelId="{C2854680-7D6E-AE43-ABE8-4EC95E851B83}" type="presParOf" srcId="{A1F860EC-E7E1-EE4A-835F-51D3D2CC8D59}" destId="{A92ACD6D-E32C-944A-97CE-DB025223D2ED}" srcOrd="5" destOrd="0" presId="urn:microsoft.com/office/officeart/2008/layout/VerticalCurvedList"/>
    <dgm:cxn modelId="{DFEA53AA-3C08-F543-A377-C995E3802B5A}" type="presParOf" srcId="{A1F860EC-E7E1-EE4A-835F-51D3D2CC8D59}" destId="{0B373BDF-5AC0-604C-8F67-B33834B63166}" srcOrd="6" destOrd="0" presId="urn:microsoft.com/office/officeart/2008/layout/VerticalCurvedList"/>
    <dgm:cxn modelId="{6140EFC2-5C4C-3541-800C-1B8BBC4845B4}" type="presParOf" srcId="{0B373BDF-5AC0-604C-8F67-B33834B63166}" destId="{396F2581-C833-2E43-AF6B-4B61249FA8DC}" srcOrd="0" destOrd="0" presId="urn:microsoft.com/office/officeart/2008/layout/VerticalCurvedList"/>
    <dgm:cxn modelId="{191F5ECA-F952-3B45-A653-53652E3914B3}" type="presParOf" srcId="{A1F860EC-E7E1-EE4A-835F-51D3D2CC8D59}" destId="{CEC4BA7D-5D03-6847-832B-244D5329281C}" srcOrd="7" destOrd="0" presId="urn:microsoft.com/office/officeart/2008/layout/VerticalCurvedList"/>
    <dgm:cxn modelId="{E9BD18D9-8981-7042-B925-3D78315B85CD}" type="presParOf" srcId="{A1F860EC-E7E1-EE4A-835F-51D3D2CC8D59}" destId="{2EEE461C-15D4-FD4A-8899-A6C2AB6C61BF}" srcOrd="8" destOrd="0" presId="urn:microsoft.com/office/officeart/2008/layout/VerticalCurvedList"/>
    <dgm:cxn modelId="{4D9852C8-C6FB-7047-9634-8DAB271B51AE}" type="presParOf" srcId="{2EEE461C-15D4-FD4A-8899-A6C2AB6C61BF}" destId="{31D4929D-13DC-6942-9C08-8A221FD31268}" srcOrd="0" destOrd="0" presId="urn:microsoft.com/office/officeart/2008/layout/VerticalCurvedList"/>
    <dgm:cxn modelId="{C54EE082-DD2A-604D-8E5C-DEC50A895527}" type="presParOf" srcId="{A1F860EC-E7E1-EE4A-835F-51D3D2CC8D59}" destId="{959BA915-D3C4-CC4F-ADE6-AD9D20148A49}" srcOrd="9" destOrd="0" presId="urn:microsoft.com/office/officeart/2008/layout/VerticalCurvedList"/>
    <dgm:cxn modelId="{F6AB5EE9-9B88-7D48-96B4-1DB80F567044}" type="presParOf" srcId="{A1F860EC-E7E1-EE4A-835F-51D3D2CC8D59}" destId="{343F30F7-1F96-064F-A3C7-1DC74BD9AD7B}" srcOrd="10" destOrd="0" presId="urn:microsoft.com/office/officeart/2008/layout/VerticalCurvedList"/>
    <dgm:cxn modelId="{A2C803CF-0F2E-F549-8286-38DDCEF347BA}"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D59E10-8B47-DB4C-9D1B-9EE96FB96270}"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90D3A60D-0132-DC4C-82F5-168D0533A586}">
      <dgm:prSet phldrT="[Text]"/>
      <dgm:spPr>
        <a:solidFill>
          <a:srgbClr val="0000FF"/>
        </a:solidFill>
      </dgm:spPr>
      <dgm:t>
        <a:bodyPr/>
        <a:lstStyle/>
        <a:p>
          <a:r>
            <a:rPr lang="en-US" dirty="0" smtClean="0"/>
            <a:t>District Behavior Team</a:t>
          </a:r>
          <a:endParaRPr lang="en-US" dirty="0"/>
        </a:p>
      </dgm:t>
    </dgm:pt>
    <dgm:pt modelId="{7E144474-1931-3B48-8F4A-98547BD5F9A1}" type="parTrans" cxnId="{FC7E0C37-E1EC-784A-B49A-CF996AAC103D}">
      <dgm:prSet/>
      <dgm:spPr/>
      <dgm:t>
        <a:bodyPr/>
        <a:lstStyle/>
        <a:p>
          <a:endParaRPr lang="en-US"/>
        </a:p>
      </dgm:t>
    </dgm:pt>
    <dgm:pt modelId="{D728CA8F-43F4-2245-8F0F-D244824BEB48}" type="sibTrans" cxnId="{FC7E0C37-E1EC-784A-B49A-CF996AAC103D}">
      <dgm:prSet/>
      <dgm:spPr>
        <a:solidFill>
          <a:srgbClr val="0000FF"/>
        </a:solidFill>
      </dgm:spPr>
      <dgm:t>
        <a:bodyPr/>
        <a:lstStyle/>
        <a:p>
          <a:endParaRPr lang="en-US"/>
        </a:p>
      </dgm:t>
    </dgm:pt>
    <dgm:pt modelId="{40392B71-2322-114F-87E3-A5EFD73EA830}">
      <dgm:prSet phldrT="[Text]"/>
      <dgm:spPr/>
      <dgm:t>
        <a:bodyPr/>
        <a:lstStyle/>
        <a:p>
          <a:r>
            <a:rPr lang="en-US" dirty="0" smtClean="0"/>
            <a:t>SWPBIS practices, data, systems</a:t>
          </a:r>
          <a:endParaRPr lang="en-US" dirty="0"/>
        </a:p>
      </dgm:t>
    </dgm:pt>
    <dgm:pt modelId="{63825516-BCC9-804D-A618-ADF874EC5E3A}" type="parTrans" cxnId="{572FA44A-CC24-8143-BB93-02821F671430}">
      <dgm:prSet/>
      <dgm:spPr/>
      <dgm:t>
        <a:bodyPr/>
        <a:lstStyle/>
        <a:p>
          <a:endParaRPr lang="en-US"/>
        </a:p>
      </dgm:t>
    </dgm:pt>
    <dgm:pt modelId="{47CA805C-E471-E844-AE92-5E81746B20EF}" type="sibTrans" cxnId="{572FA44A-CC24-8143-BB93-02821F671430}">
      <dgm:prSet/>
      <dgm:spPr/>
      <dgm:t>
        <a:bodyPr/>
        <a:lstStyle/>
        <a:p>
          <a:endParaRPr lang="en-US"/>
        </a:p>
      </dgm:t>
    </dgm:pt>
    <dgm:pt modelId="{4D0A00A8-EEC8-164B-A928-588F0A5C6E8D}">
      <dgm:prSet phldrT="[Text]"/>
      <dgm:spPr>
        <a:solidFill>
          <a:srgbClr val="0000FF"/>
        </a:solidFill>
      </dgm:spPr>
      <dgm:t>
        <a:bodyPr/>
        <a:lstStyle/>
        <a:p>
          <a:r>
            <a:rPr lang="en-US" dirty="0" smtClean="0"/>
            <a:t>School Behavior Team</a:t>
          </a:r>
          <a:endParaRPr lang="en-US" dirty="0"/>
        </a:p>
      </dgm:t>
    </dgm:pt>
    <dgm:pt modelId="{F936A62D-B406-3E4B-9854-F0CE32783F63}" type="parTrans" cxnId="{39126276-C1DF-5047-A364-8656CE2BF69E}">
      <dgm:prSet/>
      <dgm:spPr/>
      <dgm:t>
        <a:bodyPr/>
        <a:lstStyle/>
        <a:p>
          <a:endParaRPr lang="en-US"/>
        </a:p>
      </dgm:t>
    </dgm:pt>
    <dgm:pt modelId="{FB6F8AD7-46B2-A44D-9A9F-853FEDB3207F}" type="sibTrans" cxnId="{39126276-C1DF-5047-A364-8656CE2BF69E}">
      <dgm:prSet/>
      <dgm:spPr>
        <a:solidFill>
          <a:srgbClr val="0000FF"/>
        </a:solidFill>
      </dgm:spPr>
      <dgm:t>
        <a:bodyPr/>
        <a:lstStyle/>
        <a:p>
          <a:endParaRPr lang="en-US"/>
        </a:p>
      </dgm:t>
    </dgm:pt>
    <dgm:pt modelId="{ECBD4C1D-F6AD-A34B-B67C-0697365CCE26}">
      <dgm:prSet phldrT="[Text]"/>
      <dgm:spPr/>
      <dgm:t>
        <a:bodyPr/>
        <a:lstStyle/>
        <a:p>
          <a:r>
            <a:rPr lang="en-US" dirty="0" smtClean="0"/>
            <a:t>2 yr. action plan</a:t>
          </a:r>
          <a:endParaRPr lang="en-US" dirty="0"/>
        </a:p>
      </dgm:t>
    </dgm:pt>
    <dgm:pt modelId="{AF98F6BF-8991-9D4A-A8EA-64E611E8CA40}" type="parTrans" cxnId="{84496216-C1BD-044E-838D-C8B8E85B132D}">
      <dgm:prSet/>
      <dgm:spPr/>
      <dgm:t>
        <a:bodyPr/>
        <a:lstStyle/>
        <a:p>
          <a:endParaRPr lang="en-US"/>
        </a:p>
      </dgm:t>
    </dgm:pt>
    <dgm:pt modelId="{B442244D-DD29-024E-A64E-E1E7F16EE9B4}" type="sibTrans" cxnId="{84496216-C1BD-044E-838D-C8B8E85B132D}">
      <dgm:prSet/>
      <dgm:spPr/>
      <dgm:t>
        <a:bodyPr/>
        <a:lstStyle/>
        <a:p>
          <a:endParaRPr lang="en-US"/>
        </a:p>
      </dgm:t>
    </dgm:pt>
    <dgm:pt modelId="{49D29AF7-08E7-3945-8B8A-6A8B08A4E0B0}">
      <dgm:prSet phldrT="[Text]"/>
      <dgm:spPr>
        <a:solidFill>
          <a:srgbClr val="0000FF"/>
        </a:solidFill>
      </dgm:spPr>
      <dgm:t>
        <a:bodyPr/>
        <a:lstStyle/>
        <a:p>
          <a:r>
            <a:rPr lang="en-US" dirty="0" smtClean="0"/>
            <a:t>School Staff</a:t>
          </a:r>
          <a:endParaRPr lang="en-US" dirty="0"/>
        </a:p>
      </dgm:t>
    </dgm:pt>
    <dgm:pt modelId="{9074F110-5B80-4546-B833-2FF1D068F82A}" type="parTrans" cxnId="{11A37AA2-86E4-E14E-8656-06DCB05DC9D4}">
      <dgm:prSet/>
      <dgm:spPr/>
      <dgm:t>
        <a:bodyPr/>
        <a:lstStyle/>
        <a:p>
          <a:endParaRPr lang="en-US"/>
        </a:p>
      </dgm:t>
    </dgm:pt>
    <dgm:pt modelId="{92F7205E-0E38-BD40-A037-AA371980E608}" type="sibTrans" cxnId="{11A37AA2-86E4-E14E-8656-06DCB05DC9D4}">
      <dgm:prSet/>
      <dgm:spPr>
        <a:solidFill>
          <a:srgbClr val="0000FF"/>
        </a:solidFill>
      </dgm:spPr>
      <dgm:t>
        <a:bodyPr/>
        <a:lstStyle/>
        <a:p>
          <a:endParaRPr lang="en-US"/>
        </a:p>
      </dgm:t>
    </dgm:pt>
    <dgm:pt modelId="{110FEA36-5B7F-1245-8428-A930A4971A21}">
      <dgm:prSet phldrT="[Text]"/>
      <dgm:spPr/>
      <dgm:t>
        <a:bodyPr/>
        <a:lstStyle/>
        <a:p>
          <a:r>
            <a:rPr lang="en-US" dirty="0" smtClean="0"/>
            <a:t>SWPBIS </a:t>
          </a:r>
          <a:endParaRPr lang="en-US" dirty="0"/>
        </a:p>
      </dgm:t>
    </dgm:pt>
    <dgm:pt modelId="{B1711500-257D-1F4C-A7BB-E99B15B6B428}" type="parTrans" cxnId="{D646DE21-AB4F-BD42-94BD-9D7D7B9A5783}">
      <dgm:prSet/>
      <dgm:spPr/>
      <dgm:t>
        <a:bodyPr/>
        <a:lstStyle/>
        <a:p>
          <a:endParaRPr lang="en-US"/>
        </a:p>
      </dgm:t>
    </dgm:pt>
    <dgm:pt modelId="{E0CCBAA0-5FB3-8442-A1E7-E958DC4C31FA}" type="sibTrans" cxnId="{D646DE21-AB4F-BD42-94BD-9D7D7B9A5783}">
      <dgm:prSet/>
      <dgm:spPr/>
      <dgm:t>
        <a:bodyPr/>
        <a:lstStyle/>
        <a:p>
          <a:endParaRPr lang="en-US"/>
        </a:p>
      </dgm:t>
    </dgm:pt>
    <dgm:pt modelId="{CF9653FF-A529-D142-BE2C-06C73BEA628A}">
      <dgm:prSet phldrT="[Text]"/>
      <dgm:spPr/>
      <dgm:t>
        <a:bodyPr/>
        <a:lstStyle/>
        <a:p>
          <a:r>
            <a:rPr lang="en-US" dirty="0" smtClean="0"/>
            <a:t>CWPBS</a:t>
          </a:r>
          <a:endParaRPr lang="en-US" dirty="0"/>
        </a:p>
      </dgm:t>
    </dgm:pt>
    <dgm:pt modelId="{D1D3BEAC-07E2-BB45-8BF2-B3FC14E2053E}" type="parTrans" cxnId="{184B1702-2BD7-154B-8BC5-D97A0DC5A416}">
      <dgm:prSet/>
      <dgm:spPr/>
      <dgm:t>
        <a:bodyPr/>
        <a:lstStyle/>
        <a:p>
          <a:endParaRPr lang="en-US"/>
        </a:p>
      </dgm:t>
    </dgm:pt>
    <dgm:pt modelId="{F635F55B-0A2C-2B4C-9976-826A90BB9B0D}" type="sibTrans" cxnId="{184B1702-2BD7-154B-8BC5-D97A0DC5A416}">
      <dgm:prSet/>
      <dgm:spPr/>
      <dgm:t>
        <a:bodyPr/>
        <a:lstStyle/>
        <a:p>
          <a:endParaRPr lang="en-US"/>
        </a:p>
      </dgm:t>
    </dgm:pt>
    <dgm:pt modelId="{4A858BFA-7F7A-EF4C-AC9E-A35648C6160A}">
      <dgm:prSet phldrT="[Text]"/>
      <dgm:spPr/>
      <dgm:t>
        <a:bodyPr/>
        <a:lstStyle/>
        <a:p>
          <a:r>
            <a:rPr lang="en-US" dirty="0" smtClean="0"/>
            <a:t>Data plan</a:t>
          </a:r>
          <a:endParaRPr lang="en-US" dirty="0"/>
        </a:p>
      </dgm:t>
    </dgm:pt>
    <dgm:pt modelId="{F95B8EAE-5307-114E-9609-98E2B19F44E1}" type="parTrans" cxnId="{085B2DBE-221F-D045-86B3-627628D94741}">
      <dgm:prSet/>
      <dgm:spPr/>
      <dgm:t>
        <a:bodyPr/>
        <a:lstStyle/>
        <a:p>
          <a:endParaRPr lang="en-US"/>
        </a:p>
      </dgm:t>
    </dgm:pt>
    <dgm:pt modelId="{1BFA9D48-7E1A-C44A-87C8-9C7775164FBE}" type="sibTrans" cxnId="{085B2DBE-221F-D045-86B3-627628D94741}">
      <dgm:prSet/>
      <dgm:spPr/>
      <dgm:t>
        <a:bodyPr/>
        <a:lstStyle/>
        <a:p>
          <a:endParaRPr lang="en-US"/>
        </a:p>
      </dgm:t>
    </dgm:pt>
    <dgm:pt modelId="{326C923B-6446-FE4E-A815-56B9031BCADC}">
      <dgm:prSet phldrT="[Text]"/>
      <dgm:spPr/>
      <dgm:t>
        <a:bodyPr/>
        <a:lstStyle/>
        <a:p>
          <a:r>
            <a:rPr lang="en-US" dirty="0" smtClean="0"/>
            <a:t>Small group</a:t>
          </a:r>
          <a:endParaRPr lang="en-US" dirty="0"/>
        </a:p>
      </dgm:t>
    </dgm:pt>
    <dgm:pt modelId="{08B933F3-5C37-2C43-BED7-F32F73F33D6A}" type="parTrans" cxnId="{3EC05BD3-BC54-F742-B689-BB41DC811C4D}">
      <dgm:prSet/>
      <dgm:spPr/>
      <dgm:t>
        <a:bodyPr/>
        <a:lstStyle/>
        <a:p>
          <a:endParaRPr lang="en-US"/>
        </a:p>
      </dgm:t>
    </dgm:pt>
    <dgm:pt modelId="{59DFB741-07CB-F04D-AF88-66662B98D5F5}" type="sibTrans" cxnId="{3EC05BD3-BC54-F742-B689-BB41DC811C4D}">
      <dgm:prSet/>
      <dgm:spPr/>
      <dgm:t>
        <a:bodyPr/>
        <a:lstStyle/>
        <a:p>
          <a:endParaRPr lang="en-US"/>
        </a:p>
      </dgm:t>
    </dgm:pt>
    <dgm:pt modelId="{7902499E-1D3A-DF43-902D-AF6386C2F632}">
      <dgm:prSet phldrT="[Text]"/>
      <dgm:spPr/>
      <dgm:t>
        <a:bodyPr/>
        <a:lstStyle/>
        <a:p>
          <a:r>
            <a:rPr lang="en-US" dirty="0" smtClean="0"/>
            <a:t>Individual student</a:t>
          </a:r>
          <a:endParaRPr lang="en-US" dirty="0"/>
        </a:p>
      </dgm:t>
    </dgm:pt>
    <dgm:pt modelId="{911AFD46-7B6B-E748-8E3F-394A9C93C32B}" type="parTrans" cxnId="{1B4FADFA-3ACC-0C4F-B2DD-797F9215EF0A}">
      <dgm:prSet/>
      <dgm:spPr/>
      <dgm:t>
        <a:bodyPr/>
        <a:lstStyle/>
        <a:p>
          <a:endParaRPr lang="en-US"/>
        </a:p>
      </dgm:t>
    </dgm:pt>
    <dgm:pt modelId="{1BD262DC-B606-1E49-B65A-4A5A7075D999}" type="sibTrans" cxnId="{1B4FADFA-3ACC-0C4F-B2DD-797F9215EF0A}">
      <dgm:prSet/>
      <dgm:spPr/>
      <dgm:t>
        <a:bodyPr/>
        <a:lstStyle/>
        <a:p>
          <a:endParaRPr lang="en-US"/>
        </a:p>
      </dgm:t>
    </dgm:pt>
    <dgm:pt modelId="{C156689C-DFC7-E64B-929E-F18CA33F7466}">
      <dgm:prSet phldrT="[Text]"/>
      <dgm:spPr/>
      <dgm:t>
        <a:bodyPr/>
        <a:lstStyle/>
        <a:p>
          <a:r>
            <a:rPr lang="en-US" dirty="0" smtClean="0"/>
            <a:t>Leadership</a:t>
          </a:r>
          <a:endParaRPr lang="en-US" dirty="0"/>
        </a:p>
      </dgm:t>
    </dgm:pt>
    <dgm:pt modelId="{45E011E5-4CBF-394C-BECE-CADADA0D3839}" type="parTrans" cxnId="{F79C5CE3-FB27-7D40-94AB-03864AFBC2D7}">
      <dgm:prSet/>
      <dgm:spPr/>
      <dgm:t>
        <a:bodyPr/>
        <a:lstStyle/>
        <a:p>
          <a:endParaRPr lang="en-US"/>
        </a:p>
      </dgm:t>
    </dgm:pt>
    <dgm:pt modelId="{AF0CA9B2-E48A-6642-89FB-8BC5060A7D9D}" type="sibTrans" cxnId="{F79C5CE3-FB27-7D40-94AB-03864AFBC2D7}">
      <dgm:prSet/>
      <dgm:spPr/>
      <dgm:t>
        <a:bodyPr/>
        <a:lstStyle/>
        <a:p>
          <a:endParaRPr lang="en-US"/>
        </a:p>
      </dgm:t>
    </dgm:pt>
    <dgm:pt modelId="{B6409A08-9B10-8A44-90C4-073F1E0480B1}">
      <dgm:prSet phldrT="[Text]"/>
      <dgm:spPr>
        <a:solidFill>
          <a:srgbClr val="0000FF"/>
        </a:solidFill>
      </dgm:spPr>
      <dgm:t>
        <a:bodyPr/>
        <a:lstStyle/>
        <a:p>
          <a:r>
            <a:rPr lang="en-US" dirty="0" smtClean="0"/>
            <a:t>Student Benefit</a:t>
          </a:r>
          <a:endParaRPr lang="en-US" dirty="0"/>
        </a:p>
      </dgm:t>
    </dgm:pt>
    <dgm:pt modelId="{FD885D87-514B-E143-8D7C-E8A74FCDBD0A}" type="parTrans" cxnId="{0C5B8B89-2643-3045-868A-5CF6D87BC7FD}">
      <dgm:prSet/>
      <dgm:spPr/>
      <dgm:t>
        <a:bodyPr/>
        <a:lstStyle/>
        <a:p>
          <a:endParaRPr lang="en-US"/>
        </a:p>
      </dgm:t>
    </dgm:pt>
    <dgm:pt modelId="{29E2841E-DCA8-7E4A-B0A6-DB0040F2473A}" type="sibTrans" cxnId="{0C5B8B89-2643-3045-868A-5CF6D87BC7FD}">
      <dgm:prSet/>
      <dgm:spPr/>
      <dgm:t>
        <a:bodyPr/>
        <a:lstStyle/>
        <a:p>
          <a:endParaRPr lang="en-US"/>
        </a:p>
      </dgm:t>
    </dgm:pt>
    <dgm:pt modelId="{DF92B870-F3C6-794B-94E7-7E56DD868ED0}">
      <dgm:prSet phldrT="[Text]"/>
      <dgm:spPr/>
      <dgm:t>
        <a:bodyPr/>
        <a:lstStyle/>
        <a:p>
          <a:r>
            <a:rPr lang="en-US" dirty="0" smtClean="0"/>
            <a:t>Academic</a:t>
          </a:r>
          <a:endParaRPr lang="en-US" dirty="0"/>
        </a:p>
      </dgm:t>
    </dgm:pt>
    <dgm:pt modelId="{6E808E54-0302-6F43-B46E-2B5833342292}" type="parTrans" cxnId="{C9007345-C319-564C-A590-2641B11295A3}">
      <dgm:prSet/>
      <dgm:spPr/>
      <dgm:t>
        <a:bodyPr/>
        <a:lstStyle/>
        <a:p>
          <a:endParaRPr lang="en-US"/>
        </a:p>
      </dgm:t>
    </dgm:pt>
    <dgm:pt modelId="{73B94082-A1B3-EC47-92F4-CC9833A1FDDF}" type="sibTrans" cxnId="{C9007345-C319-564C-A590-2641B11295A3}">
      <dgm:prSet/>
      <dgm:spPr/>
      <dgm:t>
        <a:bodyPr/>
        <a:lstStyle/>
        <a:p>
          <a:endParaRPr lang="en-US"/>
        </a:p>
      </dgm:t>
    </dgm:pt>
    <dgm:pt modelId="{6B8AAAA3-765C-A648-9E3A-E746B47B12A7}">
      <dgm:prSet phldrT="[Text]"/>
      <dgm:spPr/>
      <dgm:t>
        <a:bodyPr/>
        <a:lstStyle/>
        <a:p>
          <a:r>
            <a:rPr lang="en-US" dirty="0" smtClean="0"/>
            <a:t>Social skills</a:t>
          </a:r>
          <a:endParaRPr lang="en-US" dirty="0"/>
        </a:p>
      </dgm:t>
    </dgm:pt>
    <dgm:pt modelId="{2E18D2C5-94A1-AC4C-AF13-1279E0FB3A85}" type="parTrans" cxnId="{D9137BE5-FC2F-C544-B554-2CB205963E33}">
      <dgm:prSet/>
      <dgm:spPr/>
      <dgm:t>
        <a:bodyPr/>
        <a:lstStyle/>
        <a:p>
          <a:endParaRPr lang="en-US"/>
        </a:p>
      </dgm:t>
    </dgm:pt>
    <dgm:pt modelId="{9FAC34D2-B715-1644-98AA-551DAB783145}" type="sibTrans" cxnId="{D9137BE5-FC2F-C544-B554-2CB205963E33}">
      <dgm:prSet/>
      <dgm:spPr/>
      <dgm:t>
        <a:bodyPr/>
        <a:lstStyle/>
        <a:p>
          <a:endParaRPr lang="en-US"/>
        </a:p>
      </dgm:t>
    </dgm:pt>
    <dgm:pt modelId="{D751E13E-5F8E-8D44-B252-3BEA33FBC315}">
      <dgm:prSet phldrT="[Text]"/>
      <dgm:spPr/>
      <dgm:t>
        <a:bodyPr/>
        <a:lstStyle/>
        <a:p>
          <a:r>
            <a:rPr lang="en-US" dirty="0" smtClean="0"/>
            <a:t>Self-management</a:t>
          </a:r>
          <a:endParaRPr lang="en-US" dirty="0"/>
        </a:p>
      </dgm:t>
    </dgm:pt>
    <dgm:pt modelId="{4DDAE8A2-0409-6C46-90AB-D1697EE35D3A}" type="parTrans" cxnId="{20F5DEAA-8C98-6048-9410-232938451F2E}">
      <dgm:prSet/>
      <dgm:spPr/>
      <dgm:t>
        <a:bodyPr/>
        <a:lstStyle/>
        <a:p>
          <a:endParaRPr lang="en-US"/>
        </a:p>
      </dgm:t>
    </dgm:pt>
    <dgm:pt modelId="{03565A28-475C-0D4E-8818-882D7D2AB8EE}" type="sibTrans" cxnId="{20F5DEAA-8C98-6048-9410-232938451F2E}">
      <dgm:prSet/>
      <dgm:spPr/>
      <dgm:t>
        <a:bodyPr/>
        <a:lstStyle/>
        <a:p>
          <a:endParaRPr lang="en-US"/>
        </a:p>
      </dgm:t>
    </dgm:pt>
    <dgm:pt modelId="{8DD9D6F0-D1F2-064A-B89D-8EC9C6D56165}">
      <dgm:prSet phldrT="[Text]"/>
      <dgm:spPr/>
      <dgm:t>
        <a:bodyPr/>
        <a:lstStyle/>
        <a:p>
          <a:r>
            <a:rPr lang="en-US" dirty="0" smtClean="0"/>
            <a:t>Expectations &amp; routines</a:t>
          </a:r>
          <a:endParaRPr lang="en-US" dirty="0"/>
        </a:p>
      </dgm:t>
    </dgm:pt>
    <dgm:pt modelId="{E864E09C-3E39-2A48-A77E-749443ADBEC9}" type="parTrans" cxnId="{E6A7C299-CDF1-F948-A68C-9AC7B24AAF69}">
      <dgm:prSet/>
      <dgm:spPr/>
      <dgm:t>
        <a:bodyPr/>
        <a:lstStyle/>
        <a:p>
          <a:endParaRPr lang="en-US"/>
        </a:p>
      </dgm:t>
    </dgm:pt>
    <dgm:pt modelId="{32FCCC04-0247-6745-899F-C0CB8CCA8E81}" type="sibTrans" cxnId="{E6A7C299-CDF1-F948-A68C-9AC7B24AAF69}">
      <dgm:prSet/>
      <dgm:spPr/>
      <dgm:t>
        <a:bodyPr/>
        <a:lstStyle/>
        <a:p>
          <a:endParaRPr lang="en-US"/>
        </a:p>
      </dgm:t>
    </dgm:pt>
    <dgm:pt modelId="{AF6C528F-8A83-8B46-A954-99C22B51292B}">
      <dgm:prSet phldrT="[Text]"/>
      <dgm:spPr/>
      <dgm:t>
        <a:bodyPr/>
        <a:lstStyle/>
        <a:p>
          <a:r>
            <a:rPr lang="en-US" dirty="0" smtClean="0"/>
            <a:t>Policy, funding, leadership, priority, agreement</a:t>
          </a:r>
          <a:endParaRPr lang="en-US" dirty="0"/>
        </a:p>
      </dgm:t>
    </dgm:pt>
    <dgm:pt modelId="{C6CE72E2-CB78-0249-9C66-15889D7D9C53}" type="sibTrans" cxnId="{4FB717B8-9CA7-C341-AF3B-0744A550235F}">
      <dgm:prSet/>
      <dgm:spPr/>
      <dgm:t>
        <a:bodyPr/>
        <a:lstStyle/>
        <a:p>
          <a:endParaRPr lang="en-US"/>
        </a:p>
      </dgm:t>
    </dgm:pt>
    <dgm:pt modelId="{6502EB37-DF84-BF42-BD1D-DE2257250923}" type="parTrans" cxnId="{4FB717B8-9CA7-C341-AF3B-0744A550235F}">
      <dgm:prSet/>
      <dgm:spPr/>
      <dgm:t>
        <a:bodyPr/>
        <a:lstStyle/>
        <a:p>
          <a:endParaRPr lang="en-US"/>
        </a:p>
      </dgm:t>
    </dgm:pt>
    <dgm:pt modelId="{2ACAD59B-195E-6346-A4D3-6249510CBF3D}">
      <dgm:prSet phldrT="[Text]"/>
      <dgm:spPr/>
      <dgm:t>
        <a:bodyPr/>
        <a:lstStyle/>
        <a:p>
          <a:r>
            <a:rPr lang="en-US" dirty="0" smtClean="0"/>
            <a:t>Team meeting schedule</a:t>
          </a:r>
          <a:endParaRPr lang="en-US" dirty="0"/>
        </a:p>
      </dgm:t>
    </dgm:pt>
    <dgm:pt modelId="{6DD0C082-61AE-094C-8826-1FE49A5A453A}" type="parTrans" cxnId="{350E36A7-2B6A-0C48-9F59-142888DF77B9}">
      <dgm:prSet/>
      <dgm:spPr/>
      <dgm:t>
        <a:bodyPr/>
        <a:lstStyle/>
        <a:p>
          <a:endParaRPr lang="en-US"/>
        </a:p>
      </dgm:t>
    </dgm:pt>
    <dgm:pt modelId="{0C4A90DA-BF95-6347-81B7-901263EEC5DD}" type="sibTrans" cxnId="{350E36A7-2B6A-0C48-9F59-142888DF77B9}">
      <dgm:prSet/>
      <dgm:spPr/>
      <dgm:t>
        <a:bodyPr/>
        <a:lstStyle/>
        <a:p>
          <a:endParaRPr lang="en-US"/>
        </a:p>
      </dgm:t>
    </dgm:pt>
    <dgm:pt modelId="{95324525-70F3-0148-A1F9-777581C41DC5}" type="pres">
      <dgm:prSet presAssocID="{92D59E10-8B47-DB4C-9D1B-9EE96FB96270}" presName="Name0" presStyleCnt="0">
        <dgm:presLayoutVars>
          <dgm:dir/>
          <dgm:animLvl val="lvl"/>
          <dgm:resizeHandles val="exact"/>
        </dgm:presLayoutVars>
      </dgm:prSet>
      <dgm:spPr/>
      <dgm:t>
        <a:bodyPr/>
        <a:lstStyle/>
        <a:p>
          <a:endParaRPr lang="en-US"/>
        </a:p>
      </dgm:t>
    </dgm:pt>
    <dgm:pt modelId="{58575EC2-26C5-134C-A30F-26AF416EB49D}" type="pres">
      <dgm:prSet presAssocID="{92D59E10-8B47-DB4C-9D1B-9EE96FB96270}" presName="tSp" presStyleCnt="0"/>
      <dgm:spPr/>
      <dgm:t>
        <a:bodyPr/>
        <a:lstStyle/>
        <a:p>
          <a:endParaRPr lang="en-US"/>
        </a:p>
      </dgm:t>
    </dgm:pt>
    <dgm:pt modelId="{71C29390-A9EA-294A-B6A2-A2E564C70EF4}" type="pres">
      <dgm:prSet presAssocID="{92D59E10-8B47-DB4C-9D1B-9EE96FB96270}" presName="bSp" presStyleCnt="0"/>
      <dgm:spPr/>
      <dgm:t>
        <a:bodyPr/>
        <a:lstStyle/>
        <a:p>
          <a:endParaRPr lang="en-US"/>
        </a:p>
      </dgm:t>
    </dgm:pt>
    <dgm:pt modelId="{DF9857DA-9321-5B4C-9B6E-8C37639DC1BE}" type="pres">
      <dgm:prSet presAssocID="{92D59E10-8B47-DB4C-9D1B-9EE96FB96270}" presName="process" presStyleCnt="0"/>
      <dgm:spPr/>
      <dgm:t>
        <a:bodyPr/>
        <a:lstStyle/>
        <a:p>
          <a:endParaRPr lang="en-US"/>
        </a:p>
      </dgm:t>
    </dgm:pt>
    <dgm:pt modelId="{3658FAD9-E725-F844-A7D8-D52CA07050F4}" type="pres">
      <dgm:prSet presAssocID="{90D3A60D-0132-DC4C-82F5-168D0533A586}" presName="composite1" presStyleCnt="0"/>
      <dgm:spPr/>
      <dgm:t>
        <a:bodyPr/>
        <a:lstStyle/>
        <a:p>
          <a:endParaRPr lang="en-US"/>
        </a:p>
      </dgm:t>
    </dgm:pt>
    <dgm:pt modelId="{F368DAC6-02F3-5941-B651-7B8D07642A24}" type="pres">
      <dgm:prSet presAssocID="{90D3A60D-0132-DC4C-82F5-168D0533A586}" presName="dummyNode1" presStyleLbl="node1" presStyleIdx="0" presStyleCnt="4"/>
      <dgm:spPr/>
      <dgm:t>
        <a:bodyPr/>
        <a:lstStyle/>
        <a:p>
          <a:endParaRPr lang="en-US"/>
        </a:p>
      </dgm:t>
    </dgm:pt>
    <dgm:pt modelId="{84060D91-8A97-BC4D-96C6-9D83A82B286F}" type="pres">
      <dgm:prSet presAssocID="{90D3A60D-0132-DC4C-82F5-168D0533A586}" presName="childNode1" presStyleLbl="bgAcc1" presStyleIdx="0" presStyleCnt="4">
        <dgm:presLayoutVars>
          <dgm:bulletEnabled val="1"/>
        </dgm:presLayoutVars>
      </dgm:prSet>
      <dgm:spPr/>
      <dgm:t>
        <a:bodyPr/>
        <a:lstStyle/>
        <a:p>
          <a:endParaRPr lang="en-US"/>
        </a:p>
      </dgm:t>
    </dgm:pt>
    <dgm:pt modelId="{297B2B53-2476-FD4B-95A0-AC29704C8765}" type="pres">
      <dgm:prSet presAssocID="{90D3A60D-0132-DC4C-82F5-168D0533A586}" presName="childNode1tx" presStyleLbl="bgAcc1" presStyleIdx="0" presStyleCnt="4">
        <dgm:presLayoutVars>
          <dgm:bulletEnabled val="1"/>
        </dgm:presLayoutVars>
      </dgm:prSet>
      <dgm:spPr/>
      <dgm:t>
        <a:bodyPr/>
        <a:lstStyle/>
        <a:p>
          <a:endParaRPr lang="en-US"/>
        </a:p>
      </dgm:t>
    </dgm:pt>
    <dgm:pt modelId="{E2B46D6B-30E6-8746-B806-C54899E0D89A}" type="pres">
      <dgm:prSet presAssocID="{90D3A60D-0132-DC4C-82F5-168D0533A586}" presName="parentNode1" presStyleLbl="node1" presStyleIdx="0" presStyleCnt="4">
        <dgm:presLayoutVars>
          <dgm:chMax val="1"/>
          <dgm:bulletEnabled val="1"/>
        </dgm:presLayoutVars>
      </dgm:prSet>
      <dgm:spPr/>
      <dgm:t>
        <a:bodyPr/>
        <a:lstStyle/>
        <a:p>
          <a:endParaRPr lang="en-US"/>
        </a:p>
      </dgm:t>
    </dgm:pt>
    <dgm:pt modelId="{2C1F305B-70CF-054D-A730-5A38C46268E0}" type="pres">
      <dgm:prSet presAssocID="{90D3A60D-0132-DC4C-82F5-168D0533A586}" presName="connSite1" presStyleCnt="0"/>
      <dgm:spPr/>
      <dgm:t>
        <a:bodyPr/>
        <a:lstStyle/>
        <a:p>
          <a:endParaRPr lang="en-US"/>
        </a:p>
      </dgm:t>
    </dgm:pt>
    <dgm:pt modelId="{7CFBA7BE-86CA-FF4B-A280-9A22E6FF58D5}" type="pres">
      <dgm:prSet presAssocID="{D728CA8F-43F4-2245-8F0F-D244824BEB48}" presName="Name9" presStyleLbl="sibTrans2D1" presStyleIdx="0" presStyleCnt="3"/>
      <dgm:spPr/>
      <dgm:t>
        <a:bodyPr/>
        <a:lstStyle/>
        <a:p>
          <a:endParaRPr lang="en-US"/>
        </a:p>
      </dgm:t>
    </dgm:pt>
    <dgm:pt modelId="{F27AA8F5-88E4-A048-A6DC-4FC7FDBF973F}" type="pres">
      <dgm:prSet presAssocID="{4D0A00A8-EEC8-164B-A928-588F0A5C6E8D}" presName="composite2" presStyleCnt="0"/>
      <dgm:spPr/>
      <dgm:t>
        <a:bodyPr/>
        <a:lstStyle/>
        <a:p>
          <a:endParaRPr lang="en-US"/>
        </a:p>
      </dgm:t>
    </dgm:pt>
    <dgm:pt modelId="{99DFB1FA-6640-C34E-B542-AF455BAEC323}" type="pres">
      <dgm:prSet presAssocID="{4D0A00A8-EEC8-164B-A928-588F0A5C6E8D}" presName="dummyNode2" presStyleLbl="node1" presStyleIdx="0" presStyleCnt="4"/>
      <dgm:spPr/>
      <dgm:t>
        <a:bodyPr/>
        <a:lstStyle/>
        <a:p>
          <a:endParaRPr lang="en-US"/>
        </a:p>
      </dgm:t>
    </dgm:pt>
    <dgm:pt modelId="{497B8851-9C1D-EB40-9DBE-E38A2D5C3EF2}" type="pres">
      <dgm:prSet presAssocID="{4D0A00A8-EEC8-164B-A928-588F0A5C6E8D}" presName="childNode2" presStyleLbl="bgAcc1" presStyleIdx="1" presStyleCnt="4">
        <dgm:presLayoutVars>
          <dgm:bulletEnabled val="1"/>
        </dgm:presLayoutVars>
      </dgm:prSet>
      <dgm:spPr/>
      <dgm:t>
        <a:bodyPr/>
        <a:lstStyle/>
        <a:p>
          <a:endParaRPr lang="en-US"/>
        </a:p>
      </dgm:t>
    </dgm:pt>
    <dgm:pt modelId="{D7E92F3E-5463-704D-A319-B29D13CA1B95}" type="pres">
      <dgm:prSet presAssocID="{4D0A00A8-EEC8-164B-A928-588F0A5C6E8D}" presName="childNode2tx" presStyleLbl="bgAcc1" presStyleIdx="1" presStyleCnt="4">
        <dgm:presLayoutVars>
          <dgm:bulletEnabled val="1"/>
        </dgm:presLayoutVars>
      </dgm:prSet>
      <dgm:spPr/>
      <dgm:t>
        <a:bodyPr/>
        <a:lstStyle/>
        <a:p>
          <a:endParaRPr lang="en-US"/>
        </a:p>
      </dgm:t>
    </dgm:pt>
    <dgm:pt modelId="{6457A770-10D5-BD43-BB9F-DB589FEB2F95}" type="pres">
      <dgm:prSet presAssocID="{4D0A00A8-EEC8-164B-A928-588F0A5C6E8D}" presName="parentNode2" presStyleLbl="node1" presStyleIdx="1" presStyleCnt="4">
        <dgm:presLayoutVars>
          <dgm:chMax val="0"/>
          <dgm:bulletEnabled val="1"/>
        </dgm:presLayoutVars>
      </dgm:prSet>
      <dgm:spPr/>
      <dgm:t>
        <a:bodyPr/>
        <a:lstStyle/>
        <a:p>
          <a:endParaRPr lang="en-US"/>
        </a:p>
      </dgm:t>
    </dgm:pt>
    <dgm:pt modelId="{3E053E12-35E4-1B46-BD7C-F07CF8BE3B3B}" type="pres">
      <dgm:prSet presAssocID="{4D0A00A8-EEC8-164B-A928-588F0A5C6E8D}" presName="connSite2" presStyleCnt="0"/>
      <dgm:spPr/>
      <dgm:t>
        <a:bodyPr/>
        <a:lstStyle/>
        <a:p>
          <a:endParaRPr lang="en-US"/>
        </a:p>
      </dgm:t>
    </dgm:pt>
    <dgm:pt modelId="{2F3E52B6-DA47-FB40-9295-CCAACF6C077C}" type="pres">
      <dgm:prSet presAssocID="{FB6F8AD7-46B2-A44D-9A9F-853FEDB3207F}" presName="Name18" presStyleLbl="sibTrans2D1" presStyleIdx="1" presStyleCnt="3"/>
      <dgm:spPr/>
      <dgm:t>
        <a:bodyPr/>
        <a:lstStyle/>
        <a:p>
          <a:endParaRPr lang="en-US"/>
        </a:p>
      </dgm:t>
    </dgm:pt>
    <dgm:pt modelId="{0B3C1CC7-A704-B441-BEEB-9FB784BA989F}" type="pres">
      <dgm:prSet presAssocID="{49D29AF7-08E7-3945-8B8A-6A8B08A4E0B0}" presName="composite1" presStyleCnt="0"/>
      <dgm:spPr/>
      <dgm:t>
        <a:bodyPr/>
        <a:lstStyle/>
        <a:p>
          <a:endParaRPr lang="en-US"/>
        </a:p>
      </dgm:t>
    </dgm:pt>
    <dgm:pt modelId="{9F558D5E-CE7B-9745-A719-A36D4B3AF0EC}" type="pres">
      <dgm:prSet presAssocID="{49D29AF7-08E7-3945-8B8A-6A8B08A4E0B0}" presName="dummyNode1" presStyleLbl="node1" presStyleIdx="1" presStyleCnt="4"/>
      <dgm:spPr/>
      <dgm:t>
        <a:bodyPr/>
        <a:lstStyle/>
        <a:p>
          <a:endParaRPr lang="en-US"/>
        </a:p>
      </dgm:t>
    </dgm:pt>
    <dgm:pt modelId="{4518D5B1-FEC7-7C42-9302-BA6212191977}" type="pres">
      <dgm:prSet presAssocID="{49D29AF7-08E7-3945-8B8A-6A8B08A4E0B0}" presName="childNode1" presStyleLbl="bgAcc1" presStyleIdx="2" presStyleCnt="4">
        <dgm:presLayoutVars>
          <dgm:bulletEnabled val="1"/>
        </dgm:presLayoutVars>
      </dgm:prSet>
      <dgm:spPr/>
      <dgm:t>
        <a:bodyPr/>
        <a:lstStyle/>
        <a:p>
          <a:endParaRPr lang="en-US"/>
        </a:p>
      </dgm:t>
    </dgm:pt>
    <dgm:pt modelId="{0DC3135E-5EF0-0842-B365-9DC7D418E56A}" type="pres">
      <dgm:prSet presAssocID="{49D29AF7-08E7-3945-8B8A-6A8B08A4E0B0}" presName="childNode1tx" presStyleLbl="bgAcc1" presStyleIdx="2" presStyleCnt="4">
        <dgm:presLayoutVars>
          <dgm:bulletEnabled val="1"/>
        </dgm:presLayoutVars>
      </dgm:prSet>
      <dgm:spPr/>
      <dgm:t>
        <a:bodyPr/>
        <a:lstStyle/>
        <a:p>
          <a:endParaRPr lang="en-US"/>
        </a:p>
      </dgm:t>
    </dgm:pt>
    <dgm:pt modelId="{4208F3E0-7579-E44E-8284-AC54B096C7EC}" type="pres">
      <dgm:prSet presAssocID="{49D29AF7-08E7-3945-8B8A-6A8B08A4E0B0}" presName="parentNode1" presStyleLbl="node1" presStyleIdx="2" presStyleCnt="4">
        <dgm:presLayoutVars>
          <dgm:chMax val="1"/>
          <dgm:bulletEnabled val="1"/>
        </dgm:presLayoutVars>
      </dgm:prSet>
      <dgm:spPr/>
      <dgm:t>
        <a:bodyPr/>
        <a:lstStyle/>
        <a:p>
          <a:endParaRPr lang="en-US"/>
        </a:p>
      </dgm:t>
    </dgm:pt>
    <dgm:pt modelId="{B59D7EFD-FBC1-E543-BA64-4FFD37FB5F62}" type="pres">
      <dgm:prSet presAssocID="{49D29AF7-08E7-3945-8B8A-6A8B08A4E0B0}" presName="connSite1" presStyleCnt="0"/>
      <dgm:spPr/>
      <dgm:t>
        <a:bodyPr/>
        <a:lstStyle/>
        <a:p>
          <a:endParaRPr lang="en-US"/>
        </a:p>
      </dgm:t>
    </dgm:pt>
    <dgm:pt modelId="{F6629A88-8771-5B4D-98A4-9054A17BBCE9}" type="pres">
      <dgm:prSet presAssocID="{92F7205E-0E38-BD40-A037-AA371980E608}" presName="Name9" presStyleLbl="sibTrans2D1" presStyleIdx="2" presStyleCnt="3"/>
      <dgm:spPr/>
      <dgm:t>
        <a:bodyPr/>
        <a:lstStyle/>
        <a:p>
          <a:endParaRPr lang="en-US"/>
        </a:p>
      </dgm:t>
    </dgm:pt>
    <dgm:pt modelId="{A529F9FF-B911-7C45-8751-D9D43109FF8B}" type="pres">
      <dgm:prSet presAssocID="{B6409A08-9B10-8A44-90C4-073F1E0480B1}" presName="composite2" presStyleCnt="0"/>
      <dgm:spPr/>
      <dgm:t>
        <a:bodyPr/>
        <a:lstStyle/>
        <a:p>
          <a:endParaRPr lang="en-US"/>
        </a:p>
      </dgm:t>
    </dgm:pt>
    <dgm:pt modelId="{C0BCABA2-91A0-EF4D-9FF7-020407008B80}" type="pres">
      <dgm:prSet presAssocID="{B6409A08-9B10-8A44-90C4-073F1E0480B1}" presName="dummyNode2" presStyleLbl="node1" presStyleIdx="2" presStyleCnt="4"/>
      <dgm:spPr/>
      <dgm:t>
        <a:bodyPr/>
        <a:lstStyle/>
        <a:p>
          <a:endParaRPr lang="en-US"/>
        </a:p>
      </dgm:t>
    </dgm:pt>
    <dgm:pt modelId="{A12E253C-0DEE-614B-A519-F257FAF26B99}" type="pres">
      <dgm:prSet presAssocID="{B6409A08-9B10-8A44-90C4-073F1E0480B1}" presName="childNode2" presStyleLbl="bgAcc1" presStyleIdx="3" presStyleCnt="4">
        <dgm:presLayoutVars>
          <dgm:bulletEnabled val="1"/>
        </dgm:presLayoutVars>
      </dgm:prSet>
      <dgm:spPr/>
      <dgm:t>
        <a:bodyPr/>
        <a:lstStyle/>
        <a:p>
          <a:endParaRPr lang="en-US"/>
        </a:p>
      </dgm:t>
    </dgm:pt>
    <dgm:pt modelId="{1399C150-2949-7C4E-ACF7-72E71D0E1AC2}" type="pres">
      <dgm:prSet presAssocID="{B6409A08-9B10-8A44-90C4-073F1E0480B1}" presName="childNode2tx" presStyleLbl="bgAcc1" presStyleIdx="3" presStyleCnt="4">
        <dgm:presLayoutVars>
          <dgm:bulletEnabled val="1"/>
        </dgm:presLayoutVars>
      </dgm:prSet>
      <dgm:spPr/>
      <dgm:t>
        <a:bodyPr/>
        <a:lstStyle/>
        <a:p>
          <a:endParaRPr lang="en-US"/>
        </a:p>
      </dgm:t>
    </dgm:pt>
    <dgm:pt modelId="{8641A9F7-4E97-B446-AA08-4AD121C3DB03}" type="pres">
      <dgm:prSet presAssocID="{B6409A08-9B10-8A44-90C4-073F1E0480B1}" presName="parentNode2" presStyleLbl="node1" presStyleIdx="3" presStyleCnt="4">
        <dgm:presLayoutVars>
          <dgm:chMax val="0"/>
          <dgm:bulletEnabled val="1"/>
        </dgm:presLayoutVars>
      </dgm:prSet>
      <dgm:spPr/>
      <dgm:t>
        <a:bodyPr/>
        <a:lstStyle/>
        <a:p>
          <a:endParaRPr lang="en-US"/>
        </a:p>
      </dgm:t>
    </dgm:pt>
    <dgm:pt modelId="{7C083815-9024-E840-BE1B-7E06205A72C2}" type="pres">
      <dgm:prSet presAssocID="{B6409A08-9B10-8A44-90C4-073F1E0480B1}" presName="connSite2" presStyleCnt="0"/>
      <dgm:spPr/>
      <dgm:t>
        <a:bodyPr/>
        <a:lstStyle/>
        <a:p>
          <a:endParaRPr lang="en-US"/>
        </a:p>
      </dgm:t>
    </dgm:pt>
  </dgm:ptLst>
  <dgm:cxnLst>
    <dgm:cxn modelId="{7527BC0F-2C90-4641-B02C-9F70DE5034A7}" type="presOf" srcId="{7902499E-1D3A-DF43-902D-AF6386C2F632}" destId="{0DC3135E-5EF0-0842-B365-9DC7D418E56A}" srcOrd="1" destOrd="3" presId="urn:microsoft.com/office/officeart/2005/8/layout/hProcess4"/>
    <dgm:cxn modelId="{0C5B8B89-2643-3045-868A-5CF6D87BC7FD}" srcId="{92D59E10-8B47-DB4C-9D1B-9EE96FB96270}" destId="{B6409A08-9B10-8A44-90C4-073F1E0480B1}" srcOrd="3" destOrd="0" parTransId="{FD885D87-514B-E143-8D7C-E8A74FCDBD0A}" sibTransId="{29E2841E-DCA8-7E4A-B0A6-DB0040F2473A}"/>
    <dgm:cxn modelId="{B254862F-BEF4-B744-B290-F25D17AE9D15}" type="presOf" srcId="{ECBD4C1D-F6AD-A34B-B67C-0697365CCE26}" destId="{497B8851-9C1D-EB40-9DBE-E38A2D5C3EF2}" srcOrd="0" destOrd="0" presId="urn:microsoft.com/office/officeart/2005/8/layout/hProcess4"/>
    <dgm:cxn modelId="{E5F8FC32-FEB2-9F45-9E5F-C2D7FD709129}" type="presOf" srcId="{6B8AAAA3-765C-A648-9E3A-E746B47B12A7}" destId="{1399C150-2949-7C4E-ACF7-72E71D0E1AC2}" srcOrd="1" destOrd="2" presId="urn:microsoft.com/office/officeart/2005/8/layout/hProcess4"/>
    <dgm:cxn modelId="{FC7E0C37-E1EC-784A-B49A-CF996AAC103D}" srcId="{92D59E10-8B47-DB4C-9D1B-9EE96FB96270}" destId="{90D3A60D-0132-DC4C-82F5-168D0533A586}" srcOrd="0" destOrd="0" parTransId="{7E144474-1931-3B48-8F4A-98547BD5F9A1}" sibTransId="{D728CA8F-43F4-2245-8F0F-D244824BEB48}"/>
    <dgm:cxn modelId="{34D9CAD1-4ED1-904A-8B99-34B3127E84EC}" type="presOf" srcId="{FB6F8AD7-46B2-A44D-9A9F-853FEDB3207F}" destId="{2F3E52B6-DA47-FB40-9295-CCAACF6C077C}" srcOrd="0" destOrd="0" presId="urn:microsoft.com/office/officeart/2005/8/layout/hProcess4"/>
    <dgm:cxn modelId="{3F6462E3-81B1-0C42-A2D1-7E40AFAAA446}" type="presOf" srcId="{2ACAD59B-195E-6346-A4D3-6249510CBF3D}" destId="{D7E92F3E-5463-704D-A319-B29D13CA1B95}" srcOrd="1" destOrd="3" presId="urn:microsoft.com/office/officeart/2005/8/layout/hProcess4"/>
    <dgm:cxn modelId="{F5F3899F-185C-AE42-9C2E-4267CFC98464}" type="presOf" srcId="{2ACAD59B-195E-6346-A4D3-6249510CBF3D}" destId="{497B8851-9C1D-EB40-9DBE-E38A2D5C3EF2}" srcOrd="0" destOrd="3" presId="urn:microsoft.com/office/officeart/2005/8/layout/hProcess4"/>
    <dgm:cxn modelId="{D73A2570-5BAC-8845-BD4E-C9BDB62177D7}" type="presOf" srcId="{90D3A60D-0132-DC4C-82F5-168D0533A586}" destId="{E2B46D6B-30E6-8746-B806-C54899E0D89A}" srcOrd="0" destOrd="0" presId="urn:microsoft.com/office/officeart/2005/8/layout/hProcess4"/>
    <dgm:cxn modelId="{4FB717B8-9CA7-C341-AF3B-0744A550235F}" srcId="{90D3A60D-0132-DC4C-82F5-168D0533A586}" destId="{AF6C528F-8A83-8B46-A954-99C22B51292B}" srcOrd="1" destOrd="0" parTransId="{6502EB37-DF84-BF42-BD1D-DE2257250923}" sibTransId="{C6CE72E2-CB78-0249-9C66-15889D7D9C53}"/>
    <dgm:cxn modelId="{5CE9A6D3-7B31-F042-8089-0F314C4B4B6C}" type="presOf" srcId="{4D0A00A8-EEC8-164B-A928-588F0A5C6E8D}" destId="{6457A770-10D5-BD43-BB9F-DB589FEB2F95}" srcOrd="0" destOrd="0" presId="urn:microsoft.com/office/officeart/2005/8/layout/hProcess4"/>
    <dgm:cxn modelId="{A0678729-AF54-C144-A069-29D7B646DD45}" type="presOf" srcId="{CF9653FF-A529-D142-BE2C-06C73BEA628A}" destId="{4518D5B1-FEC7-7C42-9302-BA6212191977}" srcOrd="0" destOrd="1" presId="urn:microsoft.com/office/officeart/2005/8/layout/hProcess4"/>
    <dgm:cxn modelId="{2C9FC6E7-6B54-1E4F-897D-C20ADE567FC3}" type="presOf" srcId="{C156689C-DFC7-E64B-929E-F18CA33F7466}" destId="{497B8851-9C1D-EB40-9DBE-E38A2D5C3EF2}" srcOrd="0" destOrd="2" presId="urn:microsoft.com/office/officeart/2005/8/layout/hProcess4"/>
    <dgm:cxn modelId="{5833F075-B1C6-BF46-B357-A0EE485D48DD}" type="presOf" srcId="{AF6C528F-8A83-8B46-A954-99C22B51292B}" destId="{297B2B53-2476-FD4B-95A0-AC29704C8765}" srcOrd="1" destOrd="1" presId="urn:microsoft.com/office/officeart/2005/8/layout/hProcess4"/>
    <dgm:cxn modelId="{D1F00CD4-55F2-C54A-A93D-B41934C1284F}" type="presOf" srcId="{DF92B870-F3C6-794B-94E7-7E56DD868ED0}" destId="{A12E253C-0DEE-614B-A519-F257FAF26B99}" srcOrd="0" destOrd="0" presId="urn:microsoft.com/office/officeart/2005/8/layout/hProcess4"/>
    <dgm:cxn modelId="{077E7157-4DF3-6049-8604-0E0806693641}" type="presOf" srcId="{D751E13E-5F8E-8D44-B252-3BEA33FBC315}" destId="{A12E253C-0DEE-614B-A519-F257FAF26B99}" srcOrd="0" destOrd="3" presId="urn:microsoft.com/office/officeart/2005/8/layout/hProcess4"/>
    <dgm:cxn modelId="{2123D722-5BB7-8042-BEFA-1CF8EE843F7D}" type="presOf" srcId="{110FEA36-5B7F-1245-8428-A930A4971A21}" destId="{4518D5B1-FEC7-7C42-9302-BA6212191977}" srcOrd="0" destOrd="0" presId="urn:microsoft.com/office/officeart/2005/8/layout/hProcess4"/>
    <dgm:cxn modelId="{E6A7C299-CDF1-F948-A68C-9AC7B24AAF69}" srcId="{B6409A08-9B10-8A44-90C4-073F1E0480B1}" destId="{8DD9D6F0-D1F2-064A-B89D-8EC9C6D56165}" srcOrd="1" destOrd="0" parTransId="{E864E09C-3E39-2A48-A77E-749443ADBEC9}" sibTransId="{32FCCC04-0247-6745-899F-C0CB8CCA8E81}"/>
    <dgm:cxn modelId="{1AAFE979-EEC9-A64C-95B4-4846ECD29DA2}" type="presOf" srcId="{DF92B870-F3C6-794B-94E7-7E56DD868ED0}" destId="{1399C150-2949-7C4E-ACF7-72E71D0E1AC2}" srcOrd="1" destOrd="0" presId="urn:microsoft.com/office/officeart/2005/8/layout/hProcess4"/>
    <dgm:cxn modelId="{350E36A7-2B6A-0C48-9F59-142888DF77B9}" srcId="{4D0A00A8-EEC8-164B-A928-588F0A5C6E8D}" destId="{2ACAD59B-195E-6346-A4D3-6249510CBF3D}" srcOrd="3" destOrd="0" parTransId="{6DD0C082-61AE-094C-8826-1FE49A5A453A}" sibTransId="{0C4A90DA-BF95-6347-81B7-901263EEC5DD}"/>
    <dgm:cxn modelId="{184B1702-2BD7-154B-8BC5-D97A0DC5A416}" srcId="{49D29AF7-08E7-3945-8B8A-6A8B08A4E0B0}" destId="{CF9653FF-A529-D142-BE2C-06C73BEA628A}" srcOrd="1" destOrd="0" parTransId="{D1D3BEAC-07E2-BB45-8BF2-B3FC14E2053E}" sibTransId="{F635F55B-0A2C-2B4C-9976-826A90BB9B0D}"/>
    <dgm:cxn modelId="{80101FC1-D5FF-A84C-ABBE-ADE7D1274E40}" type="presOf" srcId="{40392B71-2322-114F-87E3-A5EFD73EA830}" destId="{84060D91-8A97-BC4D-96C6-9D83A82B286F}" srcOrd="0" destOrd="0" presId="urn:microsoft.com/office/officeart/2005/8/layout/hProcess4"/>
    <dgm:cxn modelId="{3F2C8636-8655-3B42-B9CB-CA50963C5EF8}" type="presOf" srcId="{49D29AF7-08E7-3945-8B8A-6A8B08A4E0B0}" destId="{4208F3E0-7579-E44E-8284-AC54B096C7EC}" srcOrd="0" destOrd="0" presId="urn:microsoft.com/office/officeart/2005/8/layout/hProcess4"/>
    <dgm:cxn modelId="{84496216-C1BD-044E-838D-C8B8E85B132D}" srcId="{4D0A00A8-EEC8-164B-A928-588F0A5C6E8D}" destId="{ECBD4C1D-F6AD-A34B-B67C-0697365CCE26}" srcOrd="0" destOrd="0" parTransId="{AF98F6BF-8991-9D4A-A8EA-64E611E8CA40}" sibTransId="{B442244D-DD29-024E-A64E-E1E7F16EE9B4}"/>
    <dgm:cxn modelId="{C9007345-C319-564C-A590-2641B11295A3}" srcId="{B6409A08-9B10-8A44-90C4-073F1E0480B1}" destId="{DF92B870-F3C6-794B-94E7-7E56DD868ED0}" srcOrd="0" destOrd="0" parTransId="{6E808E54-0302-6F43-B46E-2B5833342292}" sibTransId="{73B94082-A1B3-EC47-92F4-CC9833A1FDDF}"/>
    <dgm:cxn modelId="{A03CFBD3-03C9-CB4A-A944-040788482132}" type="presOf" srcId="{6B8AAAA3-765C-A648-9E3A-E746B47B12A7}" destId="{A12E253C-0DEE-614B-A519-F257FAF26B99}" srcOrd="0" destOrd="2" presId="urn:microsoft.com/office/officeart/2005/8/layout/hProcess4"/>
    <dgm:cxn modelId="{D646DE21-AB4F-BD42-94BD-9D7D7B9A5783}" srcId="{49D29AF7-08E7-3945-8B8A-6A8B08A4E0B0}" destId="{110FEA36-5B7F-1245-8428-A930A4971A21}" srcOrd="0" destOrd="0" parTransId="{B1711500-257D-1F4C-A7BB-E99B15B6B428}" sibTransId="{E0CCBAA0-5FB3-8442-A1E7-E958DC4C31FA}"/>
    <dgm:cxn modelId="{3EC05BD3-BC54-F742-B689-BB41DC811C4D}" srcId="{49D29AF7-08E7-3945-8B8A-6A8B08A4E0B0}" destId="{326C923B-6446-FE4E-A815-56B9031BCADC}" srcOrd="2" destOrd="0" parTransId="{08B933F3-5C37-2C43-BED7-F32F73F33D6A}" sibTransId="{59DFB741-07CB-F04D-AF88-66662B98D5F5}"/>
    <dgm:cxn modelId="{528141A9-4CE0-A149-BF7D-C51AAB600BF2}" type="presOf" srcId="{326C923B-6446-FE4E-A815-56B9031BCADC}" destId="{4518D5B1-FEC7-7C42-9302-BA6212191977}" srcOrd="0" destOrd="2" presId="urn:microsoft.com/office/officeart/2005/8/layout/hProcess4"/>
    <dgm:cxn modelId="{A51A1128-F259-0C49-A1D5-24860BCF9DC8}" type="presOf" srcId="{110FEA36-5B7F-1245-8428-A930A4971A21}" destId="{0DC3135E-5EF0-0842-B365-9DC7D418E56A}" srcOrd="1" destOrd="0" presId="urn:microsoft.com/office/officeart/2005/8/layout/hProcess4"/>
    <dgm:cxn modelId="{11A37AA2-86E4-E14E-8656-06DCB05DC9D4}" srcId="{92D59E10-8B47-DB4C-9D1B-9EE96FB96270}" destId="{49D29AF7-08E7-3945-8B8A-6A8B08A4E0B0}" srcOrd="2" destOrd="0" parTransId="{9074F110-5B80-4546-B833-2FF1D068F82A}" sibTransId="{92F7205E-0E38-BD40-A037-AA371980E608}"/>
    <dgm:cxn modelId="{F79C5CE3-FB27-7D40-94AB-03864AFBC2D7}" srcId="{4D0A00A8-EEC8-164B-A928-588F0A5C6E8D}" destId="{C156689C-DFC7-E64B-929E-F18CA33F7466}" srcOrd="2" destOrd="0" parTransId="{45E011E5-4CBF-394C-BECE-CADADA0D3839}" sibTransId="{AF0CA9B2-E48A-6642-89FB-8BC5060A7D9D}"/>
    <dgm:cxn modelId="{68EA772D-EA7D-7049-8368-7F517CA01585}" type="presOf" srcId="{7902499E-1D3A-DF43-902D-AF6386C2F632}" destId="{4518D5B1-FEC7-7C42-9302-BA6212191977}" srcOrd="0" destOrd="3" presId="urn:microsoft.com/office/officeart/2005/8/layout/hProcess4"/>
    <dgm:cxn modelId="{C48BDC0D-881E-474E-867D-3EABCAE2F3D1}" type="presOf" srcId="{C156689C-DFC7-E64B-929E-F18CA33F7466}" destId="{D7E92F3E-5463-704D-A319-B29D13CA1B95}" srcOrd="1" destOrd="2" presId="urn:microsoft.com/office/officeart/2005/8/layout/hProcess4"/>
    <dgm:cxn modelId="{8740A1C7-8103-DF4F-B42A-A2581C5252AF}" type="presOf" srcId="{CF9653FF-A529-D142-BE2C-06C73BEA628A}" destId="{0DC3135E-5EF0-0842-B365-9DC7D418E56A}" srcOrd="1" destOrd="1" presId="urn:microsoft.com/office/officeart/2005/8/layout/hProcess4"/>
    <dgm:cxn modelId="{572FA44A-CC24-8143-BB93-02821F671430}" srcId="{90D3A60D-0132-DC4C-82F5-168D0533A586}" destId="{40392B71-2322-114F-87E3-A5EFD73EA830}" srcOrd="0" destOrd="0" parTransId="{63825516-BCC9-804D-A618-ADF874EC5E3A}" sibTransId="{47CA805C-E471-E844-AE92-5E81746B20EF}"/>
    <dgm:cxn modelId="{7690DFB1-D108-9A4B-956E-29F286637D1A}" type="presOf" srcId="{D728CA8F-43F4-2245-8F0F-D244824BEB48}" destId="{7CFBA7BE-86CA-FF4B-A280-9A22E6FF58D5}" srcOrd="0" destOrd="0" presId="urn:microsoft.com/office/officeart/2005/8/layout/hProcess4"/>
    <dgm:cxn modelId="{1B4FADFA-3ACC-0C4F-B2DD-797F9215EF0A}" srcId="{49D29AF7-08E7-3945-8B8A-6A8B08A4E0B0}" destId="{7902499E-1D3A-DF43-902D-AF6386C2F632}" srcOrd="3" destOrd="0" parTransId="{911AFD46-7B6B-E748-8E3F-394A9C93C32B}" sibTransId="{1BD262DC-B606-1E49-B65A-4A5A7075D999}"/>
    <dgm:cxn modelId="{092038A2-FCC3-3C44-9355-FF65BDCCAA46}" type="presOf" srcId="{ECBD4C1D-F6AD-A34B-B67C-0697365CCE26}" destId="{D7E92F3E-5463-704D-A319-B29D13CA1B95}" srcOrd="1" destOrd="0" presId="urn:microsoft.com/office/officeart/2005/8/layout/hProcess4"/>
    <dgm:cxn modelId="{39126276-C1DF-5047-A364-8656CE2BF69E}" srcId="{92D59E10-8B47-DB4C-9D1B-9EE96FB96270}" destId="{4D0A00A8-EEC8-164B-A928-588F0A5C6E8D}" srcOrd="1" destOrd="0" parTransId="{F936A62D-B406-3E4B-9854-F0CE32783F63}" sibTransId="{FB6F8AD7-46B2-A44D-9A9F-853FEDB3207F}"/>
    <dgm:cxn modelId="{17861AD5-432C-AC4F-B7C5-F2F8036FD4B2}" type="presOf" srcId="{326C923B-6446-FE4E-A815-56B9031BCADC}" destId="{0DC3135E-5EF0-0842-B365-9DC7D418E56A}" srcOrd="1" destOrd="2" presId="urn:microsoft.com/office/officeart/2005/8/layout/hProcess4"/>
    <dgm:cxn modelId="{B9E00A64-4C5A-D943-A203-64A5CBA5D9F0}" type="presOf" srcId="{D751E13E-5F8E-8D44-B252-3BEA33FBC315}" destId="{1399C150-2949-7C4E-ACF7-72E71D0E1AC2}" srcOrd="1" destOrd="3" presId="urn:microsoft.com/office/officeart/2005/8/layout/hProcess4"/>
    <dgm:cxn modelId="{E9DBC446-E580-0143-A587-F6FEAC69EF8C}" type="presOf" srcId="{92D59E10-8B47-DB4C-9D1B-9EE96FB96270}" destId="{95324525-70F3-0148-A1F9-777581C41DC5}" srcOrd="0" destOrd="0" presId="urn:microsoft.com/office/officeart/2005/8/layout/hProcess4"/>
    <dgm:cxn modelId="{7583DC51-9144-B74A-970F-2CC9CC4C8695}" type="presOf" srcId="{AF6C528F-8A83-8B46-A954-99C22B51292B}" destId="{84060D91-8A97-BC4D-96C6-9D83A82B286F}" srcOrd="0" destOrd="1" presId="urn:microsoft.com/office/officeart/2005/8/layout/hProcess4"/>
    <dgm:cxn modelId="{D9137BE5-FC2F-C544-B554-2CB205963E33}" srcId="{B6409A08-9B10-8A44-90C4-073F1E0480B1}" destId="{6B8AAAA3-765C-A648-9E3A-E746B47B12A7}" srcOrd="2" destOrd="0" parTransId="{2E18D2C5-94A1-AC4C-AF13-1279E0FB3A85}" sibTransId="{9FAC34D2-B715-1644-98AA-551DAB783145}"/>
    <dgm:cxn modelId="{F2EDB794-91C9-904B-B79E-2E36B0CB2BB0}" type="presOf" srcId="{40392B71-2322-114F-87E3-A5EFD73EA830}" destId="{297B2B53-2476-FD4B-95A0-AC29704C8765}" srcOrd="1" destOrd="0" presId="urn:microsoft.com/office/officeart/2005/8/layout/hProcess4"/>
    <dgm:cxn modelId="{5F0BB607-5B14-FC43-B1D5-8D82AE4B1874}" type="presOf" srcId="{4A858BFA-7F7A-EF4C-AC9E-A35648C6160A}" destId="{497B8851-9C1D-EB40-9DBE-E38A2D5C3EF2}" srcOrd="0" destOrd="1" presId="urn:microsoft.com/office/officeart/2005/8/layout/hProcess4"/>
    <dgm:cxn modelId="{3DC0129E-6873-D844-A2C5-D1C8DAFF0614}" type="presOf" srcId="{4A858BFA-7F7A-EF4C-AC9E-A35648C6160A}" destId="{D7E92F3E-5463-704D-A319-B29D13CA1B95}" srcOrd="1" destOrd="1" presId="urn:microsoft.com/office/officeart/2005/8/layout/hProcess4"/>
    <dgm:cxn modelId="{2313BA8D-969C-0345-9FE0-C1CCE29832B0}" type="presOf" srcId="{8DD9D6F0-D1F2-064A-B89D-8EC9C6D56165}" destId="{A12E253C-0DEE-614B-A519-F257FAF26B99}" srcOrd="0" destOrd="1" presId="urn:microsoft.com/office/officeart/2005/8/layout/hProcess4"/>
    <dgm:cxn modelId="{C4B64054-24F2-CC40-86FA-F015492FBE9F}" type="presOf" srcId="{B6409A08-9B10-8A44-90C4-073F1E0480B1}" destId="{8641A9F7-4E97-B446-AA08-4AD121C3DB03}" srcOrd="0" destOrd="0" presId="urn:microsoft.com/office/officeart/2005/8/layout/hProcess4"/>
    <dgm:cxn modelId="{20F5DEAA-8C98-6048-9410-232938451F2E}" srcId="{B6409A08-9B10-8A44-90C4-073F1E0480B1}" destId="{D751E13E-5F8E-8D44-B252-3BEA33FBC315}" srcOrd="3" destOrd="0" parTransId="{4DDAE8A2-0409-6C46-90AB-D1697EE35D3A}" sibTransId="{03565A28-475C-0D4E-8818-882D7D2AB8EE}"/>
    <dgm:cxn modelId="{085B2DBE-221F-D045-86B3-627628D94741}" srcId="{4D0A00A8-EEC8-164B-A928-588F0A5C6E8D}" destId="{4A858BFA-7F7A-EF4C-AC9E-A35648C6160A}" srcOrd="1" destOrd="0" parTransId="{F95B8EAE-5307-114E-9609-98E2B19F44E1}" sibTransId="{1BFA9D48-7E1A-C44A-87C8-9C7775164FBE}"/>
    <dgm:cxn modelId="{A31553E7-34F0-3444-A193-E0D9E8ABAD82}" type="presOf" srcId="{92F7205E-0E38-BD40-A037-AA371980E608}" destId="{F6629A88-8771-5B4D-98A4-9054A17BBCE9}" srcOrd="0" destOrd="0" presId="urn:microsoft.com/office/officeart/2005/8/layout/hProcess4"/>
    <dgm:cxn modelId="{F42E9FCA-31C4-B64C-9CE9-F48264CC6A2E}" type="presOf" srcId="{8DD9D6F0-D1F2-064A-B89D-8EC9C6D56165}" destId="{1399C150-2949-7C4E-ACF7-72E71D0E1AC2}" srcOrd="1" destOrd="1" presId="urn:microsoft.com/office/officeart/2005/8/layout/hProcess4"/>
    <dgm:cxn modelId="{0AA11139-479C-B24E-BE2C-EF78A1E8DB4B}" type="presParOf" srcId="{95324525-70F3-0148-A1F9-777581C41DC5}" destId="{58575EC2-26C5-134C-A30F-26AF416EB49D}" srcOrd="0" destOrd="0" presId="urn:microsoft.com/office/officeart/2005/8/layout/hProcess4"/>
    <dgm:cxn modelId="{1EE1CBC4-E027-4144-A1DB-69715D6061D8}" type="presParOf" srcId="{95324525-70F3-0148-A1F9-777581C41DC5}" destId="{71C29390-A9EA-294A-B6A2-A2E564C70EF4}" srcOrd="1" destOrd="0" presId="urn:microsoft.com/office/officeart/2005/8/layout/hProcess4"/>
    <dgm:cxn modelId="{7A3DDA9A-70E3-3244-AA81-898082BFBE13}" type="presParOf" srcId="{95324525-70F3-0148-A1F9-777581C41DC5}" destId="{DF9857DA-9321-5B4C-9B6E-8C37639DC1BE}" srcOrd="2" destOrd="0" presId="urn:microsoft.com/office/officeart/2005/8/layout/hProcess4"/>
    <dgm:cxn modelId="{A7C76707-32F3-C448-91A2-A379BAF217A8}" type="presParOf" srcId="{DF9857DA-9321-5B4C-9B6E-8C37639DC1BE}" destId="{3658FAD9-E725-F844-A7D8-D52CA07050F4}" srcOrd="0" destOrd="0" presId="urn:microsoft.com/office/officeart/2005/8/layout/hProcess4"/>
    <dgm:cxn modelId="{BC720E90-A352-DD44-B860-6C5B9B4CD924}" type="presParOf" srcId="{3658FAD9-E725-F844-A7D8-D52CA07050F4}" destId="{F368DAC6-02F3-5941-B651-7B8D07642A24}" srcOrd="0" destOrd="0" presId="urn:microsoft.com/office/officeart/2005/8/layout/hProcess4"/>
    <dgm:cxn modelId="{670B8983-8C24-884E-9AE4-37A7916AD331}" type="presParOf" srcId="{3658FAD9-E725-F844-A7D8-D52CA07050F4}" destId="{84060D91-8A97-BC4D-96C6-9D83A82B286F}" srcOrd="1" destOrd="0" presId="urn:microsoft.com/office/officeart/2005/8/layout/hProcess4"/>
    <dgm:cxn modelId="{75BDA372-3A7E-BA40-998B-4996DDD1A1F7}" type="presParOf" srcId="{3658FAD9-E725-F844-A7D8-D52CA07050F4}" destId="{297B2B53-2476-FD4B-95A0-AC29704C8765}" srcOrd="2" destOrd="0" presId="urn:microsoft.com/office/officeart/2005/8/layout/hProcess4"/>
    <dgm:cxn modelId="{7E3F27AD-8F1C-7042-99D5-A2F53C196908}" type="presParOf" srcId="{3658FAD9-E725-F844-A7D8-D52CA07050F4}" destId="{E2B46D6B-30E6-8746-B806-C54899E0D89A}" srcOrd="3" destOrd="0" presId="urn:microsoft.com/office/officeart/2005/8/layout/hProcess4"/>
    <dgm:cxn modelId="{38879E5D-0EBE-4C4F-9071-AA2FD4902105}" type="presParOf" srcId="{3658FAD9-E725-F844-A7D8-D52CA07050F4}" destId="{2C1F305B-70CF-054D-A730-5A38C46268E0}" srcOrd="4" destOrd="0" presId="urn:microsoft.com/office/officeart/2005/8/layout/hProcess4"/>
    <dgm:cxn modelId="{1EC466C0-C22F-D44F-8ECF-B92A1C86D9D9}" type="presParOf" srcId="{DF9857DA-9321-5B4C-9B6E-8C37639DC1BE}" destId="{7CFBA7BE-86CA-FF4B-A280-9A22E6FF58D5}" srcOrd="1" destOrd="0" presId="urn:microsoft.com/office/officeart/2005/8/layout/hProcess4"/>
    <dgm:cxn modelId="{BF06CF7D-22CF-A14B-BAA2-BEF069AD805F}" type="presParOf" srcId="{DF9857DA-9321-5B4C-9B6E-8C37639DC1BE}" destId="{F27AA8F5-88E4-A048-A6DC-4FC7FDBF973F}" srcOrd="2" destOrd="0" presId="urn:microsoft.com/office/officeart/2005/8/layout/hProcess4"/>
    <dgm:cxn modelId="{448E65FF-F417-2645-920D-1D632AF11CDB}" type="presParOf" srcId="{F27AA8F5-88E4-A048-A6DC-4FC7FDBF973F}" destId="{99DFB1FA-6640-C34E-B542-AF455BAEC323}" srcOrd="0" destOrd="0" presId="urn:microsoft.com/office/officeart/2005/8/layout/hProcess4"/>
    <dgm:cxn modelId="{2EA904B1-FE61-5A46-A8C9-C21D052E6F66}" type="presParOf" srcId="{F27AA8F5-88E4-A048-A6DC-4FC7FDBF973F}" destId="{497B8851-9C1D-EB40-9DBE-E38A2D5C3EF2}" srcOrd="1" destOrd="0" presId="urn:microsoft.com/office/officeart/2005/8/layout/hProcess4"/>
    <dgm:cxn modelId="{F1AB3C7A-F6F2-F441-A763-92EB3E6AF23F}" type="presParOf" srcId="{F27AA8F5-88E4-A048-A6DC-4FC7FDBF973F}" destId="{D7E92F3E-5463-704D-A319-B29D13CA1B95}" srcOrd="2" destOrd="0" presId="urn:microsoft.com/office/officeart/2005/8/layout/hProcess4"/>
    <dgm:cxn modelId="{B69D97D3-D48F-C44E-BD13-011ECBF12AFA}" type="presParOf" srcId="{F27AA8F5-88E4-A048-A6DC-4FC7FDBF973F}" destId="{6457A770-10D5-BD43-BB9F-DB589FEB2F95}" srcOrd="3" destOrd="0" presId="urn:microsoft.com/office/officeart/2005/8/layout/hProcess4"/>
    <dgm:cxn modelId="{329E650C-6C25-454F-897B-3968E4EC13B9}" type="presParOf" srcId="{F27AA8F5-88E4-A048-A6DC-4FC7FDBF973F}" destId="{3E053E12-35E4-1B46-BD7C-F07CF8BE3B3B}" srcOrd="4" destOrd="0" presId="urn:microsoft.com/office/officeart/2005/8/layout/hProcess4"/>
    <dgm:cxn modelId="{CE1F1F66-B3B5-9546-A914-BB46B9458CCF}" type="presParOf" srcId="{DF9857DA-9321-5B4C-9B6E-8C37639DC1BE}" destId="{2F3E52B6-DA47-FB40-9295-CCAACF6C077C}" srcOrd="3" destOrd="0" presId="urn:microsoft.com/office/officeart/2005/8/layout/hProcess4"/>
    <dgm:cxn modelId="{D77DE358-F37F-8F46-9A43-BB6D0E248B2F}" type="presParOf" srcId="{DF9857DA-9321-5B4C-9B6E-8C37639DC1BE}" destId="{0B3C1CC7-A704-B441-BEEB-9FB784BA989F}" srcOrd="4" destOrd="0" presId="urn:microsoft.com/office/officeart/2005/8/layout/hProcess4"/>
    <dgm:cxn modelId="{FD7EAD50-AE5A-D542-A166-544744AB8504}" type="presParOf" srcId="{0B3C1CC7-A704-B441-BEEB-9FB784BA989F}" destId="{9F558D5E-CE7B-9745-A719-A36D4B3AF0EC}" srcOrd="0" destOrd="0" presId="urn:microsoft.com/office/officeart/2005/8/layout/hProcess4"/>
    <dgm:cxn modelId="{6C592331-D1EB-434F-B3DE-0B3366408998}" type="presParOf" srcId="{0B3C1CC7-A704-B441-BEEB-9FB784BA989F}" destId="{4518D5B1-FEC7-7C42-9302-BA6212191977}" srcOrd="1" destOrd="0" presId="urn:microsoft.com/office/officeart/2005/8/layout/hProcess4"/>
    <dgm:cxn modelId="{5563D8BA-349F-B64D-848C-91983EFF8285}" type="presParOf" srcId="{0B3C1CC7-A704-B441-BEEB-9FB784BA989F}" destId="{0DC3135E-5EF0-0842-B365-9DC7D418E56A}" srcOrd="2" destOrd="0" presId="urn:microsoft.com/office/officeart/2005/8/layout/hProcess4"/>
    <dgm:cxn modelId="{437BAE43-9173-A449-85DE-7AAF18A88055}" type="presParOf" srcId="{0B3C1CC7-A704-B441-BEEB-9FB784BA989F}" destId="{4208F3E0-7579-E44E-8284-AC54B096C7EC}" srcOrd="3" destOrd="0" presId="urn:microsoft.com/office/officeart/2005/8/layout/hProcess4"/>
    <dgm:cxn modelId="{416BCB72-C239-4945-9015-D2C8F4747B7B}" type="presParOf" srcId="{0B3C1CC7-A704-B441-BEEB-9FB784BA989F}" destId="{B59D7EFD-FBC1-E543-BA64-4FFD37FB5F62}" srcOrd="4" destOrd="0" presId="urn:microsoft.com/office/officeart/2005/8/layout/hProcess4"/>
    <dgm:cxn modelId="{23C3E343-0AAA-5E46-9A0F-25776DC9466E}" type="presParOf" srcId="{DF9857DA-9321-5B4C-9B6E-8C37639DC1BE}" destId="{F6629A88-8771-5B4D-98A4-9054A17BBCE9}" srcOrd="5" destOrd="0" presId="urn:microsoft.com/office/officeart/2005/8/layout/hProcess4"/>
    <dgm:cxn modelId="{57F5E7D6-09B9-2A47-98D4-5133FDD0131F}" type="presParOf" srcId="{DF9857DA-9321-5B4C-9B6E-8C37639DC1BE}" destId="{A529F9FF-B911-7C45-8751-D9D43109FF8B}" srcOrd="6" destOrd="0" presId="urn:microsoft.com/office/officeart/2005/8/layout/hProcess4"/>
    <dgm:cxn modelId="{E21FF70C-0D0C-2D49-B9FA-8C77C03F4D71}" type="presParOf" srcId="{A529F9FF-B911-7C45-8751-D9D43109FF8B}" destId="{C0BCABA2-91A0-EF4D-9FF7-020407008B80}" srcOrd="0" destOrd="0" presId="urn:microsoft.com/office/officeart/2005/8/layout/hProcess4"/>
    <dgm:cxn modelId="{C53306D1-6913-F243-AFED-E43C2617E252}" type="presParOf" srcId="{A529F9FF-B911-7C45-8751-D9D43109FF8B}" destId="{A12E253C-0DEE-614B-A519-F257FAF26B99}" srcOrd="1" destOrd="0" presId="urn:microsoft.com/office/officeart/2005/8/layout/hProcess4"/>
    <dgm:cxn modelId="{D87F38E5-E8FE-A146-A6A7-DF3C35A236BF}" type="presParOf" srcId="{A529F9FF-B911-7C45-8751-D9D43109FF8B}" destId="{1399C150-2949-7C4E-ACF7-72E71D0E1AC2}" srcOrd="2" destOrd="0" presId="urn:microsoft.com/office/officeart/2005/8/layout/hProcess4"/>
    <dgm:cxn modelId="{4D9FFB64-CC64-7B43-B5C4-E0B405FA2446}" type="presParOf" srcId="{A529F9FF-B911-7C45-8751-D9D43109FF8B}" destId="{8641A9F7-4E97-B446-AA08-4AD121C3DB03}" srcOrd="3" destOrd="0" presId="urn:microsoft.com/office/officeart/2005/8/layout/hProcess4"/>
    <dgm:cxn modelId="{B287DC09-549D-EA45-BE6B-99AF415212F0}" type="presParOf" srcId="{A529F9FF-B911-7C45-8751-D9D43109FF8B}" destId="{7C083815-9024-E840-BE1B-7E06205A72C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smtClean="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smtClean="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smtClean="0"/>
            <a:t>Staff Recognition for Implementation</a:t>
          </a:r>
          <a:endParaRPr lang="en-US" sz="3200" b="1" dirty="0"/>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smtClean="0"/>
            <a:t>Team-based Implementation</a:t>
          </a:r>
          <a:endParaRPr lang="en-US" sz="3200" b="1" dirty="0"/>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smtClean="0"/>
            <a:t>Clear Action Plan</a:t>
          </a:r>
          <a:endParaRPr lang="en-US" sz="3200" b="1" dirty="0"/>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t>
        <a:bodyPr/>
        <a:lstStyle/>
        <a:p>
          <a:endParaRPr lang="en-US"/>
        </a:p>
      </dgm:t>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t>
        <a:bodyPr/>
        <a:lstStyle/>
        <a:p>
          <a:endParaRPr lang="en-US"/>
        </a:p>
      </dgm:t>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t>
        <a:bodyPr/>
        <a:lstStyle/>
        <a:p>
          <a:endParaRPr lang="en-US"/>
        </a:p>
      </dgm:t>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t>
        <a:bodyPr/>
        <a:lstStyle/>
        <a:p>
          <a:endParaRPr lang="en-US"/>
        </a:p>
      </dgm:t>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t>
        <a:bodyPr/>
        <a:lstStyle/>
        <a:p>
          <a:endParaRPr lang="en-US"/>
        </a:p>
      </dgm:t>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t>
        <a:bodyPr/>
        <a:lstStyle/>
        <a:p>
          <a:endParaRPr lang="en-US"/>
        </a:p>
      </dgm:t>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t>
        <a:bodyPr/>
        <a:lstStyle/>
        <a:p>
          <a:endParaRPr lang="en-US"/>
        </a:p>
      </dgm:t>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3881C246-E278-1E4F-B785-95FC069966FA}" srcId="{DF6C69BB-C828-2B41-9468-DD6D93576AAB}" destId="{ABE46718-0F8C-DC4C-AD7F-298B57E1B239}" srcOrd="3" destOrd="0" parTransId="{B59D8704-F09B-BC40-AFAF-F15F69BB0F09}" sibTransId="{8742BB6C-40BA-4C4E-9746-F5B7920DA64F}"/>
    <dgm:cxn modelId="{9B2A80DE-2B13-794C-AA55-A2BD2228C333}" type="presOf" srcId="{F6BEA600-DF37-9148-8419-AEEB9BE833B2}" destId="{FD5BE95F-00C3-CE48-BF54-A56AC9DD8D8F}" srcOrd="0" destOrd="0" presId="urn:microsoft.com/office/officeart/2008/layout/VerticalCurvedList"/>
    <dgm:cxn modelId="{8BBED6ED-A9C8-1744-99D5-44754AC335D9}" type="presOf" srcId="{ABE46718-0F8C-DC4C-AD7F-298B57E1B239}" destId="{CEC4BA7D-5D03-6847-832B-244D5329281C}"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2E8CCC1B-640B-0B4B-984F-87A12C0812C5}" srcId="{DF6C69BB-C828-2B41-9468-DD6D93576AAB}" destId="{09D691A1-DD7C-4843-93BD-53D0CE33EE82}" srcOrd="0" destOrd="0" parTransId="{2A9B6C51-42DD-E64F-9E19-1FC10C9F7AEC}" sibTransId="{854CE7CE-AA2E-1A4E-AB9C-6644B1FF0F53}"/>
    <dgm:cxn modelId="{BF95DDCA-2C1E-044A-8E17-2476522F8AD3}" srcId="{DF6C69BB-C828-2B41-9468-DD6D93576AAB}" destId="{9253DEAB-F482-9947-A4D4-AAA8797CC6B0}" srcOrd="2" destOrd="0" parTransId="{106F67AF-A0C3-4246-9A0E-F7939324ADEF}" sibTransId="{B3866464-766E-AF4D-8629-5CD4F8CFEC3A}"/>
    <dgm:cxn modelId="{25B5C657-2C4E-FC42-8411-48138A9BD542}" srcId="{DF6C69BB-C828-2B41-9468-DD6D93576AAB}" destId="{CED81DE3-5AD4-914B-9560-D084292D7B07}" srcOrd="4" destOrd="0" parTransId="{2C967BBE-D45A-044B-A944-2B12BC4872B2}" sibTransId="{17FB9E95-2AB7-3449-8A29-554F5A2DED3F}"/>
    <dgm:cxn modelId="{D09510BC-E48C-E44B-B7B9-7EF94AF55B53}" type="presOf" srcId="{09D691A1-DD7C-4843-93BD-53D0CE33EE82}" destId="{1E0AB74A-8FFE-AB40-BF32-C1180E256A5B}" srcOrd="0" destOrd="0" presId="urn:microsoft.com/office/officeart/2008/layout/VerticalCurvedList"/>
    <dgm:cxn modelId="{940F01AD-AD2B-C84D-930E-462E1E7D3B86}" type="presOf" srcId="{854CE7CE-AA2E-1A4E-AB9C-6644B1FF0F53}" destId="{71B65D0D-B1C5-9345-84E5-5F184CF5B051}" srcOrd="0" destOrd="0" presId="urn:microsoft.com/office/officeart/2008/layout/VerticalCurvedList"/>
    <dgm:cxn modelId="{E24FE3B3-CFC8-0C46-BCEF-272BFB111018}" type="presOf" srcId="{CED81DE3-5AD4-914B-9560-D084292D7B07}" destId="{959BA915-D3C4-CC4F-ADE6-AD9D20148A49}" srcOrd="0" destOrd="0" presId="urn:microsoft.com/office/officeart/2008/layout/VerticalCurvedList"/>
    <dgm:cxn modelId="{A2EE8B93-E3AF-2A4C-866B-F0E0DCEBFE08}" type="presOf" srcId="{9253DEAB-F482-9947-A4D4-AAA8797CC6B0}" destId="{A92ACD6D-E32C-944A-97CE-DB025223D2ED}" srcOrd="0" destOrd="0" presId="urn:microsoft.com/office/officeart/2008/layout/VerticalCurvedList"/>
    <dgm:cxn modelId="{353177CE-D878-154A-8045-2778B8181B0C}" type="presOf" srcId="{DF6C69BB-C828-2B41-9468-DD6D93576AAB}" destId="{7589E711-19B3-954A-911C-DE94E191DAE7}" srcOrd="0" destOrd="0" presId="urn:microsoft.com/office/officeart/2008/layout/VerticalCurvedList"/>
    <dgm:cxn modelId="{ED7F2ABE-F41C-C34D-8284-DA950C35FA69}" type="presParOf" srcId="{7589E711-19B3-954A-911C-DE94E191DAE7}" destId="{A1F860EC-E7E1-EE4A-835F-51D3D2CC8D59}" srcOrd="0" destOrd="0" presId="urn:microsoft.com/office/officeart/2008/layout/VerticalCurvedList"/>
    <dgm:cxn modelId="{ADC918FC-63EC-CE4B-8763-0F8F0ED26B2C}" type="presParOf" srcId="{A1F860EC-E7E1-EE4A-835F-51D3D2CC8D59}" destId="{63963DC8-9BD2-344A-A880-E264A50EF3D2}" srcOrd="0" destOrd="0" presId="urn:microsoft.com/office/officeart/2008/layout/VerticalCurvedList"/>
    <dgm:cxn modelId="{30FDD02D-5466-7449-B5A1-B9488C6948F7}" type="presParOf" srcId="{63963DC8-9BD2-344A-A880-E264A50EF3D2}" destId="{EC4B63AE-0C0C-244C-8A85-6755D0B2DCA3}" srcOrd="0" destOrd="0" presId="urn:microsoft.com/office/officeart/2008/layout/VerticalCurvedList"/>
    <dgm:cxn modelId="{92D5D5FF-DB07-9445-B17A-99AD0FFE0D4B}" type="presParOf" srcId="{63963DC8-9BD2-344A-A880-E264A50EF3D2}" destId="{71B65D0D-B1C5-9345-84E5-5F184CF5B051}" srcOrd="1" destOrd="0" presId="urn:microsoft.com/office/officeart/2008/layout/VerticalCurvedList"/>
    <dgm:cxn modelId="{E8B31477-13BA-5A4F-9590-075B6A60DE22}" type="presParOf" srcId="{63963DC8-9BD2-344A-A880-E264A50EF3D2}" destId="{0844505E-09FE-534B-8BDC-C14357F302E1}" srcOrd="2" destOrd="0" presId="urn:microsoft.com/office/officeart/2008/layout/VerticalCurvedList"/>
    <dgm:cxn modelId="{0579A35E-A124-7147-BFCF-73E4131973CF}" type="presParOf" srcId="{63963DC8-9BD2-344A-A880-E264A50EF3D2}" destId="{333D4967-B811-3D43-BD4A-8EDDEF172BEB}" srcOrd="3" destOrd="0" presId="urn:microsoft.com/office/officeart/2008/layout/VerticalCurvedList"/>
    <dgm:cxn modelId="{01F43C50-74FA-B84F-8F93-70F77EE102A5}" type="presParOf" srcId="{A1F860EC-E7E1-EE4A-835F-51D3D2CC8D59}" destId="{1E0AB74A-8FFE-AB40-BF32-C1180E256A5B}" srcOrd="1" destOrd="0" presId="urn:microsoft.com/office/officeart/2008/layout/VerticalCurvedList"/>
    <dgm:cxn modelId="{C74C7D74-9B2C-554D-8CD1-CBC5EA8E66B0}" type="presParOf" srcId="{A1F860EC-E7E1-EE4A-835F-51D3D2CC8D59}" destId="{122E2D12-6924-AA45-B646-84F6C03E8A88}" srcOrd="2" destOrd="0" presId="urn:microsoft.com/office/officeart/2008/layout/VerticalCurvedList"/>
    <dgm:cxn modelId="{B8AA2EBF-3AD6-C242-800C-F52B05D28228}" type="presParOf" srcId="{122E2D12-6924-AA45-B646-84F6C03E8A88}" destId="{2AE220B8-AAD4-4245-BEB1-1EED9C30F6AF}" srcOrd="0" destOrd="0" presId="urn:microsoft.com/office/officeart/2008/layout/VerticalCurvedList"/>
    <dgm:cxn modelId="{176B70E3-50DD-864D-A84B-39EF0FE679D6}" type="presParOf" srcId="{A1F860EC-E7E1-EE4A-835F-51D3D2CC8D59}" destId="{FD5BE95F-00C3-CE48-BF54-A56AC9DD8D8F}" srcOrd="3" destOrd="0" presId="urn:microsoft.com/office/officeart/2008/layout/VerticalCurvedList"/>
    <dgm:cxn modelId="{8AC78F05-FCC3-A642-9F6D-40A6FF824364}" type="presParOf" srcId="{A1F860EC-E7E1-EE4A-835F-51D3D2CC8D59}" destId="{8C935E95-C35D-EA44-B845-3F0C6EDE0174}" srcOrd="4" destOrd="0" presId="urn:microsoft.com/office/officeart/2008/layout/VerticalCurvedList"/>
    <dgm:cxn modelId="{551DC4EF-906D-6D41-86A8-65F6C668515F}" type="presParOf" srcId="{8C935E95-C35D-EA44-B845-3F0C6EDE0174}" destId="{BE8ACD0D-7A98-E94B-8261-456B2F779B42}" srcOrd="0" destOrd="0" presId="urn:microsoft.com/office/officeart/2008/layout/VerticalCurvedList"/>
    <dgm:cxn modelId="{1765EF20-FC06-3B4A-A682-196B18FA15AF}" type="presParOf" srcId="{A1F860EC-E7E1-EE4A-835F-51D3D2CC8D59}" destId="{A92ACD6D-E32C-944A-97CE-DB025223D2ED}" srcOrd="5" destOrd="0" presId="urn:microsoft.com/office/officeart/2008/layout/VerticalCurvedList"/>
    <dgm:cxn modelId="{A284366F-4652-3440-80ED-B666686A1DAF}" type="presParOf" srcId="{A1F860EC-E7E1-EE4A-835F-51D3D2CC8D59}" destId="{0B373BDF-5AC0-604C-8F67-B33834B63166}" srcOrd="6" destOrd="0" presId="urn:microsoft.com/office/officeart/2008/layout/VerticalCurvedList"/>
    <dgm:cxn modelId="{6B292EF2-FB0A-A847-B205-67EA4ECF88CF}" type="presParOf" srcId="{0B373BDF-5AC0-604C-8F67-B33834B63166}" destId="{396F2581-C833-2E43-AF6B-4B61249FA8DC}" srcOrd="0" destOrd="0" presId="urn:microsoft.com/office/officeart/2008/layout/VerticalCurvedList"/>
    <dgm:cxn modelId="{63C5B460-F1DC-084F-AF14-5DCD25F09F8A}" type="presParOf" srcId="{A1F860EC-E7E1-EE4A-835F-51D3D2CC8D59}" destId="{CEC4BA7D-5D03-6847-832B-244D5329281C}" srcOrd="7" destOrd="0" presId="urn:microsoft.com/office/officeart/2008/layout/VerticalCurvedList"/>
    <dgm:cxn modelId="{C1CD3B82-F9D3-8D4B-B3A0-78B7E004D509}" type="presParOf" srcId="{A1F860EC-E7E1-EE4A-835F-51D3D2CC8D59}" destId="{2EEE461C-15D4-FD4A-8899-A6C2AB6C61BF}" srcOrd="8" destOrd="0" presId="urn:microsoft.com/office/officeart/2008/layout/VerticalCurvedList"/>
    <dgm:cxn modelId="{82F8A30A-ECE3-1B43-A9BE-137D7FAD6652}" type="presParOf" srcId="{2EEE461C-15D4-FD4A-8899-A6C2AB6C61BF}" destId="{31D4929D-13DC-6942-9C08-8A221FD31268}" srcOrd="0" destOrd="0" presId="urn:microsoft.com/office/officeart/2008/layout/VerticalCurvedList"/>
    <dgm:cxn modelId="{3B4FF75E-46D9-E94C-A430-532545A51EB5}" type="presParOf" srcId="{A1F860EC-E7E1-EE4A-835F-51D3D2CC8D59}" destId="{959BA915-D3C4-CC4F-ADE6-AD9D20148A49}" srcOrd="9" destOrd="0" presId="urn:microsoft.com/office/officeart/2008/layout/VerticalCurvedList"/>
    <dgm:cxn modelId="{56009853-D4FC-4E4B-A025-EFA3C7C99885}" type="presParOf" srcId="{A1F860EC-E7E1-EE4A-835F-51D3D2CC8D59}" destId="{343F30F7-1F96-064F-A3C7-1DC74BD9AD7B}" srcOrd="10" destOrd="0" presId="urn:microsoft.com/office/officeart/2008/layout/VerticalCurvedList"/>
    <dgm:cxn modelId="{A7B682D7-70A2-814A-8263-1447E0DD01FA}"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smtClean="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smtClean="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smtClean="0"/>
            <a:t>Staff Recognition for Implementation</a:t>
          </a:r>
          <a:endParaRPr lang="en-US" sz="3200" b="1" dirty="0"/>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smtClean="0"/>
            <a:t>Team-based Implementation</a:t>
          </a:r>
          <a:endParaRPr lang="en-US" sz="3200" b="1" dirty="0"/>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smtClean="0"/>
            <a:t>Clear Action Plan</a:t>
          </a:r>
          <a:endParaRPr lang="en-US" sz="3200" b="1" dirty="0"/>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t>
        <a:bodyPr/>
        <a:lstStyle/>
        <a:p>
          <a:endParaRPr lang="en-US"/>
        </a:p>
      </dgm:t>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t>
        <a:bodyPr/>
        <a:lstStyle/>
        <a:p>
          <a:endParaRPr lang="en-US"/>
        </a:p>
      </dgm:t>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t>
        <a:bodyPr/>
        <a:lstStyle/>
        <a:p>
          <a:endParaRPr lang="en-US"/>
        </a:p>
      </dgm:t>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t>
        <a:bodyPr/>
        <a:lstStyle/>
        <a:p>
          <a:endParaRPr lang="en-US"/>
        </a:p>
      </dgm:t>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t>
        <a:bodyPr/>
        <a:lstStyle/>
        <a:p>
          <a:endParaRPr lang="en-US"/>
        </a:p>
      </dgm:t>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t>
        <a:bodyPr/>
        <a:lstStyle/>
        <a:p>
          <a:endParaRPr lang="en-US"/>
        </a:p>
      </dgm:t>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t>
        <a:bodyPr/>
        <a:lstStyle/>
        <a:p>
          <a:endParaRPr lang="en-US"/>
        </a:p>
      </dgm:t>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373C80F1-DD4E-A641-B6D2-F0DDAC0C8D2D}" type="presOf" srcId="{CED81DE3-5AD4-914B-9560-D084292D7B07}" destId="{959BA915-D3C4-CC4F-ADE6-AD9D20148A49}"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B15A5142-2A14-3C45-9D73-AAE78B6A7556}" type="presOf" srcId="{9253DEAB-F482-9947-A4D4-AAA8797CC6B0}" destId="{A92ACD6D-E32C-944A-97CE-DB025223D2ED}" srcOrd="0" destOrd="0" presId="urn:microsoft.com/office/officeart/2008/layout/VerticalCurvedList"/>
    <dgm:cxn modelId="{C7ED60CE-18EF-014C-B3B1-E9FAC8A4D5FA}" type="presOf" srcId="{854CE7CE-AA2E-1A4E-AB9C-6644B1FF0F53}" destId="{71B65D0D-B1C5-9345-84E5-5F184CF5B051}" srcOrd="0" destOrd="0" presId="urn:microsoft.com/office/officeart/2008/layout/VerticalCurvedList"/>
    <dgm:cxn modelId="{851EA1F9-6012-A247-BB2F-F8EBC80423A3}" type="presOf" srcId="{DF6C69BB-C828-2B41-9468-DD6D93576AAB}" destId="{7589E711-19B3-954A-911C-DE94E191DAE7}" srcOrd="0" destOrd="0" presId="urn:microsoft.com/office/officeart/2008/layout/VerticalCurvedList"/>
    <dgm:cxn modelId="{5EC82A35-A2EB-1E42-B07D-E31B60E35898}" type="presOf" srcId="{09D691A1-DD7C-4843-93BD-53D0CE33EE82}" destId="{1E0AB74A-8FFE-AB40-BF32-C1180E256A5B}"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2E8CCC1B-640B-0B4B-984F-87A12C0812C5}" srcId="{DF6C69BB-C828-2B41-9468-DD6D93576AAB}" destId="{09D691A1-DD7C-4843-93BD-53D0CE33EE82}" srcOrd="0" destOrd="0" parTransId="{2A9B6C51-42DD-E64F-9E19-1FC10C9F7AEC}" sibTransId="{854CE7CE-AA2E-1A4E-AB9C-6644B1FF0F53}"/>
    <dgm:cxn modelId="{E779BC86-D2B7-A343-9E5F-F0324F78A3AE}" type="presOf" srcId="{ABE46718-0F8C-DC4C-AD7F-298B57E1B239}" destId="{CEC4BA7D-5D03-6847-832B-244D5329281C}" srcOrd="0" destOrd="0" presId="urn:microsoft.com/office/officeart/2008/layout/VerticalCurvedList"/>
    <dgm:cxn modelId="{BF95DDCA-2C1E-044A-8E17-2476522F8AD3}" srcId="{DF6C69BB-C828-2B41-9468-DD6D93576AAB}" destId="{9253DEAB-F482-9947-A4D4-AAA8797CC6B0}" srcOrd="2" destOrd="0" parTransId="{106F67AF-A0C3-4246-9A0E-F7939324ADEF}" sibTransId="{B3866464-766E-AF4D-8629-5CD4F8CFEC3A}"/>
    <dgm:cxn modelId="{6F9091F8-5E3A-E94F-9256-EB0DEC0109A4}" type="presOf" srcId="{F6BEA600-DF37-9148-8419-AEEB9BE833B2}" destId="{FD5BE95F-00C3-CE48-BF54-A56AC9DD8D8F}" srcOrd="0" destOrd="0" presId="urn:microsoft.com/office/officeart/2008/layout/VerticalCurvedList"/>
    <dgm:cxn modelId="{25B5C657-2C4E-FC42-8411-48138A9BD542}" srcId="{DF6C69BB-C828-2B41-9468-DD6D93576AAB}" destId="{CED81DE3-5AD4-914B-9560-D084292D7B07}" srcOrd="4" destOrd="0" parTransId="{2C967BBE-D45A-044B-A944-2B12BC4872B2}" sibTransId="{17FB9E95-2AB7-3449-8A29-554F5A2DED3F}"/>
    <dgm:cxn modelId="{987C6C35-1D27-9E43-8503-8AFB482999E8}" type="presParOf" srcId="{7589E711-19B3-954A-911C-DE94E191DAE7}" destId="{A1F860EC-E7E1-EE4A-835F-51D3D2CC8D59}" srcOrd="0" destOrd="0" presId="urn:microsoft.com/office/officeart/2008/layout/VerticalCurvedList"/>
    <dgm:cxn modelId="{FB2C24D1-1BFB-4646-A304-5125B76362BB}" type="presParOf" srcId="{A1F860EC-E7E1-EE4A-835F-51D3D2CC8D59}" destId="{63963DC8-9BD2-344A-A880-E264A50EF3D2}" srcOrd="0" destOrd="0" presId="urn:microsoft.com/office/officeart/2008/layout/VerticalCurvedList"/>
    <dgm:cxn modelId="{39914769-C210-674F-B4E2-FE6FA3EECA8B}" type="presParOf" srcId="{63963DC8-9BD2-344A-A880-E264A50EF3D2}" destId="{EC4B63AE-0C0C-244C-8A85-6755D0B2DCA3}" srcOrd="0" destOrd="0" presId="urn:microsoft.com/office/officeart/2008/layout/VerticalCurvedList"/>
    <dgm:cxn modelId="{3B77B244-4752-B54B-A2CF-7E75436ADB8A}" type="presParOf" srcId="{63963DC8-9BD2-344A-A880-E264A50EF3D2}" destId="{71B65D0D-B1C5-9345-84E5-5F184CF5B051}" srcOrd="1" destOrd="0" presId="urn:microsoft.com/office/officeart/2008/layout/VerticalCurvedList"/>
    <dgm:cxn modelId="{D0E6DB4A-E32C-6149-9D7E-92FF7684B468}" type="presParOf" srcId="{63963DC8-9BD2-344A-A880-E264A50EF3D2}" destId="{0844505E-09FE-534B-8BDC-C14357F302E1}" srcOrd="2" destOrd="0" presId="urn:microsoft.com/office/officeart/2008/layout/VerticalCurvedList"/>
    <dgm:cxn modelId="{FBF9DB18-49F6-1E41-B52D-F994E966C05F}" type="presParOf" srcId="{63963DC8-9BD2-344A-A880-E264A50EF3D2}" destId="{333D4967-B811-3D43-BD4A-8EDDEF172BEB}" srcOrd="3" destOrd="0" presId="urn:microsoft.com/office/officeart/2008/layout/VerticalCurvedList"/>
    <dgm:cxn modelId="{E5B3A8AD-5243-EC41-83D1-A933636CEA06}" type="presParOf" srcId="{A1F860EC-E7E1-EE4A-835F-51D3D2CC8D59}" destId="{1E0AB74A-8FFE-AB40-BF32-C1180E256A5B}" srcOrd="1" destOrd="0" presId="urn:microsoft.com/office/officeart/2008/layout/VerticalCurvedList"/>
    <dgm:cxn modelId="{5F58908F-6ABF-694A-ADF7-22D51FE7533C}" type="presParOf" srcId="{A1F860EC-E7E1-EE4A-835F-51D3D2CC8D59}" destId="{122E2D12-6924-AA45-B646-84F6C03E8A88}" srcOrd="2" destOrd="0" presId="urn:microsoft.com/office/officeart/2008/layout/VerticalCurvedList"/>
    <dgm:cxn modelId="{4D031F69-07BB-A540-A80A-06EBB97D8FC4}" type="presParOf" srcId="{122E2D12-6924-AA45-B646-84F6C03E8A88}" destId="{2AE220B8-AAD4-4245-BEB1-1EED9C30F6AF}" srcOrd="0" destOrd="0" presId="urn:microsoft.com/office/officeart/2008/layout/VerticalCurvedList"/>
    <dgm:cxn modelId="{5A907312-E4EA-3844-AF19-6A1386FB05B1}" type="presParOf" srcId="{A1F860EC-E7E1-EE4A-835F-51D3D2CC8D59}" destId="{FD5BE95F-00C3-CE48-BF54-A56AC9DD8D8F}" srcOrd="3" destOrd="0" presId="urn:microsoft.com/office/officeart/2008/layout/VerticalCurvedList"/>
    <dgm:cxn modelId="{1B1AD602-DFDB-BE47-A8C7-7BC18EEF5AB3}" type="presParOf" srcId="{A1F860EC-E7E1-EE4A-835F-51D3D2CC8D59}" destId="{8C935E95-C35D-EA44-B845-3F0C6EDE0174}" srcOrd="4" destOrd="0" presId="urn:microsoft.com/office/officeart/2008/layout/VerticalCurvedList"/>
    <dgm:cxn modelId="{A0B92E8F-25CA-074C-883C-81EBCE9B8820}" type="presParOf" srcId="{8C935E95-C35D-EA44-B845-3F0C6EDE0174}" destId="{BE8ACD0D-7A98-E94B-8261-456B2F779B42}" srcOrd="0" destOrd="0" presId="urn:microsoft.com/office/officeart/2008/layout/VerticalCurvedList"/>
    <dgm:cxn modelId="{32495B64-FF70-9944-AA51-0D84D937625F}" type="presParOf" srcId="{A1F860EC-E7E1-EE4A-835F-51D3D2CC8D59}" destId="{A92ACD6D-E32C-944A-97CE-DB025223D2ED}" srcOrd="5" destOrd="0" presId="urn:microsoft.com/office/officeart/2008/layout/VerticalCurvedList"/>
    <dgm:cxn modelId="{F4B8EFC6-9DCB-2D4A-867D-4A2701258001}" type="presParOf" srcId="{A1F860EC-E7E1-EE4A-835F-51D3D2CC8D59}" destId="{0B373BDF-5AC0-604C-8F67-B33834B63166}" srcOrd="6" destOrd="0" presId="urn:microsoft.com/office/officeart/2008/layout/VerticalCurvedList"/>
    <dgm:cxn modelId="{ABDF5AE6-0A58-BF44-8F5F-0103F718FBC0}" type="presParOf" srcId="{0B373BDF-5AC0-604C-8F67-B33834B63166}" destId="{396F2581-C833-2E43-AF6B-4B61249FA8DC}" srcOrd="0" destOrd="0" presId="urn:microsoft.com/office/officeart/2008/layout/VerticalCurvedList"/>
    <dgm:cxn modelId="{38C5D3A5-3749-7546-BEF5-780340144E90}" type="presParOf" srcId="{A1F860EC-E7E1-EE4A-835F-51D3D2CC8D59}" destId="{CEC4BA7D-5D03-6847-832B-244D5329281C}" srcOrd="7" destOrd="0" presId="urn:microsoft.com/office/officeart/2008/layout/VerticalCurvedList"/>
    <dgm:cxn modelId="{66216586-1CA3-624E-BADE-8F4BCC40AF7F}" type="presParOf" srcId="{A1F860EC-E7E1-EE4A-835F-51D3D2CC8D59}" destId="{2EEE461C-15D4-FD4A-8899-A6C2AB6C61BF}" srcOrd="8" destOrd="0" presId="urn:microsoft.com/office/officeart/2008/layout/VerticalCurvedList"/>
    <dgm:cxn modelId="{6CA4970C-3831-2449-B185-5F678F15C11E}" type="presParOf" srcId="{2EEE461C-15D4-FD4A-8899-A6C2AB6C61BF}" destId="{31D4929D-13DC-6942-9C08-8A221FD31268}" srcOrd="0" destOrd="0" presId="urn:microsoft.com/office/officeart/2008/layout/VerticalCurvedList"/>
    <dgm:cxn modelId="{E8F559C9-B9ED-3244-AC3D-912A94AD785C}" type="presParOf" srcId="{A1F860EC-E7E1-EE4A-835F-51D3D2CC8D59}" destId="{959BA915-D3C4-CC4F-ADE6-AD9D20148A49}" srcOrd="9" destOrd="0" presId="urn:microsoft.com/office/officeart/2008/layout/VerticalCurvedList"/>
    <dgm:cxn modelId="{89747D99-B6C5-BA48-96CC-57B3521AA600}" type="presParOf" srcId="{A1F860EC-E7E1-EE4A-835F-51D3D2CC8D59}" destId="{343F30F7-1F96-064F-A3C7-1DC74BD9AD7B}" srcOrd="10" destOrd="0" presId="urn:microsoft.com/office/officeart/2008/layout/VerticalCurvedList"/>
    <dgm:cxn modelId="{164E535B-1F18-D94D-BD2D-E2E6F1AFD53D}"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1EE3A59C-9947-2648-83ED-FD8F299EE75B}">
      <dgm:prSet phldrT="[Text]"/>
      <dgm:spPr/>
      <dgm:t>
        <a:bodyPr/>
        <a:lstStyle/>
        <a:p>
          <a:r>
            <a:rPr lang="en-US" dirty="0" smtClean="0">
              <a:solidFill>
                <a:schemeClr val="tx1"/>
              </a:solidFill>
            </a:rPr>
            <a:t>“Get Tough” doesn’t work</a:t>
          </a:r>
          <a:endParaRPr lang="en-US" dirty="0">
            <a:solidFill>
              <a:schemeClr val="tx1"/>
            </a:solidFill>
          </a:endParaRP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dirty="0" smtClean="0">
              <a:solidFill>
                <a:schemeClr val="tx1"/>
              </a:solidFill>
            </a:rPr>
            <a:t>Context matters</a:t>
          </a:r>
          <a:endParaRPr lang="en-US" dirty="0">
            <a:solidFill>
              <a:schemeClr val="tx1"/>
            </a:solidFill>
          </a:endParaRP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smtClean="0">
              <a:solidFill>
                <a:schemeClr val="tx1"/>
              </a:solidFill>
            </a:rPr>
            <a:t>Schools are asked to do more with less</a:t>
          </a:r>
          <a:endParaRPr lang="en-US" dirty="0">
            <a:solidFill>
              <a:schemeClr val="tx1"/>
            </a:solidFill>
          </a:endParaRP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smtClean="0">
              <a:solidFill>
                <a:schemeClr val="tx1"/>
              </a:solidFill>
            </a:rPr>
            <a:t>SWPBIS works</a:t>
          </a:r>
          <a:endParaRPr lang="en-US" dirty="0">
            <a:solidFill>
              <a:schemeClr val="tx1"/>
            </a:solidFill>
          </a:endParaRP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t>
        <a:bodyPr/>
        <a:lstStyle/>
        <a:p>
          <a:endParaRPr lang="en-US"/>
        </a:p>
      </dgm:t>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4"/>
      <dgm:spPr/>
    </dgm:pt>
    <dgm:pt modelId="{833B9B6E-2822-414E-BDFA-F8B22FD00CF4}" type="pres">
      <dgm:prSet presAssocID="{BEC1BD67-267D-7149-A6FD-41A48F3FA042}" presName="conn" presStyleLbl="parChTrans1D2" presStyleIdx="0" presStyleCnt="1"/>
      <dgm:spPr/>
      <dgm:t>
        <a:bodyPr/>
        <a:lstStyle/>
        <a:p>
          <a:endParaRPr lang="en-US"/>
        </a:p>
      </dgm:t>
    </dgm:pt>
    <dgm:pt modelId="{ED3D5554-46DD-8E40-A101-FC87C18D5518}" type="pres">
      <dgm:prSet presAssocID="{BEC1BD67-267D-7149-A6FD-41A48F3FA042}" presName="extraNode" presStyleLbl="node1" presStyleIdx="0" presStyleCnt="4"/>
      <dgm:spPr/>
    </dgm:pt>
    <dgm:pt modelId="{3A86EB06-286F-474D-82A9-C35E82036519}" type="pres">
      <dgm:prSet presAssocID="{BEC1BD67-267D-7149-A6FD-41A48F3FA042}" presName="dstNode" presStyleLbl="node1" presStyleIdx="0" presStyleCnt="4"/>
      <dgm:spPr/>
    </dgm:pt>
    <dgm:pt modelId="{C6894729-255A-594D-B187-0404005DEF2E}" type="pres">
      <dgm:prSet presAssocID="{1EE3A59C-9947-2648-83ED-FD8F299EE75B}" presName="text_1" presStyleLbl="node1" presStyleIdx="0" presStyleCnt="4">
        <dgm:presLayoutVars>
          <dgm:bulletEnabled val="1"/>
        </dgm:presLayoutVars>
      </dgm:prSet>
      <dgm:spPr/>
      <dgm:t>
        <a:bodyPr/>
        <a:lstStyle/>
        <a:p>
          <a:endParaRPr lang="en-US"/>
        </a:p>
      </dgm:t>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4"/>
      <dgm:spPr/>
      <dgm:t>
        <a:bodyPr/>
        <a:lstStyle/>
        <a:p>
          <a:endParaRPr lang="en-US"/>
        </a:p>
      </dgm:t>
    </dgm:pt>
    <dgm:pt modelId="{9A341196-1198-C84E-8851-0A299C16918A}" type="pres">
      <dgm:prSet presAssocID="{DEC8657B-5ECB-644A-94D2-3CE8BD33EA50}" presName="text_2" presStyleLbl="node1" presStyleIdx="1" presStyleCnt="4">
        <dgm:presLayoutVars>
          <dgm:bulletEnabled val="1"/>
        </dgm:presLayoutVars>
      </dgm:prSet>
      <dgm:spPr/>
      <dgm:t>
        <a:bodyPr/>
        <a:lstStyle/>
        <a:p>
          <a:endParaRPr lang="en-US"/>
        </a:p>
      </dgm:t>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4"/>
      <dgm:spPr/>
    </dgm:pt>
    <dgm:pt modelId="{57A3D730-8D78-9740-990D-EE2E46F794B0}" type="pres">
      <dgm:prSet presAssocID="{B251CD43-8973-2146-A4B8-3428C5925E6E}" presName="text_3" presStyleLbl="node1" presStyleIdx="2" presStyleCnt="4">
        <dgm:presLayoutVars>
          <dgm:bulletEnabled val="1"/>
        </dgm:presLayoutVars>
      </dgm:prSet>
      <dgm:spPr/>
      <dgm:t>
        <a:bodyPr/>
        <a:lstStyle/>
        <a:p>
          <a:endParaRPr lang="en-US"/>
        </a:p>
      </dgm:t>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4"/>
      <dgm:spPr/>
    </dgm:pt>
    <dgm:pt modelId="{99EB7292-5416-ED49-BB50-F8733992D8FE}" type="pres">
      <dgm:prSet presAssocID="{0A1B8E87-C9BF-A04D-A3EF-BAACA78A2E22}" presName="text_4" presStyleLbl="node1" presStyleIdx="3" presStyleCnt="4">
        <dgm:presLayoutVars>
          <dgm:bulletEnabled val="1"/>
        </dgm:presLayoutVars>
      </dgm:prSet>
      <dgm:spPr/>
      <dgm:t>
        <a:bodyPr/>
        <a:lstStyle/>
        <a:p>
          <a:endParaRPr lang="en-US"/>
        </a:p>
      </dgm:t>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4"/>
      <dgm:spPr/>
    </dgm:pt>
  </dgm:ptLst>
  <dgm:cxnLst>
    <dgm:cxn modelId="{97FBBA3D-57A6-8F47-92F3-CEE9B11DF994}" srcId="{BEC1BD67-267D-7149-A6FD-41A48F3FA042}" destId="{DEC8657B-5ECB-644A-94D2-3CE8BD33EA50}" srcOrd="1" destOrd="0" parTransId="{8AC81B36-732D-6241-AA12-6DC15BF75BD0}" sibTransId="{B7D8A7D3-41D3-AB45-A2D5-1E6536D72093}"/>
    <dgm:cxn modelId="{175FD20A-9D5B-F543-8A36-35B614B117F6}" srcId="{BEC1BD67-267D-7149-A6FD-41A48F3FA042}" destId="{1EE3A59C-9947-2648-83ED-FD8F299EE75B}" srcOrd="0" destOrd="0" parTransId="{C39EE879-ED90-1743-8600-3E5DC5837E37}" sibTransId="{07F576C4-90D3-CA42-A993-BE49890DBB9B}"/>
    <dgm:cxn modelId="{62B4F32F-91E6-4546-9CED-AF031D0BA93D}" srcId="{BEC1BD67-267D-7149-A6FD-41A48F3FA042}" destId="{0A1B8E87-C9BF-A04D-A3EF-BAACA78A2E22}" srcOrd="3" destOrd="0" parTransId="{402A5E8B-E14B-D843-BC7D-64D2A51EE080}" sibTransId="{3CC5024C-4C03-B44B-9E80-59513B5CF01D}"/>
    <dgm:cxn modelId="{9698F496-FC1E-EE4A-A586-93FBBC5DB15A}" type="presOf" srcId="{07F576C4-90D3-CA42-A993-BE49890DBB9B}" destId="{833B9B6E-2822-414E-BDFA-F8B22FD00CF4}"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CBDDD41C-3DDF-E041-B899-4AA20F2EE8C6}" type="presOf" srcId="{BEC1BD67-267D-7149-A6FD-41A48F3FA042}" destId="{B7D918D7-CA8C-1245-8A8E-BFB253873CD7}" srcOrd="0" destOrd="0" presId="urn:microsoft.com/office/officeart/2008/layout/VerticalCurvedList"/>
    <dgm:cxn modelId="{70B38C0C-8BE9-1F46-AB8D-087E73E8C547}" type="presOf" srcId="{0A1B8E87-C9BF-A04D-A3EF-BAACA78A2E22}" destId="{99EB7292-5416-ED49-BB50-F8733992D8FE}" srcOrd="0" destOrd="0" presId="urn:microsoft.com/office/officeart/2008/layout/VerticalCurvedList"/>
    <dgm:cxn modelId="{8C01DA1D-E73E-B54B-BFB7-F5F4C3C1FB2A}" type="presOf" srcId="{B251CD43-8973-2146-A4B8-3428C5925E6E}" destId="{57A3D730-8D78-9740-990D-EE2E46F794B0}" srcOrd="0" destOrd="0" presId="urn:microsoft.com/office/officeart/2008/layout/VerticalCurvedList"/>
    <dgm:cxn modelId="{2E23D9D8-B93E-EA40-8791-E8A25DC939B9}" type="presOf" srcId="{DEC8657B-5ECB-644A-94D2-3CE8BD33EA50}" destId="{9A341196-1198-C84E-8851-0A299C16918A}" srcOrd="0" destOrd="0" presId="urn:microsoft.com/office/officeart/2008/layout/VerticalCurvedList"/>
    <dgm:cxn modelId="{37D3DB72-1DB2-3344-AEBD-2B6A2138E0AB}" type="presOf" srcId="{1EE3A59C-9947-2648-83ED-FD8F299EE75B}" destId="{C6894729-255A-594D-B187-0404005DEF2E}" srcOrd="0" destOrd="0" presId="urn:microsoft.com/office/officeart/2008/layout/VerticalCurvedList"/>
    <dgm:cxn modelId="{0DF0247F-080C-4546-8FDB-24A6AB17B3E7}" type="presParOf" srcId="{B7D918D7-CA8C-1245-8A8E-BFB253873CD7}" destId="{94FAA00D-03D0-BF4E-B300-A932F7B90A2D}" srcOrd="0" destOrd="0" presId="urn:microsoft.com/office/officeart/2008/layout/VerticalCurvedList"/>
    <dgm:cxn modelId="{2BA6620F-B9E9-AE46-913E-CB46133A6672}" type="presParOf" srcId="{94FAA00D-03D0-BF4E-B300-A932F7B90A2D}" destId="{867173C3-F7C0-E645-A012-94FB1EBB70AD}" srcOrd="0" destOrd="0" presId="urn:microsoft.com/office/officeart/2008/layout/VerticalCurvedList"/>
    <dgm:cxn modelId="{BF3C2B3B-0F89-5648-A2EF-79A4B3D6789E}" type="presParOf" srcId="{867173C3-F7C0-E645-A012-94FB1EBB70AD}" destId="{228BBC03-54CD-2645-A81F-FBEF4260131C}" srcOrd="0" destOrd="0" presId="urn:microsoft.com/office/officeart/2008/layout/VerticalCurvedList"/>
    <dgm:cxn modelId="{71F2BFB0-9F75-9642-B36B-4436217B5CAB}" type="presParOf" srcId="{867173C3-F7C0-E645-A012-94FB1EBB70AD}" destId="{833B9B6E-2822-414E-BDFA-F8B22FD00CF4}" srcOrd="1" destOrd="0" presId="urn:microsoft.com/office/officeart/2008/layout/VerticalCurvedList"/>
    <dgm:cxn modelId="{D3392255-BB47-9B44-8BE6-8F4DEDF0F30D}" type="presParOf" srcId="{867173C3-F7C0-E645-A012-94FB1EBB70AD}" destId="{ED3D5554-46DD-8E40-A101-FC87C18D5518}" srcOrd="2" destOrd="0" presId="urn:microsoft.com/office/officeart/2008/layout/VerticalCurvedList"/>
    <dgm:cxn modelId="{7CB924F0-3427-1E41-940A-62BBD23348DB}" type="presParOf" srcId="{867173C3-F7C0-E645-A012-94FB1EBB70AD}" destId="{3A86EB06-286F-474D-82A9-C35E82036519}" srcOrd="3" destOrd="0" presId="urn:microsoft.com/office/officeart/2008/layout/VerticalCurvedList"/>
    <dgm:cxn modelId="{7834E4AB-1F2D-E24B-A35A-1A1EA6FD661C}" type="presParOf" srcId="{94FAA00D-03D0-BF4E-B300-A932F7B90A2D}" destId="{C6894729-255A-594D-B187-0404005DEF2E}" srcOrd="1" destOrd="0" presId="urn:microsoft.com/office/officeart/2008/layout/VerticalCurvedList"/>
    <dgm:cxn modelId="{EA17E2DA-6B79-674E-A687-BE4839F32686}" type="presParOf" srcId="{94FAA00D-03D0-BF4E-B300-A932F7B90A2D}" destId="{84696FFF-4326-B249-9285-6808262180CC}" srcOrd="2" destOrd="0" presId="urn:microsoft.com/office/officeart/2008/layout/VerticalCurvedList"/>
    <dgm:cxn modelId="{6B18AAEC-F5A5-B046-B472-10D065FC7797}" type="presParOf" srcId="{84696FFF-4326-B249-9285-6808262180CC}" destId="{A2897599-91FA-E445-863A-B990A0B9CBD7}" srcOrd="0" destOrd="0" presId="urn:microsoft.com/office/officeart/2008/layout/VerticalCurvedList"/>
    <dgm:cxn modelId="{11C9FB39-B8BE-444E-980C-189A0949D158}" type="presParOf" srcId="{94FAA00D-03D0-BF4E-B300-A932F7B90A2D}" destId="{9A341196-1198-C84E-8851-0A299C16918A}" srcOrd="3" destOrd="0" presId="urn:microsoft.com/office/officeart/2008/layout/VerticalCurvedList"/>
    <dgm:cxn modelId="{3088B03D-C228-A347-9BB9-173DA686C65E}" type="presParOf" srcId="{94FAA00D-03D0-BF4E-B300-A932F7B90A2D}" destId="{376C9FED-203C-7A40-B9F3-C06790B8ECD6}" srcOrd="4" destOrd="0" presId="urn:microsoft.com/office/officeart/2008/layout/VerticalCurvedList"/>
    <dgm:cxn modelId="{6049DCD8-257D-6746-9BFB-052214DDC705}" type="presParOf" srcId="{376C9FED-203C-7A40-B9F3-C06790B8ECD6}" destId="{443D36C9-CDD4-EA4C-A9BB-801DD749FFB5}" srcOrd="0" destOrd="0" presId="urn:microsoft.com/office/officeart/2008/layout/VerticalCurvedList"/>
    <dgm:cxn modelId="{89128016-50A3-0548-B206-C3575568EAF2}" type="presParOf" srcId="{94FAA00D-03D0-BF4E-B300-A932F7B90A2D}" destId="{57A3D730-8D78-9740-990D-EE2E46F794B0}" srcOrd="5" destOrd="0" presId="urn:microsoft.com/office/officeart/2008/layout/VerticalCurvedList"/>
    <dgm:cxn modelId="{A3CFEFC7-BD65-CF4A-9B3B-4C500DA3DB1D}" type="presParOf" srcId="{94FAA00D-03D0-BF4E-B300-A932F7B90A2D}" destId="{0027D7FC-B027-5240-911F-201BC45854CF}" srcOrd="6" destOrd="0" presId="urn:microsoft.com/office/officeart/2008/layout/VerticalCurvedList"/>
    <dgm:cxn modelId="{5D34A082-A769-004E-AA5C-DEA7C31CB447}" type="presParOf" srcId="{0027D7FC-B027-5240-911F-201BC45854CF}" destId="{E67FE0C8-A08E-3D40-BF11-8420E2E1B48F}" srcOrd="0" destOrd="0" presId="urn:microsoft.com/office/officeart/2008/layout/VerticalCurvedList"/>
    <dgm:cxn modelId="{04385DB2-92C9-A54C-9853-8FDD58D11F15}" type="presParOf" srcId="{94FAA00D-03D0-BF4E-B300-A932F7B90A2D}" destId="{99EB7292-5416-ED49-BB50-F8733992D8FE}" srcOrd="7" destOrd="0" presId="urn:microsoft.com/office/officeart/2008/layout/VerticalCurvedList"/>
    <dgm:cxn modelId="{F6E079BC-7FA5-904B-B154-7E8F3D0E8CE8}" type="presParOf" srcId="{94FAA00D-03D0-BF4E-B300-A932F7B90A2D}" destId="{C37229C9-AC64-9B46-8963-C47F57C0C034}" srcOrd="8" destOrd="0" presId="urn:microsoft.com/office/officeart/2008/layout/VerticalCurvedList"/>
    <dgm:cxn modelId="{423A0FDE-AD45-144D-A96F-7C4D3D959EF5}" type="presParOf" srcId="{C37229C9-AC64-9B46-8963-C47F57C0C034}" destId="{C95EA6BA-36F3-6940-ADE6-CF43F28ACD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smtClean="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smtClean="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smtClean="0"/>
            <a:t>Staff Recognition for Implementation</a:t>
          </a:r>
          <a:endParaRPr lang="en-US" sz="3200" b="1" dirty="0"/>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smtClean="0"/>
            <a:t>Team-based Implementation</a:t>
          </a:r>
          <a:endParaRPr lang="en-US" sz="3200" b="1" dirty="0"/>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smtClean="0"/>
            <a:t>Clear Action Plan</a:t>
          </a:r>
          <a:endParaRPr lang="en-US" sz="3200" b="1" dirty="0"/>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t>
        <a:bodyPr/>
        <a:lstStyle/>
        <a:p>
          <a:endParaRPr lang="en-US"/>
        </a:p>
      </dgm:t>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t>
        <a:bodyPr/>
        <a:lstStyle/>
        <a:p>
          <a:endParaRPr lang="en-US"/>
        </a:p>
      </dgm:t>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t>
        <a:bodyPr/>
        <a:lstStyle/>
        <a:p>
          <a:endParaRPr lang="en-US"/>
        </a:p>
      </dgm:t>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t>
        <a:bodyPr/>
        <a:lstStyle/>
        <a:p>
          <a:endParaRPr lang="en-US"/>
        </a:p>
      </dgm:t>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t>
        <a:bodyPr/>
        <a:lstStyle/>
        <a:p>
          <a:endParaRPr lang="en-US"/>
        </a:p>
      </dgm:t>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t>
        <a:bodyPr/>
        <a:lstStyle/>
        <a:p>
          <a:endParaRPr lang="en-US"/>
        </a:p>
      </dgm:t>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t>
        <a:bodyPr/>
        <a:lstStyle/>
        <a:p>
          <a:endParaRPr lang="en-US"/>
        </a:p>
      </dgm:t>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EB2352E3-E925-4F47-A112-998717DD5C32}" type="presOf" srcId="{ABE46718-0F8C-DC4C-AD7F-298B57E1B239}" destId="{CEC4BA7D-5D03-6847-832B-244D5329281C}" srcOrd="0" destOrd="0" presId="urn:microsoft.com/office/officeart/2008/layout/VerticalCurvedList"/>
    <dgm:cxn modelId="{BC0E13CC-D3FB-AB47-B91D-8847A4EA213E}" type="presOf" srcId="{854CE7CE-AA2E-1A4E-AB9C-6644B1FF0F53}" destId="{71B65D0D-B1C5-9345-84E5-5F184CF5B051}"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6C52A840-AC62-0D4F-B52F-FACFA6418E1F}" type="presOf" srcId="{CED81DE3-5AD4-914B-9560-D084292D7B07}" destId="{959BA915-D3C4-CC4F-ADE6-AD9D20148A49}" srcOrd="0" destOrd="0" presId="urn:microsoft.com/office/officeart/2008/layout/VerticalCurvedList"/>
    <dgm:cxn modelId="{07027904-23B6-8E43-B2C6-F03D5CDB620E}" type="presOf" srcId="{09D691A1-DD7C-4843-93BD-53D0CE33EE82}" destId="{1E0AB74A-8FFE-AB40-BF32-C1180E256A5B}" srcOrd="0" destOrd="0" presId="urn:microsoft.com/office/officeart/2008/layout/VerticalCurvedList"/>
    <dgm:cxn modelId="{01370D88-8FD9-ED49-8DDD-7B12D5CE40B9}" type="presOf" srcId="{F6BEA600-DF37-9148-8419-AEEB9BE833B2}" destId="{FD5BE95F-00C3-CE48-BF54-A56AC9DD8D8F}"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98B23927-9CB9-5949-A526-3082181A2F44}" type="presOf" srcId="{DF6C69BB-C828-2B41-9468-DD6D93576AAB}" destId="{7589E711-19B3-954A-911C-DE94E191DAE7}" srcOrd="0" destOrd="0" presId="urn:microsoft.com/office/officeart/2008/layout/VerticalCurvedList"/>
    <dgm:cxn modelId="{CBF6153D-3608-FA4B-9D90-9CF6F1EB1C72}" type="presOf" srcId="{9253DEAB-F482-9947-A4D4-AAA8797CC6B0}" destId="{A92ACD6D-E32C-944A-97CE-DB025223D2ED}" srcOrd="0" destOrd="0" presId="urn:microsoft.com/office/officeart/2008/layout/VerticalCurvedList"/>
    <dgm:cxn modelId="{2E8CCC1B-640B-0B4B-984F-87A12C0812C5}" srcId="{DF6C69BB-C828-2B41-9468-DD6D93576AAB}" destId="{09D691A1-DD7C-4843-93BD-53D0CE33EE82}" srcOrd="0" destOrd="0" parTransId="{2A9B6C51-42DD-E64F-9E19-1FC10C9F7AEC}" sibTransId="{854CE7CE-AA2E-1A4E-AB9C-6644B1FF0F53}"/>
    <dgm:cxn modelId="{BF95DDCA-2C1E-044A-8E17-2476522F8AD3}" srcId="{DF6C69BB-C828-2B41-9468-DD6D93576AAB}" destId="{9253DEAB-F482-9947-A4D4-AAA8797CC6B0}" srcOrd="2" destOrd="0" parTransId="{106F67AF-A0C3-4246-9A0E-F7939324ADEF}" sibTransId="{B3866464-766E-AF4D-8629-5CD4F8CFEC3A}"/>
    <dgm:cxn modelId="{25B5C657-2C4E-FC42-8411-48138A9BD542}" srcId="{DF6C69BB-C828-2B41-9468-DD6D93576AAB}" destId="{CED81DE3-5AD4-914B-9560-D084292D7B07}" srcOrd="4" destOrd="0" parTransId="{2C967BBE-D45A-044B-A944-2B12BC4872B2}" sibTransId="{17FB9E95-2AB7-3449-8A29-554F5A2DED3F}"/>
    <dgm:cxn modelId="{29C704BF-DD99-304E-8264-B90C3E801EEA}" type="presParOf" srcId="{7589E711-19B3-954A-911C-DE94E191DAE7}" destId="{A1F860EC-E7E1-EE4A-835F-51D3D2CC8D59}" srcOrd="0" destOrd="0" presId="urn:microsoft.com/office/officeart/2008/layout/VerticalCurvedList"/>
    <dgm:cxn modelId="{5F6825B3-6E20-F34D-87EE-ED97EA2BC4D1}" type="presParOf" srcId="{A1F860EC-E7E1-EE4A-835F-51D3D2CC8D59}" destId="{63963DC8-9BD2-344A-A880-E264A50EF3D2}" srcOrd="0" destOrd="0" presId="urn:microsoft.com/office/officeart/2008/layout/VerticalCurvedList"/>
    <dgm:cxn modelId="{3FEA9C15-32C9-5147-9BB4-819803ABD022}" type="presParOf" srcId="{63963DC8-9BD2-344A-A880-E264A50EF3D2}" destId="{EC4B63AE-0C0C-244C-8A85-6755D0B2DCA3}" srcOrd="0" destOrd="0" presId="urn:microsoft.com/office/officeart/2008/layout/VerticalCurvedList"/>
    <dgm:cxn modelId="{DACC9827-F891-EF4F-AA8E-AFD7656F3E75}" type="presParOf" srcId="{63963DC8-9BD2-344A-A880-E264A50EF3D2}" destId="{71B65D0D-B1C5-9345-84E5-5F184CF5B051}" srcOrd="1" destOrd="0" presId="urn:microsoft.com/office/officeart/2008/layout/VerticalCurvedList"/>
    <dgm:cxn modelId="{E3EC5150-0E44-CD46-A848-FCD01CE6247C}" type="presParOf" srcId="{63963DC8-9BD2-344A-A880-E264A50EF3D2}" destId="{0844505E-09FE-534B-8BDC-C14357F302E1}" srcOrd="2" destOrd="0" presId="urn:microsoft.com/office/officeart/2008/layout/VerticalCurvedList"/>
    <dgm:cxn modelId="{8CA13EBB-86C8-E94A-BE9B-19DFB87F5E38}" type="presParOf" srcId="{63963DC8-9BD2-344A-A880-E264A50EF3D2}" destId="{333D4967-B811-3D43-BD4A-8EDDEF172BEB}" srcOrd="3" destOrd="0" presId="urn:microsoft.com/office/officeart/2008/layout/VerticalCurvedList"/>
    <dgm:cxn modelId="{3C70AD5F-9CD9-5B42-8B2E-8EE771095779}" type="presParOf" srcId="{A1F860EC-E7E1-EE4A-835F-51D3D2CC8D59}" destId="{1E0AB74A-8FFE-AB40-BF32-C1180E256A5B}" srcOrd="1" destOrd="0" presId="urn:microsoft.com/office/officeart/2008/layout/VerticalCurvedList"/>
    <dgm:cxn modelId="{9310B3F9-B813-A341-9FFD-E7C4592DA901}" type="presParOf" srcId="{A1F860EC-E7E1-EE4A-835F-51D3D2CC8D59}" destId="{122E2D12-6924-AA45-B646-84F6C03E8A88}" srcOrd="2" destOrd="0" presId="urn:microsoft.com/office/officeart/2008/layout/VerticalCurvedList"/>
    <dgm:cxn modelId="{992AE65D-775B-664A-850F-C7324D9D7ACD}" type="presParOf" srcId="{122E2D12-6924-AA45-B646-84F6C03E8A88}" destId="{2AE220B8-AAD4-4245-BEB1-1EED9C30F6AF}" srcOrd="0" destOrd="0" presId="urn:microsoft.com/office/officeart/2008/layout/VerticalCurvedList"/>
    <dgm:cxn modelId="{BEDABAB6-54D4-0141-BADF-AFEA71EA66A0}" type="presParOf" srcId="{A1F860EC-E7E1-EE4A-835F-51D3D2CC8D59}" destId="{FD5BE95F-00C3-CE48-BF54-A56AC9DD8D8F}" srcOrd="3" destOrd="0" presId="urn:microsoft.com/office/officeart/2008/layout/VerticalCurvedList"/>
    <dgm:cxn modelId="{D1B77817-D3D6-9D4B-A505-5A531BAD18DD}" type="presParOf" srcId="{A1F860EC-E7E1-EE4A-835F-51D3D2CC8D59}" destId="{8C935E95-C35D-EA44-B845-3F0C6EDE0174}" srcOrd="4" destOrd="0" presId="urn:microsoft.com/office/officeart/2008/layout/VerticalCurvedList"/>
    <dgm:cxn modelId="{C5384244-03BD-AF49-8BF9-932A272CDFCC}" type="presParOf" srcId="{8C935E95-C35D-EA44-B845-3F0C6EDE0174}" destId="{BE8ACD0D-7A98-E94B-8261-456B2F779B42}" srcOrd="0" destOrd="0" presId="urn:microsoft.com/office/officeart/2008/layout/VerticalCurvedList"/>
    <dgm:cxn modelId="{34E35F89-0669-154D-97A5-A060506B1DA6}" type="presParOf" srcId="{A1F860EC-E7E1-EE4A-835F-51D3D2CC8D59}" destId="{A92ACD6D-E32C-944A-97CE-DB025223D2ED}" srcOrd="5" destOrd="0" presId="urn:microsoft.com/office/officeart/2008/layout/VerticalCurvedList"/>
    <dgm:cxn modelId="{D03A8C7F-A6DA-2D46-8DA7-5D8225795C0F}" type="presParOf" srcId="{A1F860EC-E7E1-EE4A-835F-51D3D2CC8D59}" destId="{0B373BDF-5AC0-604C-8F67-B33834B63166}" srcOrd="6" destOrd="0" presId="urn:microsoft.com/office/officeart/2008/layout/VerticalCurvedList"/>
    <dgm:cxn modelId="{5AF20546-FD26-C149-9403-977FC2D55A76}" type="presParOf" srcId="{0B373BDF-5AC0-604C-8F67-B33834B63166}" destId="{396F2581-C833-2E43-AF6B-4B61249FA8DC}" srcOrd="0" destOrd="0" presId="urn:microsoft.com/office/officeart/2008/layout/VerticalCurvedList"/>
    <dgm:cxn modelId="{1EF32F4D-469C-DC4C-BA0A-A1802D4E62C5}" type="presParOf" srcId="{A1F860EC-E7E1-EE4A-835F-51D3D2CC8D59}" destId="{CEC4BA7D-5D03-6847-832B-244D5329281C}" srcOrd="7" destOrd="0" presId="urn:microsoft.com/office/officeart/2008/layout/VerticalCurvedList"/>
    <dgm:cxn modelId="{1ED60BE3-54C7-F34A-8D09-4CCEA62C4235}" type="presParOf" srcId="{A1F860EC-E7E1-EE4A-835F-51D3D2CC8D59}" destId="{2EEE461C-15D4-FD4A-8899-A6C2AB6C61BF}" srcOrd="8" destOrd="0" presId="urn:microsoft.com/office/officeart/2008/layout/VerticalCurvedList"/>
    <dgm:cxn modelId="{AB300069-56E9-EC47-A2AD-F14BEE20E8E5}" type="presParOf" srcId="{2EEE461C-15D4-FD4A-8899-A6C2AB6C61BF}" destId="{31D4929D-13DC-6942-9C08-8A221FD31268}" srcOrd="0" destOrd="0" presId="urn:microsoft.com/office/officeart/2008/layout/VerticalCurvedList"/>
    <dgm:cxn modelId="{68FDC676-428C-4B46-8A27-A93DC31BF0EC}" type="presParOf" srcId="{A1F860EC-E7E1-EE4A-835F-51D3D2CC8D59}" destId="{959BA915-D3C4-CC4F-ADE6-AD9D20148A49}" srcOrd="9" destOrd="0" presId="urn:microsoft.com/office/officeart/2008/layout/VerticalCurvedList"/>
    <dgm:cxn modelId="{204F547A-8D57-4C4B-95C1-FE38526A3334}" type="presParOf" srcId="{A1F860EC-E7E1-EE4A-835F-51D3D2CC8D59}" destId="{343F30F7-1F96-064F-A3C7-1DC74BD9AD7B}" srcOrd="10" destOrd="0" presId="urn:microsoft.com/office/officeart/2008/layout/VerticalCurvedList"/>
    <dgm:cxn modelId="{B378878F-880E-DB47-9DD0-EA646F5310D1}"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A98C2F-D8B8-C04E-879D-9103F4043E5C}" type="doc">
      <dgm:prSet loTypeId="urn:microsoft.com/office/officeart/2005/8/layout/equation2" loCatId="" qsTypeId="urn:microsoft.com/office/officeart/2005/8/quickstyle/simple2" qsCatId="simple" csTypeId="urn:microsoft.com/office/officeart/2005/8/colors/accent6_2" csCatId="accent6" phldr="1"/>
      <dgm:spPr/>
    </dgm:pt>
    <dgm:pt modelId="{30EBE087-A438-B842-A024-4D2816EC9038}">
      <dgm:prSet phldrT="[Text]" custT="1"/>
      <dgm:spPr/>
      <dgm:t>
        <a:bodyPr/>
        <a:lstStyle/>
        <a:p>
          <a:r>
            <a:rPr lang="en-US" sz="2400" dirty="0" smtClean="0"/>
            <a:t>Explicit Training</a:t>
          </a:r>
          <a:endParaRPr lang="en-US" sz="2400" dirty="0"/>
        </a:p>
      </dgm:t>
    </dgm:pt>
    <dgm:pt modelId="{6B67AA2A-3A42-8A46-B749-B625F3EF9B89}" type="parTrans" cxnId="{89F1C2AF-DC53-4947-94A0-568E3BE131B3}">
      <dgm:prSet/>
      <dgm:spPr/>
      <dgm:t>
        <a:bodyPr/>
        <a:lstStyle/>
        <a:p>
          <a:endParaRPr lang="en-US" sz="2000"/>
        </a:p>
      </dgm:t>
    </dgm:pt>
    <dgm:pt modelId="{05C96752-912E-A842-B801-0F3AC84E65CE}" type="sibTrans" cxnId="{89F1C2AF-DC53-4947-94A0-568E3BE131B3}">
      <dgm:prSet custT="1"/>
      <dgm:spPr/>
      <dgm:t>
        <a:bodyPr/>
        <a:lstStyle/>
        <a:p>
          <a:endParaRPr lang="en-US" sz="2000"/>
        </a:p>
      </dgm:t>
    </dgm:pt>
    <dgm:pt modelId="{B99938D5-567C-F045-B591-0064C8DCC6BB}">
      <dgm:prSet phldrT="[Text]" custT="1"/>
      <dgm:spPr/>
      <dgm:t>
        <a:bodyPr/>
        <a:lstStyle/>
        <a:p>
          <a:r>
            <a:rPr lang="en-US" sz="2400" dirty="0" smtClean="0"/>
            <a:t>Coaching/Prompting</a:t>
          </a:r>
          <a:endParaRPr lang="en-US" sz="2400" dirty="0"/>
        </a:p>
      </dgm:t>
    </dgm:pt>
    <dgm:pt modelId="{E017AD56-8C7E-6A49-94A1-2A0A8ED200F8}" type="parTrans" cxnId="{E4C2F79D-D076-254F-84C4-D8E97E5C190B}">
      <dgm:prSet/>
      <dgm:spPr/>
      <dgm:t>
        <a:bodyPr/>
        <a:lstStyle/>
        <a:p>
          <a:endParaRPr lang="en-US" sz="2000"/>
        </a:p>
      </dgm:t>
    </dgm:pt>
    <dgm:pt modelId="{FEDED2EE-A37F-D746-892C-D1CC5AB7EF05}" type="sibTrans" cxnId="{E4C2F79D-D076-254F-84C4-D8E97E5C190B}">
      <dgm:prSet custT="1"/>
      <dgm:spPr/>
      <dgm:t>
        <a:bodyPr/>
        <a:lstStyle/>
        <a:p>
          <a:endParaRPr lang="en-US" sz="2000"/>
        </a:p>
      </dgm:t>
    </dgm:pt>
    <dgm:pt modelId="{9FC34C97-A64A-274A-864D-1EC4A071A611}">
      <dgm:prSet phldrT="[Text]" custT="1"/>
      <dgm:spPr/>
      <dgm:t>
        <a:bodyPr/>
        <a:lstStyle/>
        <a:p>
          <a:r>
            <a:rPr lang="en-US" sz="2400" dirty="0" smtClean="0"/>
            <a:t>Desired Outcomes</a:t>
          </a:r>
          <a:endParaRPr lang="en-US" sz="2400" dirty="0"/>
        </a:p>
      </dgm:t>
    </dgm:pt>
    <dgm:pt modelId="{13182043-7E14-B944-9999-4A5FD867293C}" type="parTrans" cxnId="{D6E02CE4-020C-B34B-BA25-DD01F3F38D9C}">
      <dgm:prSet/>
      <dgm:spPr/>
      <dgm:t>
        <a:bodyPr/>
        <a:lstStyle/>
        <a:p>
          <a:endParaRPr lang="en-US" sz="2000"/>
        </a:p>
      </dgm:t>
    </dgm:pt>
    <dgm:pt modelId="{86030FF0-9B59-6749-9C7B-F326E2BD44A9}" type="sibTrans" cxnId="{D6E02CE4-020C-B34B-BA25-DD01F3F38D9C}">
      <dgm:prSet/>
      <dgm:spPr/>
      <dgm:t>
        <a:bodyPr/>
        <a:lstStyle/>
        <a:p>
          <a:endParaRPr lang="en-US" sz="2000"/>
        </a:p>
      </dgm:t>
    </dgm:pt>
    <dgm:pt modelId="{A11AC603-36BE-7B47-99BB-39F34A6D2D33}">
      <dgm:prSet phldrT="[Text]" custT="1"/>
      <dgm:spPr/>
      <dgm:t>
        <a:bodyPr/>
        <a:lstStyle/>
        <a:p>
          <a:r>
            <a:rPr lang="en-US" sz="2400" dirty="0" smtClean="0"/>
            <a:t>Performance Feedback</a:t>
          </a:r>
          <a:endParaRPr lang="en-US" sz="2400" dirty="0"/>
        </a:p>
      </dgm:t>
    </dgm:pt>
    <dgm:pt modelId="{D13ECD4B-4814-DE47-BE34-443819197B21}" type="parTrans" cxnId="{35728828-F573-714F-B93C-C3F225314164}">
      <dgm:prSet/>
      <dgm:spPr/>
      <dgm:t>
        <a:bodyPr/>
        <a:lstStyle/>
        <a:p>
          <a:endParaRPr lang="en-US" sz="2000"/>
        </a:p>
      </dgm:t>
    </dgm:pt>
    <dgm:pt modelId="{329B02EC-78CA-894D-B277-0A099731A8AE}" type="sibTrans" cxnId="{35728828-F573-714F-B93C-C3F225314164}">
      <dgm:prSet custT="1"/>
      <dgm:spPr/>
      <dgm:t>
        <a:bodyPr/>
        <a:lstStyle/>
        <a:p>
          <a:endParaRPr lang="en-US" sz="2000"/>
        </a:p>
      </dgm:t>
    </dgm:pt>
    <dgm:pt modelId="{CB1EE8CE-2C75-E04B-A024-27BD27897DA2}" type="pres">
      <dgm:prSet presAssocID="{93A98C2F-D8B8-C04E-879D-9103F4043E5C}" presName="Name0" presStyleCnt="0">
        <dgm:presLayoutVars>
          <dgm:dir/>
          <dgm:resizeHandles val="exact"/>
        </dgm:presLayoutVars>
      </dgm:prSet>
      <dgm:spPr/>
    </dgm:pt>
    <dgm:pt modelId="{0B3E429F-DF35-9D47-AC5B-CFF5D20A5D51}" type="pres">
      <dgm:prSet presAssocID="{93A98C2F-D8B8-C04E-879D-9103F4043E5C}" presName="vNodes" presStyleCnt="0"/>
      <dgm:spPr/>
    </dgm:pt>
    <dgm:pt modelId="{B1D29229-9616-F34B-B699-A5D24F5E7600}" type="pres">
      <dgm:prSet presAssocID="{30EBE087-A438-B842-A024-4D2816EC9038}" presName="node" presStyleLbl="node1" presStyleIdx="0" presStyleCnt="4" custScaleX="374722">
        <dgm:presLayoutVars>
          <dgm:bulletEnabled val="1"/>
        </dgm:presLayoutVars>
      </dgm:prSet>
      <dgm:spPr/>
      <dgm:t>
        <a:bodyPr/>
        <a:lstStyle/>
        <a:p>
          <a:endParaRPr lang="en-US"/>
        </a:p>
      </dgm:t>
    </dgm:pt>
    <dgm:pt modelId="{21FD4D78-93BB-FC4F-8F9B-4ED60E999CAC}" type="pres">
      <dgm:prSet presAssocID="{05C96752-912E-A842-B801-0F3AC84E65CE}" presName="spacerT" presStyleCnt="0"/>
      <dgm:spPr/>
    </dgm:pt>
    <dgm:pt modelId="{10E05056-E906-C94F-9587-55B1D0EFF741}" type="pres">
      <dgm:prSet presAssocID="{05C96752-912E-A842-B801-0F3AC84E65CE}" presName="sibTrans" presStyleLbl="sibTrans2D1" presStyleIdx="0" presStyleCnt="3"/>
      <dgm:spPr/>
      <dgm:t>
        <a:bodyPr/>
        <a:lstStyle/>
        <a:p>
          <a:endParaRPr lang="en-US"/>
        </a:p>
      </dgm:t>
    </dgm:pt>
    <dgm:pt modelId="{523CA50F-D0A8-494D-9B00-61363048A936}" type="pres">
      <dgm:prSet presAssocID="{05C96752-912E-A842-B801-0F3AC84E65CE}" presName="spacerB" presStyleCnt="0"/>
      <dgm:spPr/>
    </dgm:pt>
    <dgm:pt modelId="{1E40EEF2-5840-E640-8D55-4097ABAA47B9}" type="pres">
      <dgm:prSet presAssocID="{B99938D5-567C-F045-B591-0064C8DCC6BB}" presName="node" presStyleLbl="node1" presStyleIdx="1" presStyleCnt="4" custScaleX="374722">
        <dgm:presLayoutVars>
          <dgm:bulletEnabled val="1"/>
        </dgm:presLayoutVars>
      </dgm:prSet>
      <dgm:spPr/>
      <dgm:t>
        <a:bodyPr/>
        <a:lstStyle/>
        <a:p>
          <a:endParaRPr lang="en-US"/>
        </a:p>
      </dgm:t>
    </dgm:pt>
    <dgm:pt modelId="{2101FEE5-D56B-5249-B999-9CE6806F095B}" type="pres">
      <dgm:prSet presAssocID="{FEDED2EE-A37F-D746-892C-D1CC5AB7EF05}" presName="spacerT" presStyleCnt="0"/>
      <dgm:spPr/>
    </dgm:pt>
    <dgm:pt modelId="{F421DFF4-122F-EE4D-82CC-03202A2542D1}" type="pres">
      <dgm:prSet presAssocID="{FEDED2EE-A37F-D746-892C-D1CC5AB7EF05}" presName="sibTrans" presStyleLbl="sibTrans2D1" presStyleIdx="1" presStyleCnt="3"/>
      <dgm:spPr/>
      <dgm:t>
        <a:bodyPr/>
        <a:lstStyle/>
        <a:p>
          <a:endParaRPr lang="en-US"/>
        </a:p>
      </dgm:t>
    </dgm:pt>
    <dgm:pt modelId="{374B026B-A8AA-534F-8D03-695B3435BDB5}" type="pres">
      <dgm:prSet presAssocID="{FEDED2EE-A37F-D746-892C-D1CC5AB7EF05}" presName="spacerB" presStyleCnt="0"/>
      <dgm:spPr/>
    </dgm:pt>
    <dgm:pt modelId="{EBDD2D0A-9D37-BF46-87B4-2275C71D7B25}" type="pres">
      <dgm:prSet presAssocID="{A11AC603-36BE-7B47-99BB-39F34A6D2D33}" presName="node" presStyleLbl="node1" presStyleIdx="2" presStyleCnt="4" custScaleX="374722">
        <dgm:presLayoutVars>
          <dgm:bulletEnabled val="1"/>
        </dgm:presLayoutVars>
      </dgm:prSet>
      <dgm:spPr/>
      <dgm:t>
        <a:bodyPr/>
        <a:lstStyle/>
        <a:p>
          <a:endParaRPr lang="en-US"/>
        </a:p>
      </dgm:t>
    </dgm:pt>
    <dgm:pt modelId="{F94357FC-FE5E-5D4E-98B4-C239D074F5E9}" type="pres">
      <dgm:prSet presAssocID="{93A98C2F-D8B8-C04E-879D-9103F4043E5C}" presName="sibTransLast" presStyleLbl="sibTrans2D1" presStyleIdx="2" presStyleCnt="3"/>
      <dgm:spPr/>
      <dgm:t>
        <a:bodyPr/>
        <a:lstStyle/>
        <a:p>
          <a:endParaRPr lang="en-US"/>
        </a:p>
      </dgm:t>
    </dgm:pt>
    <dgm:pt modelId="{8C5162F6-1531-A94C-82B7-6E0FC59BEE91}" type="pres">
      <dgm:prSet presAssocID="{93A98C2F-D8B8-C04E-879D-9103F4043E5C}" presName="connectorText" presStyleLbl="sibTrans2D1" presStyleIdx="2" presStyleCnt="3"/>
      <dgm:spPr/>
      <dgm:t>
        <a:bodyPr/>
        <a:lstStyle/>
        <a:p>
          <a:endParaRPr lang="en-US"/>
        </a:p>
      </dgm:t>
    </dgm:pt>
    <dgm:pt modelId="{D890FA09-2F28-E64A-B9F1-ECDD4BCC8BF5}" type="pres">
      <dgm:prSet presAssocID="{93A98C2F-D8B8-C04E-879D-9103F4043E5C}" presName="lastNode" presStyleLbl="node1" presStyleIdx="3" presStyleCnt="4">
        <dgm:presLayoutVars>
          <dgm:bulletEnabled val="1"/>
        </dgm:presLayoutVars>
      </dgm:prSet>
      <dgm:spPr/>
      <dgm:t>
        <a:bodyPr/>
        <a:lstStyle/>
        <a:p>
          <a:endParaRPr lang="en-US"/>
        </a:p>
      </dgm:t>
    </dgm:pt>
  </dgm:ptLst>
  <dgm:cxnLst>
    <dgm:cxn modelId="{E8DDB35E-E2EC-604D-9CBD-216DC9ADF2A0}" type="presOf" srcId="{329B02EC-78CA-894D-B277-0A099731A8AE}" destId="{F94357FC-FE5E-5D4E-98B4-C239D074F5E9}" srcOrd="0" destOrd="0" presId="urn:microsoft.com/office/officeart/2005/8/layout/equation2"/>
    <dgm:cxn modelId="{D6E02CE4-020C-B34B-BA25-DD01F3F38D9C}" srcId="{93A98C2F-D8B8-C04E-879D-9103F4043E5C}" destId="{9FC34C97-A64A-274A-864D-1EC4A071A611}" srcOrd="3" destOrd="0" parTransId="{13182043-7E14-B944-9999-4A5FD867293C}" sibTransId="{86030FF0-9B59-6749-9C7B-F326E2BD44A9}"/>
    <dgm:cxn modelId="{35728828-F573-714F-B93C-C3F225314164}" srcId="{93A98C2F-D8B8-C04E-879D-9103F4043E5C}" destId="{A11AC603-36BE-7B47-99BB-39F34A6D2D33}" srcOrd="2" destOrd="0" parTransId="{D13ECD4B-4814-DE47-BE34-443819197B21}" sibTransId="{329B02EC-78CA-894D-B277-0A099731A8AE}"/>
    <dgm:cxn modelId="{435E2CB1-9550-A249-BC2B-F37AA44F6242}" type="presOf" srcId="{9FC34C97-A64A-274A-864D-1EC4A071A611}" destId="{D890FA09-2F28-E64A-B9F1-ECDD4BCC8BF5}" srcOrd="0" destOrd="0" presId="urn:microsoft.com/office/officeart/2005/8/layout/equation2"/>
    <dgm:cxn modelId="{F5AF5321-8A05-924F-9478-27E6D83E8E82}" type="presOf" srcId="{05C96752-912E-A842-B801-0F3AC84E65CE}" destId="{10E05056-E906-C94F-9587-55B1D0EFF741}" srcOrd="0" destOrd="0" presId="urn:microsoft.com/office/officeart/2005/8/layout/equation2"/>
    <dgm:cxn modelId="{ABA810C3-BD98-D14C-9397-191FE094AADC}" type="presOf" srcId="{B99938D5-567C-F045-B591-0064C8DCC6BB}" destId="{1E40EEF2-5840-E640-8D55-4097ABAA47B9}" srcOrd="0" destOrd="0" presId="urn:microsoft.com/office/officeart/2005/8/layout/equation2"/>
    <dgm:cxn modelId="{4450EDA9-F03D-1844-AE49-ED1DAF7D5D83}" type="presOf" srcId="{30EBE087-A438-B842-A024-4D2816EC9038}" destId="{B1D29229-9616-F34B-B699-A5D24F5E7600}" srcOrd="0" destOrd="0" presId="urn:microsoft.com/office/officeart/2005/8/layout/equation2"/>
    <dgm:cxn modelId="{E4C2F79D-D076-254F-84C4-D8E97E5C190B}" srcId="{93A98C2F-D8B8-C04E-879D-9103F4043E5C}" destId="{B99938D5-567C-F045-B591-0064C8DCC6BB}" srcOrd="1" destOrd="0" parTransId="{E017AD56-8C7E-6A49-94A1-2A0A8ED200F8}" sibTransId="{FEDED2EE-A37F-D746-892C-D1CC5AB7EF05}"/>
    <dgm:cxn modelId="{AFCF4AC4-3B6E-654D-ACA4-84B888EDD401}" type="presOf" srcId="{329B02EC-78CA-894D-B277-0A099731A8AE}" destId="{8C5162F6-1531-A94C-82B7-6E0FC59BEE91}" srcOrd="1" destOrd="0" presId="urn:microsoft.com/office/officeart/2005/8/layout/equation2"/>
    <dgm:cxn modelId="{0AD3D934-F8D5-964F-82CB-E2AA2993E8E8}" type="presOf" srcId="{FEDED2EE-A37F-D746-892C-D1CC5AB7EF05}" destId="{F421DFF4-122F-EE4D-82CC-03202A2542D1}" srcOrd="0" destOrd="0" presId="urn:microsoft.com/office/officeart/2005/8/layout/equation2"/>
    <dgm:cxn modelId="{8360E85D-C276-164B-B380-CB649BA3D9C2}" type="presOf" srcId="{93A98C2F-D8B8-C04E-879D-9103F4043E5C}" destId="{CB1EE8CE-2C75-E04B-A024-27BD27897DA2}" srcOrd="0" destOrd="0" presId="urn:microsoft.com/office/officeart/2005/8/layout/equation2"/>
    <dgm:cxn modelId="{F1372740-3251-9847-9DE2-388474E9BCC0}" type="presOf" srcId="{A11AC603-36BE-7B47-99BB-39F34A6D2D33}" destId="{EBDD2D0A-9D37-BF46-87B4-2275C71D7B25}" srcOrd="0" destOrd="0" presId="urn:microsoft.com/office/officeart/2005/8/layout/equation2"/>
    <dgm:cxn modelId="{89F1C2AF-DC53-4947-94A0-568E3BE131B3}" srcId="{93A98C2F-D8B8-C04E-879D-9103F4043E5C}" destId="{30EBE087-A438-B842-A024-4D2816EC9038}" srcOrd="0" destOrd="0" parTransId="{6B67AA2A-3A42-8A46-B749-B625F3EF9B89}" sibTransId="{05C96752-912E-A842-B801-0F3AC84E65CE}"/>
    <dgm:cxn modelId="{8D66218D-B317-0D47-BB84-18EF6719E1B0}" type="presParOf" srcId="{CB1EE8CE-2C75-E04B-A024-27BD27897DA2}" destId="{0B3E429F-DF35-9D47-AC5B-CFF5D20A5D51}" srcOrd="0" destOrd="0" presId="urn:microsoft.com/office/officeart/2005/8/layout/equation2"/>
    <dgm:cxn modelId="{9B82D09C-D6C6-8347-B75C-4119C438C406}" type="presParOf" srcId="{0B3E429F-DF35-9D47-AC5B-CFF5D20A5D51}" destId="{B1D29229-9616-F34B-B699-A5D24F5E7600}" srcOrd="0" destOrd="0" presId="urn:microsoft.com/office/officeart/2005/8/layout/equation2"/>
    <dgm:cxn modelId="{CA45FD51-75CE-C541-BF39-7BBED9E7767A}" type="presParOf" srcId="{0B3E429F-DF35-9D47-AC5B-CFF5D20A5D51}" destId="{21FD4D78-93BB-FC4F-8F9B-4ED60E999CAC}" srcOrd="1" destOrd="0" presId="urn:microsoft.com/office/officeart/2005/8/layout/equation2"/>
    <dgm:cxn modelId="{16EB9B9A-0DDC-2746-B6FB-FD8BFB5CE2E0}" type="presParOf" srcId="{0B3E429F-DF35-9D47-AC5B-CFF5D20A5D51}" destId="{10E05056-E906-C94F-9587-55B1D0EFF741}" srcOrd="2" destOrd="0" presId="urn:microsoft.com/office/officeart/2005/8/layout/equation2"/>
    <dgm:cxn modelId="{393E54F4-3908-804B-98D2-45F8DC6D1ECF}" type="presParOf" srcId="{0B3E429F-DF35-9D47-AC5B-CFF5D20A5D51}" destId="{523CA50F-D0A8-494D-9B00-61363048A936}" srcOrd="3" destOrd="0" presId="urn:microsoft.com/office/officeart/2005/8/layout/equation2"/>
    <dgm:cxn modelId="{8DECDC29-C8AF-4D45-9789-D6C440624276}" type="presParOf" srcId="{0B3E429F-DF35-9D47-AC5B-CFF5D20A5D51}" destId="{1E40EEF2-5840-E640-8D55-4097ABAA47B9}" srcOrd="4" destOrd="0" presId="urn:microsoft.com/office/officeart/2005/8/layout/equation2"/>
    <dgm:cxn modelId="{BA225255-6876-9E43-8090-099D978F4F0C}" type="presParOf" srcId="{0B3E429F-DF35-9D47-AC5B-CFF5D20A5D51}" destId="{2101FEE5-D56B-5249-B999-9CE6806F095B}" srcOrd="5" destOrd="0" presId="urn:microsoft.com/office/officeart/2005/8/layout/equation2"/>
    <dgm:cxn modelId="{7C805093-DA59-DA4F-A236-A9F0B03CF724}" type="presParOf" srcId="{0B3E429F-DF35-9D47-AC5B-CFF5D20A5D51}" destId="{F421DFF4-122F-EE4D-82CC-03202A2542D1}" srcOrd="6" destOrd="0" presId="urn:microsoft.com/office/officeart/2005/8/layout/equation2"/>
    <dgm:cxn modelId="{DA60F2C7-8D34-1741-BC42-A604B911D3DB}" type="presParOf" srcId="{0B3E429F-DF35-9D47-AC5B-CFF5D20A5D51}" destId="{374B026B-A8AA-534F-8D03-695B3435BDB5}" srcOrd="7" destOrd="0" presId="urn:microsoft.com/office/officeart/2005/8/layout/equation2"/>
    <dgm:cxn modelId="{9E0352A4-C4D1-AD43-9770-697E895E9854}" type="presParOf" srcId="{0B3E429F-DF35-9D47-AC5B-CFF5D20A5D51}" destId="{EBDD2D0A-9D37-BF46-87B4-2275C71D7B25}" srcOrd="8" destOrd="0" presId="urn:microsoft.com/office/officeart/2005/8/layout/equation2"/>
    <dgm:cxn modelId="{201CE270-EC3A-824E-9760-28ACB6212F8F}" type="presParOf" srcId="{CB1EE8CE-2C75-E04B-A024-27BD27897DA2}" destId="{F94357FC-FE5E-5D4E-98B4-C239D074F5E9}" srcOrd="1" destOrd="0" presId="urn:microsoft.com/office/officeart/2005/8/layout/equation2"/>
    <dgm:cxn modelId="{395C9A55-7ACC-6D40-AD30-4AB3FC8DC5D7}" type="presParOf" srcId="{F94357FC-FE5E-5D4E-98B4-C239D074F5E9}" destId="{8C5162F6-1531-A94C-82B7-6E0FC59BEE91}" srcOrd="0" destOrd="0" presId="urn:microsoft.com/office/officeart/2005/8/layout/equation2"/>
    <dgm:cxn modelId="{46AC4A90-A3F2-0C48-9D0A-8FC4FA3DF952}" type="presParOf" srcId="{CB1EE8CE-2C75-E04B-A024-27BD27897DA2}" destId="{D890FA09-2F28-E64A-B9F1-ECDD4BCC8BF5}"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6C69BB-C828-2B41-9468-DD6D93576AAB}" type="doc">
      <dgm:prSet loTypeId="urn:microsoft.com/office/officeart/2008/layout/VerticalCurvedList" loCatId="" qsTypeId="urn:microsoft.com/office/officeart/2005/8/quickstyle/simple1" qsCatId="simple" csTypeId="urn:microsoft.com/office/officeart/2005/8/colors/accent2_2" csCatId="accent2" phldr="1"/>
      <dgm:spPr/>
      <dgm:t>
        <a:bodyPr/>
        <a:lstStyle/>
        <a:p>
          <a:endParaRPr lang="en-US"/>
        </a:p>
      </dgm:t>
    </dgm:pt>
    <dgm:pt modelId="{9253DEAB-F482-9947-A4D4-AAA8797CC6B0}">
      <dgm:prSet custT="1"/>
      <dgm:spPr/>
      <dgm:t>
        <a:bodyPr/>
        <a:lstStyle/>
        <a:p>
          <a:r>
            <a:rPr lang="en-US" sz="3200" b="1" dirty="0" smtClean="0"/>
            <a:t>Staff Buy-in</a:t>
          </a:r>
        </a:p>
      </dgm:t>
    </dgm:pt>
    <dgm:pt modelId="{106F67AF-A0C3-4246-9A0E-F7939324ADEF}" type="parTrans" cxnId="{BF95DDCA-2C1E-044A-8E17-2476522F8AD3}">
      <dgm:prSet/>
      <dgm:spPr/>
      <dgm:t>
        <a:bodyPr/>
        <a:lstStyle/>
        <a:p>
          <a:endParaRPr lang="en-US" sz="2400"/>
        </a:p>
      </dgm:t>
    </dgm:pt>
    <dgm:pt modelId="{B3866464-766E-AF4D-8629-5CD4F8CFEC3A}" type="sibTrans" cxnId="{BF95DDCA-2C1E-044A-8E17-2476522F8AD3}">
      <dgm:prSet/>
      <dgm:spPr/>
      <dgm:t>
        <a:bodyPr/>
        <a:lstStyle/>
        <a:p>
          <a:endParaRPr lang="en-US" sz="2400"/>
        </a:p>
      </dgm:t>
    </dgm:pt>
    <dgm:pt modelId="{ABE46718-0F8C-DC4C-AD7F-298B57E1B239}">
      <dgm:prSet custT="1"/>
      <dgm:spPr/>
      <dgm:t>
        <a:bodyPr/>
        <a:lstStyle/>
        <a:p>
          <a:r>
            <a:rPr lang="en-US" sz="3200" b="1" dirty="0" smtClean="0"/>
            <a:t>Embedded Professional Development</a:t>
          </a:r>
        </a:p>
      </dgm:t>
    </dgm:pt>
    <dgm:pt modelId="{B59D8704-F09B-BC40-AFAF-F15F69BB0F09}" type="parTrans" cxnId="{3881C246-E278-1E4F-B785-95FC069966FA}">
      <dgm:prSet/>
      <dgm:spPr/>
      <dgm:t>
        <a:bodyPr/>
        <a:lstStyle/>
        <a:p>
          <a:endParaRPr lang="en-US" sz="2400"/>
        </a:p>
      </dgm:t>
    </dgm:pt>
    <dgm:pt modelId="{8742BB6C-40BA-4C4E-9746-F5B7920DA64F}" type="sibTrans" cxnId="{3881C246-E278-1E4F-B785-95FC069966FA}">
      <dgm:prSet/>
      <dgm:spPr/>
      <dgm:t>
        <a:bodyPr/>
        <a:lstStyle/>
        <a:p>
          <a:endParaRPr lang="en-US" sz="2400"/>
        </a:p>
      </dgm:t>
    </dgm:pt>
    <dgm:pt modelId="{CED81DE3-5AD4-914B-9560-D084292D7B07}">
      <dgm:prSet custT="1"/>
      <dgm:spPr/>
      <dgm:t>
        <a:bodyPr/>
        <a:lstStyle/>
        <a:p>
          <a:r>
            <a:rPr lang="en-US" sz="3200" b="1" dirty="0" smtClean="0"/>
            <a:t>Staff Recognition for Implementation</a:t>
          </a:r>
          <a:endParaRPr lang="en-US" sz="3200" b="1" dirty="0"/>
        </a:p>
      </dgm:t>
    </dgm:pt>
    <dgm:pt modelId="{2C967BBE-D45A-044B-A944-2B12BC4872B2}" type="parTrans" cxnId="{25B5C657-2C4E-FC42-8411-48138A9BD542}">
      <dgm:prSet/>
      <dgm:spPr/>
      <dgm:t>
        <a:bodyPr/>
        <a:lstStyle/>
        <a:p>
          <a:endParaRPr lang="en-US" sz="2400"/>
        </a:p>
      </dgm:t>
    </dgm:pt>
    <dgm:pt modelId="{17FB9E95-2AB7-3449-8A29-554F5A2DED3F}" type="sibTrans" cxnId="{25B5C657-2C4E-FC42-8411-48138A9BD542}">
      <dgm:prSet/>
      <dgm:spPr/>
      <dgm:t>
        <a:bodyPr/>
        <a:lstStyle/>
        <a:p>
          <a:endParaRPr lang="en-US" sz="2400"/>
        </a:p>
      </dgm:t>
    </dgm:pt>
    <dgm:pt modelId="{09D691A1-DD7C-4843-93BD-53D0CE33EE82}">
      <dgm:prSet phldrT="[Text]" custT="1"/>
      <dgm:spPr/>
      <dgm:t>
        <a:bodyPr/>
        <a:lstStyle/>
        <a:p>
          <a:r>
            <a:rPr lang="en-US" sz="3200" b="1" dirty="0" smtClean="0"/>
            <a:t>Team-based Implementation</a:t>
          </a:r>
          <a:endParaRPr lang="en-US" sz="3200" b="1" dirty="0"/>
        </a:p>
      </dgm:t>
    </dgm:pt>
    <dgm:pt modelId="{854CE7CE-AA2E-1A4E-AB9C-6644B1FF0F53}" type="sibTrans" cxnId="{2E8CCC1B-640B-0B4B-984F-87A12C0812C5}">
      <dgm:prSet/>
      <dgm:spPr/>
      <dgm:t>
        <a:bodyPr/>
        <a:lstStyle/>
        <a:p>
          <a:endParaRPr lang="en-US" sz="2400"/>
        </a:p>
      </dgm:t>
    </dgm:pt>
    <dgm:pt modelId="{2A9B6C51-42DD-E64F-9E19-1FC10C9F7AEC}" type="parTrans" cxnId="{2E8CCC1B-640B-0B4B-984F-87A12C0812C5}">
      <dgm:prSet/>
      <dgm:spPr/>
      <dgm:t>
        <a:bodyPr/>
        <a:lstStyle/>
        <a:p>
          <a:endParaRPr lang="en-US" sz="2400"/>
        </a:p>
      </dgm:t>
    </dgm:pt>
    <dgm:pt modelId="{F6BEA600-DF37-9148-8419-AEEB9BE833B2}">
      <dgm:prSet phldrT="[Text]" custT="1"/>
      <dgm:spPr/>
      <dgm:t>
        <a:bodyPr/>
        <a:lstStyle/>
        <a:p>
          <a:r>
            <a:rPr lang="en-US" sz="3200" b="1" dirty="0" smtClean="0"/>
            <a:t>Clear Action Plan</a:t>
          </a:r>
          <a:endParaRPr lang="en-US" sz="3200" b="1" dirty="0"/>
        </a:p>
      </dgm:t>
    </dgm:pt>
    <dgm:pt modelId="{4A7B91B5-3623-E846-B0B7-A559E68D2095}" type="sibTrans" cxnId="{7487A385-0984-CA4D-A3E1-470AD41E6BAE}">
      <dgm:prSet/>
      <dgm:spPr/>
      <dgm:t>
        <a:bodyPr/>
        <a:lstStyle/>
        <a:p>
          <a:endParaRPr lang="en-US" sz="2400"/>
        </a:p>
      </dgm:t>
    </dgm:pt>
    <dgm:pt modelId="{D3F171B8-AF85-7443-A350-20F8ABD33468}" type="parTrans" cxnId="{7487A385-0984-CA4D-A3E1-470AD41E6BAE}">
      <dgm:prSet/>
      <dgm:spPr/>
      <dgm:t>
        <a:bodyPr/>
        <a:lstStyle/>
        <a:p>
          <a:endParaRPr lang="en-US" sz="2400"/>
        </a:p>
      </dgm:t>
    </dgm:pt>
    <dgm:pt modelId="{7589E711-19B3-954A-911C-DE94E191DAE7}" type="pres">
      <dgm:prSet presAssocID="{DF6C69BB-C828-2B41-9468-DD6D93576AAB}" presName="Name0" presStyleCnt="0">
        <dgm:presLayoutVars>
          <dgm:chMax val="7"/>
          <dgm:chPref val="7"/>
          <dgm:dir/>
        </dgm:presLayoutVars>
      </dgm:prSet>
      <dgm:spPr/>
      <dgm:t>
        <a:bodyPr/>
        <a:lstStyle/>
        <a:p>
          <a:endParaRPr lang="en-US"/>
        </a:p>
      </dgm:t>
    </dgm:pt>
    <dgm:pt modelId="{A1F860EC-E7E1-EE4A-835F-51D3D2CC8D59}" type="pres">
      <dgm:prSet presAssocID="{DF6C69BB-C828-2B41-9468-DD6D93576AAB}" presName="Name1" presStyleCnt="0"/>
      <dgm:spPr/>
    </dgm:pt>
    <dgm:pt modelId="{63963DC8-9BD2-344A-A880-E264A50EF3D2}" type="pres">
      <dgm:prSet presAssocID="{DF6C69BB-C828-2B41-9468-DD6D93576AAB}" presName="cycle" presStyleCnt="0"/>
      <dgm:spPr/>
    </dgm:pt>
    <dgm:pt modelId="{EC4B63AE-0C0C-244C-8A85-6755D0B2DCA3}" type="pres">
      <dgm:prSet presAssocID="{DF6C69BB-C828-2B41-9468-DD6D93576AAB}" presName="srcNode" presStyleLbl="node1" presStyleIdx="0" presStyleCnt="5"/>
      <dgm:spPr/>
    </dgm:pt>
    <dgm:pt modelId="{71B65D0D-B1C5-9345-84E5-5F184CF5B051}" type="pres">
      <dgm:prSet presAssocID="{DF6C69BB-C828-2B41-9468-DD6D93576AAB}" presName="conn" presStyleLbl="parChTrans1D2" presStyleIdx="0" presStyleCnt="1"/>
      <dgm:spPr/>
      <dgm:t>
        <a:bodyPr/>
        <a:lstStyle/>
        <a:p>
          <a:endParaRPr lang="en-US"/>
        </a:p>
      </dgm:t>
    </dgm:pt>
    <dgm:pt modelId="{0844505E-09FE-534B-8BDC-C14357F302E1}" type="pres">
      <dgm:prSet presAssocID="{DF6C69BB-C828-2B41-9468-DD6D93576AAB}" presName="extraNode" presStyleLbl="node1" presStyleIdx="0" presStyleCnt="5"/>
      <dgm:spPr/>
    </dgm:pt>
    <dgm:pt modelId="{333D4967-B811-3D43-BD4A-8EDDEF172BEB}" type="pres">
      <dgm:prSet presAssocID="{DF6C69BB-C828-2B41-9468-DD6D93576AAB}" presName="dstNode" presStyleLbl="node1" presStyleIdx="0" presStyleCnt="5"/>
      <dgm:spPr/>
    </dgm:pt>
    <dgm:pt modelId="{1E0AB74A-8FFE-AB40-BF32-C1180E256A5B}" type="pres">
      <dgm:prSet presAssocID="{09D691A1-DD7C-4843-93BD-53D0CE33EE82}" presName="text_1" presStyleLbl="node1" presStyleIdx="0" presStyleCnt="5">
        <dgm:presLayoutVars>
          <dgm:bulletEnabled val="1"/>
        </dgm:presLayoutVars>
      </dgm:prSet>
      <dgm:spPr/>
      <dgm:t>
        <a:bodyPr/>
        <a:lstStyle/>
        <a:p>
          <a:endParaRPr lang="en-US"/>
        </a:p>
      </dgm:t>
    </dgm:pt>
    <dgm:pt modelId="{122E2D12-6924-AA45-B646-84F6C03E8A88}" type="pres">
      <dgm:prSet presAssocID="{09D691A1-DD7C-4843-93BD-53D0CE33EE82}" presName="accent_1" presStyleCnt="0"/>
      <dgm:spPr/>
    </dgm:pt>
    <dgm:pt modelId="{2AE220B8-AAD4-4245-BEB1-1EED9C30F6AF}" type="pres">
      <dgm:prSet presAssocID="{09D691A1-DD7C-4843-93BD-53D0CE33EE82}" presName="accentRepeatNode" presStyleLbl="solidFgAcc1" presStyleIdx="0" presStyleCnt="5"/>
      <dgm:spPr/>
    </dgm:pt>
    <dgm:pt modelId="{FD5BE95F-00C3-CE48-BF54-A56AC9DD8D8F}" type="pres">
      <dgm:prSet presAssocID="{F6BEA600-DF37-9148-8419-AEEB9BE833B2}" presName="text_2" presStyleLbl="node1" presStyleIdx="1" presStyleCnt="5">
        <dgm:presLayoutVars>
          <dgm:bulletEnabled val="1"/>
        </dgm:presLayoutVars>
      </dgm:prSet>
      <dgm:spPr/>
      <dgm:t>
        <a:bodyPr/>
        <a:lstStyle/>
        <a:p>
          <a:endParaRPr lang="en-US"/>
        </a:p>
      </dgm:t>
    </dgm:pt>
    <dgm:pt modelId="{8C935E95-C35D-EA44-B845-3F0C6EDE0174}" type="pres">
      <dgm:prSet presAssocID="{F6BEA600-DF37-9148-8419-AEEB9BE833B2}" presName="accent_2" presStyleCnt="0"/>
      <dgm:spPr/>
    </dgm:pt>
    <dgm:pt modelId="{BE8ACD0D-7A98-E94B-8261-456B2F779B42}" type="pres">
      <dgm:prSet presAssocID="{F6BEA600-DF37-9148-8419-AEEB9BE833B2}" presName="accentRepeatNode" presStyleLbl="solidFgAcc1" presStyleIdx="1" presStyleCnt="5"/>
      <dgm:spPr/>
    </dgm:pt>
    <dgm:pt modelId="{A92ACD6D-E32C-944A-97CE-DB025223D2ED}" type="pres">
      <dgm:prSet presAssocID="{9253DEAB-F482-9947-A4D4-AAA8797CC6B0}" presName="text_3" presStyleLbl="node1" presStyleIdx="2" presStyleCnt="5">
        <dgm:presLayoutVars>
          <dgm:bulletEnabled val="1"/>
        </dgm:presLayoutVars>
      </dgm:prSet>
      <dgm:spPr/>
      <dgm:t>
        <a:bodyPr/>
        <a:lstStyle/>
        <a:p>
          <a:endParaRPr lang="en-US"/>
        </a:p>
      </dgm:t>
    </dgm:pt>
    <dgm:pt modelId="{0B373BDF-5AC0-604C-8F67-B33834B63166}" type="pres">
      <dgm:prSet presAssocID="{9253DEAB-F482-9947-A4D4-AAA8797CC6B0}" presName="accent_3" presStyleCnt="0"/>
      <dgm:spPr/>
    </dgm:pt>
    <dgm:pt modelId="{396F2581-C833-2E43-AF6B-4B61249FA8DC}" type="pres">
      <dgm:prSet presAssocID="{9253DEAB-F482-9947-A4D4-AAA8797CC6B0}" presName="accentRepeatNode" presStyleLbl="solidFgAcc1" presStyleIdx="2" presStyleCnt="5"/>
      <dgm:spPr/>
    </dgm:pt>
    <dgm:pt modelId="{CEC4BA7D-5D03-6847-832B-244D5329281C}" type="pres">
      <dgm:prSet presAssocID="{ABE46718-0F8C-DC4C-AD7F-298B57E1B239}" presName="text_4" presStyleLbl="node1" presStyleIdx="3" presStyleCnt="5">
        <dgm:presLayoutVars>
          <dgm:bulletEnabled val="1"/>
        </dgm:presLayoutVars>
      </dgm:prSet>
      <dgm:spPr/>
      <dgm:t>
        <a:bodyPr/>
        <a:lstStyle/>
        <a:p>
          <a:endParaRPr lang="en-US"/>
        </a:p>
      </dgm:t>
    </dgm:pt>
    <dgm:pt modelId="{2EEE461C-15D4-FD4A-8899-A6C2AB6C61BF}" type="pres">
      <dgm:prSet presAssocID="{ABE46718-0F8C-DC4C-AD7F-298B57E1B239}" presName="accent_4" presStyleCnt="0"/>
      <dgm:spPr/>
    </dgm:pt>
    <dgm:pt modelId="{31D4929D-13DC-6942-9C08-8A221FD31268}" type="pres">
      <dgm:prSet presAssocID="{ABE46718-0F8C-DC4C-AD7F-298B57E1B239}" presName="accentRepeatNode" presStyleLbl="solidFgAcc1" presStyleIdx="3" presStyleCnt="5"/>
      <dgm:spPr/>
    </dgm:pt>
    <dgm:pt modelId="{959BA915-D3C4-CC4F-ADE6-AD9D20148A49}" type="pres">
      <dgm:prSet presAssocID="{CED81DE3-5AD4-914B-9560-D084292D7B07}" presName="text_5" presStyleLbl="node1" presStyleIdx="4" presStyleCnt="5">
        <dgm:presLayoutVars>
          <dgm:bulletEnabled val="1"/>
        </dgm:presLayoutVars>
      </dgm:prSet>
      <dgm:spPr/>
      <dgm:t>
        <a:bodyPr/>
        <a:lstStyle/>
        <a:p>
          <a:endParaRPr lang="en-US"/>
        </a:p>
      </dgm:t>
    </dgm:pt>
    <dgm:pt modelId="{343F30F7-1F96-064F-A3C7-1DC74BD9AD7B}" type="pres">
      <dgm:prSet presAssocID="{CED81DE3-5AD4-914B-9560-D084292D7B07}" presName="accent_5" presStyleCnt="0"/>
      <dgm:spPr/>
    </dgm:pt>
    <dgm:pt modelId="{6200DF73-2D66-0943-BBE4-C91012E1B808}" type="pres">
      <dgm:prSet presAssocID="{CED81DE3-5AD4-914B-9560-D084292D7B07}" presName="accentRepeatNode" presStyleLbl="solidFgAcc1" presStyleIdx="4" presStyleCnt="5"/>
      <dgm:spPr/>
    </dgm:pt>
  </dgm:ptLst>
  <dgm:cxnLst>
    <dgm:cxn modelId="{3FBE63A4-F3B7-DD44-A9D7-AAF9C93BEF8E}" type="presOf" srcId="{ABE46718-0F8C-DC4C-AD7F-298B57E1B239}" destId="{CEC4BA7D-5D03-6847-832B-244D5329281C}" srcOrd="0" destOrd="0" presId="urn:microsoft.com/office/officeart/2008/layout/VerticalCurvedList"/>
    <dgm:cxn modelId="{3881C246-E278-1E4F-B785-95FC069966FA}" srcId="{DF6C69BB-C828-2B41-9468-DD6D93576AAB}" destId="{ABE46718-0F8C-DC4C-AD7F-298B57E1B239}" srcOrd="3" destOrd="0" parTransId="{B59D8704-F09B-BC40-AFAF-F15F69BB0F09}" sibTransId="{8742BB6C-40BA-4C4E-9746-F5B7920DA64F}"/>
    <dgm:cxn modelId="{2146396B-3D1C-6740-9D8E-79A10D5B5152}" type="presOf" srcId="{854CE7CE-AA2E-1A4E-AB9C-6644B1FF0F53}" destId="{71B65D0D-B1C5-9345-84E5-5F184CF5B051}" srcOrd="0" destOrd="0" presId="urn:microsoft.com/office/officeart/2008/layout/VerticalCurvedList"/>
    <dgm:cxn modelId="{A708539C-C54E-954B-9CD2-1C1CAE780ACF}" type="presOf" srcId="{09D691A1-DD7C-4843-93BD-53D0CE33EE82}" destId="{1E0AB74A-8FFE-AB40-BF32-C1180E256A5B}" srcOrd="0" destOrd="0" presId="urn:microsoft.com/office/officeart/2008/layout/VerticalCurvedList"/>
    <dgm:cxn modelId="{7487A385-0984-CA4D-A3E1-470AD41E6BAE}" srcId="{DF6C69BB-C828-2B41-9468-DD6D93576AAB}" destId="{F6BEA600-DF37-9148-8419-AEEB9BE833B2}" srcOrd="1" destOrd="0" parTransId="{D3F171B8-AF85-7443-A350-20F8ABD33468}" sibTransId="{4A7B91B5-3623-E846-B0B7-A559E68D2095}"/>
    <dgm:cxn modelId="{E0B38B81-61A4-F048-B6D5-DE7FE333F705}" type="presOf" srcId="{CED81DE3-5AD4-914B-9560-D084292D7B07}" destId="{959BA915-D3C4-CC4F-ADE6-AD9D20148A49}" srcOrd="0" destOrd="0" presId="urn:microsoft.com/office/officeart/2008/layout/VerticalCurvedList"/>
    <dgm:cxn modelId="{B6FFCD08-CB0A-8C47-973D-A58FCD096773}" type="presOf" srcId="{DF6C69BB-C828-2B41-9468-DD6D93576AAB}" destId="{7589E711-19B3-954A-911C-DE94E191DAE7}" srcOrd="0" destOrd="0" presId="urn:microsoft.com/office/officeart/2008/layout/VerticalCurvedList"/>
    <dgm:cxn modelId="{60448205-E9B6-E84F-8389-18A4A2E65A5F}" type="presOf" srcId="{9253DEAB-F482-9947-A4D4-AAA8797CC6B0}" destId="{A92ACD6D-E32C-944A-97CE-DB025223D2ED}" srcOrd="0" destOrd="0" presId="urn:microsoft.com/office/officeart/2008/layout/VerticalCurvedList"/>
    <dgm:cxn modelId="{2E8CCC1B-640B-0B4B-984F-87A12C0812C5}" srcId="{DF6C69BB-C828-2B41-9468-DD6D93576AAB}" destId="{09D691A1-DD7C-4843-93BD-53D0CE33EE82}" srcOrd="0" destOrd="0" parTransId="{2A9B6C51-42DD-E64F-9E19-1FC10C9F7AEC}" sibTransId="{854CE7CE-AA2E-1A4E-AB9C-6644B1FF0F53}"/>
    <dgm:cxn modelId="{BF95DDCA-2C1E-044A-8E17-2476522F8AD3}" srcId="{DF6C69BB-C828-2B41-9468-DD6D93576AAB}" destId="{9253DEAB-F482-9947-A4D4-AAA8797CC6B0}" srcOrd="2" destOrd="0" parTransId="{106F67AF-A0C3-4246-9A0E-F7939324ADEF}" sibTransId="{B3866464-766E-AF4D-8629-5CD4F8CFEC3A}"/>
    <dgm:cxn modelId="{D001AE3E-AA4B-3B41-BEE1-064435ED2B65}" type="presOf" srcId="{F6BEA600-DF37-9148-8419-AEEB9BE833B2}" destId="{FD5BE95F-00C3-CE48-BF54-A56AC9DD8D8F}" srcOrd="0" destOrd="0" presId="urn:microsoft.com/office/officeart/2008/layout/VerticalCurvedList"/>
    <dgm:cxn modelId="{25B5C657-2C4E-FC42-8411-48138A9BD542}" srcId="{DF6C69BB-C828-2B41-9468-DD6D93576AAB}" destId="{CED81DE3-5AD4-914B-9560-D084292D7B07}" srcOrd="4" destOrd="0" parTransId="{2C967BBE-D45A-044B-A944-2B12BC4872B2}" sibTransId="{17FB9E95-2AB7-3449-8A29-554F5A2DED3F}"/>
    <dgm:cxn modelId="{CB193795-FDBF-AE41-9320-6AFC3DE9F6F2}" type="presParOf" srcId="{7589E711-19B3-954A-911C-DE94E191DAE7}" destId="{A1F860EC-E7E1-EE4A-835F-51D3D2CC8D59}" srcOrd="0" destOrd="0" presId="urn:microsoft.com/office/officeart/2008/layout/VerticalCurvedList"/>
    <dgm:cxn modelId="{5CFF4DA3-BC07-B647-9278-6B4B55CB238B}" type="presParOf" srcId="{A1F860EC-E7E1-EE4A-835F-51D3D2CC8D59}" destId="{63963DC8-9BD2-344A-A880-E264A50EF3D2}" srcOrd="0" destOrd="0" presId="urn:microsoft.com/office/officeart/2008/layout/VerticalCurvedList"/>
    <dgm:cxn modelId="{80CF073D-AD75-094A-BF12-A8A92A5F04DE}" type="presParOf" srcId="{63963DC8-9BD2-344A-A880-E264A50EF3D2}" destId="{EC4B63AE-0C0C-244C-8A85-6755D0B2DCA3}" srcOrd="0" destOrd="0" presId="urn:microsoft.com/office/officeart/2008/layout/VerticalCurvedList"/>
    <dgm:cxn modelId="{607BC3FA-DF41-C747-AC23-98E6348873F8}" type="presParOf" srcId="{63963DC8-9BD2-344A-A880-E264A50EF3D2}" destId="{71B65D0D-B1C5-9345-84E5-5F184CF5B051}" srcOrd="1" destOrd="0" presId="urn:microsoft.com/office/officeart/2008/layout/VerticalCurvedList"/>
    <dgm:cxn modelId="{1E26791C-8C53-9144-B385-B5C46AA2794C}" type="presParOf" srcId="{63963DC8-9BD2-344A-A880-E264A50EF3D2}" destId="{0844505E-09FE-534B-8BDC-C14357F302E1}" srcOrd="2" destOrd="0" presId="urn:microsoft.com/office/officeart/2008/layout/VerticalCurvedList"/>
    <dgm:cxn modelId="{E1DF30EE-59E2-864B-83B7-BB0EFD1554D7}" type="presParOf" srcId="{63963DC8-9BD2-344A-A880-E264A50EF3D2}" destId="{333D4967-B811-3D43-BD4A-8EDDEF172BEB}" srcOrd="3" destOrd="0" presId="urn:microsoft.com/office/officeart/2008/layout/VerticalCurvedList"/>
    <dgm:cxn modelId="{089168F4-922B-5E4F-A989-358F58C5436A}" type="presParOf" srcId="{A1F860EC-E7E1-EE4A-835F-51D3D2CC8D59}" destId="{1E0AB74A-8FFE-AB40-BF32-C1180E256A5B}" srcOrd="1" destOrd="0" presId="urn:microsoft.com/office/officeart/2008/layout/VerticalCurvedList"/>
    <dgm:cxn modelId="{68D857C8-D0E1-794E-80AD-91FB8A778388}" type="presParOf" srcId="{A1F860EC-E7E1-EE4A-835F-51D3D2CC8D59}" destId="{122E2D12-6924-AA45-B646-84F6C03E8A88}" srcOrd="2" destOrd="0" presId="urn:microsoft.com/office/officeart/2008/layout/VerticalCurvedList"/>
    <dgm:cxn modelId="{D310D620-90D0-7748-8060-01E72A884B60}" type="presParOf" srcId="{122E2D12-6924-AA45-B646-84F6C03E8A88}" destId="{2AE220B8-AAD4-4245-BEB1-1EED9C30F6AF}" srcOrd="0" destOrd="0" presId="urn:microsoft.com/office/officeart/2008/layout/VerticalCurvedList"/>
    <dgm:cxn modelId="{F04699F3-5415-E54A-BD5A-8FDE88A1C92F}" type="presParOf" srcId="{A1F860EC-E7E1-EE4A-835F-51D3D2CC8D59}" destId="{FD5BE95F-00C3-CE48-BF54-A56AC9DD8D8F}" srcOrd="3" destOrd="0" presId="urn:microsoft.com/office/officeart/2008/layout/VerticalCurvedList"/>
    <dgm:cxn modelId="{55502A65-E71B-3E41-8F5C-49F3B7568ED9}" type="presParOf" srcId="{A1F860EC-E7E1-EE4A-835F-51D3D2CC8D59}" destId="{8C935E95-C35D-EA44-B845-3F0C6EDE0174}" srcOrd="4" destOrd="0" presId="urn:microsoft.com/office/officeart/2008/layout/VerticalCurvedList"/>
    <dgm:cxn modelId="{B647DD06-CCA2-6540-8FBE-DFF1439649AA}" type="presParOf" srcId="{8C935E95-C35D-EA44-B845-3F0C6EDE0174}" destId="{BE8ACD0D-7A98-E94B-8261-456B2F779B42}" srcOrd="0" destOrd="0" presId="urn:microsoft.com/office/officeart/2008/layout/VerticalCurvedList"/>
    <dgm:cxn modelId="{8100648E-C0CE-194D-B4F3-75FD49FBA127}" type="presParOf" srcId="{A1F860EC-E7E1-EE4A-835F-51D3D2CC8D59}" destId="{A92ACD6D-E32C-944A-97CE-DB025223D2ED}" srcOrd="5" destOrd="0" presId="urn:microsoft.com/office/officeart/2008/layout/VerticalCurvedList"/>
    <dgm:cxn modelId="{C3268758-7D05-7A4A-BE9A-8988269CA7C9}" type="presParOf" srcId="{A1F860EC-E7E1-EE4A-835F-51D3D2CC8D59}" destId="{0B373BDF-5AC0-604C-8F67-B33834B63166}" srcOrd="6" destOrd="0" presId="urn:microsoft.com/office/officeart/2008/layout/VerticalCurvedList"/>
    <dgm:cxn modelId="{03F4A6C4-2BEE-FB4C-8961-D16A16775011}" type="presParOf" srcId="{0B373BDF-5AC0-604C-8F67-B33834B63166}" destId="{396F2581-C833-2E43-AF6B-4B61249FA8DC}" srcOrd="0" destOrd="0" presId="urn:microsoft.com/office/officeart/2008/layout/VerticalCurvedList"/>
    <dgm:cxn modelId="{4555C982-983A-684D-8E42-041BAC53CCC6}" type="presParOf" srcId="{A1F860EC-E7E1-EE4A-835F-51D3D2CC8D59}" destId="{CEC4BA7D-5D03-6847-832B-244D5329281C}" srcOrd="7" destOrd="0" presId="urn:microsoft.com/office/officeart/2008/layout/VerticalCurvedList"/>
    <dgm:cxn modelId="{F3E52E26-ABC4-6942-811C-7FE13BE961D2}" type="presParOf" srcId="{A1F860EC-E7E1-EE4A-835F-51D3D2CC8D59}" destId="{2EEE461C-15D4-FD4A-8899-A6C2AB6C61BF}" srcOrd="8" destOrd="0" presId="urn:microsoft.com/office/officeart/2008/layout/VerticalCurvedList"/>
    <dgm:cxn modelId="{1E1C9F0E-4B54-C540-A66E-C14941BAADFB}" type="presParOf" srcId="{2EEE461C-15D4-FD4A-8899-A6C2AB6C61BF}" destId="{31D4929D-13DC-6942-9C08-8A221FD31268}" srcOrd="0" destOrd="0" presId="urn:microsoft.com/office/officeart/2008/layout/VerticalCurvedList"/>
    <dgm:cxn modelId="{D57DDB4D-4F11-954C-8521-269D76FB94E1}" type="presParOf" srcId="{A1F860EC-E7E1-EE4A-835F-51D3D2CC8D59}" destId="{959BA915-D3C4-CC4F-ADE6-AD9D20148A49}" srcOrd="9" destOrd="0" presId="urn:microsoft.com/office/officeart/2008/layout/VerticalCurvedList"/>
    <dgm:cxn modelId="{6031DC92-0EB8-3E40-B41C-9389AAB47EA3}" type="presParOf" srcId="{A1F860EC-E7E1-EE4A-835F-51D3D2CC8D59}" destId="{343F30F7-1F96-064F-A3C7-1DC74BD9AD7B}" srcOrd="10" destOrd="0" presId="urn:microsoft.com/office/officeart/2008/layout/VerticalCurvedList"/>
    <dgm:cxn modelId="{3A1FD244-5881-DE4F-99B7-104D4100FA98}" type="presParOf" srcId="{343F30F7-1F96-064F-A3C7-1DC74BD9AD7B}" destId="{6200DF73-2D66-0943-BBE4-C91012E1B80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295C3C0C-29AC-8C49-BE1D-CEB369CC37C2}" type="presOf" srcId="{C23299B2-BC21-48F2-A684-87AC1328B708}" destId="{860136A2-BC36-4BC2-AC9F-4F15965CAAF2}" srcOrd="0" destOrd="0" presId="urn:microsoft.com/office/officeart/2005/8/layout/pyramid1"/>
    <dgm:cxn modelId="{38E33294-E7CA-D34B-9231-DFE5941E78EF}" type="presOf" srcId="{47674A09-9520-420F-9F0B-B150E9454BB5}" destId="{E56AD7BB-BE5A-4291-A469-A249A6DDF639}" srcOrd="1" destOrd="0" presId="urn:microsoft.com/office/officeart/2005/8/layout/pyramid1"/>
    <dgm:cxn modelId="{59AEF311-DF6A-184A-B08C-AF867CF8C453}" type="presOf" srcId="{47674A09-9520-420F-9F0B-B150E9454BB5}" destId="{CEF699C1-73B8-4B5E-AE13-87B8A23DED2D}" srcOrd="0"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FDF1C2EF-79E6-FD4D-959A-1D060DC0500C}" type="presParOf" srcId="{860136A2-BC36-4BC2-AC9F-4F15965CAAF2}" destId="{5DE2F9FD-84D6-47A0-B0C2-3E100271E551}" srcOrd="0" destOrd="0" presId="urn:microsoft.com/office/officeart/2005/8/layout/pyramid1"/>
    <dgm:cxn modelId="{0FDBF3FE-BBFA-5648-AAA7-C08B850822D8}" type="presParOf" srcId="{5DE2F9FD-84D6-47A0-B0C2-3E100271E551}" destId="{CEF699C1-73B8-4B5E-AE13-87B8A23DED2D}" srcOrd="0" destOrd="0" presId="urn:microsoft.com/office/officeart/2005/8/layout/pyramid1"/>
    <dgm:cxn modelId="{E525B886-737D-2F43-ADD8-45EBC894CE26}"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latin typeface="+mj-lt"/>
              <a:cs typeface="Britannic Bold"/>
            </a:rPr>
            <a:t>Universal</a:t>
          </a:r>
          <a:endParaRPr lang="en-US" sz="3600" dirty="0">
            <a:latin typeface="+mj-lt"/>
            <a:cs typeface="Britannic Bold"/>
          </a:endParaRPr>
        </a:p>
      </dgm:t>
    </dgm:pt>
    <dgm:pt modelId="{2F4A1E04-5D2B-4792-BBEF-41391C61F16F}" type="parTrans" cxnId="{74A68F44-20A8-4AB5-8443-C9992E378513}">
      <dgm:prSet/>
      <dgm:spPr/>
      <dgm:t>
        <a:bodyPr/>
        <a:lstStyle/>
        <a:p>
          <a:endParaRPr lang="en-US">
            <a:latin typeface="+mj-lt"/>
          </a:endParaRPr>
        </a:p>
      </dgm:t>
    </dgm:pt>
    <dgm:pt modelId="{90900876-D263-4D27-9390-F2D23E76F6C1}" type="sibTrans" cxnId="{74A68F44-20A8-4AB5-8443-C9992E378513}">
      <dgm:prSet/>
      <dgm:spPr/>
      <dgm:t>
        <a:bodyPr/>
        <a:lstStyle/>
        <a:p>
          <a:endParaRPr lang="en-US">
            <a:latin typeface="+mj-lt"/>
          </a:endParaRPr>
        </a:p>
      </dgm:t>
    </dgm:pt>
    <dgm:pt modelId="{636B6905-8B07-4A8A-9920-CB8277CBCEC8}">
      <dgm:prSet phldrT="[Text]" custT="1"/>
      <dgm:spPr/>
      <dgm:t>
        <a:bodyPr/>
        <a:lstStyle/>
        <a:p>
          <a:pPr algn="ctr"/>
          <a:r>
            <a:rPr lang="en-US" sz="3600" dirty="0" smtClean="0">
              <a:latin typeface="+mj-lt"/>
              <a:cs typeface="Britannic Bold"/>
            </a:rPr>
            <a:t>Targeted</a:t>
          </a:r>
          <a:endParaRPr lang="en-US" sz="3600" dirty="0">
            <a:latin typeface="+mj-lt"/>
            <a:cs typeface="Britannic Bold"/>
          </a:endParaRPr>
        </a:p>
      </dgm:t>
    </dgm:pt>
    <dgm:pt modelId="{1F4EB6FC-6070-47DA-9E35-F176490CE62F}" type="parTrans" cxnId="{236C4353-A200-48EB-89CB-BD45285A3F41}">
      <dgm:prSet/>
      <dgm:spPr/>
      <dgm:t>
        <a:bodyPr/>
        <a:lstStyle/>
        <a:p>
          <a:endParaRPr lang="en-US">
            <a:latin typeface="+mj-lt"/>
          </a:endParaRPr>
        </a:p>
      </dgm:t>
    </dgm:pt>
    <dgm:pt modelId="{465F3017-FBCE-4CE5-8C7F-08B964924BB3}" type="sibTrans" cxnId="{236C4353-A200-48EB-89CB-BD45285A3F41}">
      <dgm:prSet/>
      <dgm:spPr/>
      <dgm:t>
        <a:bodyPr/>
        <a:lstStyle/>
        <a:p>
          <a:endParaRPr lang="en-US">
            <a:latin typeface="+mj-lt"/>
          </a:endParaRPr>
        </a:p>
      </dgm:t>
    </dgm:pt>
    <dgm:pt modelId="{B60BBE5F-A665-46F2-B919-1153C04CBD02}">
      <dgm:prSet phldrT="[Text]" custT="1"/>
      <dgm:spPr/>
      <dgm:t>
        <a:bodyPr/>
        <a:lstStyle/>
        <a:p>
          <a:pPr algn="ctr"/>
          <a:r>
            <a:rPr lang="en-US" sz="3600" dirty="0" smtClean="0">
              <a:latin typeface="+mj-lt"/>
              <a:cs typeface="Britannic Bold"/>
            </a:rPr>
            <a:t>Intensive</a:t>
          </a:r>
          <a:endParaRPr lang="en-US" sz="3600" dirty="0">
            <a:latin typeface="+mj-lt"/>
            <a:cs typeface="Britannic Bold"/>
          </a:endParaRPr>
        </a:p>
      </dgm:t>
    </dgm:pt>
    <dgm:pt modelId="{28C11DF1-E077-4BD6-8C00-84F9E2513899}" type="parTrans" cxnId="{AC3544F8-F557-4E2E-AD61-E1C71E59215A}">
      <dgm:prSet/>
      <dgm:spPr/>
      <dgm:t>
        <a:bodyPr/>
        <a:lstStyle/>
        <a:p>
          <a:endParaRPr lang="en-US">
            <a:latin typeface="+mj-lt"/>
          </a:endParaRPr>
        </a:p>
      </dgm:t>
    </dgm:pt>
    <dgm:pt modelId="{438A6466-CB0A-45CD-849A-77563B0BD182}" type="sibTrans" cxnId="{AC3544F8-F557-4E2E-AD61-E1C71E59215A}">
      <dgm:prSet/>
      <dgm:spPr/>
      <dgm:t>
        <a:bodyPr/>
        <a:lstStyle/>
        <a:p>
          <a:endParaRPr lang="en-US">
            <a:latin typeface="+mj-lt"/>
          </a:endParaRPr>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AC3544F8-F557-4E2E-AD61-E1C71E59215A}" srcId="{7A39768E-39A6-4FA9-A4B1-F5CD4CB6EEAE}" destId="{B60BBE5F-A665-46F2-B919-1153C04CBD02}" srcOrd="2" destOrd="0" parTransId="{28C11DF1-E077-4BD6-8C00-84F9E2513899}" sibTransId="{438A6466-CB0A-45CD-849A-77563B0BD182}"/>
    <dgm:cxn modelId="{2F8B4EBA-1A2F-D44C-ABE4-404DBB0E4507}" type="presOf" srcId="{B60BBE5F-A665-46F2-B919-1153C04CBD02}" destId="{D6BFCB8B-9EFA-490C-AAD3-ED7928DE275A}" srcOrd="0" destOrd="0" presId="urn:microsoft.com/office/officeart/2005/8/layout/arrow2"/>
    <dgm:cxn modelId="{74776E6B-C70F-9D4E-9F28-4FD135188416}" type="presOf" srcId="{7A39768E-39A6-4FA9-A4B1-F5CD4CB6EEAE}" destId="{C418DCAE-306E-4AF7-A07C-93313C08AC51}" srcOrd="0" destOrd="0" presId="urn:microsoft.com/office/officeart/2005/8/layout/arrow2"/>
    <dgm:cxn modelId="{DE42682A-4BE6-2140-9570-F5B13C2E2654}" type="presOf" srcId="{18A232E2-9330-45BA-8F3D-94B65CEB4C6E}" destId="{CBF801E5-F605-4B6B-AD44-734A83015E31}"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D5E24ABF-021D-D040-85E7-62485A983A6B}" type="presOf" srcId="{636B6905-8B07-4A8A-9920-CB8277CBCEC8}" destId="{762E8C8B-CBB3-47CF-BB93-4E34DA5A865B}"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84FB1D39-FCED-F941-B24B-64DB4E453105}" type="presParOf" srcId="{C418DCAE-306E-4AF7-A07C-93313C08AC51}" destId="{71BCD42B-AD35-4119-8173-705E9B203F4E}" srcOrd="0" destOrd="0" presId="urn:microsoft.com/office/officeart/2005/8/layout/arrow2"/>
    <dgm:cxn modelId="{61AD0DAC-93B4-324E-A863-8DAAA754EB38}" type="presParOf" srcId="{C418DCAE-306E-4AF7-A07C-93313C08AC51}" destId="{1DC85ACA-369C-4434-B04E-417D8B11B123}" srcOrd="1" destOrd="0" presId="urn:microsoft.com/office/officeart/2005/8/layout/arrow2"/>
    <dgm:cxn modelId="{24F407DB-0446-0E43-AF90-24362F4D60D7}" type="presParOf" srcId="{1DC85ACA-369C-4434-B04E-417D8B11B123}" destId="{7A58CA06-7CF4-4880-8AFF-C27C46361B7A}" srcOrd="0" destOrd="0" presId="urn:microsoft.com/office/officeart/2005/8/layout/arrow2"/>
    <dgm:cxn modelId="{D4E6BBD2-EF01-E64A-80D1-A88F886E187C}" type="presParOf" srcId="{1DC85ACA-369C-4434-B04E-417D8B11B123}" destId="{CBF801E5-F605-4B6B-AD44-734A83015E31}" srcOrd="1" destOrd="0" presId="urn:microsoft.com/office/officeart/2005/8/layout/arrow2"/>
    <dgm:cxn modelId="{82AA495D-70DC-8E42-B112-0BD8A866C00F}" type="presParOf" srcId="{1DC85ACA-369C-4434-B04E-417D8B11B123}" destId="{486B20C5-91A5-4C36-8053-3B9ACF3D938D}" srcOrd="2" destOrd="0" presId="urn:microsoft.com/office/officeart/2005/8/layout/arrow2"/>
    <dgm:cxn modelId="{135FB7F9-E89D-8B42-BBD7-0CA08C335586}" type="presParOf" srcId="{1DC85ACA-369C-4434-B04E-417D8B11B123}" destId="{762E8C8B-CBB3-47CF-BB93-4E34DA5A865B}" srcOrd="3" destOrd="0" presId="urn:microsoft.com/office/officeart/2005/8/layout/arrow2"/>
    <dgm:cxn modelId="{32BF7384-BBC5-5D42-BB23-31C232B8AF13}" type="presParOf" srcId="{1DC85ACA-369C-4434-B04E-417D8B11B123}" destId="{CC2DC6BB-4BD5-444C-A232-89F7B6D9B5AD}" srcOrd="4" destOrd="0" presId="urn:microsoft.com/office/officeart/2005/8/layout/arrow2"/>
    <dgm:cxn modelId="{60061EC1-09B0-A548-BAA3-683ADF408FC2}"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69184-1599-304F-AA0A-BEB08C25F01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E3534B4-36D7-1A49-AE71-DF3ABBC5FE00}">
      <dgm:prSet phldrT="[Text]" custT="1"/>
      <dgm:spPr/>
      <dgm:t>
        <a:bodyPr/>
        <a:lstStyle/>
        <a:p>
          <a:r>
            <a:rPr lang="en-US" sz="1800" dirty="0" smtClean="0">
              <a:solidFill>
                <a:srgbClr val="000000"/>
              </a:solidFill>
            </a:rPr>
            <a:t>Student Acts Out</a:t>
          </a:r>
          <a:endParaRPr lang="en-US" sz="1800" dirty="0">
            <a:solidFill>
              <a:srgbClr val="000000"/>
            </a:solidFill>
          </a:endParaRPr>
        </a:p>
      </dgm:t>
    </dgm:pt>
    <dgm:pt modelId="{8402A02F-41A5-9F4F-B2D2-BBCEF296B64C}" type="parTrans" cxnId="{3D453F4E-C68C-AF44-A0E3-4F5FADC707B4}">
      <dgm:prSet/>
      <dgm:spPr/>
      <dgm:t>
        <a:bodyPr/>
        <a:lstStyle/>
        <a:p>
          <a:endParaRPr lang="en-US" sz="1800"/>
        </a:p>
      </dgm:t>
    </dgm:pt>
    <dgm:pt modelId="{61844F1D-1925-E347-BB6F-E3D53CBE664C}" type="sibTrans" cxnId="{3D453F4E-C68C-AF44-A0E3-4F5FADC707B4}">
      <dgm:prSet custT="1"/>
      <dgm:spPr/>
      <dgm:t>
        <a:bodyPr/>
        <a:lstStyle/>
        <a:p>
          <a:endParaRPr lang="en-US" sz="1800"/>
        </a:p>
      </dgm:t>
    </dgm:pt>
    <dgm:pt modelId="{D935E56D-65CD-A545-8CE1-1C6E6A9FB29C}">
      <dgm:prSet phldrT="[Text]" custT="1"/>
      <dgm:spPr/>
      <dgm:t>
        <a:bodyPr/>
        <a:lstStyle/>
        <a:p>
          <a:r>
            <a:rPr lang="en-US" sz="1800" dirty="0" smtClean="0">
              <a:solidFill>
                <a:srgbClr val="000000"/>
              </a:solidFill>
            </a:rPr>
            <a:t>Teacher says no and gives initial consequence</a:t>
          </a:r>
          <a:endParaRPr lang="en-US" sz="1800" dirty="0">
            <a:solidFill>
              <a:srgbClr val="000000"/>
            </a:solidFill>
          </a:endParaRPr>
        </a:p>
      </dgm:t>
    </dgm:pt>
    <dgm:pt modelId="{7B4A11B7-226C-2949-9645-3F6FE0B48DA7}" type="parTrans" cxnId="{E20B9415-A775-EC48-8A2F-04663BFA6213}">
      <dgm:prSet/>
      <dgm:spPr/>
      <dgm:t>
        <a:bodyPr/>
        <a:lstStyle/>
        <a:p>
          <a:endParaRPr lang="en-US" sz="1800"/>
        </a:p>
      </dgm:t>
    </dgm:pt>
    <dgm:pt modelId="{3F8FCC46-A84F-DB40-8371-DAA84658F170}" type="sibTrans" cxnId="{E20B9415-A775-EC48-8A2F-04663BFA6213}">
      <dgm:prSet custT="1"/>
      <dgm:spPr/>
      <dgm:t>
        <a:bodyPr/>
        <a:lstStyle/>
        <a:p>
          <a:endParaRPr lang="en-US" sz="1800"/>
        </a:p>
      </dgm:t>
    </dgm:pt>
    <dgm:pt modelId="{8592BB65-81E1-C247-B4B6-304E2409F4DF}">
      <dgm:prSet phldrT="[Text]" custT="1"/>
      <dgm:spPr/>
      <dgm:t>
        <a:bodyPr/>
        <a:lstStyle/>
        <a:p>
          <a:r>
            <a:rPr lang="en-US" sz="1800" dirty="0" smtClean="0">
              <a:solidFill>
                <a:srgbClr val="000000"/>
              </a:solidFill>
            </a:rPr>
            <a:t>Student becomes disrespectful</a:t>
          </a:r>
          <a:endParaRPr lang="en-US" sz="1800" dirty="0">
            <a:solidFill>
              <a:srgbClr val="000000"/>
            </a:solidFill>
          </a:endParaRPr>
        </a:p>
      </dgm:t>
    </dgm:pt>
    <dgm:pt modelId="{8DA28677-E3F7-6E40-8B0A-02B7A3F10757}" type="parTrans" cxnId="{D956D1F3-4589-024D-9DA2-8FDB38515FE5}">
      <dgm:prSet/>
      <dgm:spPr/>
      <dgm:t>
        <a:bodyPr/>
        <a:lstStyle/>
        <a:p>
          <a:endParaRPr lang="en-US" sz="1800"/>
        </a:p>
      </dgm:t>
    </dgm:pt>
    <dgm:pt modelId="{0B88908D-DAEC-F145-BFDB-38503D741B2C}" type="sibTrans" cxnId="{D956D1F3-4589-024D-9DA2-8FDB38515FE5}">
      <dgm:prSet custT="1"/>
      <dgm:spPr/>
      <dgm:t>
        <a:bodyPr/>
        <a:lstStyle/>
        <a:p>
          <a:endParaRPr lang="en-US" sz="1800"/>
        </a:p>
      </dgm:t>
    </dgm:pt>
    <dgm:pt modelId="{77A14A61-2D80-214F-8C5D-904CF72605CE}">
      <dgm:prSet phldrT="[Text]" custT="1"/>
      <dgm:spPr/>
      <dgm:t>
        <a:bodyPr/>
        <a:lstStyle/>
        <a:p>
          <a:r>
            <a:rPr lang="en-US" sz="1800" dirty="0" smtClean="0">
              <a:solidFill>
                <a:srgbClr val="000000"/>
              </a:solidFill>
            </a:rPr>
            <a:t>Teacher sends student to office</a:t>
          </a:r>
          <a:endParaRPr lang="en-US" sz="1800" dirty="0">
            <a:solidFill>
              <a:srgbClr val="000000"/>
            </a:solidFill>
          </a:endParaRPr>
        </a:p>
      </dgm:t>
    </dgm:pt>
    <dgm:pt modelId="{CCBFFBD4-1F55-F144-A2E6-2B08C973803F}" type="parTrans" cxnId="{40B3C12C-A4B2-0243-85D8-23908DADF64A}">
      <dgm:prSet/>
      <dgm:spPr/>
      <dgm:t>
        <a:bodyPr/>
        <a:lstStyle/>
        <a:p>
          <a:endParaRPr lang="en-US" sz="1800"/>
        </a:p>
      </dgm:t>
    </dgm:pt>
    <dgm:pt modelId="{B7009D96-302D-7844-B06A-7B7EEE6A8903}" type="sibTrans" cxnId="{40B3C12C-A4B2-0243-85D8-23908DADF64A}">
      <dgm:prSet custT="1"/>
      <dgm:spPr/>
      <dgm:t>
        <a:bodyPr/>
        <a:lstStyle/>
        <a:p>
          <a:endParaRPr lang="en-US" sz="1800"/>
        </a:p>
      </dgm:t>
    </dgm:pt>
    <dgm:pt modelId="{84A82C0B-9048-7C4C-B74A-DB76019E358B}">
      <dgm:prSet phldrT="[Text]" custT="1"/>
      <dgm:spPr/>
      <dgm:t>
        <a:bodyPr/>
        <a:lstStyle/>
        <a:p>
          <a:r>
            <a:rPr lang="en-US" sz="1800" dirty="0" smtClean="0">
              <a:solidFill>
                <a:srgbClr val="000000"/>
              </a:solidFill>
            </a:rPr>
            <a:t>Student escapes class</a:t>
          </a:r>
          <a:endParaRPr lang="en-US" sz="1800" dirty="0">
            <a:solidFill>
              <a:srgbClr val="000000"/>
            </a:solidFill>
          </a:endParaRPr>
        </a:p>
      </dgm:t>
    </dgm:pt>
    <dgm:pt modelId="{52D08E11-6600-2040-8032-BE5211569E02}" type="parTrans" cxnId="{5BEA86AF-0BC4-024D-8F79-BB34E5FDA7DF}">
      <dgm:prSet/>
      <dgm:spPr/>
      <dgm:t>
        <a:bodyPr/>
        <a:lstStyle/>
        <a:p>
          <a:endParaRPr lang="en-US" sz="1800"/>
        </a:p>
      </dgm:t>
    </dgm:pt>
    <dgm:pt modelId="{47B735BB-3685-7E4E-8B36-278BF1688E33}" type="sibTrans" cxnId="{5BEA86AF-0BC4-024D-8F79-BB34E5FDA7DF}">
      <dgm:prSet custT="1"/>
      <dgm:spPr/>
      <dgm:t>
        <a:bodyPr/>
        <a:lstStyle/>
        <a:p>
          <a:endParaRPr lang="en-US" sz="1800"/>
        </a:p>
      </dgm:t>
    </dgm:pt>
    <dgm:pt modelId="{A2EAEB57-78BF-FE4C-9AFB-670F41957CE8}" type="pres">
      <dgm:prSet presAssocID="{1BF69184-1599-304F-AA0A-BEB08C25F01A}" presName="cycle" presStyleCnt="0">
        <dgm:presLayoutVars>
          <dgm:dir/>
          <dgm:resizeHandles val="exact"/>
        </dgm:presLayoutVars>
      </dgm:prSet>
      <dgm:spPr/>
      <dgm:t>
        <a:bodyPr/>
        <a:lstStyle/>
        <a:p>
          <a:endParaRPr lang="en-US"/>
        </a:p>
      </dgm:t>
    </dgm:pt>
    <dgm:pt modelId="{E57A8204-8D78-434A-A44E-2669EC618A5B}" type="pres">
      <dgm:prSet presAssocID="{BE3534B4-36D7-1A49-AE71-DF3ABBC5FE00}" presName="node" presStyleLbl="node1" presStyleIdx="0" presStyleCnt="5" custScaleX="134340">
        <dgm:presLayoutVars>
          <dgm:bulletEnabled val="1"/>
        </dgm:presLayoutVars>
      </dgm:prSet>
      <dgm:spPr/>
      <dgm:t>
        <a:bodyPr/>
        <a:lstStyle/>
        <a:p>
          <a:endParaRPr lang="en-US"/>
        </a:p>
      </dgm:t>
    </dgm:pt>
    <dgm:pt modelId="{5C57F074-0E3D-2D4C-BD2E-A97D65D6430F}" type="pres">
      <dgm:prSet presAssocID="{61844F1D-1925-E347-BB6F-E3D53CBE664C}" presName="sibTrans" presStyleLbl="sibTrans2D1" presStyleIdx="0" presStyleCnt="5"/>
      <dgm:spPr/>
      <dgm:t>
        <a:bodyPr/>
        <a:lstStyle/>
        <a:p>
          <a:endParaRPr lang="en-US"/>
        </a:p>
      </dgm:t>
    </dgm:pt>
    <dgm:pt modelId="{5E37DCD1-EAE6-F64E-AD45-EA5DAADDED95}" type="pres">
      <dgm:prSet presAssocID="{61844F1D-1925-E347-BB6F-E3D53CBE664C}" presName="connectorText" presStyleLbl="sibTrans2D1" presStyleIdx="0" presStyleCnt="5"/>
      <dgm:spPr/>
      <dgm:t>
        <a:bodyPr/>
        <a:lstStyle/>
        <a:p>
          <a:endParaRPr lang="en-US"/>
        </a:p>
      </dgm:t>
    </dgm:pt>
    <dgm:pt modelId="{8B82BCBF-0F48-BB45-A0F6-19B973E440DA}" type="pres">
      <dgm:prSet presAssocID="{D935E56D-65CD-A545-8CE1-1C6E6A9FB29C}" presName="node" presStyleLbl="node1" presStyleIdx="1" presStyleCnt="5" custScaleX="156191">
        <dgm:presLayoutVars>
          <dgm:bulletEnabled val="1"/>
        </dgm:presLayoutVars>
      </dgm:prSet>
      <dgm:spPr/>
      <dgm:t>
        <a:bodyPr/>
        <a:lstStyle/>
        <a:p>
          <a:endParaRPr lang="en-US"/>
        </a:p>
      </dgm:t>
    </dgm:pt>
    <dgm:pt modelId="{CA2A8D19-1740-8E4A-8F85-1502257AC241}" type="pres">
      <dgm:prSet presAssocID="{3F8FCC46-A84F-DB40-8371-DAA84658F170}" presName="sibTrans" presStyleLbl="sibTrans2D1" presStyleIdx="1" presStyleCnt="5"/>
      <dgm:spPr/>
      <dgm:t>
        <a:bodyPr/>
        <a:lstStyle/>
        <a:p>
          <a:endParaRPr lang="en-US"/>
        </a:p>
      </dgm:t>
    </dgm:pt>
    <dgm:pt modelId="{686BDF86-02AF-EC4A-98CB-080A00F6D649}" type="pres">
      <dgm:prSet presAssocID="{3F8FCC46-A84F-DB40-8371-DAA84658F170}" presName="connectorText" presStyleLbl="sibTrans2D1" presStyleIdx="1" presStyleCnt="5"/>
      <dgm:spPr/>
      <dgm:t>
        <a:bodyPr/>
        <a:lstStyle/>
        <a:p>
          <a:endParaRPr lang="en-US"/>
        </a:p>
      </dgm:t>
    </dgm:pt>
    <dgm:pt modelId="{17F7FFF6-5099-4240-B597-7C85FD0BB66C}" type="pres">
      <dgm:prSet presAssocID="{8592BB65-81E1-C247-B4B6-304E2409F4DF}" presName="node" presStyleLbl="node1" presStyleIdx="2" presStyleCnt="5" custScaleX="149712" custRadScaleRad="107543" custRadScaleInc="-14404">
        <dgm:presLayoutVars>
          <dgm:bulletEnabled val="1"/>
        </dgm:presLayoutVars>
      </dgm:prSet>
      <dgm:spPr/>
      <dgm:t>
        <a:bodyPr/>
        <a:lstStyle/>
        <a:p>
          <a:endParaRPr lang="en-US"/>
        </a:p>
      </dgm:t>
    </dgm:pt>
    <dgm:pt modelId="{045E8825-8393-0341-AF8A-7B8127E87655}" type="pres">
      <dgm:prSet presAssocID="{0B88908D-DAEC-F145-BFDB-38503D741B2C}" presName="sibTrans" presStyleLbl="sibTrans2D1" presStyleIdx="2" presStyleCnt="5"/>
      <dgm:spPr/>
      <dgm:t>
        <a:bodyPr/>
        <a:lstStyle/>
        <a:p>
          <a:endParaRPr lang="en-US"/>
        </a:p>
      </dgm:t>
    </dgm:pt>
    <dgm:pt modelId="{1F26B68A-5044-004A-97AA-1E87C0F3C025}" type="pres">
      <dgm:prSet presAssocID="{0B88908D-DAEC-F145-BFDB-38503D741B2C}" presName="connectorText" presStyleLbl="sibTrans2D1" presStyleIdx="2" presStyleCnt="5"/>
      <dgm:spPr/>
      <dgm:t>
        <a:bodyPr/>
        <a:lstStyle/>
        <a:p>
          <a:endParaRPr lang="en-US"/>
        </a:p>
      </dgm:t>
    </dgm:pt>
    <dgm:pt modelId="{B73BF548-F6C2-7442-AD18-EF0C0FDC86A9}" type="pres">
      <dgm:prSet presAssocID="{77A14A61-2D80-214F-8C5D-904CF72605CE}" presName="node" presStyleLbl="node1" presStyleIdx="3" presStyleCnt="5" custScaleX="140052" custRadScaleRad="116611" custRadScaleInc="27909">
        <dgm:presLayoutVars>
          <dgm:bulletEnabled val="1"/>
        </dgm:presLayoutVars>
      </dgm:prSet>
      <dgm:spPr/>
      <dgm:t>
        <a:bodyPr/>
        <a:lstStyle/>
        <a:p>
          <a:endParaRPr lang="en-US"/>
        </a:p>
      </dgm:t>
    </dgm:pt>
    <dgm:pt modelId="{03AF8BFA-E670-5A4C-B477-2CD414C770ED}" type="pres">
      <dgm:prSet presAssocID="{B7009D96-302D-7844-B06A-7B7EEE6A8903}" presName="sibTrans" presStyleLbl="sibTrans2D1" presStyleIdx="3" presStyleCnt="5"/>
      <dgm:spPr/>
      <dgm:t>
        <a:bodyPr/>
        <a:lstStyle/>
        <a:p>
          <a:endParaRPr lang="en-US"/>
        </a:p>
      </dgm:t>
    </dgm:pt>
    <dgm:pt modelId="{8F7297D2-33E5-8244-A16B-92ABDFAE856A}" type="pres">
      <dgm:prSet presAssocID="{B7009D96-302D-7844-B06A-7B7EEE6A8903}" presName="connectorText" presStyleLbl="sibTrans2D1" presStyleIdx="3" presStyleCnt="5"/>
      <dgm:spPr/>
      <dgm:t>
        <a:bodyPr/>
        <a:lstStyle/>
        <a:p>
          <a:endParaRPr lang="en-US"/>
        </a:p>
      </dgm:t>
    </dgm:pt>
    <dgm:pt modelId="{15579AF4-3170-AA46-9413-405197912853}" type="pres">
      <dgm:prSet presAssocID="{84A82C0B-9048-7C4C-B74A-DB76019E358B}" presName="node" presStyleLbl="node1" presStyleIdx="4" presStyleCnt="5" custScaleX="157399">
        <dgm:presLayoutVars>
          <dgm:bulletEnabled val="1"/>
        </dgm:presLayoutVars>
      </dgm:prSet>
      <dgm:spPr>
        <a:prstGeom prst="ellipse">
          <a:avLst/>
        </a:prstGeom>
      </dgm:spPr>
      <dgm:t>
        <a:bodyPr/>
        <a:lstStyle/>
        <a:p>
          <a:endParaRPr lang="en-US"/>
        </a:p>
      </dgm:t>
    </dgm:pt>
    <dgm:pt modelId="{61B41178-907C-7945-9283-C63CA499865D}" type="pres">
      <dgm:prSet presAssocID="{47B735BB-3685-7E4E-8B36-278BF1688E33}" presName="sibTrans" presStyleLbl="sibTrans2D1" presStyleIdx="4" presStyleCnt="5"/>
      <dgm:spPr/>
      <dgm:t>
        <a:bodyPr/>
        <a:lstStyle/>
        <a:p>
          <a:endParaRPr lang="en-US"/>
        </a:p>
      </dgm:t>
    </dgm:pt>
    <dgm:pt modelId="{335A2342-15AB-E24A-8395-F82A3BC9A0A1}" type="pres">
      <dgm:prSet presAssocID="{47B735BB-3685-7E4E-8B36-278BF1688E33}" presName="connectorText" presStyleLbl="sibTrans2D1" presStyleIdx="4" presStyleCnt="5"/>
      <dgm:spPr/>
      <dgm:t>
        <a:bodyPr/>
        <a:lstStyle/>
        <a:p>
          <a:endParaRPr lang="en-US"/>
        </a:p>
      </dgm:t>
    </dgm:pt>
  </dgm:ptLst>
  <dgm:cxnLst>
    <dgm:cxn modelId="{392775EB-8DC0-0E4F-8D74-B860A10C9659}" type="presOf" srcId="{84A82C0B-9048-7C4C-B74A-DB76019E358B}" destId="{15579AF4-3170-AA46-9413-405197912853}" srcOrd="0" destOrd="0" presId="urn:microsoft.com/office/officeart/2005/8/layout/cycle2"/>
    <dgm:cxn modelId="{17BC6F57-6F02-764B-9523-99D1E0F5FE96}" type="presOf" srcId="{61844F1D-1925-E347-BB6F-E3D53CBE664C}" destId="{5E37DCD1-EAE6-F64E-AD45-EA5DAADDED95}" srcOrd="1" destOrd="0" presId="urn:microsoft.com/office/officeart/2005/8/layout/cycle2"/>
    <dgm:cxn modelId="{466E5CBA-C817-024B-AC12-AC342851DD06}" type="presOf" srcId="{0B88908D-DAEC-F145-BFDB-38503D741B2C}" destId="{045E8825-8393-0341-AF8A-7B8127E87655}" srcOrd="0" destOrd="0" presId="urn:microsoft.com/office/officeart/2005/8/layout/cycle2"/>
    <dgm:cxn modelId="{65F8639C-03AF-0047-B4B4-84F3913386A9}" type="presOf" srcId="{1BF69184-1599-304F-AA0A-BEB08C25F01A}" destId="{A2EAEB57-78BF-FE4C-9AFB-670F41957CE8}" srcOrd="0" destOrd="0" presId="urn:microsoft.com/office/officeart/2005/8/layout/cycle2"/>
    <dgm:cxn modelId="{3FB59737-F185-A443-8802-5AAA87754327}" type="presOf" srcId="{47B735BB-3685-7E4E-8B36-278BF1688E33}" destId="{61B41178-907C-7945-9283-C63CA499865D}" srcOrd="0" destOrd="0" presId="urn:microsoft.com/office/officeart/2005/8/layout/cycle2"/>
    <dgm:cxn modelId="{5D9054E0-C289-B84D-9950-8B254C007604}" type="presOf" srcId="{8592BB65-81E1-C247-B4B6-304E2409F4DF}" destId="{17F7FFF6-5099-4240-B597-7C85FD0BB66C}" srcOrd="0" destOrd="0" presId="urn:microsoft.com/office/officeart/2005/8/layout/cycle2"/>
    <dgm:cxn modelId="{492C4968-FC90-B34C-B9C2-37F8011F1ECB}" type="presOf" srcId="{77A14A61-2D80-214F-8C5D-904CF72605CE}" destId="{B73BF548-F6C2-7442-AD18-EF0C0FDC86A9}" srcOrd="0" destOrd="0" presId="urn:microsoft.com/office/officeart/2005/8/layout/cycle2"/>
    <dgm:cxn modelId="{CBCAC3C5-6D85-C845-959D-A1A9C9626E3D}" type="presOf" srcId="{3F8FCC46-A84F-DB40-8371-DAA84658F170}" destId="{686BDF86-02AF-EC4A-98CB-080A00F6D649}" srcOrd="1" destOrd="0" presId="urn:microsoft.com/office/officeart/2005/8/layout/cycle2"/>
    <dgm:cxn modelId="{D956D1F3-4589-024D-9DA2-8FDB38515FE5}" srcId="{1BF69184-1599-304F-AA0A-BEB08C25F01A}" destId="{8592BB65-81E1-C247-B4B6-304E2409F4DF}" srcOrd="2" destOrd="0" parTransId="{8DA28677-E3F7-6E40-8B0A-02B7A3F10757}" sibTransId="{0B88908D-DAEC-F145-BFDB-38503D741B2C}"/>
    <dgm:cxn modelId="{75A57CF8-18C0-904A-A387-1297DEA5F8B0}" type="presOf" srcId="{0B88908D-DAEC-F145-BFDB-38503D741B2C}" destId="{1F26B68A-5044-004A-97AA-1E87C0F3C025}" srcOrd="1" destOrd="0" presId="urn:microsoft.com/office/officeart/2005/8/layout/cycle2"/>
    <dgm:cxn modelId="{E20B9415-A775-EC48-8A2F-04663BFA6213}" srcId="{1BF69184-1599-304F-AA0A-BEB08C25F01A}" destId="{D935E56D-65CD-A545-8CE1-1C6E6A9FB29C}" srcOrd="1" destOrd="0" parTransId="{7B4A11B7-226C-2949-9645-3F6FE0B48DA7}" sibTransId="{3F8FCC46-A84F-DB40-8371-DAA84658F170}"/>
    <dgm:cxn modelId="{B7B74D34-D825-574F-B284-B43F6093FA45}" type="presOf" srcId="{3F8FCC46-A84F-DB40-8371-DAA84658F170}" destId="{CA2A8D19-1740-8E4A-8F85-1502257AC241}" srcOrd="0" destOrd="0" presId="urn:microsoft.com/office/officeart/2005/8/layout/cycle2"/>
    <dgm:cxn modelId="{AA251751-9670-2D4F-9864-E89EA99BCFDF}" type="presOf" srcId="{BE3534B4-36D7-1A49-AE71-DF3ABBC5FE00}" destId="{E57A8204-8D78-434A-A44E-2669EC618A5B}" srcOrd="0" destOrd="0" presId="urn:microsoft.com/office/officeart/2005/8/layout/cycle2"/>
    <dgm:cxn modelId="{5BEA86AF-0BC4-024D-8F79-BB34E5FDA7DF}" srcId="{1BF69184-1599-304F-AA0A-BEB08C25F01A}" destId="{84A82C0B-9048-7C4C-B74A-DB76019E358B}" srcOrd="4" destOrd="0" parTransId="{52D08E11-6600-2040-8032-BE5211569E02}" sibTransId="{47B735BB-3685-7E4E-8B36-278BF1688E33}"/>
    <dgm:cxn modelId="{6ECEF6BF-3EDD-D643-B763-BE8E493DC8B9}" type="presOf" srcId="{47B735BB-3685-7E4E-8B36-278BF1688E33}" destId="{335A2342-15AB-E24A-8395-F82A3BC9A0A1}" srcOrd="1" destOrd="0" presId="urn:microsoft.com/office/officeart/2005/8/layout/cycle2"/>
    <dgm:cxn modelId="{876AEE2C-E4E7-C540-9B6A-F1C7EF4A5738}" type="presOf" srcId="{61844F1D-1925-E347-BB6F-E3D53CBE664C}" destId="{5C57F074-0E3D-2D4C-BD2E-A97D65D6430F}" srcOrd="0" destOrd="0" presId="urn:microsoft.com/office/officeart/2005/8/layout/cycle2"/>
    <dgm:cxn modelId="{E9EE455C-6DBC-6F45-8221-0FD4BF96AD1B}" type="presOf" srcId="{B7009D96-302D-7844-B06A-7B7EEE6A8903}" destId="{03AF8BFA-E670-5A4C-B477-2CD414C770ED}" srcOrd="0" destOrd="0" presId="urn:microsoft.com/office/officeart/2005/8/layout/cycle2"/>
    <dgm:cxn modelId="{79485A78-C36F-1046-892E-DA6832DE4F41}" type="presOf" srcId="{D935E56D-65CD-A545-8CE1-1C6E6A9FB29C}" destId="{8B82BCBF-0F48-BB45-A0F6-19B973E440DA}" srcOrd="0" destOrd="0" presId="urn:microsoft.com/office/officeart/2005/8/layout/cycle2"/>
    <dgm:cxn modelId="{40B3C12C-A4B2-0243-85D8-23908DADF64A}" srcId="{1BF69184-1599-304F-AA0A-BEB08C25F01A}" destId="{77A14A61-2D80-214F-8C5D-904CF72605CE}" srcOrd="3" destOrd="0" parTransId="{CCBFFBD4-1F55-F144-A2E6-2B08C973803F}" sibTransId="{B7009D96-302D-7844-B06A-7B7EEE6A8903}"/>
    <dgm:cxn modelId="{0453F5E6-C407-5B4E-B97C-46591E807A68}" type="presOf" srcId="{B7009D96-302D-7844-B06A-7B7EEE6A8903}" destId="{8F7297D2-33E5-8244-A16B-92ABDFAE856A}" srcOrd="1" destOrd="0" presId="urn:microsoft.com/office/officeart/2005/8/layout/cycle2"/>
    <dgm:cxn modelId="{3D453F4E-C68C-AF44-A0E3-4F5FADC707B4}" srcId="{1BF69184-1599-304F-AA0A-BEB08C25F01A}" destId="{BE3534B4-36D7-1A49-AE71-DF3ABBC5FE00}" srcOrd="0" destOrd="0" parTransId="{8402A02F-41A5-9F4F-B2D2-BBCEF296B64C}" sibTransId="{61844F1D-1925-E347-BB6F-E3D53CBE664C}"/>
    <dgm:cxn modelId="{521DD29A-8A2E-9D46-9BFE-429BFA2DDE08}" type="presParOf" srcId="{A2EAEB57-78BF-FE4C-9AFB-670F41957CE8}" destId="{E57A8204-8D78-434A-A44E-2669EC618A5B}" srcOrd="0" destOrd="0" presId="urn:microsoft.com/office/officeart/2005/8/layout/cycle2"/>
    <dgm:cxn modelId="{8208DB7F-601A-FC42-8673-EF31C4252C0A}" type="presParOf" srcId="{A2EAEB57-78BF-FE4C-9AFB-670F41957CE8}" destId="{5C57F074-0E3D-2D4C-BD2E-A97D65D6430F}" srcOrd="1" destOrd="0" presId="urn:microsoft.com/office/officeart/2005/8/layout/cycle2"/>
    <dgm:cxn modelId="{C4406368-EBD4-1E40-A46F-69441FC6FF82}" type="presParOf" srcId="{5C57F074-0E3D-2D4C-BD2E-A97D65D6430F}" destId="{5E37DCD1-EAE6-F64E-AD45-EA5DAADDED95}" srcOrd="0" destOrd="0" presId="urn:microsoft.com/office/officeart/2005/8/layout/cycle2"/>
    <dgm:cxn modelId="{984A0EC6-B978-9844-B3BB-51D3495EA627}" type="presParOf" srcId="{A2EAEB57-78BF-FE4C-9AFB-670F41957CE8}" destId="{8B82BCBF-0F48-BB45-A0F6-19B973E440DA}" srcOrd="2" destOrd="0" presId="urn:microsoft.com/office/officeart/2005/8/layout/cycle2"/>
    <dgm:cxn modelId="{9ABB251E-DF1A-594D-BC57-778D25EE1C8E}" type="presParOf" srcId="{A2EAEB57-78BF-FE4C-9AFB-670F41957CE8}" destId="{CA2A8D19-1740-8E4A-8F85-1502257AC241}" srcOrd="3" destOrd="0" presId="urn:microsoft.com/office/officeart/2005/8/layout/cycle2"/>
    <dgm:cxn modelId="{813C32DC-8C18-7B47-9FFD-71615EBE91CA}" type="presParOf" srcId="{CA2A8D19-1740-8E4A-8F85-1502257AC241}" destId="{686BDF86-02AF-EC4A-98CB-080A00F6D649}" srcOrd="0" destOrd="0" presId="urn:microsoft.com/office/officeart/2005/8/layout/cycle2"/>
    <dgm:cxn modelId="{4F6AAB29-2756-B64E-9214-1FAE51135ADF}" type="presParOf" srcId="{A2EAEB57-78BF-FE4C-9AFB-670F41957CE8}" destId="{17F7FFF6-5099-4240-B597-7C85FD0BB66C}" srcOrd="4" destOrd="0" presId="urn:microsoft.com/office/officeart/2005/8/layout/cycle2"/>
    <dgm:cxn modelId="{EBA8AD87-ED34-734F-9CC5-A65EF2266158}" type="presParOf" srcId="{A2EAEB57-78BF-FE4C-9AFB-670F41957CE8}" destId="{045E8825-8393-0341-AF8A-7B8127E87655}" srcOrd="5" destOrd="0" presId="urn:microsoft.com/office/officeart/2005/8/layout/cycle2"/>
    <dgm:cxn modelId="{EB577F34-1FF0-BA48-B8CC-B7C64BED6FA3}" type="presParOf" srcId="{045E8825-8393-0341-AF8A-7B8127E87655}" destId="{1F26B68A-5044-004A-97AA-1E87C0F3C025}" srcOrd="0" destOrd="0" presId="urn:microsoft.com/office/officeart/2005/8/layout/cycle2"/>
    <dgm:cxn modelId="{77C31EDB-D18C-EE4F-BA82-323557D2E4C0}" type="presParOf" srcId="{A2EAEB57-78BF-FE4C-9AFB-670F41957CE8}" destId="{B73BF548-F6C2-7442-AD18-EF0C0FDC86A9}" srcOrd="6" destOrd="0" presId="urn:microsoft.com/office/officeart/2005/8/layout/cycle2"/>
    <dgm:cxn modelId="{04EF9394-A166-9C48-A5AC-EFA4CE234FAB}" type="presParOf" srcId="{A2EAEB57-78BF-FE4C-9AFB-670F41957CE8}" destId="{03AF8BFA-E670-5A4C-B477-2CD414C770ED}" srcOrd="7" destOrd="0" presId="urn:microsoft.com/office/officeart/2005/8/layout/cycle2"/>
    <dgm:cxn modelId="{798249F4-6BEC-5F4B-8816-23CBC9635657}" type="presParOf" srcId="{03AF8BFA-E670-5A4C-B477-2CD414C770ED}" destId="{8F7297D2-33E5-8244-A16B-92ABDFAE856A}" srcOrd="0" destOrd="0" presId="urn:microsoft.com/office/officeart/2005/8/layout/cycle2"/>
    <dgm:cxn modelId="{DB098306-A7F8-BC47-B314-9216DE7F2546}" type="presParOf" srcId="{A2EAEB57-78BF-FE4C-9AFB-670F41957CE8}" destId="{15579AF4-3170-AA46-9413-405197912853}" srcOrd="8" destOrd="0" presId="urn:microsoft.com/office/officeart/2005/8/layout/cycle2"/>
    <dgm:cxn modelId="{8EFCFFCD-CDCD-A847-A3AE-646AF5E9BD8C}" type="presParOf" srcId="{A2EAEB57-78BF-FE4C-9AFB-670F41957CE8}" destId="{61B41178-907C-7945-9283-C63CA499865D}" srcOrd="9" destOrd="0" presId="urn:microsoft.com/office/officeart/2005/8/layout/cycle2"/>
    <dgm:cxn modelId="{C41FEEF5-8E77-9D4B-97A0-39EBA74D226D}" type="presParOf" srcId="{61B41178-907C-7945-9283-C63CA499865D}" destId="{335A2342-15AB-E24A-8395-F82A3BC9A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F69184-1599-304F-AA0A-BEB08C25F01A}"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E3534B4-36D7-1A49-AE71-DF3ABBC5FE00}">
      <dgm:prSet phldrT="[Text]" custT="1"/>
      <dgm:spPr/>
      <dgm:t>
        <a:bodyPr/>
        <a:lstStyle/>
        <a:p>
          <a:r>
            <a:rPr lang="en-US" sz="1800" dirty="0" smtClean="0">
              <a:solidFill>
                <a:srgbClr val="000000"/>
              </a:solidFill>
            </a:rPr>
            <a:t>Student Acts Out</a:t>
          </a:r>
          <a:endParaRPr lang="en-US" sz="1800" dirty="0">
            <a:solidFill>
              <a:srgbClr val="000000"/>
            </a:solidFill>
          </a:endParaRPr>
        </a:p>
      </dgm:t>
    </dgm:pt>
    <dgm:pt modelId="{8402A02F-41A5-9F4F-B2D2-BBCEF296B64C}" type="parTrans" cxnId="{3D453F4E-C68C-AF44-A0E3-4F5FADC707B4}">
      <dgm:prSet/>
      <dgm:spPr/>
      <dgm:t>
        <a:bodyPr/>
        <a:lstStyle/>
        <a:p>
          <a:endParaRPr lang="en-US" sz="1800"/>
        </a:p>
      </dgm:t>
    </dgm:pt>
    <dgm:pt modelId="{61844F1D-1925-E347-BB6F-E3D53CBE664C}" type="sibTrans" cxnId="{3D453F4E-C68C-AF44-A0E3-4F5FADC707B4}">
      <dgm:prSet custT="1"/>
      <dgm:spPr/>
      <dgm:t>
        <a:bodyPr/>
        <a:lstStyle/>
        <a:p>
          <a:endParaRPr lang="en-US" sz="1800"/>
        </a:p>
      </dgm:t>
    </dgm:pt>
    <dgm:pt modelId="{D935E56D-65CD-A545-8CE1-1C6E6A9FB29C}">
      <dgm:prSet phldrT="[Text]" custT="1"/>
      <dgm:spPr/>
      <dgm:t>
        <a:bodyPr/>
        <a:lstStyle/>
        <a:p>
          <a:r>
            <a:rPr lang="en-US" sz="1800" dirty="0" smtClean="0">
              <a:solidFill>
                <a:srgbClr val="000000"/>
              </a:solidFill>
            </a:rPr>
            <a:t>Teacher says no and gives initial consequence</a:t>
          </a:r>
          <a:endParaRPr lang="en-US" sz="1800" dirty="0">
            <a:solidFill>
              <a:srgbClr val="000000"/>
            </a:solidFill>
          </a:endParaRPr>
        </a:p>
      </dgm:t>
    </dgm:pt>
    <dgm:pt modelId="{7B4A11B7-226C-2949-9645-3F6FE0B48DA7}" type="parTrans" cxnId="{E20B9415-A775-EC48-8A2F-04663BFA6213}">
      <dgm:prSet/>
      <dgm:spPr/>
      <dgm:t>
        <a:bodyPr/>
        <a:lstStyle/>
        <a:p>
          <a:endParaRPr lang="en-US" sz="1800"/>
        </a:p>
      </dgm:t>
    </dgm:pt>
    <dgm:pt modelId="{3F8FCC46-A84F-DB40-8371-DAA84658F170}" type="sibTrans" cxnId="{E20B9415-A775-EC48-8A2F-04663BFA6213}">
      <dgm:prSet custT="1"/>
      <dgm:spPr/>
      <dgm:t>
        <a:bodyPr/>
        <a:lstStyle/>
        <a:p>
          <a:endParaRPr lang="en-US" sz="1800"/>
        </a:p>
      </dgm:t>
    </dgm:pt>
    <dgm:pt modelId="{8592BB65-81E1-C247-B4B6-304E2409F4DF}">
      <dgm:prSet phldrT="[Text]" custT="1"/>
      <dgm:spPr/>
      <dgm:t>
        <a:bodyPr/>
        <a:lstStyle/>
        <a:p>
          <a:r>
            <a:rPr lang="en-US" sz="1800" dirty="0" smtClean="0">
              <a:solidFill>
                <a:srgbClr val="000000"/>
              </a:solidFill>
            </a:rPr>
            <a:t>Student becomes disrespectful</a:t>
          </a:r>
          <a:endParaRPr lang="en-US" sz="1800" dirty="0">
            <a:solidFill>
              <a:srgbClr val="000000"/>
            </a:solidFill>
          </a:endParaRPr>
        </a:p>
      </dgm:t>
    </dgm:pt>
    <dgm:pt modelId="{8DA28677-E3F7-6E40-8B0A-02B7A3F10757}" type="parTrans" cxnId="{D956D1F3-4589-024D-9DA2-8FDB38515FE5}">
      <dgm:prSet/>
      <dgm:spPr/>
      <dgm:t>
        <a:bodyPr/>
        <a:lstStyle/>
        <a:p>
          <a:endParaRPr lang="en-US" sz="1800"/>
        </a:p>
      </dgm:t>
    </dgm:pt>
    <dgm:pt modelId="{0B88908D-DAEC-F145-BFDB-38503D741B2C}" type="sibTrans" cxnId="{D956D1F3-4589-024D-9DA2-8FDB38515FE5}">
      <dgm:prSet custT="1"/>
      <dgm:spPr/>
      <dgm:t>
        <a:bodyPr/>
        <a:lstStyle/>
        <a:p>
          <a:endParaRPr lang="en-US" sz="1800"/>
        </a:p>
      </dgm:t>
    </dgm:pt>
    <dgm:pt modelId="{77A14A61-2D80-214F-8C5D-904CF72605CE}">
      <dgm:prSet phldrT="[Text]" custT="1"/>
      <dgm:spPr/>
      <dgm:t>
        <a:bodyPr/>
        <a:lstStyle/>
        <a:p>
          <a:r>
            <a:rPr lang="en-US" sz="1800" dirty="0" smtClean="0">
              <a:solidFill>
                <a:srgbClr val="000000"/>
              </a:solidFill>
            </a:rPr>
            <a:t>Teacher sends student to office</a:t>
          </a:r>
          <a:endParaRPr lang="en-US" sz="1800" dirty="0">
            <a:solidFill>
              <a:srgbClr val="000000"/>
            </a:solidFill>
          </a:endParaRPr>
        </a:p>
      </dgm:t>
    </dgm:pt>
    <dgm:pt modelId="{CCBFFBD4-1F55-F144-A2E6-2B08C973803F}" type="parTrans" cxnId="{40B3C12C-A4B2-0243-85D8-23908DADF64A}">
      <dgm:prSet/>
      <dgm:spPr/>
      <dgm:t>
        <a:bodyPr/>
        <a:lstStyle/>
        <a:p>
          <a:endParaRPr lang="en-US" sz="1800"/>
        </a:p>
      </dgm:t>
    </dgm:pt>
    <dgm:pt modelId="{B7009D96-302D-7844-B06A-7B7EEE6A8903}" type="sibTrans" cxnId="{40B3C12C-A4B2-0243-85D8-23908DADF64A}">
      <dgm:prSet custT="1"/>
      <dgm:spPr/>
      <dgm:t>
        <a:bodyPr/>
        <a:lstStyle/>
        <a:p>
          <a:endParaRPr lang="en-US" sz="1800"/>
        </a:p>
      </dgm:t>
    </dgm:pt>
    <dgm:pt modelId="{84A82C0B-9048-7C4C-B74A-DB76019E358B}">
      <dgm:prSet phldrT="[Text]" custT="1"/>
      <dgm:spPr/>
      <dgm:t>
        <a:bodyPr/>
        <a:lstStyle/>
        <a:p>
          <a:r>
            <a:rPr lang="en-US" sz="1800" dirty="0" smtClean="0">
              <a:solidFill>
                <a:srgbClr val="000000"/>
              </a:solidFill>
            </a:rPr>
            <a:t>Student escapes class</a:t>
          </a:r>
          <a:endParaRPr lang="en-US" sz="1800" dirty="0">
            <a:solidFill>
              <a:srgbClr val="000000"/>
            </a:solidFill>
          </a:endParaRPr>
        </a:p>
      </dgm:t>
    </dgm:pt>
    <dgm:pt modelId="{52D08E11-6600-2040-8032-BE5211569E02}" type="parTrans" cxnId="{5BEA86AF-0BC4-024D-8F79-BB34E5FDA7DF}">
      <dgm:prSet/>
      <dgm:spPr/>
      <dgm:t>
        <a:bodyPr/>
        <a:lstStyle/>
        <a:p>
          <a:endParaRPr lang="en-US" sz="1800"/>
        </a:p>
      </dgm:t>
    </dgm:pt>
    <dgm:pt modelId="{47B735BB-3685-7E4E-8B36-278BF1688E33}" type="sibTrans" cxnId="{5BEA86AF-0BC4-024D-8F79-BB34E5FDA7DF}">
      <dgm:prSet custT="1"/>
      <dgm:spPr/>
      <dgm:t>
        <a:bodyPr/>
        <a:lstStyle/>
        <a:p>
          <a:endParaRPr lang="en-US" sz="1800"/>
        </a:p>
      </dgm:t>
    </dgm:pt>
    <dgm:pt modelId="{A2EAEB57-78BF-FE4C-9AFB-670F41957CE8}" type="pres">
      <dgm:prSet presAssocID="{1BF69184-1599-304F-AA0A-BEB08C25F01A}" presName="cycle" presStyleCnt="0">
        <dgm:presLayoutVars>
          <dgm:dir/>
          <dgm:resizeHandles val="exact"/>
        </dgm:presLayoutVars>
      </dgm:prSet>
      <dgm:spPr/>
      <dgm:t>
        <a:bodyPr/>
        <a:lstStyle/>
        <a:p>
          <a:endParaRPr lang="en-US"/>
        </a:p>
      </dgm:t>
    </dgm:pt>
    <dgm:pt modelId="{E57A8204-8D78-434A-A44E-2669EC618A5B}" type="pres">
      <dgm:prSet presAssocID="{BE3534B4-36D7-1A49-AE71-DF3ABBC5FE00}" presName="node" presStyleLbl="node1" presStyleIdx="0" presStyleCnt="5" custScaleX="134340">
        <dgm:presLayoutVars>
          <dgm:bulletEnabled val="1"/>
        </dgm:presLayoutVars>
      </dgm:prSet>
      <dgm:spPr/>
      <dgm:t>
        <a:bodyPr/>
        <a:lstStyle/>
        <a:p>
          <a:endParaRPr lang="en-US"/>
        </a:p>
      </dgm:t>
    </dgm:pt>
    <dgm:pt modelId="{5C57F074-0E3D-2D4C-BD2E-A97D65D6430F}" type="pres">
      <dgm:prSet presAssocID="{61844F1D-1925-E347-BB6F-E3D53CBE664C}" presName="sibTrans" presStyleLbl="sibTrans2D1" presStyleIdx="0" presStyleCnt="5"/>
      <dgm:spPr/>
      <dgm:t>
        <a:bodyPr/>
        <a:lstStyle/>
        <a:p>
          <a:endParaRPr lang="en-US"/>
        </a:p>
      </dgm:t>
    </dgm:pt>
    <dgm:pt modelId="{5E37DCD1-EAE6-F64E-AD45-EA5DAADDED95}" type="pres">
      <dgm:prSet presAssocID="{61844F1D-1925-E347-BB6F-E3D53CBE664C}" presName="connectorText" presStyleLbl="sibTrans2D1" presStyleIdx="0" presStyleCnt="5"/>
      <dgm:spPr/>
      <dgm:t>
        <a:bodyPr/>
        <a:lstStyle/>
        <a:p>
          <a:endParaRPr lang="en-US"/>
        </a:p>
      </dgm:t>
    </dgm:pt>
    <dgm:pt modelId="{8B82BCBF-0F48-BB45-A0F6-19B973E440DA}" type="pres">
      <dgm:prSet presAssocID="{D935E56D-65CD-A545-8CE1-1C6E6A9FB29C}" presName="node" presStyleLbl="node1" presStyleIdx="1" presStyleCnt="5" custScaleX="156191">
        <dgm:presLayoutVars>
          <dgm:bulletEnabled val="1"/>
        </dgm:presLayoutVars>
      </dgm:prSet>
      <dgm:spPr/>
      <dgm:t>
        <a:bodyPr/>
        <a:lstStyle/>
        <a:p>
          <a:endParaRPr lang="en-US"/>
        </a:p>
      </dgm:t>
    </dgm:pt>
    <dgm:pt modelId="{CA2A8D19-1740-8E4A-8F85-1502257AC241}" type="pres">
      <dgm:prSet presAssocID="{3F8FCC46-A84F-DB40-8371-DAA84658F170}" presName="sibTrans" presStyleLbl="sibTrans2D1" presStyleIdx="1" presStyleCnt="5"/>
      <dgm:spPr/>
      <dgm:t>
        <a:bodyPr/>
        <a:lstStyle/>
        <a:p>
          <a:endParaRPr lang="en-US"/>
        </a:p>
      </dgm:t>
    </dgm:pt>
    <dgm:pt modelId="{686BDF86-02AF-EC4A-98CB-080A00F6D649}" type="pres">
      <dgm:prSet presAssocID="{3F8FCC46-A84F-DB40-8371-DAA84658F170}" presName="connectorText" presStyleLbl="sibTrans2D1" presStyleIdx="1" presStyleCnt="5"/>
      <dgm:spPr/>
      <dgm:t>
        <a:bodyPr/>
        <a:lstStyle/>
        <a:p>
          <a:endParaRPr lang="en-US"/>
        </a:p>
      </dgm:t>
    </dgm:pt>
    <dgm:pt modelId="{17F7FFF6-5099-4240-B597-7C85FD0BB66C}" type="pres">
      <dgm:prSet presAssocID="{8592BB65-81E1-C247-B4B6-304E2409F4DF}" presName="node" presStyleLbl="node1" presStyleIdx="2" presStyleCnt="5" custScaleX="149712" custRadScaleRad="107543" custRadScaleInc="-14404">
        <dgm:presLayoutVars>
          <dgm:bulletEnabled val="1"/>
        </dgm:presLayoutVars>
      </dgm:prSet>
      <dgm:spPr/>
      <dgm:t>
        <a:bodyPr/>
        <a:lstStyle/>
        <a:p>
          <a:endParaRPr lang="en-US"/>
        </a:p>
      </dgm:t>
    </dgm:pt>
    <dgm:pt modelId="{045E8825-8393-0341-AF8A-7B8127E87655}" type="pres">
      <dgm:prSet presAssocID="{0B88908D-DAEC-F145-BFDB-38503D741B2C}" presName="sibTrans" presStyleLbl="sibTrans2D1" presStyleIdx="2" presStyleCnt="5"/>
      <dgm:spPr/>
      <dgm:t>
        <a:bodyPr/>
        <a:lstStyle/>
        <a:p>
          <a:endParaRPr lang="en-US"/>
        </a:p>
      </dgm:t>
    </dgm:pt>
    <dgm:pt modelId="{1F26B68A-5044-004A-97AA-1E87C0F3C025}" type="pres">
      <dgm:prSet presAssocID="{0B88908D-DAEC-F145-BFDB-38503D741B2C}" presName="connectorText" presStyleLbl="sibTrans2D1" presStyleIdx="2" presStyleCnt="5"/>
      <dgm:spPr/>
      <dgm:t>
        <a:bodyPr/>
        <a:lstStyle/>
        <a:p>
          <a:endParaRPr lang="en-US"/>
        </a:p>
      </dgm:t>
    </dgm:pt>
    <dgm:pt modelId="{B73BF548-F6C2-7442-AD18-EF0C0FDC86A9}" type="pres">
      <dgm:prSet presAssocID="{77A14A61-2D80-214F-8C5D-904CF72605CE}" presName="node" presStyleLbl="node1" presStyleIdx="3" presStyleCnt="5" custScaleX="140052" custRadScaleRad="116611" custRadScaleInc="27909">
        <dgm:presLayoutVars>
          <dgm:bulletEnabled val="1"/>
        </dgm:presLayoutVars>
      </dgm:prSet>
      <dgm:spPr/>
      <dgm:t>
        <a:bodyPr/>
        <a:lstStyle/>
        <a:p>
          <a:endParaRPr lang="en-US"/>
        </a:p>
      </dgm:t>
    </dgm:pt>
    <dgm:pt modelId="{03AF8BFA-E670-5A4C-B477-2CD414C770ED}" type="pres">
      <dgm:prSet presAssocID="{B7009D96-302D-7844-B06A-7B7EEE6A8903}" presName="sibTrans" presStyleLbl="sibTrans2D1" presStyleIdx="3" presStyleCnt="5"/>
      <dgm:spPr/>
      <dgm:t>
        <a:bodyPr/>
        <a:lstStyle/>
        <a:p>
          <a:endParaRPr lang="en-US"/>
        </a:p>
      </dgm:t>
    </dgm:pt>
    <dgm:pt modelId="{8F7297D2-33E5-8244-A16B-92ABDFAE856A}" type="pres">
      <dgm:prSet presAssocID="{B7009D96-302D-7844-B06A-7B7EEE6A8903}" presName="connectorText" presStyleLbl="sibTrans2D1" presStyleIdx="3" presStyleCnt="5"/>
      <dgm:spPr/>
      <dgm:t>
        <a:bodyPr/>
        <a:lstStyle/>
        <a:p>
          <a:endParaRPr lang="en-US"/>
        </a:p>
      </dgm:t>
    </dgm:pt>
    <dgm:pt modelId="{15579AF4-3170-AA46-9413-405197912853}" type="pres">
      <dgm:prSet presAssocID="{84A82C0B-9048-7C4C-B74A-DB76019E358B}" presName="node" presStyleLbl="node1" presStyleIdx="4" presStyleCnt="5" custScaleX="157399">
        <dgm:presLayoutVars>
          <dgm:bulletEnabled val="1"/>
        </dgm:presLayoutVars>
      </dgm:prSet>
      <dgm:spPr>
        <a:prstGeom prst="ellipse">
          <a:avLst/>
        </a:prstGeom>
      </dgm:spPr>
      <dgm:t>
        <a:bodyPr/>
        <a:lstStyle/>
        <a:p>
          <a:endParaRPr lang="en-US"/>
        </a:p>
      </dgm:t>
    </dgm:pt>
    <dgm:pt modelId="{61B41178-907C-7945-9283-C63CA499865D}" type="pres">
      <dgm:prSet presAssocID="{47B735BB-3685-7E4E-8B36-278BF1688E33}" presName="sibTrans" presStyleLbl="sibTrans2D1" presStyleIdx="4" presStyleCnt="5"/>
      <dgm:spPr/>
      <dgm:t>
        <a:bodyPr/>
        <a:lstStyle/>
        <a:p>
          <a:endParaRPr lang="en-US"/>
        </a:p>
      </dgm:t>
    </dgm:pt>
    <dgm:pt modelId="{335A2342-15AB-E24A-8395-F82A3BC9A0A1}" type="pres">
      <dgm:prSet presAssocID="{47B735BB-3685-7E4E-8B36-278BF1688E33}" presName="connectorText" presStyleLbl="sibTrans2D1" presStyleIdx="4" presStyleCnt="5"/>
      <dgm:spPr/>
      <dgm:t>
        <a:bodyPr/>
        <a:lstStyle/>
        <a:p>
          <a:endParaRPr lang="en-US"/>
        </a:p>
      </dgm:t>
    </dgm:pt>
  </dgm:ptLst>
  <dgm:cxnLst>
    <dgm:cxn modelId="{6D110325-9848-6F48-A00D-50A1529C6C0C}" type="presOf" srcId="{BE3534B4-36D7-1A49-AE71-DF3ABBC5FE00}" destId="{E57A8204-8D78-434A-A44E-2669EC618A5B}" srcOrd="0" destOrd="0" presId="urn:microsoft.com/office/officeart/2005/8/layout/cycle2"/>
    <dgm:cxn modelId="{D75FC188-FE95-B24A-9042-898508DF09A0}" type="presOf" srcId="{77A14A61-2D80-214F-8C5D-904CF72605CE}" destId="{B73BF548-F6C2-7442-AD18-EF0C0FDC86A9}" srcOrd="0" destOrd="0" presId="urn:microsoft.com/office/officeart/2005/8/layout/cycle2"/>
    <dgm:cxn modelId="{F38EB36F-D90D-EB49-AC1D-38238CE2342D}" type="presOf" srcId="{47B735BB-3685-7E4E-8B36-278BF1688E33}" destId="{335A2342-15AB-E24A-8395-F82A3BC9A0A1}" srcOrd="1" destOrd="0" presId="urn:microsoft.com/office/officeart/2005/8/layout/cycle2"/>
    <dgm:cxn modelId="{032CD06D-4EA5-7A47-BDB5-1B9B03A785C1}" type="presOf" srcId="{47B735BB-3685-7E4E-8B36-278BF1688E33}" destId="{61B41178-907C-7945-9283-C63CA499865D}" srcOrd="0" destOrd="0" presId="urn:microsoft.com/office/officeart/2005/8/layout/cycle2"/>
    <dgm:cxn modelId="{D69E2663-AD7F-3646-B417-2481FE131387}" type="presOf" srcId="{3F8FCC46-A84F-DB40-8371-DAA84658F170}" destId="{CA2A8D19-1740-8E4A-8F85-1502257AC241}" srcOrd="0" destOrd="0" presId="urn:microsoft.com/office/officeart/2005/8/layout/cycle2"/>
    <dgm:cxn modelId="{F613255E-C999-764D-8D73-E7F3942A11C4}" type="presOf" srcId="{8592BB65-81E1-C247-B4B6-304E2409F4DF}" destId="{17F7FFF6-5099-4240-B597-7C85FD0BB66C}" srcOrd="0" destOrd="0" presId="urn:microsoft.com/office/officeart/2005/8/layout/cycle2"/>
    <dgm:cxn modelId="{D956D1F3-4589-024D-9DA2-8FDB38515FE5}" srcId="{1BF69184-1599-304F-AA0A-BEB08C25F01A}" destId="{8592BB65-81E1-C247-B4B6-304E2409F4DF}" srcOrd="2" destOrd="0" parTransId="{8DA28677-E3F7-6E40-8B0A-02B7A3F10757}" sibTransId="{0B88908D-DAEC-F145-BFDB-38503D741B2C}"/>
    <dgm:cxn modelId="{E20B9415-A775-EC48-8A2F-04663BFA6213}" srcId="{1BF69184-1599-304F-AA0A-BEB08C25F01A}" destId="{D935E56D-65CD-A545-8CE1-1C6E6A9FB29C}" srcOrd="1" destOrd="0" parTransId="{7B4A11B7-226C-2949-9645-3F6FE0B48DA7}" sibTransId="{3F8FCC46-A84F-DB40-8371-DAA84658F170}"/>
    <dgm:cxn modelId="{EA15746F-702E-B741-8B54-24C4637F282B}" type="presOf" srcId="{61844F1D-1925-E347-BB6F-E3D53CBE664C}" destId="{5E37DCD1-EAE6-F64E-AD45-EA5DAADDED95}" srcOrd="1" destOrd="0" presId="urn:microsoft.com/office/officeart/2005/8/layout/cycle2"/>
    <dgm:cxn modelId="{D7FCA3CD-93EA-4A4B-ACF4-F041507D1D3E}" type="presOf" srcId="{D935E56D-65CD-A545-8CE1-1C6E6A9FB29C}" destId="{8B82BCBF-0F48-BB45-A0F6-19B973E440DA}" srcOrd="0" destOrd="0" presId="urn:microsoft.com/office/officeart/2005/8/layout/cycle2"/>
    <dgm:cxn modelId="{C3CE3D9A-7812-B848-92A0-DD6F1D6549BF}" type="presOf" srcId="{61844F1D-1925-E347-BB6F-E3D53CBE664C}" destId="{5C57F074-0E3D-2D4C-BD2E-A97D65D6430F}" srcOrd="0" destOrd="0" presId="urn:microsoft.com/office/officeart/2005/8/layout/cycle2"/>
    <dgm:cxn modelId="{F9BB4AD8-8924-FF45-B7AB-8911D99F8689}" type="presOf" srcId="{0B88908D-DAEC-F145-BFDB-38503D741B2C}" destId="{1F26B68A-5044-004A-97AA-1E87C0F3C025}" srcOrd="1" destOrd="0" presId="urn:microsoft.com/office/officeart/2005/8/layout/cycle2"/>
    <dgm:cxn modelId="{ECDFFF1E-B8FA-6848-9BA0-4DD4935E1DF4}" type="presOf" srcId="{3F8FCC46-A84F-DB40-8371-DAA84658F170}" destId="{686BDF86-02AF-EC4A-98CB-080A00F6D649}" srcOrd="1" destOrd="0" presId="urn:microsoft.com/office/officeart/2005/8/layout/cycle2"/>
    <dgm:cxn modelId="{5BEA86AF-0BC4-024D-8F79-BB34E5FDA7DF}" srcId="{1BF69184-1599-304F-AA0A-BEB08C25F01A}" destId="{84A82C0B-9048-7C4C-B74A-DB76019E358B}" srcOrd="4" destOrd="0" parTransId="{52D08E11-6600-2040-8032-BE5211569E02}" sibTransId="{47B735BB-3685-7E4E-8B36-278BF1688E33}"/>
    <dgm:cxn modelId="{40B3C12C-A4B2-0243-85D8-23908DADF64A}" srcId="{1BF69184-1599-304F-AA0A-BEB08C25F01A}" destId="{77A14A61-2D80-214F-8C5D-904CF72605CE}" srcOrd="3" destOrd="0" parTransId="{CCBFFBD4-1F55-F144-A2E6-2B08C973803F}" sibTransId="{B7009D96-302D-7844-B06A-7B7EEE6A8903}"/>
    <dgm:cxn modelId="{1794125D-E302-6545-986B-1D2E574436F9}" type="presOf" srcId="{B7009D96-302D-7844-B06A-7B7EEE6A8903}" destId="{03AF8BFA-E670-5A4C-B477-2CD414C770ED}" srcOrd="0" destOrd="0" presId="urn:microsoft.com/office/officeart/2005/8/layout/cycle2"/>
    <dgm:cxn modelId="{E7162367-908E-334B-8407-BCC21A1E232B}" type="presOf" srcId="{B7009D96-302D-7844-B06A-7B7EEE6A8903}" destId="{8F7297D2-33E5-8244-A16B-92ABDFAE856A}" srcOrd="1" destOrd="0" presId="urn:microsoft.com/office/officeart/2005/8/layout/cycle2"/>
    <dgm:cxn modelId="{41BB5163-D602-684B-A230-FB2B4C426ADE}" type="presOf" srcId="{84A82C0B-9048-7C4C-B74A-DB76019E358B}" destId="{15579AF4-3170-AA46-9413-405197912853}" srcOrd="0" destOrd="0" presId="urn:microsoft.com/office/officeart/2005/8/layout/cycle2"/>
    <dgm:cxn modelId="{9CA24C65-A1B1-0C40-944B-1692AEA6DF9C}" type="presOf" srcId="{0B88908D-DAEC-F145-BFDB-38503D741B2C}" destId="{045E8825-8393-0341-AF8A-7B8127E87655}" srcOrd="0" destOrd="0" presId="urn:microsoft.com/office/officeart/2005/8/layout/cycle2"/>
    <dgm:cxn modelId="{57AF3B97-ED12-C847-9A65-26B4B2EDCB6A}" type="presOf" srcId="{1BF69184-1599-304F-AA0A-BEB08C25F01A}" destId="{A2EAEB57-78BF-FE4C-9AFB-670F41957CE8}" srcOrd="0" destOrd="0" presId="urn:microsoft.com/office/officeart/2005/8/layout/cycle2"/>
    <dgm:cxn modelId="{3D453F4E-C68C-AF44-A0E3-4F5FADC707B4}" srcId="{1BF69184-1599-304F-AA0A-BEB08C25F01A}" destId="{BE3534B4-36D7-1A49-AE71-DF3ABBC5FE00}" srcOrd="0" destOrd="0" parTransId="{8402A02F-41A5-9F4F-B2D2-BBCEF296B64C}" sibTransId="{61844F1D-1925-E347-BB6F-E3D53CBE664C}"/>
    <dgm:cxn modelId="{96E3A11C-1188-AB4C-BB1E-E1B1FE32A992}" type="presParOf" srcId="{A2EAEB57-78BF-FE4C-9AFB-670F41957CE8}" destId="{E57A8204-8D78-434A-A44E-2669EC618A5B}" srcOrd="0" destOrd="0" presId="urn:microsoft.com/office/officeart/2005/8/layout/cycle2"/>
    <dgm:cxn modelId="{F46B7B1D-1BC3-1942-B63E-0A269D991C67}" type="presParOf" srcId="{A2EAEB57-78BF-FE4C-9AFB-670F41957CE8}" destId="{5C57F074-0E3D-2D4C-BD2E-A97D65D6430F}" srcOrd="1" destOrd="0" presId="urn:microsoft.com/office/officeart/2005/8/layout/cycle2"/>
    <dgm:cxn modelId="{D9325EE4-BD82-5B46-87B9-2558FDB2A9D1}" type="presParOf" srcId="{5C57F074-0E3D-2D4C-BD2E-A97D65D6430F}" destId="{5E37DCD1-EAE6-F64E-AD45-EA5DAADDED95}" srcOrd="0" destOrd="0" presId="urn:microsoft.com/office/officeart/2005/8/layout/cycle2"/>
    <dgm:cxn modelId="{17B12543-0A78-2746-9F8A-826416E90939}" type="presParOf" srcId="{A2EAEB57-78BF-FE4C-9AFB-670F41957CE8}" destId="{8B82BCBF-0F48-BB45-A0F6-19B973E440DA}" srcOrd="2" destOrd="0" presId="urn:microsoft.com/office/officeart/2005/8/layout/cycle2"/>
    <dgm:cxn modelId="{02E230C3-2447-0B44-96A6-3F3165B4BB9F}" type="presParOf" srcId="{A2EAEB57-78BF-FE4C-9AFB-670F41957CE8}" destId="{CA2A8D19-1740-8E4A-8F85-1502257AC241}" srcOrd="3" destOrd="0" presId="urn:microsoft.com/office/officeart/2005/8/layout/cycle2"/>
    <dgm:cxn modelId="{B55E2E35-EEBB-BC48-9C9A-E4639D7F3313}" type="presParOf" srcId="{CA2A8D19-1740-8E4A-8F85-1502257AC241}" destId="{686BDF86-02AF-EC4A-98CB-080A00F6D649}" srcOrd="0" destOrd="0" presId="urn:microsoft.com/office/officeart/2005/8/layout/cycle2"/>
    <dgm:cxn modelId="{BFE8D274-943D-3B46-B38C-E8661F9E14FE}" type="presParOf" srcId="{A2EAEB57-78BF-FE4C-9AFB-670F41957CE8}" destId="{17F7FFF6-5099-4240-B597-7C85FD0BB66C}" srcOrd="4" destOrd="0" presId="urn:microsoft.com/office/officeart/2005/8/layout/cycle2"/>
    <dgm:cxn modelId="{79B71319-82C4-B448-8962-FE793FA69B93}" type="presParOf" srcId="{A2EAEB57-78BF-FE4C-9AFB-670F41957CE8}" destId="{045E8825-8393-0341-AF8A-7B8127E87655}" srcOrd="5" destOrd="0" presId="urn:microsoft.com/office/officeart/2005/8/layout/cycle2"/>
    <dgm:cxn modelId="{716E2FC5-719E-C04B-A8D3-FAB5D9E362B0}" type="presParOf" srcId="{045E8825-8393-0341-AF8A-7B8127E87655}" destId="{1F26B68A-5044-004A-97AA-1E87C0F3C025}" srcOrd="0" destOrd="0" presId="urn:microsoft.com/office/officeart/2005/8/layout/cycle2"/>
    <dgm:cxn modelId="{D861B93D-C5C4-7C4D-9A79-62D923BEE16F}" type="presParOf" srcId="{A2EAEB57-78BF-FE4C-9AFB-670F41957CE8}" destId="{B73BF548-F6C2-7442-AD18-EF0C0FDC86A9}" srcOrd="6" destOrd="0" presId="urn:microsoft.com/office/officeart/2005/8/layout/cycle2"/>
    <dgm:cxn modelId="{22A864BE-96F5-3D4C-8E8C-649D0AB0D5FD}" type="presParOf" srcId="{A2EAEB57-78BF-FE4C-9AFB-670F41957CE8}" destId="{03AF8BFA-E670-5A4C-B477-2CD414C770ED}" srcOrd="7" destOrd="0" presId="urn:microsoft.com/office/officeart/2005/8/layout/cycle2"/>
    <dgm:cxn modelId="{13658EAA-60C9-754E-A31F-519DE130DD37}" type="presParOf" srcId="{03AF8BFA-E670-5A4C-B477-2CD414C770ED}" destId="{8F7297D2-33E5-8244-A16B-92ABDFAE856A}" srcOrd="0" destOrd="0" presId="urn:microsoft.com/office/officeart/2005/8/layout/cycle2"/>
    <dgm:cxn modelId="{28A0128F-AF86-C349-95EA-F2A388C16045}" type="presParOf" srcId="{A2EAEB57-78BF-FE4C-9AFB-670F41957CE8}" destId="{15579AF4-3170-AA46-9413-405197912853}" srcOrd="8" destOrd="0" presId="urn:microsoft.com/office/officeart/2005/8/layout/cycle2"/>
    <dgm:cxn modelId="{3289740B-0852-6345-8FEB-8134295C6CDD}" type="presParOf" srcId="{A2EAEB57-78BF-FE4C-9AFB-670F41957CE8}" destId="{61B41178-907C-7945-9283-C63CA499865D}" srcOrd="9" destOrd="0" presId="urn:microsoft.com/office/officeart/2005/8/layout/cycle2"/>
    <dgm:cxn modelId="{1DDBD84F-AAC4-5646-8280-78DD3B8904FF}" type="presParOf" srcId="{61B41178-907C-7945-9283-C63CA499865D}" destId="{335A2342-15AB-E24A-8395-F82A3BC9A0A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1EE3A59C-9947-2648-83ED-FD8F299EE75B}">
      <dgm:prSet phldrT="[Text]"/>
      <dgm:spPr/>
      <dgm:t>
        <a:bodyPr/>
        <a:lstStyle/>
        <a:p>
          <a:r>
            <a:rPr lang="en-US" dirty="0" smtClean="0">
              <a:solidFill>
                <a:schemeClr val="tx1"/>
              </a:solidFill>
            </a:rPr>
            <a:t>“Get Tough” doesn’t work</a:t>
          </a:r>
          <a:endParaRPr lang="en-US" dirty="0">
            <a:solidFill>
              <a:schemeClr val="tx1"/>
            </a:solidFill>
          </a:endParaRP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dirty="0" smtClean="0">
              <a:solidFill>
                <a:schemeClr val="tx1"/>
              </a:solidFill>
            </a:rPr>
            <a:t>Context matters</a:t>
          </a:r>
          <a:endParaRPr lang="en-US" dirty="0">
            <a:solidFill>
              <a:schemeClr val="tx1"/>
            </a:solidFill>
          </a:endParaRP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smtClean="0">
              <a:solidFill>
                <a:schemeClr val="tx1"/>
              </a:solidFill>
            </a:rPr>
            <a:t>Schools are asked to do more with less</a:t>
          </a:r>
          <a:endParaRPr lang="en-US" dirty="0">
            <a:solidFill>
              <a:schemeClr val="tx1"/>
            </a:solidFill>
          </a:endParaRP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smtClean="0">
              <a:solidFill>
                <a:schemeClr val="tx1"/>
              </a:solidFill>
            </a:rPr>
            <a:t>SWPBIS works</a:t>
          </a:r>
          <a:endParaRPr lang="en-US" dirty="0">
            <a:solidFill>
              <a:schemeClr val="tx1"/>
            </a:solidFill>
          </a:endParaRP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t>
        <a:bodyPr/>
        <a:lstStyle/>
        <a:p>
          <a:endParaRPr lang="en-US"/>
        </a:p>
      </dgm:t>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4"/>
      <dgm:spPr/>
    </dgm:pt>
    <dgm:pt modelId="{833B9B6E-2822-414E-BDFA-F8B22FD00CF4}" type="pres">
      <dgm:prSet presAssocID="{BEC1BD67-267D-7149-A6FD-41A48F3FA042}" presName="conn" presStyleLbl="parChTrans1D2" presStyleIdx="0" presStyleCnt="1"/>
      <dgm:spPr/>
      <dgm:t>
        <a:bodyPr/>
        <a:lstStyle/>
        <a:p>
          <a:endParaRPr lang="en-US"/>
        </a:p>
      </dgm:t>
    </dgm:pt>
    <dgm:pt modelId="{ED3D5554-46DD-8E40-A101-FC87C18D5518}" type="pres">
      <dgm:prSet presAssocID="{BEC1BD67-267D-7149-A6FD-41A48F3FA042}" presName="extraNode" presStyleLbl="node1" presStyleIdx="0" presStyleCnt="4"/>
      <dgm:spPr/>
    </dgm:pt>
    <dgm:pt modelId="{3A86EB06-286F-474D-82A9-C35E82036519}" type="pres">
      <dgm:prSet presAssocID="{BEC1BD67-267D-7149-A6FD-41A48F3FA042}" presName="dstNode" presStyleLbl="node1" presStyleIdx="0" presStyleCnt="4"/>
      <dgm:spPr/>
    </dgm:pt>
    <dgm:pt modelId="{C6894729-255A-594D-B187-0404005DEF2E}" type="pres">
      <dgm:prSet presAssocID="{1EE3A59C-9947-2648-83ED-FD8F299EE75B}" presName="text_1" presStyleLbl="node1" presStyleIdx="0" presStyleCnt="4">
        <dgm:presLayoutVars>
          <dgm:bulletEnabled val="1"/>
        </dgm:presLayoutVars>
      </dgm:prSet>
      <dgm:spPr/>
      <dgm:t>
        <a:bodyPr/>
        <a:lstStyle/>
        <a:p>
          <a:endParaRPr lang="en-US"/>
        </a:p>
      </dgm:t>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4"/>
      <dgm:spPr/>
      <dgm:t>
        <a:bodyPr/>
        <a:lstStyle/>
        <a:p>
          <a:endParaRPr lang="en-US"/>
        </a:p>
      </dgm:t>
    </dgm:pt>
    <dgm:pt modelId="{9A341196-1198-C84E-8851-0A299C16918A}" type="pres">
      <dgm:prSet presAssocID="{DEC8657B-5ECB-644A-94D2-3CE8BD33EA50}" presName="text_2" presStyleLbl="node1" presStyleIdx="1" presStyleCnt="4">
        <dgm:presLayoutVars>
          <dgm:bulletEnabled val="1"/>
        </dgm:presLayoutVars>
      </dgm:prSet>
      <dgm:spPr/>
      <dgm:t>
        <a:bodyPr/>
        <a:lstStyle/>
        <a:p>
          <a:endParaRPr lang="en-US"/>
        </a:p>
      </dgm:t>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4"/>
      <dgm:spPr/>
    </dgm:pt>
    <dgm:pt modelId="{57A3D730-8D78-9740-990D-EE2E46F794B0}" type="pres">
      <dgm:prSet presAssocID="{B251CD43-8973-2146-A4B8-3428C5925E6E}" presName="text_3" presStyleLbl="node1" presStyleIdx="2" presStyleCnt="4">
        <dgm:presLayoutVars>
          <dgm:bulletEnabled val="1"/>
        </dgm:presLayoutVars>
      </dgm:prSet>
      <dgm:spPr/>
      <dgm:t>
        <a:bodyPr/>
        <a:lstStyle/>
        <a:p>
          <a:endParaRPr lang="en-US"/>
        </a:p>
      </dgm:t>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4"/>
      <dgm:spPr/>
    </dgm:pt>
    <dgm:pt modelId="{99EB7292-5416-ED49-BB50-F8733992D8FE}" type="pres">
      <dgm:prSet presAssocID="{0A1B8E87-C9BF-A04D-A3EF-BAACA78A2E22}" presName="text_4" presStyleLbl="node1" presStyleIdx="3" presStyleCnt="4">
        <dgm:presLayoutVars>
          <dgm:bulletEnabled val="1"/>
        </dgm:presLayoutVars>
      </dgm:prSet>
      <dgm:spPr/>
      <dgm:t>
        <a:bodyPr/>
        <a:lstStyle/>
        <a:p>
          <a:endParaRPr lang="en-US"/>
        </a:p>
      </dgm:t>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4"/>
      <dgm:spPr/>
    </dgm:pt>
  </dgm:ptLst>
  <dgm:cxnLst>
    <dgm:cxn modelId="{97FBBA3D-57A6-8F47-92F3-CEE9B11DF994}" srcId="{BEC1BD67-267D-7149-A6FD-41A48F3FA042}" destId="{DEC8657B-5ECB-644A-94D2-3CE8BD33EA50}" srcOrd="1" destOrd="0" parTransId="{8AC81B36-732D-6241-AA12-6DC15BF75BD0}" sibTransId="{B7D8A7D3-41D3-AB45-A2D5-1E6536D72093}"/>
    <dgm:cxn modelId="{175FD20A-9D5B-F543-8A36-35B614B117F6}" srcId="{BEC1BD67-267D-7149-A6FD-41A48F3FA042}" destId="{1EE3A59C-9947-2648-83ED-FD8F299EE75B}" srcOrd="0" destOrd="0" parTransId="{C39EE879-ED90-1743-8600-3E5DC5837E37}" sibTransId="{07F576C4-90D3-CA42-A993-BE49890DBB9B}"/>
    <dgm:cxn modelId="{A8C8E942-DF45-4441-96D2-035415A22636}" type="presOf" srcId="{07F576C4-90D3-CA42-A993-BE49890DBB9B}" destId="{833B9B6E-2822-414E-BDFA-F8B22FD00CF4}" srcOrd="0" destOrd="0" presId="urn:microsoft.com/office/officeart/2008/layout/VerticalCurvedList"/>
    <dgm:cxn modelId="{62B4F32F-91E6-4546-9CED-AF031D0BA93D}" srcId="{BEC1BD67-267D-7149-A6FD-41A48F3FA042}" destId="{0A1B8E87-C9BF-A04D-A3EF-BAACA78A2E22}" srcOrd="3" destOrd="0" parTransId="{402A5E8B-E14B-D843-BC7D-64D2A51EE080}" sibTransId="{3CC5024C-4C03-B44B-9E80-59513B5CF01D}"/>
    <dgm:cxn modelId="{5629B4D9-CB77-7043-8871-5414053073B3}" type="presOf" srcId="{0A1B8E87-C9BF-A04D-A3EF-BAACA78A2E22}" destId="{99EB7292-5416-ED49-BB50-F8733992D8FE}" srcOrd="0" destOrd="0" presId="urn:microsoft.com/office/officeart/2008/layout/VerticalCurvedList"/>
    <dgm:cxn modelId="{CB71D41C-0599-9D43-94D5-96D3AB6121BF}" type="presOf" srcId="{B251CD43-8973-2146-A4B8-3428C5925E6E}" destId="{57A3D730-8D78-9740-990D-EE2E46F794B0}" srcOrd="0" destOrd="0" presId="urn:microsoft.com/office/officeart/2008/layout/VerticalCurvedList"/>
    <dgm:cxn modelId="{616B3D6C-6D0A-C743-BCA8-F4AAD11A1312}" type="presOf" srcId="{DEC8657B-5ECB-644A-94D2-3CE8BD33EA50}" destId="{9A341196-1198-C84E-8851-0A299C16918A}"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C7E321BC-4584-2945-990A-AD66E72CF7A2}" type="presOf" srcId="{1EE3A59C-9947-2648-83ED-FD8F299EE75B}" destId="{C6894729-255A-594D-B187-0404005DEF2E}" srcOrd="0" destOrd="0" presId="urn:microsoft.com/office/officeart/2008/layout/VerticalCurvedList"/>
    <dgm:cxn modelId="{399C04E2-ECA4-E544-A284-5BC7F846E86C}" type="presOf" srcId="{BEC1BD67-267D-7149-A6FD-41A48F3FA042}" destId="{B7D918D7-CA8C-1245-8A8E-BFB253873CD7}" srcOrd="0" destOrd="0" presId="urn:microsoft.com/office/officeart/2008/layout/VerticalCurvedList"/>
    <dgm:cxn modelId="{0251D5A5-EBFC-774E-A95D-04E3C5C84789}" type="presParOf" srcId="{B7D918D7-CA8C-1245-8A8E-BFB253873CD7}" destId="{94FAA00D-03D0-BF4E-B300-A932F7B90A2D}" srcOrd="0" destOrd="0" presId="urn:microsoft.com/office/officeart/2008/layout/VerticalCurvedList"/>
    <dgm:cxn modelId="{C9CA9C51-4F8E-814F-9C9B-088D091316F2}" type="presParOf" srcId="{94FAA00D-03D0-BF4E-B300-A932F7B90A2D}" destId="{867173C3-F7C0-E645-A012-94FB1EBB70AD}" srcOrd="0" destOrd="0" presId="urn:microsoft.com/office/officeart/2008/layout/VerticalCurvedList"/>
    <dgm:cxn modelId="{6E3A4280-4408-C34E-9BEB-F987B515991B}" type="presParOf" srcId="{867173C3-F7C0-E645-A012-94FB1EBB70AD}" destId="{228BBC03-54CD-2645-A81F-FBEF4260131C}" srcOrd="0" destOrd="0" presId="urn:microsoft.com/office/officeart/2008/layout/VerticalCurvedList"/>
    <dgm:cxn modelId="{21711014-77C2-AD41-BBD1-575363B1F34C}" type="presParOf" srcId="{867173C3-F7C0-E645-A012-94FB1EBB70AD}" destId="{833B9B6E-2822-414E-BDFA-F8B22FD00CF4}" srcOrd="1" destOrd="0" presId="urn:microsoft.com/office/officeart/2008/layout/VerticalCurvedList"/>
    <dgm:cxn modelId="{16F7C37D-60A9-D14F-B7FE-630A76EB942E}" type="presParOf" srcId="{867173C3-F7C0-E645-A012-94FB1EBB70AD}" destId="{ED3D5554-46DD-8E40-A101-FC87C18D5518}" srcOrd="2" destOrd="0" presId="urn:microsoft.com/office/officeart/2008/layout/VerticalCurvedList"/>
    <dgm:cxn modelId="{73E4710C-572B-E445-9C20-1BD8EDDD9FE1}" type="presParOf" srcId="{867173C3-F7C0-E645-A012-94FB1EBB70AD}" destId="{3A86EB06-286F-474D-82A9-C35E82036519}" srcOrd="3" destOrd="0" presId="urn:microsoft.com/office/officeart/2008/layout/VerticalCurvedList"/>
    <dgm:cxn modelId="{FABF5313-4387-314C-899C-262EDB7A6F60}" type="presParOf" srcId="{94FAA00D-03D0-BF4E-B300-A932F7B90A2D}" destId="{C6894729-255A-594D-B187-0404005DEF2E}" srcOrd="1" destOrd="0" presId="urn:microsoft.com/office/officeart/2008/layout/VerticalCurvedList"/>
    <dgm:cxn modelId="{76211A4D-557C-E248-9363-ED3EDEFC3D96}" type="presParOf" srcId="{94FAA00D-03D0-BF4E-B300-A932F7B90A2D}" destId="{84696FFF-4326-B249-9285-6808262180CC}" srcOrd="2" destOrd="0" presId="urn:microsoft.com/office/officeart/2008/layout/VerticalCurvedList"/>
    <dgm:cxn modelId="{DB2B7AFA-BBFB-8441-AB1C-27CAF3B8A336}" type="presParOf" srcId="{84696FFF-4326-B249-9285-6808262180CC}" destId="{A2897599-91FA-E445-863A-B990A0B9CBD7}" srcOrd="0" destOrd="0" presId="urn:microsoft.com/office/officeart/2008/layout/VerticalCurvedList"/>
    <dgm:cxn modelId="{8FFC6314-AB77-FC4E-B3AE-C696657C2367}" type="presParOf" srcId="{94FAA00D-03D0-BF4E-B300-A932F7B90A2D}" destId="{9A341196-1198-C84E-8851-0A299C16918A}" srcOrd="3" destOrd="0" presId="urn:microsoft.com/office/officeart/2008/layout/VerticalCurvedList"/>
    <dgm:cxn modelId="{671009F1-D5F1-2E45-8561-60A10A38ACE9}" type="presParOf" srcId="{94FAA00D-03D0-BF4E-B300-A932F7B90A2D}" destId="{376C9FED-203C-7A40-B9F3-C06790B8ECD6}" srcOrd="4" destOrd="0" presId="urn:microsoft.com/office/officeart/2008/layout/VerticalCurvedList"/>
    <dgm:cxn modelId="{A914B6AA-34B3-1249-AA67-FB376BAD4F58}" type="presParOf" srcId="{376C9FED-203C-7A40-B9F3-C06790B8ECD6}" destId="{443D36C9-CDD4-EA4C-A9BB-801DD749FFB5}" srcOrd="0" destOrd="0" presId="urn:microsoft.com/office/officeart/2008/layout/VerticalCurvedList"/>
    <dgm:cxn modelId="{ACE1080C-F878-4F4B-88C8-97D5491F4F09}" type="presParOf" srcId="{94FAA00D-03D0-BF4E-B300-A932F7B90A2D}" destId="{57A3D730-8D78-9740-990D-EE2E46F794B0}" srcOrd="5" destOrd="0" presId="urn:microsoft.com/office/officeart/2008/layout/VerticalCurvedList"/>
    <dgm:cxn modelId="{DC8FB899-3A41-5C4A-A4E5-E7333A8FC035}" type="presParOf" srcId="{94FAA00D-03D0-BF4E-B300-A932F7B90A2D}" destId="{0027D7FC-B027-5240-911F-201BC45854CF}" srcOrd="6" destOrd="0" presId="urn:microsoft.com/office/officeart/2008/layout/VerticalCurvedList"/>
    <dgm:cxn modelId="{13BD76B9-AEA7-0544-9DDE-832F929F8B70}" type="presParOf" srcId="{0027D7FC-B027-5240-911F-201BC45854CF}" destId="{E67FE0C8-A08E-3D40-BF11-8420E2E1B48F}" srcOrd="0" destOrd="0" presId="urn:microsoft.com/office/officeart/2008/layout/VerticalCurvedList"/>
    <dgm:cxn modelId="{A13B448A-2705-FF49-BE59-871C7946D0F0}" type="presParOf" srcId="{94FAA00D-03D0-BF4E-B300-A932F7B90A2D}" destId="{99EB7292-5416-ED49-BB50-F8733992D8FE}" srcOrd="7" destOrd="0" presId="urn:microsoft.com/office/officeart/2008/layout/VerticalCurvedList"/>
    <dgm:cxn modelId="{2E220ACA-C28E-1945-8C08-AB517E1F502D}" type="presParOf" srcId="{94FAA00D-03D0-BF4E-B300-A932F7B90A2D}" destId="{C37229C9-AC64-9B46-8963-C47F57C0C034}" srcOrd="8" destOrd="0" presId="urn:microsoft.com/office/officeart/2008/layout/VerticalCurvedList"/>
    <dgm:cxn modelId="{95CA4704-2FEC-4747-966C-469BE5DD106C}" type="presParOf" srcId="{C37229C9-AC64-9B46-8963-C47F57C0C034}" destId="{C95EA6BA-36F3-6940-ADE6-CF43F28ACD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1EE3A59C-9947-2648-83ED-FD8F299EE75B}">
      <dgm:prSet phldrT="[Text]"/>
      <dgm:spPr/>
      <dgm:t>
        <a:bodyPr/>
        <a:lstStyle/>
        <a:p>
          <a:r>
            <a:rPr lang="en-US" dirty="0" smtClean="0">
              <a:solidFill>
                <a:schemeClr val="tx1"/>
              </a:solidFill>
            </a:rPr>
            <a:t>“Get Tough” doesn’t work</a:t>
          </a:r>
          <a:endParaRPr lang="en-US" dirty="0">
            <a:solidFill>
              <a:schemeClr val="tx1"/>
            </a:solidFill>
          </a:endParaRP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dirty="0" smtClean="0">
              <a:solidFill>
                <a:schemeClr val="tx1"/>
              </a:solidFill>
            </a:rPr>
            <a:t>Context matters</a:t>
          </a:r>
          <a:endParaRPr lang="en-US" dirty="0">
            <a:solidFill>
              <a:schemeClr val="tx1"/>
            </a:solidFill>
          </a:endParaRP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smtClean="0">
              <a:solidFill>
                <a:schemeClr val="tx1"/>
              </a:solidFill>
            </a:rPr>
            <a:t>Schools are asked to do more with less</a:t>
          </a:r>
          <a:endParaRPr lang="en-US" dirty="0">
            <a:solidFill>
              <a:schemeClr val="tx1"/>
            </a:solidFill>
          </a:endParaRP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smtClean="0">
              <a:solidFill>
                <a:schemeClr val="tx1"/>
              </a:solidFill>
            </a:rPr>
            <a:t>SWPBIS works</a:t>
          </a:r>
          <a:endParaRPr lang="en-US" dirty="0">
            <a:solidFill>
              <a:schemeClr val="tx1"/>
            </a:solidFill>
          </a:endParaRP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t>
        <a:bodyPr/>
        <a:lstStyle/>
        <a:p>
          <a:endParaRPr lang="en-US"/>
        </a:p>
      </dgm:t>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4"/>
      <dgm:spPr/>
    </dgm:pt>
    <dgm:pt modelId="{833B9B6E-2822-414E-BDFA-F8B22FD00CF4}" type="pres">
      <dgm:prSet presAssocID="{BEC1BD67-267D-7149-A6FD-41A48F3FA042}" presName="conn" presStyleLbl="parChTrans1D2" presStyleIdx="0" presStyleCnt="1"/>
      <dgm:spPr/>
      <dgm:t>
        <a:bodyPr/>
        <a:lstStyle/>
        <a:p>
          <a:endParaRPr lang="en-US"/>
        </a:p>
      </dgm:t>
    </dgm:pt>
    <dgm:pt modelId="{ED3D5554-46DD-8E40-A101-FC87C18D5518}" type="pres">
      <dgm:prSet presAssocID="{BEC1BD67-267D-7149-A6FD-41A48F3FA042}" presName="extraNode" presStyleLbl="node1" presStyleIdx="0" presStyleCnt="4"/>
      <dgm:spPr/>
    </dgm:pt>
    <dgm:pt modelId="{3A86EB06-286F-474D-82A9-C35E82036519}" type="pres">
      <dgm:prSet presAssocID="{BEC1BD67-267D-7149-A6FD-41A48F3FA042}" presName="dstNode" presStyleLbl="node1" presStyleIdx="0" presStyleCnt="4"/>
      <dgm:spPr/>
    </dgm:pt>
    <dgm:pt modelId="{C6894729-255A-594D-B187-0404005DEF2E}" type="pres">
      <dgm:prSet presAssocID="{1EE3A59C-9947-2648-83ED-FD8F299EE75B}" presName="text_1" presStyleLbl="node1" presStyleIdx="0" presStyleCnt="4">
        <dgm:presLayoutVars>
          <dgm:bulletEnabled val="1"/>
        </dgm:presLayoutVars>
      </dgm:prSet>
      <dgm:spPr/>
      <dgm:t>
        <a:bodyPr/>
        <a:lstStyle/>
        <a:p>
          <a:endParaRPr lang="en-US"/>
        </a:p>
      </dgm:t>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4"/>
      <dgm:spPr/>
      <dgm:t>
        <a:bodyPr/>
        <a:lstStyle/>
        <a:p>
          <a:endParaRPr lang="en-US"/>
        </a:p>
      </dgm:t>
    </dgm:pt>
    <dgm:pt modelId="{9A341196-1198-C84E-8851-0A299C16918A}" type="pres">
      <dgm:prSet presAssocID="{DEC8657B-5ECB-644A-94D2-3CE8BD33EA50}" presName="text_2" presStyleLbl="node1" presStyleIdx="1" presStyleCnt="4">
        <dgm:presLayoutVars>
          <dgm:bulletEnabled val="1"/>
        </dgm:presLayoutVars>
      </dgm:prSet>
      <dgm:spPr/>
      <dgm:t>
        <a:bodyPr/>
        <a:lstStyle/>
        <a:p>
          <a:endParaRPr lang="en-US"/>
        </a:p>
      </dgm:t>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4"/>
      <dgm:spPr/>
    </dgm:pt>
    <dgm:pt modelId="{57A3D730-8D78-9740-990D-EE2E46F794B0}" type="pres">
      <dgm:prSet presAssocID="{B251CD43-8973-2146-A4B8-3428C5925E6E}" presName="text_3" presStyleLbl="node1" presStyleIdx="2" presStyleCnt="4">
        <dgm:presLayoutVars>
          <dgm:bulletEnabled val="1"/>
        </dgm:presLayoutVars>
      </dgm:prSet>
      <dgm:spPr/>
      <dgm:t>
        <a:bodyPr/>
        <a:lstStyle/>
        <a:p>
          <a:endParaRPr lang="en-US"/>
        </a:p>
      </dgm:t>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4"/>
      <dgm:spPr/>
    </dgm:pt>
    <dgm:pt modelId="{99EB7292-5416-ED49-BB50-F8733992D8FE}" type="pres">
      <dgm:prSet presAssocID="{0A1B8E87-C9BF-A04D-A3EF-BAACA78A2E22}" presName="text_4" presStyleLbl="node1" presStyleIdx="3" presStyleCnt="4">
        <dgm:presLayoutVars>
          <dgm:bulletEnabled val="1"/>
        </dgm:presLayoutVars>
      </dgm:prSet>
      <dgm:spPr/>
      <dgm:t>
        <a:bodyPr/>
        <a:lstStyle/>
        <a:p>
          <a:endParaRPr lang="en-US"/>
        </a:p>
      </dgm:t>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4"/>
      <dgm:spPr/>
    </dgm:pt>
  </dgm:ptLst>
  <dgm:cxnLst>
    <dgm:cxn modelId="{97FBBA3D-57A6-8F47-92F3-CEE9B11DF994}" srcId="{BEC1BD67-267D-7149-A6FD-41A48F3FA042}" destId="{DEC8657B-5ECB-644A-94D2-3CE8BD33EA50}" srcOrd="1" destOrd="0" parTransId="{8AC81B36-732D-6241-AA12-6DC15BF75BD0}" sibTransId="{B7D8A7D3-41D3-AB45-A2D5-1E6536D72093}"/>
    <dgm:cxn modelId="{175FD20A-9D5B-F543-8A36-35B614B117F6}" srcId="{BEC1BD67-267D-7149-A6FD-41A48F3FA042}" destId="{1EE3A59C-9947-2648-83ED-FD8F299EE75B}" srcOrd="0" destOrd="0" parTransId="{C39EE879-ED90-1743-8600-3E5DC5837E37}" sibTransId="{07F576C4-90D3-CA42-A993-BE49890DBB9B}"/>
    <dgm:cxn modelId="{B0ECF917-8B5F-8849-85A2-BFF3B0684EA9}" type="presOf" srcId="{0A1B8E87-C9BF-A04D-A3EF-BAACA78A2E22}" destId="{99EB7292-5416-ED49-BB50-F8733992D8FE}" srcOrd="0" destOrd="0" presId="urn:microsoft.com/office/officeart/2008/layout/VerticalCurvedList"/>
    <dgm:cxn modelId="{6F78DBFD-741A-F04E-BE4F-A62C2B31115E}" type="presOf" srcId="{B251CD43-8973-2146-A4B8-3428C5925E6E}" destId="{57A3D730-8D78-9740-990D-EE2E46F794B0}" srcOrd="0" destOrd="0" presId="urn:microsoft.com/office/officeart/2008/layout/VerticalCurvedList"/>
    <dgm:cxn modelId="{428F1B6C-9C19-804D-B7BD-9F5F243E6309}" type="presOf" srcId="{BEC1BD67-267D-7149-A6FD-41A48F3FA042}" destId="{B7D918D7-CA8C-1245-8A8E-BFB253873CD7}" srcOrd="0" destOrd="0" presId="urn:microsoft.com/office/officeart/2008/layout/VerticalCurvedList"/>
    <dgm:cxn modelId="{62B4F32F-91E6-4546-9CED-AF031D0BA93D}" srcId="{BEC1BD67-267D-7149-A6FD-41A48F3FA042}" destId="{0A1B8E87-C9BF-A04D-A3EF-BAACA78A2E22}" srcOrd="3" destOrd="0" parTransId="{402A5E8B-E14B-D843-BC7D-64D2A51EE080}" sibTransId="{3CC5024C-4C03-B44B-9E80-59513B5CF01D}"/>
    <dgm:cxn modelId="{F4C4816F-73D5-6D47-B4B4-355245C69964}" type="presOf" srcId="{07F576C4-90D3-CA42-A993-BE49890DBB9B}" destId="{833B9B6E-2822-414E-BDFA-F8B22FD00CF4}" srcOrd="0" destOrd="0" presId="urn:microsoft.com/office/officeart/2008/layout/VerticalCurvedList"/>
    <dgm:cxn modelId="{C19F97C7-C1F9-E64F-A7A7-48ABF03BED6B}" type="presOf" srcId="{1EE3A59C-9947-2648-83ED-FD8F299EE75B}" destId="{C6894729-255A-594D-B187-0404005DEF2E}"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FAFF9FA6-272F-0846-8298-B84BF5DD6134}" type="presOf" srcId="{DEC8657B-5ECB-644A-94D2-3CE8BD33EA50}" destId="{9A341196-1198-C84E-8851-0A299C16918A}" srcOrd="0" destOrd="0" presId="urn:microsoft.com/office/officeart/2008/layout/VerticalCurvedList"/>
    <dgm:cxn modelId="{3C2D2D14-F4A5-DE44-98E2-2539D1D64BE7}" type="presParOf" srcId="{B7D918D7-CA8C-1245-8A8E-BFB253873CD7}" destId="{94FAA00D-03D0-BF4E-B300-A932F7B90A2D}" srcOrd="0" destOrd="0" presId="urn:microsoft.com/office/officeart/2008/layout/VerticalCurvedList"/>
    <dgm:cxn modelId="{E153E808-A8E2-6A41-931A-22BE9A6F6203}" type="presParOf" srcId="{94FAA00D-03D0-BF4E-B300-A932F7B90A2D}" destId="{867173C3-F7C0-E645-A012-94FB1EBB70AD}" srcOrd="0" destOrd="0" presId="urn:microsoft.com/office/officeart/2008/layout/VerticalCurvedList"/>
    <dgm:cxn modelId="{94A41F28-2680-7E47-B086-46482EC7BFA7}" type="presParOf" srcId="{867173C3-F7C0-E645-A012-94FB1EBB70AD}" destId="{228BBC03-54CD-2645-A81F-FBEF4260131C}" srcOrd="0" destOrd="0" presId="urn:microsoft.com/office/officeart/2008/layout/VerticalCurvedList"/>
    <dgm:cxn modelId="{18551296-37A6-2C4D-A69E-91A794832666}" type="presParOf" srcId="{867173C3-F7C0-E645-A012-94FB1EBB70AD}" destId="{833B9B6E-2822-414E-BDFA-F8B22FD00CF4}" srcOrd="1" destOrd="0" presId="urn:microsoft.com/office/officeart/2008/layout/VerticalCurvedList"/>
    <dgm:cxn modelId="{B2A7D7B0-5023-EE47-B93E-F83226B2E680}" type="presParOf" srcId="{867173C3-F7C0-E645-A012-94FB1EBB70AD}" destId="{ED3D5554-46DD-8E40-A101-FC87C18D5518}" srcOrd="2" destOrd="0" presId="urn:microsoft.com/office/officeart/2008/layout/VerticalCurvedList"/>
    <dgm:cxn modelId="{AEF935E1-E84F-3141-965D-42B153C54345}" type="presParOf" srcId="{867173C3-F7C0-E645-A012-94FB1EBB70AD}" destId="{3A86EB06-286F-474D-82A9-C35E82036519}" srcOrd="3" destOrd="0" presId="urn:microsoft.com/office/officeart/2008/layout/VerticalCurvedList"/>
    <dgm:cxn modelId="{6345BA7E-5F4F-8D4D-912F-6AD45DDB30FB}" type="presParOf" srcId="{94FAA00D-03D0-BF4E-B300-A932F7B90A2D}" destId="{C6894729-255A-594D-B187-0404005DEF2E}" srcOrd="1" destOrd="0" presId="urn:microsoft.com/office/officeart/2008/layout/VerticalCurvedList"/>
    <dgm:cxn modelId="{D83E84CF-01D9-AF4B-A595-C2648D0FD207}" type="presParOf" srcId="{94FAA00D-03D0-BF4E-B300-A932F7B90A2D}" destId="{84696FFF-4326-B249-9285-6808262180CC}" srcOrd="2" destOrd="0" presId="urn:microsoft.com/office/officeart/2008/layout/VerticalCurvedList"/>
    <dgm:cxn modelId="{5E543065-FC4F-3E43-A8F5-50918061E73A}" type="presParOf" srcId="{84696FFF-4326-B249-9285-6808262180CC}" destId="{A2897599-91FA-E445-863A-B990A0B9CBD7}" srcOrd="0" destOrd="0" presId="urn:microsoft.com/office/officeart/2008/layout/VerticalCurvedList"/>
    <dgm:cxn modelId="{83DE73EF-86CC-B54F-ADE9-CD800D37E549}" type="presParOf" srcId="{94FAA00D-03D0-BF4E-B300-A932F7B90A2D}" destId="{9A341196-1198-C84E-8851-0A299C16918A}" srcOrd="3" destOrd="0" presId="urn:microsoft.com/office/officeart/2008/layout/VerticalCurvedList"/>
    <dgm:cxn modelId="{5CEC6C2F-A98D-B345-BE76-B34818F394AB}" type="presParOf" srcId="{94FAA00D-03D0-BF4E-B300-A932F7B90A2D}" destId="{376C9FED-203C-7A40-B9F3-C06790B8ECD6}" srcOrd="4" destOrd="0" presId="urn:microsoft.com/office/officeart/2008/layout/VerticalCurvedList"/>
    <dgm:cxn modelId="{66AF7B70-240E-BE4C-9746-28E7385504DD}" type="presParOf" srcId="{376C9FED-203C-7A40-B9F3-C06790B8ECD6}" destId="{443D36C9-CDD4-EA4C-A9BB-801DD749FFB5}" srcOrd="0" destOrd="0" presId="urn:microsoft.com/office/officeart/2008/layout/VerticalCurvedList"/>
    <dgm:cxn modelId="{1E19B452-4458-3345-8A65-43F2A45BD3D5}" type="presParOf" srcId="{94FAA00D-03D0-BF4E-B300-A932F7B90A2D}" destId="{57A3D730-8D78-9740-990D-EE2E46F794B0}" srcOrd="5" destOrd="0" presId="urn:microsoft.com/office/officeart/2008/layout/VerticalCurvedList"/>
    <dgm:cxn modelId="{52D73D63-598C-9F47-BB37-445EFC012844}" type="presParOf" srcId="{94FAA00D-03D0-BF4E-B300-A932F7B90A2D}" destId="{0027D7FC-B027-5240-911F-201BC45854CF}" srcOrd="6" destOrd="0" presId="urn:microsoft.com/office/officeart/2008/layout/VerticalCurvedList"/>
    <dgm:cxn modelId="{8CD081DF-36B5-9C4A-ADFD-6403AF271965}" type="presParOf" srcId="{0027D7FC-B027-5240-911F-201BC45854CF}" destId="{E67FE0C8-A08E-3D40-BF11-8420E2E1B48F}" srcOrd="0" destOrd="0" presId="urn:microsoft.com/office/officeart/2008/layout/VerticalCurvedList"/>
    <dgm:cxn modelId="{CE6288BC-1AE1-2F45-8808-5E4AF1AF2DC3}" type="presParOf" srcId="{94FAA00D-03D0-BF4E-B300-A932F7B90A2D}" destId="{99EB7292-5416-ED49-BB50-F8733992D8FE}" srcOrd="7" destOrd="0" presId="urn:microsoft.com/office/officeart/2008/layout/VerticalCurvedList"/>
    <dgm:cxn modelId="{F44F7CA6-A1AB-EE44-9A20-EF4EA0A09913}" type="presParOf" srcId="{94FAA00D-03D0-BF4E-B300-A932F7B90A2D}" destId="{C37229C9-AC64-9B46-8963-C47F57C0C034}" srcOrd="8" destOrd="0" presId="urn:microsoft.com/office/officeart/2008/layout/VerticalCurvedList"/>
    <dgm:cxn modelId="{562F03C6-1E20-5445-AC3F-8CC8C5F0D910}" type="presParOf" srcId="{C37229C9-AC64-9B46-8963-C47F57C0C034}" destId="{C95EA6BA-36F3-6940-ADE6-CF43F28ACD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ED505-37C3-AE4C-BCB2-6800E443BE3D}" type="doc">
      <dgm:prSet loTypeId="urn:microsoft.com/office/officeart/2005/8/layout/radial5" loCatId="process" qsTypeId="urn:microsoft.com/office/officeart/2005/8/quickstyle/simple4" qsCatId="simple" csTypeId="urn:microsoft.com/office/officeart/2005/8/colors/accent1_2" csCatId="accent1" phldr="1"/>
      <dgm:spPr/>
      <dgm:t>
        <a:bodyPr/>
        <a:lstStyle/>
        <a:p>
          <a:endParaRPr lang="en-US"/>
        </a:p>
      </dgm:t>
    </dgm:pt>
    <dgm:pt modelId="{429A42D1-C836-4748-ADC8-6B66BC2D899B}">
      <dgm:prSet phldrT="[Text]" custT="1"/>
      <dgm:spPr>
        <a:solidFill>
          <a:srgbClr val="FFFF00"/>
        </a:solidFill>
      </dgm:spPr>
      <dgm:t>
        <a:bodyPr/>
        <a:lstStyle/>
        <a:p>
          <a:r>
            <a:rPr lang="en-US" sz="2400" dirty="0" smtClean="0">
              <a:solidFill>
                <a:srgbClr val="000000"/>
              </a:solidFill>
            </a:rPr>
            <a:t>School Reform Problem Context</a:t>
          </a:r>
          <a:endParaRPr lang="en-US" sz="2400" dirty="0">
            <a:solidFill>
              <a:srgbClr val="000000"/>
            </a:solidFill>
          </a:endParaRPr>
        </a:p>
      </dgm:t>
    </dgm:pt>
    <dgm:pt modelId="{CC2483D3-4421-224A-864F-068EEB2C30F2}" type="parTrans" cxnId="{344A8531-4BEC-BC46-93BB-E49C2DA4F56F}">
      <dgm:prSet/>
      <dgm:spPr/>
      <dgm:t>
        <a:bodyPr/>
        <a:lstStyle/>
        <a:p>
          <a:endParaRPr lang="en-US" sz="1800"/>
        </a:p>
      </dgm:t>
    </dgm:pt>
    <dgm:pt modelId="{DCC40E71-590B-6C47-B2CB-9B53642A7B57}" type="sibTrans" cxnId="{344A8531-4BEC-BC46-93BB-E49C2DA4F56F}">
      <dgm:prSet/>
      <dgm:spPr/>
      <dgm:t>
        <a:bodyPr/>
        <a:lstStyle/>
        <a:p>
          <a:endParaRPr lang="en-US" sz="1800"/>
        </a:p>
      </dgm:t>
    </dgm:pt>
    <dgm:pt modelId="{A262CB52-51B9-174C-8989-797889C6C1F5}">
      <dgm:prSet phldrT="[Text]" custT="1"/>
      <dgm:spPr/>
      <dgm:t>
        <a:bodyPr/>
        <a:lstStyle/>
        <a:p>
          <a:r>
            <a:rPr lang="en-US" sz="1800" dirty="0" smtClean="0">
              <a:solidFill>
                <a:srgbClr val="000000"/>
              </a:solidFill>
            </a:rPr>
            <a:t>School violence</a:t>
          </a:r>
          <a:endParaRPr lang="en-US" sz="1800" dirty="0">
            <a:solidFill>
              <a:srgbClr val="000000"/>
            </a:solidFill>
          </a:endParaRPr>
        </a:p>
      </dgm:t>
    </dgm:pt>
    <dgm:pt modelId="{36238358-C5B2-404C-B816-CF31E82D3946}" type="parTrans" cxnId="{D03080B0-E394-B342-9063-E8C7BF69AD99}">
      <dgm:prSet custT="1"/>
      <dgm:spPr/>
      <dgm:t>
        <a:bodyPr/>
        <a:lstStyle/>
        <a:p>
          <a:endParaRPr lang="en-US" sz="1800">
            <a:solidFill>
              <a:srgbClr val="000000"/>
            </a:solidFill>
          </a:endParaRPr>
        </a:p>
      </dgm:t>
    </dgm:pt>
    <dgm:pt modelId="{A5FEAB8C-BD87-FD4C-9950-AAE9DD833552}" type="sibTrans" cxnId="{D03080B0-E394-B342-9063-E8C7BF69AD99}">
      <dgm:prSet/>
      <dgm:spPr/>
      <dgm:t>
        <a:bodyPr/>
        <a:lstStyle/>
        <a:p>
          <a:endParaRPr lang="en-US" sz="1800"/>
        </a:p>
      </dgm:t>
    </dgm:pt>
    <dgm:pt modelId="{75A30D18-D8BE-854A-BE90-1224443FE062}">
      <dgm:prSet phldrT="[Text]" custT="1"/>
      <dgm:spPr/>
      <dgm:t>
        <a:bodyPr/>
        <a:lstStyle/>
        <a:p>
          <a:r>
            <a:rPr lang="en-US" sz="1800" dirty="0" smtClean="0">
              <a:solidFill>
                <a:srgbClr val="000000"/>
              </a:solidFill>
            </a:rPr>
            <a:t>School completion &amp; dropping out</a:t>
          </a:r>
          <a:endParaRPr lang="en-US" sz="1800" dirty="0">
            <a:solidFill>
              <a:srgbClr val="000000"/>
            </a:solidFill>
          </a:endParaRPr>
        </a:p>
      </dgm:t>
    </dgm:pt>
    <dgm:pt modelId="{9DB27C66-FF81-464E-A4CA-7D20035048FA}" type="parTrans" cxnId="{AFD908D7-E17F-CD47-962F-3A138AF67BE3}">
      <dgm:prSet custT="1"/>
      <dgm:spPr/>
      <dgm:t>
        <a:bodyPr/>
        <a:lstStyle/>
        <a:p>
          <a:endParaRPr lang="en-US" sz="1800">
            <a:solidFill>
              <a:srgbClr val="000000"/>
            </a:solidFill>
          </a:endParaRPr>
        </a:p>
      </dgm:t>
    </dgm:pt>
    <dgm:pt modelId="{1F689861-BA4D-8149-815D-8C887A27EDEE}" type="sibTrans" cxnId="{AFD908D7-E17F-CD47-962F-3A138AF67BE3}">
      <dgm:prSet/>
      <dgm:spPr/>
      <dgm:t>
        <a:bodyPr/>
        <a:lstStyle/>
        <a:p>
          <a:endParaRPr lang="en-US" sz="1800"/>
        </a:p>
      </dgm:t>
    </dgm:pt>
    <dgm:pt modelId="{F167F9FD-19EB-9244-91C2-A2E793181025}">
      <dgm:prSet phldrT="[Text]" custT="1"/>
      <dgm:spPr/>
      <dgm:t>
        <a:bodyPr/>
        <a:lstStyle/>
        <a:p>
          <a:r>
            <a:rPr lang="en-US" sz="1800" dirty="0" smtClean="0">
              <a:solidFill>
                <a:srgbClr val="000000"/>
              </a:solidFill>
            </a:rPr>
            <a:t>Under-achievement</a:t>
          </a:r>
          <a:endParaRPr lang="en-US" sz="1800" dirty="0">
            <a:solidFill>
              <a:srgbClr val="000000"/>
            </a:solidFill>
          </a:endParaRPr>
        </a:p>
      </dgm:t>
    </dgm:pt>
    <dgm:pt modelId="{C223B90C-3479-D046-91D2-D4C618B21351}" type="parTrans" cxnId="{1884E0E5-6140-0140-802D-9FB56F4EB57F}">
      <dgm:prSet custT="1"/>
      <dgm:spPr/>
      <dgm:t>
        <a:bodyPr/>
        <a:lstStyle/>
        <a:p>
          <a:endParaRPr lang="en-US" sz="1800">
            <a:solidFill>
              <a:srgbClr val="000000"/>
            </a:solidFill>
          </a:endParaRPr>
        </a:p>
      </dgm:t>
    </dgm:pt>
    <dgm:pt modelId="{69ADDA34-A44A-A445-B0E5-4B8DE2BCDCF6}" type="sibTrans" cxnId="{1884E0E5-6140-0140-802D-9FB56F4EB57F}">
      <dgm:prSet/>
      <dgm:spPr/>
      <dgm:t>
        <a:bodyPr/>
        <a:lstStyle/>
        <a:p>
          <a:endParaRPr lang="en-US" sz="1800"/>
        </a:p>
      </dgm:t>
    </dgm:pt>
    <dgm:pt modelId="{21EEB49A-E25C-154B-9AF0-E368915FFF57}">
      <dgm:prSet phldrT="[Text]" custT="1"/>
      <dgm:spPr/>
      <dgm:t>
        <a:bodyPr/>
        <a:lstStyle/>
        <a:p>
          <a:r>
            <a:rPr lang="en-US" sz="1800" dirty="0" smtClean="0">
              <a:solidFill>
                <a:srgbClr val="000000"/>
              </a:solidFill>
            </a:rPr>
            <a:t>Suspension &amp; expulsions</a:t>
          </a:r>
          <a:endParaRPr lang="en-US" sz="1800" dirty="0">
            <a:solidFill>
              <a:srgbClr val="000000"/>
            </a:solidFill>
          </a:endParaRPr>
        </a:p>
      </dgm:t>
    </dgm:pt>
    <dgm:pt modelId="{A094CC65-6B07-CA4E-92A6-A69D78A82386}" type="parTrans" cxnId="{536F62C3-8540-434A-9571-E4BB33F03D9D}">
      <dgm:prSet custT="1"/>
      <dgm:spPr/>
      <dgm:t>
        <a:bodyPr/>
        <a:lstStyle/>
        <a:p>
          <a:endParaRPr lang="en-US" sz="1800">
            <a:solidFill>
              <a:srgbClr val="000000"/>
            </a:solidFill>
          </a:endParaRPr>
        </a:p>
      </dgm:t>
    </dgm:pt>
    <dgm:pt modelId="{2CA779A5-34F1-6E47-9DEB-9F8E3EA97B99}" type="sibTrans" cxnId="{536F62C3-8540-434A-9571-E4BB33F03D9D}">
      <dgm:prSet/>
      <dgm:spPr/>
      <dgm:t>
        <a:bodyPr/>
        <a:lstStyle/>
        <a:p>
          <a:endParaRPr lang="en-US" sz="1800"/>
        </a:p>
      </dgm:t>
    </dgm:pt>
    <dgm:pt modelId="{E1D577AB-6E44-3A44-80BE-0F399E60DD07}">
      <dgm:prSet phldrT="[Text]" custT="1"/>
      <dgm:spPr>
        <a:solidFill>
          <a:schemeClr val="tx2">
            <a:lumMod val="60000"/>
            <a:lumOff val="40000"/>
          </a:schemeClr>
        </a:solidFill>
      </dgm:spPr>
      <dgm:t>
        <a:bodyPr/>
        <a:lstStyle/>
        <a:p>
          <a:r>
            <a:rPr lang="en-US" sz="1800" dirty="0" smtClean="0">
              <a:solidFill>
                <a:srgbClr val="000000"/>
              </a:solidFill>
            </a:rPr>
            <a:t>Disability</a:t>
          </a:r>
          <a:endParaRPr lang="en-US" sz="1800" dirty="0">
            <a:solidFill>
              <a:srgbClr val="000000"/>
            </a:solidFill>
          </a:endParaRPr>
        </a:p>
      </dgm:t>
    </dgm:pt>
    <dgm:pt modelId="{998CF4AD-FCAF-494D-B361-412F51DFD30B}" type="parTrans" cxnId="{B1A4BBAA-8450-8643-9F07-1F6EC2A96A04}">
      <dgm:prSet custT="1"/>
      <dgm:spPr/>
      <dgm:t>
        <a:bodyPr/>
        <a:lstStyle/>
        <a:p>
          <a:endParaRPr lang="en-US" sz="1800">
            <a:solidFill>
              <a:srgbClr val="000000"/>
            </a:solidFill>
          </a:endParaRPr>
        </a:p>
      </dgm:t>
    </dgm:pt>
    <dgm:pt modelId="{EE4AD932-6EE0-8C42-9916-1856631C471A}" type="sibTrans" cxnId="{B1A4BBAA-8450-8643-9F07-1F6EC2A96A04}">
      <dgm:prSet/>
      <dgm:spPr/>
      <dgm:t>
        <a:bodyPr/>
        <a:lstStyle/>
        <a:p>
          <a:endParaRPr lang="en-US" sz="1800"/>
        </a:p>
      </dgm:t>
    </dgm:pt>
    <dgm:pt modelId="{42E9AD22-77A2-C043-B5F4-B5B2A1581961}">
      <dgm:prSet phldrT="[Text]" custT="1"/>
      <dgm:spPr/>
      <dgm:t>
        <a:bodyPr/>
        <a:lstStyle/>
        <a:p>
          <a:r>
            <a:rPr lang="en-US" sz="1800" dirty="0" smtClean="0">
              <a:solidFill>
                <a:srgbClr val="000000"/>
              </a:solidFill>
            </a:rPr>
            <a:t>Disproportionality &amp; Equity</a:t>
          </a:r>
          <a:endParaRPr lang="en-US" sz="1800" dirty="0">
            <a:solidFill>
              <a:srgbClr val="000000"/>
            </a:solidFill>
          </a:endParaRPr>
        </a:p>
      </dgm:t>
    </dgm:pt>
    <dgm:pt modelId="{61578A2D-A76D-2F4E-8DFF-1B298268B154}" type="parTrans" cxnId="{AEFA4214-992E-024C-AE3A-5C9910CA1B0F}">
      <dgm:prSet custT="1"/>
      <dgm:spPr/>
      <dgm:t>
        <a:bodyPr/>
        <a:lstStyle/>
        <a:p>
          <a:endParaRPr lang="en-US" sz="1800">
            <a:solidFill>
              <a:srgbClr val="000000"/>
            </a:solidFill>
          </a:endParaRPr>
        </a:p>
      </dgm:t>
    </dgm:pt>
    <dgm:pt modelId="{208E5A63-80F7-574B-8A5E-779EB682D8FF}" type="sibTrans" cxnId="{AEFA4214-992E-024C-AE3A-5C9910CA1B0F}">
      <dgm:prSet/>
      <dgm:spPr/>
      <dgm:t>
        <a:bodyPr/>
        <a:lstStyle/>
        <a:p>
          <a:endParaRPr lang="en-US" sz="1800"/>
        </a:p>
      </dgm:t>
    </dgm:pt>
    <dgm:pt modelId="{4588E616-1CE2-5044-8B9F-FE2909EE6AFA}">
      <dgm:prSet phldrT="[Text]" custT="1"/>
      <dgm:spPr/>
      <dgm:t>
        <a:bodyPr/>
        <a:lstStyle/>
        <a:p>
          <a:r>
            <a:rPr lang="en-US" sz="1800" dirty="0" smtClean="0">
              <a:solidFill>
                <a:srgbClr val="000000"/>
              </a:solidFill>
            </a:rPr>
            <a:t>Restraint &amp; seclusion</a:t>
          </a:r>
          <a:endParaRPr lang="en-US" sz="1800" dirty="0">
            <a:solidFill>
              <a:srgbClr val="000000"/>
            </a:solidFill>
          </a:endParaRPr>
        </a:p>
      </dgm:t>
    </dgm:pt>
    <dgm:pt modelId="{69F5911E-7151-1A4F-8F0C-D9D08CA4D25C}" type="parTrans" cxnId="{128FE4D9-E032-6E40-A448-E4EF17D001F7}">
      <dgm:prSet custT="1"/>
      <dgm:spPr/>
      <dgm:t>
        <a:bodyPr/>
        <a:lstStyle/>
        <a:p>
          <a:endParaRPr lang="en-US" sz="1800">
            <a:solidFill>
              <a:srgbClr val="000000"/>
            </a:solidFill>
          </a:endParaRPr>
        </a:p>
      </dgm:t>
    </dgm:pt>
    <dgm:pt modelId="{4BD2D959-149E-FE49-BEFD-75BEC8B6F12B}" type="sibTrans" cxnId="{128FE4D9-E032-6E40-A448-E4EF17D001F7}">
      <dgm:prSet/>
      <dgm:spPr/>
      <dgm:t>
        <a:bodyPr/>
        <a:lstStyle/>
        <a:p>
          <a:endParaRPr lang="en-US" sz="1800"/>
        </a:p>
      </dgm:t>
    </dgm:pt>
    <dgm:pt modelId="{A5C9183E-D208-924E-A597-5430F4742B85}">
      <dgm:prSet phldrT="[Text]" custT="1"/>
      <dgm:spPr/>
      <dgm:t>
        <a:bodyPr/>
        <a:lstStyle/>
        <a:p>
          <a:r>
            <a:rPr lang="en-US" sz="1800" dirty="0" smtClean="0">
              <a:solidFill>
                <a:srgbClr val="000000"/>
              </a:solidFill>
            </a:rPr>
            <a:t>Bullying</a:t>
          </a:r>
          <a:endParaRPr lang="en-US" sz="1800" dirty="0">
            <a:solidFill>
              <a:srgbClr val="000000"/>
            </a:solidFill>
          </a:endParaRPr>
        </a:p>
      </dgm:t>
    </dgm:pt>
    <dgm:pt modelId="{DDDE6B96-B6AB-4D41-8450-D0DEFE09987C}" type="parTrans" cxnId="{FF89B764-C321-A342-B599-09EE086EB02C}">
      <dgm:prSet custT="1"/>
      <dgm:spPr/>
      <dgm:t>
        <a:bodyPr/>
        <a:lstStyle/>
        <a:p>
          <a:endParaRPr lang="en-US" sz="1800">
            <a:solidFill>
              <a:srgbClr val="000000"/>
            </a:solidFill>
          </a:endParaRPr>
        </a:p>
      </dgm:t>
    </dgm:pt>
    <dgm:pt modelId="{B0EC3D55-242F-7E49-AE6F-B812DE81533A}" type="sibTrans" cxnId="{FF89B764-C321-A342-B599-09EE086EB02C}">
      <dgm:prSet/>
      <dgm:spPr/>
      <dgm:t>
        <a:bodyPr/>
        <a:lstStyle/>
        <a:p>
          <a:endParaRPr lang="en-US" sz="1800"/>
        </a:p>
      </dgm:t>
    </dgm:pt>
    <dgm:pt modelId="{E61DB9B0-CBC0-3241-84E6-CDB4A7108EC9}">
      <dgm:prSet phldrT="[Text]" custT="1"/>
      <dgm:spPr/>
      <dgm:t>
        <a:bodyPr/>
        <a:lstStyle/>
        <a:p>
          <a:r>
            <a:rPr lang="en-US" sz="1800" dirty="0" smtClean="0">
              <a:solidFill>
                <a:srgbClr val="000000"/>
              </a:solidFill>
            </a:rPr>
            <a:t>Delinquency</a:t>
          </a:r>
          <a:endParaRPr lang="en-US" sz="1800" dirty="0">
            <a:solidFill>
              <a:srgbClr val="000000"/>
            </a:solidFill>
          </a:endParaRPr>
        </a:p>
      </dgm:t>
    </dgm:pt>
    <dgm:pt modelId="{23A10B75-7892-6941-BF09-3BABF0B671E9}" type="parTrans" cxnId="{2F58CE75-CF42-304A-8ABE-535083F9DC50}">
      <dgm:prSet custT="1"/>
      <dgm:spPr/>
      <dgm:t>
        <a:bodyPr/>
        <a:lstStyle/>
        <a:p>
          <a:endParaRPr lang="en-US" sz="1800">
            <a:solidFill>
              <a:srgbClr val="000000"/>
            </a:solidFill>
          </a:endParaRPr>
        </a:p>
      </dgm:t>
    </dgm:pt>
    <dgm:pt modelId="{4C361DB1-BF65-8642-BD23-05B9178056C2}" type="sibTrans" cxnId="{2F58CE75-CF42-304A-8ABE-535083F9DC50}">
      <dgm:prSet/>
      <dgm:spPr/>
      <dgm:t>
        <a:bodyPr/>
        <a:lstStyle/>
        <a:p>
          <a:endParaRPr lang="en-US" sz="1800"/>
        </a:p>
      </dgm:t>
    </dgm:pt>
    <dgm:pt modelId="{3A068391-BD0E-DD4A-945C-9FE1060E3BF5}">
      <dgm:prSet phldrT="[Text]" custT="1"/>
      <dgm:spPr/>
      <dgm:t>
        <a:bodyPr/>
        <a:lstStyle/>
        <a:p>
          <a:r>
            <a:rPr lang="en-US" sz="1800" dirty="0" smtClean="0">
              <a:solidFill>
                <a:srgbClr val="000000"/>
              </a:solidFill>
            </a:rPr>
            <a:t>Substance use</a:t>
          </a:r>
          <a:endParaRPr lang="en-US" sz="1800" dirty="0">
            <a:solidFill>
              <a:srgbClr val="000000"/>
            </a:solidFill>
          </a:endParaRPr>
        </a:p>
      </dgm:t>
    </dgm:pt>
    <dgm:pt modelId="{1212094D-5E23-3F4F-AE71-CDF6B3013D14}" type="parTrans" cxnId="{C8FC4AC8-278F-E644-9304-C2F84DB929D5}">
      <dgm:prSet custT="1"/>
      <dgm:spPr/>
      <dgm:t>
        <a:bodyPr/>
        <a:lstStyle/>
        <a:p>
          <a:endParaRPr lang="en-US" sz="1800">
            <a:solidFill>
              <a:srgbClr val="000000"/>
            </a:solidFill>
          </a:endParaRPr>
        </a:p>
      </dgm:t>
    </dgm:pt>
    <dgm:pt modelId="{46244F6D-CC32-F942-A855-3203D3583D4B}" type="sibTrans" cxnId="{C8FC4AC8-278F-E644-9304-C2F84DB929D5}">
      <dgm:prSet/>
      <dgm:spPr/>
      <dgm:t>
        <a:bodyPr/>
        <a:lstStyle/>
        <a:p>
          <a:endParaRPr lang="en-US" sz="1800"/>
        </a:p>
      </dgm:t>
    </dgm:pt>
    <dgm:pt modelId="{C83CFD93-8942-754F-AAEB-8CD1984A9ABF}">
      <dgm:prSet phldrT="[Text]" custT="1"/>
      <dgm:spPr/>
      <dgm:t>
        <a:bodyPr/>
        <a:lstStyle/>
        <a:p>
          <a:r>
            <a:rPr lang="en-US" sz="1800" dirty="0" smtClean="0">
              <a:solidFill>
                <a:srgbClr val="000000"/>
              </a:solidFill>
            </a:rPr>
            <a:t>School Climate</a:t>
          </a:r>
          <a:endParaRPr lang="en-US" sz="1800" dirty="0">
            <a:solidFill>
              <a:srgbClr val="000000"/>
            </a:solidFill>
          </a:endParaRPr>
        </a:p>
      </dgm:t>
    </dgm:pt>
    <dgm:pt modelId="{9A3A7EA0-A258-5A4C-9E25-3B6CEDCA37F9}" type="parTrans" cxnId="{C6EA3275-4189-224C-89F3-5890A2DF931C}">
      <dgm:prSet/>
      <dgm:spPr/>
      <dgm:t>
        <a:bodyPr/>
        <a:lstStyle/>
        <a:p>
          <a:endParaRPr lang="en-US"/>
        </a:p>
      </dgm:t>
    </dgm:pt>
    <dgm:pt modelId="{82CAE446-932C-664A-B376-15ACA4A654DE}" type="sibTrans" cxnId="{C6EA3275-4189-224C-89F3-5890A2DF931C}">
      <dgm:prSet/>
      <dgm:spPr/>
      <dgm:t>
        <a:bodyPr/>
        <a:lstStyle/>
        <a:p>
          <a:endParaRPr lang="en-US"/>
        </a:p>
      </dgm:t>
    </dgm:pt>
    <dgm:pt modelId="{3B9E3AEC-C468-E046-9D12-61CFF366B27F}" type="pres">
      <dgm:prSet presAssocID="{CA5ED505-37C3-AE4C-BCB2-6800E443BE3D}" presName="Name0" presStyleCnt="0">
        <dgm:presLayoutVars>
          <dgm:chMax val="1"/>
          <dgm:dir/>
          <dgm:animLvl val="ctr"/>
          <dgm:resizeHandles val="exact"/>
        </dgm:presLayoutVars>
      </dgm:prSet>
      <dgm:spPr/>
      <dgm:t>
        <a:bodyPr/>
        <a:lstStyle/>
        <a:p>
          <a:endParaRPr lang="en-US"/>
        </a:p>
      </dgm:t>
    </dgm:pt>
    <dgm:pt modelId="{9727E942-F4CE-B746-8DDC-C39B42704EF7}" type="pres">
      <dgm:prSet presAssocID="{429A42D1-C836-4748-ADC8-6B66BC2D899B}" presName="centerShape" presStyleLbl="node0" presStyleIdx="0" presStyleCnt="1" custAng="21112949" custScaleX="361814" custScaleY="180277"/>
      <dgm:spPr/>
      <dgm:t>
        <a:bodyPr/>
        <a:lstStyle/>
        <a:p>
          <a:endParaRPr lang="en-US"/>
        </a:p>
      </dgm:t>
    </dgm:pt>
    <dgm:pt modelId="{C17BAEA1-313B-3F4D-B87E-4814C2B894E8}" type="pres">
      <dgm:prSet presAssocID="{36238358-C5B2-404C-B816-CF31E82D3946}" presName="parTrans" presStyleLbl="sibTrans2D1" presStyleIdx="0" presStyleCnt="11"/>
      <dgm:spPr/>
      <dgm:t>
        <a:bodyPr/>
        <a:lstStyle/>
        <a:p>
          <a:endParaRPr lang="en-US"/>
        </a:p>
      </dgm:t>
    </dgm:pt>
    <dgm:pt modelId="{3DB3C464-3A17-4643-A02C-CD97A7E42D92}" type="pres">
      <dgm:prSet presAssocID="{36238358-C5B2-404C-B816-CF31E82D3946}" presName="connectorText" presStyleLbl="sibTrans2D1" presStyleIdx="0" presStyleCnt="11"/>
      <dgm:spPr/>
      <dgm:t>
        <a:bodyPr/>
        <a:lstStyle/>
        <a:p>
          <a:endParaRPr lang="en-US"/>
        </a:p>
      </dgm:t>
    </dgm:pt>
    <dgm:pt modelId="{A9E62FC7-26F0-C24F-8427-735FF38E8747}" type="pres">
      <dgm:prSet presAssocID="{A262CB52-51B9-174C-8989-797889C6C1F5}" presName="node" presStyleLbl="node1" presStyleIdx="0" presStyleCnt="11" custScaleX="161571">
        <dgm:presLayoutVars>
          <dgm:bulletEnabled val="1"/>
        </dgm:presLayoutVars>
      </dgm:prSet>
      <dgm:spPr/>
      <dgm:t>
        <a:bodyPr/>
        <a:lstStyle/>
        <a:p>
          <a:endParaRPr lang="en-US"/>
        </a:p>
      </dgm:t>
    </dgm:pt>
    <dgm:pt modelId="{366ABF75-B1F0-7F4E-9063-ADDA6B5CDA9E}" type="pres">
      <dgm:prSet presAssocID="{C223B90C-3479-D046-91D2-D4C618B21351}" presName="parTrans" presStyleLbl="sibTrans2D1" presStyleIdx="1" presStyleCnt="11"/>
      <dgm:spPr/>
      <dgm:t>
        <a:bodyPr/>
        <a:lstStyle/>
        <a:p>
          <a:endParaRPr lang="en-US"/>
        </a:p>
      </dgm:t>
    </dgm:pt>
    <dgm:pt modelId="{1B489ACA-8906-D94D-BADE-9E2D8E146F72}" type="pres">
      <dgm:prSet presAssocID="{C223B90C-3479-D046-91D2-D4C618B21351}" presName="connectorText" presStyleLbl="sibTrans2D1" presStyleIdx="1" presStyleCnt="11"/>
      <dgm:spPr/>
      <dgm:t>
        <a:bodyPr/>
        <a:lstStyle/>
        <a:p>
          <a:endParaRPr lang="en-US"/>
        </a:p>
      </dgm:t>
    </dgm:pt>
    <dgm:pt modelId="{9DC2FC55-BD5C-BB4D-821D-9D9910CBCB85}" type="pres">
      <dgm:prSet presAssocID="{F167F9FD-19EB-9244-91C2-A2E793181025}" presName="node" presStyleLbl="node1" presStyleIdx="1" presStyleCnt="11" custScaleX="202824" custRadScaleRad="124661" custRadScaleInc="70931">
        <dgm:presLayoutVars>
          <dgm:bulletEnabled val="1"/>
        </dgm:presLayoutVars>
      </dgm:prSet>
      <dgm:spPr/>
      <dgm:t>
        <a:bodyPr/>
        <a:lstStyle/>
        <a:p>
          <a:endParaRPr lang="en-US"/>
        </a:p>
      </dgm:t>
    </dgm:pt>
    <dgm:pt modelId="{D902AB08-6C16-2746-A7E1-A92D0FCAD8D3}" type="pres">
      <dgm:prSet presAssocID="{A094CC65-6B07-CA4E-92A6-A69D78A82386}" presName="parTrans" presStyleLbl="sibTrans2D1" presStyleIdx="2" presStyleCnt="11"/>
      <dgm:spPr/>
      <dgm:t>
        <a:bodyPr/>
        <a:lstStyle/>
        <a:p>
          <a:endParaRPr lang="en-US"/>
        </a:p>
      </dgm:t>
    </dgm:pt>
    <dgm:pt modelId="{442A0547-845B-884F-A3D9-95098B6B7DDE}" type="pres">
      <dgm:prSet presAssocID="{A094CC65-6B07-CA4E-92A6-A69D78A82386}" presName="connectorText" presStyleLbl="sibTrans2D1" presStyleIdx="2" presStyleCnt="11"/>
      <dgm:spPr/>
      <dgm:t>
        <a:bodyPr/>
        <a:lstStyle/>
        <a:p>
          <a:endParaRPr lang="en-US"/>
        </a:p>
      </dgm:t>
    </dgm:pt>
    <dgm:pt modelId="{487E3FE1-DF96-8940-BD1E-9C77B569F707}" type="pres">
      <dgm:prSet presAssocID="{21EEB49A-E25C-154B-9AF0-E368915FFF57}" presName="node" presStyleLbl="node1" presStyleIdx="2" presStyleCnt="11" custScaleX="179031" custRadScaleRad="134475" custRadScaleInc="49117">
        <dgm:presLayoutVars>
          <dgm:bulletEnabled val="1"/>
        </dgm:presLayoutVars>
      </dgm:prSet>
      <dgm:spPr/>
      <dgm:t>
        <a:bodyPr/>
        <a:lstStyle/>
        <a:p>
          <a:endParaRPr lang="en-US"/>
        </a:p>
      </dgm:t>
    </dgm:pt>
    <dgm:pt modelId="{256E78D1-881E-054E-8E08-B3C820E40A19}" type="pres">
      <dgm:prSet presAssocID="{998CF4AD-FCAF-494D-B361-412F51DFD30B}" presName="parTrans" presStyleLbl="sibTrans2D1" presStyleIdx="3" presStyleCnt="11"/>
      <dgm:spPr/>
      <dgm:t>
        <a:bodyPr/>
        <a:lstStyle/>
        <a:p>
          <a:endParaRPr lang="en-US"/>
        </a:p>
      </dgm:t>
    </dgm:pt>
    <dgm:pt modelId="{5339EA4E-78D7-444D-B757-C52AFFBAB3DF}" type="pres">
      <dgm:prSet presAssocID="{998CF4AD-FCAF-494D-B361-412F51DFD30B}" presName="connectorText" presStyleLbl="sibTrans2D1" presStyleIdx="3" presStyleCnt="11"/>
      <dgm:spPr/>
      <dgm:t>
        <a:bodyPr/>
        <a:lstStyle/>
        <a:p>
          <a:endParaRPr lang="en-US"/>
        </a:p>
      </dgm:t>
    </dgm:pt>
    <dgm:pt modelId="{F8ED75B4-1C40-2648-A875-8F43D0018FE7}" type="pres">
      <dgm:prSet presAssocID="{E1D577AB-6E44-3A44-80BE-0F399E60DD07}" presName="node" presStyleLbl="node1" presStyleIdx="3" presStyleCnt="11" custScaleX="161571" custRadScaleRad="128544" custRadScaleInc="-12491">
        <dgm:presLayoutVars>
          <dgm:bulletEnabled val="1"/>
        </dgm:presLayoutVars>
      </dgm:prSet>
      <dgm:spPr/>
      <dgm:t>
        <a:bodyPr/>
        <a:lstStyle/>
        <a:p>
          <a:endParaRPr lang="en-US"/>
        </a:p>
      </dgm:t>
    </dgm:pt>
    <dgm:pt modelId="{82C0EAC9-E56D-7B48-BF31-AE37A2CADBD8}" type="pres">
      <dgm:prSet presAssocID="{61578A2D-A76D-2F4E-8DFF-1B298268B154}" presName="parTrans" presStyleLbl="sibTrans2D1" presStyleIdx="4" presStyleCnt="11"/>
      <dgm:spPr/>
      <dgm:t>
        <a:bodyPr/>
        <a:lstStyle/>
        <a:p>
          <a:endParaRPr lang="en-US"/>
        </a:p>
      </dgm:t>
    </dgm:pt>
    <dgm:pt modelId="{D7134C2A-2288-D146-9A21-911AEF105B33}" type="pres">
      <dgm:prSet presAssocID="{61578A2D-A76D-2F4E-8DFF-1B298268B154}" presName="connectorText" presStyleLbl="sibTrans2D1" presStyleIdx="4" presStyleCnt="11"/>
      <dgm:spPr/>
      <dgm:t>
        <a:bodyPr/>
        <a:lstStyle/>
        <a:p>
          <a:endParaRPr lang="en-US"/>
        </a:p>
      </dgm:t>
    </dgm:pt>
    <dgm:pt modelId="{905CB22F-1353-F943-85EA-40186C172335}" type="pres">
      <dgm:prSet presAssocID="{42E9AD22-77A2-C043-B5F4-B5B2A1581961}" presName="node" presStyleLbl="node1" presStyleIdx="4" presStyleCnt="11" custScaleX="250221" custRadScaleRad="115851" custRadScaleInc="-46050">
        <dgm:presLayoutVars>
          <dgm:bulletEnabled val="1"/>
        </dgm:presLayoutVars>
      </dgm:prSet>
      <dgm:spPr/>
      <dgm:t>
        <a:bodyPr/>
        <a:lstStyle/>
        <a:p>
          <a:endParaRPr lang="en-US"/>
        </a:p>
      </dgm:t>
    </dgm:pt>
    <dgm:pt modelId="{F3905679-CEB5-2441-AF5D-E90258C9127B}" type="pres">
      <dgm:prSet presAssocID="{69F5911E-7151-1A4F-8F0C-D9D08CA4D25C}" presName="parTrans" presStyleLbl="sibTrans2D1" presStyleIdx="5" presStyleCnt="11"/>
      <dgm:spPr/>
      <dgm:t>
        <a:bodyPr/>
        <a:lstStyle/>
        <a:p>
          <a:endParaRPr lang="en-US"/>
        </a:p>
      </dgm:t>
    </dgm:pt>
    <dgm:pt modelId="{40E91267-266E-A145-BD89-311B4E35C511}" type="pres">
      <dgm:prSet presAssocID="{69F5911E-7151-1A4F-8F0C-D9D08CA4D25C}" presName="connectorText" presStyleLbl="sibTrans2D1" presStyleIdx="5" presStyleCnt="11"/>
      <dgm:spPr/>
      <dgm:t>
        <a:bodyPr/>
        <a:lstStyle/>
        <a:p>
          <a:endParaRPr lang="en-US"/>
        </a:p>
      </dgm:t>
    </dgm:pt>
    <dgm:pt modelId="{87D09975-79A3-1F42-9C21-D4E9BEF8EBFA}" type="pres">
      <dgm:prSet presAssocID="{4588E616-1CE2-5044-8B9F-FE2909EE6AFA}" presName="node" presStyleLbl="node1" presStyleIdx="5" presStyleCnt="11" custScaleX="161571" custRadScaleRad="101167" custRadScaleInc="-11268">
        <dgm:presLayoutVars>
          <dgm:bulletEnabled val="1"/>
        </dgm:presLayoutVars>
      </dgm:prSet>
      <dgm:spPr/>
      <dgm:t>
        <a:bodyPr/>
        <a:lstStyle/>
        <a:p>
          <a:endParaRPr lang="en-US"/>
        </a:p>
      </dgm:t>
    </dgm:pt>
    <dgm:pt modelId="{91995DE0-2F7A-2B4D-80E9-610E201AA34B}" type="pres">
      <dgm:prSet presAssocID="{DDDE6B96-B6AB-4D41-8450-D0DEFE09987C}" presName="parTrans" presStyleLbl="sibTrans2D1" presStyleIdx="6" presStyleCnt="11"/>
      <dgm:spPr/>
      <dgm:t>
        <a:bodyPr/>
        <a:lstStyle/>
        <a:p>
          <a:endParaRPr lang="en-US"/>
        </a:p>
      </dgm:t>
    </dgm:pt>
    <dgm:pt modelId="{E261AB29-9587-D74E-A442-073557AB8AE4}" type="pres">
      <dgm:prSet presAssocID="{DDDE6B96-B6AB-4D41-8450-D0DEFE09987C}" presName="connectorText" presStyleLbl="sibTrans2D1" presStyleIdx="6" presStyleCnt="11"/>
      <dgm:spPr/>
      <dgm:t>
        <a:bodyPr/>
        <a:lstStyle/>
        <a:p>
          <a:endParaRPr lang="en-US"/>
        </a:p>
      </dgm:t>
    </dgm:pt>
    <dgm:pt modelId="{1748374C-C978-1F4E-827D-C2613FC1E5A9}" type="pres">
      <dgm:prSet presAssocID="{A5C9183E-D208-924E-A597-5430F4742B85}" presName="node" presStyleLbl="node1" presStyleIdx="6" presStyleCnt="11" custScaleX="161571" custRadScaleRad="106932" custRadScaleInc="58954">
        <dgm:presLayoutVars>
          <dgm:bulletEnabled val="1"/>
        </dgm:presLayoutVars>
      </dgm:prSet>
      <dgm:spPr/>
      <dgm:t>
        <a:bodyPr/>
        <a:lstStyle/>
        <a:p>
          <a:endParaRPr lang="en-US"/>
        </a:p>
      </dgm:t>
    </dgm:pt>
    <dgm:pt modelId="{65757A42-EC42-FC4B-B619-C25E82640B77}" type="pres">
      <dgm:prSet presAssocID="{9DB27C66-FF81-464E-A4CA-7D20035048FA}" presName="parTrans" presStyleLbl="sibTrans2D1" presStyleIdx="7" presStyleCnt="11"/>
      <dgm:spPr/>
      <dgm:t>
        <a:bodyPr/>
        <a:lstStyle/>
        <a:p>
          <a:endParaRPr lang="en-US"/>
        </a:p>
      </dgm:t>
    </dgm:pt>
    <dgm:pt modelId="{944D8EC6-C9A8-6542-A218-608ACBD8FABE}" type="pres">
      <dgm:prSet presAssocID="{9DB27C66-FF81-464E-A4CA-7D20035048FA}" presName="connectorText" presStyleLbl="sibTrans2D1" presStyleIdx="7" presStyleCnt="11"/>
      <dgm:spPr/>
      <dgm:t>
        <a:bodyPr/>
        <a:lstStyle/>
        <a:p>
          <a:endParaRPr lang="en-US"/>
        </a:p>
      </dgm:t>
    </dgm:pt>
    <dgm:pt modelId="{39ADFB57-FB66-7849-AC5A-D07AAB53CE4C}" type="pres">
      <dgm:prSet presAssocID="{75A30D18-D8BE-854A-BE90-1224443FE062}" presName="node" presStyleLbl="node1" presStyleIdx="7" presStyleCnt="11" custScaleX="187284" custScaleY="102394" custRadScaleRad="135480" custRadScaleInc="86950">
        <dgm:presLayoutVars>
          <dgm:bulletEnabled val="1"/>
        </dgm:presLayoutVars>
      </dgm:prSet>
      <dgm:spPr/>
      <dgm:t>
        <a:bodyPr/>
        <a:lstStyle/>
        <a:p>
          <a:endParaRPr lang="en-US"/>
        </a:p>
      </dgm:t>
    </dgm:pt>
    <dgm:pt modelId="{3952E023-3C7B-DA44-B21D-4F5E08BE1F6B}" type="pres">
      <dgm:prSet presAssocID="{23A10B75-7892-6941-BF09-3BABF0B671E9}" presName="parTrans" presStyleLbl="sibTrans2D1" presStyleIdx="8" presStyleCnt="11"/>
      <dgm:spPr/>
      <dgm:t>
        <a:bodyPr/>
        <a:lstStyle/>
        <a:p>
          <a:endParaRPr lang="en-US"/>
        </a:p>
      </dgm:t>
    </dgm:pt>
    <dgm:pt modelId="{6E9CFE85-4B8E-374D-AC81-CCACEE1553C8}" type="pres">
      <dgm:prSet presAssocID="{23A10B75-7892-6941-BF09-3BABF0B671E9}" presName="connectorText" presStyleLbl="sibTrans2D1" presStyleIdx="8" presStyleCnt="11"/>
      <dgm:spPr/>
      <dgm:t>
        <a:bodyPr/>
        <a:lstStyle/>
        <a:p>
          <a:endParaRPr lang="en-US"/>
        </a:p>
      </dgm:t>
    </dgm:pt>
    <dgm:pt modelId="{955C2699-AE6D-BD44-A31A-5DC8D7DE0861}" type="pres">
      <dgm:prSet presAssocID="{E61DB9B0-CBC0-3241-84E6-CDB4A7108EC9}" presName="node" presStyleLbl="node1" presStyleIdx="8" presStyleCnt="11" custScaleX="192948" custRadScaleRad="136296" custRadScaleInc="18348">
        <dgm:presLayoutVars>
          <dgm:bulletEnabled val="1"/>
        </dgm:presLayoutVars>
      </dgm:prSet>
      <dgm:spPr/>
      <dgm:t>
        <a:bodyPr/>
        <a:lstStyle/>
        <a:p>
          <a:endParaRPr lang="en-US"/>
        </a:p>
      </dgm:t>
    </dgm:pt>
    <dgm:pt modelId="{451E2B3A-7D0C-D241-8A81-DCDE0287C333}" type="pres">
      <dgm:prSet presAssocID="{1212094D-5E23-3F4F-AE71-CDF6B3013D14}" presName="parTrans" presStyleLbl="sibTrans2D1" presStyleIdx="9" presStyleCnt="11"/>
      <dgm:spPr/>
      <dgm:t>
        <a:bodyPr/>
        <a:lstStyle/>
        <a:p>
          <a:endParaRPr lang="en-US"/>
        </a:p>
      </dgm:t>
    </dgm:pt>
    <dgm:pt modelId="{1E4EB2EE-B888-1543-9AE2-74377B705E5B}" type="pres">
      <dgm:prSet presAssocID="{1212094D-5E23-3F4F-AE71-CDF6B3013D14}" presName="connectorText" presStyleLbl="sibTrans2D1" presStyleIdx="9" presStyleCnt="11"/>
      <dgm:spPr/>
      <dgm:t>
        <a:bodyPr/>
        <a:lstStyle/>
        <a:p>
          <a:endParaRPr lang="en-US"/>
        </a:p>
      </dgm:t>
    </dgm:pt>
    <dgm:pt modelId="{ED83C978-6549-AA42-9E59-CFD3302FC505}" type="pres">
      <dgm:prSet presAssocID="{3A068391-BD0E-DD4A-945C-9FE1060E3BF5}" presName="node" presStyleLbl="node1" presStyleIdx="9" presStyleCnt="11" custScaleX="161571" custRadScaleRad="133062" custRadScaleInc="-42552">
        <dgm:presLayoutVars>
          <dgm:bulletEnabled val="1"/>
        </dgm:presLayoutVars>
      </dgm:prSet>
      <dgm:spPr/>
      <dgm:t>
        <a:bodyPr/>
        <a:lstStyle/>
        <a:p>
          <a:endParaRPr lang="en-US"/>
        </a:p>
      </dgm:t>
    </dgm:pt>
    <dgm:pt modelId="{5EAC10F6-A1FD-9A43-AB34-1BCC62549121}" type="pres">
      <dgm:prSet presAssocID="{9A3A7EA0-A258-5A4C-9E25-3B6CEDCA37F9}" presName="parTrans" presStyleLbl="sibTrans2D1" presStyleIdx="10" presStyleCnt="11"/>
      <dgm:spPr/>
      <dgm:t>
        <a:bodyPr/>
        <a:lstStyle/>
        <a:p>
          <a:endParaRPr lang="en-US"/>
        </a:p>
      </dgm:t>
    </dgm:pt>
    <dgm:pt modelId="{A291E090-1AF8-B04E-B068-BE0942712AA1}" type="pres">
      <dgm:prSet presAssocID="{9A3A7EA0-A258-5A4C-9E25-3B6CEDCA37F9}" presName="connectorText" presStyleLbl="sibTrans2D1" presStyleIdx="10" presStyleCnt="11"/>
      <dgm:spPr/>
      <dgm:t>
        <a:bodyPr/>
        <a:lstStyle/>
        <a:p>
          <a:endParaRPr lang="en-US"/>
        </a:p>
      </dgm:t>
    </dgm:pt>
    <dgm:pt modelId="{BC853B99-6082-EB45-98F8-0BBF7EB18FF9}" type="pres">
      <dgm:prSet presAssocID="{C83CFD93-8942-754F-AAEB-8CD1984A9ABF}" presName="node" presStyleLbl="node1" presStyleIdx="10" presStyleCnt="11" custScaleX="173226" custRadScaleRad="116892" custRadScaleInc="-96076">
        <dgm:presLayoutVars>
          <dgm:bulletEnabled val="1"/>
        </dgm:presLayoutVars>
      </dgm:prSet>
      <dgm:spPr/>
      <dgm:t>
        <a:bodyPr/>
        <a:lstStyle/>
        <a:p>
          <a:endParaRPr lang="en-US"/>
        </a:p>
      </dgm:t>
    </dgm:pt>
  </dgm:ptLst>
  <dgm:cxnLst>
    <dgm:cxn modelId="{344A8531-4BEC-BC46-93BB-E49C2DA4F56F}" srcId="{CA5ED505-37C3-AE4C-BCB2-6800E443BE3D}" destId="{429A42D1-C836-4748-ADC8-6B66BC2D899B}" srcOrd="0" destOrd="0" parTransId="{CC2483D3-4421-224A-864F-068EEB2C30F2}" sibTransId="{DCC40E71-590B-6C47-B2CB-9B53642A7B57}"/>
    <dgm:cxn modelId="{372D18E1-FD2E-A346-A67D-1481431A032B}" type="presOf" srcId="{4588E616-1CE2-5044-8B9F-FE2909EE6AFA}" destId="{87D09975-79A3-1F42-9C21-D4E9BEF8EBFA}" srcOrd="0" destOrd="0" presId="urn:microsoft.com/office/officeart/2005/8/layout/radial5"/>
    <dgm:cxn modelId="{E458C86A-4A50-1B47-B160-50A7DC008C1F}" type="presOf" srcId="{69F5911E-7151-1A4F-8F0C-D9D08CA4D25C}" destId="{40E91267-266E-A145-BD89-311B4E35C511}" srcOrd="1" destOrd="0" presId="urn:microsoft.com/office/officeart/2005/8/layout/radial5"/>
    <dgm:cxn modelId="{E9C562D7-BB51-F94F-A9AE-4DAB5814F16B}" type="presOf" srcId="{429A42D1-C836-4748-ADC8-6B66BC2D899B}" destId="{9727E942-F4CE-B746-8DDC-C39B42704EF7}" srcOrd="0" destOrd="0" presId="urn:microsoft.com/office/officeart/2005/8/layout/radial5"/>
    <dgm:cxn modelId="{B3B03FE7-D455-1A4B-8898-E519CD5F4C33}" type="presOf" srcId="{A262CB52-51B9-174C-8989-797889C6C1F5}" destId="{A9E62FC7-26F0-C24F-8427-735FF38E8747}" srcOrd="0" destOrd="0" presId="urn:microsoft.com/office/officeart/2005/8/layout/radial5"/>
    <dgm:cxn modelId="{2F58CE75-CF42-304A-8ABE-535083F9DC50}" srcId="{429A42D1-C836-4748-ADC8-6B66BC2D899B}" destId="{E61DB9B0-CBC0-3241-84E6-CDB4A7108EC9}" srcOrd="8" destOrd="0" parTransId="{23A10B75-7892-6941-BF09-3BABF0B671E9}" sibTransId="{4C361DB1-BF65-8642-BD23-05B9178056C2}"/>
    <dgm:cxn modelId="{CE08C9A7-DB42-3747-B89A-A022FE032A0C}" type="presOf" srcId="{9A3A7EA0-A258-5A4C-9E25-3B6CEDCA37F9}" destId="{A291E090-1AF8-B04E-B068-BE0942712AA1}" srcOrd="1" destOrd="0" presId="urn:microsoft.com/office/officeart/2005/8/layout/radial5"/>
    <dgm:cxn modelId="{1AEFD0AA-BBC5-5740-82DB-5520AEE6DF10}" type="presOf" srcId="{1212094D-5E23-3F4F-AE71-CDF6B3013D14}" destId="{451E2B3A-7D0C-D241-8A81-DCDE0287C333}" srcOrd="0" destOrd="0" presId="urn:microsoft.com/office/officeart/2005/8/layout/radial5"/>
    <dgm:cxn modelId="{1884E0E5-6140-0140-802D-9FB56F4EB57F}" srcId="{429A42D1-C836-4748-ADC8-6B66BC2D899B}" destId="{F167F9FD-19EB-9244-91C2-A2E793181025}" srcOrd="1" destOrd="0" parTransId="{C223B90C-3479-D046-91D2-D4C618B21351}" sibTransId="{69ADDA34-A44A-A445-B0E5-4B8DE2BCDCF6}"/>
    <dgm:cxn modelId="{70938C46-3C6D-A548-83ED-AC5DC03E5670}" type="presOf" srcId="{21EEB49A-E25C-154B-9AF0-E368915FFF57}" destId="{487E3FE1-DF96-8940-BD1E-9C77B569F707}" srcOrd="0" destOrd="0" presId="urn:microsoft.com/office/officeart/2005/8/layout/radial5"/>
    <dgm:cxn modelId="{6D83B897-7FD0-9146-8912-1D85C02BD2B9}" type="presOf" srcId="{36238358-C5B2-404C-B816-CF31E82D3946}" destId="{C17BAEA1-313B-3F4D-B87E-4814C2B894E8}" srcOrd="0" destOrd="0" presId="urn:microsoft.com/office/officeart/2005/8/layout/radial5"/>
    <dgm:cxn modelId="{861E836D-84F5-7146-A8BA-60CEF20FEF7F}" type="presOf" srcId="{75A30D18-D8BE-854A-BE90-1224443FE062}" destId="{39ADFB57-FB66-7849-AC5A-D07AAB53CE4C}" srcOrd="0" destOrd="0" presId="urn:microsoft.com/office/officeart/2005/8/layout/radial5"/>
    <dgm:cxn modelId="{F7F84DC2-A84A-824C-AAE5-AC85476FB21E}" type="presOf" srcId="{998CF4AD-FCAF-494D-B361-412F51DFD30B}" destId="{5339EA4E-78D7-444D-B757-C52AFFBAB3DF}" srcOrd="1" destOrd="0" presId="urn:microsoft.com/office/officeart/2005/8/layout/radial5"/>
    <dgm:cxn modelId="{AEFA4214-992E-024C-AE3A-5C9910CA1B0F}" srcId="{429A42D1-C836-4748-ADC8-6B66BC2D899B}" destId="{42E9AD22-77A2-C043-B5F4-B5B2A1581961}" srcOrd="4" destOrd="0" parTransId="{61578A2D-A76D-2F4E-8DFF-1B298268B154}" sibTransId="{208E5A63-80F7-574B-8A5E-779EB682D8FF}"/>
    <dgm:cxn modelId="{18E12C47-C8F4-024F-B944-B4E8B07E6C36}" type="presOf" srcId="{C83CFD93-8942-754F-AAEB-8CD1984A9ABF}" destId="{BC853B99-6082-EB45-98F8-0BBF7EB18FF9}" srcOrd="0" destOrd="0" presId="urn:microsoft.com/office/officeart/2005/8/layout/radial5"/>
    <dgm:cxn modelId="{E02B827B-C326-2043-91CE-3D53F861230A}" type="presOf" srcId="{E61DB9B0-CBC0-3241-84E6-CDB4A7108EC9}" destId="{955C2699-AE6D-BD44-A31A-5DC8D7DE0861}" srcOrd="0" destOrd="0" presId="urn:microsoft.com/office/officeart/2005/8/layout/radial5"/>
    <dgm:cxn modelId="{FF89B764-C321-A342-B599-09EE086EB02C}" srcId="{429A42D1-C836-4748-ADC8-6B66BC2D899B}" destId="{A5C9183E-D208-924E-A597-5430F4742B85}" srcOrd="6" destOrd="0" parTransId="{DDDE6B96-B6AB-4D41-8450-D0DEFE09987C}" sibTransId="{B0EC3D55-242F-7E49-AE6F-B812DE81533A}"/>
    <dgm:cxn modelId="{ECFF7377-7019-6842-B306-0508FC60336F}" type="presOf" srcId="{1212094D-5E23-3F4F-AE71-CDF6B3013D14}" destId="{1E4EB2EE-B888-1543-9AE2-74377B705E5B}" srcOrd="1" destOrd="0" presId="urn:microsoft.com/office/officeart/2005/8/layout/radial5"/>
    <dgm:cxn modelId="{AACD9018-5B6A-AC46-B39D-3BB62C5E7A3E}" type="presOf" srcId="{CA5ED505-37C3-AE4C-BCB2-6800E443BE3D}" destId="{3B9E3AEC-C468-E046-9D12-61CFF366B27F}" srcOrd="0" destOrd="0" presId="urn:microsoft.com/office/officeart/2005/8/layout/radial5"/>
    <dgm:cxn modelId="{673E51DA-F48D-5649-BCA2-61E8F9495357}" type="presOf" srcId="{42E9AD22-77A2-C043-B5F4-B5B2A1581961}" destId="{905CB22F-1353-F943-85EA-40186C172335}" srcOrd="0" destOrd="0" presId="urn:microsoft.com/office/officeart/2005/8/layout/radial5"/>
    <dgm:cxn modelId="{505E2870-4B1F-A142-920C-F8F7F3235473}" type="presOf" srcId="{F167F9FD-19EB-9244-91C2-A2E793181025}" destId="{9DC2FC55-BD5C-BB4D-821D-9D9910CBCB85}" srcOrd="0" destOrd="0" presId="urn:microsoft.com/office/officeart/2005/8/layout/radial5"/>
    <dgm:cxn modelId="{E10BFBD1-F8C2-ED47-A934-6018F612BD77}" type="presOf" srcId="{C223B90C-3479-D046-91D2-D4C618B21351}" destId="{366ABF75-B1F0-7F4E-9063-ADDA6B5CDA9E}" srcOrd="0" destOrd="0" presId="urn:microsoft.com/office/officeart/2005/8/layout/radial5"/>
    <dgm:cxn modelId="{536F62C3-8540-434A-9571-E4BB33F03D9D}" srcId="{429A42D1-C836-4748-ADC8-6B66BC2D899B}" destId="{21EEB49A-E25C-154B-9AF0-E368915FFF57}" srcOrd="2" destOrd="0" parTransId="{A094CC65-6B07-CA4E-92A6-A69D78A82386}" sibTransId="{2CA779A5-34F1-6E47-9DEB-9F8E3EA97B99}"/>
    <dgm:cxn modelId="{0E1D2E9F-2FE3-234F-9003-44B9477C3F41}" type="presOf" srcId="{69F5911E-7151-1A4F-8F0C-D9D08CA4D25C}" destId="{F3905679-CEB5-2441-AF5D-E90258C9127B}" srcOrd="0" destOrd="0" presId="urn:microsoft.com/office/officeart/2005/8/layout/radial5"/>
    <dgm:cxn modelId="{128FE4D9-E032-6E40-A448-E4EF17D001F7}" srcId="{429A42D1-C836-4748-ADC8-6B66BC2D899B}" destId="{4588E616-1CE2-5044-8B9F-FE2909EE6AFA}" srcOrd="5" destOrd="0" parTransId="{69F5911E-7151-1A4F-8F0C-D9D08CA4D25C}" sibTransId="{4BD2D959-149E-FE49-BEFD-75BEC8B6F12B}"/>
    <dgm:cxn modelId="{A875D636-466E-E648-94EB-0A5A4EE34CD8}" type="presOf" srcId="{998CF4AD-FCAF-494D-B361-412F51DFD30B}" destId="{256E78D1-881E-054E-8E08-B3C820E40A19}" srcOrd="0" destOrd="0" presId="urn:microsoft.com/office/officeart/2005/8/layout/radial5"/>
    <dgm:cxn modelId="{929CE5B8-6BA8-DA42-8397-A8E809FD86C0}" type="presOf" srcId="{61578A2D-A76D-2F4E-8DFF-1B298268B154}" destId="{82C0EAC9-E56D-7B48-BF31-AE37A2CADBD8}" srcOrd="0" destOrd="0" presId="urn:microsoft.com/office/officeart/2005/8/layout/radial5"/>
    <dgm:cxn modelId="{8863633E-73A6-154D-8C51-47B301527BD9}" type="presOf" srcId="{E1D577AB-6E44-3A44-80BE-0F399E60DD07}" destId="{F8ED75B4-1C40-2648-A875-8F43D0018FE7}" srcOrd="0" destOrd="0" presId="urn:microsoft.com/office/officeart/2005/8/layout/radial5"/>
    <dgm:cxn modelId="{46C2BE59-BBF5-3142-81FB-AD496FF244DE}" type="presOf" srcId="{9DB27C66-FF81-464E-A4CA-7D20035048FA}" destId="{944D8EC6-C9A8-6542-A218-608ACBD8FABE}" srcOrd="1" destOrd="0" presId="urn:microsoft.com/office/officeart/2005/8/layout/radial5"/>
    <dgm:cxn modelId="{B1A4BBAA-8450-8643-9F07-1F6EC2A96A04}" srcId="{429A42D1-C836-4748-ADC8-6B66BC2D899B}" destId="{E1D577AB-6E44-3A44-80BE-0F399E60DD07}" srcOrd="3" destOrd="0" parTransId="{998CF4AD-FCAF-494D-B361-412F51DFD30B}" sibTransId="{EE4AD932-6EE0-8C42-9916-1856631C471A}"/>
    <dgm:cxn modelId="{C8EED6A9-5609-F84F-86C0-878E515EA13F}" type="presOf" srcId="{9DB27C66-FF81-464E-A4CA-7D20035048FA}" destId="{65757A42-EC42-FC4B-B619-C25E82640B77}" srcOrd="0" destOrd="0" presId="urn:microsoft.com/office/officeart/2005/8/layout/radial5"/>
    <dgm:cxn modelId="{D3CB4FDD-D6C9-2246-BBAF-6546CF4FD45C}" type="presOf" srcId="{3A068391-BD0E-DD4A-945C-9FE1060E3BF5}" destId="{ED83C978-6549-AA42-9E59-CFD3302FC505}" srcOrd="0" destOrd="0" presId="urn:microsoft.com/office/officeart/2005/8/layout/radial5"/>
    <dgm:cxn modelId="{AFD908D7-E17F-CD47-962F-3A138AF67BE3}" srcId="{429A42D1-C836-4748-ADC8-6B66BC2D899B}" destId="{75A30D18-D8BE-854A-BE90-1224443FE062}" srcOrd="7" destOrd="0" parTransId="{9DB27C66-FF81-464E-A4CA-7D20035048FA}" sibTransId="{1F689861-BA4D-8149-815D-8C887A27EDEE}"/>
    <dgm:cxn modelId="{C8FC4AC8-278F-E644-9304-C2F84DB929D5}" srcId="{429A42D1-C836-4748-ADC8-6B66BC2D899B}" destId="{3A068391-BD0E-DD4A-945C-9FE1060E3BF5}" srcOrd="9" destOrd="0" parTransId="{1212094D-5E23-3F4F-AE71-CDF6B3013D14}" sibTransId="{46244F6D-CC32-F942-A855-3203D3583D4B}"/>
    <dgm:cxn modelId="{0A6ECDAE-E920-2040-92D5-D7617AC5A3C0}" type="presOf" srcId="{A5C9183E-D208-924E-A597-5430F4742B85}" destId="{1748374C-C978-1F4E-827D-C2613FC1E5A9}" srcOrd="0" destOrd="0" presId="urn:microsoft.com/office/officeart/2005/8/layout/radial5"/>
    <dgm:cxn modelId="{168D9D9F-6BFC-BE41-AE25-660099C8EB7D}" type="presOf" srcId="{23A10B75-7892-6941-BF09-3BABF0B671E9}" destId="{6E9CFE85-4B8E-374D-AC81-CCACEE1553C8}" srcOrd="1" destOrd="0" presId="urn:microsoft.com/office/officeart/2005/8/layout/radial5"/>
    <dgm:cxn modelId="{574BBECB-B4E9-9845-8CC1-A43C45F44D13}" type="presOf" srcId="{C223B90C-3479-D046-91D2-D4C618B21351}" destId="{1B489ACA-8906-D94D-BADE-9E2D8E146F72}" srcOrd="1" destOrd="0" presId="urn:microsoft.com/office/officeart/2005/8/layout/radial5"/>
    <dgm:cxn modelId="{768F5BD2-A520-C54A-BB7C-6DAF4AB1C64C}" type="presOf" srcId="{9A3A7EA0-A258-5A4C-9E25-3B6CEDCA37F9}" destId="{5EAC10F6-A1FD-9A43-AB34-1BCC62549121}" srcOrd="0" destOrd="0" presId="urn:microsoft.com/office/officeart/2005/8/layout/radial5"/>
    <dgm:cxn modelId="{304CDD21-46C2-4B4D-8402-67B4132F09DF}" type="presOf" srcId="{23A10B75-7892-6941-BF09-3BABF0B671E9}" destId="{3952E023-3C7B-DA44-B21D-4F5E08BE1F6B}" srcOrd="0" destOrd="0" presId="urn:microsoft.com/office/officeart/2005/8/layout/radial5"/>
    <dgm:cxn modelId="{D03080B0-E394-B342-9063-E8C7BF69AD99}" srcId="{429A42D1-C836-4748-ADC8-6B66BC2D899B}" destId="{A262CB52-51B9-174C-8989-797889C6C1F5}" srcOrd="0" destOrd="0" parTransId="{36238358-C5B2-404C-B816-CF31E82D3946}" sibTransId="{A5FEAB8C-BD87-FD4C-9950-AAE9DD833552}"/>
    <dgm:cxn modelId="{8E7C3A97-9334-D341-8EC2-4CE477C512EB}" type="presOf" srcId="{A094CC65-6B07-CA4E-92A6-A69D78A82386}" destId="{442A0547-845B-884F-A3D9-95098B6B7DDE}" srcOrd="1" destOrd="0" presId="urn:microsoft.com/office/officeart/2005/8/layout/radial5"/>
    <dgm:cxn modelId="{C6EA3275-4189-224C-89F3-5890A2DF931C}" srcId="{429A42D1-C836-4748-ADC8-6B66BC2D899B}" destId="{C83CFD93-8942-754F-AAEB-8CD1984A9ABF}" srcOrd="10" destOrd="0" parTransId="{9A3A7EA0-A258-5A4C-9E25-3B6CEDCA37F9}" sibTransId="{82CAE446-932C-664A-B376-15ACA4A654DE}"/>
    <dgm:cxn modelId="{EAD0CF8D-7D0E-AA47-9117-88D62A93A8DB}" type="presOf" srcId="{DDDE6B96-B6AB-4D41-8450-D0DEFE09987C}" destId="{91995DE0-2F7A-2B4D-80E9-610E201AA34B}" srcOrd="0" destOrd="0" presId="urn:microsoft.com/office/officeart/2005/8/layout/radial5"/>
    <dgm:cxn modelId="{582C1CFD-9437-C94C-8608-3DFDDAAA96AB}" type="presOf" srcId="{36238358-C5B2-404C-B816-CF31E82D3946}" destId="{3DB3C464-3A17-4643-A02C-CD97A7E42D92}" srcOrd="1" destOrd="0" presId="urn:microsoft.com/office/officeart/2005/8/layout/radial5"/>
    <dgm:cxn modelId="{0A2A93B6-FF70-D24A-B761-D8E7E1D85701}" type="presOf" srcId="{DDDE6B96-B6AB-4D41-8450-D0DEFE09987C}" destId="{E261AB29-9587-D74E-A442-073557AB8AE4}" srcOrd="1" destOrd="0" presId="urn:microsoft.com/office/officeart/2005/8/layout/radial5"/>
    <dgm:cxn modelId="{3E7F1675-99DD-B542-BFA5-29BF40151D91}" type="presOf" srcId="{61578A2D-A76D-2F4E-8DFF-1B298268B154}" destId="{D7134C2A-2288-D146-9A21-911AEF105B33}" srcOrd="1" destOrd="0" presId="urn:microsoft.com/office/officeart/2005/8/layout/radial5"/>
    <dgm:cxn modelId="{C343DEDD-84F5-9541-9B97-31AFFE19A74E}" type="presOf" srcId="{A094CC65-6B07-CA4E-92A6-A69D78A82386}" destId="{D902AB08-6C16-2746-A7E1-A92D0FCAD8D3}" srcOrd="0" destOrd="0" presId="urn:microsoft.com/office/officeart/2005/8/layout/radial5"/>
    <dgm:cxn modelId="{2C8B4F9F-04A5-C048-9002-3F8A95BD0256}" type="presParOf" srcId="{3B9E3AEC-C468-E046-9D12-61CFF366B27F}" destId="{9727E942-F4CE-B746-8DDC-C39B42704EF7}" srcOrd="0" destOrd="0" presId="urn:microsoft.com/office/officeart/2005/8/layout/radial5"/>
    <dgm:cxn modelId="{63451F35-670D-EB44-8552-8A2B221DD3EC}" type="presParOf" srcId="{3B9E3AEC-C468-E046-9D12-61CFF366B27F}" destId="{C17BAEA1-313B-3F4D-B87E-4814C2B894E8}" srcOrd="1" destOrd="0" presId="urn:microsoft.com/office/officeart/2005/8/layout/radial5"/>
    <dgm:cxn modelId="{7AED75DB-6817-A04E-8EAB-FCBC60865AC5}" type="presParOf" srcId="{C17BAEA1-313B-3F4D-B87E-4814C2B894E8}" destId="{3DB3C464-3A17-4643-A02C-CD97A7E42D92}" srcOrd="0" destOrd="0" presId="urn:microsoft.com/office/officeart/2005/8/layout/radial5"/>
    <dgm:cxn modelId="{F2610483-9EE3-2040-8901-9F3939E0331F}" type="presParOf" srcId="{3B9E3AEC-C468-E046-9D12-61CFF366B27F}" destId="{A9E62FC7-26F0-C24F-8427-735FF38E8747}" srcOrd="2" destOrd="0" presId="urn:microsoft.com/office/officeart/2005/8/layout/radial5"/>
    <dgm:cxn modelId="{957D10A2-80C1-E747-A9F4-61F853FDDB6E}" type="presParOf" srcId="{3B9E3AEC-C468-E046-9D12-61CFF366B27F}" destId="{366ABF75-B1F0-7F4E-9063-ADDA6B5CDA9E}" srcOrd="3" destOrd="0" presId="urn:microsoft.com/office/officeart/2005/8/layout/radial5"/>
    <dgm:cxn modelId="{07F9AD1B-1BB8-DE45-BC52-83B94D29ACF9}" type="presParOf" srcId="{366ABF75-B1F0-7F4E-9063-ADDA6B5CDA9E}" destId="{1B489ACA-8906-D94D-BADE-9E2D8E146F72}" srcOrd="0" destOrd="0" presId="urn:microsoft.com/office/officeart/2005/8/layout/radial5"/>
    <dgm:cxn modelId="{FF47473A-35CD-C345-8F87-CE7501595915}" type="presParOf" srcId="{3B9E3AEC-C468-E046-9D12-61CFF366B27F}" destId="{9DC2FC55-BD5C-BB4D-821D-9D9910CBCB85}" srcOrd="4" destOrd="0" presId="urn:microsoft.com/office/officeart/2005/8/layout/radial5"/>
    <dgm:cxn modelId="{5462D01B-87E4-8A4A-9ED2-0875439DC9D9}" type="presParOf" srcId="{3B9E3AEC-C468-E046-9D12-61CFF366B27F}" destId="{D902AB08-6C16-2746-A7E1-A92D0FCAD8D3}" srcOrd="5" destOrd="0" presId="urn:microsoft.com/office/officeart/2005/8/layout/radial5"/>
    <dgm:cxn modelId="{9F856CF6-2D90-F545-B6A6-FC8DF0AC0DA0}" type="presParOf" srcId="{D902AB08-6C16-2746-A7E1-A92D0FCAD8D3}" destId="{442A0547-845B-884F-A3D9-95098B6B7DDE}" srcOrd="0" destOrd="0" presId="urn:microsoft.com/office/officeart/2005/8/layout/radial5"/>
    <dgm:cxn modelId="{67397250-48B8-8F4B-A1B2-0476901C15F7}" type="presParOf" srcId="{3B9E3AEC-C468-E046-9D12-61CFF366B27F}" destId="{487E3FE1-DF96-8940-BD1E-9C77B569F707}" srcOrd="6" destOrd="0" presId="urn:microsoft.com/office/officeart/2005/8/layout/radial5"/>
    <dgm:cxn modelId="{C1E7AC35-A4B4-3D4A-906D-2FBD333BFFC8}" type="presParOf" srcId="{3B9E3AEC-C468-E046-9D12-61CFF366B27F}" destId="{256E78D1-881E-054E-8E08-B3C820E40A19}" srcOrd="7" destOrd="0" presId="urn:microsoft.com/office/officeart/2005/8/layout/radial5"/>
    <dgm:cxn modelId="{13C49FA4-2A93-F74C-9033-2858ED9B341A}" type="presParOf" srcId="{256E78D1-881E-054E-8E08-B3C820E40A19}" destId="{5339EA4E-78D7-444D-B757-C52AFFBAB3DF}" srcOrd="0" destOrd="0" presId="urn:microsoft.com/office/officeart/2005/8/layout/radial5"/>
    <dgm:cxn modelId="{36D023FE-7A93-8643-9FDA-926266CA41A2}" type="presParOf" srcId="{3B9E3AEC-C468-E046-9D12-61CFF366B27F}" destId="{F8ED75B4-1C40-2648-A875-8F43D0018FE7}" srcOrd="8" destOrd="0" presId="urn:microsoft.com/office/officeart/2005/8/layout/radial5"/>
    <dgm:cxn modelId="{CFE6AE00-7414-4B49-B2AB-BF56C7276D9C}" type="presParOf" srcId="{3B9E3AEC-C468-E046-9D12-61CFF366B27F}" destId="{82C0EAC9-E56D-7B48-BF31-AE37A2CADBD8}" srcOrd="9" destOrd="0" presId="urn:microsoft.com/office/officeart/2005/8/layout/radial5"/>
    <dgm:cxn modelId="{1F1F38D6-7B14-8940-BE48-554B47EE303C}" type="presParOf" srcId="{82C0EAC9-E56D-7B48-BF31-AE37A2CADBD8}" destId="{D7134C2A-2288-D146-9A21-911AEF105B33}" srcOrd="0" destOrd="0" presId="urn:microsoft.com/office/officeart/2005/8/layout/radial5"/>
    <dgm:cxn modelId="{4D99C7EB-3992-C642-8E48-B9430EBD44F7}" type="presParOf" srcId="{3B9E3AEC-C468-E046-9D12-61CFF366B27F}" destId="{905CB22F-1353-F943-85EA-40186C172335}" srcOrd="10" destOrd="0" presId="urn:microsoft.com/office/officeart/2005/8/layout/radial5"/>
    <dgm:cxn modelId="{135F5872-18B0-2345-A096-D054B15654F1}" type="presParOf" srcId="{3B9E3AEC-C468-E046-9D12-61CFF366B27F}" destId="{F3905679-CEB5-2441-AF5D-E90258C9127B}" srcOrd="11" destOrd="0" presId="urn:microsoft.com/office/officeart/2005/8/layout/radial5"/>
    <dgm:cxn modelId="{8F8C8A99-C20E-2347-B3AE-7D193D022582}" type="presParOf" srcId="{F3905679-CEB5-2441-AF5D-E90258C9127B}" destId="{40E91267-266E-A145-BD89-311B4E35C511}" srcOrd="0" destOrd="0" presId="urn:microsoft.com/office/officeart/2005/8/layout/radial5"/>
    <dgm:cxn modelId="{14FB9110-5A6B-824C-8F91-8169798D4BF1}" type="presParOf" srcId="{3B9E3AEC-C468-E046-9D12-61CFF366B27F}" destId="{87D09975-79A3-1F42-9C21-D4E9BEF8EBFA}" srcOrd="12" destOrd="0" presId="urn:microsoft.com/office/officeart/2005/8/layout/radial5"/>
    <dgm:cxn modelId="{76513717-CAC8-A747-83BC-6E1B5F05B49A}" type="presParOf" srcId="{3B9E3AEC-C468-E046-9D12-61CFF366B27F}" destId="{91995DE0-2F7A-2B4D-80E9-610E201AA34B}" srcOrd="13" destOrd="0" presId="urn:microsoft.com/office/officeart/2005/8/layout/radial5"/>
    <dgm:cxn modelId="{9A65ED57-E888-CC4D-9525-B43E071D0DA6}" type="presParOf" srcId="{91995DE0-2F7A-2B4D-80E9-610E201AA34B}" destId="{E261AB29-9587-D74E-A442-073557AB8AE4}" srcOrd="0" destOrd="0" presId="urn:microsoft.com/office/officeart/2005/8/layout/radial5"/>
    <dgm:cxn modelId="{203F5C81-E17A-BE44-B03B-CBB3246604D7}" type="presParOf" srcId="{3B9E3AEC-C468-E046-9D12-61CFF366B27F}" destId="{1748374C-C978-1F4E-827D-C2613FC1E5A9}" srcOrd="14" destOrd="0" presId="urn:microsoft.com/office/officeart/2005/8/layout/radial5"/>
    <dgm:cxn modelId="{04F775F9-A371-7348-B32E-44451A197B44}" type="presParOf" srcId="{3B9E3AEC-C468-E046-9D12-61CFF366B27F}" destId="{65757A42-EC42-FC4B-B619-C25E82640B77}" srcOrd="15" destOrd="0" presId="urn:microsoft.com/office/officeart/2005/8/layout/radial5"/>
    <dgm:cxn modelId="{AB4F8608-016F-324E-B193-85A9D3EF2EC7}" type="presParOf" srcId="{65757A42-EC42-FC4B-B619-C25E82640B77}" destId="{944D8EC6-C9A8-6542-A218-608ACBD8FABE}" srcOrd="0" destOrd="0" presId="urn:microsoft.com/office/officeart/2005/8/layout/radial5"/>
    <dgm:cxn modelId="{0FB9D32F-0057-5D40-839B-11A9682F719D}" type="presParOf" srcId="{3B9E3AEC-C468-E046-9D12-61CFF366B27F}" destId="{39ADFB57-FB66-7849-AC5A-D07AAB53CE4C}" srcOrd="16" destOrd="0" presId="urn:microsoft.com/office/officeart/2005/8/layout/radial5"/>
    <dgm:cxn modelId="{163E1B7A-E3EF-E849-AFBE-C387A088AD48}" type="presParOf" srcId="{3B9E3AEC-C468-E046-9D12-61CFF366B27F}" destId="{3952E023-3C7B-DA44-B21D-4F5E08BE1F6B}" srcOrd="17" destOrd="0" presId="urn:microsoft.com/office/officeart/2005/8/layout/radial5"/>
    <dgm:cxn modelId="{2422D4B6-9514-E348-BC27-FF8A4364C6D3}" type="presParOf" srcId="{3952E023-3C7B-DA44-B21D-4F5E08BE1F6B}" destId="{6E9CFE85-4B8E-374D-AC81-CCACEE1553C8}" srcOrd="0" destOrd="0" presId="urn:microsoft.com/office/officeart/2005/8/layout/radial5"/>
    <dgm:cxn modelId="{D5452404-71C1-3247-B573-644A54E7B2B7}" type="presParOf" srcId="{3B9E3AEC-C468-E046-9D12-61CFF366B27F}" destId="{955C2699-AE6D-BD44-A31A-5DC8D7DE0861}" srcOrd="18" destOrd="0" presId="urn:microsoft.com/office/officeart/2005/8/layout/radial5"/>
    <dgm:cxn modelId="{595D61E0-F347-BA42-8A50-4EA5A4D51847}" type="presParOf" srcId="{3B9E3AEC-C468-E046-9D12-61CFF366B27F}" destId="{451E2B3A-7D0C-D241-8A81-DCDE0287C333}" srcOrd="19" destOrd="0" presId="urn:microsoft.com/office/officeart/2005/8/layout/radial5"/>
    <dgm:cxn modelId="{5134213C-3F1E-9A42-9B1F-2977A2F54A59}" type="presParOf" srcId="{451E2B3A-7D0C-D241-8A81-DCDE0287C333}" destId="{1E4EB2EE-B888-1543-9AE2-74377B705E5B}" srcOrd="0" destOrd="0" presId="urn:microsoft.com/office/officeart/2005/8/layout/radial5"/>
    <dgm:cxn modelId="{2337CC29-8369-AB46-864E-3B431E7C2E23}" type="presParOf" srcId="{3B9E3AEC-C468-E046-9D12-61CFF366B27F}" destId="{ED83C978-6549-AA42-9E59-CFD3302FC505}" srcOrd="20" destOrd="0" presId="urn:microsoft.com/office/officeart/2005/8/layout/radial5"/>
    <dgm:cxn modelId="{F622119E-047A-DD48-988F-E604B5036F84}" type="presParOf" srcId="{3B9E3AEC-C468-E046-9D12-61CFF366B27F}" destId="{5EAC10F6-A1FD-9A43-AB34-1BCC62549121}" srcOrd="21" destOrd="0" presId="urn:microsoft.com/office/officeart/2005/8/layout/radial5"/>
    <dgm:cxn modelId="{3726DA4C-1553-0346-847B-A4C8C0FD4482}" type="presParOf" srcId="{5EAC10F6-A1FD-9A43-AB34-1BCC62549121}" destId="{A291E090-1AF8-B04E-B068-BE0942712AA1}" srcOrd="0" destOrd="0" presId="urn:microsoft.com/office/officeart/2005/8/layout/radial5"/>
    <dgm:cxn modelId="{7896550C-0672-6043-9B1D-3572687D8F56}" type="presParOf" srcId="{3B9E3AEC-C468-E046-9D12-61CFF366B27F}" destId="{BC853B99-6082-EB45-98F8-0BBF7EB18FF9}"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5ED505-37C3-AE4C-BCB2-6800E443BE3D}" type="doc">
      <dgm:prSet loTypeId="urn:microsoft.com/office/officeart/2005/8/layout/radial5" loCatId="process" qsTypeId="urn:microsoft.com/office/officeart/2005/8/quickstyle/simple4" qsCatId="simple" csTypeId="urn:microsoft.com/office/officeart/2005/8/colors/accent1_2" csCatId="accent1" phldr="1"/>
      <dgm:spPr/>
      <dgm:t>
        <a:bodyPr/>
        <a:lstStyle/>
        <a:p>
          <a:endParaRPr lang="en-US"/>
        </a:p>
      </dgm:t>
    </dgm:pt>
    <dgm:pt modelId="{429A42D1-C836-4748-ADC8-6B66BC2D899B}">
      <dgm:prSet phldrT="[Text]" custT="1"/>
      <dgm:spPr>
        <a:solidFill>
          <a:srgbClr val="FFFF00"/>
        </a:solidFill>
      </dgm:spPr>
      <dgm:t>
        <a:bodyPr/>
        <a:lstStyle/>
        <a:p>
          <a:r>
            <a:rPr lang="en-US" sz="2400" dirty="0" smtClean="0">
              <a:solidFill>
                <a:srgbClr val="000000"/>
              </a:solidFill>
            </a:rPr>
            <a:t>School Reform Problem Context</a:t>
          </a:r>
          <a:endParaRPr lang="en-US" sz="2400" dirty="0">
            <a:solidFill>
              <a:srgbClr val="000000"/>
            </a:solidFill>
          </a:endParaRPr>
        </a:p>
      </dgm:t>
    </dgm:pt>
    <dgm:pt modelId="{CC2483D3-4421-224A-864F-068EEB2C30F2}" type="parTrans" cxnId="{344A8531-4BEC-BC46-93BB-E49C2DA4F56F}">
      <dgm:prSet/>
      <dgm:spPr/>
      <dgm:t>
        <a:bodyPr/>
        <a:lstStyle/>
        <a:p>
          <a:endParaRPr lang="en-US" sz="1800"/>
        </a:p>
      </dgm:t>
    </dgm:pt>
    <dgm:pt modelId="{DCC40E71-590B-6C47-B2CB-9B53642A7B57}" type="sibTrans" cxnId="{344A8531-4BEC-BC46-93BB-E49C2DA4F56F}">
      <dgm:prSet/>
      <dgm:spPr/>
      <dgm:t>
        <a:bodyPr/>
        <a:lstStyle/>
        <a:p>
          <a:endParaRPr lang="en-US" sz="1800"/>
        </a:p>
      </dgm:t>
    </dgm:pt>
    <dgm:pt modelId="{A262CB52-51B9-174C-8989-797889C6C1F5}">
      <dgm:prSet phldrT="[Text]" custT="1"/>
      <dgm:spPr/>
      <dgm:t>
        <a:bodyPr/>
        <a:lstStyle/>
        <a:p>
          <a:r>
            <a:rPr lang="en-US" sz="1800" dirty="0" smtClean="0">
              <a:solidFill>
                <a:srgbClr val="000000"/>
              </a:solidFill>
            </a:rPr>
            <a:t>School violence</a:t>
          </a:r>
          <a:endParaRPr lang="en-US" sz="1800" dirty="0">
            <a:solidFill>
              <a:srgbClr val="000000"/>
            </a:solidFill>
          </a:endParaRPr>
        </a:p>
      </dgm:t>
    </dgm:pt>
    <dgm:pt modelId="{36238358-C5B2-404C-B816-CF31E82D3946}" type="parTrans" cxnId="{D03080B0-E394-B342-9063-E8C7BF69AD99}">
      <dgm:prSet custT="1"/>
      <dgm:spPr/>
      <dgm:t>
        <a:bodyPr/>
        <a:lstStyle/>
        <a:p>
          <a:endParaRPr lang="en-US" sz="1800">
            <a:solidFill>
              <a:srgbClr val="000000"/>
            </a:solidFill>
          </a:endParaRPr>
        </a:p>
      </dgm:t>
    </dgm:pt>
    <dgm:pt modelId="{A5FEAB8C-BD87-FD4C-9950-AAE9DD833552}" type="sibTrans" cxnId="{D03080B0-E394-B342-9063-E8C7BF69AD99}">
      <dgm:prSet/>
      <dgm:spPr/>
      <dgm:t>
        <a:bodyPr/>
        <a:lstStyle/>
        <a:p>
          <a:endParaRPr lang="en-US" sz="1800"/>
        </a:p>
      </dgm:t>
    </dgm:pt>
    <dgm:pt modelId="{75A30D18-D8BE-854A-BE90-1224443FE062}">
      <dgm:prSet phldrT="[Text]" custT="1"/>
      <dgm:spPr/>
      <dgm:t>
        <a:bodyPr/>
        <a:lstStyle/>
        <a:p>
          <a:r>
            <a:rPr lang="en-US" sz="1800" dirty="0" smtClean="0">
              <a:solidFill>
                <a:srgbClr val="000000"/>
              </a:solidFill>
            </a:rPr>
            <a:t>School completion &amp; dropping out</a:t>
          </a:r>
          <a:endParaRPr lang="en-US" sz="1800" dirty="0">
            <a:solidFill>
              <a:srgbClr val="000000"/>
            </a:solidFill>
          </a:endParaRPr>
        </a:p>
      </dgm:t>
    </dgm:pt>
    <dgm:pt modelId="{9DB27C66-FF81-464E-A4CA-7D20035048FA}" type="parTrans" cxnId="{AFD908D7-E17F-CD47-962F-3A138AF67BE3}">
      <dgm:prSet custT="1"/>
      <dgm:spPr/>
      <dgm:t>
        <a:bodyPr/>
        <a:lstStyle/>
        <a:p>
          <a:endParaRPr lang="en-US" sz="1800">
            <a:solidFill>
              <a:srgbClr val="000000"/>
            </a:solidFill>
          </a:endParaRPr>
        </a:p>
      </dgm:t>
    </dgm:pt>
    <dgm:pt modelId="{1F689861-BA4D-8149-815D-8C887A27EDEE}" type="sibTrans" cxnId="{AFD908D7-E17F-CD47-962F-3A138AF67BE3}">
      <dgm:prSet/>
      <dgm:spPr/>
      <dgm:t>
        <a:bodyPr/>
        <a:lstStyle/>
        <a:p>
          <a:endParaRPr lang="en-US" sz="1800"/>
        </a:p>
      </dgm:t>
    </dgm:pt>
    <dgm:pt modelId="{F167F9FD-19EB-9244-91C2-A2E793181025}">
      <dgm:prSet phldrT="[Text]" custT="1"/>
      <dgm:spPr/>
      <dgm:t>
        <a:bodyPr/>
        <a:lstStyle/>
        <a:p>
          <a:r>
            <a:rPr lang="en-US" sz="1800" dirty="0" smtClean="0">
              <a:solidFill>
                <a:srgbClr val="000000"/>
              </a:solidFill>
            </a:rPr>
            <a:t>Under-achievement</a:t>
          </a:r>
          <a:endParaRPr lang="en-US" sz="1800" dirty="0">
            <a:solidFill>
              <a:srgbClr val="000000"/>
            </a:solidFill>
          </a:endParaRPr>
        </a:p>
      </dgm:t>
    </dgm:pt>
    <dgm:pt modelId="{C223B90C-3479-D046-91D2-D4C618B21351}" type="parTrans" cxnId="{1884E0E5-6140-0140-802D-9FB56F4EB57F}">
      <dgm:prSet custT="1"/>
      <dgm:spPr/>
      <dgm:t>
        <a:bodyPr/>
        <a:lstStyle/>
        <a:p>
          <a:endParaRPr lang="en-US" sz="1800">
            <a:solidFill>
              <a:srgbClr val="000000"/>
            </a:solidFill>
          </a:endParaRPr>
        </a:p>
      </dgm:t>
    </dgm:pt>
    <dgm:pt modelId="{69ADDA34-A44A-A445-B0E5-4B8DE2BCDCF6}" type="sibTrans" cxnId="{1884E0E5-6140-0140-802D-9FB56F4EB57F}">
      <dgm:prSet/>
      <dgm:spPr/>
      <dgm:t>
        <a:bodyPr/>
        <a:lstStyle/>
        <a:p>
          <a:endParaRPr lang="en-US" sz="1800"/>
        </a:p>
      </dgm:t>
    </dgm:pt>
    <dgm:pt modelId="{21EEB49A-E25C-154B-9AF0-E368915FFF57}">
      <dgm:prSet phldrT="[Text]" custT="1"/>
      <dgm:spPr/>
      <dgm:t>
        <a:bodyPr/>
        <a:lstStyle/>
        <a:p>
          <a:r>
            <a:rPr lang="en-US" sz="1800" dirty="0" smtClean="0">
              <a:solidFill>
                <a:srgbClr val="000000"/>
              </a:solidFill>
            </a:rPr>
            <a:t>Suspension &amp; expulsions</a:t>
          </a:r>
          <a:endParaRPr lang="en-US" sz="1800" dirty="0">
            <a:solidFill>
              <a:srgbClr val="000000"/>
            </a:solidFill>
          </a:endParaRPr>
        </a:p>
      </dgm:t>
    </dgm:pt>
    <dgm:pt modelId="{A094CC65-6B07-CA4E-92A6-A69D78A82386}" type="parTrans" cxnId="{536F62C3-8540-434A-9571-E4BB33F03D9D}">
      <dgm:prSet custT="1"/>
      <dgm:spPr/>
      <dgm:t>
        <a:bodyPr/>
        <a:lstStyle/>
        <a:p>
          <a:endParaRPr lang="en-US" sz="1800">
            <a:solidFill>
              <a:srgbClr val="000000"/>
            </a:solidFill>
          </a:endParaRPr>
        </a:p>
      </dgm:t>
    </dgm:pt>
    <dgm:pt modelId="{2CA779A5-34F1-6E47-9DEB-9F8E3EA97B99}" type="sibTrans" cxnId="{536F62C3-8540-434A-9571-E4BB33F03D9D}">
      <dgm:prSet/>
      <dgm:spPr/>
      <dgm:t>
        <a:bodyPr/>
        <a:lstStyle/>
        <a:p>
          <a:endParaRPr lang="en-US" sz="1800"/>
        </a:p>
      </dgm:t>
    </dgm:pt>
    <dgm:pt modelId="{E1D577AB-6E44-3A44-80BE-0F399E60DD07}">
      <dgm:prSet phldrT="[Text]" custT="1"/>
      <dgm:spPr>
        <a:solidFill>
          <a:schemeClr val="tx2">
            <a:lumMod val="60000"/>
            <a:lumOff val="40000"/>
          </a:schemeClr>
        </a:solidFill>
      </dgm:spPr>
      <dgm:t>
        <a:bodyPr/>
        <a:lstStyle/>
        <a:p>
          <a:r>
            <a:rPr lang="en-US" sz="1800" dirty="0" smtClean="0">
              <a:solidFill>
                <a:srgbClr val="000000"/>
              </a:solidFill>
            </a:rPr>
            <a:t>Disability</a:t>
          </a:r>
          <a:endParaRPr lang="en-US" sz="1800" dirty="0">
            <a:solidFill>
              <a:srgbClr val="000000"/>
            </a:solidFill>
          </a:endParaRPr>
        </a:p>
      </dgm:t>
    </dgm:pt>
    <dgm:pt modelId="{998CF4AD-FCAF-494D-B361-412F51DFD30B}" type="parTrans" cxnId="{B1A4BBAA-8450-8643-9F07-1F6EC2A96A04}">
      <dgm:prSet custT="1"/>
      <dgm:spPr/>
      <dgm:t>
        <a:bodyPr/>
        <a:lstStyle/>
        <a:p>
          <a:endParaRPr lang="en-US" sz="1800">
            <a:solidFill>
              <a:srgbClr val="000000"/>
            </a:solidFill>
          </a:endParaRPr>
        </a:p>
      </dgm:t>
    </dgm:pt>
    <dgm:pt modelId="{EE4AD932-6EE0-8C42-9916-1856631C471A}" type="sibTrans" cxnId="{B1A4BBAA-8450-8643-9F07-1F6EC2A96A04}">
      <dgm:prSet/>
      <dgm:spPr/>
      <dgm:t>
        <a:bodyPr/>
        <a:lstStyle/>
        <a:p>
          <a:endParaRPr lang="en-US" sz="1800"/>
        </a:p>
      </dgm:t>
    </dgm:pt>
    <dgm:pt modelId="{42E9AD22-77A2-C043-B5F4-B5B2A1581961}">
      <dgm:prSet phldrT="[Text]" custT="1"/>
      <dgm:spPr/>
      <dgm:t>
        <a:bodyPr/>
        <a:lstStyle/>
        <a:p>
          <a:r>
            <a:rPr lang="en-US" sz="1800" dirty="0" smtClean="0">
              <a:solidFill>
                <a:srgbClr val="000000"/>
              </a:solidFill>
            </a:rPr>
            <a:t>Disproportionality &amp; Equity</a:t>
          </a:r>
          <a:endParaRPr lang="en-US" sz="1800" dirty="0">
            <a:solidFill>
              <a:srgbClr val="000000"/>
            </a:solidFill>
          </a:endParaRPr>
        </a:p>
      </dgm:t>
    </dgm:pt>
    <dgm:pt modelId="{61578A2D-A76D-2F4E-8DFF-1B298268B154}" type="parTrans" cxnId="{AEFA4214-992E-024C-AE3A-5C9910CA1B0F}">
      <dgm:prSet custT="1"/>
      <dgm:spPr/>
      <dgm:t>
        <a:bodyPr/>
        <a:lstStyle/>
        <a:p>
          <a:endParaRPr lang="en-US" sz="1800">
            <a:solidFill>
              <a:srgbClr val="000000"/>
            </a:solidFill>
          </a:endParaRPr>
        </a:p>
      </dgm:t>
    </dgm:pt>
    <dgm:pt modelId="{208E5A63-80F7-574B-8A5E-779EB682D8FF}" type="sibTrans" cxnId="{AEFA4214-992E-024C-AE3A-5C9910CA1B0F}">
      <dgm:prSet/>
      <dgm:spPr/>
      <dgm:t>
        <a:bodyPr/>
        <a:lstStyle/>
        <a:p>
          <a:endParaRPr lang="en-US" sz="1800"/>
        </a:p>
      </dgm:t>
    </dgm:pt>
    <dgm:pt modelId="{4588E616-1CE2-5044-8B9F-FE2909EE6AFA}">
      <dgm:prSet phldrT="[Text]" custT="1"/>
      <dgm:spPr/>
      <dgm:t>
        <a:bodyPr/>
        <a:lstStyle/>
        <a:p>
          <a:r>
            <a:rPr lang="en-US" sz="1800" dirty="0" smtClean="0">
              <a:solidFill>
                <a:srgbClr val="000000"/>
              </a:solidFill>
            </a:rPr>
            <a:t>Restraint &amp; seclusion</a:t>
          </a:r>
          <a:endParaRPr lang="en-US" sz="1800" dirty="0">
            <a:solidFill>
              <a:srgbClr val="000000"/>
            </a:solidFill>
          </a:endParaRPr>
        </a:p>
      </dgm:t>
    </dgm:pt>
    <dgm:pt modelId="{69F5911E-7151-1A4F-8F0C-D9D08CA4D25C}" type="parTrans" cxnId="{128FE4D9-E032-6E40-A448-E4EF17D001F7}">
      <dgm:prSet custT="1"/>
      <dgm:spPr/>
      <dgm:t>
        <a:bodyPr/>
        <a:lstStyle/>
        <a:p>
          <a:endParaRPr lang="en-US" sz="1800">
            <a:solidFill>
              <a:srgbClr val="000000"/>
            </a:solidFill>
          </a:endParaRPr>
        </a:p>
      </dgm:t>
    </dgm:pt>
    <dgm:pt modelId="{4BD2D959-149E-FE49-BEFD-75BEC8B6F12B}" type="sibTrans" cxnId="{128FE4D9-E032-6E40-A448-E4EF17D001F7}">
      <dgm:prSet/>
      <dgm:spPr/>
      <dgm:t>
        <a:bodyPr/>
        <a:lstStyle/>
        <a:p>
          <a:endParaRPr lang="en-US" sz="1800"/>
        </a:p>
      </dgm:t>
    </dgm:pt>
    <dgm:pt modelId="{A5C9183E-D208-924E-A597-5430F4742B85}">
      <dgm:prSet phldrT="[Text]" custT="1"/>
      <dgm:spPr/>
      <dgm:t>
        <a:bodyPr/>
        <a:lstStyle/>
        <a:p>
          <a:r>
            <a:rPr lang="en-US" sz="1800" dirty="0" smtClean="0">
              <a:solidFill>
                <a:srgbClr val="000000"/>
              </a:solidFill>
            </a:rPr>
            <a:t>Bullying</a:t>
          </a:r>
          <a:endParaRPr lang="en-US" sz="1800" dirty="0">
            <a:solidFill>
              <a:srgbClr val="000000"/>
            </a:solidFill>
          </a:endParaRPr>
        </a:p>
      </dgm:t>
    </dgm:pt>
    <dgm:pt modelId="{DDDE6B96-B6AB-4D41-8450-D0DEFE09987C}" type="parTrans" cxnId="{FF89B764-C321-A342-B599-09EE086EB02C}">
      <dgm:prSet custT="1"/>
      <dgm:spPr/>
      <dgm:t>
        <a:bodyPr/>
        <a:lstStyle/>
        <a:p>
          <a:endParaRPr lang="en-US" sz="1800">
            <a:solidFill>
              <a:srgbClr val="000000"/>
            </a:solidFill>
          </a:endParaRPr>
        </a:p>
      </dgm:t>
    </dgm:pt>
    <dgm:pt modelId="{B0EC3D55-242F-7E49-AE6F-B812DE81533A}" type="sibTrans" cxnId="{FF89B764-C321-A342-B599-09EE086EB02C}">
      <dgm:prSet/>
      <dgm:spPr/>
      <dgm:t>
        <a:bodyPr/>
        <a:lstStyle/>
        <a:p>
          <a:endParaRPr lang="en-US" sz="1800"/>
        </a:p>
      </dgm:t>
    </dgm:pt>
    <dgm:pt modelId="{E61DB9B0-CBC0-3241-84E6-CDB4A7108EC9}">
      <dgm:prSet phldrT="[Text]" custT="1"/>
      <dgm:spPr/>
      <dgm:t>
        <a:bodyPr/>
        <a:lstStyle/>
        <a:p>
          <a:r>
            <a:rPr lang="en-US" sz="1800" dirty="0" smtClean="0">
              <a:solidFill>
                <a:srgbClr val="000000"/>
              </a:solidFill>
            </a:rPr>
            <a:t>Delinquency</a:t>
          </a:r>
          <a:endParaRPr lang="en-US" sz="1800" dirty="0">
            <a:solidFill>
              <a:srgbClr val="000000"/>
            </a:solidFill>
          </a:endParaRPr>
        </a:p>
      </dgm:t>
    </dgm:pt>
    <dgm:pt modelId="{23A10B75-7892-6941-BF09-3BABF0B671E9}" type="parTrans" cxnId="{2F58CE75-CF42-304A-8ABE-535083F9DC50}">
      <dgm:prSet custT="1"/>
      <dgm:spPr/>
      <dgm:t>
        <a:bodyPr/>
        <a:lstStyle/>
        <a:p>
          <a:endParaRPr lang="en-US" sz="1800">
            <a:solidFill>
              <a:srgbClr val="000000"/>
            </a:solidFill>
          </a:endParaRPr>
        </a:p>
      </dgm:t>
    </dgm:pt>
    <dgm:pt modelId="{4C361DB1-BF65-8642-BD23-05B9178056C2}" type="sibTrans" cxnId="{2F58CE75-CF42-304A-8ABE-535083F9DC50}">
      <dgm:prSet/>
      <dgm:spPr/>
      <dgm:t>
        <a:bodyPr/>
        <a:lstStyle/>
        <a:p>
          <a:endParaRPr lang="en-US" sz="1800"/>
        </a:p>
      </dgm:t>
    </dgm:pt>
    <dgm:pt modelId="{3A068391-BD0E-DD4A-945C-9FE1060E3BF5}">
      <dgm:prSet phldrT="[Text]" custT="1"/>
      <dgm:spPr/>
      <dgm:t>
        <a:bodyPr/>
        <a:lstStyle/>
        <a:p>
          <a:r>
            <a:rPr lang="en-US" sz="1800" dirty="0" smtClean="0">
              <a:solidFill>
                <a:srgbClr val="000000"/>
              </a:solidFill>
            </a:rPr>
            <a:t>Substance use</a:t>
          </a:r>
          <a:endParaRPr lang="en-US" sz="1800" dirty="0">
            <a:solidFill>
              <a:srgbClr val="000000"/>
            </a:solidFill>
          </a:endParaRPr>
        </a:p>
      </dgm:t>
    </dgm:pt>
    <dgm:pt modelId="{1212094D-5E23-3F4F-AE71-CDF6B3013D14}" type="parTrans" cxnId="{C8FC4AC8-278F-E644-9304-C2F84DB929D5}">
      <dgm:prSet custT="1"/>
      <dgm:spPr/>
      <dgm:t>
        <a:bodyPr/>
        <a:lstStyle/>
        <a:p>
          <a:endParaRPr lang="en-US" sz="1800">
            <a:solidFill>
              <a:srgbClr val="000000"/>
            </a:solidFill>
          </a:endParaRPr>
        </a:p>
      </dgm:t>
    </dgm:pt>
    <dgm:pt modelId="{46244F6D-CC32-F942-A855-3203D3583D4B}" type="sibTrans" cxnId="{C8FC4AC8-278F-E644-9304-C2F84DB929D5}">
      <dgm:prSet/>
      <dgm:spPr/>
      <dgm:t>
        <a:bodyPr/>
        <a:lstStyle/>
        <a:p>
          <a:endParaRPr lang="en-US" sz="1800"/>
        </a:p>
      </dgm:t>
    </dgm:pt>
    <dgm:pt modelId="{C83CFD93-8942-754F-AAEB-8CD1984A9ABF}">
      <dgm:prSet phldrT="[Text]" custT="1"/>
      <dgm:spPr/>
      <dgm:t>
        <a:bodyPr/>
        <a:lstStyle/>
        <a:p>
          <a:r>
            <a:rPr lang="en-US" sz="1800" dirty="0" smtClean="0">
              <a:solidFill>
                <a:srgbClr val="000000"/>
              </a:solidFill>
            </a:rPr>
            <a:t>School Climate</a:t>
          </a:r>
          <a:endParaRPr lang="en-US" sz="1800" dirty="0">
            <a:solidFill>
              <a:srgbClr val="000000"/>
            </a:solidFill>
          </a:endParaRPr>
        </a:p>
      </dgm:t>
    </dgm:pt>
    <dgm:pt modelId="{9A3A7EA0-A258-5A4C-9E25-3B6CEDCA37F9}" type="parTrans" cxnId="{C6EA3275-4189-224C-89F3-5890A2DF931C}">
      <dgm:prSet/>
      <dgm:spPr/>
      <dgm:t>
        <a:bodyPr/>
        <a:lstStyle/>
        <a:p>
          <a:endParaRPr lang="en-US"/>
        </a:p>
      </dgm:t>
    </dgm:pt>
    <dgm:pt modelId="{82CAE446-932C-664A-B376-15ACA4A654DE}" type="sibTrans" cxnId="{C6EA3275-4189-224C-89F3-5890A2DF931C}">
      <dgm:prSet/>
      <dgm:spPr/>
      <dgm:t>
        <a:bodyPr/>
        <a:lstStyle/>
        <a:p>
          <a:endParaRPr lang="en-US"/>
        </a:p>
      </dgm:t>
    </dgm:pt>
    <dgm:pt modelId="{3B9E3AEC-C468-E046-9D12-61CFF366B27F}" type="pres">
      <dgm:prSet presAssocID="{CA5ED505-37C3-AE4C-BCB2-6800E443BE3D}" presName="Name0" presStyleCnt="0">
        <dgm:presLayoutVars>
          <dgm:chMax val="1"/>
          <dgm:dir/>
          <dgm:animLvl val="ctr"/>
          <dgm:resizeHandles val="exact"/>
        </dgm:presLayoutVars>
      </dgm:prSet>
      <dgm:spPr/>
      <dgm:t>
        <a:bodyPr/>
        <a:lstStyle/>
        <a:p>
          <a:endParaRPr lang="en-US"/>
        </a:p>
      </dgm:t>
    </dgm:pt>
    <dgm:pt modelId="{9727E942-F4CE-B746-8DDC-C39B42704EF7}" type="pres">
      <dgm:prSet presAssocID="{429A42D1-C836-4748-ADC8-6B66BC2D899B}" presName="centerShape" presStyleLbl="node0" presStyleIdx="0" presStyleCnt="1" custAng="21112949" custScaleX="361814" custScaleY="180277"/>
      <dgm:spPr/>
      <dgm:t>
        <a:bodyPr/>
        <a:lstStyle/>
        <a:p>
          <a:endParaRPr lang="en-US"/>
        </a:p>
      </dgm:t>
    </dgm:pt>
    <dgm:pt modelId="{C17BAEA1-313B-3F4D-B87E-4814C2B894E8}" type="pres">
      <dgm:prSet presAssocID="{36238358-C5B2-404C-B816-CF31E82D3946}" presName="parTrans" presStyleLbl="sibTrans2D1" presStyleIdx="0" presStyleCnt="11"/>
      <dgm:spPr/>
      <dgm:t>
        <a:bodyPr/>
        <a:lstStyle/>
        <a:p>
          <a:endParaRPr lang="en-US"/>
        </a:p>
      </dgm:t>
    </dgm:pt>
    <dgm:pt modelId="{3DB3C464-3A17-4643-A02C-CD97A7E42D92}" type="pres">
      <dgm:prSet presAssocID="{36238358-C5B2-404C-B816-CF31E82D3946}" presName="connectorText" presStyleLbl="sibTrans2D1" presStyleIdx="0" presStyleCnt="11"/>
      <dgm:spPr/>
      <dgm:t>
        <a:bodyPr/>
        <a:lstStyle/>
        <a:p>
          <a:endParaRPr lang="en-US"/>
        </a:p>
      </dgm:t>
    </dgm:pt>
    <dgm:pt modelId="{A9E62FC7-26F0-C24F-8427-735FF38E8747}" type="pres">
      <dgm:prSet presAssocID="{A262CB52-51B9-174C-8989-797889C6C1F5}" presName="node" presStyleLbl="node1" presStyleIdx="0" presStyleCnt="11" custScaleX="161571">
        <dgm:presLayoutVars>
          <dgm:bulletEnabled val="1"/>
        </dgm:presLayoutVars>
      </dgm:prSet>
      <dgm:spPr/>
      <dgm:t>
        <a:bodyPr/>
        <a:lstStyle/>
        <a:p>
          <a:endParaRPr lang="en-US"/>
        </a:p>
      </dgm:t>
    </dgm:pt>
    <dgm:pt modelId="{366ABF75-B1F0-7F4E-9063-ADDA6B5CDA9E}" type="pres">
      <dgm:prSet presAssocID="{C223B90C-3479-D046-91D2-D4C618B21351}" presName="parTrans" presStyleLbl="sibTrans2D1" presStyleIdx="1" presStyleCnt="11"/>
      <dgm:spPr/>
      <dgm:t>
        <a:bodyPr/>
        <a:lstStyle/>
        <a:p>
          <a:endParaRPr lang="en-US"/>
        </a:p>
      </dgm:t>
    </dgm:pt>
    <dgm:pt modelId="{1B489ACA-8906-D94D-BADE-9E2D8E146F72}" type="pres">
      <dgm:prSet presAssocID="{C223B90C-3479-D046-91D2-D4C618B21351}" presName="connectorText" presStyleLbl="sibTrans2D1" presStyleIdx="1" presStyleCnt="11"/>
      <dgm:spPr/>
      <dgm:t>
        <a:bodyPr/>
        <a:lstStyle/>
        <a:p>
          <a:endParaRPr lang="en-US"/>
        </a:p>
      </dgm:t>
    </dgm:pt>
    <dgm:pt modelId="{9DC2FC55-BD5C-BB4D-821D-9D9910CBCB85}" type="pres">
      <dgm:prSet presAssocID="{F167F9FD-19EB-9244-91C2-A2E793181025}" presName="node" presStyleLbl="node1" presStyleIdx="1" presStyleCnt="11" custScaleX="202824" custRadScaleRad="124661" custRadScaleInc="70931">
        <dgm:presLayoutVars>
          <dgm:bulletEnabled val="1"/>
        </dgm:presLayoutVars>
      </dgm:prSet>
      <dgm:spPr/>
      <dgm:t>
        <a:bodyPr/>
        <a:lstStyle/>
        <a:p>
          <a:endParaRPr lang="en-US"/>
        </a:p>
      </dgm:t>
    </dgm:pt>
    <dgm:pt modelId="{D902AB08-6C16-2746-A7E1-A92D0FCAD8D3}" type="pres">
      <dgm:prSet presAssocID="{A094CC65-6B07-CA4E-92A6-A69D78A82386}" presName="parTrans" presStyleLbl="sibTrans2D1" presStyleIdx="2" presStyleCnt="11"/>
      <dgm:spPr/>
      <dgm:t>
        <a:bodyPr/>
        <a:lstStyle/>
        <a:p>
          <a:endParaRPr lang="en-US"/>
        </a:p>
      </dgm:t>
    </dgm:pt>
    <dgm:pt modelId="{442A0547-845B-884F-A3D9-95098B6B7DDE}" type="pres">
      <dgm:prSet presAssocID="{A094CC65-6B07-CA4E-92A6-A69D78A82386}" presName="connectorText" presStyleLbl="sibTrans2D1" presStyleIdx="2" presStyleCnt="11"/>
      <dgm:spPr/>
      <dgm:t>
        <a:bodyPr/>
        <a:lstStyle/>
        <a:p>
          <a:endParaRPr lang="en-US"/>
        </a:p>
      </dgm:t>
    </dgm:pt>
    <dgm:pt modelId="{487E3FE1-DF96-8940-BD1E-9C77B569F707}" type="pres">
      <dgm:prSet presAssocID="{21EEB49A-E25C-154B-9AF0-E368915FFF57}" presName="node" presStyleLbl="node1" presStyleIdx="2" presStyleCnt="11" custScaleX="179031" custRadScaleRad="134475" custRadScaleInc="49117">
        <dgm:presLayoutVars>
          <dgm:bulletEnabled val="1"/>
        </dgm:presLayoutVars>
      </dgm:prSet>
      <dgm:spPr/>
      <dgm:t>
        <a:bodyPr/>
        <a:lstStyle/>
        <a:p>
          <a:endParaRPr lang="en-US"/>
        </a:p>
      </dgm:t>
    </dgm:pt>
    <dgm:pt modelId="{256E78D1-881E-054E-8E08-B3C820E40A19}" type="pres">
      <dgm:prSet presAssocID="{998CF4AD-FCAF-494D-B361-412F51DFD30B}" presName="parTrans" presStyleLbl="sibTrans2D1" presStyleIdx="3" presStyleCnt="11"/>
      <dgm:spPr/>
      <dgm:t>
        <a:bodyPr/>
        <a:lstStyle/>
        <a:p>
          <a:endParaRPr lang="en-US"/>
        </a:p>
      </dgm:t>
    </dgm:pt>
    <dgm:pt modelId="{5339EA4E-78D7-444D-B757-C52AFFBAB3DF}" type="pres">
      <dgm:prSet presAssocID="{998CF4AD-FCAF-494D-B361-412F51DFD30B}" presName="connectorText" presStyleLbl="sibTrans2D1" presStyleIdx="3" presStyleCnt="11"/>
      <dgm:spPr/>
      <dgm:t>
        <a:bodyPr/>
        <a:lstStyle/>
        <a:p>
          <a:endParaRPr lang="en-US"/>
        </a:p>
      </dgm:t>
    </dgm:pt>
    <dgm:pt modelId="{F8ED75B4-1C40-2648-A875-8F43D0018FE7}" type="pres">
      <dgm:prSet presAssocID="{E1D577AB-6E44-3A44-80BE-0F399E60DD07}" presName="node" presStyleLbl="node1" presStyleIdx="3" presStyleCnt="11" custScaleX="161571" custRadScaleRad="128544" custRadScaleInc="-12491">
        <dgm:presLayoutVars>
          <dgm:bulletEnabled val="1"/>
        </dgm:presLayoutVars>
      </dgm:prSet>
      <dgm:spPr/>
      <dgm:t>
        <a:bodyPr/>
        <a:lstStyle/>
        <a:p>
          <a:endParaRPr lang="en-US"/>
        </a:p>
      </dgm:t>
    </dgm:pt>
    <dgm:pt modelId="{82C0EAC9-E56D-7B48-BF31-AE37A2CADBD8}" type="pres">
      <dgm:prSet presAssocID="{61578A2D-A76D-2F4E-8DFF-1B298268B154}" presName="parTrans" presStyleLbl="sibTrans2D1" presStyleIdx="4" presStyleCnt="11"/>
      <dgm:spPr/>
      <dgm:t>
        <a:bodyPr/>
        <a:lstStyle/>
        <a:p>
          <a:endParaRPr lang="en-US"/>
        </a:p>
      </dgm:t>
    </dgm:pt>
    <dgm:pt modelId="{D7134C2A-2288-D146-9A21-911AEF105B33}" type="pres">
      <dgm:prSet presAssocID="{61578A2D-A76D-2F4E-8DFF-1B298268B154}" presName="connectorText" presStyleLbl="sibTrans2D1" presStyleIdx="4" presStyleCnt="11"/>
      <dgm:spPr/>
      <dgm:t>
        <a:bodyPr/>
        <a:lstStyle/>
        <a:p>
          <a:endParaRPr lang="en-US"/>
        </a:p>
      </dgm:t>
    </dgm:pt>
    <dgm:pt modelId="{905CB22F-1353-F943-85EA-40186C172335}" type="pres">
      <dgm:prSet presAssocID="{42E9AD22-77A2-C043-B5F4-B5B2A1581961}" presName="node" presStyleLbl="node1" presStyleIdx="4" presStyleCnt="11" custScaleX="250221" custRadScaleRad="115851" custRadScaleInc="-46050">
        <dgm:presLayoutVars>
          <dgm:bulletEnabled val="1"/>
        </dgm:presLayoutVars>
      </dgm:prSet>
      <dgm:spPr/>
      <dgm:t>
        <a:bodyPr/>
        <a:lstStyle/>
        <a:p>
          <a:endParaRPr lang="en-US"/>
        </a:p>
      </dgm:t>
    </dgm:pt>
    <dgm:pt modelId="{F3905679-CEB5-2441-AF5D-E90258C9127B}" type="pres">
      <dgm:prSet presAssocID="{69F5911E-7151-1A4F-8F0C-D9D08CA4D25C}" presName="parTrans" presStyleLbl="sibTrans2D1" presStyleIdx="5" presStyleCnt="11"/>
      <dgm:spPr/>
      <dgm:t>
        <a:bodyPr/>
        <a:lstStyle/>
        <a:p>
          <a:endParaRPr lang="en-US"/>
        </a:p>
      </dgm:t>
    </dgm:pt>
    <dgm:pt modelId="{40E91267-266E-A145-BD89-311B4E35C511}" type="pres">
      <dgm:prSet presAssocID="{69F5911E-7151-1A4F-8F0C-D9D08CA4D25C}" presName="connectorText" presStyleLbl="sibTrans2D1" presStyleIdx="5" presStyleCnt="11"/>
      <dgm:spPr/>
      <dgm:t>
        <a:bodyPr/>
        <a:lstStyle/>
        <a:p>
          <a:endParaRPr lang="en-US"/>
        </a:p>
      </dgm:t>
    </dgm:pt>
    <dgm:pt modelId="{87D09975-79A3-1F42-9C21-D4E9BEF8EBFA}" type="pres">
      <dgm:prSet presAssocID="{4588E616-1CE2-5044-8B9F-FE2909EE6AFA}" presName="node" presStyleLbl="node1" presStyleIdx="5" presStyleCnt="11" custScaleX="161571" custRadScaleRad="101167" custRadScaleInc="-11268">
        <dgm:presLayoutVars>
          <dgm:bulletEnabled val="1"/>
        </dgm:presLayoutVars>
      </dgm:prSet>
      <dgm:spPr/>
      <dgm:t>
        <a:bodyPr/>
        <a:lstStyle/>
        <a:p>
          <a:endParaRPr lang="en-US"/>
        </a:p>
      </dgm:t>
    </dgm:pt>
    <dgm:pt modelId="{91995DE0-2F7A-2B4D-80E9-610E201AA34B}" type="pres">
      <dgm:prSet presAssocID="{DDDE6B96-B6AB-4D41-8450-D0DEFE09987C}" presName="parTrans" presStyleLbl="sibTrans2D1" presStyleIdx="6" presStyleCnt="11"/>
      <dgm:spPr/>
      <dgm:t>
        <a:bodyPr/>
        <a:lstStyle/>
        <a:p>
          <a:endParaRPr lang="en-US"/>
        </a:p>
      </dgm:t>
    </dgm:pt>
    <dgm:pt modelId="{E261AB29-9587-D74E-A442-073557AB8AE4}" type="pres">
      <dgm:prSet presAssocID="{DDDE6B96-B6AB-4D41-8450-D0DEFE09987C}" presName="connectorText" presStyleLbl="sibTrans2D1" presStyleIdx="6" presStyleCnt="11"/>
      <dgm:spPr/>
      <dgm:t>
        <a:bodyPr/>
        <a:lstStyle/>
        <a:p>
          <a:endParaRPr lang="en-US"/>
        </a:p>
      </dgm:t>
    </dgm:pt>
    <dgm:pt modelId="{1748374C-C978-1F4E-827D-C2613FC1E5A9}" type="pres">
      <dgm:prSet presAssocID="{A5C9183E-D208-924E-A597-5430F4742B85}" presName="node" presStyleLbl="node1" presStyleIdx="6" presStyleCnt="11" custScaleX="161571" custRadScaleRad="106932" custRadScaleInc="58954">
        <dgm:presLayoutVars>
          <dgm:bulletEnabled val="1"/>
        </dgm:presLayoutVars>
      </dgm:prSet>
      <dgm:spPr/>
      <dgm:t>
        <a:bodyPr/>
        <a:lstStyle/>
        <a:p>
          <a:endParaRPr lang="en-US"/>
        </a:p>
      </dgm:t>
    </dgm:pt>
    <dgm:pt modelId="{65757A42-EC42-FC4B-B619-C25E82640B77}" type="pres">
      <dgm:prSet presAssocID="{9DB27C66-FF81-464E-A4CA-7D20035048FA}" presName="parTrans" presStyleLbl="sibTrans2D1" presStyleIdx="7" presStyleCnt="11"/>
      <dgm:spPr/>
      <dgm:t>
        <a:bodyPr/>
        <a:lstStyle/>
        <a:p>
          <a:endParaRPr lang="en-US"/>
        </a:p>
      </dgm:t>
    </dgm:pt>
    <dgm:pt modelId="{944D8EC6-C9A8-6542-A218-608ACBD8FABE}" type="pres">
      <dgm:prSet presAssocID="{9DB27C66-FF81-464E-A4CA-7D20035048FA}" presName="connectorText" presStyleLbl="sibTrans2D1" presStyleIdx="7" presStyleCnt="11"/>
      <dgm:spPr/>
      <dgm:t>
        <a:bodyPr/>
        <a:lstStyle/>
        <a:p>
          <a:endParaRPr lang="en-US"/>
        </a:p>
      </dgm:t>
    </dgm:pt>
    <dgm:pt modelId="{39ADFB57-FB66-7849-AC5A-D07AAB53CE4C}" type="pres">
      <dgm:prSet presAssocID="{75A30D18-D8BE-854A-BE90-1224443FE062}" presName="node" presStyleLbl="node1" presStyleIdx="7" presStyleCnt="11" custScaleX="187284" custScaleY="102394" custRadScaleRad="135480" custRadScaleInc="86950">
        <dgm:presLayoutVars>
          <dgm:bulletEnabled val="1"/>
        </dgm:presLayoutVars>
      </dgm:prSet>
      <dgm:spPr/>
      <dgm:t>
        <a:bodyPr/>
        <a:lstStyle/>
        <a:p>
          <a:endParaRPr lang="en-US"/>
        </a:p>
      </dgm:t>
    </dgm:pt>
    <dgm:pt modelId="{3952E023-3C7B-DA44-B21D-4F5E08BE1F6B}" type="pres">
      <dgm:prSet presAssocID="{23A10B75-7892-6941-BF09-3BABF0B671E9}" presName="parTrans" presStyleLbl="sibTrans2D1" presStyleIdx="8" presStyleCnt="11"/>
      <dgm:spPr/>
      <dgm:t>
        <a:bodyPr/>
        <a:lstStyle/>
        <a:p>
          <a:endParaRPr lang="en-US"/>
        </a:p>
      </dgm:t>
    </dgm:pt>
    <dgm:pt modelId="{6E9CFE85-4B8E-374D-AC81-CCACEE1553C8}" type="pres">
      <dgm:prSet presAssocID="{23A10B75-7892-6941-BF09-3BABF0B671E9}" presName="connectorText" presStyleLbl="sibTrans2D1" presStyleIdx="8" presStyleCnt="11"/>
      <dgm:spPr/>
      <dgm:t>
        <a:bodyPr/>
        <a:lstStyle/>
        <a:p>
          <a:endParaRPr lang="en-US"/>
        </a:p>
      </dgm:t>
    </dgm:pt>
    <dgm:pt modelId="{955C2699-AE6D-BD44-A31A-5DC8D7DE0861}" type="pres">
      <dgm:prSet presAssocID="{E61DB9B0-CBC0-3241-84E6-CDB4A7108EC9}" presName="node" presStyleLbl="node1" presStyleIdx="8" presStyleCnt="11" custScaleX="192948" custRadScaleRad="136296" custRadScaleInc="18348">
        <dgm:presLayoutVars>
          <dgm:bulletEnabled val="1"/>
        </dgm:presLayoutVars>
      </dgm:prSet>
      <dgm:spPr/>
      <dgm:t>
        <a:bodyPr/>
        <a:lstStyle/>
        <a:p>
          <a:endParaRPr lang="en-US"/>
        </a:p>
      </dgm:t>
    </dgm:pt>
    <dgm:pt modelId="{451E2B3A-7D0C-D241-8A81-DCDE0287C333}" type="pres">
      <dgm:prSet presAssocID="{1212094D-5E23-3F4F-AE71-CDF6B3013D14}" presName="parTrans" presStyleLbl="sibTrans2D1" presStyleIdx="9" presStyleCnt="11"/>
      <dgm:spPr/>
      <dgm:t>
        <a:bodyPr/>
        <a:lstStyle/>
        <a:p>
          <a:endParaRPr lang="en-US"/>
        </a:p>
      </dgm:t>
    </dgm:pt>
    <dgm:pt modelId="{1E4EB2EE-B888-1543-9AE2-74377B705E5B}" type="pres">
      <dgm:prSet presAssocID="{1212094D-5E23-3F4F-AE71-CDF6B3013D14}" presName="connectorText" presStyleLbl="sibTrans2D1" presStyleIdx="9" presStyleCnt="11"/>
      <dgm:spPr/>
      <dgm:t>
        <a:bodyPr/>
        <a:lstStyle/>
        <a:p>
          <a:endParaRPr lang="en-US"/>
        </a:p>
      </dgm:t>
    </dgm:pt>
    <dgm:pt modelId="{ED83C978-6549-AA42-9E59-CFD3302FC505}" type="pres">
      <dgm:prSet presAssocID="{3A068391-BD0E-DD4A-945C-9FE1060E3BF5}" presName="node" presStyleLbl="node1" presStyleIdx="9" presStyleCnt="11" custScaleX="161571" custRadScaleRad="133062" custRadScaleInc="-42552">
        <dgm:presLayoutVars>
          <dgm:bulletEnabled val="1"/>
        </dgm:presLayoutVars>
      </dgm:prSet>
      <dgm:spPr/>
      <dgm:t>
        <a:bodyPr/>
        <a:lstStyle/>
        <a:p>
          <a:endParaRPr lang="en-US"/>
        </a:p>
      </dgm:t>
    </dgm:pt>
    <dgm:pt modelId="{5EAC10F6-A1FD-9A43-AB34-1BCC62549121}" type="pres">
      <dgm:prSet presAssocID="{9A3A7EA0-A258-5A4C-9E25-3B6CEDCA37F9}" presName="parTrans" presStyleLbl="sibTrans2D1" presStyleIdx="10" presStyleCnt="11"/>
      <dgm:spPr/>
      <dgm:t>
        <a:bodyPr/>
        <a:lstStyle/>
        <a:p>
          <a:endParaRPr lang="en-US"/>
        </a:p>
      </dgm:t>
    </dgm:pt>
    <dgm:pt modelId="{A291E090-1AF8-B04E-B068-BE0942712AA1}" type="pres">
      <dgm:prSet presAssocID="{9A3A7EA0-A258-5A4C-9E25-3B6CEDCA37F9}" presName="connectorText" presStyleLbl="sibTrans2D1" presStyleIdx="10" presStyleCnt="11"/>
      <dgm:spPr/>
      <dgm:t>
        <a:bodyPr/>
        <a:lstStyle/>
        <a:p>
          <a:endParaRPr lang="en-US"/>
        </a:p>
      </dgm:t>
    </dgm:pt>
    <dgm:pt modelId="{BC853B99-6082-EB45-98F8-0BBF7EB18FF9}" type="pres">
      <dgm:prSet presAssocID="{C83CFD93-8942-754F-AAEB-8CD1984A9ABF}" presName="node" presStyleLbl="node1" presStyleIdx="10" presStyleCnt="11" custScaleX="173226" custRadScaleRad="116892" custRadScaleInc="-96076">
        <dgm:presLayoutVars>
          <dgm:bulletEnabled val="1"/>
        </dgm:presLayoutVars>
      </dgm:prSet>
      <dgm:spPr/>
      <dgm:t>
        <a:bodyPr/>
        <a:lstStyle/>
        <a:p>
          <a:endParaRPr lang="en-US"/>
        </a:p>
      </dgm:t>
    </dgm:pt>
  </dgm:ptLst>
  <dgm:cxnLst>
    <dgm:cxn modelId="{344A8531-4BEC-BC46-93BB-E49C2DA4F56F}" srcId="{CA5ED505-37C3-AE4C-BCB2-6800E443BE3D}" destId="{429A42D1-C836-4748-ADC8-6B66BC2D899B}" srcOrd="0" destOrd="0" parTransId="{CC2483D3-4421-224A-864F-068EEB2C30F2}" sibTransId="{DCC40E71-590B-6C47-B2CB-9B53642A7B57}"/>
    <dgm:cxn modelId="{2F58CE75-CF42-304A-8ABE-535083F9DC50}" srcId="{429A42D1-C836-4748-ADC8-6B66BC2D899B}" destId="{E61DB9B0-CBC0-3241-84E6-CDB4A7108EC9}" srcOrd="8" destOrd="0" parTransId="{23A10B75-7892-6941-BF09-3BABF0B671E9}" sibTransId="{4C361DB1-BF65-8642-BD23-05B9178056C2}"/>
    <dgm:cxn modelId="{150F5693-82C6-574C-A6C5-68D7FF10B84E}" type="presOf" srcId="{A262CB52-51B9-174C-8989-797889C6C1F5}" destId="{A9E62FC7-26F0-C24F-8427-735FF38E8747}" srcOrd="0" destOrd="0" presId="urn:microsoft.com/office/officeart/2005/8/layout/radial5"/>
    <dgm:cxn modelId="{E5D0A646-512F-A448-A4B3-D1A830FEE1A1}" type="presOf" srcId="{36238358-C5B2-404C-B816-CF31E82D3946}" destId="{C17BAEA1-313B-3F4D-B87E-4814C2B894E8}" srcOrd="0" destOrd="0" presId="urn:microsoft.com/office/officeart/2005/8/layout/radial5"/>
    <dgm:cxn modelId="{1884E0E5-6140-0140-802D-9FB56F4EB57F}" srcId="{429A42D1-C836-4748-ADC8-6B66BC2D899B}" destId="{F167F9FD-19EB-9244-91C2-A2E793181025}" srcOrd="1" destOrd="0" parTransId="{C223B90C-3479-D046-91D2-D4C618B21351}" sibTransId="{69ADDA34-A44A-A445-B0E5-4B8DE2BCDCF6}"/>
    <dgm:cxn modelId="{CA14B308-E78A-FC4C-BE69-B021F8AC30A5}" type="presOf" srcId="{CA5ED505-37C3-AE4C-BCB2-6800E443BE3D}" destId="{3B9E3AEC-C468-E046-9D12-61CFF366B27F}" srcOrd="0" destOrd="0" presId="urn:microsoft.com/office/officeart/2005/8/layout/radial5"/>
    <dgm:cxn modelId="{AEFA4214-992E-024C-AE3A-5C9910CA1B0F}" srcId="{429A42D1-C836-4748-ADC8-6B66BC2D899B}" destId="{42E9AD22-77A2-C043-B5F4-B5B2A1581961}" srcOrd="4" destOrd="0" parTransId="{61578A2D-A76D-2F4E-8DFF-1B298268B154}" sibTransId="{208E5A63-80F7-574B-8A5E-779EB682D8FF}"/>
    <dgm:cxn modelId="{E9100329-E4E6-E54A-8F94-89967A8C984A}" type="presOf" srcId="{C223B90C-3479-D046-91D2-D4C618B21351}" destId="{1B489ACA-8906-D94D-BADE-9E2D8E146F72}" srcOrd="1" destOrd="0" presId="urn:microsoft.com/office/officeart/2005/8/layout/radial5"/>
    <dgm:cxn modelId="{0103EB70-E6D9-E942-8170-AD014BB4D0B5}" type="presOf" srcId="{998CF4AD-FCAF-494D-B361-412F51DFD30B}" destId="{256E78D1-881E-054E-8E08-B3C820E40A19}" srcOrd="0" destOrd="0" presId="urn:microsoft.com/office/officeart/2005/8/layout/radial5"/>
    <dgm:cxn modelId="{FF89B764-C321-A342-B599-09EE086EB02C}" srcId="{429A42D1-C836-4748-ADC8-6B66BC2D899B}" destId="{A5C9183E-D208-924E-A597-5430F4742B85}" srcOrd="6" destOrd="0" parTransId="{DDDE6B96-B6AB-4D41-8450-D0DEFE09987C}" sibTransId="{B0EC3D55-242F-7E49-AE6F-B812DE81533A}"/>
    <dgm:cxn modelId="{3A1255F3-8CED-6B42-979C-6803660DE7A1}" type="presOf" srcId="{998CF4AD-FCAF-494D-B361-412F51DFD30B}" destId="{5339EA4E-78D7-444D-B757-C52AFFBAB3DF}" srcOrd="1" destOrd="0" presId="urn:microsoft.com/office/officeart/2005/8/layout/radial5"/>
    <dgm:cxn modelId="{7766726B-9558-3743-8F12-E55F0FB734A6}" type="presOf" srcId="{A094CC65-6B07-CA4E-92A6-A69D78A82386}" destId="{442A0547-845B-884F-A3D9-95098B6B7DDE}" srcOrd="1" destOrd="0" presId="urn:microsoft.com/office/officeart/2005/8/layout/radial5"/>
    <dgm:cxn modelId="{9917CF61-2904-ED4D-960B-69AFD4A21202}" type="presOf" srcId="{69F5911E-7151-1A4F-8F0C-D9D08CA4D25C}" destId="{F3905679-CEB5-2441-AF5D-E90258C9127B}" srcOrd="0" destOrd="0" presId="urn:microsoft.com/office/officeart/2005/8/layout/radial5"/>
    <dgm:cxn modelId="{A7B93CE8-49A5-8541-8CC0-A1D52AADB5A9}" type="presOf" srcId="{69F5911E-7151-1A4F-8F0C-D9D08CA4D25C}" destId="{40E91267-266E-A145-BD89-311B4E35C511}" srcOrd="1" destOrd="0" presId="urn:microsoft.com/office/officeart/2005/8/layout/radial5"/>
    <dgm:cxn modelId="{4879E13F-5AA2-7D40-9590-941CE1489D2D}" type="presOf" srcId="{42E9AD22-77A2-C043-B5F4-B5B2A1581961}" destId="{905CB22F-1353-F943-85EA-40186C172335}" srcOrd="0" destOrd="0" presId="urn:microsoft.com/office/officeart/2005/8/layout/radial5"/>
    <dgm:cxn modelId="{B76E4E04-28DD-FF4C-BF6B-2B48DA5A6E4C}" type="presOf" srcId="{429A42D1-C836-4748-ADC8-6B66BC2D899B}" destId="{9727E942-F4CE-B746-8DDC-C39B42704EF7}" srcOrd="0" destOrd="0" presId="urn:microsoft.com/office/officeart/2005/8/layout/radial5"/>
    <dgm:cxn modelId="{536F62C3-8540-434A-9571-E4BB33F03D9D}" srcId="{429A42D1-C836-4748-ADC8-6B66BC2D899B}" destId="{21EEB49A-E25C-154B-9AF0-E368915FFF57}" srcOrd="2" destOrd="0" parTransId="{A094CC65-6B07-CA4E-92A6-A69D78A82386}" sibTransId="{2CA779A5-34F1-6E47-9DEB-9F8E3EA97B99}"/>
    <dgm:cxn modelId="{95D0ED00-AB84-3247-803D-62B350303C6B}" type="presOf" srcId="{23A10B75-7892-6941-BF09-3BABF0B671E9}" destId="{3952E023-3C7B-DA44-B21D-4F5E08BE1F6B}" srcOrd="0" destOrd="0" presId="urn:microsoft.com/office/officeart/2005/8/layout/radial5"/>
    <dgm:cxn modelId="{13DEF4CC-D278-D140-8813-5CA044AEC467}" type="presOf" srcId="{61578A2D-A76D-2F4E-8DFF-1B298268B154}" destId="{D7134C2A-2288-D146-9A21-911AEF105B33}" srcOrd="1" destOrd="0" presId="urn:microsoft.com/office/officeart/2005/8/layout/radial5"/>
    <dgm:cxn modelId="{128FE4D9-E032-6E40-A448-E4EF17D001F7}" srcId="{429A42D1-C836-4748-ADC8-6B66BC2D899B}" destId="{4588E616-1CE2-5044-8B9F-FE2909EE6AFA}" srcOrd="5" destOrd="0" parTransId="{69F5911E-7151-1A4F-8F0C-D9D08CA4D25C}" sibTransId="{4BD2D959-149E-FE49-BEFD-75BEC8B6F12B}"/>
    <dgm:cxn modelId="{B9EAA3B1-CF24-E24E-8EA7-5ED7D0B85CA5}" type="presOf" srcId="{1212094D-5E23-3F4F-AE71-CDF6B3013D14}" destId="{1E4EB2EE-B888-1543-9AE2-74377B705E5B}" srcOrd="1" destOrd="0" presId="urn:microsoft.com/office/officeart/2005/8/layout/radial5"/>
    <dgm:cxn modelId="{EEE56FB6-3821-B344-B368-1A74AFA1C920}" type="presOf" srcId="{9DB27C66-FF81-464E-A4CA-7D20035048FA}" destId="{944D8EC6-C9A8-6542-A218-608ACBD8FABE}" srcOrd="1" destOrd="0" presId="urn:microsoft.com/office/officeart/2005/8/layout/radial5"/>
    <dgm:cxn modelId="{9EE6FD96-0079-B843-A248-A2D2F8171E6A}" type="presOf" srcId="{9A3A7EA0-A258-5A4C-9E25-3B6CEDCA37F9}" destId="{A291E090-1AF8-B04E-B068-BE0942712AA1}" srcOrd="1" destOrd="0" presId="urn:microsoft.com/office/officeart/2005/8/layout/radial5"/>
    <dgm:cxn modelId="{B66BE626-7A03-4A40-8DEB-A94DEE2A90CD}" type="presOf" srcId="{A5C9183E-D208-924E-A597-5430F4742B85}" destId="{1748374C-C978-1F4E-827D-C2613FC1E5A9}" srcOrd="0" destOrd="0" presId="urn:microsoft.com/office/officeart/2005/8/layout/radial5"/>
    <dgm:cxn modelId="{B1A4BBAA-8450-8643-9F07-1F6EC2A96A04}" srcId="{429A42D1-C836-4748-ADC8-6B66BC2D899B}" destId="{E1D577AB-6E44-3A44-80BE-0F399E60DD07}" srcOrd="3" destOrd="0" parTransId="{998CF4AD-FCAF-494D-B361-412F51DFD30B}" sibTransId="{EE4AD932-6EE0-8C42-9916-1856631C471A}"/>
    <dgm:cxn modelId="{E401C7EA-0AC2-2E47-95F3-E21B93AB7621}" type="presOf" srcId="{DDDE6B96-B6AB-4D41-8450-D0DEFE09987C}" destId="{E261AB29-9587-D74E-A442-073557AB8AE4}" srcOrd="1" destOrd="0" presId="urn:microsoft.com/office/officeart/2005/8/layout/radial5"/>
    <dgm:cxn modelId="{AFD908D7-E17F-CD47-962F-3A138AF67BE3}" srcId="{429A42D1-C836-4748-ADC8-6B66BC2D899B}" destId="{75A30D18-D8BE-854A-BE90-1224443FE062}" srcOrd="7" destOrd="0" parTransId="{9DB27C66-FF81-464E-A4CA-7D20035048FA}" sibTransId="{1F689861-BA4D-8149-815D-8C887A27EDEE}"/>
    <dgm:cxn modelId="{D5319A51-D778-A74F-B47C-0F06BBDB7A32}" type="presOf" srcId="{3A068391-BD0E-DD4A-945C-9FE1060E3BF5}" destId="{ED83C978-6549-AA42-9E59-CFD3302FC505}" srcOrd="0" destOrd="0" presId="urn:microsoft.com/office/officeart/2005/8/layout/radial5"/>
    <dgm:cxn modelId="{C8FC4AC8-278F-E644-9304-C2F84DB929D5}" srcId="{429A42D1-C836-4748-ADC8-6B66BC2D899B}" destId="{3A068391-BD0E-DD4A-945C-9FE1060E3BF5}" srcOrd="9" destOrd="0" parTransId="{1212094D-5E23-3F4F-AE71-CDF6B3013D14}" sibTransId="{46244F6D-CC32-F942-A855-3203D3583D4B}"/>
    <dgm:cxn modelId="{ED6BA66D-9449-0D4F-B62C-8E5F4FC7B503}" type="presOf" srcId="{F167F9FD-19EB-9244-91C2-A2E793181025}" destId="{9DC2FC55-BD5C-BB4D-821D-9D9910CBCB85}" srcOrd="0" destOrd="0" presId="urn:microsoft.com/office/officeart/2005/8/layout/radial5"/>
    <dgm:cxn modelId="{93E0C27F-0F1A-0A4E-95B9-6D9EF36B1D11}" type="presOf" srcId="{23A10B75-7892-6941-BF09-3BABF0B671E9}" destId="{6E9CFE85-4B8E-374D-AC81-CCACEE1553C8}" srcOrd="1" destOrd="0" presId="urn:microsoft.com/office/officeart/2005/8/layout/radial5"/>
    <dgm:cxn modelId="{80EFA5E1-8CC3-0F46-9A37-5BD85CDFD91C}" type="presOf" srcId="{9DB27C66-FF81-464E-A4CA-7D20035048FA}" destId="{65757A42-EC42-FC4B-B619-C25E82640B77}" srcOrd="0" destOrd="0" presId="urn:microsoft.com/office/officeart/2005/8/layout/radial5"/>
    <dgm:cxn modelId="{BB500E2D-C4E3-7646-B097-383792F922FD}" type="presOf" srcId="{E61DB9B0-CBC0-3241-84E6-CDB4A7108EC9}" destId="{955C2699-AE6D-BD44-A31A-5DC8D7DE0861}" srcOrd="0" destOrd="0" presId="urn:microsoft.com/office/officeart/2005/8/layout/radial5"/>
    <dgm:cxn modelId="{FC84A4A6-1DC7-9D42-AA20-25DE0A50AE4B}" type="presOf" srcId="{A094CC65-6B07-CA4E-92A6-A69D78A82386}" destId="{D902AB08-6C16-2746-A7E1-A92D0FCAD8D3}" srcOrd="0" destOrd="0" presId="urn:microsoft.com/office/officeart/2005/8/layout/radial5"/>
    <dgm:cxn modelId="{74D75AEB-8020-A444-8C35-640F440115EA}" type="presOf" srcId="{75A30D18-D8BE-854A-BE90-1224443FE062}" destId="{39ADFB57-FB66-7849-AC5A-D07AAB53CE4C}" srcOrd="0" destOrd="0" presId="urn:microsoft.com/office/officeart/2005/8/layout/radial5"/>
    <dgm:cxn modelId="{11CAC584-D489-9745-A797-7E4EB2B4BAEE}" type="presOf" srcId="{E1D577AB-6E44-3A44-80BE-0F399E60DD07}" destId="{F8ED75B4-1C40-2648-A875-8F43D0018FE7}" srcOrd="0" destOrd="0" presId="urn:microsoft.com/office/officeart/2005/8/layout/radial5"/>
    <dgm:cxn modelId="{206ACE81-AE61-D540-AF97-E2E214A4CE57}" type="presOf" srcId="{C223B90C-3479-D046-91D2-D4C618B21351}" destId="{366ABF75-B1F0-7F4E-9063-ADDA6B5CDA9E}" srcOrd="0" destOrd="0" presId="urn:microsoft.com/office/officeart/2005/8/layout/radial5"/>
    <dgm:cxn modelId="{D03080B0-E394-B342-9063-E8C7BF69AD99}" srcId="{429A42D1-C836-4748-ADC8-6B66BC2D899B}" destId="{A262CB52-51B9-174C-8989-797889C6C1F5}" srcOrd="0" destOrd="0" parTransId="{36238358-C5B2-404C-B816-CF31E82D3946}" sibTransId="{A5FEAB8C-BD87-FD4C-9950-AAE9DD833552}"/>
    <dgm:cxn modelId="{DA1B386D-53B2-3849-90C4-E1728C4DC1FE}" type="presOf" srcId="{C83CFD93-8942-754F-AAEB-8CD1984A9ABF}" destId="{BC853B99-6082-EB45-98F8-0BBF7EB18FF9}" srcOrd="0" destOrd="0" presId="urn:microsoft.com/office/officeart/2005/8/layout/radial5"/>
    <dgm:cxn modelId="{85A2B1CB-948A-4E4A-9E64-6C6FA81F6F53}" type="presOf" srcId="{21EEB49A-E25C-154B-9AF0-E368915FFF57}" destId="{487E3FE1-DF96-8940-BD1E-9C77B569F707}" srcOrd="0" destOrd="0" presId="urn:microsoft.com/office/officeart/2005/8/layout/radial5"/>
    <dgm:cxn modelId="{4CE379BB-BE86-0842-B763-7766E0DF65F7}" type="presOf" srcId="{1212094D-5E23-3F4F-AE71-CDF6B3013D14}" destId="{451E2B3A-7D0C-D241-8A81-DCDE0287C333}" srcOrd="0" destOrd="0" presId="urn:microsoft.com/office/officeart/2005/8/layout/radial5"/>
    <dgm:cxn modelId="{5342627A-E840-E342-8172-626D1E7384C6}" type="presOf" srcId="{4588E616-1CE2-5044-8B9F-FE2909EE6AFA}" destId="{87D09975-79A3-1F42-9C21-D4E9BEF8EBFA}" srcOrd="0" destOrd="0" presId="urn:microsoft.com/office/officeart/2005/8/layout/radial5"/>
    <dgm:cxn modelId="{C6EA3275-4189-224C-89F3-5890A2DF931C}" srcId="{429A42D1-C836-4748-ADC8-6B66BC2D899B}" destId="{C83CFD93-8942-754F-AAEB-8CD1984A9ABF}" srcOrd="10" destOrd="0" parTransId="{9A3A7EA0-A258-5A4C-9E25-3B6CEDCA37F9}" sibTransId="{82CAE446-932C-664A-B376-15ACA4A654DE}"/>
    <dgm:cxn modelId="{3986338B-CB50-3245-BC63-C794E2946101}" type="presOf" srcId="{61578A2D-A76D-2F4E-8DFF-1B298268B154}" destId="{82C0EAC9-E56D-7B48-BF31-AE37A2CADBD8}" srcOrd="0" destOrd="0" presId="urn:microsoft.com/office/officeart/2005/8/layout/radial5"/>
    <dgm:cxn modelId="{4AB581C8-2EDC-4E45-9278-1350C7E7F3F8}" type="presOf" srcId="{DDDE6B96-B6AB-4D41-8450-D0DEFE09987C}" destId="{91995DE0-2F7A-2B4D-80E9-610E201AA34B}" srcOrd="0" destOrd="0" presId="urn:microsoft.com/office/officeart/2005/8/layout/radial5"/>
    <dgm:cxn modelId="{9EDB77C1-9075-A249-A122-C32B31C4CC01}" type="presOf" srcId="{36238358-C5B2-404C-B816-CF31E82D3946}" destId="{3DB3C464-3A17-4643-A02C-CD97A7E42D92}" srcOrd="1" destOrd="0" presId="urn:microsoft.com/office/officeart/2005/8/layout/radial5"/>
    <dgm:cxn modelId="{4B82FF58-CA38-404F-B107-F40412F72A67}" type="presOf" srcId="{9A3A7EA0-A258-5A4C-9E25-3B6CEDCA37F9}" destId="{5EAC10F6-A1FD-9A43-AB34-1BCC62549121}" srcOrd="0" destOrd="0" presId="urn:microsoft.com/office/officeart/2005/8/layout/radial5"/>
    <dgm:cxn modelId="{466DE946-9CD1-534C-AB6F-BD0E35B66D83}" type="presParOf" srcId="{3B9E3AEC-C468-E046-9D12-61CFF366B27F}" destId="{9727E942-F4CE-B746-8DDC-C39B42704EF7}" srcOrd="0" destOrd="0" presId="urn:microsoft.com/office/officeart/2005/8/layout/radial5"/>
    <dgm:cxn modelId="{84359B1A-D147-3445-8F6F-0DC95F751E27}" type="presParOf" srcId="{3B9E3AEC-C468-E046-9D12-61CFF366B27F}" destId="{C17BAEA1-313B-3F4D-B87E-4814C2B894E8}" srcOrd="1" destOrd="0" presId="urn:microsoft.com/office/officeart/2005/8/layout/radial5"/>
    <dgm:cxn modelId="{24A334BE-C961-E641-A0CC-C8C98D99D46E}" type="presParOf" srcId="{C17BAEA1-313B-3F4D-B87E-4814C2B894E8}" destId="{3DB3C464-3A17-4643-A02C-CD97A7E42D92}" srcOrd="0" destOrd="0" presId="urn:microsoft.com/office/officeart/2005/8/layout/radial5"/>
    <dgm:cxn modelId="{0B43E756-DE9E-3E46-943B-E9E81D0FD719}" type="presParOf" srcId="{3B9E3AEC-C468-E046-9D12-61CFF366B27F}" destId="{A9E62FC7-26F0-C24F-8427-735FF38E8747}" srcOrd="2" destOrd="0" presId="urn:microsoft.com/office/officeart/2005/8/layout/radial5"/>
    <dgm:cxn modelId="{20DC7641-14FE-F245-8E1B-47CCEFD14C5B}" type="presParOf" srcId="{3B9E3AEC-C468-E046-9D12-61CFF366B27F}" destId="{366ABF75-B1F0-7F4E-9063-ADDA6B5CDA9E}" srcOrd="3" destOrd="0" presId="urn:microsoft.com/office/officeart/2005/8/layout/radial5"/>
    <dgm:cxn modelId="{3A1CB8AF-69E5-B548-930A-BA616B7D6E68}" type="presParOf" srcId="{366ABF75-B1F0-7F4E-9063-ADDA6B5CDA9E}" destId="{1B489ACA-8906-D94D-BADE-9E2D8E146F72}" srcOrd="0" destOrd="0" presId="urn:microsoft.com/office/officeart/2005/8/layout/radial5"/>
    <dgm:cxn modelId="{8E1D1123-9E8E-4841-9FF7-12B8903D5934}" type="presParOf" srcId="{3B9E3AEC-C468-E046-9D12-61CFF366B27F}" destId="{9DC2FC55-BD5C-BB4D-821D-9D9910CBCB85}" srcOrd="4" destOrd="0" presId="urn:microsoft.com/office/officeart/2005/8/layout/radial5"/>
    <dgm:cxn modelId="{44E7E465-EBDF-E546-A17C-EEEA72B7F76B}" type="presParOf" srcId="{3B9E3AEC-C468-E046-9D12-61CFF366B27F}" destId="{D902AB08-6C16-2746-A7E1-A92D0FCAD8D3}" srcOrd="5" destOrd="0" presId="urn:microsoft.com/office/officeart/2005/8/layout/radial5"/>
    <dgm:cxn modelId="{DC0A9E03-AE60-2B4B-A4AB-BF8555F113B7}" type="presParOf" srcId="{D902AB08-6C16-2746-A7E1-A92D0FCAD8D3}" destId="{442A0547-845B-884F-A3D9-95098B6B7DDE}" srcOrd="0" destOrd="0" presId="urn:microsoft.com/office/officeart/2005/8/layout/radial5"/>
    <dgm:cxn modelId="{6D0055EE-7842-A64C-8C70-84AC29A037BA}" type="presParOf" srcId="{3B9E3AEC-C468-E046-9D12-61CFF366B27F}" destId="{487E3FE1-DF96-8940-BD1E-9C77B569F707}" srcOrd="6" destOrd="0" presId="urn:microsoft.com/office/officeart/2005/8/layout/radial5"/>
    <dgm:cxn modelId="{1B9CB059-5766-9542-B116-07693DC1943B}" type="presParOf" srcId="{3B9E3AEC-C468-E046-9D12-61CFF366B27F}" destId="{256E78D1-881E-054E-8E08-B3C820E40A19}" srcOrd="7" destOrd="0" presId="urn:microsoft.com/office/officeart/2005/8/layout/radial5"/>
    <dgm:cxn modelId="{E1FE427F-452C-1443-A253-15913C5B1F85}" type="presParOf" srcId="{256E78D1-881E-054E-8E08-B3C820E40A19}" destId="{5339EA4E-78D7-444D-B757-C52AFFBAB3DF}" srcOrd="0" destOrd="0" presId="urn:microsoft.com/office/officeart/2005/8/layout/radial5"/>
    <dgm:cxn modelId="{0BEC21B1-252D-A14A-9165-B3421EB97334}" type="presParOf" srcId="{3B9E3AEC-C468-E046-9D12-61CFF366B27F}" destId="{F8ED75B4-1C40-2648-A875-8F43D0018FE7}" srcOrd="8" destOrd="0" presId="urn:microsoft.com/office/officeart/2005/8/layout/radial5"/>
    <dgm:cxn modelId="{54D03471-7336-8A4B-BC39-716AF776BCE3}" type="presParOf" srcId="{3B9E3AEC-C468-E046-9D12-61CFF366B27F}" destId="{82C0EAC9-E56D-7B48-BF31-AE37A2CADBD8}" srcOrd="9" destOrd="0" presId="urn:microsoft.com/office/officeart/2005/8/layout/radial5"/>
    <dgm:cxn modelId="{4B33218B-57EC-6A4B-8846-8B46796EE6D6}" type="presParOf" srcId="{82C0EAC9-E56D-7B48-BF31-AE37A2CADBD8}" destId="{D7134C2A-2288-D146-9A21-911AEF105B33}" srcOrd="0" destOrd="0" presId="urn:microsoft.com/office/officeart/2005/8/layout/radial5"/>
    <dgm:cxn modelId="{3A87F4EE-EC9B-9949-83A9-6FEAB7DA891C}" type="presParOf" srcId="{3B9E3AEC-C468-E046-9D12-61CFF366B27F}" destId="{905CB22F-1353-F943-85EA-40186C172335}" srcOrd="10" destOrd="0" presId="urn:microsoft.com/office/officeart/2005/8/layout/radial5"/>
    <dgm:cxn modelId="{40E0993C-45F7-214B-83D1-DD014B9A572B}" type="presParOf" srcId="{3B9E3AEC-C468-E046-9D12-61CFF366B27F}" destId="{F3905679-CEB5-2441-AF5D-E90258C9127B}" srcOrd="11" destOrd="0" presId="urn:microsoft.com/office/officeart/2005/8/layout/radial5"/>
    <dgm:cxn modelId="{A78752D0-114B-6E4C-8CB9-D6E8316B3CBF}" type="presParOf" srcId="{F3905679-CEB5-2441-AF5D-E90258C9127B}" destId="{40E91267-266E-A145-BD89-311B4E35C511}" srcOrd="0" destOrd="0" presId="urn:microsoft.com/office/officeart/2005/8/layout/radial5"/>
    <dgm:cxn modelId="{F7F98CEA-BE83-CF42-9A16-DC8B1384E0D4}" type="presParOf" srcId="{3B9E3AEC-C468-E046-9D12-61CFF366B27F}" destId="{87D09975-79A3-1F42-9C21-D4E9BEF8EBFA}" srcOrd="12" destOrd="0" presId="urn:microsoft.com/office/officeart/2005/8/layout/radial5"/>
    <dgm:cxn modelId="{4971F601-065C-A141-ABF0-FC69F6D90C82}" type="presParOf" srcId="{3B9E3AEC-C468-E046-9D12-61CFF366B27F}" destId="{91995DE0-2F7A-2B4D-80E9-610E201AA34B}" srcOrd="13" destOrd="0" presId="urn:microsoft.com/office/officeart/2005/8/layout/radial5"/>
    <dgm:cxn modelId="{F0319A16-22BA-AD40-A544-07C60CC51F8C}" type="presParOf" srcId="{91995DE0-2F7A-2B4D-80E9-610E201AA34B}" destId="{E261AB29-9587-D74E-A442-073557AB8AE4}" srcOrd="0" destOrd="0" presId="urn:microsoft.com/office/officeart/2005/8/layout/radial5"/>
    <dgm:cxn modelId="{E46AEF3D-B906-6C40-8D1F-A81A5782A474}" type="presParOf" srcId="{3B9E3AEC-C468-E046-9D12-61CFF366B27F}" destId="{1748374C-C978-1F4E-827D-C2613FC1E5A9}" srcOrd="14" destOrd="0" presId="urn:microsoft.com/office/officeart/2005/8/layout/radial5"/>
    <dgm:cxn modelId="{E911F375-D2A4-3541-B24A-E94167E2FE1A}" type="presParOf" srcId="{3B9E3AEC-C468-E046-9D12-61CFF366B27F}" destId="{65757A42-EC42-FC4B-B619-C25E82640B77}" srcOrd="15" destOrd="0" presId="urn:microsoft.com/office/officeart/2005/8/layout/radial5"/>
    <dgm:cxn modelId="{0422D011-43B7-5146-BCAE-809AB2DF728C}" type="presParOf" srcId="{65757A42-EC42-FC4B-B619-C25E82640B77}" destId="{944D8EC6-C9A8-6542-A218-608ACBD8FABE}" srcOrd="0" destOrd="0" presId="urn:microsoft.com/office/officeart/2005/8/layout/radial5"/>
    <dgm:cxn modelId="{F65C8FCF-B744-DD40-A755-43F765C16441}" type="presParOf" srcId="{3B9E3AEC-C468-E046-9D12-61CFF366B27F}" destId="{39ADFB57-FB66-7849-AC5A-D07AAB53CE4C}" srcOrd="16" destOrd="0" presId="urn:microsoft.com/office/officeart/2005/8/layout/radial5"/>
    <dgm:cxn modelId="{BA75C989-CFD1-8E41-B239-B541CF3B9EE6}" type="presParOf" srcId="{3B9E3AEC-C468-E046-9D12-61CFF366B27F}" destId="{3952E023-3C7B-DA44-B21D-4F5E08BE1F6B}" srcOrd="17" destOrd="0" presId="urn:microsoft.com/office/officeart/2005/8/layout/radial5"/>
    <dgm:cxn modelId="{7C9E23D9-3123-7D41-BD83-CCD0A1CBD42B}" type="presParOf" srcId="{3952E023-3C7B-DA44-B21D-4F5E08BE1F6B}" destId="{6E9CFE85-4B8E-374D-AC81-CCACEE1553C8}" srcOrd="0" destOrd="0" presId="urn:microsoft.com/office/officeart/2005/8/layout/radial5"/>
    <dgm:cxn modelId="{EB44AF42-5C07-544E-AA4B-EF6300B3AC3B}" type="presParOf" srcId="{3B9E3AEC-C468-E046-9D12-61CFF366B27F}" destId="{955C2699-AE6D-BD44-A31A-5DC8D7DE0861}" srcOrd="18" destOrd="0" presId="urn:microsoft.com/office/officeart/2005/8/layout/radial5"/>
    <dgm:cxn modelId="{23CAF685-43F0-8440-8380-F06DC1E37DCD}" type="presParOf" srcId="{3B9E3AEC-C468-E046-9D12-61CFF366B27F}" destId="{451E2B3A-7D0C-D241-8A81-DCDE0287C333}" srcOrd="19" destOrd="0" presId="urn:microsoft.com/office/officeart/2005/8/layout/radial5"/>
    <dgm:cxn modelId="{0E2D7126-FBB0-C345-919B-CDDB45C0F2CC}" type="presParOf" srcId="{451E2B3A-7D0C-D241-8A81-DCDE0287C333}" destId="{1E4EB2EE-B888-1543-9AE2-74377B705E5B}" srcOrd="0" destOrd="0" presId="urn:microsoft.com/office/officeart/2005/8/layout/radial5"/>
    <dgm:cxn modelId="{0C188035-A4AF-924A-B199-7E40EE2851AE}" type="presParOf" srcId="{3B9E3AEC-C468-E046-9D12-61CFF366B27F}" destId="{ED83C978-6549-AA42-9E59-CFD3302FC505}" srcOrd="20" destOrd="0" presId="urn:microsoft.com/office/officeart/2005/8/layout/radial5"/>
    <dgm:cxn modelId="{679F48DD-CC8B-0E43-8D2F-9B748BA16928}" type="presParOf" srcId="{3B9E3AEC-C468-E046-9D12-61CFF366B27F}" destId="{5EAC10F6-A1FD-9A43-AB34-1BCC62549121}" srcOrd="21" destOrd="0" presId="urn:microsoft.com/office/officeart/2005/8/layout/radial5"/>
    <dgm:cxn modelId="{B2CBF9CB-8321-7C4C-93CA-01118AE496B2}" type="presParOf" srcId="{5EAC10F6-A1FD-9A43-AB34-1BCC62549121}" destId="{A291E090-1AF8-B04E-B068-BE0942712AA1}" srcOrd="0" destOrd="0" presId="urn:microsoft.com/office/officeart/2005/8/layout/radial5"/>
    <dgm:cxn modelId="{73A41C3F-8E15-6B48-B922-6C0DAE88C0B4}" type="presParOf" srcId="{3B9E3AEC-C468-E046-9D12-61CFF366B27F}" destId="{BC853B99-6082-EB45-98F8-0BBF7EB18FF9}" srcOrd="2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C1BD67-267D-7149-A6FD-41A48F3FA042}"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1EE3A59C-9947-2648-83ED-FD8F299EE75B}">
      <dgm:prSet phldrT="[Text]"/>
      <dgm:spPr/>
      <dgm:t>
        <a:bodyPr/>
        <a:lstStyle/>
        <a:p>
          <a:r>
            <a:rPr lang="en-US" dirty="0" smtClean="0">
              <a:solidFill>
                <a:schemeClr val="tx1"/>
              </a:solidFill>
            </a:rPr>
            <a:t>“Get Tough” doesn’t work</a:t>
          </a:r>
          <a:endParaRPr lang="en-US" dirty="0">
            <a:solidFill>
              <a:schemeClr val="tx1"/>
            </a:solidFill>
          </a:endParaRPr>
        </a:p>
      </dgm:t>
    </dgm:pt>
    <dgm:pt modelId="{C39EE879-ED90-1743-8600-3E5DC5837E37}" type="parTrans" cxnId="{175FD20A-9D5B-F543-8A36-35B614B117F6}">
      <dgm:prSet/>
      <dgm:spPr/>
      <dgm:t>
        <a:bodyPr/>
        <a:lstStyle/>
        <a:p>
          <a:endParaRPr lang="en-US"/>
        </a:p>
      </dgm:t>
    </dgm:pt>
    <dgm:pt modelId="{07F576C4-90D3-CA42-A993-BE49890DBB9B}" type="sibTrans" cxnId="{175FD20A-9D5B-F543-8A36-35B614B117F6}">
      <dgm:prSet/>
      <dgm:spPr/>
      <dgm:t>
        <a:bodyPr/>
        <a:lstStyle/>
        <a:p>
          <a:endParaRPr lang="en-US"/>
        </a:p>
      </dgm:t>
    </dgm:pt>
    <dgm:pt modelId="{DEC8657B-5ECB-644A-94D2-3CE8BD33EA50}">
      <dgm:prSet phldrT="[Text]"/>
      <dgm:spPr/>
      <dgm:t>
        <a:bodyPr/>
        <a:lstStyle/>
        <a:p>
          <a:r>
            <a:rPr lang="en-US" dirty="0" smtClean="0">
              <a:solidFill>
                <a:schemeClr val="tx1"/>
              </a:solidFill>
            </a:rPr>
            <a:t>Context matters</a:t>
          </a:r>
          <a:endParaRPr lang="en-US" dirty="0">
            <a:solidFill>
              <a:schemeClr val="tx1"/>
            </a:solidFill>
          </a:endParaRPr>
        </a:p>
      </dgm:t>
    </dgm:pt>
    <dgm:pt modelId="{8AC81B36-732D-6241-AA12-6DC15BF75BD0}" type="parTrans" cxnId="{97FBBA3D-57A6-8F47-92F3-CEE9B11DF994}">
      <dgm:prSet/>
      <dgm:spPr/>
      <dgm:t>
        <a:bodyPr/>
        <a:lstStyle/>
        <a:p>
          <a:endParaRPr lang="en-US"/>
        </a:p>
      </dgm:t>
    </dgm:pt>
    <dgm:pt modelId="{B7D8A7D3-41D3-AB45-A2D5-1E6536D72093}" type="sibTrans" cxnId="{97FBBA3D-57A6-8F47-92F3-CEE9B11DF994}">
      <dgm:prSet/>
      <dgm:spPr/>
      <dgm:t>
        <a:bodyPr/>
        <a:lstStyle/>
        <a:p>
          <a:endParaRPr lang="en-US"/>
        </a:p>
      </dgm:t>
    </dgm:pt>
    <dgm:pt modelId="{B251CD43-8973-2146-A4B8-3428C5925E6E}">
      <dgm:prSet phldrT="[Text]"/>
      <dgm:spPr/>
      <dgm:t>
        <a:bodyPr/>
        <a:lstStyle/>
        <a:p>
          <a:r>
            <a:rPr lang="en-US" dirty="0" smtClean="0">
              <a:solidFill>
                <a:schemeClr val="tx1"/>
              </a:solidFill>
            </a:rPr>
            <a:t>Schools are asked to do more with less</a:t>
          </a:r>
          <a:endParaRPr lang="en-US" dirty="0">
            <a:solidFill>
              <a:schemeClr val="tx1"/>
            </a:solidFill>
          </a:endParaRPr>
        </a:p>
      </dgm:t>
    </dgm:pt>
    <dgm:pt modelId="{4899613B-B003-5341-926E-B043DAF383C7}" type="parTrans" cxnId="{2B0FBC7E-9060-6A4E-B86E-ED3B8AF49031}">
      <dgm:prSet/>
      <dgm:spPr/>
      <dgm:t>
        <a:bodyPr/>
        <a:lstStyle/>
        <a:p>
          <a:endParaRPr lang="en-US"/>
        </a:p>
      </dgm:t>
    </dgm:pt>
    <dgm:pt modelId="{93FB5891-5C20-5D49-9D7F-4AC6E611C243}" type="sibTrans" cxnId="{2B0FBC7E-9060-6A4E-B86E-ED3B8AF49031}">
      <dgm:prSet/>
      <dgm:spPr/>
      <dgm:t>
        <a:bodyPr/>
        <a:lstStyle/>
        <a:p>
          <a:endParaRPr lang="en-US"/>
        </a:p>
      </dgm:t>
    </dgm:pt>
    <dgm:pt modelId="{0A1B8E87-C9BF-A04D-A3EF-BAACA78A2E22}">
      <dgm:prSet phldrT="[Text]"/>
      <dgm:spPr/>
      <dgm:t>
        <a:bodyPr/>
        <a:lstStyle/>
        <a:p>
          <a:r>
            <a:rPr lang="en-US" dirty="0" smtClean="0">
              <a:solidFill>
                <a:schemeClr val="tx1"/>
              </a:solidFill>
            </a:rPr>
            <a:t>SWPBIS works</a:t>
          </a:r>
          <a:endParaRPr lang="en-US" dirty="0">
            <a:solidFill>
              <a:schemeClr val="tx1"/>
            </a:solidFill>
          </a:endParaRPr>
        </a:p>
      </dgm:t>
    </dgm:pt>
    <dgm:pt modelId="{402A5E8B-E14B-D843-BC7D-64D2A51EE080}" type="parTrans" cxnId="{62B4F32F-91E6-4546-9CED-AF031D0BA93D}">
      <dgm:prSet/>
      <dgm:spPr/>
      <dgm:t>
        <a:bodyPr/>
        <a:lstStyle/>
        <a:p>
          <a:endParaRPr lang="en-US"/>
        </a:p>
      </dgm:t>
    </dgm:pt>
    <dgm:pt modelId="{3CC5024C-4C03-B44B-9E80-59513B5CF01D}" type="sibTrans" cxnId="{62B4F32F-91E6-4546-9CED-AF031D0BA93D}">
      <dgm:prSet/>
      <dgm:spPr/>
      <dgm:t>
        <a:bodyPr/>
        <a:lstStyle/>
        <a:p>
          <a:endParaRPr lang="en-US"/>
        </a:p>
      </dgm:t>
    </dgm:pt>
    <dgm:pt modelId="{B7D918D7-CA8C-1245-8A8E-BFB253873CD7}" type="pres">
      <dgm:prSet presAssocID="{BEC1BD67-267D-7149-A6FD-41A48F3FA042}" presName="Name0" presStyleCnt="0">
        <dgm:presLayoutVars>
          <dgm:chMax val="7"/>
          <dgm:chPref val="7"/>
          <dgm:dir/>
        </dgm:presLayoutVars>
      </dgm:prSet>
      <dgm:spPr/>
      <dgm:t>
        <a:bodyPr/>
        <a:lstStyle/>
        <a:p>
          <a:endParaRPr lang="en-US"/>
        </a:p>
      </dgm:t>
    </dgm:pt>
    <dgm:pt modelId="{94FAA00D-03D0-BF4E-B300-A932F7B90A2D}" type="pres">
      <dgm:prSet presAssocID="{BEC1BD67-267D-7149-A6FD-41A48F3FA042}" presName="Name1" presStyleCnt="0"/>
      <dgm:spPr/>
    </dgm:pt>
    <dgm:pt modelId="{867173C3-F7C0-E645-A012-94FB1EBB70AD}" type="pres">
      <dgm:prSet presAssocID="{BEC1BD67-267D-7149-A6FD-41A48F3FA042}" presName="cycle" presStyleCnt="0"/>
      <dgm:spPr/>
    </dgm:pt>
    <dgm:pt modelId="{228BBC03-54CD-2645-A81F-FBEF4260131C}" type="pres">
      <dgm:prSet presAssocID="{BEC1BD67-267D-7149-A6FD-41A48F3FA042}" presName="srcNode" presStyleLbl="node1" presStyleIdx="0" presStyleCnt="4"/>
      <dgm:spPr/>
    </dgm:pt>
    <dgm:pt modelId="{833B9B6E-2822-414E-BDFA-F8B22FD00CF4}" type="pres">
      <dgm:prSet presAssocID="{BEC1BD67-267D-7149-A6FD-41A48F3FA042}" presName="conn" presStyleLbl="parChTrans1D2" presStyleIdx="0" presStyleCnt="1"/>
      <dgm:spPr/>
      <dgm:t>
        <a:bodyPr/>
        <a:lstStyle/>
        <a:p>
          <a:endParaRPr lang="en-US"/>
        </a:p>
      </dgm:t>
    </dgm:pt>
    <dgm:pt modelId="{ED3D5554-46DD-8E40-A101-FC87C18D5518}" type="pres">
      <dgm:prSet presAssocID="{BEC1BD67-267D-7149-A6FD-41A48F3FA042}" presName="extraNode" presStyleLbl="node1" presStyleIdx="0" presStyleCnt="4"/>
      <dgm:spPr/>
    </dgm:pt>
    <dgm:pt modelId="{3A86EB06-286F-474D-82A9-C35E82036519}" type="pres">
      <dgm:prSet presAssocID="{BEC1BD67-267D-7149-A6FD-41A48F3FA042}" presName="dstNode" presStyleLbl="node1" presStyleIdx="0" presStyleCnt="4"/>
      <dgm:spPr/>
    </dgm:pt>
    <dgm:pt modelId="{C6894729-255A-594D-B187-0404005DEF2E}" type="pres">
      <dgm:prSet presAssocID="{1EE3A59C-9947-2648-83ED-FD8F299EE75B}" presName="text_1" presStyleLbl="node1" presStyleIdx="0" presStyleCnt="4">
        <dgm:presLayoutVars>
          <dgm:bulletEnabled val="1"/>
        </dgm:presLayoutVars>
      </dgm:prSet>
      <dgm:spPr/>
      <dgm:t>
        <a:bodyPr/>
        <a:lstStyle/>
        <a:p>
          <a:endParaRPr lang="en-US"/>
        </a:p>
      </dgm:t>
    </dgm:pt>
    <dgm:pt modelId="{84696FFF-4326-B249-9285-6808262180CC}" type="pres">
      <dgm:prSet presAssocID="{1EE3A59C-9947-2648-83ED-FD8F299EE75B}" presName="accent_1" presStyleCnt="0"/>
      <dgm:spPr/>
    </dgm:pt>
    <dgm:pt modelId="{A2897599-91FA-E445-863A-B990A0B9CBD7}" type="pres">
      <dgm:prSet presAssocID="{1EE3A59C-9947-2648-83ED-FD8F299EE75B}" presName="accentRepeatNode" presStyleLbl="solidFgAcc1" presStyleIdx="0" presStyleCnt="4"/>
      <dgm:spPr/>
      <dgm:t>
        <a:bodyPr/>
        <a:lstStyle/>
        <a:p>
          <a:endParaRPr lang="en-US"/>
        </a:p>
      </dgm:t>
    </dgm:pt>
    <dgm:pt modelId="{9A341196-1198-C84E-8851-0A299C16918A}" type="pres">
      <dgm:prSet presAssocID="{DEC8657B-5ECB-644A-94D2-3CE8BD33EA50}" presName="text_2" presStyleLbl="node1" presStyleIdx="1" presStyleCnt="4">
        <dgm:presLayoutVars>
          <dgm:bulletEnabled val="1"/>
        </dgm:presLayoutVars>
      </dgm:prSet>
      <dgm:spPr/>
      <dgm:t>
        <a:bodyPr/>
        <a:lstStyle/>
        <a:p>
          <a:endParaRPr lang="en-US"/>
        </a:p>
      </dgm:t>
    </dgm:pt>
    <dgm:pt modelId="{376C9FED-203C-7A40-B9F3-C06790B8ECD6}" type="pres">
      <dgm:prSet presAssocID="{DEC8657B-5ECB-644A-94D2-3CE8BD33EA50}" presName="accent_2" presStyleCnt="0"/>
      <dgm:spPr/>
    </dgm:pt>
    <dgm:pt modelId="{443D36C9-CDD4-EA4C-A9BB-801DD749FFB5}" type="pres">
      <dgm:prSet presAssocID="{DEC8657B-5ECB-644A-94D2-3CE8BD33EA50}" presName="accentRepeatNode" presStyleLbl="solidFgAcc1" presStyleIdx="1" presStyleCnt="4"/>
      <dgm:spPr/>
    </dgm:pt>
    <dgm:pt modelId="{57A3D730-8D78-9740-990D-EE2E46F794B0}" type="pres">
      <dgm:prSet presAssocID="{B251CD43-8973-2146-A4B8-3428C5925E6E}" presName="text_3" presStyleLbl="node1" presStyleIdx="2" presStyleCnt="4">
        <dgm:presLayoutVars>
          <dgm:bulletEnabled val="1"/>
        </dgm:presLayoutVars>
      </dgm:prSet>
      <dgm:spPr/>
      <dgm:t>
        <a:bodyPr/>
        <a:lstStyle/>
        <a:p>
          <a:endParaRPr lang="en-US"/>
        </a:p>
      </dgm:t>
    </dgm:pt>
    <dgm:pt modelId="{0027D7FC-B027-5240-911F-201BC45854CF}" type="pres">
      <dgm:prSet presAssocID="{B251CD43-8973-2146-A4B8-3428C5925E6E}" presName="accent_3" presStyleCnt="0"/>
      <dgm:spPr/>
    </dgm:pt>
    <dgm:pt modelId="{E67FE0C8-A08E-3D40-BF11-8420E2E1B48F}" type="pres">
      <dgm:prSet presAssocID="{B251CD43-8973-2146-A4B8-3428C5925E6E}" presName="accentRepeatNode" presStyleLbl="solidFgAcc1" presStyleIdx="2" presStyleCnt="4"/>
      <dgm:spPr/>
    </dgm:pt>
    <dgm:pt modelId="{99EB7292-5416-ED49-BB50-F8733992D8FE}" type="pres">
      <dgm:prSet presAssocID="{0A1B8E87-C9BF-A04D-A3EF-BAACA78A2E22}" presName="text_4" presStyleLbl="node1" presStyleIdx="3" presStyleCnt="4">
        <dgm:presLayoutVars>
          <dgm:bulletEnabled val="1"/>
        </dgm:presLayoutVars>
      </dgm:prSet>
      <dgm:spPr/>
      <dgm:t>
        <a:bodyPr/>
        <a:lstStyle/>
        <a:p>
          <a:endParaRPr lang="en-US"/>
        </a:p>
      </dgm:t>
    </dgm:pt>
    <dgm:pt modelId="{C37229C9-AC64-9B46-8963-C47F57C0C034}" type="pres">
      <dgm:prSet presAssocID="{0A1B8E87-C9BF-A04D-A3EF-BAACA78A2E22}" presName="accent_4" presStyleCnt="0"/>
      <dgm:spPr/>
    </dgm:pt>
    <dgm:pt modelId="{C95EA6BA-36F3-6940-ADE6-CF43F28ACD74}" type="pres">
      <dgm:prSet presAssocID="{0A1B8E87-C9BF-A04D-A3EF-BAACA78A2E22}" presName="accentRepeatNode" presStyleLbl="solidFgAcc1" presStyleIdx="3" presStyleCnt="4"/>
      <dgm:spPr/>
    </dgm:pt>
  </dgm:ptLst>
  <dgm:cxnLst>
    <dgm:cxn modelId="{F24DF809-18B0-924F-B702-55BAC6109A19}" type="presOf" srcId="{BEC1BD67-267D-7149-A6FD-41A48F3FA042}" destId="{B7D918D7-CA8C-1245-8A8E-BFB253873CD7}" srcOrd="0" destOrd="0" presId="urn:microsoft.com/office/officeart/2008/layout/VerticalCurvedList"/>
    <dgm:cxn modelId="{89762907-9910-9B4B-88DE-C142879809B3}" type="presOf" srcId="{DEC8657B-5ECB-644A-94D2-3CE8BD33EA50}" destId="{9A341196-1198-C84E-8851-0A299C16918A}" srcOrd="0" destOrd="0" presId="urn:microsoft.com/office/officeart/2008/layout/VerticalCurvedList"/>
    <dgm:cxn modelId="{77FD9A1A-6E6F-0D4D-A9DB-EA4786E89BBC}" type="presOf" srcId="{07F576C4-90D3-CA42-A993-BE49890DBB9B}" destId="{833B9B6E-2822-414E-BDFA-F8B22FD00CF4}" srcOrd="0" destOrd="0" presId="urn:microsoft.com/office/officeart/2008/layout/VerticalCurvedList"/>
    <dgm:cxn modelId="{97FBBA3D-57A6-8F47-92F3-CEE9B11DF994}" srcId="{BEC1BD67-267D-7149-A6FD-41A48F3FA042}" destId="{DEC8657B-5ECB-644A-94D2-3CE8BD33EA50}" srcOrd="1" destOrd="0" parTransId="{8AC81B36-732D-6241-AA12-6DC15BF75BD0}" sibTransId="{B7D8A7D3-41D3-AB45-A2D5-1E6536D72093}"/>
    <dgm:cxn modelId="{753D7753-7B1E-CE4C-BE6D-9F426FFA56D1}" type="presOf" srcId="{B251CD43-8973-2146-A4B8-3428C5925E6E}" destId="{57A3D730-8D78-9740-990D-EE2E46F794B0}" srcOrd="0" destOrd="0" presId="urn:microsoft.com/office/officeart/2008/layout/VerticalCurvedList"/>
    <dgm:cxn modelId="{175FD20A-9D5B-F543-8A36-35B614B117F6}" srcId="{BEC1BD67-267D-7149-A6FD-41A48F3FA042}" destId="{1EE3A59C-9947-2648-83ED-FD8F299EE75B}" srcOrd="0" destOrd="0" parTransId="{C39EE879-ED90-1743-8600-3E5DC5837E37}" sibTransId="{07F576C4-90D3-CA42-A993-BE49890DBB9B}"/>
    <dgm:cxn modelId="{4E83EF64-8471-414D-9BF0-1FF7EDBDEC0B}" type="presOf" srcId="{0A1B8E87-C9BF-A04D-A3EF-BAACA78A2E22}" destId="{99EB7292-5416-ED49-BB50-F8733992D8FE}" srcOrd="0" destOrd="0" presId="urn:microsoft.com/office/officeart/2008/layout/VerticalCurvedList"/>
    <dgm:cxn modelId="{62B4F32F-91E6-4546-9CED-AF031D0BA93D}" srcId="{BEC1BD67-267D-7149-A6FD-41A48F3FA042}" destId="{0A1B8E87-C9BF-A04D-A3EF-BAACA78A2E22}" srcOrd="3" destOrd="0" parTransId="{402A5E8B-E14B-D843-BC7D-64D2A51EE080}" sibTransId="{3CC5024C-4C03-B44B-9E80-59513B5CF01D}"/>
    <dgm:cxn modelId="{C7964CC1-BFC1-CA47-98D1-6D6AF0C55DC7}" type="presOf" srcId="{1EE3A59C-9947-2648-83ED-FD8F299EE75B}" destId="{C6894729-255A-594D-B187-0404005DEF2E}" srcOrd="0" destOrd="0" presId="urn:microsoft.com/office/officeart/2008/layout/VerticalCurvedList"/>
    <dgm:cxn modelId="{2B0FBC7E-9060-6A4E-B86E-ED3B8AF49031}" srcId="{BEC1BD67-267D-7149-A6FD-41A48F3FA042}" destId="{B251CD43-8973-2146-A4B8-3428C5925E6E}" srcOrd="2" destOrd="0" parTransId="{4899613B-B003-5341-926E-B043DAF383C7}" sibTransId="{93FB5891-5C20-5D49-9D7F-4AC6E611C243}"/>
    <dgm:cxn modelId="{86723A5D-41FA-2C4B-9DAC-30809970C0FB}" type="presParOf" srcId="{B7D918D7-CA8C-1245-8A8E-BFB253873CD7}" destId="{94FAA00D-03D0-BF4E-B300-A932F7B90A2D}" srcOrd="0" destOrd="0" presId="urn:microsoft.com/office/officeart/2008/layout/VerticalCurvedList"/>
    <dgm:cxn modelId="{B41CB4B7-5210-0543-8A63-9958D54AD8F6}" type="presParOf" srcId="{94FAA00D-03D0-BF4E-B300-A932F7B90A2D}" destId="{867173C3-F7C0-E645-A012-94FB1EBB70AD}" srcOrd="0" destOrd="0" presId="urn:microsoft.com/office/officeart/2008/layout/VerticalCurvedList"/>
    <dgm:cxn modelId="{B5AB0192-E997-F942-9B7E-9737FE377486}" type="presParOf" srcId="{867173C3-F7C0-E645-A012-94FB1EBB70AD}" destId="{228BBC03-54CD-2645-A81F-FBEF4260131C}" srcOrd="0" destOrd="0" presId="urn:microsoft.com/office/officeart/2008/layout/VerticalCurvedList"/>
    <dgm:cxn modelId="{F7D3C3ED-BC9B-D040-ADC8-4ACA23B4A651}" type="presParOf" srcId="{867173C3-F7C0-E645-A012-94FB1EBB70AD}" destId="{833B9B6E-2822-414E-BDFA-F8B22FD00CF4}" srcOrd="1" destOrd="0" presId="urn:microsoft.com/office/officeart/2008/layout/VerticalCurvedList"/>
    <dgm:cxn modelId="{10A0D46A-CFDD-7B4D-9539-B11E081A52B3}" type="presParOf" srcId="{867173C3-F7C0-E645-A012-94FB1EBB70AD}" destId="{ED3D5554-46DD-8E40-A101-FC87C18D5518}" srcOrd="2" destOrd="0" presId="urn:microsoft.com/office/officeart/2008/layout/VerticalCurvedList"/>
    <dgm:cxn modelId="{E9EBC1EA-1189-344F-B7DD-6B27DFD6A0DF}" type="presParOf" srcId="{867173C3-F7C0-E645-A012-94FB1EBB70AD}" destId="{3A86EB06-286F-474D-82A9-C35E82036519}" srcOrd="3" destOrd="0" presId="urn:microsoft.com/office/officeart/2008/layout/VerticalCurvedList"/>
    <dgm:cxn modelId="{49B245EF-5715-6E4D-8740-23F679C897FB}" type="presParOf" srcId="{94FAA00D-03D0-BF4E-B300-A932F7B90A2D}" destId="{C6894729-255A-594D-B187-0404005DEF2E}" srcOrd="1" destOrd="0" presId="urn:microsoft.com/office/officeart/2008/layout/VerticalCurvedList"/>
    <dgm:cxn modelId="{630EF2D9-4693-3A42-AB28-F1C6ED90F45E}" type="presParOf" srcId="{94FAA00D-03D0-BF4E-B300-A932F7B90A2D}" destId="{84696FFF-4326-B249-9285-6808262180CC}" srcOrd="2" destOrd="0" presId="urn:microsoft.com/office/officeart/2008/layout/VerticalCurvedList"/>
    <dgm:cxn modelId="{D3983CD3-6C36-8E41-AB5C-9367F51965D6}" type="presParOf" srcId="{84696FFF-4326-B249-9285-6808262180CC}" destId="{A2897599-91FA-E445-863A-B990A0B9CBD7}" srcOrd="0" destOrd="0" presId="urn:microsoft.com/office/officeart/2008/layout/VerticalCurvedList"/>
    <dgm:cxn modelId="{8C1D322F-2EB5-6241-B73E-DBB28548AD13}" type="presParOf" srcId="{94FAA00D-03D0-BF4E-B300-A932F7B90A2D}" destId="{9A341196-1198-C84E-8851-0A299C16918A}" srcOrd="3" destOrd="0" presId="urn:microsoft.com/office/officeart/2008/layout/VerticalCurvedList"/>
    <dgm:cxn modelId="{9CC89D62-C6C3-484A-869A-86309BEED0BD}" type="presParOf" srcId="{94FAA00D-03D0-BF4E-B300-A932F7B90A2D}" destId="{376C9FED-203C-7A40-B9F3-C06790B8ECD6}" srcOrd="4" destOrd="0" presId="urn:microsoft.com/office/officeart/2008/layout/VerticalCurvedList"/>
    <dgm:cxn modelId="{D2CD1170-7676-7443-80D1-D8C3E7BCAFD6}" type="presParOf" srcId="{376C9FED-203C-7A40-B9F3-C06790B8ECD6}" destId="{443D36C9-CDD4-EA4C-A9BB-801DD749FFB5}" srcOrd="0" destOrd="0" presId="urn:microsoft.com/office/officeart/2008/layout/VerticalCurvedList"/>
    <dgm:cxn modelId="{7C2C6409-E269-CC47-A59B-267B1E3F46FF}" type="presParOf" srcId="{94FAA00D-03D0-BF4E-B300-A932F7B90A2D}" destId="{57A3D730-8D78-9740-990D-EE2E46F794B0}" srcOrd="5" destOrd="0" presId="urn:microsoft.com/office/officeart/2008/layout/VerticalCurvedList"/>
    <dgm:cxn modelId="{DF8F15C1-C037-2342-99A5-234D0170664C}" type="presParOf" srcId="{94FAA00D-03D0-BF4E-B300-A932F7B90A2D}" destId="{0027D7FC-B027-5240-911F-201BC45854CF}" srcOrd="6" destOrd="0" presId="urn:microsoft.com/office/officeart/2008/layout/VerticalCurvedList"/>
    <dgm:cxn modelId="{8E34200F-5A23-0B40-81E9-6C2C2EC782A5}" type="presParOf" srcId="{0027D7FC-B027-5240-911F-201BC45854CF}" destId="{E67FE0C8-A08E-3D40-BF11-8420E2E1B48F}" srcOrd="0" destOrd="0" presId="urn:microsoft.com/office/officeart/2008/layout/VerticalCurvedList"/>
    <dgm:cxn modelId="{AE6FA584-379D-684C-969D-5DDC79AAD1E2}" type="presParOf" srcId="{94FAA00D-03D0-BF4E-B300-A932F7B90A2D}" destId="{99EB7292-5416-ED49-BB50-F8733992D8FE}" srcOrd="7" destOrd="0" presId="urn:microsoft.com/office/officeart/2008/layout/VerticalCurvedList"/>
    <dgm:cxn modelId="{54E563F2-EF24-9845-9B1C-2891FF6133E0}" type="presParOf" srcId="{94FAA00D-03D0-BF4E-B300-A932F7B90A2D}" destId="{C37229C9-AC64-9B46-8963-C47F57C0C034}" srcOrd="8" destOrd="0" presId="urn:microsoft.com/office/officeart/2008/layout/VerticalCurvedList"/>
    <dgm:cxn modelId="{794981B9-6917-C04D-9007-6044BE7B6D8B}" type="presParOf" srcId="{C37229C9-AC64-9B46-8963-C47F57C0C034}" destId="{C95EA6BA-36F3-6940-ADE6-CF43F28ACD7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Self-monitor (Are you participating? Engaged as a learner? Talking during allotted times?)</a:t>
          </a:r>
          <a:endParaRPr lang="en-US" sz="20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Stretch, break, stand as needed</a:t>
          </a:r>
          <a:endParaRPr lang="en-US" sz="2000" kern="1200" dirty="0">
            <a:latin typeface="+mj-lt"/>
          </a:endParaRP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mj-lt"/>
            </a:rPr>
            <a:t>SELF</a:t>
          </a:r>
          <a:endParaRPr lang="en-US" sz="2800" b="1" kern="1200" dirty="0">
            <a:solidFill>
              <a:schemeClr val="bg1"/>
            </a:solidFill>
            <a:latin typeface="+mj-lt"/>
          </a:endParaRP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Cell phones (inaudible): Converse in lobbies and breaks</a:t>
          </a:r>
          <a:endParaRPr lang="en-US" sz="20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Work as a team: Room for every voice, reinforce participation</a:t>
          </a:r>
          <a:endParaRPr lang="en-US" sz="2000" kern="1200" dirty="0">
            <a:latin typeface="+mj-lt"/>
          </a:endParaRP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mj-lt"/>
            </a:rPr>
            <a:t>OTHERS</a:t>
          </a:r>
          <a:endParaRPr lang="en-US" sz="2800" b="1" kern="1200" dirty="0">
            <a:solidFill>
              <a:schemeClr val="bg1"/>
            </a:solidFill>
            <a:latin typeface="+mj-lt"/>
          </a:endParaRP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mj-lt"/>
            </a:rPr>
            <a:t>Recycle</a:t>
          </a:r>
          <a:endParaRPr lang="en-US" sz="2000" kern="1200" dirty="0">
            <a:latin typeface="+mj-lt"/>
          </a:endParaRPr>
        </a:p>
        <a:p>
          <a:pPr marL="228600" lvl="1" indent="-228600" algn="l" defTabSz="889000">
            <a:lnSpc>
              <a:spcPct val="90000"/>
            </a:lnSpc>
            <a:spcBef>
              <a:spcPct val="0"/>
            </a:spcBef>
            <a:spcAft>
              <a:spcPct val="15000"/>
            </a:spcAft>
            <a:buChar char="•"/>
          </a:pPr>
          <a:r>
            <a:rPr lang="en-US" sz="2000" kern="1200" dirty="0" smtClean="0">
              <a:latin typeface="+mj-lt"/>
            </a:rPr>
            <a:t>Maintain neat working area</a:t>
          </a:r>
          <a:endParaRPr lang="en-US" sz="2000" kern="1200" dirty="0">
            <a:latin typeface="+mj-lt"/>
          </a:endParaRP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mj-lt"/>
            </a:rPr>
            <a:t>ENVIRONMENT</a:t>
          </a:r>
          <a:endParaRPr lang="en-US" sz="2800" b="1" kern="1200" dirty="0">
            <a:solidFill>
              <a:schemeClr val="bg1"/>
            </a:solidFill>
            <a:latin typeface="+mj-lt"/>
          </a:endParaRP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C8DE4-5D04-A340-9CCE-D5EF8C4D2DA1}">
      <dsp:nvSpPr>
        <dsp:cNvPr id="0" name=""/>
        <dsp:cNvSpPr/>
      </dsp:nvSpPr>
      <dsp:spPr>
        <a:xfrm>
          <a:off x="-564321" y="0"/>
          <a:ext cx="7863832"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508000" lvl="0" indent="0" algn="l" defTabSz="1422400" rtl="0">
            <a:lnSpc>
              <a:spcPct val="90000"/>
            </a:lnSpc>
            <a:spcBef>
              <a:spcPct val="0"/>
            </a:spcBef>
            <a:spcAft>
              <a:spcPct val="35000"/>
            </a:spcAft>
          </a:pPr>
          <a:r>
            <a:rPr lang="en-US" sz="3200" b="1" kern="1200" dirty="0" smtClean="0">
              <a:solidFill>
                <a:srgbClr val="FF0000"/>
              </a:solidFill>
            </a:rPr>
            <a:t>Framework </a:t>
          </a:r>
          <a:r>
            <a:rPr lang="en-US" sz="3200" kern="1200" dirty="0" smtClean="0">
              <a:solidFill>
                <a:srgbClr val="000000"/>
              </a:solidFill>
            </a:rPr>
            <a:t>for enhancing adoption &amp; implementation of </a:t>
          </a:r>
          <a:endParaRPr lang="en-US" sz="3200" kern="1200" dirty="0"/>
        </a:p>
      </dsp:txBody>
      <dsp:txXfrm>
        <a:off x="-528969" y="35352"/>
        <a:ext cx="6169989" cy="1136304"/>
      </dsp:txXfrm>
    </dsp:sp>
    <dsp:sp modelId="{8886F3EF-E445-5C47-9381-9D335534965F}">
      <dsp:nvSpPr>
        <dsp:cNvPr id="0" name=""/>
        <dsp:cNvSpPr/>
      </dsp:nvSpPr>
      <dsp:spPr>
        <a:xfrm>
          <a:off x="250280" y="1426464"/>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406400" lvl="0" indent="0" algn="l" defTabSz="1422400" rtl="0">
            <a:lnSpc>
              <a:spcPct val="90000"/>
            </a:lnSpc>
            <a:spcBef>
              <a:spcPct val="0"/>
            </a:spcBef>
            <a:spcAft>
              <a:spcPct val="35000"/>
            </a:spcAft>
          </a:pPr>
          <a:r>
            <a:rPr lang="en-US" sz="3200" b="1" kern="1200" dirty="0" smtClean="0">
              <a:solidFill>
                <a:srgbClr val="FF0000"/>
              </a:solidFill>
            </a:rPr>
            <a:t>Continuum </a:t>
          </a:r>
          <a:r>
            <a:rPr lang="en-US" sz="3200" kern="1200" dirty="0" smtClean="0">
              <a:solidFill>
                <a:srgbClr val="FF0000"/>
              </a:solidFill>
            </a:rPr>
            <a:t>of evidence-based interventions </a:t>
          </a:r>
          <a:r>
            <a:rPr lang="en-US" sz="3200" kern="1200" dirty="0" smtClean="0">
              <a:solidFill>
                <a:srgbClr val="000000"/>
              </a:solidFill>
            </a:rPr>
            <a:t>to achieve</a:t>
          </a:r>
          <a:endParaRPr lang="en-US" sz="3200" kern="1200" dirty="0">
            <a:solidFill>
              <a:srgbClr val="000000"/>
            </a:solidFill>
          </a:endParaRPr>
        </a:p>
      </dsp:txBody>
      <dsp:txXfrm>
        <a:off x="285632" y="1461816"/>
        <a:ext cx="5745082" cy="1136304"/>
      </dsp:txXfrm>
    </dsp:sp>
    <dsp:sp modelId="{74ED606C-C0C8-A947-9EBE-15E51DC1E588}">
      <dsp:nvSpPr>
        <dsp:cNvPr id="0" name=""/>
        <dsp:cNvSpPr/>
      </dsp:nvSpPr>
      <dsp:spPr>
        <a:xfrm>
          <a:off x="783375" y="2852928"/>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338138" lvl="0" indent="0" algn="l" defTabSz="1422400" rtl="0">
            <a:lnSpc>
              <a:spcPct val="90000"/>
            </a:lnSpc>
            <a:spcBef>
              <a:spcPct val="0"/>
            </a:spcBef>
            <a:spcAft>
              <a:spcPct val="35000"/>
            </a:spcAft>
          </a:pPr>
          <a:r>
            <a:rPr lang="en-US" sz="3200" kern="1200" dirty="0" smtClean="0">
              <a:solidFill>
                <a:schemeClr val="tx1"/>
              </a:solidFill>
            </a:rPr>
            <a:t>Academically &amp; behaviorally </a:t>
          </a:r>
          <a:r>
            <a:rPr lang="en-US" sz="3200" kern="1200" dirty="0" smtClean="0">
              <a:solidFill>
                <a:srgbClr val="000000"/>
              </a:solidFill>
            </a:rPr>
            <a:t>important </a:t>
          </a:r>
          <a:r>
            <a:rPr lang="en-US" sz="3200" b="1" kern="1200" dirty="0" smtClean="0">
              <a:solidFill>
                <a:srgbClr val="FF0000"/>
              </a:solidFill>
            </a:rPr>
            <a:t>outcomes </a:t>
          </a:r>
          <a:r>
            <a:rPr lang="en-US" sz="3200" kern="1200" dirty="0" smtClean="0">
              <a:solidFill>
                <a:srgbClr val="000000"/>
              </a:solidFill>
            </a:rPr>
            <a:t>for</a:t>
          </a:r>
          <a:endParaRPr lang="en-US" sz="3200" kern="1200" dirty="0">
            <a:solidFill>
              <a:srgbClr val="000000"/>
            </a:solidFill>
          </a:endParaRPr>
        </a:p>
      </dsp:txBody>
      <dsp:txXfrm>
        <a:off x="818727" y="2888280"/>
        <a:ext cx="5754228" cy="1136303"/>
      </dsp:txXfrm>
    </dsp:sp>
    <dsp:sp modelId="{B6563712-0049-F640-9BE3-E7D7073F0DEF}">
      <dsp:nvSpPr>
        <dsp:cNvPr id="0" name=""/>
        <dsp:cNvSpPr/>
      </dsp:nvSpPr>
      <dsp:spPr>
        <a:xfrm>
          <a:off x="1324547" y="4279392"/>
          <a:ext cx="7316973" cy="1207008"/>
        </a:xfrm>
        <a:prstGeom prst="roundRect">
          <a:avLst>
            <a:gd name="adj" fmla="val 10000"/>
          </a:avLst>
        </a:prstGeom>
        <a:solidFill>
          <a:srgbClr val="FFFF00">
            <a:alpha val="25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406400" lvl="0" indent="0" algn="l" defTabSz="1422400" rtl="0">
            <a:lnSpc>
              <a:spcPct val="90000"/>
            </a:lnSpc>
            <a:spcBef>
              <a:spcPct val="0"/>
            </a:spcBef>
            <a:spcAft>
              <a:spcPct val="35000"/>
            </a:spcAft>
          </a:pPr>
          <a:r>
            <a:rPr lang="en-US" sz="3200" b="1" kern="1200" dirty="0" smtClean="0">
              <a:solidFill>
                <a:srgbClr val="FF0000"/>
              </a:solidFill>
            </a:rPr>
            <a:t>All </a:t>
          </a:r>
          <a:r>
            <a:rPr lang="en-US" sz="3200" kern="1200" dirty="0" smtClean="0">
              <a:solidFill>
                <a:srgbClr val="000000"/>
              </a:solidFill>
            </a:rPr>
            <a:t>students</a:t>
          </a:r>
          <a:endParaRPr lang="en-US" sz="3200" kern="1200" dirty="0">
            <a:solidFill>
              <a:srgbClr val="000000"/>
            </a:solidFill>
          </a:endParaRPr>
        </a:p>
      </dsp:txBody>
      <dsp:txXfrm>
        <a:off x="1359899" y="4314744"/>
        <a:ext cx="5745082" cy="1136304"/>
      </dsp:txXfrm>
    </dsp:sp>
    <dsp:sp modelId="{B67506BE-73E4-734E-8D51-BD77E39EEEEA}">
      <dsp:nvSpPr>
        <dsp:cNvPr id="0" name=""/>
        <dsp:cNvSpPr/>
      </dsp:nvSpPr>
      <dsp:spPr>
        <a:xfrm>
          <a:off x="5813919" y="924458"/>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90444" y="924458"/>
        <a:ext cx="431505" cy="590378"/>
      </dsp:txXfrm>
    </dsp:sp>
    <dsp:sp modelId="{9F938532-7CB5-2743-95AD-42F853C4B5CC}">
      <dsp:nvSpPr>
        <dsp:cNvPr id="0" name=""/>
        <dsp:cNvSpPr/>
      </dsp:nvSpPr>
      <dsp:spPr>
        <a:xfrm>
          <a:off x="6355091" y="2350922"/>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531616" y="2350922"/>
        <a:ext cx="431505" cy="590378"/>
      </dsp:txXfrm>
    </dsp:sp>
    <dsp:sp modelId="{F5B1A8A2-6EE7-194C-A2B2-8955DFBB9D99}">
      <dsp:nvSpPr>
        <dsp:cNvPr id="0" name=""/>
        <dsp:cNvSpPr/>
      </dsp:nvSpPr>
      <dsp:spPr>
        <a:xfrm>
          <a:off x="6888187" y="3777386"/>
          <a:ext cx="784555" cy="784555"/>
        </a:xfrm>
        <a:prstGeom prst="downArrow">
          <a:avLst>
            <a:gd name="adj1" fmla="val 55000"/>
            <a:gd name="adj2" fmla="val 45000"/>
          </a:avLst>
        </a:prstGeom>
        <a:solidFill>
          <a:srgbClr val="008000">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64712" y="3777386"/>
        <a:ext cx="431505" cy="590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5638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mj-lt"/>
              <a:cs typeface="Britannic Bold"/>
            </a:rPr>
            <a:t>Universal</a:t>
          </a:r>
          <a:endParaRPr lang="en-US" sz="3600" kern="1200" dirty="0">
            <a:latin typeface="+mj-lt"/>
            <a:cs typeface="Britannic Bold"/>
          </a:endParaRP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mj-lt"/>
              <a:cs typeface="Britannic Bold"/>
            </a:rPr>
            <a:t>Targeted</a:t>
          </a:r>
          <a:endParaRPr lang="en-US" sz="3600" kern="1200" dirty="0">
            <a:latin typeface="+mj-lt"/>
            <a:cs typeface="Britannic Bold"/>
          </a:endParaRP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mj-lt"/>
              <a:cs typeface="Britannic Bold"/>
            </a:rPr>
            <a:t>Intensive</a:t>
          </a:r>
          <a:endParaRPr lang="en-US" sz="3600" kern="1200" dirty="0">
            <a:latin typeface="+mj-lt"/>
            <a:cs typeface="Britannic Bold"/>
          </a:endParaRPr>
        </a:p>
      </dsp:txBody>
      <dsp:txXfrm>
        <a:off x="1884427" y="634989"/>
        <a:ext cx="2310380" cy="4924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5638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t>Universal</a:t>
          </a:r>
          <a:endParaRPr lang="en-US" sz="3600" kern="1200" dirty="0"/>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t>Targeted</a:t>
          </a:r>
          <a:endParaRPr lang="en-US" sz="3600" kern="1200" dirty="0"/>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t>Intensive</a:t>
          </a:r>
          <a:endParaRPr lang="en-US" sz="3600" kern="1200" dirty="0"/>
        </a:p>
      </dsp:txBody>
      <dsp:txXfrm>
        <a:off x="1884427" y="634989"/>
        <a:ext cx="2310380" cy="4924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Team-based Implementation</a:t>
          </a:r>
          <a:endParaRPr lang="en-US" sz="3200" b="1" kern="1200" dirty="0"/>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Clear Action Plan</a:t>
          </a:r>
          <a:endParaRPr lang="en-US" sz="3200" b="1" kern="1200" dirty="0"/>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Recognition for Implementation</a:t>
          </a:r>
          <a:endParaRPr lang="en-US" sz="3200" b="1" kern="1200" dirty="0"/>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60D91-8A97-BC4D-96C6-9D83A82B286F}">
      <dsp:nvSpPr>
        <dsp:cNvPr id="0" name=""/>
        <dsp:cNvSpPr/>
      </dsp:nvSpPr>
      <dsp:spPr>
        <a:xfrm>
          <a:off x="1992" y="1345382"/>
          <a:ext cx="1689475" cy="1393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SWPBIS practices, data, systems</a:t>
          </a:r>
          <a:endParaRPr lang="en-US" sz="1300" kern="1200" dirty="0"/>
        </a:p>
        <a:p>
          <a:pPr marL="114300" lvl="1" indent="-114300" algn="l" defTabSz="577850">
            <a:lnSpc>
              <a:spcPct val="90000"/>
            </a:lnSpc>
            <a:spcBef>
              <a:spcPct val="0"/>
            </a:spcBef>
            <a:spcAft>
              <a:spcPct val="15000"/>
            </a:spcAft>
            <a:buChar char="•"/>
          </a:pPr>
          <a:r>
            <a:rPr lang="en-US" sz="1300" kern="1200" dirty="0" smtClean="0"/>
            <a:t>Policy, funding, leadership, priority, agreement</a:t>
          </a:r>
          <a:endParaRPr lang="en-US" sz="1300" kern="1200" dirty="0"/>
        </a:p>
      </dsp:txBody>
      <dsp:txXfrm>
        <a:off x="34059" y="1377449"/>
        <a:ext cx="1625341" cy="1030730"/>
      </dsp:txXfrm>
    </dsp:sp>
    <dsp:sp modelId="{7CFBA7BE-86CA-FF4B-A280-9A22E6FF58D5}">
      <dsp:nvSpPr>
        <dsp:cNvPr id="0" name=""/>
        <dsp:cNvSpPr/>
      </dsp:nvSpPr>
      <dsp:spPr>
        <a:xfrm>
          <a:off x="947745" y="1664015"/>
          <a:ext cx="1882746" cy="1882746"/>
        </a:xfrm>
        <a:prstGeom prst="leftCircularArrow">
          <a:avLst>
            <a:gd name="adj1" fmla="val 3258"/>
            <a:gd name="adj2" fmla="val 401867"/>
            <a:gd name="adj3" fmla="val 2177377"/>
            <a:gd name="adj4" fmla="val 9024489"/>
            <a:gd name="adj5" fmla="val 38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B46D6B-30E6-8746-B806-C54899E0D89A}">
      <dsp:nvSpPr>
        <dsp:cNvPr id="0" name=""/>
        <dsp:cNvSpPr/>
      </dsp:nvSpPr>
      <dsp:spPr>
        <a:xfrm>
          <a:off x="377431" y="2440246"/>
          <a:ext cx="1501755" cy="597198"/>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District Behavior Team</a:t>
          </a:r>
          <a:endParaRPr lang="en-US" sz="1700" kern="1200" dirty="0"/>
        </a:p>
      </dsp:txBody>
      <dsp:txXfrm>
        <a:off x="394922" y="2457737"/>
        <a:ext cx="1466773" cy="562216"/>
      </dsp:txXfrm>
    </dsp:sp>
    <dsp:sp modelId="{497B8851-9C1D-EB40-9DBE-E38A2D5C3EF2}">
      <dsp:nvSpPr>
        <dsp:cNvPr id="0" name=""/>
        <dsp:cNvSpPr/>
      </dsp:nvSpPr>
      <dsp:spPr>
        <a:xfrm>
          <a:off x="2171243" y="1345382"/>
          <a:ext cx="1689475" cy="1393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2 yr. action plan</a:t>
          </a:r>
          <a:endParaRPr lang="en-US" sz="1300" kern="1200" dirty="0"/>
        </a:p>
        <a:p>
          <a:pPr marL="114300" lvl="1" indent="-114300" algn="l" defTabSz="577850">
            <a:lnSpc>
              <a:spcPct val="90000"/>
            </a:lnSpc>
            <a:spcBef>
              <a:spcPct val="0"/>
            </a:spcBef>
            <a:spcAft>
              <a:spcPct val="15000"/>
            </a:spcAft>
            <a:buChar char="•"/>
          </a:pPr>
          <a:r>
            <a:rPr lang="en-US" sz="1300" kern="1200" dirty="0" smtClean="0"/>
            <a:t>Data plan</a:t>
          </a:r>
          <a:endParaRPr lang="en-US" sz="1300" kern="1200" dirty="0"/>
        </a:p>
        <a:p>
          <a:pPr marL="114300" lvl="1" indent="-114300" algn="l" defTabSz="577850">
            <a:lnSpc>
              <a:spcPct val="90000"/>
            </a:lnSpc>
            <a:spcBef>
              <a:spcPct val="0"/>
            </a:spcBef>
            <a:spcAft>
              <a:spcPct val="15000"/>
            </a:spcAft>
            <a:buChar char="•"/>
          </a:pPr>
          <a:r>
            <a:rPr lang="en-US" sz="1300" kern="1200" dirty="0" smtClean="0"/>
            <a:t>Leadership</a:t>
          </a:r>
          <a:endParaRPr lang="en-US" sz="1300" kern="1200" dirty="0"/>
        </a:p>
        <a:p>
          <a:pPr marL="114300" lvl="1" indent="-114300" algn="l" defTabSz="577850">
            <a:lnSpc>
              <a:spcPct val="90000"/>
            </a:lnSpc>
            <a:spcBef>
              <a:spcPct val="0"/>
            </a:spcBef>
            <a:spcAft>
              <a:spcPct val="15000"/>
            </a:spcAft>
            <a:buChar char="•"/>
          </a:pPr>
          <a:r>
            <a:rPr lang="en-US" sz="1300" kern="1200" dirty="0" smtClean="0"/>
            <a:t>Team meeting schedule</a:t>
          </a:r>
          <a:endParaRPr lang="en-US" sz="1300" kern="1200" dirty="0"/>
        </a:p>
      </dsp:txBody>
      <dsp:txXfrm>
        <a:off x="2203310" y="1676048"/>
        <a:ext cx="1625341" cy="1030730"/>
      </dsp:txXfrm>
    </dsp:sp>
    <dsp:sp modelId="{2F3E52B6-DA47-FB40-9295-CCAACF6C077C}">
      <dsp:nvSpPr>
        <dsp:cNvPr id="0" name=""/>
        <dsp:cNvSpPr/>
      </dsp:nvSpPr>
      <dsp:spPr>
        <a:xfrm>
          <a:off x="3102917" y="482829"/>
          <a:ext cx="2098624" cy="2098624"/>
        </a:xfrm>
        <a:prstGeom prst="circularArrow">
          <a:avLst>
            <a:gd name="adj1" fmla="val 2922"/>
            <a:gd name="adj2" fmla="val 357691"/>
            <a:gd name="adj3" fmla="val 19466798"/>
            <a:gd name="adj4" fmla="val 12575511"/>
            <a:gd name="adj5" fmla="val 341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57A770-10D5-BD43-BB9F-DB589FEB2F95}">
      <dsp:nvSpPr>
        <dsp:cNvPr id="0" name=""/>
        <dsp:cNvSpPr/>
      </dsp:nvSpPr>
      <dsp:spPr>
        <a:xfrm>
          <a:off x="2546682" y="1046782"/>
          <a:ext cx="1501755" cy="597198"/>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School Behavior Team</a:t>
          </a:r>
          <a:endParaRPr lang="en-US" sz="1700" kern="1200" dirty="0"/>
        </a:p>
      </dsp:txBody>
      <dsp:txXfrm>
        <a:off x="2564173" y="1064273"/>
        <a:ext cx="1466773" cy="562216"/>
      </dsp:txXfrm>
    </dsp:sp>
    <dsp:sp modelId="{4518D5B1-FEC7-7C42-9302-BA6212191977}">
      <dsp:nvSpPr>
        <dsp:cNvPr id="0" name=""/>
        <dsp:cNvSpPr/>
      </dsp:nvSpPr>
      <dsp:spPr>
        <a:xfrm>
          <a:off x="4340494" y="1345382"/>
          <a:ext cx="1689475" cy="1393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SWPBIS </a:t>
          </a:r>
          <a:endParaRPr lang="en-US" sz="1300" kern="1200" dirty="0"/>
        </a:p>
        <a:p>
          <a:pPr marL="114300" lvl="1" indent="-114300" algn="l" defTabSz="577850">
            <a:lnSpc>
              <a:spcPct val="90000"/>
            </a:lnSpc>
            <a:spcBef>
              <a:spcPct val="0"/>
            </a:spcBef>
            <a:spcAft>
              <a:spcPct val="15000"/>
            </a:spcAft>
            <a:buChar char="•"/>
          </a:pPr>
          <a:r>
            <a:rPr lang="en-US" sz="1300" kern="1200" dirty="0" smtClean="0"/>
            <a:t>CWPBS</a:t>
          </a:r>
          <a:endParaRPr lang="en-US" sz="1300" kern="1200" dirty="0"/>
        </a:p>
        <a:p>
          <a:pPr marL="114300" lvl="1" indent="-114300" algn="l" defTabSz="577850">
            <a:lnSpc>
              <a:spcPct val="90000"/>
            </a:lnSpc>
            <a:spcBef>
              <a:spcPct val="0"/>
            </a:spcBef>
            <a:spcAft>
              <a:spcPct val="15000"/>
            </a:spcAft>
            <a:buChar char="•"/>
          </a:pPr>
          <a:r>
            <a:rPr lang="en-US" sz="1300" kern="1200" dirty="0" smtClean="0"/>
            <a:t>Small group</a:t>
          </a:r>
          <a:endParaRPr lang="en-US" sz="1300" kern="1200" dirty="0"/>
        </a:p>
        <a:p>
          <a:pPr marL="114300" lvl="1" indent="-114300" algn="l" defTabSz="577850">
            <a:lnSpc>
              <a:spcPct val="90000"/>
            </a:lnSpc>
            <a:spcBef>
              <a:spcPct val="0"/>
            </a:spcBef>
            <a:spcAft>
              <a:spcPct val="15000"/>
            </a:spcAft>
            <a:buChar char="•"/>
          </a:pPr>
          <a:r>
            <a:rPr lang="en-US" sz="1300" kern="1200" dirty="0" smtClean="0"/>
            <a:t>Individual student</a:t>
          </a:r>
          <a:endParaRPr lang="en-US" sz="1300" kern="1200" dirty="0"/>
        </a:p>
      </dsp:txBody>
      <dsp:txXfrm>
        <a:off x="4372561" y="1377449"/>
        <a:ext cx="1625341" cy="1030730"/>
      </dsp:txXfrm>
    </dsp:sp>
    <dsp:sp modelId="{F6629A88-8771-5B4D-98A4-9054A17BBCE9}">
      <dsp:nvSpPr>
        <dsp:cNvPr id="0" name=""/>
        <dsp:cNvSpPr/>
      </dsp:nvSpPr>
      <dsp:spPr>
        <a:xfrm>
          <a:off x="5286246" y="1664015"/>
          <a:ext cx="1882746" cy="1882746"/>
        </a:xfrm>
        <a:prstGeom prst="leftCircularArrow">
          <a:avLst>
            <a:gd name="adj1" fmla="val 3258"/>
            <a:gd name="adj2" fmla="val 401867"/>
            <a:gd name="adj3" fmla="val 2177377"/>
            <a:gd name="adj4" fmla="val 9024489"/>
            <a:gd name="adj5" fmla="val 38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08F3E0-7579-E44E-8284-AC54B096C7EC}">
      <dsp:nvSpPr>
        <dsp:cNvPr id="0" name=""/>
        <dsp:cNvSpPr/>
      </dsp:nvSpPr>
      <dsp:spPr>
        <a:xfrm>
          <a:off x="4715932" y="2440246"/>
          <a:ext cx="1501755" cy="597198"/>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School Staff</a:t>
          </a:r>
          <a:endParaRPr lang="en-US" sz="1700" kern="1200" dirty="0"/>
        </a:p>
      </dsp:txBody>
      <dsp:txXfrm>
        <a:off x="4733423" y="2457737"/>
        <a:ext cx="1466773" cy="562216"/>
      </dsp:txXfrm>
    </dsp:sp>
    <dsp:sp modelId="{A12E253C-0DEE-614B-A519-F257FAF26B99}">
      <dsp:nvSpPr>
        <dsp:cNvPr id="0" name=""/>
        <dsp:cNvSpPr/>
      </dsp:nvSpPr>
      <dsp:spPr>
        <a:xfrm>
          <a:off x="6509744" y="1345382"/>
          <a:ext cx="1689475" cy="139346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Academic</a:t>
          </a:r>
          <a:endParaRPr lang="en-US" sz="1300" kern="1200" dirty="0"/>
        </a:p>
        <a:p>
          <a:pPr marL="114300" lvl="1" indent="-114300" algn="l" defTabSz="577850">
            <a:lnSpc>
              <a:spcPct val="90000"/>
            </a:lnSpc>
            <a:spcBef>
              <a:spcPct val="0"/>
            </a:spcBef>
            <a:spcAft>
              <a:spcPct val="15000"/>
            </a:spcAft>
            <a:buChar char="•"/>
          </a:pPr>
          <a:r>
            <a:rPr lang="en-US" sz="1300" kern="1200" dirty="0" smtClean="0"/>
            <a:t>Expectations &amp; routines</a:t>
          </a:r>
          <a:endParaRPr lang="en-US" sz="1300" kern="1200" dirty="0"/>
        </a:p>
        <a:p>
          <a:pPr marL="114300" lvl="1" indent="-114300" algn="l" defTabSz="577850">
            <a:lnSpc>
              <a:spcPct val="90000"/>
            </a:lnSpc>
            <a:spcBef>
              <a:spcPct val="0"/>
            </a:spcBef>
            <a:spcAft>
              <a:spcPct val="15000"/>
            </a:spcAft>
            <a:buChar char="•"/>
          </a:pPr>
          <a:r>
            <a:rPr lang="en-US" sz="1300" kern="1200" dirty="0" smtClean="0"/>
            <a:t>Social skills</a:t>
          </a:r>
          <a:endParaRPr lang="en-US" sz="1300" kern="1200" dirty="0"/>
        </a:p>
        <a:p>
          <a:pPr marL="114300" lvl="1" indent="-114300" algn="l" defTabSz="577850">
            <a:lnSpc>
              <a:spcPct val="90000"/>
            </a:lnSpc>
            <a:spcBef>
              <a:spcPct val="0"/>
            </a:spcBef>
            <a:spcAft>
              <a:spcPct val="15000"/>
            </a:spcAft>
            <a:buChar char="•"/>
          </a:pPr>
          <a:r>
            <a:rPr lang="en-US" sz="1300" kern="1200" dirty="0" smtClean="0"/>
            <a:t>Self-management</a:t>
          </a:r>
          <a:endParaRPr lang="en-US" sz="1300" kern="1200" dirty="0"/>
        </a:p>
      </dsp:txBody>
      <dsp:txXfrm>
        <a:off x="6541811" y="1676048"/>
        <a:ext cx="1625341" cy="1030730"/>
      </dsp:txXfrm>
    </dsp:sp>
    <dsp:sp modelId="{8641A9F7-4E97-B446-AA08-4AD121C3DB03}">
      <dsp:nvSpPr>
        <dsp:cNvPr id="0" name=""/>
        <dsp:cNvSpPr/>
      </dsp:nvSpPr>
      <dsp:spPr>
        <a:xfrm>
          <a:off x="6885183" y="1046782"/>
          <a:ext cx="1501755" cy="597198"/>
        </a:xfrm>
        <a:prstGeom prst="roundRect">
          <a:avLst>
            <a:gd name="adj" fmla="val 10000"/>
          </a:avLst>
        </a:prstGeom>
        <a:solidFill>
          <a:srgbClr val="000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Student Benefit</a:t>
          </a:r>
          <a:endParaRPr lang="en-US" sz="1700" kern="1200" dirty="0"/>
        </a:p>
      </dsp:txBody>
      <dsp:txXfrm>
        <a:off x="6902674" y="1064273"/>
        <a:ext cx="1466773" cy="5622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Team-based Implementation</a:t>
          </a:r>
          <a:endParaRPr lang="en-US" sz="3200" b="1" kern="1200" dirty="0"/>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Clear Action Plan</a:t>
          </a:r>
          <a:endParaRPr lang="en-US" sz="3200" b="1" kern="1200" dirty="0"/>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Recognition for Implementation</a:t>
          </a:r>
          <a:endParaRPr lang="en-US" sz="3200" b="1" kern="1200" dirty="0"/>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Team-based Implementation</a:t>
          </a:r>
          <a:endParaRPr lang="en-US" sz="3200" b="1" kern="1200" dirty="0"/>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Clear Action Plan</a:t>
          </a:r>
          <a:endParaRPr lang="en-US" sz="3200" b="1" kern="1200" dirty="0"/>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Recognition for Implementation</a:t>
          </a:r>
          <a:endParaRPr lang="en-US" sz="3200" b="1" kern="1200" dirty="0"/>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94729-255A-594D-B187-0404005DEF2E}">
      <dsp:nvSpPr>
        <dsp:cNvPr id="0" name=""/>
        <dsp:cNvSpPr/>
      </dsp:nvSpPr>
      <dsp:spPr>
        <a:xfrm>
          <a:off x="511409" y="347956"/>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solidFill>
                <a:schemeClr val="tx1"/>
              </a:solidFill>
            </a:rPr>
            <a:t>“Get Tough” doesn’t work</a:t>
          </a:r>
          <a:endParaRPr lang="en-US" sz="2900" kern="1200" dirty="0">
            <a:solidFill>
              <a:schemeClr val="tx1"/>
            </a:solidFill>
          </a:endParaRPr>
        </a:p>
      </dsp:txBody>
      <dsp:txXfrm>
        <a:off x="511409" y="347956"/>
        <a:ext cx="7655707" cy="696274"/>
      </dsp:txXfrm>
    </dsp:sp>
    <dsp:sp modelId="{A2897599-91FA-E445-863A-B990A0B9CBD7}">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41196-1198-C84E-8851-0A299C16918A}">
      <dsp:nvSpPr>
        <dsp:cNvPr id="0" name=""/>
        <dsp:cNvSpPr/>
      </dsp:nvSpPr>
      <dsp:spPr>
        <a:xfrm>
          <a:off x="910599" y="1392548"/>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solidFill>
                <a:schemeClr val="tx1"/>
              </a:solidFill>
            </a:rPr>
            <a:t>Context matters</a:t>
          </a:r>
          <a:endParaRPr lang="en-US" sz="2900" kern="1200" dirty="0">
            <a:solidFill>
              <a:schemeClr val="tx1"/>
            </a:solidFill>
          </a:endParaRPr>
        </a:p>
      </dsp:txBody>
      <dsp:txXfrm>
        <a:off x="910599" y="1392548"/>
        <a:ext cx="7256517" cy="696274"/>
      </dsp:txXfrm>
    </dsp:sp>
    <dsp:sp modelId="{443D36C9-CDD4-EA4C-A9BB-801DD749FFB5}">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3D730-8D78-9740-990D-EE2E46F794B0}">
      <dsp:nvSpPr>
        <dsp:cNvPr id="0" name=""/>
        <dsp:cNvSpPr/>
      </dsp:nvSpPr>
      <dsp:spPr>
        <a:xfrm>
          <a:off x="910599" y="2437140"/>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solidFill>
                <a:schemeClr val="tx1"/>
              </a:solidFill>
            </a:rPr>
            <a:t>Schools are asked to do more with less</a:t>
          </a:r>
          <a:endParaRPr lang="en-US" sz="2900" kern="1200" dirty="0">
            <a:solidFill>
              <a:schemeClr val="tx1"/>
            </a:solidFill>
          </a:endParaRPr>
        </a:p>
      </dsp:txBody>
      <dsp:txXfrm>
        <a:off x="910599" y="2437140"/>
        <a:ext cx="7256517" cy="696274"/>
      </dsp:txXfrm>
    </dsp:sp>
    <dsp:sp modelId="{E67FE0C8-A08E-3D40-BF11-8420E2E1B48F}">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7292-5416-ED49-BB50-F8733992D8FE}">
      <dsp:nvSpPr>
        <dsp:cNvPr id="0" name=""/>
        <dsp:cNvSpPr/>
      </dsp:nvSpPr>
      <dsp:spPr>
        <a:xfrm>
          <a:off x="511409" y="3481732"/>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solidFill>
                <a:schemeClr val="tx1"/>
              </a:solidFill>
            </a:rPr>
            <a:t>SWPBIS works</a:t>
          </a:r>
          <a:endParaRPr lang="en-US" sz="2900" kern="1200" dirty="0">
            <a:solidFill>
              <a:schemeClr val="tx1"/>
            </a:solidFill>
          </a:endParaRPr>
        </a:p>
      </dsp:txBody>
      <dsp:txXfrm>
        <a:off x="511409" y="3481732"/>
        <a:ext cx="7655707" cy="696274"/>
      </dsp:txXfrm>
    </dsp:sp>
    <dsp:sp modelId="{C95EA6BA-36F3-6940-ADE6-CF43F28ACD74}">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Team-based Implementation</a:t>
          </a:r>
          <a:endParaRPr lang="en-US" sz="3200" b="1" kern="1200" dirty="0"/>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Clear Action Plan</a:t>
          </a:r>
          <a:endParaRPr lang="en-US" sz="3200" b="1" kern="1200" dirty="0"/>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Recognition for Implementation</a:t>
          </a:r>
          <a:endParaRPr lang="en-US" sz="3200" b="1" kern="1200" dirty="0"/>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29229-9616-F34B-B699-A5D24F5E7600}">
      <dsp:nvSpPr>
        <dsp:cNvPr id="0" name=""/>
        <dsp:cNvSpPr/>
      </dsp:nvSpPr>
      <dsp:spPr>
        <a:xfrm>
          <a:off x="1143002" y="1653"/>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Explicit Training</a:t>
          </a:r>
          <a:endParaRPr lang="en-US" sz="2400" kern="1200" dirty="0"/>
        </a:p>
      </dsp:txBody>
      <dsp:txXfrm>
        <a:off x="1696402" y="149336"/>
        <a:ext cx="2672049" cy="713074"/>
      </dsp:txXfrm>
    </dsp:sp>
    <dsp:sp modelId="{10E05056-E906-C94F-9587-55B1D0EFF741}">
      <dsp:nvSpPr>
        <dsp:cNvPr id="0" name=""/>
        <dsp:cNvSpPr/>
      </dsp:nvSpPr>
      <dsp:spPr>
        <a:xfrm>
          <a:off x="2739979" y="1091980"/>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17507" y="1315644"/>
        <a:ext cx="429839" cy="137567"/>
      </dsp:txXfrm>
    </dsp:sp>
    <dsp:sp modelId="{1E40EEF2-5840-E640-8D55-4097ABAA47B9}">
      <dsp:nvSpPr>
        <dsp:cNvPr id="0" name=""/>
        <dsp:cNvSpPr/>
      </dsp:nvSpPr>
      <dsp:spPr>
        <a:xfrm>
          <a:off x="1143002" y="1758761"/>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Coaching/Prompting</a:t>
          </a:r>
          <a:endParaRPr lang="en-US" sz="2400" kern="1200" dirty="0"/>
        </a:p>
      </dsp:txBody>
      <dsp:txXfrm>
        <a:off x="1696402" y="1906444"/>
        <a:ext cx="2672049" cy="713074"/>
      </dsp:txXfrm>
    </dsp:sp>
    <dsp:sp modelId="{F421DFF4-122F-EE4D-82CC-03202A2542D1}">
      <dsp:nvSpPr>
        <dsp:cNvPr id="0" name=""/>
        <dsp:cNvSpPr/>
      </dsp:nvSpPr>
      <dsp:spPr>
        <a:xfrm>
          <a:off x="2739979" y="2849087"/>
          <a:ext cx="584895" cy="584895"/>
        </a:xfrm>
        <a:prstGeom prst="mathPlus">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817507" y="3072751"/>
        <a:ext cx="429839" cy="137567"/>
      </dsp:txXfrm>
    </dsp:sp>
    <dsp:sp modelId="{EBDD2D0A-9D37-BF46-87B4-2275C71D7B25}">
      <dsp:nvSpPr>
        <dsp:cNvPr id="0" name=""/>
        <dsp:cNvSpPr/>
      </dsp:nvSpPr>
      <dsp:spPr>
        <a:xfrm>
          <a:off x="1143002" y="3515868"/>
          <a:ext cx="3778849" cy="100844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Performance Feedback</a:t>
          </a:r>
          <a:endParaRPr lang="en-US" sz="2400" kern="1200" dirty="0"/>
        </a:p>
      </dsp:txBody>
      <dsp:txXfrm>
        <a:off x="1696402" y="3663551"/>
        <a:ext cx="2672049" cy="713074"/>
      </dsp:txXfrm>
    </dsp:sp>
    <dsp:sp modelId="{F94357FC-FE5E-5D4E-98B4-C239D074F5E9}">
      <dsp:nvSpPr>
        <dsp:cNvPr id="0" name=""/>
        <dsp:cNvSpPr/>
      </dsp:nvSpPr>
      <dsp:spPr>
        <a:xfrm>
          <a:off x="5073117" y="2075411"/>
          <a:ext cx="320684" cy="375139"/>
        </a:xfrm>
        <a:prstGeom prst="rightArrow">
          <a:avLst>
            <a:gd name="adj1" fmla="val 60000"/>
            <a:gd name="adj2" fmla="val 50000"/>
          </a:avLst>
        </a:prstGeom>
        <a:solidFill>
          <a:schemeClr val="accent6">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073117" y="2150439"/>
        <a:ext cx="224479" cy="225083"/>
      </dsp:txXfrm>
    </dsp:sp>
    <dsp:sp modelId="{D890FA09-2F28-E64A-B9F1-ECDD4BCC8BF5}">
      <dsp:nvSpPr>
        <dsp:cNvPr id="0" name=""/>
        <dsp:cNvSpPr/>
      </dsp:nvSpPr>
      <dsp:spPr>
        <a:xfrm>
          <a:off x="5526916" y="1254540"/>
          <a:ext cx="2016881" cy="2016881"/>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Desired Outcomes</a:t>
          </a:r>
          <a:endParaRPr lang="en-US" sz="2400" kern="1200" dirty="0"/>
        </a:p>
      </dsp:txBody>
      <dsp:txXfrm>
        <a:off x="5822281" y="1549905"/>
        <a:ext cx="1426151" cy="142615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65D0D-B1C5-9345-84E5-5F184CF5B051}">
      <dsp:nvSpPr>
        <dsp:cNvPr id="0" name=""/>
        <dsp:cNvSpPr/>
      </dsp:nvSpPr>
      <dsp:spPr>
        <a:xfrm>
          <a:off x="-5772556" y="-883528"/>
          <a:ext cx="6872457" cy="6872457"/>
        </a:xfrm>
        <a:prstGeom prst="blockArc">
          <a:avLst>
            <a:gd name="adj1" fmla="val 18900000"/>
            <a:gd name="adj2" fmla="val 2700000"/>
            <a:gd name="adj3" fmla="val 314"/>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AB74A-8FFE-AB40-BF32-C1180E256A5B}">
      <dsp:nvSpPr>
        <dsp:cNvPr id="0" name=""/>
        <dsp:cNvSpPr/>
      </dsp:nvSpPr>
      <dsp:spPr>
        <a:xfrm>
          <a:off x="480769" y="31898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Team-based Implementation</a:t>
          </a:r>
          <a:endParaRPr lang="en-US" sz="3200" b="1" kern="1200" dirty="0"/>
        </a:p>
      </dsp:txBody>
      <dsp:txXfrm>
        <a:off x="480769" y="318985"/>
        <a:ext cx="7677195" cy="638379"/>
      </dsp:txXfrm>
    </dsp:sp>
    <dsp:sp modelId="{2AE220B8-AAD4-4245-BEB1-1EED9C30F6AF}">
      <dsp:nvSpPr>
        <dsp:cNvPr id="0" name=""/>
        <dsp:cNvSpPr/>
      </dsp:nvSpPr>
      <dsp:spPr>
        <a:xfrm>
          <a:off x="81782" y="23918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5BE95F-00C3-CE48-BF54-A56AC9DD8D8F}">
      <dsp:nvSpPr>
        <dsp:cNvPr id="0" name=""/>
        <dsp:cNvSpPr/>
      </dsp:nvSpPr>
      <dsp:spPr>
        <a:xfrm>
          <a:off x="938213" y="1276247"/>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Clear Action Plan</a:t>
          </a:r>
          <a:endParaRPr lang="en-US" sz="3200" b="1" kern="1200" dirty="0"/>
        </a:p>
      </dsp:txBody>
      <dsp:txXfrm>
        <a:off x="938213" y="1276247"/>
        <a:ext cx="7219751" cy="638379"/>
      </dsp:txXfrm>
    </dsp:sp>
    <dsp:sp modelId="{BE8ACD0D-7A98-E94B-8261-456B2F779B42}">
      <dsp:nvSpPr>
        <dsp:cNvPr id="0" name=""/>
        <dsp:cNvSpPr/>
      </dsp:nvSpPr>
      <dsp:spPr>
        <a:xfrm>
          <a:off x="539226" y="1196450"/>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2ACD6D-E32C-944A-97CE-DB025223D2ED}">
      <dsp:nvSpPr>
        <dsp:cNvPr id="0" name=""/>
        <dsp:cNvSpPr/>
      </dsp:nvSpPr>
      <dsp:spPr>
        <a:xfrm>
          <a:off x="1078612" y="2233510"/>
          <a:ext cx="7079353"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Buy-in</a:t>
          </a:r>
        </a:p>
      </dsp:txBody>
      <dsp:txXfrm>
        <a:off x="1078612" y="2233510"/>
        <a:ext cx="7079353" cy="638379"/>
      </dsp:txXfrm>
    </dsp:sp>
    <dsp:sp modelId="{396F2581-C833-2E43-AF6B-4B61249FA8DC}">
      <dsp:nvSpPr>
        <dsp:cNvPr id="0" name=""/>
        <dsp:cNvSpPr/>
      </dsp:nvSpPr>
      <dsp:spPr>
        <a:xfrm>
          <a:off x="679625" y="2153712"/>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C4BA7D-5D03-6847-832B-244D5329281C}">
      <dsp:nvSpPr>
        <dsp:cNvPr id="0" name=""/>
        <dsp:cNvSpPr/>
      </dsp:nvSpPr>
      <dsp:spPr>
        <a:xfrm>
          <a:off x="938213" y="3190772"/>
          <a:ext cx="7219751"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Embedded Professional Development</a:t>
          </a:r>
        </a:p>
      </dsp:txBody>
      <dsp:txXfrm>
        <a:off x="938213" y="3190772"/>
        <a:ext cx="7219751" cy="638379"/>
      </dsp:txXfrm>
    </dsp:sp>
    <dsp:sp modelId="{31D4929D-13DC-6942-9C08-8A221FD31268}">
      <dsp:nvSpPr>
        <dsp:cNvPr id="0" name=""/>
        <dsp:cNvSpPr/>
      </dsp:nvSpPr>
      <dsp:spPr>
        <a:xfrm>
          <a:off x="539226" y="3110975"/>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9BA915-D3C4-CC4F-ADE6-AD9D20148A49}">
      <dsp:nvSpPr>
        <dsp:cNvPr id="0" name=""/>
        <dsp:cNvSpPr/>
      </dsp:nvSpPr>
      <dsp:spPr>
        <a:xfrm>
          <a:off x="480769" y="4148035"/>
          <a:ext cx="7677195" cy="638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Staff Recognition for Implementation</a:t>
          </a:r>
          <a:endParaRPr lang="en-US" sz="3200" b="1" kern="1200" dirty="0"/>
        </a:p>
      </dsp:txBody>
      <dsp:txXfrm>
        <a:off x="480769" y="4148035"/>
        <a:ext cx="7677195" cy="638379"/>
      </dsp:txXfrm>
    </dsp:sp>
    <dsp:sp modelId="{6200DF73-2D66-0943-BBE4-C91012E1B808}">
      <dsp:nvSpPr>
        <dsp:cNvPr id="0" name=""/>
        <dsp:cNvSpPr/>
      </dsp:nvSpPr>
      <dsp:spPr>
        <a:xfrm>
          <a:off x="81782" y="4068237"/>
          <a:ext cx="797974" cy="79797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6096000" cy="5638800"/>
        </a:xfrm>
        <a:prstGeom prst="trapezoid">
          <a:avLst>
            <a:gd name="adj" fmla="val 54054"/>
          </a:avLst>
        </a:prstGeom>
        <a:gradFill rotWithShape="0">
          <a:gsLst>
            <a:gs pos="0">
              <a:srgbClr val="CC0000"/>
            </a:gs>
            <a:gs pos="18000">
              <a:srgbClr val="FFFF99"/>
            </a:gs>
            <a:gs pos="50000">
              <a:srgbClr val="66FF33"/>
            </a:gs>
            <a:gs pos="65000">
              <a:srgbClr val="33CC33"/>
            </a:gs>
            <a:gs pos="82000">
              <a:srgbClr val="009900"/>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6096000" cy="56388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0573" y="662088"/>
          <a:ext cx="5181600" cy="4407501"/>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893827" y="5105401"/>
          <a:ext cx="439518" cy="439521"/>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275542" y="4390336"/>
          <a:ext cx="2620061" cy="638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86"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mj-lt"/>
              <a:cs typeface="Britannic Bold"/>
            </a:rPr>
            <a:t>Universal</a:t>
          </a:r>
          <a:endParaRPr lang="en-US" sz="3600" kern="1200" dirty="0">
            <a:latin typeface="+mj-lt"/>
            <a:cs typeface="Britannic Bold"/>
          </a:endParaRPr>
        </a:p>
      </dsp:txBody>
      <dsp:txXfrm>
        <a:off x="275542" y="4390336"/>
        <a:ext cx="2620061" cy="638863"/>
      </dsp:txXfrm>
    </dsp:sp>
    <dsp:sp modelId="{486B20C5-91A5-4C36-8053-3B9ACF3D938D}">
      <dsp:nvSpPr>
        <dsp:cNvPr id="0" name=""/>
        <dsp:cNvSpPr/>
      </dsp:nvSpPr>
      <dsp:spPr>
        <a:xfrm>
          <a:off x="2494026" y="2286000"/>
          <a:ext cx="243535" cy="243535"/>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1540763" y="1730755"/>
          <a:ext cx="2269242" cy="631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44"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mj-lt"/>
              <a:cs typeface="Britannic Bold"/>
            </a:rPr>
            <a:t>Targeted</a:t>
          </a:r>
          <a:endParaRPr lang="en-US" sz="3600" kern="1200" dirty="0">
            <a:latin typeface="+mj-lt"/>
            <a:cs typeface="Britannic Bold"/>
          </a:endParaRPr>
        </a:p>
      </dsp:txBody>
      <dsp:txXfrm>
        <a:off x="1540763" y="1730755"/>
        <a:ext cx="2269242" cy="631444"/>
      </dsp:txXfrm>
    </dsp:sp>
    <dsp:sp modelId="{CC2DC6BB-4BD5-444C-A232-89F7B6D9B5AD}">
      <dsp:nvSpPr>
        <dsp:cNvPr id="0" name=""/>
        <dsp:cNvSpPr/>
      </dsp:nvSpPr>
      <dsp:spPr>
        <a:xfrm>
          <a:off x="3637027" y="1295399"/>
          <a:ext cx="336804" cy="336804"/>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1884427" y="634989"/>
          <a:ext cx="2310380" cy="492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465" tIns="0" rIns="0" bIns="0" numCol="1" spcCol="1270" anchor="t" anchorCtr="0">
          <a:noAutofit/>
        </a:bodyPr>
        <a:lstStyle/>
        <a:p>
          <a:pPr lvl="0" algn="ctr" defTabSz="1600200">
            <a:lnSpc>
              <a:spcPct val="90000"/>
            </a:lnSpc>
            <a:spcBef>
              <a:spcPct val="0"/>
            </a:spcBef>
            <a:spcAft>
              <a:spcPct val="35000"/>
            </a:spcAft>
          </a:pPr>
          <a:r>
            <a:rPr lang="en-US" sz="3600" kern="1200" dirty="0" smtClean="0">
              <a:latin typeface="+mj-lt"/>
              <a:cs typeface="Britannic Bold"/>
            </a:rPr>
            <a:t>Intensive</a:t>
          </a:r>
          <a:endParaRPr lang="en-US" sz="3600" kern="1200" dirty="0">
            <a:latin typeface="+mj-lt"/>
            <a:cs typeface="Britannic Bold"/>
          </a:endParaRPr>
        </a:p>
      </dsp:txBody>
      <dsp:txXfrm>
        <a:off x="1884427" y="634989"/>
        <a:ext cx="2310380" cy="492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8204-8D78-434A-A44E-2669EC618A5B}">
      <dsp:nvSpPr>
        <dsp:cNvPr id="0" name=""/>
        <dsp:cNvSpPr/>
      </dsp:nvSpPr>
      <dsp:spPr>
        <a:xfrm>
          <a:off x="3393248" y="609"/>
          <a:ext cx="1908886"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Student Acts Out</a:t>
          </a:r>
          <a:endParaRPr lang="en-US" sz="1800" kern="1200" dirty="0">
            <a:solidFill>
              <a:srgbClr val="000000"/>
            </a:solidFill>
          </a:endParaRPr>
        </a:p>
      </dsp:txBody>
      <dsp:txXfrm>
        <a:off x="3672798" y="208700"/>
        <a:ext cx="1349786" cy="1004754"/>
      </dsp:txXfrm>
    </dsp:sp>
    <dsp:sp modelId="{5C57F074-0E3D-2D4C-BD2E-A97D65D6430F}">
      <dsp:nvSpPr>
        <dsp:cNvPr id="0" name=""/>
        <dsp:cNvSpPr/>
      </dsp:nvSpPr>
      <dsp:spPr>
        <a:xfrm rot="2160000">
          <a:off x="5079203" y="1076059"/>
          <a:ext cx="201747"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084983" y="1154184"/>
        <a:ext cx="141223" cy="287740"/>
      </dsp:txXfrm>
    </dsp:sp>
    <dsp:sp modelId="{8B82BCBF-0F48-BB45-A0F6-19B973E440DA}">
      <dsp:nvSpPr>
        <dsp:cNvPr id="0" name=""/>
        <dsp:cNvSpPr/>
      </dsp:nvSpPr>
      <dsp:spPr>
        <a:xfrm>
          <a:off x="4962649" y="1253638"/>
          <a:ext cx="2219374"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Teacher says no and gives initial consequence</a:t>
          </a:r>
          <a:endParaRPr lang="en-US" sz="1800" kern="1200" dirty="0">
            <a:solidFill>
              <a:srgbClr val="000000"/>
            </a:solidFill>
          </a:endParaRPr>
        </a:p>
      </dsp:txBody>
      <dsp:txXfrm>
        <a:off x="5287669" y="1461729"/>
        <a:ext cx="1569334" cy="1004754"/>
      </dsp:txXfrm>
    </dsp:sp>
    <dsp:sp modelId="{CA2A8D19-1740-8E4A-8F85-1502257AC241}">
      <dsp:nvSpPr>
        <dsp:cNvPr id="0" name=""/>
        <dsp:cNvSpPr/>
      </dsp:nvSpPr>
      <dsp:spPr>
        <a:xfrm rot="6135195">
          <a:off x="5685604" y="2729322"/>
          <a:ext cx="336932"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746870" y="2775846"/>
        <a:ext cx="235852" cy="287740"/>
      </dsp:txXfrm>
    </dsp:sp>
    <dsp:sp modelId="{17F7FFF6-5099-4240-B597-7C85FD0BB66C}">
      <dsp:nvSpPr>
        <dsp:cNvPr id="0" name=""/>
        <dsp:cNvSpPr/>
      </dsp:nvSpPr>
      <dsp:spPr>
        <a:xfrm>
          <a:off x="4568228" y="3281684"/>
          <a:ext cx="2127312"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Student becomes disrespectful</a:t>
          </a:r>
          <a:endParaRPr lang="en-US" sz="1800" kern="1200" dirty="0">
            <a:solidFill>
              <a:srgbClr val="000000"/>
            </a:solidFill>
          </a:endParaRPr>
        </a:p>
      </dsp:txBody>
      <dsp:txXfrm>
        <a:off x="4879766" y="3489775"/>
        <a:ext cx="1504236" cy="1004754"/>
      </dsp:txXfrm>
    </dsp:sp>
    <dsp:sp modelId="{045E8825-8393-0341-AF8A-7B8127E87655}">
      <dsp:nvSpPr>
        <dsp:cNvPr id="0" name=""/>
        <dsp:cNvSpPr/>
      </dsp:nvSpPr>
      <dsp:spPr>
        <a:xfrm rot="10799992">
          <a:off x="4007336" y="3752373"/>
          <a:ext cx="396363"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126245" y="3848286"/>
        <a:ext cx="277454" cy="287740"/>
      </dsp:txXfrm>
    </dsp:sp>
    <dsp:sp modelId="{B73BF548-F6C2-7442-AD18-EF0C0FDC86A9}">
      <dsp:nvSpPr>
        <dsp:cNvPr id="0" name=""/>
        <dsp:cNvSpPr/>
      </dsp:nvSpPr>
      <dsp:spPr>
        <a:xfrm>
          <a:off x="1830322" y="3281691"/>
          <a:ext cx="1990050"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Teacher sends student to office</a:t>
          </a:r>
          <a:endParaRPr lang="en-US" sz="1800" kern="1200" dirty="0">
            <a:solidFill>
              <a:srgbClr val="000000"/>
            </a:solidFill>
          </a:endParaRPr>
        </a:p>
      </dsp:txBody>
      <dsp:txXfrm>
        <a:off x="2121758" y="3489782"/>
        <a:ext cx="1407178" cy="1004754"/>
      </dsp:txXfrm>
    </dsp:sp>
    <dsp:sp modelId="{03AF8BFA-E670-5A4C-B477-2CD414C770ED}">
      <dsp:nvSpPr>
        <dsp:cNvPr id="0" name=""/>
        <dsp:cNvSpPr/>
      </dsp:nvSpPr>
      <dsp:spPr>
        <a:xfrm rot="15858209">
          <a:off x="2562586" y="2747691"/>
          <a:ext cx="325082"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616189" y="2892126"/>
        <a:ext cx="227557" cy="287740"/>
      </dsp:txXfrm>
    </dsp:sp>
    <dsp:sp modelId="{15579AF4-3170-AA46-9413-405197912853}">
      <dsp:nvSpPr>
        <dsp:cNvPr id="0" name=""/>
        <dsp:cNvSpPr/>
      </dsp:nvSpPr>
      <dsp:spPr>
        <a:xfrm>
          <a:off x="1504775" y="1253638"/>
          <a:ext cx="2236539"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Student escapes class</a:t>
          </a:r>
          <a:endParaRPr lang="en-US" sz="1800" kern="1200" dirty="0">
            <a:solidFill>
              <a:srgbClr val="000000"/>
            </a:solidFill>
          </a:endParaRPr>
        </a:p>
      </dsp:txBody>
      <dsp:txXfrm>
        <a:off x="1832309" y="1461729"/>
        <a:ext cx="1581471" cy="1004754"/>
      </dsp:txXfrm>
    </dsp:sp>
    <dsp:sp modelId="{61B41178-907C-7945-9283-C63CA499865D}">
      <dsp:nvSpPr>
        <dsp:cNvPr id="0" name=""/>
        <dsp:cNvSpPr/>
      </dsp:nvSpPr>
      <dsp:spPr>
        <a:xfrm rot="19440000">
          <a:off x="3407268" y="1081849"/>
          <a:ext cx="200133"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413001" y="1195407"/>
        <a:ext cx="140093" cy="287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A8204-8D78-434A-A44E-2669EC618A5B}">
      <dsp:nvSpPr>
        <dsp:cNvPr id="0" name=""/>
        <dsp:cNvSpPr/>
      </dsp:nvSpPr>
      <dsp:spPr>
        <a:xfrm>
          <a:off x="3393248" y="609"/>
          <a:ext cx="1908886"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Student Acts Out</a:t>
          </a:r>
          <a:endParaRPr lang="en-US" sz="1800" kern="1200" dirty="0">
            <a:solidFill>
              <a:srgbClr val="000000"/>
            </a:solidFill>
          </a:endParaRPr>
        </a:p>
      </dsp:txBody>
      <dsp:txXfrm>
        <a:off x="3672798" y="208700"/>
        <a:ext cx="1349786" cy="1004754"/>
      </dsp:txXfrm>
    </dsp:sp>
    <dsp:sp modelId="{5C57F074-0E3D-2D4C-BD2E-A97D65D6430F}">
      <dsp:nvSpPr>
        <dsp:cNvPr id="0" name=""/>
        <dsp:cNvSpPr/>
      </dsp:nvSpPr>
      <dsp:spPr>
        <a:xfrm rot="2160000">
          <a:off x="5079203" y="1076059"/>
          <a:ext cx="201747"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084983" y="1154184"/>
        <a:ext cx="141223" cy="287740"/>
      </dsp:txXfrm>
    </dsp:sp>
    <dsp:sp modelId="{8B82BCBF-0F48-BB45-A0F6-19B973E440DA}">
      <dsp:nvSpPr>
        <dsp:cNvPr id="0" name=""/>
        <dsp:cNvSpPr/>
      </dsp:nvSpPr>
      <dsp:spPr>
        <a:xfrm>
          <a:off x="4962649" y="1253638"/>
          <a:ext cx="2219374"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Teacher says no and gives initial consequence</a:t>
          </a:r>
          <a:endParaRPr lang="en-US" sz="1800" kern="1200" dirty="0">
            <a:solidFill>
              <a:srgbClr val="000000"/>
            </a:solidFill>
          </a:endParaRPr>
        </a:p>
      </dsp:txBody>
      <dsp:txXfrm>
        <a:off x="5287669" y="1461729"/>
        <a:ext cx="1569334" cy="1004754"/>
      </dsp:txXfrm>
    </dsp:sp>
    <dsp:sp modelId="{CA2A8D19-1740-8E4A-8F85-1502257AC241}">
      <dsp:nvSpPr>
        <dsp:cNvPr id="0" name=""/>
        <dsp:cNvSpPr/>
      </dsp:nvSpPr>
      <dsp:spPr>
        <a:xfrm rot="6135195">
          <a:off x="5685604" y="2729322"/>
          <a:ext cx="336932"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746870" y="2775846"/>
        <a:ext cx="235852" cy="287740"/>
      </dsp:txXfrm>
    </dsp:sp>
    <dsp:sp modelId="{17F7FFF6-5099-4240-B597-7C85FD0BB66C}">
      <dsp:nvSpPr>
        <dsp:cNvPr id="0" name=""/>
        <dsp:cNvSpPr/>
      </dsp:nvSpPr>
      <dsp:spPr>
        <a:xfrm>
          <a:off x="4568228" y="3281684"/>
          <a:ext cx="2127312"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Student becomes disrespectful</a:t>
          </a:r>
          <a:endParaRPr lang="en-US" sz="1800" kern="1200" dirty="0">
            <a:solidFill>
              <a:srgbClr val="000000"/>
            </a:solidFill>
          </a:endParaRPr>
        </a:p>
      </dsp:txBody>
      <dsp:txXfrm>
        <a:off x="4879766" y="3489775"/>
        <a:ext cx="1504236" cy="1004754"/>
      </dsp:txXfrm>
    </dsp:sp>
    <dsp:sp modelId="{045E8825-8393-0341-AF8A-7B8127E87655}">
      <dsp:nvSpPr>
        <dsp:cNvPr id="0" name=""/>
        <dsp:cNvSpPr/>
      </dsp:nvSpPr>
      <dsp:spPr>
        <a:xfrm rot="10799992">
          <a:off x="4007336" y="3752373"/>
          <a:ext cx="396363"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126245" y="3848286"/>
        <a:ext cx="277454" cy="287740"/>
      </dsp:txXfrm>
    </dsp:sp>
    <dsp:sp modelId="{B73BF548-F6C2-7442-AD18-EF0C0FDC86A9}">
      <dsp:nvSpPr>
        <dsp:cNvPr id="0" name=""/>
        <dsp:cNvSpPr/>
      </dsp:nvSpPr>
      <dsp:spPr>
        <a:xfrm>
          <a:off x="1830322" y="3281691"/>
          <a:ext cx="1990050"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Teacher sends student to office</a:t>
          </a:r>
          <a:endParaRPr lang="en-US" sz="1800" kern="1200" dirty="0">
            <a:solidFill>
              <a:srgbClr val="000000"/>
            </a:solidFill>
          </a:endParaRPr>
        </a:p>
      </dsp:txBody>
      <dsp:txXfrm>
        <a:off x="2121758" y="3489782"/>
        <a:ext cx="1407178" cy="1004754"/>
      </dsp:txXfrm>
    </dsp:sp>
    <dsp:sp modelId="{03AF8BFA-E670-5A4C-B477-2CD414C770ED}">
      <dsp:nvSpPr>
        <dsp:cNvPr id="0" name=""/>
        <dsp:cNvSpPr/>
      </dsp:nvSpPr>
      <dsp:spPr>
        <a:xfrm rot="15858209">
          <a:off x="2562586" y="2747691"/>
          <a:ext cx="325082"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616189" y="2892126"/>
        <a:ext cx="227557" cy="287740"/>
      </dsp:txXfrm>
    </dsp:sp>
    <dsp:sp modelId="{15579AF4-3170-AA46-9413-405197912853}">
      <dsp:nvSpPr>
        <dsp:cNvPr id="0" name=""/>
        <dsp:cNvSpPr/>
      </dsp:nvSpPr>
      <dsp:spPr>
        <a:xfrm>
          <a:off x="1504775" y="1253638"/>
          <a:ext cx="2236539" cy="142093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Student escapes class</a:t>
          </a:r>
          <a:endParaRPr lang="en-US" sz="1800" kern="1200" dirty="0">
            <a:solidFill>
              <a:srgbClr val="000000"/>
            </a:solidFill>
          </a:endParaRPr>
        </a:p>
      </dsp:txBody>
      <dsp:txXfrm>
        <a:off x="1832309" y="1461729"/>
        <a:ext cx="1581471" cy="1004754"/>
      </dsp:txXfrm>
    </dsp:sp>
    <dsp:sp modelId="{61B41178-907C-7945-9283-C63CA499865D}">
      <dsp:nvSpPr>
        <dsp:cNvPr id="0" name=""/>
        <dsp:cNvSpPr/>
      </dsp:nvSpPr>
      <dsp:spPr>
        <a:xfrm rot="19440000">
          <a:off x="3407268" y="1081849"/>
          <a:ext cx="200133" cy="47956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413001" y="1195407"/>
        <a:ext cx="140093" cy="2877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94729-255A-594D-B187-0404005DEF2E}">
      <dsp:nvSpPr>
        <dsp:cNvPr id="0" name=""/>
        <dsp:cNvSpPr/>
      </dsp:nvSpPr>
      <dsp:spPr>
        <a:xfrm>
          <a:off x="511409" y="347956"/>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“Get Tough” doesn’t work</a:t>
          </a:r>
          <a:endParaRPr lang="en-US" sz="3100" kern="1200" dirty="0">
            <a:solidFill>
              <a:schemeClr val="tx1"/>
            </a:solidFill>
          </a:endParaRPr>
        </a:p>
      </dsp:txBody>
      <dsp:txXfrm>
        <a:off x="511409" y="347956"/>
        <a:ext cx="7655707" cy="696274"/>
      </dsp:txXfrm>
    </dsp:sp>
    <dsp:sp modelId="{A2897599-91FA-E445-863A-B990A0B9CBD7}">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41196-1198-C84E-8851-0A299C16918A}">
      <dsp:nvSpPr>
        <dsp:cNvPr id="0" name=""/>
        <dsp:cNvSpPr/>
      </dsp:nvSpPr>
      <dsp:spPr>
        <a:xfrm>
          <a:off x="910599" y="1392548"/>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Context matters</a:t>
          </a:r>
          <a:endParaRPr lang="en-US" sz="3100" kern="1200" dirty="0">
            <a:solidFill>
              <a:schemeClr val="tx1"/>
            </a:solidFill>
          </a:endParaRPr>
        </a:p>
      </dsp:txBody>
      <dsp:txXfrm>
        <a:off x="910599" y="1392548"/>
        <a:ext cx="7256517" cy="696274"/>
      </dsp:txXfrm>
    </dsp:sp>
    <dsp:sp modelId="{443D36C9-CDD4-EA4C-A9BB-801DD749FFB5}">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3D730-8D78-9740-990D-EE2E46F794B0}">
      <dsp:nvSpPr>
        <dsp:cNvPr id="0" name=""/>
        <dsp:cNvSpPr/>
      </dsp:nvSpPr>
      <dsp:spPr>
        <a:xfrm>
          <a:off x="910599" y="2437140"/>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Schools are asked to do more with less</a:t>
          </a:r>
          <a:endParaRPr lang="en-US" sz="3100" kern="1200" dirty="0">
            <a:solidFill>
              <a:schemeClr val="tx1"/>
            </a:solidFill>
          </a:endParaRPr>
        </a:p>
      </dsp:txBody>
      <dsp:txXfrm>
        <a:off x="910599" y="2437140"/>
        <a:ext cx="7256517" cy="696274"/>
      </dsp:txXfrm>
    </dsp:sp>
    <dsp:sp modelId="{E67FE0C8-A08E-3D40-BF11-8420E2E1B48F}">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7292-5416-ED49-BB50-F8733992D8FE}">
      <dsp:nvSpPr>
        <dsp:cNvPr id="0" name=""/>
        <dsp:cNvSpPr/>
      </dsp:nvSpPr>
      <dsp:spPr>
        <a:xfrm>
          <a:off x="511409" y="3481732"/>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SWPBIS works</a:t>
          </a:r>
          <a:endParaRPr lang="en-US" sz="3100" kern="1200" dirty="0">
            <a:solidFill>
              <a:schemeClr val="tx1"/>
            </a:solidFill>
          </a:endParaRPr>
        </a:p>
      </dsp:txBody>
      <dsp:txXfrm>
        <a:off x="511409" y="3481732"/>
        <a:ext cx="7655707" cy="696274"/>
      </dsp:txXfrm>
    </dsp:sp>
    <dsp:sp modelId="{C95EA6BA-36F3-6940-ADE6-CF43F28ACD74}">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94729-255A-594D-B187-0404005DEF2E}">
      <dsp:nvSpPr>
        <dsp:cNvPr id="0" name=""/>
        <dsp:cNvSpPr/>
      </dsp:nvSpPr>
      <dsp:spPr>
        <a:xfrm>
          <a:off x="511409" y="347956"/>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“Get Tough” doesn’t work</a:t>
          </a:r>
          <a:endParaRPr lang="en-US" sz="3100" kern="1200" dirty="0">
            <a:solidFill>
              <a:schemeClr val="tx1"/>
            </a:solidFill>
          </a:endParaRPr>
        </a:p>
      </dsp:txBody>
      <dsp:txXfrm>
        <a:off x="511409" y="347956"/>
        <a:ext cx="7655707" cy="696274"/>
      </dsp:txXfrm>
    </dsp:sp>
    <dsp:sp modelId="{A2897599-91FA-E445-863A-B990A0B9CBD7}">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41196-1198-C84E-8851-0A299C16918A}">
      <dsp:nvSpPr>
        <dsp:cNvPr id="0" name=""/>
        <dsp:cNvSpPr/>
      </dsp:nvSpPr>
      <dsp:spPr>
        <a:xfrm>
          <a:off x="910599" y="1392548"/>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Context matters</a:t>
          </a:r>
          <a:endParaRPr lang="en-US" sz="3100" kern="1200" dirty="0">
            <a:solidFill>
              <a:schemeClr val="tx1"/>
            </a:solidFill>
          </a:endParaRPr>
        </a:p>
      </dsp:txBody>
      <dsp:txXfrm>
        <a:off x="910599" y="1392548"/>
        <a:ext cx="7256517" cy="696274"/>
      </dsp:txXfrm>
    </dsp:sp>
    <dsp:sp modelId="{443D36C9-CDD4-EA4C-A9BB-801DD749FFB5}">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3D730-8D78-9740-990D-EE2E46F794B0}">
      <dsp:nvSpPr>
        <dsp:cNvPr id="0" name=""/>
        <dsp:cNvSpPr/>
      </dsp:nvSpPr>
      <dsp:spPr>
        <a:xfrm>
          <a:off x="910599" y="2437140"/>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Schools are asked to do more with less</a:t>
          </a:r>
          <a:endParaRPr lang="en-US" sz="3100" kern="1200" dirty="0">
            <a:solidFill>
              <a:schemeClr val="tx1"/>
            </a:solidFill>
          </a:endParaRPr>
        </a:p>
      </dsp:txBody>
      <dsp:txXfrm>
        <a:off x="910599" y="2437140"/>
        <a:ext cx="7256517" cy="696274"/>
      </dsp:txXfrm>
    </dsp:sp>
    <dsp:sp modelId="{E67FE0C8-A08E-3D40-BF11-8420E2E1B48F}">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7292-5416-ED49-BB50-F8733992D8FE}">
      <dsp:nvSpPr>
        <dsp:cNvPr id="0" name=""/>
        <dsp:cNvSpPr/>
      </dsp:nvSpPr>
      <dsp:spPr>
        <a:xfrm>
          <a:off x="511409" y="3481732"/>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SWPBIS works</a:t>
          </a:r>
          <a:endParaRPr lang="en-US" sz="3100" kern="1200" dirty="0">
            <a:solidFill>
              <a:schemeClr val="tx1"/>
            </a:solidFill>
          </a:endParaRPr>
        </a:p>
      </dsp:txBody>
      <dsp:txXfrm>
        <a:off x="511409" y="3481732"/>
        <a:ext cx="7655707" cy="696274"/>
      </dsp:txXfrm>
    </dsp:sp>
    <dsp:sp modelId="{C95EA6BA-36F3-6940-ADE6-CF43F28ACD74}">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E942-F4CE-B746-8DDC-C39B42704EF7}">
      <dsp:nvSpPr>
        <dsp:cNvPr id="0" name=""/>
        <dsp:cNvSpPr/>
      </dsp:nvSpPr>
      <dsp:spPr>
        <a:xfrm rot="21112949">
          <a:off x="2934100" y="2209826"/>
          <a:ext cx="3190815" cy="1589851"/>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School Reform Problem Context</a:t>
          </a:r>
          <a:endParaRPr lang="en-US" sz="2400" kern="1200" dirty="0">
            <a:solidFill>
              <a:srgbClr val="000000"/>
            </a:solidFill>
          </a:endParaRPr>
        </a:p>
      </dsp:txBody>
      <dsp:txXfrm>
        <a:off x="3401384" y="2442654"/>
        <a:ext cx="2256247" cy="1124195"/>
      </dsp:txXfrm>
    </dsp:sp>
    <dsp:sp modelId="{C17BAEA1-313B-3F4D-B87E-4814C2B894E8}">
      <dsp:nvSpPr>
        <dsp:cNvPr id="0" name=""/>
        <dsp:cNvSpPr/>
      </dsp:nvSpPr>
      <dsp:spPr>
        <a:xfrm rot="16200000">
          <a:off x="4231097" y="1405881"/>
          <a:ext cx="596822"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4308436" y="1586339"/>
        <a:ext cx="442144" cy="309356"/>
      </dsp:txXfrm>
    </dsp:sp>
    <dsp:sp modelId="{A9E62FC7-26F0-C24F-8427-735FF38E8747}">
      <dsp:nvSpPr>
        <dsp:cNvPr id="0" name=""/>
        <dsp:cNvSpPr/>
      </dsp:nvSpPr>
      <dsp:spPr>
        <a:xfrm>
          <a:off x="3671955" y="22229"/>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School violence</a:t>
          </a:r>
          <a:endParaRPr lang="en-US" sz="1800" kern="1200" dirty="0">
            <a:solidFill>
              <a:srgbClr val="000000"/>
            </a:solidFill>
          </a:endParaRPr>
        </a:p>
      </dsp:txBody>
      <dsp:txXfrm>
        <a:off x="3923126" y="177685"/>
        <a:ext cx="1212763" cy="750606"/>
      </dsp:txXfrm>
    </dsp:sp>
    <dsp:sp modelId="{366ABF75-B1F0-7F4E-9063-ADDA6B5CDA9E}">
      <dsp:nvSpPr>
        <dsp:cNvPr id="0" name=""/>
        <dsp:cNvSpPr/>
      </dsp:nvSpPr>
      <dsp:spPr>
        <a:xfrm rot="18860050">
          <a:off x="5330493" y="1550490"/>
          <a:ext cx="735978"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5353784" y="1708928"/>
        <a:ext cx="581300" cy="309356"/>
      </dsp:txXfrm>
    </dsp:sp>
    <dsp:sp modelId="{9DC2FC55-BD5C-BB4D-821D-9D9910CBCB85}">
      <dsp:nvSpPr>
        <dsp:cNvPr id="0" name=""/>
        <dsp:cNvSpPr/>
      </dsp:nvSpPr>
      <dsp:spPr>
        <a:xfrm>
          <a:off x="5588937" y="287828"/>
          <a:ext cx="2153013"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Under-achievement</a:t>
          </a:r>
          <a:endParaRPr lang="en-US" sz="1800" kern="1200" dirty="0">
            <a:solidFill>
              <a:srgbClr val="000000"/>
            </a:solidFill>
          </a:endParaRPr>
        </a:p>
      </dsp:txBody>
      <dsp:txXfrm>
        <a:off x="5904238" y="443284"/>
        <a:ext cx="1522411" cy="750606"/>
      </dsp:txXfrm>
    </dsp:sp>
    <dsp:sp modelId="{D902AB08-6C16-2746-A7E1-A92D0FCAD8D3}">
      <dsp:nvSpPr>
        <dsp:cNvPr id="0" name=""/>
        <dsp:cNvSpPr/>
      </dsp:nvSpPr>
      <dsp:spPr>
        <a:xfrm rot="20609512">
          <a:off x="6098978" y="2203952"/>
          <a:ext cx="525443"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6102166" y="2329047"/>
        <a:ext cx="370765" cy="309356"/>
      </dsp:txXfrm>
    </dsp:sp>
    <dsp:sp modelId="{487E3FE1-DF96-8940-BD1E-9C77B569F707}">
      <dsp:nvSpPr>
        <dsp:cNvPr id="0" name=""/>
        <dsp:cNvSpPr/>
      </dsp:nvSpPr>
      <dsp:spPr>
        <a:xfrm>
          <a:off x="6740390" y="1537143"/>
          <a:ext cx="1900446"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Suspension &amp; expulsions</a:t>
          </a:r>
          <a:endParaRPr lang="en-US" sz="1800" kern="1200" dirty="0">
            <a:solidFill>
              <a:srgbClr val="000000"/>
            </a:solidFill>
          </a:endParaRPr>
        </a:p>
      </dsp:txBody>
      <dsp:txXfrm>
        <a:off x="7018704" y="1692599"/>
        <a:ext cx="1343818" cy="750606"/>
      </dsp:txXfrm>
    </dsp:sp>
    <dsp:sp modelId="{256E78D1-881E-054E-8E08-B3C820E40A19}">
      <dsp:nvSpPr>
        <dsp:cNvPr id="0" name=""/>
        <dsp:cNvSpPr/>
      </dsp:nvSpPr>
      <dsp:spPr>
        <a:xfrm rot="368270">
          <a:off x="6248303" y="2952688"/>
          <a:ext cx="388669"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6248637" y="3049573"/>
        <a:ext cx="272068" cy="309356"/>
      </dsp:txXfrm>
    </dsp:sp>
    <dsp:sp modelId="{F8ED75B4-1C40-2648-A875-8F43D0018FE7}">
      <dsp:nvSpPr>
        <dsp:cNvPr id="0" name=""/>
        <dsp:cNvSpPr/>
      </dsp:nvSpPr>
      <dsp:spPr>
        <a:xfrm>
          <a:off x="6805484" y="2810964"/>
          <a:ext cx="1715105" cy="1061518"/>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Disability</a:t>
          </a:r>
          <a:endParaRPr lang="en-US" sz="1800" kern="1200" dirty="0">
            <a:solidFill>
              <a:srgbClr val="000000"/>
            </a:solidFill>
          </a:endParaRPr>
        </a:p>
      </dsp:txBody>
      <dsp:txXfrm>
        <a:off x="7056655" y="2966420"/>
        <a:ext cx="1212763" cy="750606"/>
      </dsp:txXfrm>
    </dsp:sp>
    <dsp:sp modelId="{82C0EAC9-E56D-7B48-BF31-AE37A2CADBD8}">
      <dsp:nvSpPr>
        <dsp:cNvPr id="0" name=""/>
        <dsp:cNvSpPr/>
      </dsp:nvSpPr>
      <dsp:spPr>
        <a:xfrm rot="2002418">
          <a:off x="5612801" y="3611185"/>
          <a:ext cx="457386"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5624114" y="3676563"/>
        <a:ext cx="320170" cy="309356"/>
      </dsp:txXfrm>
    </dsp:sp>
    <dsp:sp modelId="{905CB22F-1353-F943-85EA-40186C172335}">
      <dsp:nvSpPr>
        <dsp:cNvPr id="0" name=""/>
        <dsp:cNvSpPr/>
      </dsp:nvSpPr>
      <dsp:spPr>
        <a:xfrm>
          <a:off x="5573453" y="4036484"/>
          <a:ext cx="2656141"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Disproportionality &amp; Equity</a:t>
          </a:r>
          <a:endParaRPr lang="en-US" sz="1800" kern="1200" dirty="0">
            <a:solidFill>
              <a:srgbClr val="000000"/>
            </a:solidFill>
          </a:endParaRPr>
        </a:p>
      </dsp:txBody>
      <dsp:txXfrm>
        <a:off x="5962436" y="4191940"/>
        <a:ext cx="1878175" cy="750606"/>
      </dsp:txXfrm>
    </dsp:sp>
    <dsp:sp modelId="{F3905679-CEB5-2441-AF5D-E90258C9127B}">
      <dsp:nvSpPr>
        <dsp:cNvPr id="0" name=""/>
        <dsp:cNvSpPr/>
      </dsp:nvSpPr>
      <dsp:spPr>
        <a:xfrm rot="4307551">
          <a:off x="4661934" y="4041459"/>
          <a:ext cx="58674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4715108" y="4071111"/>
        <a:ext cx="432066" cy="309356"/>
      </dsp:txXfrm>
    </dsp:sp>
    <dsp:sp modelId="{87D09975-79A3-1F42-9C21-D4E9BEF8EBFA}">
      <dsp:nvSpPr>
        <dsp:cNvPr id="0" name=""/>
        <dsp:cNvSpPr/>
      </dsp:nvSpPr>
      <dsp:spPr>
        <a:xfrm>
          <a:off x="4446971" y="4830180"/>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Restraint &amp; seclusion</a:t>
          </a:r>
          <a:endParaRPr lang="en-US" sz="1800" kern="1200" dirty="0">
            <a:solidFill>
              <a:srgbClr val="000000"/>
            </a:solidFill>
          </a:endParaRPr>
        </a:p>
      </dsp:txBody>
      <dsp:txXfrm>
        <a:off x="4698142" y="4985636"/>
        <a:ext cx="1212763" cy="750606"/>
      </dsp:txXfrm>
    </dsp:sp>
    <dsp:sp modelId="{91995DE0-2F7A-2B4D-80E9-610E201AA34B}">
      <dsp:nvSpPr>
        <dsp:cNvPr id="0" name=""/>
        <dsp:cNvSpPr/>
      </dsp:nvSpPr>
      <dsp:spPr>
        <a:xfrm rot="6960639">
          <a:off x="3580852" y="4041072"/>
          <a:ext cx="634349"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rot="10800000">
        <a:off x="3692107" y="4074685"/>
        <a:ext cx="479671" cy="309356"/>
      </dsp:txXfrm>
    </dsp:sp>
    <dsp:sp modelId="{1748374C-C978-1F4E-827D-C2613FC1E5A9}">
      <dsp:nvSpPr>
        <dsp:cNvPr id="0" name=""/>
        <dsp:cNvSpPr/>
      </dsp:nvSpPr>
      <dsp:spPr>
        <a:xfrm>
          <a:off x="2522230" y="4830166"/>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Bullying</a:t>
          </a:r>
          <a:endParaRPr lang="en-US" sz="1800" kern="1200" dirty="0">
            <a:solidFill>
              <a:srgbClr val="000000"/>
            </a:solidFill>
          </a:endParaRPr>
        </a:p>
      </dsp:txBody>
      <dsp:txXfrm>
        <a:off x="2773401" y="4985622"/>
        <a:ext cx="1212763" cy="750606"/>
      </dsp:txXfrm>
    </dsp:sp>
    <dsp:sp modelId="{65757A42-EC42-FC4B-B619-C25E82640B77}">
      <dsp:nvSpPr>
        <dsp:cNvPr id="0" name=""/>
        <dsp:cNvSpPr/>
      </dsp:nvSpPr>
      <dsp:spPr>
        <a:xfrm rot="9199145">
          <a:off x="2536450" y="3582671"/>
          <a:ext cx="660080"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rot="10800000">
        <a:off x="2682893" y="3651063"/>
        <a:ext cx="505402" cy="309356"/>
      </dsp:txXfrm>
    </dsp:sp>
    <dsp:sp modelId="{39ADFB57-FB66-7849-AC5A-D07AAB53CE4C}">
      <dsp:nvSpPr>
        <dsp:cNvPr id="0" name=""/>
        <dsp:cNvSpPr/>
      </dsp:nvSpPr>
      <dsp:spPr>
        <a:xfrm>
          <a:off x="567517" y="3952779"/>
          <a:ext cx="1988053" cy="10869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School completion &amp; dropping out</a:t>
          </a:r>
          <a:endParaRPr lang="en-US" sz="1800" kern="1200" dirty="0">
            <a:solidFill>
              <a:srgbClr val="000000"/>
            </a:solidFill>
          </a:endParaRPr>
        </a:p>
      </dsp:txBody>
      <dsp:txXfrm>
        <a:off x="858661" y="4111956"/>
        <a:ext cx="1405765" cy="768576"/>
      </dsp:txXfrm>
    </dsp:sp>
    <dsp:sp modelId="{3952E023-3C7B-DA44-B21D-4F5E08BE1F6B}">
      <dsp:nvSpPr>
        <dsp:cNvPr id="0" name=""/>
        <dsp:cNvSpPr/>
      </dsp:nvSpPr>
      <dsp:spPr>
        <a:xfrm rot="10489235">
          <a:off x="2396855" y="2922190"/>
          <a:ext cx="398912"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rot="10800000">
        <a:off x="2516285" y="3019907"/>
        <a:ext cx="279238" cy="309356"/>
      </dsp:txXfrm>
    </dsp:sp>
    <dsp:sp modelId="{955C2699-AE6D-BD44-A31A-5DC8D7DE0861}">
      <dsp:nvSpPr>
        <dsp:cNvPr id="0" name=""/>
        <dsp:cNvSpPr/>
      </dsp:nvSpPr>
      <dsp:spPr>
        <a:xfrm>
          <a:off x="177407" y="2775661"/>
          <a:ext cx="2048177"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Delinquency</a:t>
          </a:r>
          <a:endParaRPr lang="en-US" sz="1800" kern="1200" dirty="0">
            <a:solidFill>
              <a:srgbClr val="000000"/>
            </a:solidFill>
          </a:endParaRPr>
        </a:p>
      </dsp:txBody>
      <dsp:txXfrm>
        <a:off x="477356" y="2931117"/>
        <a:ext cx="1448279" cy="750606"/>
      </dsp:txXfrm>
    </dsp:sp>
    <dsp:sp modelId="{451E2B3A-7D0C-D241-8A81-DCDE0287C333}">
      <dsp:nvSpPr>
        <dsp:cNvPr id="0" name=""/>
        <dsp:cNvSpPr/>
      </dsp:nvSpPr>
      <dsp:spPr>
        <a:xfrm rot="11854944">
          <a:off x="2419983" y="2166613"/>
          <a:ext cx="55620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rot="10800000">
        <a:off x="2571048" y="2293094"/>
        <a:ext cx="401526" cy="309356"/>
      </dsp:txXfrm>
    </dsp:sp>
    <dsp:sp modelId="{ED83C978-6549-AA42-9E59-CFD3302FC505}">
      <dsp:nvSpPr>
        <dsp:cNvPr id="0" name=""/>
        <dsp:cNvSpPr/>
      </dsp:nvSpPr>
      <dsp:spPr>
        <a:xfrm>
          <a:off x="561995" y="1488507"/>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Substance use</a:t>
          </a:r>
          <a:endParaRPr lang="en-US" sz="1800" kern="1200" dirty="0">
            <a:solidFill>
              <a:srgbClr val="000000"/>
            </a:solidFill>
          </a:endParaRPr>
        </a:p>
      </dsp:txBody>
      <dsp:txXfrm>
        <a:off x="813166" y="1643963"/>
        <a:ext cx="1212763" cy="750606"/>
      </dsp:txXfrm>
    </dsp:sp>
    <dsp:sp modelId="{5EAC10F6-A1FD-9A43-AB34-1BCC62549121}">
      <dsp:nvSpPr>
        <dsp:cNvPr id="0" name=""/>
        <dsp:cNvSpPr/>
      </dsp:nvSpPr>
      <dsp:spPr>
        <a:xfrm rot="13293072">
          <a:off x="3025100" y="1683841"/>
          <a:ext cx="60987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160317" y="1838258"/>
        <a:ext cx="455196" cy="309356"/>
      </dsp:txXfrm>
    </dsp:sp>
    <dsp:sp modelId="{BC853B99-6082-EB45-98F8-0BBF7EB18FF9}">
      <dsp:nvSpPr>
        <dsp:cNvPr id="0" name=""/>
        <dsp:cNvSpPr/>
      </dsp:nvSpPr>
      <dsp:spPr>
        <a:xfrm>
          <a:off x="1465348" y="573062"/>
          <a:ext cx="183882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School Climate</a:t>
          </a:r>
          <a:endParaRPr lang="en-US" sz="1800" kern="1200" dirty="0">
            <a:solidFill>
              <a:srgbClr val="000000"/>
            </a:solidFill>
          </a:endParaRPr>
        </a:p>
      </dsp:txBody>
      <dsp:txXfrm>
        <a:off x="1734638" y="728518"/>
        <a:ext cx="1300245" cy="7506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E942-F4CE-B746-8DDC-C39B42704EF7}">
      <dsp:nvSpPr>
        <dsp:cNvPr id="0" name=""/>
        <dsp:cNvSpPr/>
      </dsp:nvSpPr>
      <dsp:spPr>
        <a:xfrm rot="21112949">
          <a:off x="2934100" y="2209826"/>
          <a:ext cx="3190815" cy="1589851"/>
        </a:xfrm>
        <a:prstGeom prst="ellipse">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School Reform Problem Context</a:t>
          </a:r>
          <a:endParaRPr lang="en-US" sz="2400" kern="1200" dirty="0">
            <a:solidFill>
              <a:srgbClr val="000000"/>
            </a:solidFill>
          </a:endParaRPr>
        </a:p>
      </dsp:txBody>
      <dsp:txXfrm>
        <a:off x="3401384" y="2442654"/>
        <a:ext cx="2256247" cy="1124195"/>
      </dsp:txXfrm>
    </dsp:sp>
    <dsp:sp modelId="{C17BAEA1-313B-3F4D-B87E-4814C2B894E8}">
      <dsp:nvSpPr>
        <dsp:cNvPr id="0" name=""/>
        <dsp:cNvSpPr/>
      </dsp:nvSpPr>
      <dsp:spPr>
        <a:xfrm rot="16200000">
          <a:off x="4231097" y="1405881"/>
          <a:ext cx="596822"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4308436" y="1586339"/>
        <a:ext cx="442144" cy="309356"/>
      </dsp:txXfrm>
    </dsp:sp>
    <dsp:sp modelId="{A9E62FC7-26F0-C24F-8427-735FF38E8747}">
      <dsp:nvSpPr>
        <dsp:cNvPr id="0" name=""/>
        <dsp:cNvSpPr/>
      </dsp:nvSpPr>
      <dsp:spPr>
        <a:xfrm>
          <a:off x="3671955" y="22229"/>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School violence</a:t>
          </a:r>
          <a:endParaRPr lang="en-US" sz="1800" kern="1200" dirty="0">
            <a:solidFill>
              <a:srgbClr val="000000"/>
            </a:solidFill>
          </a:endParaRPr>
        </a:p>
      </dsp:txBody>
      <dsp:txXfrm>
        <a:off x="3923126" y="177685"/>
        <a:ext cx="1212763" cy="750606"/>
      </dsp:txXfrm>
    </dsp:sp>
    <dsp:sp modelId="{366ABF75-B1F0-7F4E-9063-ADDA6B5CDA9E}">
      <dsp:nvSpPr>
        <dsp:cNvPr id="0" name=""/>
        <dsp:cNvSpPr/>
      </dsp:nvSpPr>
      <dsp:spPr>
        <a:xfrm rot="18860050">
          <a:off x="5330493" y="1550490"/>
          <a:ext cx="735978"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5353784" y="1708928"/>
        <a:ext cx="581300" cy="309356"/>
      </dsp:txXfrm>
    </dsp:sp>
    <dsp:sp modelId="{9DC2FC55-BD5C-BB4D-821D-9D9910CBCB85}">
      <dsp:nvSpPr>
        <dsp:cNvPr id="0" name=""/>
        <dsp:cNvSpPr/>
      </dsp:nvSpPr>
      <dsp:spPr>
        <a:xfrm>
          <a:off x="5588937" y="287828"/>
          <a:ext cx="2153013"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Under-achievement</a:t>
          </a:r>
          <a:endParaRPr lang="en-US" sz="1800" kern="1200" dirty="0">
            <a:solidFill>
              <a:srgbClr val="000000"/>
            </a:solidFill>
          </a:endParaRPr>
        </a:p>
      </dsp:txBody>
      <dsp:txXfrm>
        <a:off x="5904238" y="443284"/>
        <a:ext cx="1522411" cy="750606"/>
      </dsp:txXfrm>
    </dsp:sp>
    <dsp:sp modelId="{D902AB08-6C16-2746-A7E1-A92D0FCAD8D3}">
      <dsp:nvSpPr>
        <dsp:cNvPr id="0" name=""/>
        <dsp:cNvSpPr/>
      </dsp:nvSpPr>
      <dsp:spPr>
        <a:xfrm rot="20609512">
          <a:off x="6098978" y="2203952"/>
          <a:ext cx="525443"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6102166" y="2329047"/>
        <a:ext cx="370765" cy="309356"/>
      </dsp:txXfrm>
    </dsp:sp>
    <dsp:sp modelId="{487E3FE1-DF96-8940-BD1E-9C77B569F707}">
      <dsp:nvSpPr>
        <dsp:cNvPr id="0" name=""/>
        <dsp:cNvSpPr/>
      </dsp:nvSpPr>
      <dsp:spPr>
        <a:xfrm>
          <a:off x="6740390" y="1537143"/>
          <a:ext cx="1900446"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Suspension &amp; expulsions</a:t>
          </a:r>
          <a:endParaRPr lang="en-US" sz="1800" kern="1200" dirty="0">
            <a:solidFill>
              <a:srgbClr val="000000"/>
            </a:solidFill>
          </a:endParaRPr>
        </a:p>
      </dsp:txBody>
      <dsp:txXfrm>
        <a:off x="7018704" y="1692599"/>
        <a:ext cx="1343818" cy="750606"/>
      </dsp:txXfrm>
    </dsp:sp>
    <dsp:sp modelId="{256E78D1-881E-054E-8E08-B3C820E40A19}">
      <dsp:nvSpPr>
        <dsp:cNvPr id="0" name=""/>
        <dsp:cNvSpPr/>
      </dsp:nvSpPr>
      <dsp:spPr>
        <a:xfrm rot="368270">
          <a:off x="6248303" y="2952688"/>
          <a:ext cx="388669"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6248637" y="3049573"/>
        <a:ext cx="272068" cy="309356"/>
      </dsp:txXfrm>
    </dsp:sp>
    <dsp:sp modelId="{F8ED75B4-1C40-2648-A875-8F43D0018FE7}">
      <dsp:nvSpPr>
        <dsp:cNvPr id="0" name=""/>
        <dsp:cNvSpPr/>
      </dsp:nvSpPr>
      <dsp:spPr>
        <a:xfrm>
          <a:off x="6805484" y="2810964"/>
          <a:ext cx="1715105" cy="1061518"/>
        </a:xfrm>
        <a:prstGeom prst="ellipse">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Disability</a:t>
          </a:r>
          <a:endParaRPr lang="en-US" sz="1800" kern="1200" dirty="0">
            <a:solidFill>
              <a:srgbClr val="000000"/>
            </a:solidFill>
          </a:endParaRPr>
        </a:p>
      </dsp:txBody>
      <dsp:txXfrm>
        <a:off x="7056655" y="2966420"/>
        <a:ext cx="1212763" cy="750606"/>
      </dsp:txXfrm>
    </dsp:sp>
    <dsp:sp modelId="{82C0EAC9-E56D-7B48-BF31-AE37A2CADBD8}">
      <dsp:nvSpPr>
        <dsp:cNvPr id="0" name=""/>
        <dsp:cNvSpPr/>
      </dsp:nvSpPr>
      <dsp:spPr>
        <a:xfrm rot="2002418">
          <a:off x="5612801" y="3611185"/>
          <a:ext cx="457386"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5624114" y="3676563"/>
        <a:ext cx="320170" cy="309356"/>
      </dsp:txXfrm>
    </dsp:sp>
    <dsp:sp modelId="{905CB22F-1353-F943-85EA-40186C172335}">
      <dsp:nvSpPr>
        <dsp:cNvPr id="0" name=""/>
        <dsp:cNvSpPr/>
      </dsp:nvSpPr>
      <dsp:spPr>
        <a:xfrm>
          <a:off x="5573453" y="4036484"/>
          <a:ext cx="2656141"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Disproportionality &amp; Equity</a:t>
          </a:r>
          <a:endParaRPr lang="en-US" sz="1800" kern="1200" dirty="0">
            <a:solidFill>
              <a:srgbClr val="000000"/>
            </a:solidFill>
          </a:endParaRPr>
        </a:p>
      </dsp:txBody>
      <dsp:txXfrm>
        <a:off x="5962436" y="4191940"/>
        <a:ext cx="1878175" cy="750606"/>
      </dsp:txXfrm>
    </dsp:sp>
    <dsp:sp modelId="{F3905679-CEB5-2441-AF5D-E90258C9127B}">
      <dsp:nvSpPr>
        <dsp:cNvPr id="0" name=""/>
        <dsp:cNvSpPr/>
      </dsp:nvSpPr>
      <dsp:spPr>
        <a:xfrm rot="4307551">
          <a:off x="4661934" y="4041459"/>
          <a:ext cx="58674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a:off x="4715108" y="4071111"/>
        <a:ext cx="432066" cy="309356"/>
      </dsp:txXfrm>
    </dsp:sp>
    <dsp:sp modelId="{87D09975-79A3-1F42-9C21-D4E9BEF8EBFA}">
      <dsp:nvSpPr>
        <dsp:cNvPr id="0" name=""/>
        <dsp:cNvSpPr/>
      </dsp:nvSpPr>
      <dsp:spPr>
        <a:xfrm>
          <a:off x="4446971" y="4830180"/>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Restraint &amp; seclusion</a:t>
          </a:r>
          <a:endParaRPr lang="en-US" sz="1800" kern="1200" dirty="0">
            <a:solidFill>
              <a:srgbClr val="000000"/>
            </a:solidFill>
          </a:endParaRPr>
        </a:p>
      </dsp:txBody>
      <dsp:txXfrm>
        <a:off x="4698142" y="4985636"/>
        <a:ext cx="1212763" cy="750606"/>
      </dsp:txXfrm>
    </dsp:sp>
    <dsp:sp modelId="{91995DE0-2F7A-2B4D-80E9-610E201AA34B}">
      <dsp:nvSpPr>
        <dsp:cNvPr id="0" name=""/>
        <dsp:cNvSpPr/>
      </dsp:nvSpPr>
      <dsp:spPr>
        <a:xfrm rot="6960639">
          <a:off x="3580852" y="4041072"/>
          <a:ext cx="634349"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rot="10800000">
        <a:off x="3692107" y="4074685"/>
        <a:ext cx="479671" cy="309356"/>
      </dsp:txXfrm>
    </dsp:sp>
    <dsp:sp modelId="{1748374C-C978-1F4E-827D-C2613FC1E5A9}">
      <dsp:nvSpPr>
        <dsp:cNvPr id="0" name=""/>
        <dsp:cNvSpPr/>
      </dsp:nvSpPr>
      <dsp:spPr>
        <a:xfrm>
          <a:off x="2522230" y="4830166"/>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Bullying</a:t>
          </a:r>
          <a:endParaRPr lang="en-US" sz="1800" kern="1200" dirty="0">
            <a:solidFill>
              <a:srgbClr val="000000"/>
            </a:solidFill>
          </a:endParaRPr>
        </a:p>
      </dsp:txBody>
      <dsp:txXfrm>
        <a:off x="2773401" y="4985622"/>
        <a:ext cx="1212763" cy="750606"/>
      </dsp:txXfrm>
    </dsp:sp>
    <dsp:sp modelId="{65757A42-EC42-FC4B-B619-C25E82640B77}">
      <dsp:nvSpPr>
        <dsp:cNvPr id="0" name=""/>
        <dsp:cNvSpPr/>
      </dsp:nvSpPr>
      <dsp:spPr>
        <a:xfrm rot="9199145">
          <a:off x="2536450" y="3582671"/>
          <a:ext cx="660080"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rot="10800000">
        <a:off x="2682893" y="3651063"/>
        <a:ext cx="505402" cy="309356"/>
      </dsp:txXfrm>
    </dsp:sp>
    <dsp:sp modelId="{39ADFB57-FB66-7849-AC5A-D07AAB53CE4C}">
      <dsp:nvSpPr>
        <dsp:cNvPr id="0" name=""/>
        <dsp:cNvSpPr/>
      </dsp:nvSpPr>
      <dsp:spPr>
        <a:xfrm>
          <a:off x="567517" y="3952779"/>
          <a:ext cx="1988053" cy="108693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School completion &amp; dropping out</a:t>
          </a:r>
          <a:endParaRPr lang="en-US" sz="1800" kern="1200" dirty="0">
            <a:solidFill>
              <a:srgbClr val="000000"/>
            </a:solidFill>
          </a:endParaRPr>
        </a:p>
      </dsp:txBody>
      <dsp:txXfrm>
        <a:off x="858661" y="4111956"/>
        <a:ext cx="1405765" cy="768576"/>
      </dsp:txXfrm>
    </dsp:sp>
    <dsp:sp modelId="{3952E023-3C7B-DA44-B21D-4F5E08BE1F6B}">
      <dsp:nvSpPr>
        <dsp:cNvPr id="0" name=""/>
        <dsp:cNvSpPr/>
      </dsp:nvSpPr>
      <dsp:spPr>
        <a:xfrm rot="10489235">
          <a:off x="2396855" y="2922190"/>
          <a:ext cx="398912"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rot="10800000">
        <a:off x="2516285" y="3019907"/>
        <a:ext cx="279238" cy="309356"/>
      </dsp:txXfrm>
    </dsp:sp>
    <dsp:sp modelId="{955C2699-AE6D-BD44-A31A-5DC8D7DE0861}">
      <dsp:nvSpPr>
        <dsp:cNvPr id="0" name=""/>
        <dsp:cNvSpPr/>
      </dsp:nvSpPr>
      <dsp:spPr>
        <a:xfrm>
          <a:off x="177407" y="2775661"/>
          <a:ext cx="2048177"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Delinquency</a:t>
          </a:r>
          <a:endParaRPr lang="en-US" sz="1800" kern="1200" dirty="0">
            <a:solidFill>
              <a:srgbClr val="000000"/>
            </a:solidFill>
          </a:endParaRPr>
        </a:p>
      </dsp:txBody>
      <dsp:txXfrm>
        <a:off x="477356" y="2931117"/>
        <a:ext cx="1448279" cy="750606"/>
      </dsp:txXfrm>
    </dsp:sp>
    <dsp:sp modelId="{451E2B3A-7D0C-D241-8A81-DCDE0287C333}">
      <dsp:nvSpPr>
        <dsp:cNvPr id="0" name=""/>
        <dsp:cNvSpPr/>
      </dsp:nvSpPr>
      <dsp:spPr>
        <a:xfrm rot="11854944">
          <a:off x="2419983" y="2166613"/>
          <a:ext cx="55620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rgbClr val="000000"/>
            </a:solidFill>
          </a:endParaRPr>
        </a:p>
      </dsp:txBody>
      <dsp:txXfrm rot="10800000">
        <a:off x="2571048" y="2293094"/>
        <a:ext cx="401526" cy="309356"/>
      </dsp:txXfrm>
    </dsp:sp>
    <dsp:sp modelId="{ED83C978-6549-AA42-9E59-CFD3302FC505}">
      <dsp:nvSpPr>
        <dsp:cNvPr id="0" name=""/>
        <dsp:cNvSpPr/>
      </dsp:nvSpPr>
      <dsp:spPr>
        <a:xfrm>
          <a:off x="561995" y="1488507"/>
          <a:ext cx="171510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Substance use</a:t>
          </a:r>
          <a:endParaRPr lang="en-US" sz="1800" kern="1200" dirty="0">
            <a:solidFill>
              <a:srgbClr val="000000"/>
            </a:solidFill>
          </a:endParaRPr>
        </a:p>
      </dsp:txBody>
      <dsp:txXfrm>
        <a:off x="813166" y="1643963"/>
        <a:ext cx="1212763" cy="750606"/>
      </dsp:txXfrm>
    </dsp:sp>
    <dsp:sp modelId="{5EAC10F6-A1FD-9A43-AB34-1BCC62549121}">
      <dsp:nvSpPr>
        <dsp:cNvPr id="0" name=""/>
        <dsp:cNvSpPr/>
      </dsp:nvSpPr>
      <dsp:spPr>
        <a:xfrm rot="13293072">
          <a:off x="3025100" y="1683841"/>
          <a:ext cx="609874" cy="51559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3160317" y="1838258"/>
        <a:ext cx="455196" cy="309356"/>
      </dsp:txXfrm>
    </dsp:sp>
    <dsp:sp modelId="{BC853B99-6082-EB45-98F8-0BBF7EB18FF9}">
      <dsp:nvSpPr>
        <dsp:cNvPr id="0" name=""/>
        <dsp:cNvSpPr/>
      </dsp:nvSpPr>
      <dsp:spPr>
        <a:xfrm>
          <a:off x="1465348" y="573062"/>
          <a:ext cx="1838825" cy="106151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School Climate</a:t>
          </a:r>
          <a:endParaRPr lang="en-US" sz="1800" kern="1200" dirty="0">
            <a:solidFill>
              <a:srgbClr val="000000"/>
            </a:solidFill>
          </a:endParaRPr>
        </a:p>
      </dsp:txBody>
      <dsp:txXfrm>
        <a:off x="1734638" y="728518"/>
        <a:ext cx="1300245" cy="7506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B9B6E-2822-414E-BDFA-F8B22FD00CF4}">
      <dsp:nvSpPr>
        <dsp:cNvPr id="0" name=""/>
        <dsp:cNvSpPr/>
      </dsp:nvSpPr>
      <dsp:spPr>
        <a:xfrm>
          <a:off x="-5116992" y="-783865"/>
          <a:ext cx="6093694" cy="6093694"/>
        </a:xfrm>
        <a:prstGeom prst="blockArc">
          <a:avLst>
            <a:gd name="adj1" fmla="val 18900000"/>
            <a:gd name="adj2" fmla="val 2700000"/>
            <a:gd name="adj3" fmla="val 35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894729-255A-594D-B187-0404005DEF2E}">
      <dsp:nvSpPr>
        <dsp:cNvPr id="0" name=""/>
        <dsp:cNvSpPr/>
      </dsp:nvSpPr>
      <dsp:spPr>
        <a:xfrm>
          <a:off x="511409" y="347956"/>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“Get Tough” doesn’t work</a:t>
          </a:r>
          <a:endParaRPr lang="en-US" sz="3100" kern="1200" dirty="0">
            <a:solidFill>
              <a:schemeClr val="tx1"/>
            </a:solidFill>
          </a:endParaRPr>
        </a:p>
      </dsp:txBody>
      <dsp:txXfrm>
        <a:off x="511409" y="347956"/>
        <a:ext cx="7655707" cy="696274"/>
      </dsp:txXfrm>
    </dsp:sp>
    <dsp:sp modelId="{A2897599-91FA-E445-863A-B990A0B9CBD7}">
      <dsp:nvSpPr>
        <dsp:cNvPr id="0" name=""/>
        <dsp:cNvSpPr/>
      </dsp:nvSpPr>
      <dsp:spPr>
        <a:xfrm>
          <a:off x="76237" y="260921"/>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41196-1198-C84E-8851-0A299C16918A}">
      <dsp:nvSpPr>
        <dsp:cNvPr id="0" name=""/>
        <dsp:cNvSpPr/>
      </dsp:nvSpPr>
      <dsp:spPr>
        <a:xfrm>
          <a:off x="910599" y="1392548"/>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Context matters</a:t>
          </a:r>
          <a:endParaRPr lang="en-US" sz="3100" kern="1200" dirty="0">
            <a:solidFill>
              <a:schemeClr val="tx1"/>
            </a:solidFill>
          </a:endParaRPr>
        </a:p>
      </dsp:txBody>
      <dsp:txXfrm>
        <a:off x="910599" y="1392548"/>
        <a:ext cx="7256517" cy="696274"/>
      </dsp:txXfrm>
    </dsp:sp>
    <dsp:sp modelId="{443D36C9-CDD4-EA4C-A9BB-801DD749FFB5}">
      <dsp:nvSpPr>
        <dsp:cNvPr id="0" name=""/>
        <dsp:cNvSpPr/>
      </dsp:nvSpPr>
      <dsp:spPr>
        <a:xfrm>
          <a:off x="475427" y="1305514"/>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A3D730-8D78-9740-990D-EE2E46F794B0}">
      <dsp:nvSpPr>
        <dsp:cNvPr id="0" name=""/>
        <dsp:cNvSpPr/>
      </dsp:nvSpPr>
      <dsp:spPr>
        <a:xfrm>
          <a:off x="910599" y="2437140"/>
          <a:ext cx="725651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Schools are asked to do more with less</a:t>
          </a:r>
          <a:endParaRPr lang="en-US" sz="3100" kern="1200" dirty="0">
            <a:solidFill>
              <a:schemeClr val="tx1"/>
            </a:solidFill>
          </a:endParaRPr>
        </a:p>
      </dsp:txBody>
      <dsp:txXfrm>
        <a:off x="910599" y="2437140"/>
        <a:ext cx="7256517" cy="696274"/>
      </dsp:txXfrm>
    </dsp:sp>
    <dsp:sp modelId="{E67FE0C8-A08E-3D40-BF11-8420E2E1B48F}">
      <dsp:nvSpPr>
        <dsp:cNvPr id="0" name=""/>
        <dsp:cNvSpPr/>
      </dsp:nvSpPr>
      <dsp:spPr>
        <a:xfrm>
          <a:off x="475427" y="2350106"/>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9EB7292-5416-ED49-BB50-F8733992D8FE}">
      <dsp:nvSpPr>
        <dsp:cNvPr id="0" name=""/>
        <dsp:cNvSpPr/>
      </dsp:nvSpPr>
      <dsp:spPr>
        <a:xfrm>
          <a:off x="511409" y="3481732"/>
          <a:ext cx="7655707" cy="69627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2668"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solidFill>
                <a:schemeClr val="tx1"/>
              </a:solidFill>
            </a:rPr>
            <a:t>SWPBIS works</a:t>
          </a:r>
          <a:endParaRPr lang="en-US" sz="3100" kern="1200" dirty="0">
            <a:solidFill>
              <a:schemeClr val="tx1"/>
            </a:solidFill>
          </a:endParaRPr>
        </a:p>
      </dsp:txBody>
      <dsp:txXfrm>
        <a:off x="511409" y="3481732"/>
        <a:ext cx="7655707" cy="696274"/>
      </dsp:txXfrm>
    </dsp:sp>
    <dsp:sp modelId="{C95EA6BA-36F3-6940-ADE6-CF43F28ACD74}">
      <dsp:nvSpPr>
        <dsp:cNvPr id="0" name=""/>
        <dsp:cNvSpPr/>
      </dsp:nvSpPr>
      <dsp:spPr>
        <a:xfrm>
          <a:off x="76237" y="3394698"/>
          <a:ext cx="870342" cy="87034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59A0837B-EFC4-B14E-A384-B25E1D18DF4A}" type="slidenum">
              <a:rPr lang="en-US"/>
              <a:pPr>
                <a:defRPr/>
              </a:pPr>
              <a:t>‹#›</a:t>
            </a:fld>
            <a:endParaRPr lang="en-US"/>
          </a:p>
        </p:txBody>
      </p:sp>
    </p:spTree>
    <p:extLst>
      <p:ext uri="{BB962C8B-B14F-4D97-AF65-F5344CB8AC3E}">
        <p14:creationId xmlns:p14="http://schemas.microsoft.com/office/powerpoint/2010/main" val="62459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8" charset="0"/>
              </a:defRPr>
            </a:lvl1pPr>
          </a:lstStyle>
          <a:p>
            <a:pPr>
              <a:defRPr/>
            </a:pPr>
            <a:fld id="{7C815DC9-AE46-024B-9D9C-C031869FF504}" type="slidenum">
              <a:rPr lang="en-US"/>
              <a:pPr>
                <a:defRPr/>
              </a:pPr>
              <a:t>‹#›</a:t>
            </a:fld>
            <a:endParaRPr lang="en-US"/>
          </a:p>
        </p:txBody>
      </p:sp>
    </p:spTree>
    <p:extLst>
      <p:ext uri="{BB962C8B-B14F-4D97-AF65-F5344CB8AC3E}">
        <p14:creationId xmlns:p14="http://schemas.microsoft.com/office/powerpoint/2010/main" val="377243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ヒラギノ角ゴ Pro W3"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smtClean="0">
                <a:latin typeface="Arial" pitchFamily="-1" charset="0"/>
                <a:ea typeface="ＭＳ Ｐゴシック" pitchFamily="-108" charset="-128"/>
                <a:cs typeface="ＭＳ Ｐゴシック" pitchFamily="-108" charset="-128"/>
              </a:rPr>
              <a:t>Add</a:t>
            </a:r>
            <a:r>
              <a:rPr lang="en-US" baseline="0" dirty="0" smtClean="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4057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64516" name="Slide Number Placeholder 3"/>
          <p:cNvSpPr>
            <a:spLocks noGrp="1"/>
          </p:cNvSpPr>
          <p:nvPr>
            <p:ph type="sldNum" sz="quarter" idx="5"/>
          </p:nvPr>
        </p:nvSpPr>
        <p:spPr>
          <a:noFill/>
        </p:spPr>
        <p:txBody>
          <a:bodyPr/>
          <a:lstStyle/>
          <a:p>
            <a:fld id="{7204CFAB-F136-6F4E-AB75-4330E3896BA4}" type="slidenum">
              <a:rPr lang="en-US"/>
              <a:pPr/>
              <a:t>12</a:t>
            </a:fld>
            <a:endParaRPr lang="en-US"/>
          </a:p>
        </p:txBody>
      </p:sp>
    </p:spTree>
    <p:extLst>
      <p:ext uri="{BB962C8B-B14F-4D97-AF65-F5344CB8AC3E}">
        <p14:creationId xmlns:p14="http://schemas.microsoft.com/office/powerpoint/2010/main" val="30062834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151</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5237638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152</a:t>
            </a:fld>
            <a:endParaRPr lang="en-US"/>
          </a:p>
        </p:txBody>
      </p:sp>
    </p:spTree>
    <p:extLst>
      <p:ext uri="{BB962C8B-B14F-4D97-AF65-F5344CB8AC3E}">
        <p14:creationId xmlns:p14="http://schemas.microsoft.com/office/powerpoint/2010/main" val="30772477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7C1CA59-CB6C-E145-80B3-A1C83E27E9B7}" type="slidenum">
              <a:rPr lang="en-US">
                <a:latin typeface="Arial" pitchFamily="-83" charset="0"/>
              </a:rPr>
              <a:pPr/>
              <a:t>154</a:t>
            </a:fld>
            <a:endParaRPr lang="en-US">
              <a:latin typeface="Arial" pitchFamily="-83"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endParaRPr lang="en-US">
              <a:latin typeface="Arial" pitchFamily="-83"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5998445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156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41762271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157</a:t>
            </a:fld>
            <a:endParaRPr lang="en-US"/>
          </a:p>
        </p:txBody>
      </p:sp>
    </p:spTree>
    <p:extLst>
      <p:ext uri="{BB962C8B-B14F-4D97-AF65-F5344CB8AC3E}">
        <p14:creationId xmlns:p14="http://schemas.microsoft.com/office/powerpoint/2010/main" val="18284791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endParaRPr lang="en-US" smtClean="0">
              <a:latin typeface="Times New Roman" pitchFamily="-1" charset="0"/>
            </a:endParaRPr>
          </a:p>
        </p:txBody>
      </p:sp>
      <p:sp>
        <p:nvSpPr>
          <p:cNvPr id="183300" name="Slide Number Placeholder 3"/>
          <p:cNvSpPr>
            <a:spLocks noGrp="1"/>
          </p:cNvSpPr>
          <p:nvPr>
            <p:ph type="sldNum" sz="quarter" idx="5"/>
          </p:nvPr>
        </p:nvSpPr>
        <p:spPr>
          <a:noFill/>
        </p:spPr>
        <p:txBody>
          <a:bodyPr/>
          <a:lstStyle/>
          <a:p>
            <a:fld id="{2C2AF163-BACE-EC41-9F3B-D8FB2E81DE5B}" type="slidenum">
              <a:rPr lang="en-US">
                <a:latin typeface="Arial" pitchFamily="-1" charset="0"/>
              </a:rPr>
              <a:pPr/>
              <a:t>159</a:t>
            </a:fld>
            <a:endParaRPr lang="en-US">
              <a:latin typeface="Arial" pitchFamily="-1" charset="0"/>
            </a:endParaRPr>
          </a:p>
        </p:txBody>
      </p:sp>
    </p:spTree>
    <p:extLst>
      <p:ext uri="{BB962C8B-B14F-4D97-AF65-F5344CB8AC3E}">
        <p14:creationId xmlns:p14="http://schemas.microsoft.com/office/powerpoint/2010/main" val="356888081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endParaRPr lang="en-US" smtClean="0">
              <a:latin typeface="Times New Roman" pitchFamily="-1" charset="0"/>
            </a:endParaRPr>
          </a:p>
        </p:txBody>
      </p:sp>
      <p:sp>
        <p:nvSpPr>
          <p:cNvPr id="183300" name="Slide Number Placeholder 3"/>
          <p:cNvSpPr>
            <a:spLocks noGrp="1"/>
          </p:cNvSpPr>
          <p:nvPr>
            <p:ph type="sldNum" sz="quarter" idx="5"/>
          </p:nvPr>
        </p:nvSpPr>
        <p:spPr>
          <a:noFill/>
        </p:spPr>
        <p:txBody>
          <a:bodyPr/>
          <a:lstStyle/>
          <a:p>
            <a:fld id="{2C2AF163-BACE-EC41-9F3B-D8FB2E81DE5B}" type="slidenum">
              <a:rPr lang="en-US">
                <a:latin typeface="Arial" pitchFamily="-1" charset="0"/>
              </a:rPr>
              <a:pPr/>
              <a:t>160</a:t>
            </a:fld>
            <a:endParaRPr lang="en-US">
              <a:latin typeface="Arial" pitchFamily="-1" charset="0"/>
            </a:endParaRPr>
          </a:p>
        </p:txBody>
      </p:sp>
    </p:spTree>
    <p:extLst>
      <p:ext uri="{BB962C8B-B14F-4D97-AF65-F5344CB8AC3E}">
        <p14:creationId xmlns:p14="http://schemas.microsoft.com/office/powerpoint/2010/main" val="20630251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161</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6529563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162</a:t>
            </a:fld>
            <a:endParaRPr lang="en-US"/>
          </a:p>
        </p:txBody>
      </p:sp>
    </p:spTree>
    <p:extLst>
      <p:ext uri="{BB962C8B-B14F-4D97-AF65-F5344CB8AC3E}">
        <p14:creationId xmlns:p14="http://schemas.microsoft.com/office/powerpoint/2010/main" val="933775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5A8499B-510B-5941-A764-21886516771A}" type="slidenum">
              <a:rPr lang="en-US">
                <a:latin typeface="Arial" pitchFamily="-1" charset="0"/>
              </a:rPr>
              <a:pPr/>
              <a:t>163</a:t>
            </a:fld>
            <a:endParaRPr lang="en-US">
              <a:latin typeface="Arial" pitchFamily="-1"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89630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13</a:t>
            </a:fld>
            <a:endParaRPr lang="en-US"/>
          </a:p>
        </p:txBody>
      </p:sp>
    </p:spTree>
    <p:extLst>
      <p:ext uri="{BB962C8B-B14F-4D97-AF65-F5344CB8AC3E}">
        <p14:creationId xmlns:p14="http://schemas.microsoft.com/office/powerpoint/2010/main" val="16895300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160E3BF2-4526-9F47-8D24-CC6A9ABD5C40}" type="slidenum">
              <a:rPr lang="en-US">
                <a:latin typeface="Arial" pitchFamily="-1" charset="0"/>
              </a:rPr>
              <a:pPr/>
              <a:t>167</a:t>
            </a:fld>
            <a:endParaRPr lang="en-US">
              <a:latin typeface="Arial" pitchFamily="-1"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7896923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174</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29584023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177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154690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256991-EE41-4442-82EC-649F51317D1A}" type="slidenum">
              <a:rPr lang="en-US"/>
              <a:pPr/>
              <a:t>179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150049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smtClean="0">
                <a:latin typeface="Britannic Bold" pitchFamily="-108" charset="0"/>
              </a:rPr>
              <a:t>Use data</a:t>
            </a:r>
          </a:p>
          <a:p>
            <a:pPr lvl="1" eaLnBrk="1" hangingPunct="1"/>
            <a:r>
              <a:rPr lang="en-US" sz="2600" dirty="0" smtClean="0">
                <a:latin typeface="Britannic Bold" pitchFamily="-108" charset="0"/>
              </a:rPr>
              <a:t>Focus on outcomes: Academic &amp; behavior success</a:t>
            </a:r>
          </a:p>
          <a:p>
            <a:pPr lvl="1" eaLnBrk="1" hangingPunct="1"/>
            <a:r>
              <a:rPr lang="en-US" sz="2600" dirty="0" smtClean="0">
                <a:latin typeface="Britannic Bold" pitchFamily="-108" charset="0"/>
              </a:rPr>
              <a:t>On-going evaluation</a:t>
            </a:r>
          </a:p>
          <a:p>
            <a:pPr eaLnBrk="1" hangingPunct="1"/>
            <a:r>
              <a:rPr lang="en-US" sz="3000" dirty="0" smtClean="0">
                <a:latin typeface="Britannic Bold" pitchFamily="-108" charset="0"/>
              </a:rPr>
              <a:t>Ensure cultural and contextual fit</a:t>
            </a:r>
          </a:p>
          <a:p>
            <a:pPr eaLnBrk="1" hangingPunct="1"/>
            <a:r>
              <a:rPr lang="en-US" sz="3000" dirty="0" smtClean="0">
                <a:latin typeface="Britannic Bold" pitchFamily="-108" charset="0"/>
              </a:rPr>
              <a:t>Invest in systems</a:t>
            </a:r>
          </a:p>
          <a:p>
            <a:pPr eaLnBrk="1" hangingPunct="1"/>
            <a:r>
              <a:rPr lang="en-US" sz="3000" dirty="0" smtClean="0">
                <a:latin typeface="Britannic Bold" pitchFamily="-108" charset="0"/>
              </a:rPr>
              <a:t>Organize research-validated practices within a continuum</a:t>
            </a:r>
          </a:p>
          <a:p>
            <a:pPr lvl="1" eaLnBrk="1" hangingPunct="1"/>
            <a:r>
              <a:rPr lang="en-US" sz="2600" dirty="0" smtClean="0">
                <a:latin typeface="Britannic Bold" pitchFamily="-108" charset="0"/>
              </a:rPr>
              <a:t>Instructional &amp; preventative approach</a:t>
            </a:r>
          </a:p>
          <a:p>
            <a:pPr lvl="1" eaLnBrk="1" hangingPunct="1"/>
            <a:r>
              <a:rPr lang="en-US" sz="2600" dirty="0" smtClean="0">
                <a:latin typeface="Britannic Bold" pitchFamily="-108" charset="0"/>
              </a:rPr>
              <a:t>Integration</a:t>
            </a:r>
          </a:p>
          <a:p>
            <a:pPr lvl="1" eaLnBrk="1" hangingPunct="1"/>
            <a:r>
              <a:rPr lang="en-US" sz="2600" dirty="0" smtClean="0">
                <a:latin typeface="Britannic Bold" pitchFamily="-108" charset="0"/>
              </a:rPr>
              <a:t>Tier 1 for all</a:t>
            </a:r>
          </a:p>
          <a:p>
            <a:pPr eaLnBrk="1" hangingPunct="1"/>
            <a:endParaRPr lang="en-US" dirty="0" smtClean="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180</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dirty="0">
                <a:latin typeface="Times New Roman" pitchFamily="-1" charset="0"/>
                <a:ea typeface="ＭＳ Ｐゴシック" pitchFamily="-108" charset="-128"/>
                <a:cs typeface="ＭＳ Ｐゴシック" pitchFamily="-108" charset="-128"/>
              </a:rPr>
              <a:t>NOTICE GREEN GOES</a:t>
            </a:r>
            <a:r>
              <a:rPr lang="en-US" dirty="0" smtClean="0">
                <a:latin typeface="Times New Roman" pitchFamily="-1" charset="0"/>
                <a:ea typeface="ＭＳ Ｐゴシック" pitchFamily="-108" charset="-128"/>
                <a:cs typeface="ＭＳ Ｐゴシック" pitchFamily="-108" charset="-128"/>
              </a:rPr>
              <a:t> FOR </a:t>
            </a:r>
            <a:r>
              <a:rPr lang="en-US" dirty="0">
                <a:latin typeface="Times New Roman" pitchFamily="-1" charset="0"/>
                <a:ea typeface="ＭＳ Ｐゴシック" pitchFamily="-108" charset="-128"/>
                <a:cs typeface="ＭＳ Ｐゴシック" pitchFamily="-108" charset="-128"/>
              </a:rPr>
              <a:t>“ALL”</a:t>
            </a:r>
          </a:p>
        </p:txBody>
      </p:sp>
      <p:sp>
        <p:nvSpPr>
          <p:cNvPr id="36868" name="Slide Number Placeholder 3"/>
          <p:cNvSpPr>
            <a:spLocks noGrp="1"/>
          </p:cNvSpPr>
          <p:nvPr>
            <p:ph type="sldNum" sz="quarter" idx="5"/>
          </p:nvPr>
        </p:nvSpPr>
        <p:spPr>
          <a:noFill/>
        </p:spPr>
        <p:txBody>
          <a:bodyPr/>
          <a:lstStyle/>
          <a:p>
            <a:fld id="{461C5D91-F66F-8546-B6AD-4561DD8ADAD9}" type="slidenum">
              <a:rPr lang="en-US"/>
              <a:pPr/>
              <a:t>181</a:t>
            </a:fld>
            <a:endParaRPr lang="en-US"/>
          </a:p>
        </p:txBody>
      </p:sp>
    </p:spTree>
    <p:extLst>
      <p:ext uri="{BB962C8B-B14F-4D97-AF65-F5344CB8AC3E}">
        <p14:creationId xmlns:p14="http://schemas.microsoft.com/office/powerpoint/2010/main" val="10085700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182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28968752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183</a:t>
            </a:fld>
            <a:endParaRPr lang="en-US"/>
          </a:p>
        </p:txBody>
      </p:sp>
    </p:spTree>
    <p:extLst>
      <p:ext uri="{BB962C8B-B14F-4D97-AF65-F5344CB8AC3E}">
        <p14:creationId xmlns:p14="http://schemas.microsoft.com/office/powerpoint/2010/main" val="124928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14</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43066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15</a:t>
            </a:fld>
            <a:endParaRPr lang="en-US"/>
          </a:p>
        </p:txBody>
      </p:sp>
    </p:spTree>
    <p:extLst>
      <p:ext uri="{BB962C8B-B14F-4D97-AF65-F5344CB8AC3E}">
        <p14:creationId xmlns:p14="http://schemas.microsoft.com/office/powerpoint/2010/main" val="1197858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19</a:t>
            </a:fld>
            <a:endParaRPr lang="en-US"/>
          </a:p>
        </p:txBody>
      </p:sp>
    </p:spTree>
    <p:extLst>
      <p:ext uri="{BB962C8B-B14F-4D97-AF65-F5344CB8AC3E}">
        <p14:creationId xmlns:p14="http://schemas.microsoft.com/office/powerpoint/2010/main" val="1030776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slides are a slightly shorter way to make this point- feel free to delete but given feedback on number of slides I put them here as an option</a:t>
            </a:r>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20</a:t>
            </a:fld>
            <a:endParaRPr lang="en-US"/>
          </a:p>
        </p:txBody>
      </p:sp>
    </p:spTree>
    <p:extLst>
      <p:ext uri="{BB962C8B-B14F-4D97-AF65-F5344CB8AC3E}">
        <p14:creationId xmlns:p14="http://schemas.microsoft.com/office/powerpoint/2010/main" val="1189515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22</a:t>
            </a:fld>
            <a:endParaRPr lang="en-US"/>
          </a:p>
        </p:txBody>
      </p:sp>
    </p:spTree>
    <p:extLst>
      <p:ext uri="{BB962C8B-B14F-4D97-AF65-F5344CB8AC3E}">
        <p14:creationId xmlns:p14="http://schemas.microsoft.com/office/powerpoint/2010/main" val="1105226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A3D61CD-B2B0-A84D-B8CF-58120566E921}" type="slidenum">
              <a:rPr lang="en-US">
                <a:latin typeface="Arial" pitchFamily="-1" charset="0"/>
              </a:rPr>
              <a:pPr/>
              <a:t>23</a:t>
            </a:fld>
            <a:endParaRPr lang="en-US">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92049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7DACC5A-E278-FC41-8160-6A16212F20CE}" type="slidenum">
              <a:rPr lang="en-US">
                <a:latin typeface="Arial" pitchFamily="-1" charset="0"/>
              </a:rPr>
              <a:pPr/>
              <a:t>24</a:t>
            </a:fld>
            <a:endParaRPr lang="en-US">
              <a:latin typeface="Arial" pitchFamily="-1"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695305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81C7B73-8403-7647-9C71-0D22098B7881}" type="slidenum">
              <a:rPr lang="en-US">
                <a:latin typeface="Arial" pitchFamily="-1" charset="0"/>
              </a:rPr>
              <a:pPr/>
              <a:t>25</a:t>
            </a:fld>
            <a:endParaRPr lang="en-US">
              <a:latin typeface="Arial" pitchFamily="-1"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65524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2</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25099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A081D7E-53DC-B84E-B7E5-EC3CB16CF07A}" type="slidenum">
              <a:rPr lang="en-US">
                <a:latin typeface="Arial" pitchFamily="-1" charset="0"/>
              </a:rPr>
              <a:pPr/>
              <a:t>26</a:t>
            </a:fld>
            <a:endParaRPr lang="en-US">
              <a:latin typeface="Arial" pitchFamily="-1"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00722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BD80A31-9F76-954D-ADCD-ED98C44C8BBC}" type="slidenum">
              <a:rPr lang="en-US">
                <a:latin typeface="Arial" pitchFamily="-1" charset="0"/>
              </a:rPr>
              <a:pPr/>
              <a:t>27</a:t>
            </a:fld>
            <a:endParaRPr lang="en-US">
              <a:latin typeface="Arial" pitchFamily="-1"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796141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C148F12-2F46-6746-B279-B79360D4FBAD}" type="slidenum">
              <a:rPr lang="en-US">
                <a:latin typeface="Arial" pitchFamily="-1" charset="0"/>
              </a:rPr>
              <a:pPr/>
              <a:t>28</a:t>
            </a:fld>
            <a:endParaRPr lang="en-US">
              <a:latin typeface="Arial" pitchFamily="-1"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491040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5C7234F-A93B-BC45-AE59-0418F33F8EE6}" type="slidenum">
              <a:rPr lang="en-US">
                <a:latin typeface="Arial" pitchFamily="-1" charset="0"/>
              </a:rPr>
              <a:pPr/>
              <a:t>29</a:t>
            </a:fld>
            <a:endParaRPr lang="en-US">
              <a:latin typeface="Arial" pitchFamily="-1"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321660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C2A3D25-1F75-E04D-887D-FEF01FB8269C}" type="slidenum">
              <a:rPr lang="en-US">
                <a:latin typeface="Arial" pitchFamily="-1" charset="0"/>
              </a:rPr>
              <a:pPr/>
              <a:t>30</a:t>
            </a:fld>
            <a:endParaRPr lang="en-US">
              <a:latin typeface="Arial" pitchFamily="-1"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933625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does “get tough” not work because it is built</a:t>
            </a:r>
            <a:r>
              <a:rPr lang="en-US" baseline="0" dirty="0" smtClean="0"/>
              <a:t> on bad assumptions and </a:t>
            </a:r>
            <a:r>
              <a:rPr lang="en-US" dirty="0" smtClean="0"/>
              <a:t>reinforces the wrong things but there is increasing public pressure</a:t>
            </a:r>
            <a:r>
              <a:rPr lang="en-US" baseline="0" dirty="0" smtClean="0"/>
              <a:t> and policy to find a better way. The challenge is unless we provide students and teachers with other options the status quo is unlikely to change. </a:t>
            </a:r>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31</a:t>
            </a:fld>
            <a:endParaRPr lang="en-US"/>
          </a:p>
        </p:txBody>
      </p:sp>
    </p:spTree>
    <p:extLst>
      <p:ext uri="{BB962C8B-B14F-4D97-AF65-F5344CB8AC3E}">
        <p14:creationId xmlns:p14="http://schemas.microsoft.com/office/powerpoint/2010/main" val="1232517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smtClean="0">
              <a:latin typeface="Times New Roman" pitchFamily="-1" charset="0"/>
            </a:endParaRPr>
          </a:p>
        </p:txBody>
      </p:sp>
      <p:sp>
        <p:nvSpPr>
          <p:cNvPr id="94212" name="Slide Number Placeholder 3"/>
          <p:cNvSpPr>
            <a:spLocks noGrp="1"/>
          </p:cNvSpPr>
          <p:nvPr>
            <p:ph type="sldNum" sz="quarter" idx="5"/>
          </p:nvPr>
        </p:nvSpPr>
        <p:spPr>
          <a:noFill/>
        </p:spPr>
        <p:txBody>
          <a:bodyPr/>
          <a:lstStyle/>
          <a:p>
            <a:fld id="{52FBDEB1-9A65-3C4F-B7FA-D84C1034D796}" type="slidenum">
              <a:rPr lang="en-US">
                <a:solidFill>
                  <a:srgbClr val="000000"/>
                </a:solidFill>
                <a:latin typeface="Arial" pitchFamily="-1" charset="0"/>
              </a:rPr>
              <a:pPr/>
              <a:t>32</a:t>
            </a:fld>
            <a:endParaRPr lang="en-US">
              <a:solidFill>
                <a:srgbClr val="000000"/>
              </a:solidFill>
              <a:latin typeface="Arial" pitchFamily="-1" charset="0"/>
            </a:endParaRPr>
          </a:p>
        </p:txBody>
      </p:sp>
    </p:spTree>
    <p:extLst>
      <p:ext uri="{BB962C8B-B14F-4D97-AF65-F5344CB8AC3E}">
        <p14:creationId xmlns:p14="http://schemas.microsoft.com/office/powerpoint/2010/main" val="1113572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33</a:t>
            </a:fld>
            <a:endParaRPr lang="en-US"/>
          </a:p>
        </p:txBody>
      </p:sp>
    </p:spTree>
    <p:extLst>
      <p:ext uri="{BB962C8B-B14F-4D97-AF65-F5344CB8AC3E}">
        <p14:creationId xmlns:p14="http://schemas.microsoft.com/office/powerpoint/2010/main" val="30270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799C2C0-09D1-9C42-882B-D4B1B7C7EF2E}" type="slidenum">
              <a:rPr lang="en-US">
                <a:latin typeface="Arial" pitchFamily="-1" charset="0"/>
              </a:rPr>
              <a:pPr/>
              <a:t>34</a:t>
            </a:fld>
            <a:endParaRPr lang="en-US">
              <a:latin typeface="Arial" pitchFamily="-1"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780327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F187A8-E7FE-2E4D-8459-CA2BC4B0F895}" type="slidenum">
              <a:rPr lang="en-US">
                <a:latin typeface="Arial" pitchFamily="-1" charset="0"/>
              </a:rPr>
              <a:pPr/>
              <a:t>35</a:t>
            </a:fld>
            <a:endParaRPr lang="en-US">
              <a:latin typeface="Arial" pitchFamily="-1"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30801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latin typeface="Arial" pitchFamily="-1" charset="0"/>
                <a:ea typeface="ＭＳ Ｐゴシック" pitchFamily="-108" charset="-128"/>
                <a:cs typeface="ＭＳ Ｐゴシック" pitchFamily="-108" charset="-128"/>
              </a:rPr>
              <a:t>Modify as appropriate to match your training</a:t>
            </a:r>
            <a:r>
              <a:rPr lang="en-US" baseline="0" dirty="0" smtClean="0">
                <a:latin typeface="Arial" pitchFamily="-1" charset="0"/>
                <a:ea typeface="ＭＳ Ｐゴシック" pitchFamily="-108" charset="-128"/>
                <a:cs typeface="ＭＳ Ｐゴシック" pitchFamily="-108" charset="-128"/>
              </a:rPr>
              <a:t> approach (e.g., change number of TA days, but not training days)</a:t>
            </a:r>
            <a:endParaRPr lang="en-US" dirty="0">
              <a:latin typeface="Arial" pitchFamily="-1" charset="0"/>
              <a:ea typeface="ＭＳ Ｐゴシック" pitchFamily="-108" charset="-128"/>
              <a:cs typeface="ＭＳ Ｐゴシック" pitchFamily="-108" charset="-128"/>
            </a:endParaRPr>
          </a:p>
        </p:txBody>
      </p:sp>
      <p:sp>
        <p:nvSpPr>
          <p:cNvPr id="70660" name="Slide Number Placeholder 3"/>
          <p:cNvSpPr>
            <a:spLocks noGrp="1"/>
          </p:cNvSpPr>
          <p:nvPr>
            <p:ph type="sldNum" sz="quarter" idx="5"/>
          </p:nvPr>
        </p:nvSpPr>
        <p:spPr>
          <a:noFill/>
        </p:spPr>
        <p:txBody>
          <a:bodyPr/>
          <a:lstStyle/>
          <a:p>
            <a:fld id="{92B02EF1-07F5-9B4B-B939-BC8F171F663F}" type="slidenum">
              <a:rPr lang="en-US"/>
              <a:pPr/>
              <a:t>4</a:t>
            </a:fld>
            <a:endParaRPr lang="en-US"/>
          </a:p>
        </p:txBody>
      </p:sp>
    </p:spTree>
    <p:extLst>
      <p:ext uri="{BB962C8B-B14F-4D97-AF65-F5344CB8AC3E}">
        <p14:creationId xmlns:p14="http://schemas.microsoft.com/office/powerpoint/2010/main" val="1512852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8930C0C-3D2A-1E4E-A684-ADBB834F7A29}" type="slidenum">
              <a:rPr lang="en-US">
                <a:latin typeface="Arial" pitchFamily="-1" charset="0"/>
              </a:rPr>
              <a:pPr/>
              <a:t>36</a:t>
            </a:fld>
            <a:endParaRPr lang="en-US">
              <a:latin typeface="Arial" pitchFamily="-1"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112066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AE1C140-0C6B-6A43-B956-3785F6749692}" type="slidenum">
              <a:rPr lang="en-US">
                <a:latin typeface="Arial" pitchFamily="-1" charset="0"/>
              </a:rPr>
              <a:pPr/>
              <a:t>37</a:t>
            </a:fld>
            <a:endParaRPr lang="en-US">
              <a:latin typeface="Arial" pitchFamily="-1"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913247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EC3CC0A-1B65-314B-92DF-7FC334C0116B}" type="slidenum">
              <a:rPr lang="en-US">
                <a:latin typeface="Arial" pitchFamily="-1" charset="0"/>
              </a:rPr>
              <a:pPr/>
              <a:t>38</a:t>
            </a:fld>
            <a:endParaRPr lang="en-US">
              <a:latin typeface="Arial" pitchFamily="-1"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84368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3CF1CE6-4E18-5240-B3EB-89B33EFE25BC}" type="slidenum">
              <a:rPr lang="en-US">
                <a:latin typeface="Arial" pitchFamily="-1" charset="0"/>
              </a:rPr>
              <a:pPr/>
              <a:t>39</a:t>
            </a:fld>
            <a:endParaRPr lang="en-US">
              <a:latin typeface="Arial" pitchFamily="-1"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542910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E91BFCC-DFAC-9B4F-B88C-A4F62A6E829C}" type="slidenum">
              <a:rPr lang="en-US">
                <a:latin typeface="Arial" pitchFamily="-1" charset="0"/>
              </a:rPr>
              <a:pPr/>
              <a:t>40</a:t>
            </a:fld>
            <a:endParaRPr lang="en-US">
              <a:latin typeface="Arial" pitchFamily="-1"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207113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256991-EE41-4442-82EC-649F51317D1A}" type="slidenum">
              <a:rPr lang="en-US"/>
              <a:pPr/>
              <a:t>41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504454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42</a:t>
            </a:fld>
            <a:endParaRPr lang="en-US"/>
          </a:p>
        </p:txBody>
      </p:sp>
    </p:spTree>
    <p:extLst>
      <p:ext uri="{BB962C8B-B14F-4D97-AF65-F5344CB8AC3E}">
        <p14:creationId xmlns:p14="http://schemas.microsoft.com/office/powerpoint/2010/main" val="503656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have been asked to address MANY problems. </a:t>
            </a:r>
            <a:endParaRPr lang="en-US" dirty="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2032354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64F60CA-F6A1-9441-A160-D2627CEE22DC}" type="slidenum">
              <a:rPr lang="en-US">
                <a:latin typeface="Arial" pitchFamily="-1" charset="0"/>
              </a:rPr>
              <a:pPr/>
              <a:t>44</a:t>
            </a:fld>
            <a:endParaRPr lang="en-US">
              <a:latin typeface="Arial" pitchFamily="-1"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1" charset="0"/>
              </a:rPr>
              <a:t>If only we had more time. </a:t>
            </a:r>
            <a:endParaRPr lang="en-US" dirty="0">
              <a:latin typeface="Arial" pitchFamily="-1" charset="0"/>
            </a:endParaRPr>
          </a:p>
        </p:txBody>
      </p:sp>
    </p:spTree>
    <p:extLst>
      <p:ext uri="{BB962C8B-B14F-4D97-AF65-F5344CB8AC3E}">
        <p14:creationId xmlns:p14="http://schemas.microsoft.com/office/powerpoint/2010/main" val="476483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have been asked to address MANY problems. </a:t>
            </a:r>
            <a:endParaRPr lang="en-US" dirty="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32338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6616136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those problems</a:t>
            </a:r>
            <a:r>
              <a:rPr lang="en-US" baseline="0" dirty="0" smtClean="0"/>
              <a:t> are not equal. Some are student behaviors some are adult behaviors and some are outcomes. And I’m not smart enough to come up with this so George gets the credit for this logic.  But what this logic allows us to do is focus on the parts we can control. If we look at the student behaviors as antecedents for the adult behaviors then we can begin to create a plan to change those behaviors and the outcomes. </a:t>
            </a:r>
          </a:p>
          <a:p>
            <a:endParaRPr lang="en-US" baseline="0" dirty="0" smtClean="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430436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then build a plan to set the environment up for success and teach what we’d like kids and adults to do instead – PBIS gives us the framework to organize all that is on our plates in a way that leads us to a preventative and instructional solution and then gives us the tools to make sure we implement that plan with fidelity. </a:t>
            </a:r>
            <a:endParaRPr lang="en-US" dirty="0"/>
          </a:p>
        </p:txBody>
      </p:sp>
      <p:sp>
        <p:nvSpPr>
          <p:cNvPr id="4" name="Slide Number Placeholder 3"/>
          <p:cNvSpPr>
            <a:spLocks noGrp="1"/>
          </p:cNvSpPr>
          <p:nvPr>
            <p:ph type="sldNum" sz="quarter" idx="10"/>
          </p:nvPr>
        </p:nvSpPr>
        <p:spPr/>
        <p:txBody>
          <a:bodyPr/>
          <a:lstStyle/>
          <a:p>
            <a:pPr>
              <a:defRPr/>
            </a:pPr>
            <a:fld id="{DD65A33D-7243-2745-BA79-2AC17D0AA674}"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313717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FC4EEF6-E80E-2B46-81FE-FD0997AE32A1}" type="slidenum">
              <a:rPr lang="en-US">
                <a:latin typeface="Arial" pitchFamily="-1" charset="0"/>
              </a:rPr>
              <a:pPr/>
              <a:t>48</a:t>
            </a:fld>
            <a:endParaRPr lang="en-US">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82352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64F60CA-F6A1-9441-A160-D2627CEE22DC}" type="slidenum">
              <a:rPr lang="en-US">
                <a:latin typeface="Arial" pitchFamily="-1" charset="0"/>
              </a:rPr>
              <a:pPr/>
              <a:t>49</a:t>
            </a:fld>
            <a:endParaRPr lang="en-US">
              <a:latin typeface="Arial" pitchFamily="-1"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26047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ECD15-AB40-2142-8B78-EE8E94AEA372}" type="slidenum">
              <a:rPr lang="en-US" smtClean="0"/>
              <a:t>50</a:t>
            </a:fld>
            <a:endParaRPr lang="en-US"/>
          </a:p>
        </p:txBody>
      </p:sp>
    </p:spTree>
    <p:extLst>
      <p:ext uri="{BB962C8B-B14F-4D97-AF65-F5344CB8AC3E}">
        <p14:creationId xmlns:p14="http://schemas.microsoft.com/office/powerpoint/2010/main" val="1518125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57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213088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latin typeface="Times New Roman" pitchFamily="-1" charset="0"/>
            </a:endParaRPr>
          </a:p>
        </p:txBody>
      </p:sp>
      <p:sp>
        <p:nvSpPr>
          <p:cNvPr id="72708" name="Slide Number Placeholder 3"/>
          <p:cNvSpPr>
            <a:spLocks noGrp="1"/>
          </p:cNvSpPr>
          <p:nvPr>
            <p:ph type="sldNum" sz="quarter" idx="5"/>
          </p:nvPr>
        </p:nvSpPr>
        <p:spPr>
          <a:noFill/>
        </p:spPr>
        <p:txBody>
          <a:bodyPr/>
          <a:lstStyle/>
          <a:p>
            <a:fld id="{7C5D05D8-B66F-7B49-8477-0AD98B6BFBC0}" type="slidenum">
              <a:rPr lang="en-US">
                <a:latin typeface="Arial" pitchFamily="-1" charset="0"/>
              </a:rPr>
              <a:pPr/>
              <a:t>60</a:t>
            </a:fld>
            <a:endParaRPr lang="en-US">
              <a:latin typeface="Arial" pitchFamily="-1" charset="0"/>
            </a:endParaRPr>
          </a:p>
        </p:txBody>
      </p:sp>
    </p:spTree>
    <p:extLst>
      <p:ext uri="{BB962C8B-B14F-4D97-AF65-F5344CB8AC3E}">
        <p14:creationId xmlns:p14="http://schemas.microsoft.com/office/powerpoint/2010/main" val="3025166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D256991-EE41-4442-82EC-649F51317D1A}" type="slidenum">
              <a:rPr lang="en-US"/>
              <a:pPr/>
              <a:t>62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865100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6DECEC3-9BE2-9B45-8422-8C1FC5449E2A}" type="slidenum">
              <a:rPr lang="en-US">
                <a:solidFill>
                  <a:srgbClr val="000000"/>
                </a:solidFill>
                <a:latin typeface="Calibri" pitchFamily="34" charset="0"/>
              </a:rPr>
              <a:pPr/>
              <a:t>63</a:t>
            </a:fld>
            <a:endParaRPr lang="en-US">
              <a:solidFill>
                <a:srgbClr val="000000"/>
              </a:solidFill>
              <a:latin typeface="Calibri"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920272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smtClean="0">
                <a:latin typeface="Britannic Bold" pitchFamily="-108" charset="0"/>
              </a:rPr>
              <a:t>Use data</a:t>
            </a:r>
          </a:p>
          <a:p>
            <a:pPr lvl="1" eaLnBrk="1" hangingPunct="1"/>
            <a:r>
              <a:rPr lang="en-US" sz="2600" dirty="0" smtClean="0">
                <a:latin typeface="Britannic Bold" pitchFamily="-108" charset="0"/>
              </a:rPr>
              <a:t>Focus on outcomes: Academic &amp; behavior success</a:t>
            </a:r>
          </a:p>
          <a:p>
            <a:pPr lvl="1" eaLnBrk="1" hangingPunct="1"/>
            <a:r>
              <a:rPr lang="en-US" sz="2600" dirty="0" smtClean="0">
                <a:latin typeface="Britannic Bold" pitchFamily="-108" charset="0"/>
              </a:rPr>
              <a:t>On-going evaluation</a:t>
            </a:r>
          </a:p>
          <a:p>
            <a:pPr eaLnBrk="1" hangingPunct="1"/>
            <a:r>
              <a:rPr lang="en-US" sz="3000" dirty="0" smtClean="0">
                <a:latin typeface="Britannic Bold" pitchFamily="-108" charset="0"/>
              </a:rPr>
              <a:t>Ensure cultural and contextual fit</a:t>
            </a:r>
          </a:p>
          <a:p>
            <a:pPr eaLnBrk="1" hangingPunct="1"/>
            <a:r>
              <a:rPr lang="en-US" sz="3000" dirty="0" smtClean="0">
                <a:latin typeface="Britannic Bold" pitchFamily="-108" charset="0"/>
              </a:rPr>
              <a:t>Invest in systems</a:t>
            </a:r>
          </a:p>
          <a:p>
            <a:pPr eaLnBrk="1" hangingPunct="1"/>
            <a:r>
              <a:rPr lang="en-US" sz="3000" dirty="0" smtClean="0">
                <a:latin typeface="Britannic Bold" pitchFamily="-108" charset="0"/>
              </a:rPr>
              <a:t>Organize research-validated practices within a continuum</a:t>
            </a:r>
          </a:p>
          <a:p>
            <a:pPr lvl="1" eaLnBrk="1" hangingPunct="1"/>
            <a:r>
              <a:rPr lang="en-US" sz="2600" dirty="0" smtClean="0">
                <a:latin typeface="Britannic Bold" pitchFamily="-108" charset="0"/>
              </a:rPr>
              <a:t>Instructional &amp; preventative approach</a:t>
            </a:r>
          </a:p>
          <a:p>
            <a:pPr lvl="1" eaLnBrk="1" hangingPunct="1"/>
            <a:r>
              <a:rPr lang="en-US" sz="2600" dirty="0" smtClean="0">
                <a:latin typeface="Britannic Bold" pitchFamily="-108" charset="0"/>
              </a:rPr>
              <a:t>Integration</a:t>
            </a:r>
          </a:p>
          <a:p>
            <a:pPr lvl="1" eaLnBrk="1" hangingPunct="1"/>
            <a:r>
              <a:rPr lang="en-US" sz="2600" dirty="0" smtClean="0">
                <a:latin typeface="Britannic Bold" pitchFamily="-108" charset="0"/>
              </a:rPr>
              <a:t>Tier 1 for all</a:t>
            </a:r>
          </a:p>
          <a:p>
            <a:pPr eaLnBrk="1" hangingPunct="1"/>
            <a:endParaRPr lang="en-US" dirty="0" smtClean="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65</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6</a:t>
            </a:fld>
            <a:endParaRPr lang="en-US"/>
          </a:p>
        </p:txBody>
      </p:sp>
    </p:spTree>
    <p:extLst>
      <p:ext uri="{BB962C8B-B14F-4D97-AF65-F5344CB8AC3E}">
        <p14:creationId xmlns:p14="http://schemas.microsoft.com/office/powerpoint/2010/main" val="1026883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smtClean="0">
                <a:latin typeface="Britannic Bold" pitchFamily="-108" charset="0"/>
              </a:rPr>
              <a:t>Use data</a:t>
            </a:r>
          </a:p>
          <a:p>
            <a:pPr lvl="1" eaLnBrk="1" hangingPunct="1"/>
            <a:r>
              <a:rPr lang="en-US" sz="2600" dirty="0" smtClean="0">
                <a:latin typeface="Britannic Bold" pitchFamily="-108" charset="0"/>
              </a:rPr>
              <a:t>Focus on outcomes: Academic &amp; behavior success</a:t>
            </a:r>
          </a:p>
          <a:p>
            <a:pPr lvl="1" eaLnBrk="1" hangingPunct="1"/>
            <a:r>
              <a:rPr lang="en-US" sz="2600" dirty="0" smtClean="0">
                <a:latin typeface="Britannic Bold" pitchFamily="-108" charset="0"/>
              </a:rPr>
              <a:t>On-going evaluation</a:t>
            </a:r>
          </a:p>
          <a:p>
            <a:pPr eaLnBrk="1" hangingPunct="1"/>
            <a:r>
              <a:rPr lang="en-US" sz="3000" dirty="0" smtClean="0">
                <a:latin typeface="Britannic Bold" pitchFamily="-108" charset="0"/>
              </a:rPr>
              <a:t>Ensure cultural and contextual fit</a:t>
            </a:r>
          </a:p>
          <a:p>
            <a:pPr eaLnBrk="1" hangingPunct="1"/>
            <a:r>
              <a:rPr lang="en-US" sz="3000" dirty="0" smtClean="0">
                <a:latin typeface="Britannic Bold" pitchFamily="-108" charset="0"/>
              </a:rPr>
              <a:t>Invest in systems</a:t>
            </a:r>
          </a:p>
          <a:p>
            <a:pPr eaLnBrk="1" hangingPunct="1"/>
            <a:r>
              <a:rPr lang="en-US" sz="3000" dirty="0" smtClean="0">
                <a:latin typeface="Britannic Bold" pitchFamily="-108" charset="0"/>
              </a:rPr>
              <a:t>Organize research-validated practices within a continuum</a:t>
            </a:r>
          </a:p>
          <a:p>
            <a:pPr lvl="1" eaLnBrk="1" hangingPunct="1"/>
            <a:r>
              <a:rPr lang="en-US" sz="2600" dirty="0" smtClean="0">
                <a:latin typeface="Britannic Bold" pitchFamily="-108" charset="0"/>
              </a:rPr>
              <a:t>Instructional &amp; preventative approach</a:t>
            </a:r>
          </a:p>
          <a:p>
            <a:pPr lvl="1" eaLnBrk="1" hangingPunct="1"/>
            <a:r>
              <a:rPr lang="en-US" sz="2600" dirty="0" smtClean="0">
                <a:latin typeface="Britannic Bold" pitchFamily="-108" charset="0"/>
              </a:rPr>
              <a:t>Integration</a:t>
            </a:r>
          </a:p>
          <a:p>
            <a:pPr lvl="1" eaLnBrk="1" hangingPunct="1"/>
            <a:r>
              <a:rPr lang="en-US" sz="2600" dirty="0" smtClean="0">
                <a:latin typeface="Britannic Bold" pitchFamily="-108" charset="0"/>
              </a:rPr>
              <a:t>Tier 1 for all</a:t>
            </a:r>
          </a:p>
          <a:p>
            <a:pPr eaLnBrk="1" hangingPunct="1"/>
            <a:endParaRPr lang="en-US" dirty="0" smtClean="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66</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77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018551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smtClean="0">
                <a:latin typeface="Britannic Bold" pitchFamily="-108" charset="0"/>
              </a:rPr>
              <a:t>Use data</a:t>
            </a:r>
          </a:p>
          <a:p>
            <a:pPr lvl="1" eaLnBrk="1" hangingPunct="1"/>
            <a:r>
              <a:rPr lang="en-US" sz="2600" dirty="0" smtClean="0">
                <a:latin typeface="Britannic Bold" pitchFamily="-108" charset="0"/>
              </a:rPr>
              <a:t>Focus on outcomes: Academic &amp; behavior success</a:t>
            </a:r>
          </a:p>
          <a:p>
            <a:pPr lvl="1" eaLnBrk="1" hangingPunct="1"/>
            <a:r>
              <a:rPr lang="en-US" sz="2600" dirty="0" smtClean="0">
                <a:latin typeface="Britannic Bold" pitchFamily="-108" charset="0"/>
              </a:rPr>
              <a:t>On-going evaluation</a:t>
            </a:r>
          </a:p>
          <a:p>
            <a:pPr eaLnBrk="1" hangingPunct="1"/>
            <a:r>
              <a:rPr lang="en-US" sz="3000" dirty="0" smtClean="0">
                <a:latin typeface="Britannic Bold" pitchFamily="-108" charset="0"/>
              </a:rPr>
              <a:t>Ensure cultural and contextual fit</a:t>
            </a:r>
          </a:p>
          <a:p>
            <a:pPr eaLnBrk="1" hangingPunct="1"/>
            <a:r>
              <a:rPr lang="en-US" sz="3000" dirty="0" smtClean="0">
                <a:latin typeface="Britannic Bold" pitchFamily="-108" charset="0"/>
              </a:rPr>
              <a:t>Invest in systems</a:t>
            </a:r>
          </a:p>
          <a:p>
            <a:pPr eaLnBrk="1" hangingPunct="1"/>
            <a:r>
              <a:rPr lang="en-US" sz="3000" dirty="0" smtClean="0">
                <a:latin typeface="Britannic Bold" pitchFamily="-108" charset="0"/>
              </a:rPr>
              <a:t>Organize research-validated practices within a continuum</a:t>
            </a:r>
          </a:p>
          <a:p>
            <a:pPr lvl="1" eaLnBrk="1" hangingPunct="1"/>
            <a:r>
              <a:rPr lang="en-US" sz="2600" dirty="0" smtClean="0">
                <a:latin typeface="Britannic Bold" pitchFamily="-108" charset="0"/>
              </a:rPr>
              <a:t>Instructional &amp; preventative approach</a:t>
            </a:r>
          </a:p>
          <a:p>
            <a:pPr lvl="1" eaLnBrk="1" hangingPunct="1"/>
            <a:r>
              <a:rPr lang="en-US" sz="2600" dirty="0" smtClean="0">
                <a:latin typeface="Britannic Bold" pitchFamily="-108" charset="0"/>
              </a:rPr>
              <a:t>Integration</a:t>
            </a:r>
          </a:p>
          <a:p>
            <a:pPr lvl="1" eaLnBrk="1" hangingPunct="1"/>
            <a:r>
              <a:rPr lang="en-US" sz="2600" dirty="0" smtClean="0">
                <a:latin typeface="Britannic Bold" pitchFamily="-108" charset="0"/>
              </a:rPr>
              <a:t>Tier 1 for all</a:t>
            </a:r>
          </a:p>
          <a:p>
            <a:pPr eaLnBrk="1" hangingPunct="1"/>
            <a:endParaRPr lang="en-US" dirty="0" smtClean="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78</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83" charset="0"/>
              <a:ea typeface="ＭＳ Ｐゴシック" pitchFamily="-108" charset="-128"/>
              <a:cs typeface="ＭＳ Ｐゴシック" pitchFamily="-108" charset="-128"/>
            </a:endParaRPr>
          </a:p>
        </p:txBody>
      </p:sp>
      <p:sp>
        <p:nvSpPr>
          <p:cNvPr id="181252" name="Slide Number Placeholder 3"/>
          <p:cNvSpPr>
            <a:spLocks noGrp="1"/>
          </p:cNvSpPr>
          <p:nvPr>
            <p:ph type="sldNum" sz="quarter" idx="5"/>
          </p:nvPr>
        </p:nvSpPr>
        <p:spPr>
          <a:noFill/>
        </p:spPr>
        <p:txBody>
          <a:bodyPr/>
          <a:lstStyle/>
          <a:p>
            <a:fld id="{92D4C6AF-A613-0E4D-8A5A-DD9B1D0FB63E}" type="slidenum">
              <a:rPr lang="en-US"/>
              <a:pPr/>
              <a:t>80</a:t>
            </a:fld>
            <a:endParaRPr lang="en-US"/>
          </a:p>
        </p:txBody>
      </p:sp>
    </p:spTree>
    <p:extLst>
      <p:ext uri="{BB962C8B-B14F-4D97-AF65-F5344CB8AC3E}">
        <p14:creationId xmlns:p14="http://schemas.microsoft.com/office/powerpoint/2010/main" val="15292131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4388" name="Slide Number Placeholder 3"/>
          <p:cNvSpPr>
            <a:spLocks noGrp="1"/>
          </p:cNvSpPr>
          <p:nvPr>
            <p:ph type="sldNum" sz="quarter" idx="5"/>
          </p:nvPr>
        </p:nvSpPr>
        <p:spPr>
          <a:noFill/>
        </p:spPr>
        <p:txBody>
          <a:bodyPr/>
          <a:lstStyle/>
          <a:p>
            <a:fld id="{CDDCD7C9-78FF-C84C-A533-25EA0BACB71D}" type="slidenum">
              <a:rPr lang="en-US"/>
              <a:pPr/>
              <a:t>81</a:t>
            </a:fld>
            <a:endParaRPr lang="en-US"/>
          </a:p>
        </p:txBody>
      </p:sp>
    </p:spTree>
    <p:extLst>
      <p:ext uri="{BB962C8B-B14F-4D97-AF65-F5344CB8AC3E}">
        <p14:creationId xmlns:p14="http://schemas.microsoft.com/office/powerpoint/2010/main" val="27003843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Systems Model</a:t>
            </a:r>
          </a:p>
          <a:p>
            <a:r>
              <a:rPr lang="en-US" dirty="0" smtClean="0"/>
              <a:t>Outcome: Increase social competence</a:t>
            </a:r>
          </a:p>
          <a:p>
            <a:r>
              <a:rPr lang="en-US" dirty="0" smtClean="0"/>
              <a:t>SWIS is a data collection tool (data) that works</a:t>
            </a:r>
            <a:r>
              <a:rPr lang="en-US" baseline="0" dirty="0" smtClean="0"/>
              <a:t> as part of the larger system for meeting this outcome.</a:t>
            </a:r>
            <a:endParaRPr lang="en-US" dirty="0" smtClean="0"/>
          </a:p>
          <a:p>
            <a:endParaRPr lang="en-US" dirty="0" smtClean="0"/>
          </a:p>
          <a:p>
            <a:r>
              <a:rPr lang="en-US" baseline="0" dirty="0" smtClean="0"/>
              <a:t>Point out that o</a:t>
            </a:r>
            <a:r>
              <a:rPr lang="en-US" dirty="0" smtClean="0"/>
              <a:t>n a smaller</a:t>
            </a:r>
            <a:r>
              <a:rPr lang="en-US" baseline="0" dirty="0" smtClean="0"/>
              <a:t> scale SWIS has it’s own systems and practices? </a:t>
            </a:r>
            <a:endParaRPr lang="en-US" dirty="0" smtClean="0"/>
          </a:p>
          <a:p>
            <a:r>
              <a:rPr lang="en-US" dirty="0" smtClean="0"/>
              <a:t>SWIS is a system for organizing information around social behavior, beginning with readiness.</a:t>
            </a:r>
          </a:p>
          <a:p>
            <a:r>
              <a:rPr lang="en-US" dirty="0" smtClean="0"/>
              <a:t>SWIS includes a set of specific practices including SWIFT at SWIS and TIPS.</a:t>
            </a:r>
          </a:p>
          <a:p>
            <a:endParaRPr lang="en-US" dirty="0" smtClean="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82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3792478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 Reminder</a:t>
            </a:r>
            <a:r>
              <a:rPr lang="en-US" baseline="0" dirty="0" smtClean="0"/>
              <a:t> – this is what SWIS is about. </a:t>
            </a:r>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83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1196089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 Note: This is something that participants should be reminded of throughout the training! SWIS is more than just a computer application that schools purchase, it’s</a:t>
            </a:r>
            <a:r>
              <a:rPr lang="en-US" baseline="0" dirty="0" smtClean="0"/>
              <a:t> about embedding data into a data collection system that provides the foundation for a comprehensive decision system which leads to improved student social competence and academic outcomes. </a:t>
            </a:r>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84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2981842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rPr>
              <a:t>Trainer Note:</a:t>
            </a:r>
            <a:r>
              <a:rPr lang="en-US" baseline="0" dirty="0" smtClean="0">
                <a:latin typeface="Arial" pitchFamily="34" charset="0"/>
              </a:rPr>
              <a:t> </a:t>
            </a:r>
          </a:p>
          <a:p>
            <a:r>
              <a:rPr lang="en-US" dirty="0" smtClean="0">
                <a:latin typeface="Arial" pitchFamily="34" charset="0"/>
              </a:rPr>
              <a:t>We want to interrupt the traditional cycle of admiring the problem, by talking and talking about the problem before quickly launching into determining solutions. </a:t>
            </a:r>
          </a:p>
          <a:p>
            <a:r>
              <a:rPr lang="en-US" dirty="0" smtClean="0">
                <a:latin typeface="Arial" pitchFamily="34" charset="0"/>
              </a:rPr>
              <a:t>We can do this by building a system for improved decision</a:t>
            </a:r>
            <a:r>
              <a:rPr lang="en-US" baseline="0" dirty="0" smtClean="0">
                <a:latin typeface="Arial" pitchFamily="34" charset="0"/>
              </a:rPr>
              <a:t> </a:t>
            </a:r>
            <a:r>
              <a:rPr lang="en-US" dirty="0" smtClean="0">
                <a:latin typeface="Arial" pitchFamily="34" charset="0"/>
              </a:rPr>
              <a:t>making.</a:t>
            </a:r>
            <a:r>
              <a:rPr lang="en-US" baseline="0" dirty="0" smtClean="0">
                <a:latin typeface="Arial" pitchFamily="34" charset="0"/>
              </a:rPr>
              <a:t> </a:t>
            </a: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85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161436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Trainer Note:</a:t>
            </a:r>
            <a:r>
              <a:rPr lang="en-US" baseline="0" dirty="0"/>
              <a:t> </a:t>
            </a:r>
            <a:r>
              <a:rPr lang="en-US" dirty="0"/>
              <a:t>Here is </a:t>
            </a:r>
            <a:r>
              <a:rPr lang="en-US" baseline="0" dirty="0"/>
              <a:t>the SWIS Readiness Checklist. There are nine requirements to meet readiness, and typically, numbers 3 and 4 take the longest for schools/facilities to address. We will come back to these and do some simulations to demonstrate what readiness looks like for #s 3 and 4.</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10/3/17 11:07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SWIS Facilitator Certification Training - Module 5</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37700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658730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Note: Remember this is the SWIS Dashboard. </a:t>
            </a:r>
            <a:endParaRPr lang="en-US" dirty="0"/>
          </a:p>
        </p:txBody>
      </p:sp>
      <p:sp>
        <p:nvSpPr>
          <p:cNvPr id="4" name="Slide Number Placeholder 3"/>
          <p:cNvSpPr>
            <a:spLocks noGrp="1"/>
          </p:cNvSpPr>
          <p:nvPr>
            <p:ph type="sldNum" sz="quarter" idx="10"/>
          </p:nvPr>
        </p:nvSpPr>
        <p:spPr/>
        <p:txBody>
          <a:bodyPr/>
          <a:lstStyle/>
          <a:p>
            <a:pPr>
              <a:defRPr/>
            </a:pPr>
            <a:fld id="{B514E5F9-1AAD-4816-B3F2-F6DB6C26B292}" type="slidenum">
              <a:rPr lang="en-US" smtClean="0">
                <a:solidFill>
                  <a:prstClr val="black"/>
                </a:solidFill>
              </a:rPr>
              <a:pPr>
                <a:defRPr/>
              </a:pPr>
              <a:t>87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SWIS Facilitator Certification Training - Module 1</a:t>
            </a:r>
            <a:endParaRPr lang="en-US" dirty="0">
              <a:solidFill>
                <a:prstClr val="black"/>
              </a:solidFill>
            </a:endParaRPr>
          </a:p>
        </p:txBody>
      </p:sp>
    </p:spTree>
    <p:extLst>
      <p:ext uri="{BB962C8B-B14F-4D97-AF65-F5344CB8AC3E}">
        <p14:creationId xmlns:p14="http://schemas.microsoft.com/office/powerpoint/2010/main" val="21325657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defTabSz="948507">
              <a:defRPr/>
            </a:pPr>
            <a:r>
              <a:rPr lang="en-US" baseline="0" dirty="0" smtClean="0"/>
              <a:t>Trainer Notes:</a:t>
            </a:r>
          </a:p>
          <a:p>
            <a:pPr defTabSz="948507">
              <a:defRPr/>
            </a:pPr>
            <a:endParaRPr lang="en-US" baseline="0" dirty="0" smtClean="0"/>
          </a:p>
          <a:p>
            <a:pPr defTabSz="948507">
              <a:defRPr/>
            </a:pPr>
            <a:r>
              <a:rPr lang="en-US" baseline="0" dirty="0" smtClean="0"/>
              <a:t>Core Reports provide information at the school-wide level. These reports are presented on the main SWIS Dashboard and are also available in the reports dashboard (View Reports). The value of the Core Reports is that they help schools quickly and visually identify “red flags” or potential problems that may need further inquiry. The Core Reports include: Average Referrals Per Day Per Month, Referrals By Location, Referrals By Problem Behavior, Referrals By Time, Referrals By Student, Referrals By Day of Week, and Referrals By Grade. Both the day of week and grade reports are new in SWIS 5.</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88</a:t>
            </a:fld>
            <a:endParaRPr lang="en-US" dirty="0">
              <a:solidFill>
                <a:prstClr val="black"/>
              </a:solidFill>
            </a:endParaRPr>
          </a:p>
        </p:txBody>
      </p:sp>
      <p:sp>
        <p:nvSpPr>
          <p:cNvPr id="5" name="Date Placeholder 4"/>
          <p:cNvSpPr>
            <a:spLocks noGrp="1"/>
          </p:cNvSpPr>
          <p:nvPr>
            <p:ph type="dt" idx="11"/>
          </p:nvPr>
        </p:nvSpPr>
        <p:spPr/>
        <p:txBody>
          <a:bodyPr/>
          <a:lstStyle/>
          <a:p>
            <a:fld id="{BAA1E8ED-7747-4834-AA9B-1DA0B2963B0C}" type="datetime1">
              <a:rPr lang="en-US" smtClean="0">
                <a:solidFill>
                  <a:prstClr val="black"/>
                </a:solidFill>
              </a:rPr>
              <a:pPr/>
              <a:t>10/3/17</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SWIS Facilitator Certification Training - Module 4</a:t>
            </a:r>
            <a:endParaRPr lang="en-US">
              <a:solidFill>
                <a:prstClr val="black"/>
              </a:solidFill>
            </a:endParaRPr>
          </a:p>
        </p:txBody>
      </p:sp>
    </p:spTree>
    <p:extLst>
      <p:ext uri="{BB962C8B-B14F-4D97-AF65-F5344CB8AC3E}">
        <p14:creationId xmlns:p14="http://schemas.microsoft.com/office/powerpoint/2010/main" val="4766093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Trainer</a:t>
            </a:r>
            <a:r>
              <a:rPr lang="en-US" baseline="0" dirty="0" smtClean="0"/>
              <a:t> Note: Remember this is the SWIS Dashboard. </a:t>
            </a:r>
            <a:endParaRPr lang="en-US" dirty="0"/>
          </a:p>
        </p:txBody>
      </p:sp>
      <p:sp>
        <p:nvSpPr>
          <p:cNvPr id="4" name="Slide Number Placeholder 3"/>
          <p:cNvSpPr>
            <a:spLocks noGrp="1"/>
          </p:cNvSpPr>
          <p:nvPr>
            <p:ph type="sldNum" sz="quarter" idx="10"/>
          </p:nvPr>
        </p:nvSpPr>
        <p:spPr/>
        <p:txBody>
          <a:bodyPr/>
          <a:lstStyle/>
          <a:p>
            <a:pPr>
              <a:defRPr/>
            </a:pPr>
            <a:fld id="{B514E5F9-1AAD-4816-B3F2-F6DB6C26B292}" type="slidenum">
              <a:rPr lang="en-US" smtClean="0"/>
              <a:pPr>
                <a:defRPr/>
              </a:pPr>
              <a:t>89</a:t>
            </a:fld>
            <a:endParaRPr lang="en-US" dirty="0"/>
          </a:p>
        </p:txBody>
      </p:sp>
    </p:spTree>
    <p:extLst>
      <p:ext uri="{BB962C8B-B14F-4D97-AF65-F5344CB8AC3E}">
        <p14:creationId xmlns:p14="http://schemas.microsoft.com/office/powerpoint/2010/main" val="41556305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Trainer Notes:</a:t>
            </a:r>
          </a:p>
          <a:p>
            <a:endParaRPr lang="en-US" dirty="0" smtClean="0"/>
          </a:p>
          <a:p>
            <a:r>
              <a:rPr lang="en-US" dirty="0" smtClean="0"/>
              <a:t>The Suspension/Expulsion Report displays the total number of students, total number of events, and total number of days involved in in-school suspensions, out-of-school suspensions, and expulsions. This report will also display individual student information and note which specific students received a suspension or expulsion. The Ethnicity report is presented using three different graphs and is used to monitor referral patterns across a school/facility’s various racial/ethnic groups. The Ethnicity report can assist schools in providing equity in education and taking actionable steps towards avoiding disproportionality in discipline practices. We will go deeper in utilizing the Ethnicity report for decision making in Module 6.</a:t>
            </a:r>
          </a:p>
          <a:p>
            <a:endParaRPr lang="en-US" dirty="0"/>
          </a:p>
        </p:txBody>
      </p:sp>
      <p:sp>
        <p:nvSpPr>
          <p:cNvPr id="4" name="Slide Number Placeholder 3"/>
          <p:cNvSpPr>
            <a:spLocks noGrp="1"/>
          </p:cNvSpPr>
          <p:nvPr>
            <p:ph type="sldNum" sz="quarter" idx="10"/>
          </p:nvPr>
        </p:nvSpPr>
        <p:spPr/>
        <p:txBody>
          <a:bodyPr/>
          <a:lstStyle/>
          <a:p>
            <a:fld id="{348479B2-B137-4FAA-B6DC-C594B6658870}" type="slidenum">
              <a:rPr lang="en-US" smtClean="0">
                <a:solidFill>
                  <a:prstClr val="black"/>
                </a:solidFill>
              </a:rPr>
              <a:pPr/>
              <a:t>90</a:t>
            </a:fld>
            <a:endParaRPr lang="en-US" dirty="0">
              <a:solidFill>
                <a:prstClr val="black"/>
              </a:solidFill>
            </a:endParaRPr>
          </a:p>
        </p:txBody>
      </p:sp>
      <p:sp>
        <p:nvSpPr>
          <p:cNvPr id="5" name="Date Placeholder 4"/>
          <p:cNvSpPr>
            <a:spLocks noGrp="1"/>
          </p:cNvSpPr>
          <p:nvPr>
            <p:ph type="dt" idx="11"/>
          </p:nvPr>
        </p:nvSpPr>
        <p:spPr/>
        <p:txBody>
          <a:bodyPr/>
          <a:lstStyle/>
          <a:p>
            <a:fld id="{C8EF40E3-8749-463A-8701-3AC15DB9BB82}" type="datetime1">
              <a:rPr lang="en-US" smtClean="0">
                <a:solidFill>
                  <a:prstClr val="black"/>
                </a:solidFill>
              </a:rPr>
              <a:pPr/>
              <a:t>10/3/17</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SWIS Facilitator Certification Training - Module 4</a:t>
            </a:r>
            <a:endParaRPr lang="en-US">
              <a:solidFill>
                <a:prstClr val="black"/>
              </a:solidFill>
            </a:endParaRPr>
          </a:p>
        </p:txBody>
      </p:sp>
    </p:spTree>
    <p:extLst>
      <p:ext uri="{BB962C8B-B14F-4D97-AF65-F5344CB8AC3E}">
        <p14:creationId xmlns:p14="http://schemas.microsoft.com/office/powerpoint/2010/main" val="20817370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smtClean="0">
                <a:latin typeface="Britannic Bold" pitchFamily="-108" charset="0"/>
              </a:rPr>
              <a:t>Use data</a:t>
            </a:r>
          </a:p>
          <a:p>
            <a:pPr lvl="1" eaLnBrk="1" hangingPunct="1"/>
            <a:r>
              <a:rPr lang="en-US" sz="2600" dirty="0" smtClean="0">
                <a:latin typeface="Britannic Bold" pitchFamily="-108" charset="0"/>
              </a:rPr>
              <a:t>Focus on outcomes: Academic &amp; behavior success</a:t>
            </a:r>
          </a:p>
          <a:p>
            <a:pPr lvl="1" eaLnBrk="1" hangingPunct="1"/>
            <a:r>
              <a:rPr lang="en-US" sz="2600" dirty="0" smtClean="0">
                <a:latin typeface="Britannic Bold" pitchFamily="-108" charset="0"/>
              </a:rPr>
              <a:t>On-going evaluation</a:t>
            </a:r>
          </a:p>
          <a:p>
            <a:pPr eaLnBrk="1" hangingPunct="1"/>
            <a:r>
              <a:rPr lang="en-US" sz="3000" dirty="0" smtClean="0">
                <a:latin typeface="Britannic Bold" pitchFamily="-108" charset="0"/>
              </a:rPr>
              <a:t>Ensure cultural and contextual fit</a:t>
            </a:r>
          </a:p>
          <a:p>
            <a:pPr eaLnBrk="1" hangingPunct="1"/>
            <a:r>
              <a:rPr lang="en-US" sz="3000" dirty="0" smtClean="0">
                <a:latin typeface="Britannic Bold" pitchFamily="-108" charset="0"/>
              </a:rPr>
              <a:t>Invest in systems</a:t>
            </a:r>
          </a:p>
          <a:p>
            <a:pPr eaLnBrk="1" hangingPunct="1"/>
            <a:r>
              <a:rPr lang="en-US" sz="3000" dirty="0" smtClean="0">
                <a:latin typeface="Britannic Bold" pitchFamily="-108" charset="0"/>
              </a:rPr>
              <a:t>Organize research-validated practices within a continuum</a:t>
            </a:r>
          </a:p>
          <a:p>
            <a:pPr lvl="1" eaLnBrk="1" hangingPunct="1"/>
            <a:r>
              <a:rPr lang="en-US" sz="2600" dirty="0" smtClean="0">
                <a:latin typeface="Britannic Bold" pitchFamily="-108" charset="0"/>
              </a:rPr>
              <a:t>Instructional &amp; preventative approach</a:t>
            </a:r>
          </a:p>
          <a:p>
            <a:pPr lvl="1" eaLnBrk="1" hangingPunct="1"/>
            <a:r>
              <a:rPr lang="en-US" sz="2600" dirty="0" smtClean="0">
                <a:latin typeface="Britannic Bold" pitchFamily="-108" charset="0"/>
              </a:rPr>
              <a:t>Integration</a:t>
            </a:r>
          </a:p>
          <a:p>
            <a:pPr lvl="1" eaLnBrk="1" hangingPunct="1"/>
            <a:r>
              <a:rPr lang="en-US" sz="2600" dirty="0" smtClean="0">
                <a:latin typeface="Britannic Bold" pitchFamily="-108" charset="0"/>
              </a:rPr>
              <a:t>Tier 1 for all</a:t>
            </a:r>
          </a:p>
          <a:p>
            <a:pPr eaLnBrk="1" hangingPunct="1"/>
            <a:endParaRPr lang="en-US" dirty="0" smtClean="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92</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94</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extLst>
      <p:ext uri="{BB962C8B-B14F-4D97-AF65-F5344CB8AC3E}">
        <p14:creationId xmlns:p14="http://schemas.microsoft.com/office/powerpoint/2010/main" val="11381934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F67F5D6-CF2F-B74A-B570-3E8361FD0075}" type="slidenum">
              <a:rPr lang="en-US">
                <a:latin typeface="Arial" pitchFamily="-1" charset="0"/>
              </a:rPr>
              <a:pPr/>
              <a:t>95</a:t>
            </a:fld>
            <a:endParaRPr lang="en-US">
              <a:latin typeface="Arial" pitchFamily="-1"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Although most schools have a written conduct of conduct or discipline policy which is important, it tends to focus on procedures for processing rule violations (5.).</a:t>
            </a:r>
          </a:p>
          <a:p>
            <a:pPr eaLnBrk="1" hangingPunct="1"/>
            <a:endParaRPr lang="en-US" i="1">
              <a:latin typeface="Arial" pitchFamily="-1" charset="0"/>
            </a:endParaRPr>
          </a:p>
          <a:p>
            <a:pPr eaLnBrk="1" hangingPunct="1"/>
            <a:r>
              <a:rPr lang="en-US" i="1">
                <a:latin typeface="Arial" pitchFamily="-1" charset="0"/>
              </a:rPr>
              <a:t>Effective school-wide discipline systems have a matching and strong proactive component that teaches and encourages prosocial behavior, and provides an on-going progress monitoring system.</a:t>
            </a:r>
          </a:p>
          <a:p>
            <a:pPr eaLnBrk="1" hangingPunct="1"/>
            <a:endParaRPr lang="en-US" i="1">
              <a:latin typeface="Arial" pitchFamily="-1" charset="0"/>
            </a:endParaRPr>
          </a:p>
          <a:p>
            <a:pPr eaLnBrk="1" hangingPunct="1"/>
            <a:r>
              <a:rPr lang="en-US" i="1">
                <a:latin typeface="Arial" pitchFamily="-1" charset="0"/>
              </a:rPr>
              <a:t>The remaining five items are important but difficult to sustain without clear school-wide investments and structures in place.</a:t>
            </a:r>
            <a:endParaRPr lang="en-US">
              <a:latin typeface="Arial" pitchFamily="-1" charset="0"/>
            </a:endParaRPr>
          </a:p>
        </p:txBody>
      </p:sp>
    </p:spTree>
    <p:extLst>
      <p:ext uri="{BB962C8B-B14F-4D97-AF65-F5344CB8AC3E}">
        <p14:creationId xmlns:p14="http://schemas.microsoft.com/office/powerpoint/2010/main" val="17389525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96</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extLst>
      <p:ext uri="{BB962C8B-B14F-4D97-AF65-F5344CB8AC3E}">
        <p14:creationId xmlns:p14="http://schemas.microsoft.com/office/powerpoint/2010/main" val="7195377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3452EEA-1F0E-FA4C-A4EE-B47C533EE2AE}" type="slidenum">
              <a:rPr lang="en-US">
                <a:latin typeface="Arial" pitchFamily="-1" charset="0"/>
              </a:rPr>
              <a:pPr/>
              <a:t>97</a:t>
            </a:fld>
            <a:endParaRPr lang="en-US">
              <a:latin typeface="Arial" pitchFamily="-1"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dirty="0">
                <a:latin typeface="Arial" pitchFamily="-1" charset="0"/>
              </a:rPr>
              <a:t>SAY:  </a:t>
            </a:r>
            <a:r>
              <a:rPr lang="en-US" i="1" dirty="0">
                <a:latin typeface="Arial" pitchFamily="-1" charset="0"/>
              </a:rPr>
              <a:t>Effective classroom environment is important because well-organized and managed classrooms provide opportunities for teachers to teach and students to learn both academic and social skills.</a:t>
            </a:r>
          </a:p>
          <a:p>
            <a:pPr eaLnBrk="1" hangingPunct="1"/>
            <a:endParaRPr lang="en-US" i="1" dirty="0">
              <a:latin typeface="Arial" pitchFamily="-1" charset="0"/>
            </a:endParaRPr>
          </a:p>
          <a:p>
            <a:pPr eaLnBrk="1" hangingPunct="1"/>
            <a:r>
              <a:rPr lang="en-US" i="1" dirty="0">
                <a:latin typeface="Arial" pitchFamily="-1" charset="0"/>
              </a:rPr>
              <a:t>If you were to visit these classrooms, you would see these practices on a daily basis. </a:t>
            </a:r>
          </a:p>
          <a:p>
            <a:pPr eaLnBrk="1" hangingPunct="1"/>
            <a:endParaRPr lang="en-US" i="1" dirty="0">
              <a:latin typeface="Arial" pitchFamily="-1" charset="0"/>
            </a:endParaRPr>
          </a:p>
          <a:p>
            <a:pPr eaLnBrk="1" hangingPunct="1"/>
            <a:r>
              <a:rPr lang="en-US" i="1" dirty="0">
                <a:latin typeface="Arial" pitchFamily="-1" charset="0"/>
              </a:rPr>
              <a:t>The “Classroom Practices Self-Assessment” in </a:t>
            </a:r>
            <a:r>
              <a:rPr lang="en-US" i="1" dirty="0" smtClean="0">
                <a:latin typeface="Arial" pitchFamily="-1" charset="0"/>
              </a:rPr>
              <a:t>Chapter</a:t>
            </a:r>
            <a:r>
              <a:rPr lang="en-US" i="1" baseline="0" dirty="0" smtClean="0">
                <a:latin typeface="Arial" pitchFamily="-1" charset="0"/>
              </a:rPr>
              <a:t> 4 </a:t>
            </a:r>
            <a:r>
              <a:rPr lang="en-US" i="1" dirty="0" smtClean="0">
                <a:latin typeface="Arial" pitchFamily="-1" charset="0"/>
              </a:rPr>
              <a:t>can </a:t>
            </a:r>
            <a:r>
              <a:rPr lang="en-US" i="1" dirty="0">
                <a:latin typeface="Arial" pitchFamily="-1" charset="0"/>
              </a:rPr>
              <a:t>be used by educational leaders, teams, or facilitators to assist staff in reflecting on their own teaching practices and to develop individual or group action plans for professional development.</a:t>
            </a:r>
            <a:endParaRPr lang="en-US" dirty="0">
              <a:latin typeface="Arial" pitchFamily="-1" charset="0"/>
            </a:endParaRPr>
          </a:p>
        </p:txBody>
      </p:sp>
    </p:spTree>
    <p:extLst>
      <p:ext uri="{BB962C8B-B14F-4D97-AF65-F5344CB8AC3E}">
        <p14:creationId xmlns:p14="http://schemas.microsoft.com/office/powerpoint/2010/main" val="2599013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98</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extLst>
      <p:ext uri="{BB962C8B-B14F-4D97-AF65-F5344CB8AC3E}">
        <p14:creationId xmlns:p14="http://schemas.microsoft.com/office/powerpoint/2010/main" val="3783091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9</a:t>
            </a:fld>
            <a:endParaRPr lang="en-US"/>
          </a:p>
        </p:txBody>
      </p:sp>
    </p:spTree>
    <p:extLst>
      <p:ext uri="{BB962C8B-B14F-4D97-AF65-F5344CB8AC3E}">
        <p14:creationId xmlns:p14="http://schemas.microsoft.com/office/powerpoint/2010/main" val="37235069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8CC2C9A-95EF-8840-8CEF-A0B50C8C88D1}" type="slidenum">
              <a:rPr lang="en-US">
                <a:latin typeface="Arial" pitchFamily="-1" charset="0"/>
              </a:rPr>
              <a:pPr/>
              <a:t>99</a:t>
            </a:fld>
            <a:endParaRPr lang="en-US">
              <a:latin typeface="Arial" pitchFamily="-1"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i="1">
              <a:latin typeface="Arial" pitchFamily="-1" charset="0"/>
            </a:endParaRPr>
          </a:p>
        </p:txBody>
      </p:sp>
    </p:spTree>
    <p:extLst>
      <p:ext uri="{BB962C8B-B14F-4D97-AF65-F5344CB8AC3E}">
        <p14:creationId xmlns:p14="http://schemas.microsoft.com/office/powerpoint/2010/main" val="26414616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100</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extLst>
      <p:ext uri="{BB962C8B-B14F-4D97-AF65-F5344CB8AC3E}">
        <p14:creationId xmlns:p14="http://schemas.microsoft.com/office/powerpoint/2010/main" val="22276644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E446CEA-7F0D-B046-9F34-C63057613256}" type="slidenum">
              <a:rPr lang="en-US">
                <a:latin typeface="Arial" pitchFamily="-1" charset="0"/>
              </a:rPr>
              <a:pPr/>
              <a:t>101</a:t>
            </a:fld>
            <a:endParaRPr lang="en-US">
              <a:latin typeface="Arial" pitchFamily="-1"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lnSpc>
                <a:spcPct val="90000"/>
              </a:lnSpc>
            </a:pPr>
            <a:r>
              <a:rPr lang="en-US">
                <a:latin typeface="Arial" pitchFamily="-1" charset="0"/>
              </a:rPr>
              <a:t>SAY:  </a:t>
            </a:r>
            <a:r>
              <a:rPr lang="en-US" i="1">
                <a:latin typeface="Arial" pitchFamily="-1" charset="0"/>
              </a:rPr>
              <a:t>If we are successful in establishing effective school-wide, classroom, and nonclassroom practices and systems, we can support a majority of students and staff. However, some students will require more specialized, intensive, and possibly individualized PBS. </a:t>
            </a:r>
          </a:p>
          <a:p>
            <a:pPr eaLnBrk="1" hangingPunct="1">
              <a:lnSpc>
                <a:spcPct val="90000"/>
              </a:lnSpc>
            </a:pPr>
            <a:endParaRPr lang="en-US" i="1">
              <a:latin typeface="Arial" pitchFamily="-1" charset="0"/>
            </a:endParaRPr>
          </a:p>
          <a:p>
            <a:pPr eaLnBrk="1" hangingPunct="1">
              <a:lnSpc>
                <a:spcPct val="90000"/>
              </a:lnSpc>
            </a:pPr>
            <a:r>
              <a:rPr lang="en-US" i="1">
                <a:latin typeface="Arial" pitchFamily="-1" charset="0"/>
              </a:rPr>
              <a:t>To be effective in supporting high-need students, behavior specialists must have access to and fluent knowledge about tertiary level interventions and systems as characterized by these 6 sample items. They also must be fluent in the use and facilitation of these skills. </a:t>
            </a:r>
          </a:p>
          <a:p>
            <a:pPr eaLnBrk="1" hangingPunct="1">
              <a:lnSpc>
                <a:spcPct val="90000"/>
              </a:lnSpc>
            </a:pPr>
            <a:endParaRPr lang="en-US" i="1">
              <a:latin typeface="Arial" pitchFamily="-1" charset="0"/>
            </a:endParaRPr>
          </a:p>
          <a:p>
            <a:pPr eaLnBrk="1" hangingPunct="1">
              <a:lnSpc>
                <a:spcPct val="90000"/>
              </a:lnSpc>
            </a:pPr>
            <a:r>
              <a:rPr lang="en-US" i="1">
                <a:latin typeface="Arial" pitchFamily="-1" charset="0"/>
              </a:rPr>
              <a:t>One of the main objectives of school-wide PBS is to facilitate the accurate and sustained implementation of tertiary level interventions with student who display the most challenging problem behaviors. </a:t>
            </a:r>
          </a:p>
          <a:p>
            <a:pPr eaLnBrk="1" hangingPunct="1">
              <a:lnSpc>
                <a:spcPct val="90000"/>
              </a:lnSpc>
            </a:pPr>
            <a:endParaRPr lang="en-US" i="1">
              <a:latin typeface="Arial" pitchFamily="-1" charset="0"/>
            </a:endParaRPr>
          </a:p>
          <a:p>
            <a:pPr eaLnBrk="1" hangingPunct="1">
              <a:lnSpc>
                <a:spcPct val="90000"/>
              </a:lnSpc>
            </a:pPr>
            <a:r>
              <a:rPr lang="en-US" i="1">
                <a:latin typeface="Arial" pitchFamily="-1" charset="0"/>
              </a:rPr>
              <a:t>An important element of individual student systems is adopting a “function-based approach” which generally means using information about what triggers and maintains problem behaviors to build effective behavior intervention plans. Functional behavioral assessments are conducted to build and serve as the backbone of these plans. Two checklists can be used to validate the completeness and accuracy of functional behavioral assessments and behavior intervention plans (see Appendices 7 &amp; 8, respectively).</a:t>
            </a:r>
            <a:endParaRPr lang="en-US">
              <a:latin typeface="Arial" pitchFamily="-1" charset="0"/>
            </a:endParaRPr>
          </a:p>
        </p:txBody>
      </p:sp>
    </p:spTree>
    <p:extLst>
      <p:ext uri="{BB962C8B-B14F-4D97-AF65-F5344CB8AC3E}">
        <p14:creationId xmlns:p14="http://schemas.microsoft.com/office/powerpoint/2010/main" val="27744206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BC3BF7A-F77D-2E47-B2AB-365D70E9B5A6}" type="slidenum">
              <a:rPr lang="en-US">
                <a:solidFill>
                  <a:srgbClr val="000000"/>
                </a:solidFill>
                <a:latin typeface="Arial" pitchFamily="-1" charset="0"/>
              </a:rPr>
              <a:pPr/>
              <a:t>102</a:t>
            </a:fld>
            <a:endParaRPr lang="en-US">
              <a:solidFill>
                <a:srgbClr val="000000"/>
              </a:solidFill>
              <a:latin typeface="Arial" pitchFamily="-1"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extLst>
      <p:ext uri="{BB962C8B-B14F-4D97-AF65-F5344CB8AC3E}">
        <p14:creationId xmlns:p14="http://schemas.microsoft.com/office/powerpoint/2010/main" val="29739436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343BAD3-8206-354E-B845-A6D2D7C0396D}" type="slidenum">
              <a:rPr lang="en-US">
                <a:latin typeface="Arial" pitchFamily="-1" charset="0"/>
              </a:rPr>
              <a:pPr/>
              <a:t>103</a:t>
            </a:fld>
            <a:endParaRPr lang="en-US">
              <a:latin typeface="Arial" pitchFamily="-1"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i="1">
              <a:latin typeface="Arial" pitchFamily="-1" charset="0"/>
            </a:endParaRPr>
          </a:p>
        </p:txBody>
      </p:sp>
    </p:spTree>
    <p:extLst>
      <p:ext uri="{BB962C8B-B14F-4D97-AF65-F5344CB8AC3E}">
        <p14:creationId xmlns:p14="http://schemas.microsoft.com/office/powerpoint/2010/main" val="41766553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343BAD3-8206-354E-B845-A6D2D7C0396D}" type="slidenum">
              <a:rPr lang="en-US">
                <a:solidFill>
                  <a:srgbClr val="000000"/>
                </a:solidFill>
                <a:latin typeface="Arial" pitchFamily="-1" charset="0"/>
              </a:rPr>
              <a:pPr/>
              <a:t>104</a:t>
            </a:fld>
            <a:endParaRPr lang="en-US">
              <a:solidFill>
                <a:srgbClr val="000000"/>
              </a:solidFill>
              <a:latin typeface="Arial" pitchFamily="-1"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i="1">
              <a:latin typeface="Arial" pitchFamily="-1" charset="0"/>
            </a:endParaRPr>
          </a:p>
        </p:txBody>
      </p:sp>
    </p:spTree>
    <p:extLst>
      <p:ext uri="{BB962C8B-B14F-4D97-AF65-F5344CB8AC3E}">
        <p14:creationId xmlns:p14="http://schemas.microsoft.com/office/powerpoint/2010/main" val="5947256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dirty="0">
                <a:latin typeface="Times New Roman" pitchFamily="-1" charset="0"/>
                <a:ea typeface="ＭＳ Ｐゴシック" pitchFamily="-108" charset="-128"/>
                <a:cs typeface="ＭＳ Ｐゴシック" pitchFamily="-108" charset="-128"/>
              </a:rPr>
              <a:t>NOTICE GREEN GOES</a:t>
            </a:r>
            <a:r>
              <a:rPr lang="en-US" dirty="0" smtClean="0">
                <a:latin typeface="Times New Roman" pitchFamily="-1" charset="0"/>
                <a:ea typeface="ＭＳ Ｐゴシック" pitchFamily="-108" charset="-128"/>
                <a:cs typeface="ＭＳ Ｐゴシック" pitchFamily="-108" charset="-128"/>
              </a:rPr>
              <a:t> FOR </a:t>
            </a:r>
            <a:r>
              <a:rPr lang="en-US" dirty="0">
                <a:latin typeface="Times New Roman" pitchFamily="-1" charset="0"/>
                <a:ea typeface="ＭＳ Ｐゴシック" pitchFamily="-108" charset="-128"/>
                <a:cs typeface="ＭＳ Ｐゴシック" pitchFamily="-108" charset="-128"/>
              </a:rPr>
              <a:t>“ALL”</a:t>
            </a:r>
          </a:p>
        </p:txBody>
      </p:sp>
      <p:sp>
        <p:nvSpPr>
          <p:cNvPr id="36868" name="Slide Number Placeholder 3"/>
          <p:cNvSpPr>
            <a:spLocks noGrp="1"/>
          </p:cNvSpPr>
          <p:nvPr>
            <p:ph type="sldNum" sz="quarter" idx="5"/>
          </p:nvPr>
        </p:nvSpPr>
        <p:spPr>
          <a:noFill/>
        </p:spPr>
        <p:txBody>
          <a:bodyPr/>
          <a:lstStyle/>
          <a:p>
            <a:fld id="{461C5D91-F66F-8546-B6AD-4561DD8ADAD9}" type="slidenum">
              <a:rPr lang="en-US"/>
              <a:pPr/>
              <a:t>108</a:t>
            </a:fld>
            <a:endParaRPr lang="en-US"/>
          </a:p>
        </p:txBody>
      </p:sp>
    </p:spTree>
    <p:extLst>
      <p:ext uri="{BB962C8B-B14F-4D97-AF65-F5344CB8AC3E}">
        <p14:creationId xmlns:p14="http://schemas.microsoft.com/office/powerpoint/2010/main" val="41270944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latin typeface="Times New Roman" charset="0"/>
              </a:rPr>
              <a:t>NOTICE GREEN GOES IS FOR “ALL”</a:t>
            </a:r>
          </a:p>
        </p:txBody>
      </p:sp>
      <p:sp>
        <p:nvSpPr>
          <p:cNvPr id="22532" name="Slide Number Placeholder 3"/>
          <p:cNvSpPr>
            <a:spLocks noGrp="1"/>
          </p:cNvSpPr>
          <p:nvPr>
            <p:ph type="sldNum" sz="quarter" idx="5"/>
          </p:nvPr>
        </p:nvSpPr>
        <p:spPr>
          <a:noFill/>
        </p:spPr>
        <p:txBody>
          <a:bodyPr/>
          <a:lstStyle/>
          <a:p>
            <a:fld id="{29E9ABE2-4811-EA4F-9C4A-49C67BB3906A}" type="slidenum">
              <a:rPr lang="en-US">
                <a:solidFill>
                  <a:srgbClr val="000000"/>
                </a:solidFill>
              </a:rPr>
              <a:pPr/>
              <a:t>109</a:t>
            </a:fld>
            <a:endParaRPr lang="en-US">
              <a:solidFill>
                <a:srgbClr val="000000"/>
              </a:solidFill>
            </a:endParaRPr>
          </a:p>
        </p:txBody>
      </p:sp>
    </p:spTree>
    <p:extLst>
      <p:ext uri="{BB962C8B-B14F-4D97-AF65-F5344CB8AC3E}">
        <p14:creationId xmlns:p14="http://schemas.microsoft.com/office/powerpoint/2010/main" val="17761647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143000" y="685800"/>
            <a:ext cx="4572000" cy="3429000"/>
          </a:xfrm>
          <a:ln/>
        </p:spPr>
      </p:sp>
      <p:sp>
        <p:nvSpPr>
          <p:cNvPr id="202755" name="Notes Placeholder 2"/>
          <p:cNvSpPr>
            <a:spLocks noGrp="1"/>
          </p:cNvSpPr>
          <p:nvPr>
            <p:ph type="body" idx="1"/>
          </p:nvPr>
        </p:nvSpPr>
        <p:spPr>
          <a:noFill/>
          <a:ln/>
        </p:spPr>
        <p:txBody>
          <a:bodyPr/>
          <a:lstStyle/>
          <a:p>
            <a:r>
              <a:rPr lang="en-US" dirty="0" smtClean="0">
                <a:latin typeface="Times New Roman" pitchFamily="-108" charset="0"/>
              </a:rPr>
              <a:t>Insert appropriate state model (this</a:t>
            </a:r>
            <a:r>
              <a:rPr lang="en-US" baseline="0" dirty="0" smtClean="0">
                <a:latin typeface="Times New Roman" pitchFamily="-108" charset="0"/>
              </a:rPr>
              <a:t> is an example with MA)</a:t>
            </a:r>
            <a:endParaRPr lang="en-US" dirty="0">
              <a:latin typeface="Times New Roman" pitchFamily="-108" charset="0"/>
            </a:endParaRPr>
          </a:p>
        </p:txBody>
      </p:sp>
      <p:sp>
        <p:nvSpPr>
          <p:cNvPr id="202756" name="Slide Number Placeholder 3"/>
          <p:cNvSpPr>
            <a:spLocks noGrp="1"/>
          </p:cNvSpPr>
          <p:nvPr>
            <p:ph type="sldNum" sz="quarter" idx="5"/>
          </p:nvPr>
        </p:nvSpPr>
        <p:spPr>
          <a:noFill/>
        </p:spPr>
        <p:txBody>
          <a:bodyPr/>
          <a:lstStyle/>
          <a:p>
            <a:fld id="{11C8C1E9-8A88-F446-BCC4-61CFE85B8220}" type="slidenum">
              <a:rPr lang="en-US">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25455415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dirty="0" smtClean="0">
              <a:latin typeface="Times New Roman" pitchFamily="-1" charset="0"/>
            </a:endParaRPr>
          </a:p>
        </p:txBody>
      </p:sp>
      <p:sp>
        <p:nvSpPr>
          <p:cNvPr id="134148" name="Slide Number Placeholder 3"/>
          <p:cNvSpPr>
            <a:spLocks noGrp="1"/>
          </p:cNvSpPr>
          <p:nvPr>
            <p:ph type="sldNum" sz="quarter" idx="5"/>
          </p:nvPr>
        </p:nvSpPr>
        <p:spPr>
          <a:noFill/>
        </p:spPr>
        <p:txBody>
          <a:bodyPr/>
          <a:lstStyle/>
          <a:p>
            <a:fld id="{FDAC6E85-21CE-294E-BCD0-AA39E6B92CB8}" type="slidenum">
              <a:rPr lang="en-US">
                <a:latin typeface="Arial" pitchFamily="-1" charset="0"/>
              </a:rPr>
              <a:pPr/>
              <a:t>111</a:t>
            </a:fld>
            <a:endParaRPr lang="en-US">
              <a:latin typeface="Arial" pitchFamily="-1" charset="0"/>
            </a:endParaRPr>
          </a:p>
        </p:txBody>
      </p:sp>
    </p:spTree>
    <p:extLst>
      <p:ext uri="{BB962C8B-B14F-4D97-AF65-F5344CB8AC3E}">
        <p14:creationId xmlns:p14="http://schemas.microsoft.com/office/powerpoint/2010/main" val="129595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Times New Roman" pitchFamily="-1" charset="0"/>
              <a:ea typeface="ＭＳ Ｐゴシック" pitchFamily="-108" charset="-128"/>
              <a:cs typeface="ＭＳ Ｐゴシック" pitchFamily="-108" charset="-128"/>
            </a:endParaRPr>
          </a:p>
        </p:txBody>
      </p:sp>
      <p:sp>
        <p:nvSpPr>
          <p:cNvPr id="59396" name="Slide Number Placeholder 3"/>
          <p:cNvSpPr>
            <a:spLocks noGrp="1"/>
          </p:cNvSpPr>
          <p:nvPr>
            <p:ph type="sldNum" sz="quarter" idx="5"/>
          </p:nvPr>
        </p:nvSpPr>
        <p:spPr>
          <a:noFill/>
        </p:spPr>
        <p:txBody>
          <a:bodyPr/>
          <a:lstStyle/>
          <a:p>
            <a:fld id="{978858E2-2B0F-D84F-BCCB-183C5C9B2DB7}" type="slidenum">
              <a:rPr lang="en-US">
                <a:solidFill>
                  <a:srgbClr val="000000"/>
                </a:solidFill>
                <a:latin typeface="Times New Roman" pitchFamily="-1" charset="0"/>
                <a:ea typeface="Arial" pitchFamily="-1" charset="0"/>
                <a:cs typeface="Arial" pitchFamily="-1" charset="0"/>
              </a:rPr>
              <a:pPr/>
              <a:t>10</a:t>
            </a:fld>
            <a:endParaRPr lang="en-US">
              <a:solidFill>
                <a:srgbClr val="000000"/>
              </a:solidFill>
              <a:latin typeface="Times New Roman" pitchFamily="-1" charset="0"/>
              <a:ea typeface="Arial" pitchFamily="-1" charset="0"/>
              <a:cs typeface="Arial" pitchFamily="-1" charset="0"/>
            </a:endParaRPr>
          </a:p>
        </p:txBody>
      </p:sp>
    </p:spTree>
    <p:extLst>
      <p:ext uri="{BB962C8B-B14F-4D97-AF65-F5344CB8AC3E}">
        <p14:creationId xmlns:p14="http://schemas.microsoft.com/office/powerpoint/2010/main" val="3945718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112</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5667531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3000" dirty="0" smtClean="0">
                <a:latin typeface="Britannic Bold" pitchFamily="-108" charset="0"/>
              </a:rPr>
              <a:t>Use data</a:t>
            </a:r>
          </a:p>
          <a:p>
            <a:pPr lvl="1" eaLnBrk="1" hangingPunct="1"/>
            <a:r>
              <a:rPr lang="en-US" sz="2600" dirty="0" smtClean="0">
                <a:latin typeface="Britannic Bold" pitchFamily="-108" charset="0"/>
              </a:rPr>
              <a:t>Focus on outcomes: Academic &amp; behavior success</a:t>
            </a:r>
          </a:p>
          <a:p>
            <a:pPr lvl="1" eaLnBrk="1" hangingPunct="1"/>
            <a:r>
              <a:rPr lang="en-US" sz="2600" dirty="0" smtClean="0">
                <a:latin typeface="Britannic Bold" pitchFamily="-108" charset="0"/>
              </a:rPr>
              <a:t>On-going evaluation</a:t>
            </a:r>
          </a:p>
          <a:p>
            <a:pPr eaLnBrk="1" hangingPunct="1"/>
            <a:r>
              <a:rPr lang="en-US" sz="3000" dirty="0" smtClean="0">
                <a:latin typeface="Britannic Bold" pitchFamily="-108" charset="0"/>
              </a:rPr>
              <a:t>Ensure cultural and contextual fit</a:t>
            </a:r>
          </a:p>
          <a:p>
            <a:pPr eaLnBrk="1" hangingPunct="1"/>
            <a:r>
              <a:rPr lang="en-US" sz="3000" dirty="0" smtClean="0">
                <a:latin typeface="Britannic Bold" pitchFamily="-108" charset="0"/>
              </a:rPr>
              <a:t>Invest in systems</a:t>
            </a:r>
          </a:p>
          <a:p>
            <a:pPr eaLnBrk="1" hangingPunct="1"/>
            <a:r>
              <a:rPr lang="en-US" sz="3000" dirty="0" smtClean="0">
                <a:latin typeface="Britannic Bold" pitchFamily="-108" charset="0"/>
              </a:rPr>
              <a:t>Organize research-validated practices within a continuum</a:t>
            </a:r>
          </a:p>
          <a:p>
            <a:pPr lvl="1" eaLnBrk="1" hangingPunct="1"/>
            <a:r>
              <a:rPr lang="en-US" sz="2600" dirty="0" smtClean="0">
                <a:latin typeface="Britannic Bold" pitchFamily="-108" charset="0"/>
              </a:rPr>
              <a:t>Instructional &amp; preventative approach</a:t>
            </a:r>
          </a:p>
          <a:p>
            <a:pPr lvl="1" eaLnBrk="1" hangingPunct="1"/>
            <a:r>
              <a:rPr lang="en-US" sz="2600" dirty="0" smtClean="0">
                <a:latin typeface="Britannic Bold" pitchFamily="-108" charset="0"/>
              </a:rPr>
              <a:t>Integration</a:t>
            </a:r>
          </a:p>
          <a:p>
            <a:pPr lvl="1" eaLnBrk="1" hangingPunct="1"/>
            <a:r>
              <a:rPr lang="en-US" sz="2600" dirty="0" smtClean="0">
                <a:latin typeface="Britannic Bold" pitchFamily="-108" charset="0"/>
              </a:rPr>
              <a:t>Tier 1 for all</a:t>
            </a:r>
          </a:p>
          <a:p>
            <a:pPr eaLnBrk="1" hangingPunct="1"/>
            <a:endParaRPr lang="en-US" dirty="0" smtClean="0">
              <a:latin typeface="Times New Roman" pitchFamily="-1" charset="0"/>
            </a:endParaRPr>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113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section numbers, color coding, and structure into</a:t>
            </a:r>
            <a:r>
              <a:rPr lang="en-US" baseline="0" dirty="0" smtClean="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115</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4D38B0F-E0D6-4C45-8E82-0F223538F7A9}" type="slidenum">
              <a:rPr lang="en-US">
                <a:latin typeface="Arial" pitchFamily="-1" charset="0"/>
              </a:rPr>
              <a:pPr/>
              <a:t>116</a:t>
            </a:fld>
            <a:endParaRPr lang="en-US">
              <a:latin typeface="Arial" pitchFamily="-1"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latin typeface="Times New Roman" pitchFamily="-1" charset="0"/>
            </a:endParaRPr>
          </a:p>
        </p:txBody>
      </p:sp>
    </p:spTree>
    <p:extLst>
      <p:ext uri="{BB962C8B-B14F-4D97-AF65-F5344CB8AC3E}">
        <p14:creationId xmlns:p14="http://schemas.microsoft.com/office/powerpoint/2010/main" val="549993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E286AF4-0E90-0141-A094-44D7289B4779}" type="slidenum">
              <a:rPr lang="en-US"/>
              <a:pPr/>
              <a:t>117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7684836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140292" name="Slide Number Placeholder 3"/>
          <p:cNvSpPr>
            <a:spLocks noGrp="1"/>
          </p:cNvSpPr>
          <p:nvPr>
            <p:ph type="sldNum" sz="quarter" idx="5"/>
          </p:nvPr>
        </p:nvSpPr>
        <p:spPr>
          <a:noFill/>
        </p:spPr>
        <p:txBody>
          <a:bodyPr/>
          <a:lstStyle/>
          <a:p>
            <a:fld id="{0F98B19C-B8E4-264B-BBAB-16C0146F5F98}" type="slidenum">
              <a:rPr lang="en-US">
                <a:solidFill>
                  <a:srgbClr val="000000"/>
                </a:solidFill>
              </a:rPr>
              <a:pPr/>
              <a:t>118</a:t>
            </a:fld>
            <a:endParaRPr lang="en-US">
              <a:solidFill>
                <a:srgbClr val="000000"/>
              </a:solidFill>
            </a:endParaRPr>
          </a:p>
        </p:txBody>
      </p:sp>
    </p:spTree>
    <p:extLst>
      <p:ext uri="{BB962C8B-B14F-4D97-AF65-F5344CB8AC3E}">
        <p14:creationId xmlns:p14="http://schemas.microsoft.com/office/powerpoint/2010/main" val="23861281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119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34995515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0E209EBE-9F1F-3D44-8C88-2372CE4FD24D}" type="slidenum">
              <a:rPr lang="en-US">
                <a:latin typeface="Arial" pitchFamily="-1" charset="0"/>
              </a:rPr>
              <a:pPr/>
              <a:t>120</a:t>
            </a:fld>
            <a:endParaRPr lang="en-US">
              <a:latin typeface="Arial" pitchFamily="-1"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1597165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57AC06DF-82EB-204A-9AF1-6387DBCA2FDC}" type="slidenum">
              <a:rPr lang="en-US">
                <a:latin typeface="Arial" pitchFamily="-1" charset="0"/>
              </a:rPr>
              <a:pPr/>
              <a:t>122</a:t>
            </a:fld>
            <a:endParaRPr lang="en-US">
              <a:latin typeface="Arial" pitchFamily="-1"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11810692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DA77A162-CD07-A44A-80A1-768B72F2A838}" type="slidenum">
              <a:rPr lang="en-US">
                <a:latin typeface="Arial" pitchFamily="-1" charset="0"/>
              </a:rPr>
              <a:pPr/>
              <a:t>123</a:t>
            </a:fld>
            <a:endParaRPr lang="en-US">
              <a:latin typeface="Arial" pitchFamily="-1"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marL="228600" indent="-228600" eaLnBrk="1" hangingPunct="1">
              <a:lnSpc>
                <a:spcPct val="80000"/>
              </a:lnSpc>
            </a:pPr>
            <a:r>
              <a:rPr lang="en-US" sz="1000" dirty="0">
                <a:latin typeface="Arial" pitchFamily="-1" charset="0"/>
              </a:rPr>
              <a:t>SAY: </a:t>
            </a:r>
            <a:r>
              <a:rPr lang="en-US" sz="1000" i="1" dirty="0">
                <a:latin typeface="Arial" pitchFamily="-1" charset="0"/>
              </a:rPr>
              <a:t>Team should work from a specific action plan that specifies (a) what needs to be achieved, (b) what needs to be done, (c) who needs to do the work, (d) what resources are needed to achieve the desired outcome, (e) when the outcomes need to be achieved, (f) how progress will be monitored.</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pPr>
            <a:r>
              <a:rPr lang="en-US" sz="1000" i="1" dirty="0">
                <a:latin typeface="Arial" pitchFamily="-1" charset="0"/>
              </a:rPr>
              <a:t>Data must be collected to specify the above features of an action.</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pPr>
            <a:r>
              <a:rPr lang="en-US" sz="1000" i="1" dirty="0">
                <a:latin typeface="Arial" pitchFamily="-1" charset="0"/>
              </a:rPr>
              <a:t>A variety of data sources should be considered:</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buFontTx/>
              <a:buAutoNum type="arabicPeriod"/>
            </a:pPr>
            <a:r>
              <a:rPr lang="en-US" sz="1000" i="1" dirty="0">
                <a:latin typeface="Arial" pitchFamily="-1" charset="0"/>
              </a:rPr>
              <a:t>The EBS Survey allows staff members to give their perception of what is in place and the degree to which it needs to be improved. (Appendix 4).</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pPr>
            <a:r>
              <a:rPr lang="en-US" sz="1000" i="1" dirty="0">
                <a:latin typeface="Arial" pitchFamily="-1" charset="0"/>
              </a:rPr>
              <a:t>2. Office discipline referrals are collected in most schools and represent an excellent source of information to determine the general effectiveness of the school-wide discipline systems. (See </a:t>
            </a:r>
            <a:r>
              <a:rPr lang="en-US" sz="1000" i="1" dirty="0" err="1">
                <a:latin typeface="Arial" pitchFamily="-1" charset="0"/>
              </a:rPr>
              <a:t>www.swis.org</a:t>
            </a:r>
            <a:r>
              <a:rPr lang="en-US" sz="1000" i="1" dirty="0">
                <a:latin typeface="Arial" pitchFamily="-1" charset="0"/>
              </a:rPr>
              <a:t>)</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buFontTx/>
              <a:buAutoNum type="arabicPeriod" startAt="3"/>
            </a:pPr>
            <a:r>
              <a:rPr lang="en-US" sz="1000" i="1" dirty="0">
                <a:latin typeface="Arial" pitchFamily="-1" charset="0"/>
              </a:rPr>
              <a:t>Academic achievement data also can be used to identify which students might need behavioral supports.</a:t>
            </a:r>
          </a:p>
          <a:p>
            <a:pPr marL="228600" indent="-228600" eaLnBrk="1" hangingPunct="1">
              <a:lnSpc>
                <a:spcPct val="80000"/>
              </a:lnSpc>
            </a:pPr>
            <a:endParaRPr lang="en-US" sz="1000" i="1" dirty="0">
              <a:latin typeface="Arial" pitchFamily="-1" charset="0"/>
            </a:endParaRPr>
          </a:p>
          <a:p>
            <a:pPr marL="228600" indent="-228600" eaLnBrk="1" hangingPunct="1">
              <a:lnSpc>
                <a:spcPct val="80000"/>
              </a:lnSpc>
              <a:buFontTx/>
              <a:buAutoNum type="arabicPeriod" startAt="4"/>
            </a:pPr>
            <a:r>
              <a:rPr lang="en-US" sz="1000" i="1" dirty="0">
                <a:latin typeface="Arial" pitchFamily="-1" charset="0"/>
              </a:rPr>
              <a:t>Other information also might be available to guide how the action plan is developed and implemented, for example, (a) attendance/tardy patterns, (b) bus citations, (c) staff/parent recommendations.</a:t>
            </a:r>
          </a:p>
          <a:p>
            <a:pPr marL="228600" indent="-228600" eaLnBrk="1" hangingPunct="1">
              <a:lnSpc>
                <a:spcPct val="80000"/>
              </a:lnSpc>
              <a:buFontTx/>
              <a:buAutoNum type="arabicPeriod" startAt="4"/>
            </a:pPr>
            <a:endParaRPr lang="en-US" sz="1000" i="1" dirty="0">
              <a:latin typeface="Arial" pitchFamily="-1" charset="0"/>
            </a:endParaRPr>
          </a:p>
          <a:p>
            <a:pPr marL="228600" indent="-228600" eaLnBrk="1" hangingPunct="1">
              <a:lnSpc>
                <a:spcPct val="80000"/>
              </a:lnSpc>
              <a:buFontTx/>
              <a:buAutoNum type="arabicPeriod" startAt="4"/>
            </a:pPr>
            <a:r>
              <a:rPr lang="en-US" sz="1000" i="1" dirty="0">
                <a:latin typeface="Arial" pitchFamily="-1" charset="0"/>
              </a:rPr>
              <a:t> The Team Implementation Checklist (Appendix 3) can be used as an implementation self-monitoring tool, especially, w/r to systems level elements of school-wide PBS.</a:t>
            </a:r>
          </a:p>
          <a:p>
            <a:pPr marL="228600" indent="-228600" eaLnBrk="1" hangingPunct="1">
              <a:lnSpc>
                <a:spcPct val="80000"/>
              </a:lnSpc>
            </a:pPr>
            <a:endParaRPr lang="en-US" sz="1000" dirty="0">
              <a:latin typeface="Arial" pitchFamily="-1" charset="0"/>
            </a:endParaRPr>
          </a:p>
        </p:txBody>
      </p:sp>
    </p:spTree>
    <p:extLst>
      <p:ext uri="{BB962C8B-B14F-4D97-AF65-F5344CB8AC3E}">
        <p14:creationId xmlns:p14="http://schemas.microsoft.com/office/powerpoint/2010/main" val="57167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11</a:t>
            </a:fld>
            <a:endParaRPr lang="en-US"/>
          </a:p>
        </p:txBody>
      </p:sp>
    </p:spTree>
    <p:extLst>
      <p:ext uri="{BB962C8B-B14F-4D97-AF65-F5344CB8AC3E}">
        <p14:creationId xmlns:p14="http://schemas.microsoft.com/office/powerpoint/2010/main" val="15871635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FE746C4-DA83-C544-B664-90651D49932C}" type="slidenum">
              <a:rPr lang="en-US">
                <a:latin typeface="Arial" pitchFamily="-1" charset="0"/>
              </a:rPr>
              <a:pPr/>
              <a:t>124</a:t>
            </a:fld>
            <a:endParaRPr lang="en-US">
              <a:latin typeface="Arial" pitchFamily="-1"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23145012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A205C24-8674-664E-AF93-81D9D26313C3}" type="slidenum">
              <a:rPr lang="en-US">
                <a:latin typeface="Arial" pitchFamily="-1" charset="0"/>
              </a:rPr>
              <a:pPr/>
              <a:t>125</a:t>
            </a:fld>
            <a:endParaRPr lang="en-US">
              <a:latin typeface="Arial" pitchFamily="-1"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a:latin typeface="Arial" pitchFamily="-1" charset="0"/>
              </a:rPr>
              <a:t>SAY: </a:t>
            </a:r>
            <a:r>
              <a:rPr lang="en-US" i="1">
                <a:latin typeface="Arial" pitchFamily="-1" charset="0"/>
              </a:rPr>
              <a:t>In general, the implementation of a school-wide PBS approach at the school level is built around five main implementation steps.</a:t>
            </a:r>
            <a:endParaRPr lang="en-US">
              <a:latin typeface="Arial" pitchFamily="-1" charset="0"/>
            </a:endParaRPr>
          </a:p>
          <a:p>
            <a:pPr eaLnBrk="1" hangingPunct="1"/>
            <a:endParaRPr lang="en-US">
              <a:latin typeface="Arial" pitchFamily="-1" charset="0"/>
            </a:endParaRPr>
          </a:p>
        </p:txBody>
      </p:sp>
    </p:spTree>
    <p:extLst>
      <p:ext uri="{BB962C8B-B14F-4D97-AF65-F5344CB8AC3E}">
        <p14:creationId xmlns:p14="http://schemas.microsoft.com/office/powerpoint/2010/main" val="25002564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section numbers, color coding, and structure into</a:t>
            </a:r>
            <a:r>
              <a:rPr lang="en-US" baseline="0" dirty="0" smtClean="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127</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129</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7564610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section numbers, color coding, and structure into</a:t>
            </a:r>
            <a:r>
              <a:rPr lang="en-US" baseline="0" dirty="0" smtClean="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130</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section numbers, color coding, and structure into</a:t>
            </a:r>
            <a:r>
              <a:rPr lang="en-US" baseline="0" dirty="0" smtClean="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132</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section numbers, color coding, and structure into</a:t>
            </a:r>
            <a:r>
              <a:rPr lang="en-US" baseline="0" dirty="0" smtClean="0"/>
              <a:t> ppt.</a:t>
            </a:r>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134</a:t>
            </a:fld>
            <a:endParaRPr lang="en-US"/>
          </a:p>
        </p:txBody>
      </p:sp>
    </p:spTree>
    <p:extLst>
      <p:ext uri="{BB962C8B-B14F-4D97-AF65-F5344CB8AC3E}">
        <p14:creationId xmlns:p14="http://schemas.microsoft.com/office/powerpoint/2010/main" val="343404029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marL="228600" indent="-228600">
              <a:buFontTx/>
              <a:buAutoNum type="arabicPeriod"/>
            </a:pPr>
            <a:endParaRPr lang="en-US" dirty="0">
              <a:latin typeface="Arial" pitchFamily="-83" charset="0"/>
              <a:ea typeface="ＭＳ Ｐゴシック" pitchFamily="-108" charset="-128"/>
              <a:cs typeface="ＭＳ Ｐゴシック" pitchFamily="-108" charset="-128"/>
            </a:endParaRPr>
          </a:p>
        </p:txBody>
      </p:sp>
      <p:sp>
        <p:nvSpPr>
          <p:cNvPr id="130052" name="Slide Number Placeholder 3"/>
          <p:cNvSpPr>
            <a:spLocks noGrp="1"/>
          </p:cNvSpPr>
          <p:nvPr>
            <p:ph type="sldNum" sz="quarter" idx="5"/>
          </p:nvPr>
        </p:nvSpPr>
        <p:spPr>
          <a:noFill/>
        </p:spPr>
        <p:txBody>
          <a:bodyPr/>
          <a:lstStyle/>
          <a:p>
            <a:fld id="{498E23BE-AEF4-714F-A668-B275870025CA}" type="slidenum">
              <a:rPr lang="en-US">
                <a:solidFill>
                  <a:srgbClr val="000000"/>
                </a:solidFill>
              </a:rPr>
              <a:pPr/>
              <a:t>145</a:t>
            </a:fld>
            <a:endParaRPr lang="en-US">
              <a:solidFill>
                <a:srgbClr val="000000"/>
              </a:solidFill>
            </a:endParaRPr>
          </a:p>
        </p:txBody>
      </p:sp>
    </p:spTree>
    <p:extLst>
      <p:ext uri="{BB962C8B-B14F-4D97-AF65-F5344CB8AC3E}">
        <p14:creationId xmlns:p14="http://schemas.microsoft.com/office/powerpoint/2010/main" val="26229389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147</a:t>
            </a:fld>
            <a:endParaRPr lang="en-US"/>
          </a:p>
        </p:txBody>
      </p:sp>
    </p:spTree>
    <p:extLst>
      <p:ext uri="{BB962C8B-B14F-4D97-AF65-F5344CB8AC3E}">
        <p14:creationId xmlns:p14="http://schemas.microsoft.com/office/powerpoint/2010/main" val="15501080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72708" name="Slide Number Placeholder 3"/>
          <p:cNvSpPr>
            <a:spLocks noGrp="1"/>
          </p:cNvSpPr>
          <p:nvPr>
            <p:ph type="sldNum" sz="quarter" idx="5"/>
          </p:nvPr>
        </p:nvSpPr>
        <p:spPr>
          <a:noFill/>
        </p:spPr>
        <p:txBody>
          <a:bodyPr/>
          <a:lstStyle/>
          <a:p>
            <a:fld id="{12E072F8-D544-2C4E-BFCF-3A1338F84711}" type="slidenum">
              <a:rPr lang="en-US"/>
              <a:pPr/>
              <a:t>148</a:t>
            </a:fld>
            <a:endParaRPr lang="en-US"/>
          </a:p>
        </p:txBody>
      </p:sp>
    </p:spTree>
    <p:extLst>
      <p:ext uri="{BB962C8B-B14F-4D97-AF65-F5344CB8AC3E}">
        <p14:creationId xmlns:p14="http://schemas.microsoft.com/office/powerpoint/2010/main" val="358054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2A03D-E5E7-1A4A-9300-92307F79F3E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06E6D4-BA02-F743-877A-B32E56E4B71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846744686"/>
      </p:ext>
    </p:extLst>
  </p:cSld>
  <p:clrMapOvr>
    <a:masterClrMapping/>
  </p:clrMapOvr>
  <p:transition spd="slow">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169153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766571695"/>
      </p:ext>
    </p:extLst>
  </p:cSld>
  <p:clrMapOvr>
    <a:masterClrMapping/>
  </p:clrMapOvr>
  <p:transition spd="slow">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99529226"/>
      </p:ext>
    </p:extLst>
  </p:cSld>
  <p:clrMapOvr>
    <a:masterClrMapping/>
  </p:clrMapOvr>
  <p:transition spd="slow">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19839402"/>
      </p:ext>
    </p:extLst>
  </p:cSld>
  <p:clrMapOvr>
    <a:masterClrMapping/>
  </p:clrMapOvr>
  <p:transition spd="slow">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871916076"/>
      </p:ext>
    </p:extLst>
  </p:cSld>
  <p:clrMapOvr>
    <a:masterClrMapping/>
  </p:clrMapOvr>
  <p:transition spd="slow">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60957957"/>
      </p:ext>
    </p:extLst>
  </p:cSld>
  <p:clrMapOvr>
    <a:masterClrMapping/>
  </p:clrMapOvr>
  <p:transition spd="slow">
    <p:wipe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666636580"/>
      </p:ext>
    </p:extLst>
  </p:cSld>
  <p:clrMapOvr>
    <a:masterClrMapping/>
  </p:clrMapOvr>
  <p:transition spd="slow">
    <p:wipe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7527536"/>
      </p:ext>
    </p:extLst>
  </p:cSld>
  <p:clrMapOvr>
    <a:masterClrMapping/>
  </p:clrMapOvr>
  <p:transition spd="slow">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235639694"/>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533A7C-5F5D-194A-A053-726C4F1ACF3C}"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49552880"/>
      </p:ext>
    </p:extLst>
  </p:cSld>
  <p:clrMapOvr>
    <a:masterClrMapping/>
  </p:clrMapOvr>
  <p:transition spd="slow">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230609815"/>
      </p:ext>
    </p:extLst>
  </p:cSld>
  <p:clrMapOvr>
    <a:masterClrMapping/>
  </p:clrMapOvr>
  <p:transition spd="slow">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96784818"/>
      </p:ext>
    </p:extLst>
  </p:cSld>
  <p:clrMapOvr>
    <a:masterClrMapping/>
  </p:clrMapOvr>
  <p:transition spd="slow">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110754"/>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33111463"/>
      </p:ext>
    </p:extLst>
  </p:cSld>
  <p:clrMapOvr>
    <a:masterClrMapping/>
  </p:clrMapOvr>
  <p:transition spd="slow">
    <p:wipe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077255411"/>
      </p:ext>
    </p:extLst>
  </p:cSld>
  <p:clrMapOvr>
    <a:masterClrMapping/>
  </p:clrMapOvr>
  <p:transition spd="slow">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390907860"/>
      </p:ext>
    </p:extLst>
  </p:cSld>
  <p:clrMapOvr>
    <a:masterClrMapping/>
  </p:clrMapOvr>
  <p:transition spd="slow">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158180765"/>
      </p:ext>
    </p:extLst>
  </p:cSld>
  <p:clrMapOvr>
    <a:masterClrMapping/>
  </p:clrMapOvr>
  <p:transition spd="slow">
    <p:wipe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871796461"/>
      </p:ext>
    </p:extLst>
  </p:cSld>
  <p:clrMapOvr>
    <a:masterClrMapping/>
  </p:clrMapOvr>
  <p:transition spd="slow">
    <p:wipe dir="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085214736"/>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381944543"/>
      </p:ext>
    </p:extLst>
  </p:cSld>
  <p:clrMapOvr>
    <a:masterClrMapping/>
  </p:clrMapOvr>
  <p:transition spd="slow">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633174479"/>
      </p:ext>
    </p:extLst>
  </p:cSld>
  <p:clrMapOvr>
    <a:masterClrMapping/>
  </p:clrMapOvr>
  <p:transition spd="slow">
    <p:wipe dir="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2318481198"/>
      </p:ext>
    </p:extLst>
  </p:cSld>
  <p:clrMapOvr>
    <a:masterClrMapping/>
  </p:clrMapOvr>
  <p:transition spd="slow">
    <p:wipe dir="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730189376"/>
      </p:ext>
    </p:extLst>
  </p:cSld>
  <p:clrMapOvr>
    <a:masterClrMapping/>
  </p:clrMapOvr>
  <p:transition spd="slow">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547107222"/>
      </p:ext>
    </p:extLst>
  </p:cSld>
  <p:clrMapOvr>
    <a:masterClrMapping/>
  </p:clrMapOvr>
  <p:transition spd="slow">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7139641"/>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180632415"/>
      </p:ext>
    </p:extLst>
  </p:cSld>
  <p:clrMapOvr>
    <a:masterClrMapping/>
  </p:clrMapOvr>
  <p:transition spd="slow">
    <p:wipe dir="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742702714"/>
      </p:ext>
    </p:extLst>
  </p:cSld>
  <p:clrMapOvr>
    <a:masterClrMapping/>
  </p:clrMapOvr>
  <p:transition spd="slow">
    <p:wipe dir="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235320382"/>
      </p:ext>
    </p:extLst>
  </p:cSld>
  <p:clrMapOvr>
    <a:masterClrMapping/>
  </p:clrMapOvr>
  <p:transition spd="slow">
    <p:wipe dir="r"/>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096573558"/>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4BEF70-12B5-544D-A82B-8B628807DDE9}"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67312485"/>
      </p:ext>
    </p:extLst>
  </p:cSld>
  <p:clrMapOvr>
    <a:masterClrMapping/>
  </p:clrMapOvr>
  <p:transition spd="slow">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765803365"/>
      </p:ext>
    </p:extLst>
  </p:cSld>
  <p:clrMapOvr>
    <a:masterClrMapping/>
  </p:clrMapOvr>
  <p:transition spd="slow">
    <p:wipe dir="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69522113"/>
      </p:ext>
    </p:extLst>
  </p:cSld>
  <p:clrMapOvr>
    <a:masterClrMapping/>
  </p:clrMapOvr>
  <p:transition spd="slow">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75354526"/>
      </p:ext>
    </p:extLst>
  </p:cSld>
  <p:clrMapOvr>
    <a:masterClrMapping/>
  </p:clrMapOvr>
  <p:transition spd="slow">
    <p:wipe dir="r"/>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231192989"/>
      </p:ext>
    </p:extLst>
  </p:cSld>
  <p:clrMapOvr>
    <a:masterClrMapping/>
  </p:clrMapOvr>
  <p:transition spd="slow">
    <p:wipe dir="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816301566"/>
      </p:ext>
    </p:extLst>
  </p:cSld>
  <p:clrMapOvr>
    <a:masterClrMapping/>
  </p:clrMapOvr>
  <p:transition spd="slow">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719177109"/>
      </p:ext>
    </p:extLst>
  </p:cSld>
  <p:clrMapOvr>
    <a:masterClrMapping/>
  </p:clrMapOvr>
  <p:transition spd="slow">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8426942"/>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857038702"/>
      </p:ext>
    </p:extLst>
  </p:cSld>
  <p:clrMapOvr>
    <a:masterClrMapping/>
  </p:clrMapOvr>
  <p:transition spd="slow">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07829586"/>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1A8DAE-3FE6-8C4A-93B9-D550CA82B7B6}"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27204635"/>
      </p:ext>
    </p:extLst>
  </p:cSld>
  <p:clrMapOvr>
    <a:masterClrMapping/>
  </p:clrMapOvr>
  <p:transition spd="slow">
    <p:wipe dir="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69739003"/>
      </p:ext>
    </p:extLst>
  </p:cSld>
  <p:clrMapOvr>
    <a:masterClrMapping/>
  </p:clrMapOvr>
  <p:transition spd="slow">
    <p:wipe dir="r"/>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349864410"/>
      </p:ext>
    </p:extLst>
  </p:cSld>
  <p:clrMapOvr>
    <a:masterClrMapping/>
  </p:clrMapOvr>
  <p:transition spd="slow">
    <p:wipe dir="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989888923"/>
      </p:ext>
    </p:extLst>
  </p:cSld>
  <p:clrMapOvr>
    <a:masterClrMapping/>
  </p:clrMapOvr>
  <p:transition spd="slow">
    <p:wipe dir="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825574186"/>
      </p:ext>
    </p:extLst>
  </p:cSld>
  <p:clrMapOvr>
    <a:masterClrMapping/>
  </p:clrMapOvr>
  <p:transition spd="slow">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981258336"/>
      </p:ext>
    </p:extLst>
  </p:cSld>
  <p:clrMapOvr>
    <a:masterClrMapping/>
  </p:clrMapOvr>
  <p:transition spd="slow">
    <p:wipe dir="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668481564"/>
      </p:ext>
    </p:extLst>
  </p:cSld>
  <p:clrMapOvr>
    <a:masterClrMapping/>
  </p:clrMapOvr>
  <p:transition spd="slow">
    <p:wipe dir="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2804081"/>
      </p:ext>
    </p:extLst>
  </p:cSld>
  <p:clrMapOvr>
    <a:masterClrMapping/>
  </p:clrMapOvr>
  <p:transition spd="slow">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593238569"/>
      </p:ext>
    </p:extLst>
  </p:cSld>
  <p:clrMapOvr>
    <a:masterClrMapping/>
  </p:clrMapOvr>
  <p:transition spd="slow">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630703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726EE9-C46C-2647-BBE5-033A000BC2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8896F9-C749-8D40-8C25-E204E59D1C6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BA52C-99B0-AD4C-9FF8-9C1C71567A7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E45C6F-1118-7642-8127-C87AA7BBC9C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E45C6F-1118-7642-8127-C87AA7BBC9CD}" type="slidenum">
              <a:rPr lang="en-US" smtClean="0"/>
              <a:pPr>
                <a:defRPr/>
              </a:pPr>
              <a:t>‹#›</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6318938"/>
            <a:ext cx="1371600" cy="462862"/>
          </a:xfrm>
          <a:prstGeom prst="rect">
            <a:avLst/>
          </a:prstGeom>
          <a:noFill/>
          <a:ln>
            <a:noFill/>
          </a:ln>
        </p:spPr>
      </p:pic>
    </p:spTree>
    <p:extLst>
      <p:ext uri="{BB962C8B-B14F-4D97-AF65-F5344CB8AC3E}">
        <p14:creationId xmlns:p14="http://schemas.microsoft.com/office/powerpoint/2010/main" val="26559729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B7FA498-37EC-48A0-8615-F4D481678A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162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DDD76E-53A1-499F-B036-9AD3CD4893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040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BB5992-3DE1-49A4-AA01-9A4F89DB97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7880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376A55C-3CC8-42FD-B915-2CC485B8AF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8191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11690DD-997A-4AD6-99FF-2AAAAC70CF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65639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24CF1F5-E721-4247-B52C-DB2FF3C293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1326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7E148BC-AE1A-4980-97A4-F83DA15768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592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6101BEF-E4AE-4755-81A4-B5AE60E378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0770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03AA493-BB8D-44A4-9F04-FFE708D2DA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2133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068C19-B5C6-4120-8126-CC555CA868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6570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281655F-F972-43C0-ADFB-ABA02DF5C5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8221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447958927"/>
      </p:ext>
    </p:extLst>
  </p:cSld>
  <p:clrMapOvr>
    <a:masterClrMapping/>
  </p:clrMapOvr>
  <p:transition spd="slow">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455479043"/>
      </p:ext>
    </p:extLst>
  </p:cSld>
  <p:clrMapOvr>
    <a:masterClrMapping/>
  </p:clrMapOvr>
  <p:transition spd="slow">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812208348"/>
      </p:ext>
    </p:extLst>
  </p:cSld>
  <p:clrMapOvr>
    <a:masterClrMapping/>
  </p:clrMapOvr>
  <p:transition spd="slow">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808001290"/>
      </p:ext>
    </p:extLst>
  </p:cSld>
  <p:clrMapOvr>
    <a:masterClrMapping/>
  </p:clrMapOvr>
  <p:transition spd="slow">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775476759"/>
      </p:ext>
    </p:extLst>
  </p:cSld>
  <p:clrMapOvr>
    <a:masterClrMapping/>
  </p:clrMapOvr>
  <p:transition spd="slow">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900820691"/>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823481-AC41-EE41-A77A-E2D7F9A226D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858770737"/>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67528393"/>
      </p:ext>
    </p:extLst>
  </p:cSld>
  <p:clrMapOvr>
    <a:masterClrMapping/>
  </p:clrMapOvr>
  <p:transition spd="slow">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415516522"/>
      </p:ext>
    </p:extLst>
  </p:cSld>
  <p:clrMapOvr>
    <a:masterClrMapping/>
  </p:clrMapOvr>
  <p:transition spd="slow">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445259107"/>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869432370"/>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623954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71834569"/>
      </p:ext>
    </p:extLst>
  </p:cSld>
  <p:clrMapOvr>
    <a:masterClrMapping/>
  </p:clrMapOvr>
  <p:transition spd="slow">
    <p:wipe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27469567"/>
      </p:ext>
    </p:extLst>
  </p:cSld>
  <p:clrMapOvr>
    <a:masterClrMapping/>
  </p:clrMapOvr>
  <p:transition spd="slow">
    <p:wipe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148318305"/>
      </p:ext>
    </p:extLst>
  </p:cSld>
  <p:clrMapOvr>
    <a:masterClrMapping/>
  </p:clrMapOvr>
  <p:transition spd="slow">
    <p:wipe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216399819"/>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06B131-856A-974D-B0BA-6DA0129A1CC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687837101"/>
      </p:ext>
    </p:extLst>
  </p:cSld>
  <p:clrMapOvr>
    <a:masterClrMapping/>
  </p:clrMapOvr>
  <p:transition spd="slow">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914805260"/>
      </p:ext>
    </p:extLst>
  </p:cSld>
  <p:clrMapOvr>
    <a:masterClrMapping/>
  </p:clrMapOvr>
  <p:transition spd="slow">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00875372"/>
      </p:ext>
    </p:extLst>
  </p:cSld>
  <p:clrMapOvr>
    <a:masterClrMapping/>
  </p:clrMapOvr>
  <p:transition spd="slow">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788490973"/>
      </p:ext>
    </p:extLst>
  </p:cSld>
  <p:clrMapOvr>
    <a:masterClrMapping/>
  </p:clrMapOvr>
  <p:transition spd="slow">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91600384"/>
      </p:ext>
    </p:extLst>
  </p:cSld>
  <p:clrMapOvr>
    <a:masterClrMapping/>
  </p:clrMapOvr>
  <p:transition spd="slow">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286735357"/>
      </p:ext>
    </p:extLst>
  </p:cSld>
  <p:clrMapOvr>
    <a:masterClrMapping/>
  </p:clrMapOvr>
  <p:transition spd="slow">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23834748"/>
      </p:ext>
    </p:extLst>
  </p:cSld>
  <p:clrMapOvr>
    <a:masterClrMapping/>
  </p:clrMapOvr>
  <p:transition spd="slow">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53493732"/>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331093359"/>
      </p:ext>
    </p:extLst>
  </p:cSld>
  <p:clrMapOvr>
    <a:masterClrMapping/>
  </p:clrMapOvr>
  <p:transition spd="slow">
    <p:wipe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140258381"/>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96A74-180D-D44B-A58C-6E14100CCC0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609463586"/>
      </p:ext>
    </p:extLst>
  </p:cSld>
  <p:clrMapOvr>
    <a:masterClrMapping/>
  </p:clrMapOvr>
  <p:transition spd="slow">
    <p:wipe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973585152"/>
      </p:ext>
    </p:extLst>
  </p:cSld>
  <p:clrMapOvr>
    <a:masterClrMapping/>
  </p:clrMapOvr>
  <p:transition spd="slow">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40046129"/>
      </p:ext>
    </p:extLst>
  </p:cSld>
  <p:clrMapOvr>
    <a:masterClrMapping/>
  </p:clrMapOvr>
  <p:transition spd="slow">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71401361"/>
      </p:ext>
    </p:extLst>
  </p:cSld>
  <p:clrMapOvr>
    <a:masterClrMapping/>
  </p:clrMapOvr>
  <p:transition spd="slow">
    <p:wipe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039791943"/>
      </p:ext>
    </p:extLst>
  </p:cSld>
  <p:clrMapOvr>
    <a:masterClrMapping/>
  </p:clrMapOvr>
  <p:transition spd="slow">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718157994"/>
      </p:ext>
    </p:extLst>
  </p:cSld>
  <p:clrMapOvr>
    <a:masterClrMapping/>
  </p:clrMapOvr>
  <p:transition spd="slow">
    <p:wipe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2317252889"/>
      </p:ext>
    </p:extLst>
  </p:cSld>
  <p:clrMapOvr>
    <a:masterClrMapping/>
  </p:clrMapOvr>
  <p:transition spd="slow">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414510725"/>
      </p:ext>
    </p:extLst>
  </p:cSld>
  <p:clrMapOvr>
    <a:masterClrMapping/>
  </p:clrMapOvr>
  <p:transition spd="slow">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51525"/>
          </a:xfrm>
        </p:spPr>
        <p:txBody>
          <a:bodyPr vert="eaVert"/>
          <a:lstStyle>
            <a:lvl1pPr>
              <a:defRPr>
                <a:solidFill>
                  <a:srgbClr val="206228"/>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851525"/>
          </a:xfrm>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138246908"/>
      </p:ext>
    </p:extLst>
  </p:cSld>
  <p:clrMapOvr>
    <a:masterClrMapping/>
  </p:clrMapOvr>
  <p:transition spd="slow">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675461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526CE9-D091-7C4E-9815-2B48E9C4C13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marL="0" indent="0" algn="ctr">
              <a:defRPr sz="4800" b="1">
                <a:solidFill>
                  <a:srgbClr val="20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2062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4117244326"/>
      </p:ext>
    </p:extLst>
  </p:cSld>
  <p:clrMapOvr>
    <a:masterClrMapping/>
  </p:clrMapOvr>
  <p:transition spd="slow">
    <p:wipe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46172"/>
            <a:ext cx="9144000" cy="1143000"/>
          </a:xfrm>
        </p:spPr>
        <p:txBody>
          <a:bodyPr/>
          <a:lstStyle>
            <a:lvl1pPr>
              <a:defRPr b="0">
                <a:solidFill>
                  <a:srgbClr val="206228"/>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696906689"/>
      </p:ext>
    </p:extLst>
  </p:cSld>
  <p:clrMapOvr>
    <a:masterClrMapping/>
  </p:clrMapOvr>
  <p:transition spd="slow">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marL="0" indent="0" algn="l">
              <a:defRPr sz="4000" b="1" cap="all">
                <a:solidFill>
                  <a:srgbClr val="206228"/>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20622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206228"/>
                </a:solidFill>
              </a:defRPr>
            </a:lvl1pPr>
          </a:lstStyle>
          <a:p>
            <a:fld id="{1580A6EB-69F5-4723-B5E3-A6D9E36A957A}" type="datetime1">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538008060"/>
      </p:ext>
    </p:extLst>
  </p:cSld>
  <p:clrMapOvr>
    <a:masterClrMapping/>
  </p:clrMapOvr>
  <p:transition spd="slow">
    <p:wipe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a:defRPr sz="2800">
                <a:solidFill>
                  <a:srgbClr val="206228"/>
                </a:solidFill>
              </a:defRPr>
            </a:lvl1pPr>
            <a:lvl2pPr>
              <a:defRPr sz="2400">
                <a:solidFill>
                  <a:srgbClr val="206228"/>
                </a:solidFill>
              </a:defRPr>
            </a:lvl2pPr>
            <a:lvl3pPr>
              <a:defRPr sz="2000">
                <a:solidFill>
                  <a:srgbClr val="206228"/>
                </a:solidFill>
              </a:defRPr>
            </a:lvl3pPr>
            <a:lvl4pPr>
              <a:defRPr sz="1800">
                <a:solidFill>
                  <a:srgbClr val="206228"/>
                </a:solidFill>
              </a:defRPr>
            </a:lvl4pPr>
            <a:lvl5pPr>
              <a:defRPr sz="1800">
                <a:solidFill>
                  <a:srgbClr val="206228"/>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936409075"/>
      </p:ext>
    </p:extLst>
  </p:cSld>
  <p:clrMapOvr>
    <a:masterClrMapping/>
  </p:clrMapOvr>
  <p:transition spd="slow">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22438"/>
            <a:ext cx="4040188"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722438"/>
            <a:ext cx="4041775" cy="639762"/>
          </a:xfrm>
        </p:spPr>
        <p:txBody>
          <a:bodyPr anchor="b"/>
          <a:lstStyle>
            <a:lvl1pPr marL="0" indent="0">
              <a:buNone/>
              <a:defRPr sz="2400" b="1">
                <a:solidFill>
                  <a:srgbClr val="2062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solidFill>
                  <a:srgbClr val="206228"/>
                </a:solidFill>
              </a:defRPr>
            </a:lvl1pPr>
            <a:lvl2pPr>
              <a:defRPr sz="2000">
                <a:solidFill>
                  <a:srgbClr val="206228"/>
                </a:solidFill>
              </a:defRPr>
            </a:lvl2pPr>
            <a:lvl3pPr>
              <a:defRPr sz="1800">
                <a:solidFill>
                  <a:srgbClr val="206228"/>
                </a:solidFill>
              </a:defRPr>
            </a:lvl3pPr>
            <a:lvl4pPr>
              <a:defRPr sz="1600">
                <a:solidFill>
                  <a:srgbClr val="206228"/>
                </a:solidFill>
              </a:defRPr>
            </a:lvl4pPr>
            <a:lvl5pPr>
              <a:defRPr sz="1600">
                <a:solidFill>
                  <a:srgbClr val="206228"/>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8" name="Footer Placeholder 7"/>
          <p:cNvSpPr>
            <a:spLocks noGrp="1"/>
          </p:cNvSpPr>
          <p:nvPr>
            <p:ph type="ftr" sz="quarter" idx="11"/>
          </p:nvPr>
        </p:nvSpPr>
        <p:spPr/>
        <p:txBody>
          <a:bodyPr/>
          <a:lstStyle>
            <a:lvl1pPr>
              <a:defRPr>
                <a:solidFill>
                  <a:srgbClr val="206228"/>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34027551"/>
      </p:ext>
    </p:extLst>
  </p:cSld>
  <p:clrMapOvr>
    <a:masterClrMapping/>
  </p:clrMapOvr>
  <p:transition spd="slow">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4" name="Footer Placeholder 3"/>
          <p:cNvSpPr>
            <a:spLocks noGrp="1"/>
          </p:cNvSpPr>
          <p:nvPr>
            <p:ph type="ftr" sz="quarter" idx="11"/>
          </p:nvPr>
        </p:nvSpPr>
        <p:spPr/>
        <p:txBody>
          <a:bodyPr/>
          <a:lstStyle>
            <a:lvl1pPr>
              <a:defRPr>
                <a:solidFill>
                  <a:srgbClr val="206228"/>
                </a:solidFill>
              </a:defRPr>
            </a:lvl1pPr>
          </a:lstStyle>
          <a:p>
            <a:endParaRPr lang="en-US"/>
          </a:p>
        </p:txBody>
      </p:sp>
      <p:sp>
        <p:nvSpPr>
          <p:cNvPr id="5" name="Slide Number Placeholder 4"/>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3520685980"/>
      </p:ext>
    </p:extLst>
  </p:cSld>
  <p:clrMapOvr>
    <a:masterClrMapping/>
  </p:clrMapOvr>
  <p:transition spd="slow">
    <p:wipe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3" name="Footer Placeholder 2"/>
          <p:cNvSpPr>
            <a:spLocks noGrp="1"/>
          </p:cNvSpPr>
          <p:nvPr>
            <p:ph type="ftr" sz="quarter" idx="11"/>
          </p:nvPr>
        </p:nvSpPr>
        <p:spPr/>
        <p:txBody>
          <a:bodyPr/>
          <a:lstStyle>
            <a:lvl1pPr>
              <a:defRPr>
                <a:solidFill>
                  <a:srgbClr val="206228"/>
                </a:solidFill>
              </a:defRPr>
            </a:lvl1pPr>
          </a:lstStyle>
          <a:p>
            <a:endParaRPr lang="en-US"/>
          </a:p>
        </p:txBody>
      </p:sp>
      <p:sp>
        <p:nvSpPr>
          <p:cNvPr id="4" name="Slide Number Placeholder 3"/>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975143747"/>
      </p:ext>
    </p:extLst>
  </p:cSld>
  <p:clrMapOvr>
    <a:masterClrMapping/>
  </p:clrMapOvr>
  <p:transition spd="slow">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Content Placeholder 2"/>
          <p:cNvSpPr>
            <a:spLocks noGrp="1"/>
          </p:cNvSpPr>
          <p:nvPr>
            <p:ph idx="1"/>
          </p:nvPr>
        </p:nvSpPr>
        <p:spPr>
          <a:xfrm>
            <a:off x="3581400" y="609600"/>
            <a:ext cx="5111750" cy="5853113"/>
          </a:xfrm>
        </p:spPr>
        <p:txBody>
          <a:bodyPr/>
          <a:lstStyle>
            <a:lvl1pPr>
              <a:defRPr sz="3200">
                <a:solidFill>
                  <a:srgbClr val="206228"/>
                </a:solidFill>
              </a:defRPr>
            </a:lvl1pPr>
            <a:lvl2pPr>
              <a:defRPr sz="2800">
                <a:solidFill>
                  <a:srgbClr val="206228"/>
                </a:solidFill>
              </a:defRPr>
            </a:lvl2pPr>
            <a:lvl3pPr>
              <a:defRPr sz="2400">
                <a:solidFill>
                  <a:srgbClr val="206228"/>
                </a:solidFill>
              </a:defRPr>
            </a:lvl3pPr>
            <a:lvl4pPr>
              <a:defRPr sz="2000">
                <a:solidFill>
                  <a:srgbClr val="206228"/>
                </a:solidFill>
              </a:defRPr>
            </a:lvl4pPr>
            <a:lvl5pPr>
              <a:defRPr sz="2000">
                <a:solidFill>
                  <a:srgbClr val="206228"/>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71650"/>
            <a:ext cx="3008313" cy="4691063"/>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1954406526"/>
      </p:ext>
    </p:extLst>
  </p:cSld>
  <p:clrMapOvr>
    <a:masterClrMapping/>
  </p:clrMapOvr>
  <p:transition spd="slow">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06228"/>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20622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0622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6" name="Footer Placeholder 5"/>
          <p:cNvSpPr>
            <a:spLocks noGrp="1"/>
          </p:cNvSpPr>
          <p:nvPr>
            <p:ph type="ftr" sz="quarter" idx="11"/>
          </p:nvPr>
        </p:nvSpPr>
        <p:spPr/>
        <p:txBody>
          <a:bodyPr/>
          <a:lstStyle>
            <a:lvl1pPr>
              <a:defRPr>
                <a:solidFill>
                  <a:srgbClr val="206228"/>
                </a:solidFill>
              </a:defRPr>
            </a:lvl1pPr>
          </a:lstStyle>
          <a:p>
            <a:endParaRPr lang="en-US"/>
          </a:p>
        </p:txBody>
      </p:sp>
    </p:spTree>
    <p:extLst>
      <p:ext uri="{BB962C8B-B14F-4D97-AF65-F5344CB8AC3E}">
        <p14:creationId xmlns:p14="http://schemas.microsoft.com/office/powerpoint/2010/main" val="3431822933"/>
      </p:ext>
    </p:extLst>
  </p:cSld>
  <p:clrMapOvr>
    <a:masterClrMapping/>
  </p:clrMapOvr>
  <p:transition spd="slow">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206228"/>
                </a:solidFill>
              </a:defRPr>
            </a:lvl1pPr>
            <a:lvl2pPr>
              <a:defRPr>
                <a:solidFill>
                  <a:srgbClr val="206228"/>
                </a:solidFill>
              </a:defRPr>
            </a:lvl2pPr>
            <a:lvl3pPr>
              <a:defRPr>
                <a:solidFill>
                  <a:srgbClr val="206228"/>
                </a:solidFill>
              </a:defRPr>
            </a:lvl3pPr>
            <a:lvl4pPr>
              <a:defRPr>
                <a:solidFill>
                  <a:srgbClr val="206228"/>
                </a:solidFill>
              </a:defRPr>
            </a:lvl4pPr>
            <a:lvl5pPr>
              <a:defRPr>
                <a:solidFill>
                  <a:srgbClr val="206228"/>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206228"/>
                </a:solidFill>
              </a:defRPr>
            </a:lvl1pPr>
          </a:lstStyle>
          <a:p>
            <a:fld id="{322C4C42-7CB5-4C58-90B5-F2852BAF47E5}" type="datetimeFigureOut">
              <a:rPr lang="en-US" smtClean="0"/>
              <a:pPr/>
              <a:t>10/3/17</a:t>
            </a:fld>
            <a:endParaRPr lang="en-US"/>
          </a:p>
        </p:txBody>
      </p:sp>
      <p:sp>
        <p:nvSpPr>
          <p:cNvPr id="5" name="Footer Placeholder 4"/>
          <p:cNvSpPr>
            <a:spLocks noGrp="1"/>
          </p:cNvSpPr>
          <p:nvPr>
            <p:ph type="ftr" sz="quarter" idx="11"/>
          </p:nvPr>
        </p:nvSpPr>
        <p:spPr/>
        <p:txBody>
          <a:bodyPr/>
          <a:lstStyle>
            <a:lvl1pPr>
              <a:defRPr>
                <a:solidFill>
                  <a:srgbClr val="206228"/>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206228"/>
                </a:solidFill>
              </a:defRPr>
            </a:lvl1pPr>
          </a:lstStyle>
          <a:p>
            <a:fld id="{852A35A8-8A7B-4936-A13E-9DCE03B69ACF}" type="slidenum">
              <a:rPr lang="en-US" smtClean="0"/>
              <a:pPr/>
              <a:t>‹#›</a:t>
            </a:fld>
            <a:endParaRPr lang="en-US"/>
          </a:p>
        </p:txBody>
      </p:sp>
    </p:spTree>
    <p:extLst>
      <p:ext uri="{BB962C8B-B14F-4D97-AF65-F5344CB8AC3E}">
        <p14:creationId xmlns:p14="http://schemas.microsoft.com/office/powerpoint/2010/main" val="2891143150"/>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22"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slideLayout" Target="../slideLayouts/slideLayout125.xml"/><Relationship Id="rId13" Type="http://schemas.openxmlformats.org/officeDocument/2006/relationships/theme" Target="../theme/theme10.xml"/><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slideLayout" Target="../slideLayouts/slideLayout137.xml"/><Relationship Id="rId13" Type="http://schemas.openxmlformats.org/officeDocument/2006/relationships/theme" Target="../theme/theme11.xml"/><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theme" Target="../theme/theme12.xml"/><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theme" Target="../theme/theme3.xml"/><Relationship Id="rId15" Type="http://schemas.openxmlformats.org/officeDocument/2006/relationships/image" Target="../media/image6.jpeg"/><Relationship Id="rId16" Type="http://schemas.openxmlformats.org/officeDocument/2006/relationships/image" Target="../media/image7.png"/><Relationship Id="rId17" Type="http://schemas.openxmlformats.org/officeDocument/2006/relationships/image" Target="../media/image8.pn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4.xml"/><Relationship Id="rId13" Type="http://schemas.openxmlformats.org/officeDocument/2006/relationships/image" Target="../media/image9.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slideLayout" Target="../slideLayouts/slideLayout65.xml"/><Relationship Id="rId13" Type="http://schemas.openxmlformats.org/officeDocument/2006/relationships/theme" Target="../theme/theme5.xml"/><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theme" Target="../theme/theme6.xml"/><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theme" Target="../theme/theme7.xml"/><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theme" Target="../theme/theme8.xml"/><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slideLayout" Target="../slideLayouts/slideLayout113.xml"/><Relationship Id="rId13" Type="http://schemas.openxmlformats.org/officeDocument/2006/relationships/theme" Target="../theme/theme9.xml"/><Relationship Id="rId14" Type="http://schemas.openxmlformats.org/officeDocument/2006/relationships/image" Target="../media/image10.png"/><Relationship Id="rId15" Type="http://schemas.openxmlformats.org/officeDocument/2006/relationships/image" Target="../media/image11.png"/><Relationship Id="rId16" Type="http://schemas.openxmlformats.org/officeDocument/2006/relationships/image" Target="../media/image12.png"/><Relationship Id="rId17" Type="http://schemas.openxmlformats.org/officeDocument/2006/relationships/image" Target="../media/image13.pn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B5A9E75F-C4C2-CB44-B95A-166144F71EAB}" type="slidenum">
              <a:rPr lang="en-US"/>
              <a:pPr>
                <a:defRPr/>
              </a:pPr>
              <a:t>‹#›</a:t>
            </a:fld>
            <a:endParaRPr lang="en-US"/>
          </a:p>
        </p:txBody>
      </p:sp>
      <p:grpSp>
        <p:nvGrpSpPr>
          <p:cNvPr id="37" name="Group 36"/>
          <p:cNvGrpSpPr/>
          <p:nvPr userDrawn="1"/>
        </p:nvGrpSpPr>
        <p:grpSpPr>
          <a:xfrm>
            <a:off x="7391400" y="6248400"/>
            <a:ext cx="1748495" cy="609600"/>
            <a:chOff x="7391400" y="6248400"/>
            <a:chExt cx="1748495" cy="609600"/>
          </a:xfrm>
        </p:grpSpPr>
        <p:grpSp>
          <p:nvGrpSpPr>
            <p:cNvPr id="38" name="Group 37"/>
            <p:cNvGrpSpPr/>
            <p:nvPr userDrawn="1"/>
          </p:nvGrpSpPr>
          <p:grpSpPr>
            <a:xfrm>
              <a:off x="7391400" y="6248400"/>
              <a:ext cx="1676400" cy="609600"/>
              <a:chOff x="-990600" y="2057400"/>
              <a:chExt cx="6019800" cy="2692400"/>
            </a:xfrm>
          </p:grpSpPr>
          <p:pic>
            <p:nvPicPr>
              <p:cNvPr id="40" name="Picture 39"/>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41" name="Picture 40"/>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42" name="Picture 41"/>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39" name="Picture 38"/>
            <p:cNvPicPr>
              <a:picLocks noChangeAspect="1"/>
            </p:cNvPicPr>
            <p:nvPr userDrawn="1"/>
          </p:nvPicPr>
          <p:blipFill>
            <a:blip r:embed="rId22"/>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78"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10/3/17</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419924487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ransition spd="slow">
    <p:wipe dir="r"/>
  </p:transition>
  <p:timing>
    <p:tnLst>
      <p:par>
        <p:cTn id="1" dur="indefinite" restart="never" nodeType="tmRoot"/>
      </p:par>
    </p:tnLst>
  </p:timing>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10/3/17</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373812908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ransition spd="slow">
    <p:wipe dir="r"/>
  </p:transition>
  <p:timing>
    <p:tnLst>
      <p:par>
        <p:cTn id="1" dur="indefinite" restart="never" nodeType="tmRoot"/>
      </p:par>
    </p:tnLst>
  </p:timing>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10/3/17</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261347384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ransition spd="slow">
    <p:wipe dir="r"/>
  </p:transition>
  <p:timing>
    <p:tnLst>
      <p:par>
        <p:cTn id="1" dur="indefinite" restart="never" nodeType="tmRoot"/>
      </p:par>
    </p:tnLst>
  </p:timing>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defRPr/>
            </a:pPr>
            <a:endParaRPr lang="en-US"/>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pPr>
                <a:defRPr/>
              </a:pPr>
              <a:t>‹#›</a:t>
            </a:fld>
            <a:endParaRPr lang="en-US"/>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7"/>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85097"/>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ea typeface="ＭＳ Ｐゴシック" pitchFamily="-108" charset="-128"/>
                <a:cs typeface="ＭＳ Ｐゴシック" pitchFamily="-108" charset="-128"/>
              </a:defRPr>
            </a:lvl1pPr>
          </a:lstStyle>
          <a:p>
            <a:pPr>
              <a:defRPr/>
            </a:pPr>
            <a:endParaRPr lang="en-US">
              <a:solidFill>
                <a:srgbClr val="000000"/>
              </a:solidFill>
            </a:endParaRPr>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ea typeface="ＭＳ Ｐゴシック" pitchFamily="-108" charset="-128"/>
                <a:cs typeface="ＭＳ Ｐゴシック" pitchFamily="-108" charset="-128"/>
              </a:defRPr>
            </a:lvl1pPr>
          </a:lstStyle>
          <a:p>
            <a:pPr>
              <a:defRPr/>
            </a:pPr>
            <a:endParaRPr lang="en-US">
              <a:solidFill>
                <a:srgbClr val="000000"/>
              </a:solidFill>
            </a:endParaRPr>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5C0A490-E61E-477F-AB26-0D4595639AC0}" type="slidenum">
              <a:rPr lang="en-US" altLang="en-US" smtClean="0">
                <a:solidFill>
                  <a:srgbClr val="000000"/>
                </a:solidFill>
                <a:latin typeface="Arial" panose="020B0604020202020204" pitchFamily="34" charset="0"/>
                <a:ea typeface="ＭＳ Ｐゴシック" panose="020B0600070205080204" pitchFamily="34" charset="-128"/>
                <a:cs typeface="+mn-cs"/>
              </a:rPr>
              <a:pPr/>
              <a:t>‹#›</a:t>
            </a:fld>
            <a:endParaRPr lang="en-US" altLang="en-US" smtClean="0">
              <a:solidFill>
                <a:srgbClr val="000000"/>
              </a:solidFill>
              <a:latin typeface="Arial" panose="020B0604020202020204" pitchFamily="34" charset="0"/>
              <a:ea typeface="ＭＳ Ｐゴシック" panose="020B0600070205080204" pitchFamily="34" charset="-128"/>
              <a:cs typeface="+mn-cs"/>
            </a:endParaRPr>
          </a:p>
        </p:txBody>
      </p:sp>
      <p:pic>
        <p:nvPicPr>
          <p:cNvPr id="20487" name="Picture 8"/>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5791200" y="6019800"/>
            <a:ext cx="3297238" cy="762000"/>
          </a:xfrm>
          <a:prstGeom prst="rect">
            <a:avLst/>
          </a:prstGeom>
          <a:noFill/>
          <a:ln w="25400">
            <a:solidFill>
              <a:srgbClr val="3664C7"/>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6211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cs typeface="Britannic Bold" pitchFamily="-111" charset="0"/>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cs typeface="Britannic Bold" pitchFamily="-111" charset="0"/>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cs typeface="Britannic Bold" pitchFamily="-111" charset="0"/>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cs typeface="Britannic Bold" pitchFamily="-111" charset="0"/>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10/3/17</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22273644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ransition spd="slow">
    <p:wipe dir="r"/>
  </p:transition>
  <p:timing>
    <p:tnLst>
      <p:par>
        <p:cTn id="1" dur="indefinite" restart="never" nodeType="tmRoot"/>
      </p:par>
    </p:tnLst>
  </p:timing>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10/3/17</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17637387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spd="slow">
    <p:wipe dir="r"/>
  </p:transition>
  <p:timing>
    <p:tnLst>
      <p:par>
        <p:cTn id="1" dur="indefinite" restart="never" nodeType="tmRoot"/>
      </p:par>
    </p:tnLst>
  </p:timing>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10/3/17</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337998803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ransition spd="slow">
    <p:wipe dir="r"/>
  </p:transition>
  <p:timing>
    <p:tnLst>
      <p:par>
        <p:cTn id="1" dur="indefinite" restart="never" nodeType="tmRoot"/>
      </p:par>
    </p:tnLst>
  </p:timing>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10/3/17</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4832266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spd="slow">
    <p:wipe dir="r"/>
  </p:transition>
  <p:timing>
    <p:tnLst>
      <p:par>
        <p:cTn id="1" dur="indefinite" restart="never" nodeType="tmRoot"/>
      </p:par>
    </p:tnLst>
  </p:timing>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sp>
        <p:nvSpPr>
          <p:cNvPr id="2" name="Title Placeholder 1"/>
          <p:cNvSpPr>
            <a:spLocks noGrp="1"/>
          </p:cNvSpPr>
          <p:nvPr>
            <p:ph type="title"/>
          </p:nvPr>
        </p:nvSpPr>
        <p:spPr>
          <a:xfrm>
            <a:off x="0" y="546172"/>
            <a:ext cx="9144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6228"/>
                </a:solidFill>
              </a:defRPr>
            </a:lvl1pPr>
          </a:lstStyle>
          <a:p>
            <a:pPr fontAlgn="auto">
              <a:spcBef>
                <a:spcPts val="0"/>
              </a:spcBef>
              <a:spcAft>
                <a:spcPts val="0"/>
              </a:spcAft>
            </a:pPr>
            <a:fld id="{322C4C42-7CB5-4C58-90B5-F2852BAF47E5}" type="datetimeFigureOut">
              <a:rPr lang="en-US" smtClean="0">
                <a:latin typeface="Calibri"/>
                <a:ea typeface="+mn-ea"/>
                <a:cs typeface="+mn-cs"/>
              </a:rPr>
              <a:pPr fontAlgn="auto">
                <a:spcBef>
                  <a:spcPts val="0"/>
                </a:spcBef>
                <a:spcAft>
                  <a:spcPts val="0"/>
                </a:spcAft>
              </a:pPr>
              <a:t>10/3/17</a:t>
            </a:fld>
            <a:endParaRPr lang="en-US">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206228"/>
                </a:solidFill>
              </a:defRPr>
            </a:lvl1pPr>
          </a:lstStyle>
          <a:p>
            <a:pPr fontAlgn="auto">
              <a:spcBef>
                <a:spcPts val="0"/>
              </a:spcBef>
              <a:spcAft>
                <a:spcPts val="0"/>
              </a:spcAft>
            </a:pPr>
            <a:endParaRPr lang="en-US">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6228"/>
                </a:solidFill>
              </a:defRPr>
            </a:lvl1pPr>
          </a:lstStyle>
          <a:p>
            <a:pPr fontAlgn="auto">
              <a:spcBef>
                <a:spcPts val="0"/>
              </a:spcBef>
              <a:spcAft>
                <a:spcPts val="0"/>
              </a:spcAft>
            </a:pPr>
            <a:fld id="{852A35A8-8A7B-4936-A13E-9DCE03B69ACF}" type="slidenum">
              <a:rPr lang="en-US" smtClean="0">
                <a:latin typeface="Calibri"/>
                <a:ea typeface="+mn-ea"/>
                <a:cs typeface="+mn-cs"/>
              </a:rPr>
              <a:pPr fontAlgn="auto">
                <a:spcBef>
                  <a:spcPts val="0"/>
                </a:spcBef>
                <a:spcAft>
                  <a:spcPts val="0"/>
                </a:spcAft>
              </a:pPr>
              <a:t>‹#›</a:t>
            </a:fld>
            <a:endParaRPr lang="en-US">
              <a:latin typeface="Calibri"/>
              <a:ea typeface="+mn-ea"/>
              <a:cs typeface="+mn-cs"/>
            </a:endParaRPr>
          </a:p>
        </p:txBody>
      </p:sp>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0" name="Picture 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1" name="Rectangle 10"/>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3" name="Picture 1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
        <p:nvSpPr>
          <p:cNvPr id="14" name="Rectangle 13"/>
          <p:cNvSpPr/>
          <p:nvPr/>
        </p:nvSpPr>
        <p:spPr>
          <a:xfrm rot="10800000">
            <a:off x="0" y="2092"/>
            <a:ext cx="9144000" cy="557058"/>
          </a:xfrm>
          <a:prstGeom prst="rect">
            <a:avLst/>
          </a:prstGeom>
          <a:gradFill flip="none" rotWithShape="1">
            <a:gsLst>
              <a:gs pos="33000">
                <a:srgbClr val="00B050"/>
              </a:gs>
              <a:gs pos="55000">
                <a:srgbClr val="94E494"/>
              </a:gs>
              <a:gs pos="8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206228"/>
              </a:solidFill>
            </a:endParaRPr>
          </a:p>
        </p:txBody>
      </p:sp>
      <p:pic>
        <p:nvPicPr>
          <p:cNvPr id="15" name="Picture 14"/>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5880" y="-72829"/>
            <a:ext cx="2101243" cy="70690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96200" y="6477000"/>
            <a:ext cx="1329906" cy="283713"/>
          </a:xfrm>
          <a:prstGeom prst="rect">
            <a:avLst/>
          </a:prstGeom>
        </p:spPr>
      </p:pic>
    </p:spTree>
    <p:extLst>
      <p:ext uri="{BB962C8B-B14F-4D97-AF65-F5344CB8AC3E}">
        <p14:creationId xmlns:p14="http://schemas.microsoft.com/office/powerpoint/2010/main" val="226288219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ransition spd="slow">
    <p:wipe dir="r"/>
  </p:transition>
  <p:timing>
    <p:tnLst>
      <p:par>
        <p:cTn id="1" dur="indefinite" restart="never" nodeType="tmRoot"/>
      </p:par>
    </p:tnLst>
  </p:timing>
  <p:txStyles>
    <p:titleStyle>
      <a:lvl1pPr marL="0" indent="573088" algn="l" defTabSz="914400" rtl="0" eaLnBrk="1" latinLnBrk="0" hangingPunct="1">
        <a:spcBef>
          <a:spcPct val="0"/>
        </a:spcBef>
        <a:buNone/>
        <a:defRPr sz="4400" kern="1200">
          <a:solidFill>
            <a:srgbClr val="206228"/>
          </a:solidFill>
          <a:latin typeface="+mj-lt"/>
          <a:ea typeface="+mj-ea"/>
          <a:cs typeface="+mj-cs"/>
        </a:defRPr>
      </a:lvl1pPr>
    </p:titleStyle>
    <p:bodyStyle>
      <a:lvl1pPr marL="342900" indent="-342900" algn="l" defTabSz="914400" rtl="0" eaLnBrk="1" latinLnBrk="0" hangingPunct="1">
        <a:spcBef>
          <a:spcPct val="20000"/>
        </a:spcBef>
        <a:buFont typeface="Wingdings 3" panose="05040102010807070707" pitchFamily="18" charset="2"/>
        <a:buChar char=""/>
        <a:defRPr sz="3200" kern="1200">
          <a:solidFill>
            <a:srgbClr val="20622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6228"/>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6228"/>
          </a:solidFill>
          <a:latin typeface="+mn-lt"/>
          <a:ea typeface="+mn-ea"/>
          <a:cs typeface="+mn-cs"/>
        </a:defRPr>
      </a:lvl3pPr>
      <a:lvl4pPr marL="17145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4pPr>
      <a:lvl5pPr marL="2171700" indent="-342900" algn="l" defTabSz="914400" rtl="0" eaLnBrk="1" latinLnBrk="0" hangingPunct="1">
        <a:spcBef>
          <a:spcPct val="20000"/>
        </a:spcBef>
        <a:buFont typeface="Arial" panose="020B0604020202020204" pitchFamily="34" charset="0"/>
        <a:buChar char="•"/>
        <a:defRPr sz="2000" kern="1200">
          <a:solidFill>
            <a:srgbClr val="20622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7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2.xml"/></Relationships>
</file>

<file path=ppt/slides/_rels/slide10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7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8.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 Id="rId3" Type="http://schemas.openxmlformats.org/officeDocument/2006/relationships/image" Target="../media/image27.png"/></Relationships>
</file>

<file path=ppt/slides/_rels/slide108.xml.rels><?xml version="1.0" encoding="UTF-8" standalone="yes"?>
<Relationships xmlns="http://schemas.openxmlformats.org/package/2006/relationships"><Relationship Id="rId11" Type="http://schemas.openxmlformats.org/officeDocument/2006/relationships/diagramColors" Target="../diagrams/colors12.xml"/><Relationship Id="rId12" Type="http://schemas.microsoft.com/office/2007/relationships/diagramDrawing" Target="../diagrams/drawing12.xml"/><Relationship Id="rId13" Type="http://schemas.openxmlformats.org/officeDocument/2006/relationships/image" Target="../media/image31.png"/><Relationship Id="rId1" Type="http://schemas.openxmlformats.org/officeDocument/2006/relationships/slideLayout" Target="../slideLayouts/slideLayout23.xml"/><Relationship Id="rId2" Type="http://schemas.openxmlformats.org/officeDocument/2006/relationships/notesSlide" Target="../notesSlides/notesSlide76.xml"/><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diagramData" Target="../diagrams/data12.xml"/><Relationship Id="rId9" Type="http://schemas.openxmlformats.org/officeDocument/2006/relationships/diagramLayout" Target="../diagrams/layout12.xml"/><Relationship Id="rId10" Type="http://schemas.openxmlformats.org/officeDocument/2006/relationships/diagramQuickStyle" Target="../diagrams/quickStyle12.xml"/></Relationships>
</file>

<file path=ppt/slides/_rels/slide109.xml.rels><?xml version="1.0" encoding="UTF-8" standalone="yes"?>
<Relationships xmlns="http://schemas.openxmlformats.org/package/2006/relationships"><Relationship Id="rId11" Type="http://schemas.openxmlformats.org/officeDocument/2006/relationships/diagramColors" Target="../diagrams/colors14.xml"/><Relationship Id="rId12" Type="http://schemas.microsoft.com/office/2007/relationships/diagramDrawing" Target="../diagrams/drawing14.xml"/><Relationship Id="rId13" Type="http://schemas.openxmlformats.org/officeDocument/2006/relationships/image" Target="../media/image31.png"/><Relationship Id="rId1" Type="http://schemas.openxmlformats.org/officeDocument/2006/relationships/slideLayout" Target="../slideLayouts/slideLayout23.xml"/><Relationship Id="rId2" Type="http://schemas.openxmlformats.org/officeDocument/2006/relationships/notesSlide" Target="../notesSlides/notesSlide77.xml"/><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8" Type="http://schemas.openxmlformats.org/officeDocument/2006/relationships/diagramData" Target="../diagrams/data14.xml"/><Relationship Id="rId9" Type="http://schemas.openxmlformats.org/officeDocument/2006/relationships/diagramLayout" Target="../diagrams/layout14.xml"/><Relationship Id="rId10" Type="http://schemas.openxmlformats.org/officeDocument/2006/relationships/diagramQuickStyle" Target="../diagrams/quickStyle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20.emf"/><Relationship Id="rId6" Type="http://schemas.openxmlformats.org/officeDocument/2006/relationships/image" Target="../media/image15.png"/><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8" Type="http://schemas.openxmlformats.org/officeDocument/2006/relationships/image" Target="../media/image57.png"/><Relationship Id="rId9" Type="http://schemas.openxmlformats.org/officeDocument/2006/relationships/image" Target="../media/image58.png"/><Relationship Id="rId1" Type="http://schemas.openxmlformats.org/officeDocument/2006/relationships/slideLayout" Target="../slideLayouts/slideLayout23.xml"/><Relationship Id="rId2" Type="http://schemas.openxmlformats.org/officeDocument/2006/relationships/notesSlide" Target="../notesSlides/notesSlide7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9.xml"/><Relationship Id="rId3" Type="http://schemas.openxmlformats.org/officeDocument/2006/relationships/image" Target="../media/image3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0.xml"/><Relationship Id="rId3" Type="http://schemas.openxmlformats.org/officeDocument/2006/relationships/image" Target="../media/image1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1.xml"/><Relationship Id="rId3" Type="http://schemas.openxmlformats.org/officeDocument/2006/relationships/image" Target="../media/image2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1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16.xml"/><Relationship Id="rId5" Type="http://schemas.openxmlformats.org/officeDocument/2006/relationships/diagramLayout" Target="../diagrams/layout16.xml"/><Relationship Id="rId6" Type="http://schemas.openxmlformats.org/officeDocument/2006/relationships/diagramQuickStyle" Target="../diagrams/quickStyle16.xml"/><Relationship Id="rId7" Type="http://schemas.openxmlformats.org/officeDocument/2006/relationships/diagramColors" Target="../diagrams/colors16.xml"/><Relationship Id="rId8" Type="http://schemas.microsoft.com/office/2007/relationships/diagramDrawing" Target="../diagrams/drawing16.xml"/><Relationship Id="rId1" Type="http://schemas.openxmlformats.org/officeDocument/2006/relationships/slideLayout" Target="../slideLayouts/slideLayout19.xml"/><Relationship Id="rId2" Type="http://schemas.openxmlformats.org/officeDocument/2006/relationships/notesSlide" Target="../notesSlides/notesSlide8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3.xml"/><Relationship Id="rId3" Type="http://schemas.openxmlformats.org/officeDocument/2006/relationships/image" Target="../media/image31.png"/></Relationships>
</file>

<file path=ppt/slides/_rels/slide11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59.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8"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85.xml"/></Relationships>
</file>

<file path=ppt/slides/_rels/slide1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3" Type="http://schemas.openxmlformats.org/officeDocument/2006/relationships/slide" Target="slide160.xml"/><Relationship Id="rId4" Type="http://schemas.openxmlformats.org/officeDocument/2006/relationships/slide" Target="slide158.xml"/><Relationship Id="rId5" Type="http://schemas.openxmlformats.org/officeDocument/2006/relationships/slide" Target="slide142.xml"/><Relationship Id="rId6" Type="http://schemas.openxmlformats.org/officeDocument/2006/relationships/slide" Target="slide178.xml"/><Relationship Id="rId7" Type="http://schemas.openxmlformats.org/officeDocument/2006/relationships/slide" Target="slide126.xml"/><Relationship Id="rId8"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61.jpeg"/></Relationships>
</file>

<file path=ppt/slides/_rels/slide122.xml.rels><?xml version="1.0" encoding="UTF-8" standalone="yes"?>
<Relationships xmlns="http://schemas.openxmlformats.org/package/2006/relationships"><Relationship Id="rId3" Type="http://schemas.openxmlformats.org/officeDocument/2006/relationships/slide" Target="slide160.xml"/><Relationship Id="rId4" Type="http://schemas.openxmlformats.org/officeDocument/2006/relationships/slide" Target="slide158.xml"/><Relationship Id="rId5" Type="http://schemas.openxmlformats.org/officeDocument/2006/relationships/slide" Target="slide142.xml"/><Relationship Id="rId6" Type="http://schemas.openxmlformats.org/officeDocument/2006/relationships/slide" Target="slide178.xml"/><Relationship Id="rId7" Type="http://schemas.openxmlformats.org/officeDocument/2006/relationships/slide" Target="slide126.xml"/><Relationship Id="rId8"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123.xml.rels><?xml version="1.0" encoding="UTF-8" standalone="yes"?>
<Relationships xmlns="http://schemas.openxmlformats.org/package/2006/relationships"><Relationship Id="rId3" Type="http://schemas.openxmlformats.org/officeDocument/2006/relationships/slide" Target="slide160.xml"/><Relationship Id="rId4" Type="http://schemas.openxmlformats.org/officeDocument/2006/relationships/slide" Target="slide158.xml"/><Relationship Id="rId5" Type="http://schemas.openxmlformats.org/officeDocument/2006/relationships/slide" Target="slide142.xml"/><Relationship Id="rId6" Type="http://schemas.openxmlformats.org/officeDocument/2006/relationships/slide" Target="slide178.xml"/><Relationship Id="rId7" Type="http://schemas.openxmlformats.org/officeDocument/2006/relationships/slide" Target="slide126.xml"/><Relationship Id="rId8" Type="http://schemas.openxmlformats.org/officeDocument/2006/relationships/slide" Target="slide47.xml"/><Relationship Id="rId9"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124.xml.rels><?xml version="1.0" encoding="UTF-8" standalone="yes"?>
<Relationships xmlns="http://schemas.openxmlformats.org/package/2006/relationships"><Relationship Id="rId3" Type="http://schemas.openxmlformats.org/officeDocument/2006/relationships/slide" Target="slide160.xml"/><Relationship Id="rId4" Type="http://schemas.openxmlformats.org/officeDocument/2006/relationships/slide" Target="slide158.xml"/><Relationship Id="rId5" Type="http://schemas.openxmlformats.org/officeDocument/2006/relationships/slide" Target="slide142.xml"/><Relationship Id="rId6" Type="http://schemas.openxmlformats.org/officeDocument/2006/relationships/slide" Target="slide178.xml"/><Relationship Id="rId7" Type="http://schemas.openxmlformats.org/officeDocument/2006/relationships/slide" Target="slide126.xml"/><Relationship Id="rId8"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12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slide" Target="slide160.xml"/><Relationship Id="rId5" Type="http://schemas.openxmlformats.org/officeDocument/2006/relationships/slide" Target="slide158.xml"/><Relationship Id="rId6" Type="http://schemas.openxmlformats.org/officeDocument/2006/relationships/slide" Target="slide142.xml"/><Relationship Id="rId7" Type="http://schemas.openxmlformats.org/officeDocument/2006/relationships/slide" Target="slide178.xml"/><Relationship Id="rId8" Type="http://schemas.openxmlformats.org/officeDocument/2006/relationships/slide" Target="slide126.xml"/><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18.xml"/><Relationship Id="rId5" Type="http://schemas.openxmlformats.org/officeDocument/2006/relationships/diagramLayout" Target="../diagrams/layout18.xml"/><Relationship Id="rId6" Type="http://schemas.openxmlformats.org/officeDocument/2006/relationships/diagramQuickStyle" Target="../diagrams/quickStyle18.xml"/><Relationship Id="rId7" Type="http://schemas.openxmlformats.org/officeDocument/2006/relationships/diagramColors" Target="../diagrams/colors18.xml"/><Relationship Id="rId8"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22.emf"/><Relationship Id="rId7" Type="http://schemas.openxmlformats.org/officeDocument/2006/relationships/image" Target="../media/image15.png"/><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19.xml"/><Relationship Id="rId5" Type="http://schemas.openxmlformats.org/officeDocument/2006/relationships/diagramLayout" Target="../diagrams/layout19.xml"/><Relationship Id="rId6" Type="http://schemas.openxmlformats.org/officeDocument/2006/relationships/diagramQuickStyle" Target="../diagrams/quickStyle19.xml"/><Relationship Id="rId7" Type="http://schemas.openxmlformats.org/officeDocument/2006/relationships/diagramColors" Target="../diagrams/colors19.xml"/><Relationship Id="rId8"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13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20.xml"/><Relationship Id="rId5" Type="http://schemas.openxmlformats.org/officeDocument/2006/relationships/diagramLayout" Target="../diagrams/layout20.xml"/><Relationship Id="rId6" Type="http://schemas.openxmlformats.org/officeDocument/2006/relationships/diagramQuickStyle" Target="../diagrams/quickStyle20.xml"/><Relationship Id="rId7" Type="http://schemas.openxmlformats.org/officeDocument/2006/relationships/diagramColors" Target="../diagrams/colors20.xml"/><Relationship Id="rId8"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1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22.xml"/><Relationship Id="rId5" Type="http://schemas.openxmlformats.org/officeDocument/2006/relationships/diagramLayout" Target="../diagrams/layout22.xml"/><Relationship Id="rId6" Type="http://schemas.openxmlformats.org/officeDocument/2006/relationships/diagramQuickStyle" Target="../diagrams/quickStyle22.xml"/><Relationship Id="rId7" Type="http://schemas.openxmlformats.org/officeDocument/2006/relationships/diagramColors" Target="../diagrams/colors22.xml"/><Relationship Id="rId8"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31.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8.png"/><Relationship Id="rId3" Type="http://schemas.openxmlformats.org/officeDocument/2006/relationships/image" Target="../media/image31.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3.tiff"/><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7.xml"/><Relationship Id="rId3" Type="http://schemas.openxmlformats.org/officeDocument/2006/relationships/image" Target="../media/image31.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7.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31.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6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15.png"/><Relationship Id="rId9" Type="http://schemas.openxmlformats.org/officeDocument/2006/relationships/image" Target="../media/image14.png"/><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14.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31.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2.xml"/><Relationship Id="rId3" Type="http://schemas.openxmlformats.org/officeDocument/2006/relationships/image" Target="../media/image31.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14.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31.png"/></Relationships>
</file>

<file path=ppt/slides/_rels/slide15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5.png"/><Relationship Id="rId1" Type="http://schemas.openxmlformats.org/officeDocument/2006/relationships/slideLayout" Target="../slideLayouts/slideLayout29.xml"/><Relationship Id="rId2" Type="http://schemas.openxmlformats.org/officeDocument/2006/relationships/image" Target="../media/image29.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 Id="rId3" Type="http://schemas.openxmlformats.org/officeDocument/2006/relationships/image" Target="../media/image67.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14.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31.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9.xml"/><Relationship Id="rId3" Type="http://schemas.openxmlformats.org/officeDocument/2006/relationships/image" Target="../media/image68.jpe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31.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9.png"/><Relationship Id="rId3" Type="http://schemas.openxmlformats.org/officeDocument/2006/relationships/image" Target="../media/image70.wmf"/></Relationships>
</file>

<file path=ppt/slides/_rels/slide16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0.xml"/><Relationship Id="rId3" Type="http://schemas.openxmlformats.org/officeDocument/2006/relationships/image" Target="../media/image73.jpe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6.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6.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9.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14.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wmf"/></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14.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7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18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14.xml"/></Relationships>
</file>

<file path=ppt/slides/_rels/slide181.xml.rels><?xml version="1.0" encoding="UTF-8" standalone="yes"?>
<Relationships xmlns="http://schemas.openxmlformats.org/package/2006/relationships"><Relationship Id="rId11" Type="http://schemas.openxmlformats.org/officeDocument/2006/relationships/diagramColors" Target="../diagrams/colors24.xml"/><Relationship Id="rId12" Type="http://schemas.microsoft.com/office/2007/relationships/diagramDrawing" Target="../diagrams/drawing24.xml"/><Relationship Id="rId13" Type="http://schemas.openxmlformats.org/officeDocument/2006/relationships/image" Target="../media/image31.png"/><Relationship Id="rId14" Type="http://schemas.openxmlformats.org/officeDocument/2006/relationships/image" Target="../media/image27.png"/><Relationship Id="rId1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15.xml"/><Relationship Id="rId3" Type="http://schemas.openxmlformats.org/officeDocument/2006/relationships/diagramData" Target="../diagrams/data23.xml"/><Relationship Id="rId4" Type="http://schemas.openxmlformats.org/officeDocument/2006/relationships/diagramLayout" Target="../diagrams/layout23.xml"/><Relationship Id="rId5" Type="http://schemas.openxmlformats.org/officeDocument/2006/relationships/diagramQuickStyle" Target="../diagrams/quickStyle23.xml"/><Relationship Id="rId6" Type="http://schemas.openxmlformats.org/officeDocument/2006/relationships/diagramColors" Target="../diagrams/colors23.xml"/><Relationship Id="rId7" Type="http://schemas.microsoft.com/office/2007/relationships/diagramDrawing" Target="../diagrams/drawing23.xml"/><Relationship Id="rId8" Type="http://schemas.openxmlformats.org/officeDocument/2006/relationships/diagramData" Target="../diagrams/data24.xml"/><Relationship Id="rId9" Type="http://schemas.openxmlformats.org/officeDocument/2006/relationships/diagramLayout" Target="../diagrams/layout24.xml"/><Relationship Id="rId10" Type="http://schemas.openxmlformats.org/officeDocument/2006/relationships/diagramQuickStyle" Target="../diagrams/quickStyle24.xml"/></Relationships>
</file>

<file path=ppt/slides/_rels/slide18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16.xml"/></Relationships>
</file>

<file path=ppt/slides/_rels/slide18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4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4.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49.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19.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4.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36.emf"/><Relationship Id="rId1" Type="http://schemas.openxmlformats.org/officeDocument/2006/relationships/vmlDrawing" Target="../drawings/vmlDrawing1.vml"/><Relationship Id="rId2"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diagramData" Target="../diagrams/data9.xml"/><Relationship Id="rId5" Type="http://schemas.openxmlformats.org/officeDocument/2006/relationships/diagramLayout" Target="../diagrams/layout9.xml"/><Relationship Id="rId6" Type="http://schemas.openxmlformats.org/officeDocument/2006/relationships/diagramQuickStyle" Target="../diagrams/quickStyle9.xml"/><Relationship Id="rId7" Type="http://schemas.openxmlformats.org/officeDocument/2006/relationships/diagramColors" Target="../diagrams/colors9.xml"/><Relationship Id="rId8" Type="http://schemas.microsoft.com/office/2007/relationships/diagramDrawing" Target="../diagrams/drawing9.xml"/><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chart" Target="../charts/char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5.xml"/><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image" Target="../media/image31.png"/><Relationship Id="rId8" Type="http://schemas.openxmlformats.org/officeDocument/2006/relationships/image" Target="../media/image27.png"/><Relationship Id="rId1" Type="http://schemas.openxmlformats.org/officeDocument/2006/relationships/slideLayout" Target="../slideLayouts/slideLayout23.xml"/><Relationship Id="rId2" Type="http://schemas.openxmlformats.org/officeDocument/2006/relationships/diagramData" Target="../diagrams/data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19.xml"/><Relationship Id="rId2" Type="http://schemas.openxmlformats.org/officeDocument/2006/relationships/notesSlide" Target="../notesSlides/notesSlide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19.xml"/><Relationship Id="rId2" Type="http://schemas.openxmlformats.org/officeDocument/2006/relationships/notesSlide" Target="../notesSlides/notesSlide47.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23.xml"/><Relationship Id="rId2"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8.png"/><Relationship Id="rId3" Type="http://schemas.openxmlformats.org/officeDocument/2006/relationships/image" Target="../media/image3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2.xml"/><Relationship Id="rId3" Type="http://schemas.openxmlformats.org/officeDocument/2006/relationships/image" Target="../media/image2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5.xml"/><Relationship Id="rId3" Type="http://schemas.openxmlformats.org/officeDocument/2006/relationships/image" Target="../media/image3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56.xml"/><Relationship Id="rId3" Type="http://schemas.openxmlformats.org/officeDocument/2006/relationships/image" Target="../media/image4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57.xml"/><Relationship Id="rId3" Type="http://schemas.openxmlformats.org/officeDocument/2006/relationships/image" Target="../media/image40.png"/></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0.png"/><Relationship Id="rId1" Type="http://schemas.openxmlformats.org/officeDocument/2006/relationships/slideLayout" Target="../slideLayouts/slideLayout91.xml"/><Relationship Id="rId2" Type="http://schemas.openxmlformats.org/officeDocument/2006/relationships/notesSlide" Target="../notesSlides/notesSlide5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59.xml"/><Relationship Id="rId3" Type="http://schemas.openxmlformats.org/officeDocument/2006/relationships/image" Target="../media/image4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0.xml"/><Relationship Id="rId2" Type="http://schemas.openxmlformats.org/officeDocument/2006/relationships/notesSlide" Target="../notesSlides/notesSlide60.xml"/><Relationship Id="rId3" Type="http://schemas.openxmlformats.org/officeDocument/2006/relationships/image" Target="../media/image43.png"/></Relationships>
</file>

<file path=ppt/slides/_rels/slide8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jpeg"/><Relationship Id="rId1" Type="http://schemas.openxmlformats.org/officeDocument/2006/relationships/slideLayout" Target="../slideLayouts/slideLayout137.xml"/><Relationship Id="rId2" Type="http://schemas.openxmlformats.org/officeDocument/2006/relationships/notesSlide" Target="../notesSlides/notesSlide6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2.xml"/><Relationship Id="rId3"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jpeg"/><Relationship Id="rId5" Type="http://schemas.openxmlformats.org/officeDocument/2006/relationships/image" Target="../media/image53.jpeg"/><Relationship Id="rId6" Type="http://schemas.openxmlformats.org/officeDocument/2006/relationships/image" Target="../media/image54.jpeg"/><Relationship Id="rId7" Type="http://schemas.openxmlformats.org/officeDocument/2006/relationships/image" Target="../media/image55.png"/><Relationship Id="rId1" Type="http://schemas.openxmlformats.org/officeDocument/2006/relationships/slideLayout" Target="../slideLayouts/slideLayout149.xml"/><Relationship Id="rId2" Type="http://schemas.openxmlformats.org/officeDocument/2006/relationships/notesSlide" Target="../notesSlides/notesSlide6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56.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4.xml"/><Relationship Id="rId3" Type="http://schemas.openxmlformats.org/officeDocument/2006/relationships/image" Target="../media/image27.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1.png"/></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6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6.xml"/></Relationships>
</file>

<file path=ppt/slides/_rels/slide9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6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8.xml"/></Relationships>
</file>

<file path=ppt/slides/_rels/slide9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7.png"/><Relationship Id="rId1" Type="http://schemas.openxmlformats.org/officeDocument/2006/relationships/slideLayout" Target="../slideLayouts/slideLayout24.xml"/><Relationship Id="rId2" Type="http://schemas.openxmlformats.org/officeDocument/2006/relationships/notesSlide" Target="../notesSlides/notesSlide6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914400" y="685800"/>
            <a:ext cx="75438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School</a:t>
            </a:r>
            <a:r>
              <a:rPr lang="en-US" sz="4800" dirty="0" smtClean="0">
                <a:latin typeface="+mj-lt"/>
                <a:ea typeface="ＭＳ Ｐゴシック" pitchFamily="-108" charset="-128"/>
                <a:cs typeface="ＭＳ Ｐゴシック" pitchFamily="-108" charset="-128"/>
              </a:rPr>
              <a:t>-Wide </a:t>
            </a:r>
            <a:r>
              <a:rPr lang="en-US" sz="4800" dirty="0">
                <a:latin typeface="+mj-lt"/>
                <a:ea typeface="ＭＳ Ｐゴシック" pitchFamily="-108" charset="-128"/>
                <a:cs typeface="ＭＳ Ｐゴシック" pitchFamily="-108" charset="-128"/>
              </a:rPr>
              <a:t>Positive </a:t>
            </a:r>
            <a:r>
              <a:rPr lang="en-US" sz="4800" dirty="0" smtClean="0">
                <a:latin typeface="+mj-lt"/>
                <a:ea typeface="ＭＳ Ｐゴシック" pitchFamily="-108" charset="-128"/>
                <a:cs typeface="ＭＳ Ｐゴシック" pitchFamily="-108" charset="-128"/>
              </a:rPr>
              <a:t>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smtClean="0">
                <a:latin typeface="+mj-lt"/>
                <a:ea typeface="ＭＳ Ｐゴシック" pitchFamily="-108" charset="-128"/>
                <a:cs typeface="ＭＳ Ｐゴシック" pitchFamily="-108" charset="-128"/>
              </a:rPr>
              <a:t>Northeast PBIS (NEPBIS) School-Wide Team </a:t>
            </a:r>
            <a:r>
              <a:rPr lang="en-US" sz="2400" b="1" dirty="0">
                <a:latin typeface="+mj-lt"/>
                <a:ea typeface="ＭＳ Ｐゴシック" pitchFamily="-108" charset="-128"/>
                <a:cs typeface="ＭＳ Ｐゴシック" pitchFamily="-108" charset="-128"/>
              </a:rPr>
              <a:t>Training</a:t>
            </a:r>
            <a:endParaRPr lang="en-US" sz="2400" b="1" dirty="0" smtClean="0">
              <a:latin typeface="+mj-lt"/>
              <a:ea typeface="ＭＳ Ｐゴシック" pitchFamily="-108" charset="-128"/>
              <a:cs typeface="ＭＳ Ｐゴシック" pitchFamily="-108" charset="-128"/>
            </a:endParaRPr>
          </a:p>
          <a:p>
            <a:pPr eaLnBrk="1" hangingPunct="1">
              <a:lnSpc>
                <a:spcPct val="80000"/>
              </a:lnSpc>
            </a:pPr>
            <a:endParaRPr lang="en-US" sz="1200" dirty="0" smtClean="0">
              <a:latin typeface="+mj-lt"/>
              <a:ea typeface="ＭＳ Ｐゴシック" pitchFamily="-108" charset="-128"/>
              <a:cs typeface="ＭＳ Ｐゴシック" pitchFamily="-108" charset="-128"/>
            </a:endParaRPr>
          </a:p>
          <a:p>
            <a:pPr eaLnBrk="1" hangingPunct="1">
              <a:lnSpc>
                <a:spcPct val="80000"/>
              </a:lnSpc>
            </a:pPr>
            <a:r>
              <a:rPr lang="en-US" sz="3600" b="1" dirty="0" smtClean="0">
                <a:solidFill>
                  <a:srgbClr val="008000"/>
                </a:solidFill>
                <a:latin typeface="+mj-lt"/>
                <a:ea typeface="ＭＳ Ｐゴシック" pitchFamily="-108" charset="-128"/>
                <a:cs typeface="ＭＳ Ｐゴシック" pitchFamily="-108" charset="-128"/>
              </a:rPr>
              <a:t>Day 1</a:t>
            </a:r>
          </a:p>
          <a:p>
            <a:pPr eaLnBrk="1" hangingPunct="1">
              <a:lnSpc>
                <a:spcPct val="80000"/>
              </a:lnSpc>
            </a:pPr>
            <a:endParaRPr lang="en-US" sz="1200" dirty="0" smtClean="0">
              <a:latin typeface="+mj-lt"/>
              <a:ea typeface="ＭＳ Ｐゴシック" pitchFamily="-108" charset="-128"/>
              <a:cs typeface="ＭＳ Ｐゴシック" pitchFamily="-108" charset="-128"/>
            </a:endParaRPr>
          </a:p>
          <a:p>
            <a:pPr eaLnBrk="1" hangingPunct="1">
              <a:lnSpc>
                <a:spcPct val="80000"/>
              </a:lnSpc>
            </a:pPr>
            <a:r>
              <a:rPr lang="en-US" sz="2400" b="1" dirty="0" smtClean="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smtClean="0">
              <a:latin typeface="+mj-lt"/>
              <a:ea typeface="ＭＳ Ｐゴシック" pitchFamily="-108" charset="-128"/>
              <a:cs typeface="ＭＳ Ｐゴシック" pitchFamily="-108" charset="-128"/>
            </a:endParaRPr>
          </a:p>
          <a:p>
            <a:pPr eaLnBrk="1" hangingPunct="1">
              <a:lnSpc>
                <a:spcPct val="80000"/>
              </a:lnSpc>
            </a:pPr>
            <a:r>
              <a:rPr lang="en-US" sz="2200" i="1" dirty="0" smtClean="0">
                <a:latin typeface="+mj-lt"/>
                <a:ea typeface="ＭＳ Ｐゴシック" pitchFamily="-108" charset="-128"/>
                <a:cs typeface="ＭＳ Ｐゴシック" pitchFamily="-108" charset="-128"/>
              </a:rPr>
              <a:t>with support from Brandi </a:t>
            </a:r>
            <a:r>
              <a:rPr lang="en-US" sz="2200" i="1" dirty="0" err="1" smtClean="0">
                <a:latin typeface="+mj-lt"/>
                <a:ea typeface="ＭＳ Ｐゴシック" pitchFamily="-108" charset="-128"/>
                <a:cs typeface="ＭＳ Ｐゴシック" pitchFamily="-108" charset="-128"/>
              </a:rPr>
              <a:t>Simonsen</a:t>
            </a:r>
            <a:r>
              <a:rPr lang="en-US" sz="2200" i="1" dirty="0" smtClean="0">
                <a:latin typeface="+mj-lt"/>
                <a:ea typeface="ＭＳ Ｐゴシック" pitchFamily="-108" charset="-128"/>
                <a:cs typeface="ＭＳ Ｐゴシック" pitchFamily="-108" charset="-128"/>
              </a:rPr>
              <a:t>, Jen Freeman, </a:t>
            </a:r>
          </a:p>
          <a:p>
            <a:pPr eaLnBrk="1" hangingPunct="1">
              <a:lnSpc>
                <a:spcPct val="80000"/>
              </a:lnSpc>
            </a:pPr>
            <a:r>
              <a:rPr lang="en-US" sz="2200" i="1" dirty="0" smtClean="0">
                <a:latin typeface="+mj-lt"/>
                <a:ea typeface="ＭＳ Ｐゴシック" pitchFamily="-108" charset="-128"/>
                <a:cs typeface="ＭＳ Ｐゴシック" pitchFamily="-108" charset="-128"/>
              </a:rPr>
              <a:t>Susannah Everett, &amp; George </a:t>
            </a:r>
            <a:r>
              <a:rPr lang="en-US" sz="2200" i="1" dirty="0" err="1" smtClean="0">
                <a:latin typeface="+mj-lt"/>
                <a:ea typeface="ＭＳ Ｐゴシック" pitchFamily="-108" charset="-128"/>
                <a:cs typeface="ＭＳ Ｐゴシック" pitchFamily="-108" charset="-128"/>
              </a:rPr>
              <a:t>Sugai</a:t>
            </a:r>
            <a:endParaRPr lang="en-US" sz="2200" i="1" dirty="0" smtClean="0">
              <a:latin typeface="+mj-lt"/>
              <a:ea typeface="ＭＳ Ｐゴシック" pitchFamily="-108" charset="-128"/>
              <a:cs typeface="ＭＳ Ｐゴシック" pitchFamily="-108"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Arrow 3"/>
          <p:cNvSpPr>
            <a:spLocks noChangeArrowheads="1"/>
          </p:cNvSpPr>
          <p:nvPr/>
        </p:nvSpPr>
        <p:spPr bwMode="auto">
          <a:xfrm rot="-872082">
            <a:off x="4189534" y="4961763"/>
            <a:ext cx="3234651" cy="1008063"/>
          </a:xfrm>
          <a:prstGeom prst="leftArrow">
            <a:avLst>
              <a:gd name="adj1" fmla="val 50000"/>
              <a:gd name="adj2" fmla="val 50004"/>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smtClean="0">
                <a:solidFill>
                  <a:srgbClr val="FF0000"/>
                </a:solidFill>
                <a:latin typeface="Calibri"/>
                <a:ea typeface="+mn-ea"/>
                <a:cs typeface="+mn-cs"/>
              </a:rPr>
              <a:t>nepbis.org</a:t>
            </a:r>
            <a:endParaRPr lang="en-US" sz="3200" b="1" dirty="0">
              <a:solidFill>
                <a:srgbClr val="FF0000"/>
              </a:solidFill>
              <a:latin typeface="Calibri"/>
              <a:ea typeface="+mn-ea"/>
              <a:cs typeface="+mn-cs"/>
            </a:endParaRPr>
          </a:p>
        </p:txBody>
      </p:sp>
      <p:pic>
        <p:nvPicPr>
          <p:cNvPr id="58371" name="Picture 1"/>
          <p:cNvPicPr>
            <a:picLocks noChangeAspect="1"/>
          </p:cNvPicPr>
          <p:nvPr/>
        </p:nvPicPr>
        <p:blipFill>
          <a:blip r:embed="rId3"/>
          <a:srcRect/>
          <a:stretch>
            <a:fillRect/>
          </a:stretch>
        </p:blipFill>
        <p:spPr bwMode="auto">
          <a:xfrm>
            <a:off x="4168775" y="381000"/>
            <a:ext cx="4975225" cy="3757613"/>
          </a:xfrm>
          <a:prstGeom prst="rect">
            <a:avLst/>
          </a:prstGeom>
          <a:noFill/>
          <a:ln w="9525">
            <a:noFill/>
            <a:miter lim="800000"/>
            <a:headEnd/>
            <a:tailEnd/>
          </a:ln>
        </p:spPr>
      </p:pic>
      <p:sp>
        <p:nvSpPr>
          <p:cNvPr id="3" name="Right Arrow 2"/>
          <p:cNvSpPr>
            <a:spLocks noChangeArrowheads="1"/>
          </p:cNvSpPr>
          <p:nvPr/>
        </p:nvSpPr>
        <p:spPr bwMode="auto">
          <a:xfrm rot="648524">
            <a:off x="919525" y="306758"/>
            <a:ext cx="3383875" cy="1187450"/>
          </a:xfrm>
          <a:prstGeom prst="rightArrow">
            <a:avLst>
              <a:gd name="adj1" fmla="val 50000"/>
              <a:gd name="adj2" fmla="val 50001"/>
            </a:avLst>
          </a:prstGeom>
          <a:gradFill rotWithShape="1">
            <a:gsLst>
              <a:gs pos="0">
                <a:srgbClr val="B5E5E9"/>
              </a:gs>
              <a:gs pos="100000">
                <a:srgbClr val="CBFFFF"/>
              </a:gs>
            </a:gsLst>
            <a:lin ang="16200000"/>
          </a:gradFill>
          <a:ln w="9525">
            <a:solidFill>
              <a:srgbClr val="B6DCDF"/>
            </a:solidFill>
            <a:miter lim="800000"/>
            <a:headEnd/>
            <a:tailEnd/>
          </a:ln>
          <a:effectLst>
            <a:outerShdw blurRad="40000" dist="23000" dir="5400000" rotWithShape="0">
              <a:srgbClr val="000000">
                <a:alpha val="34999"/>
              </a:srgbClr>
            </a:outerShdw>
          </a:effectLst>
        </p:spPr>
        <p:txBody>
          <a:bodyPr anchor="ctr">
            <a:prstTxWarp prst="textNoShape">
              <a:avLst/>
            </a:prstTxWarp>
          </a:bodyPr>
          <a:lstStyle/>
          <a:p>
            <a:pPr>
              <a:defRPr/>
            </a:pPr>
            <a:r>
              <a:rPr lang="en-US" sz="3200" b="1" dirty="0" err="1" smtClean="0">
                <a:solidFill>
                  <a:srgbClr val="FF0000"/>
                </a:solidFill>
                <a:latin typeface="Calibri"/>
                <a:ea typeface="+mn-ea"/>
                <a:cs typeface="+mn-cs"/>
              </a:rPr>
              <a:t>pbis.org</a:t>
            </a:r>
            <a:endParaRPr lang="en-US" sz="3200" b="1" dirty="0">
              <a:solidFill>
                <a:srgbClr val="FF0000"/>
              </a:solidFill>
              <a:latin typeface="Calibri"/>
              <a:ea typeface="+mn-ea"/>
              <a:cs typeface="+mn-cs"/>
            </a:endParaRPr>
          </a:p>
        </p:txBody>
      </p:sp>
      <p:pic>
        <p:nvPicPr>
          <p:cNvPr id="58373" name="Content Placeholder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2667000"/>
            <a:ext cx="3863975" cy="35052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6" name="AutoShape 10"/>
          <p:cNvSpPr>
            <a:spLocks noChangeArrowheads="1"/>
          </p:cNvSpPr>
          <p:nvPr/>
        </p:nvSpPr>
        <p:spPr bwMode="auto">
          <a:xfrm rot="5400000">
            <a:off x="3505200" y="5691191"/>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smtClean="0">
                <a:solidFill>
                  <a:schemeClr val="bg1"/>
                </a:solidFill>
                <a:latin typeface="+mj-lt"/>
                <a:ea typeface="Britannic Bold" pitchFamily="-108" charset="0"/>
                <a:cs typeface="Britannic Bold" pitchFamily="-108" charset="0"/>
              </a:rPr>
              <a:t>SWPBIS</a:t>
            </a:r>
            <a:endParaRPr lang="en-US" sz="4400" dirty="0">
              <a:solidFill>
                <a:schemeClr val="bg1"/>
              </a:solidFill>
              <a:latin typeface="+mj-lt"/>
              <a:ea typeface="Britannic Bold" pitchFamily="-108" charset="0"/>
              <a:cs typeface="Britannic Bold" pitchFamily="-108" charset="0"/>
            </a:endParaRP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pic>
        <p:nvPicPr>
          <p:cNvPr id="18" name="Picture 17"/>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extLst>
      <p:ext uri="{BB962C8B-B14F-4D97-AF65-F5344CB8AC3E}">
        <p14:creationId xmlns:p14="http://schemas.microsoft.com/office/powerpoint/2010/main" val="41433529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Rectangle 3"/>
          <p:cNvSpPr>
            <a:spLocks noGrp="1" noChangeArrowheads="1"/>
          </p:cNvSpPr>
          <p:nvPr>
            <p:ph type="body" sz="half" idx="1"/>
          </p:nvPr>
        </p:nvSpPr>
        <p:spPr>
          <a:xfrm>
            <a:off x="457200" y="1981200"/>
            <a:ext cx="8458200" cy="4114800"/>
          </a:xfrm>
        </p:spPr>
        <p:txBody>
          <a:bodyPr/>
          <a:lstStyle/>
          <a:p>
            <a:pPr eaLnBrk="1" hangingPunct="1">
              <a:lnSpc>
                <a:spcPct val="90000"/>
              </a:lnSpc>
              <a:buClr>
                <a:schemeClr val="tx1"/>
              </a:buClr>
            </a:pPr>
            <a:r>
              <a:rPr lang="en-US" sz="2800">
                <a:solidFill>
                  <a:srgbClr val="FF0000"/>
                </a:solidFill>
                <a:latin typeface="+mj-lt"/>
                <a:ea typeface="Britannic Bold" pitchFamily="-108" charset="0"/>
                <a:cs typeface="Britannic Bold" pitchFamily="-108" charset="0"/>
              </a:rPr>
              <a:t>Behavioral competence </a:t>
            </a:r>
            <a:r>
              <a:rPr lang="en-US" sz="2800">
                <a:latin typeface="+mj-lt"/>
                <a:ea typeface="Britannic Bold" pitchFamily="-108" charset="0"/>
                <a:cs typeface="Britannic Bold" pitchFamily="-108" charset="0"/>
              </a:rPr>
              <a:t>at school &amp; district levels</a:t>
            </a:r>
          </a:p>
          <a:p>
            <a:pPr eaLnBrk="1" hangingPunct="1">
              <a:lnSpc>
                <a:spcPct val="90000"/>
              </a:lnSpc>
              <a:buClr>
                <a:schemeClr val="tx1"/>
              </a:buClr>
            </a:pPr>
            <a:r>
              <a:rPr lang="en-US" sz="2800">
                <a:solidFill>
                  <a:srgbClr val="FF0000"/>
                </a:solidFill>
                <a:latin typeface="+mj-lt"/>
                <a:ea typeface="Britannic Bold" pitchFamily="-108" charset="0"/>
                <a:cs typeface="Britannic Bold" pitchFamily="-108" charset="0"/>
              </a:rPr>
              <a:t>Function-based</a:t>
            </a:r>
            <a:r>
              <a:rPr lang="en-US" sz="2800">
                <a:latin typeface="+mj-lt"/>
                <a:ea typeface="Britannic Bold" pitchFamily="-108" charset="0"/>
                <a:cs typeface="Britannic Bold" pitchFamily="-108" charset="0"/>
              </a:rPr>
              <a:t> behavior support planning </a:t>
            </a:r>
          </a:p>
          <a:p>
            <a:pPr eaLnBrk="1" hangingPunct="1">
              <a:lnSpc>
                <a:spcPct val="90000"/>
              </a:lnSpc>
              <a:buClr>
                <a:schemeClr val="tx1"/>
              </a:buClr>
            </a:pPr>
            <a:r>
              <a:rPr lang="en-US" sz="2800">
                <a:solidFill>
                  <a:srgbClr val="FF0000"/>
                </a:solidFill>
                <a:latin typeface="+mj-lt"/>
                <a:ea typeface="Britannic Bold" pitchFamily="-108" charset="0"/>
                <a:cs typeface="Britannic Bold" pitchFamily="-108" charset="0"/>
              </a:rPr>
              <a:t>Team- &amp; data-based</a:t>
            </a:r>
            <a:r>
              <a:rPr lang="en-US" sz="2800">
                <a:latin typeface="+mj-lt"/>
                <a:ea typeface="Britannic Bold" pitchFamily="-108" charset="0"/>
                <a:cs typeface="Britannic Bold" pitchFamily="-108" charset="0"/>
              </a:rPr>
              <a:t> decision making</a:t>
            </a:r>
          </a:p>
          <a:p>
            <a:pPr eaLnBrk="1" hangingPunct="1">
              <a:lnSpc>
                <a:spcPct val="90000"/>
              </a:lnSpc>
            </a:pPr>
            <a:r>
              <a:rPr lang="en-US" sz="2800">
                <a:latin typeface="+mj-lt"/>
                <a:ea typeface="Britannic Bold" pitchFamily="-108" charset="0"/>
                <a:cs typeface="Britannic Bold" pitchFamily="-108" charset="0"/>
              </a:rPr>
              <a:t>Comprehensive </a:t>
            </a:r>
            <a:r>
              <a:rPr lang="en-US" sz="2800">
                <a:solidFill>
                  <a:srgbClr val="FF0000"/>
                </a:solidFill>
                <a:latin typeface="+mj-lt"/>
                <a:ea typeface="Britannic Bold" pitchFamily="-108" charset="0"/>
                <a:cs typeface="Britannic Bold" pitchFamily="-108" charset="0"/>
              </a:rPr>
              <a:t>person-centered</a:t>
            </a:r>
            <a:r>
              <a:rPr lang="en-US" sz="2800">
                <a:latin typeface="+mj-lt"/>
                <a:ea typeface="Britannic Bold" pitchFamily="-108" charset="0"/>
                <a:cs typeface="Britannic Bold" pitchFamily="-108" charset="0"/>
              </a:rPr>
              <a:t> planning &amp; </a:t>
            </a:r>
            <a:r>
              <a:rPr lang="en-US" sz="2800">
                <a:solidFill>
                  <a:srgbClr val="FF0000"/>
                </a:solidFill>
                <a:latin typeface="+mj-lt"/>
                <a:ea typeface="Britannic Bold" pitchFamily="-108" charset="0"/>
                <a:cs typeface="Britannic Bold" pitchFamily="-108" charset="0"/>
              </a:rPr>
              <a:t>wraparound</a:t>
            </a:r>
            <a:r>
              <a:rPr lang="en-US" sz="2800">
                <a:latin typeface="+mj-lt"/>
                <a:ea typeface="Britannic Bold" pitchFamily="-108" charset="0"/>
                <a:cs typeface="Britannic Bold" pitchFamily="-108" charset="0"/>
              </a:rPr>
              <a:t> processes</a:t>
            </a:r>
          </a:p>
          <a:p>
            <a:pPr eaLnBrk="1" hangingPunct="1">
              <a:lnSpc>
                <a:spcPct val="90000"/>
              </a:lnSpc>
            </a:pPr>
            <a:r>
              <a:rPr lang="en-US" sz="2800">
                <a:latin typeface="+mj-lt"/>
                <a:ea typeface="Britannic Bold" pitchFamily="-108" charset="0"/>
                <a:cs typeface="Britannic Bold" pitchFamily="-108" charset="0"/>
              </a:rPr>
              <a:t>Targeted </a:t>
            </a:r>
            <a:r>
              <a:rPr lang="en-US" sz="2800">
                <a:solidFill>
                  <a:srgbClr val="FF0000"/>
                </a:solidFill>
                <a:latin typeface="+mj-lt"/>
                <a:ea typeface="Britannic Bold" pitchFamily="-108" charset="0"/>
                <a:cs typeface="Britannic Bold" pitchFamily="-108" charset="0"/>
              </a:rPr>
              <a:t>social skills</a:t>
            </a:r>
            <a:r>
              <a:rPr lang="en-US" sz="2800">
                <a:latin typeface="+mj-lt"/>
                <a:ea typeface="Britannic Bold" pitchFamily="-108" charset="0"/>
                <a:cs typeface="Britannic Bold" pitchFamily="-108" charset="0"/>
              </a:rPr>
              <a:t> &amp; self-management instruction</a:t>
            </a:r>
          </a:p>
          <a:p>
            <a:pPr eaLnBrk="1" hangingPunct="1">
              <a:lnSpc>
                <a:spcPct val="90000"/>
              </a:lnSpc>
            </a:pPr>
            <a:r>
              <a:rPr lang="en-US" sz="2800">
                <a:latin typeface="+mj-lt"/>
                <a:ea typeface="Britannic Bold" pitchFamily="-108" charset="0"/>
                <a:cs typeface="Britannic Bold" pitchFamily="-108" charset="0"/>
              </a:rPr>
              <a:t>Individualized </a:t>
            </a:r>
            <a:r>
              <a:rPr lang="en-US" sz="2800">
                <a:solidFill>
                  <a:srgbClr val="FF0000"/>
                </a:solidFill>
                <a:latin typeface="+mj-lt"/>
                <a:ea typeface="Britannic Bold" pitchFamily="-108" charset="0"/>
                <a:cs typeface="Britannic Bold" pitchFamily="-108" charset="0"/>
              </a:rPr>
              <a:t>instructional &amp; curricular</a:t>
            </a:r>
            <a:r>
              <a:rPr lang="en-US" sz="2800">
                <a:latin typeface="+mj-lt"/>
                <a:ea typeface="Britannic Bold" pitchFamily="-108" charset="0"/>
                <a:cs typeface="Britannic Bold" pitchFamily="-108" charset="0"/>
              </a:rPr>
              <a:t> accommodations </a:t>
            </a:r>
          </a:p>
        </p:txBody>
      </p:sp>
      <p:sp>
        <p:nvSpPr>
          <p:cNvPr id="120835"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 for…</a:t>
            </a:r>
          </a:p>
          <a:p>
            <a:pPr algn="ctr" eaLnBrk="0" hangingPunct="0"/>
            <a:r>
              <a:rPr lang="en-US" sz="3600" b="1" dirty="0">
                <a:solidFill>
                  <a:schemeClr val="accent2"/>
                </a:solidFill>
                <a:latin typeface="+mj-lt"/>
              </a:rPr>
              <a:t>Individual Students</a:t>
            </a:r>
          </a:p>
        </p:txBody>
      </p:sp>
      <p:sp>
        <p:nvSpPr>
          <p:cNvPr id="120836" name="Oval 2"/>
          <p:cNvSpPr>
            <a:spLocks noChangeArrowheads="1"/>
          </p:cNvSpPr>
          <p:nvPr/>
        </p:nvSpPr>
        <p:spPr bwMode="auto">
          <a:xfrm rot="-5462048">
            <a:off x="1709738" y="1597025"/>
            <a:ext cx="5943600" cy="4648200"/>
          </a:xfrm>
          <a:prstGeom prst="ellipse">
            <a:avLst/>
          </a:prstGeom>
          <a:solidFill>
            <a:srgbClr val="3366FF">
              <a:alpha val="25098"/>
            </a:srgbClr>
          </a:solidFill>
          <a:ln w="9525">
            <a:noFill/>
            <a:round/>
            <a:headEnd/>
            <a:tailEnd/>
          </a:ln>
        </p:spPr>
        <p:txBody>
          <a:bodyPr vert="eaVert" wrap="none" anchor="ctr">
            <a:prstTxWarp prst="textNoShape">
              <a:avLst/>
            </a:prstTxWarp>
          </a:bodyPr>
          <a:lstStyle/>
          <a:p>
            <a:pPr algn="ctr" eaLnBrk="0" hangingPunct="0"/>
            <a:endParaRPr lang="en-US">
              <a:latin typeface="Times New Roman" pitchFamily="-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 calcmode="lin" valueType="num">
                                      <p:cBhvr additive="base">
                                        <p:cTn id="7" dur="500" fill="hold"/>
                                        <p:tgtEl>
                                          <p:spTgt spid="434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4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4179">
                                            <p:txEl>
                                              <p:pRg st="1" end="1"/>
                                            </p:txEl>
                                          </p:spTgt>
                                        </p:tgtEl>
                                        <p:attrNameLst>
                                          <p:attrName>style.visibility</p:attrName>
                                        </p:attrNameLst>
                                      </p:cBhvr>
                                      <p:to>
                                        <p:strVal val="visible"/>
                                      </p:to>
                                    </p:set>
                                    <p:anim calcmode="lin" valueType="num">
                                      <p:cBhvr additive="base">
                                        <p:cTn id="13" dur="500" fill="hold"/>
                                        <p:tgtEl>
                                          <p:spTgt spid="434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4179">
                                            <p:txEl>
                                              <p:pRg st="2" end="2"/>
                                            </p:txEl>
                                          </p:spTgt>
                                        </p:tgtEl>
                                        <p:attrNameLst>
                                          <p:attrName>style.visibility</p:attrName>
                                        </p:attrNameLst>
                                      </p:cBhvr>
                                      <p:to>
                                        <p:strVal val="visible"/>
                                      </p:to>
                                    </p:set>
                                    <p:anim calcmode="lin" valueType="num">
                                      <p:cBhvr additive="base">
                                        <p:cTn id="19" dur="500" fill="hold"/>
                                        <p:tgtEl>
                                          <p:spTgt spid="434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4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4179">
                                            <p:txEl>
                                              <p:pRg st="3" end="3"/>
                                            </p:txEl>
                                          </p:spTgt>
                                        </p:tgtEl>
                                        <p:attrNameLst>
                                          <p:attrName>style.visibility</p:attrName>
                                        </p:attrNameLst>
                                      </p:cBhvr>
                                      <p:to>
                                        <p:strVal val="visible"/>
                                      </p:to>
                                    </p:set>
                                    <p:anim calcmode="lin" valueType="num">
                                      <p:cBhvr additive="base">
                                        <p:cTn id="25" dur="500" fill="hold"/>
                                        <p:tgtEl>
                                          <p:spTgt spid="4341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4179">
                                            <p:txEl>
                                              <p:pRg st="4" end="4"/>
                                            </p:txEl>
                                          </p:spTgt>
                                        </p:tgtEl>
                                        <p:attrNameLst>
                                          <p:attrName>style.visibility</p:attrName>
                                        </p:attrNameLst>
                                      </p:cBhvr>
                                      <p:to>
                                        <p:strVal val="visible"/>
                                      </p:to>
                                    </p:set>
                                    <p:anim calcmode="lin" valueType="num">
                                      <p:cBhvr additive="base">
                                        <p:cTn id="31" dur="500" fill="hold"/>
                                        <p:tgtEl>
                                          <p:spTgt spid="434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4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4179">
                                            <p:txEl>
                                              <p:pRg st="5" end="5"/>
                                            </p:txEl>
                                          </p:spTgt>
                                        </p:tgtEl>
                                        <p:attrNameLst>
                                          <p:attrName>style.visibility</p:attrName>
                                        </p:attrNameLst>
                                      </p:cBhvr>
                                      <p:to>
                                        <p:strVal val="visible"/>
                                      </p:to>
                                    </p:set>
                                    <p:anim calcmode="lin" valueType="num">
                                      <p:cBhvr additive="base">
                                        <p:cTn id="37" dur="500" fill="hold"/>
                                        <p:tgtEl>
                                          <p:spTgt spid="4341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4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6" name="AutoShape 10"/>
          <p:cNvSpPr>
            <a:spLocks noChangeArrowheads="1"/>
          </p:cNvSpPr>
          <p:nvPr/>
        </p:nvSpPr>
        <p:spPr bwMode="auto">
          <a:xfrm>
            <a:off x="6934200" y="3048000"/>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smtClean="0">
                <a:solidFill>
                  <a:schemeClr val="bg1"/>
                </a:solidFill>
                <a:latin typeface="+mj-lt"/>
                <a:ea typeface="Britannic Bold" pitchFamily="-108" charset="0"/>
                <a:cs typeface="Britannic Bold" pitchFamily="-108" charset="0"/>
              </a:rPr>
              <a:t>SWPBIS</a:t>
            </a:r>
            <a:endParaRPr lang="en-US" sz="4400" dirty="0">
              <a:solidFill>
                <a:schemeClr val="bg1"/>
              </a:solidFill>
              <a:latin typeface="+mj-lt"/>
              <a:ea typeface="Britannic Bold" pitchFamily="-108" charset="0"/>
              <a:cs typeface="Britannic Bold" pitchFamily="-108" charset="0"/>
            </a:endParaRP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pic>
        <p:nvPicPr>
          <p:cNvPr id="18" name="Picture 17"/>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extLst>
      <p:ext uri="{BB962C8B-B14F-4D97-AF65-F5344CB8AC3E}">
        <p14:creationId xmlns:p14="http://schemas.microsoft.com/office/powerpoint/2010/main" val="58621089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Oval 2"/>
          <p:cNvSpPr>
            <a:spLocks noChangeArrowheads="1"/>
          </p:cNvSpPr>
          <p:nvPr/>
        </p:nvSpPr>
        <p:spPr bwMode="auto">
          <a:xfrm>
            <a:off x="593725" y="1450975"/>
            <a:ext cx="8474075" cy="4645025"/>
          </a:xfrm>
          <a:prstGeom prst="ellipse">
            <a:avLst/>
          </a:prstGeom>
          <a:solidFill>
            <a:srgbClr val="3366FF">
              <a:alpha val="25098"/>
            </a:srgbClr>
          </a:solidFill>
          <a:ln w="9525">
            <a:noFill/>
            <a:round/>
            <a:headEnd/>
            <a:tailEnd/>
          </a:ln>
        </p:spPr>
        <p:txBody>
          <a:bodyPr wrap="none" anchor="ctr">
            <a:prstTxWarp prst="textNoShape">
              <a:avLst/>
            </a:prstTxWarp>
          </a:bodyPr>
          <a:lstStyle/>
          <a:p>
            <a:endParaRPr lang="en-US" sz="1800"/>
          </a:p>
        </p:txBody>
      </p:sp>
      <p:sp>
        <p:nvSpPr>
          <p:cNvPr id="431107" name="Rectangle 3"/>
          <p:cNvSpPr>
            <a:spLocks noGrp="1" noChangeArrowheads="1"/>
          </p:cNvSpPr>
          <p:nvPr>
            <p:ph type="body" sz="half" idx="1"/>
          </p:nvPr>
        </p:nvSpPr>
        <p:spPr>
          <a:xfrm>
            <a:off x="1474788" y="1905000"/>
            <a:ext cx="7288212" cy="3941763"/>
          </a:xfrm>
        </p:spPr>
        <p:txBody>
          <a:bodyPr/>
          <a:lstStyle/>
          <a:p>
            <a:pPr eaLnBrk="1" hangingPunct="1">
              <a:lnSpc>
                <a:spcPct val="90000"/>
              </a:lnSpc>
              <a:buClr>
                <a:schemeClr val="tx1"/>
              </a:buClr>
            </a:pPr>
            <a:r>
              <a:rPr lang="en-US" u="sng" dirty="0">
                <a:solidFill>
                  <a:srgbClr val="000000"/>
                </a:solidFill>
                <a:latin typeface="+mj-lt"/>
                <a:ea typeface="Britannic Bold" pitchFamily="-108" charset="0"/>
                <a:cs typeface="Britannic Bold" pitchFamily="-108" charset="0"/>
              </a:rPr>
              <a:t>Formal and </a:t>
            </a:r>
            <a:r>
              <a:rPr lang="en-US" u="sng" dirty="0">
                <a:solidFill>
                  <a:srgbClr val="FF0000"/>
                </a:solidFill>
                <a:latin typeface="+mj-lt"/>
                <a:ea typeface="Britannic Bold" pitchFamily="-108" charset="0"/>
                <a:cs typeface="Britannic Bold" pitchFamily="-108" charset="0"/>
              </a:rPr>
              <a:t>active participation </a:t>
            </a:r>
            <a:r>
              <a:rPr lang="en-US" u="sng" dirty="0">
                <a:solidFill>
                  <a:srgbClr val="000000"/>
                </a:solidFill>
                <a:latin typeface="+mj-lt"/>
                <a:ea typeface="Britannic Bold" pitchFamily="-108" charset="0"/>
                <a:cs typeface="Britannic Bold" pitchFamily="-108" charset="0"/>
              </a:rPr>
              <a:t>and involvement as equal partners</a:t>
            </a:r>
          </a:p>
          <a:p>
            <a:pPr eaLnBrk="1" hangingPunct="1">
              <a:lnSpc>
                <a:spcPct val="90000"/>
              </a:lnSpc>
              <a:buClr>
                <a:schemeClr val="tx1"/>
              </a:buClr>
            </a:pPr>
            <a:r>
              <a:rPr lang="en-US" dirty="0" smtClean="0">
                <a:solidFill>
                  <a:srgbClr val="FF0000"/>
                </a:solidFill>
                <a:latin typeface="+mj-lt"/>
                <a:ea typeface="Britannic Bold" pitchFamily="-108" charset="0"/>
                <a:cs typeface="Britannic Bold" pitchFamily="-108" charset="0"/>
              </a:rPr>
              <a:t>Continuum </a:t>
            </a:r>
            <a:r>
              <a:rPr lang="en-US" dirty="0" smtClean="0">
                <a:solidFill>
                  <a:srgbClr val="000000"/>
                </a:solidFill>
                <a:latin typeface="+mj-lt"/>
                <a:ea typeface="Britannic Bold" pitchFamily="-108" charset="0"/>
                <a:cs typeface="Britannic Bold" pitchFamily="-108" charset="0"/>
              </a:rPr>
              <a:t>of positive behavior support for all families</a:t>
            </a:r>
          </a:p>
          <a:p>
            <a:pPr eaLnBrk="1" hangingPunct="1">
              <a:lnSpc>
                <a:spcPct val="90000"/>
              </a:lnSpc>
              <a:buClr>
                <a:schemeClr val="tx1"/>
              </a:buClr>
            </a:pPr>
            <a:r>
              <a:rPr lang="en-US" dirty="0" smtClean="0">
                <a:solidFill>
                  <a:srgbClr val="000000"/>
                </a:solidFill>
                <a:latin typeface="+mj-lt"/>
                <a:ea typeface="Britannic Bold" pitchFamily="-108" charset="0"/>
                <a:cs typeface="Britannic Bold" pitchFamily="-108" charset="0"/>
              </a:rPr>
              <a:t>Frequent, regular, and </a:t>
            </a:r>
            <a:r>
              <a:rPr lang="en-US" dirty="0" smtClean="0">
                <a:solidFill>
                  <a:srgbClr val="FF0000"/>
                </a:solidFill>
                <a:latin typeface="+mj-lt"/>
                <a:ea typeface="Britannic Bold" pitchFamily="-108" charset="0"/>
                <a:cs typeface="Britannic Bold" pitchFamily="-108" charset="0"/>
              </a:rPr>
              <a:t>positive contacts</a:t>
            </a:r>
            <a:r>
              <a:rPr lang="en-US" dirty="0" smtClean="0">
                <a:solidFill>
                  <a:srgbClr val="000000"/>
                </a:solidFill>
                <a:latin typeface="+mj-lt"/>
                <a:ea typeface="Britannic Bold" pitchFamily="-108" charset="0"/>
                <a:cs typeface="Britannic Bold" pitchFamily="-108" charset="0"/>
              </a:rPr>
              <a:t>, communications, and acknowledgements</a:t>
            </a:r>
          </a:p>
          <a:p>
            <a:pPr eaLnBrk="1" hangingPunct="1">
              <a:lnSpc>
                <a:spcPct val="90000"/>
              </a:lnSpc>
              <a:buClr>
                <a:schemeClr val="tx1"/>
              </a:buClr>
            </a:pPr>
            <a:r>
              <a:rPr lang="en-US" dirty="0" smtClean="0">
                <a:solidFill>
                  <a:srgbClr val="000000"/>
                </a:solidFill>
                <a:latin typeface="+mj-lt"/>
                <a:ea typeface="Britannic Bold" pitchFamily="-108" charset="0"/>
                <a:cs typeface="Britannic Bold" pitchFamily="-108" charset="0"/>
              </a:rPr>
              <a:t>Access to system of integrated school and community </a:t>
            </a:r>
            <a:r>
              <a:rPr lang="en-US" dirty="0" smtClean="0">
                <a:solidFill>
                  <a:srgbClr val="FF0000"/>
                </a:solidFill>
                <a:latin typeface="+mj-lt"/>
                <a:ea typeface="Britannic Bold" pitchFamily="-108" charset="0"/>
                <a:cs typeface="Britannic Bold" pitchFamily="-108" charset="0"/>
              </a:rPr>
              <a:t>resources</a:t>
            </a:r>
          </a:p>
        </p:txBody>
      </p:sp>
      <p:sp>
        <p:nvSpPr>
          <p:cNvPr id="124932"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 in…</a:t>
            </a:r>
          </a:p>
          <a:p>
            <a:pPr algn="ctr" eaLnBrk="0" hangingPunct="0"/>
            <a:r>
              <a:rPr lang="en-US" sz="3600" b="1" dirty="0">
                <a:solidFill>
                  <a:schemeClr val="accent2"/>
                </a:solidFill>
                <a:latin typeface="+mj-lt"/>
              </a:rPr>
              <a:t>Family Systems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 calcmode="lin" valueType="num">
                                      <p:cBhvr additive="base">
                                        <p:cTn id="7" dur="500" fill="hold"/>
                                        <p:tgtEl>
                                          <p:spTgt spid="431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1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1107">
                                            <p:txEl>
                                              <p:pRg st="1" end="1"/>
                                            </p:txEl>
                                          </p:spTgt>
                                        </p:tgtEl>
                                        <p:attrNameLst>
                                          <p:attrName>style.visibility</p:attrName>
                                        </p:attrNameLst>
                                      </p:cBhvr>
                                      <p:to>
                                        <p:strVal val="visible"/>
                                      </p:to>
                                    </p:set>
                                    <p:anim calcmode="lin" valueType="num">
                                      <p:cBhvr additive="base">
                                        <p:cTn id="13" dur="500" fill="hold"/>
                                        <p:tgtEl>
                                          <p:spTgt spid="431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1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1107">
                                            <p:txEl>
                                              <p:pRg st="2" end="2"/>
                                            </p:txEl>
                                          </p:spTgt>
                                        </p:tgtEl>
                                        <p:attrNameLst>
                                          <p:attrName>style.visibility</p:attrName>
                                        </p:attrNameLst>
                                      </p:cBhvr>
                                      <p:to>
                                        <p:strVal val="visible"/>
                                      </p:to>
                                    </p:set>
                                    <p:anim calcmode="lin" valueType="num">
                                      <p:cBhvr additive="base">
                                        <p:cTn id="19" dur="500" fill="hold"/>
                                        <p:tgtEl>
                                          <p:spTgt spid="431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1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1107">
                                            <p:txEl>
                                              <p:pRg st="3" end="3"/>
                                            </p:txEl>
                                          </p:spTgt>
                                        </p:tgtEl>
                                        <p:attrNameLst>
                                          <p:attrName>style.visibility</p:attrName>
                                        </p:attrNameLst>
                                      </p:cBhvr>
                                      <p:to>
                                        <p:strVal val="visible"/>
                                      </p:to>
                                    </p:set>
                                    <p:anim calcmode="lin" valueType="num">
                                      <p:cBhvr additive="base">
                                        <p:cTn id="25" dur="500" fill="hold"/>
                                        <p:tgtEl>
                                          <p:spTgt spid="431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1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Oval 2"/>
          <p:cNvSpPr>
            <a:spLocks noChangeArrowheads="1"/>
          </p:cNvSpPr>
          <p:nvPr/>
        </p:nvSpPr>
        <p:spPr bwMode="auto">
          <a:xfrm>
            <a:off x="593725" y="1143001"/>
            <a:ext cx="8474075" cy="4953000"/>
          </a:xfrm>
          <a:prstGeom prst="ellipse">
            <a:avLst/>
          </a:prstGeom>
          <a:solidFill>
            <a:srgbClr val="3366FF">
              <a:alpha val="25098"/>
            </a:srgbClr>
          </a:solidFill>
          <a:ln w="9525">
            <a:noFill/>
            <a:round/>
            <a:headEnd/>
            <a:tailEnd/>
          </a:ln>
        </p:spPr>
        <p:txBody>
          <a:bodyPr wrap="none" anchor="ctr">
            <a:prstTxWarp prst="textNoShape">
              <a:avLst/>
            </a:prstTxWarp>
          </a:bodyPr>
          <a:lstStyle/>
          <a:p>
            <a:endParaRPr lang="en-US" sz="1800">
              <a:solidFill>
                <a:srgbClr val="000000"/>
              </a:solidFill>
            </a:endParaRPr>
          </a:p>
        </p:txBody>
      </p:sp>
      <p:sp>
        <p:nvSpPr>
          <p:cNvPr id="431107" name="Rectangle 3"/>
          <p:cNvSpPr>
            <a:spLocks noGrp="1" noChangeArrowheads="1"/>
          </p:cNvSpPr>
          <p:nvPr>
            <p:ph type="body" sz="half" idx="1"/>
          </p:nvPr>
        </p:nvSpPr>
        <p:spPr>
          <a:xfrm>
            <a:off x="1246188" y="1468437"/>
            <a:ext cx="7288212" cy="4856163"/>
          </a:xfrm>
        </p:spPr>
        <p:txBody>
          <a:bodyPr/>
          <a:lstStyle/>
          <a:p>
            <a:pPr eaLnBrk="1" hangingPunct="1">
              <a:lnSpc>
                <a:spcPct val="90000"/>
              </a:lnSpc>
              <a:buClr>
                <a:schemeClr val="tx1"/>
              </a:buClr>
            </a:pPr>
            <a:r>
              <a:rPr lang="en-US" sz="2400" dirty="0" smtClean="0">
                <a:solidFill>
                  <a:srgbClr val="FF0000"/>
                </a:solidFill>
                <a:latin typeface="+mj-lt"/>
                <a:ea typeface="Britannic Bold" pitchFamily="-108" charset="0"/>
                <a:cs typeface="Britannic Bold" pitchFamily="-108" charset="0"/>
              </a:rPr>
              <a:t>Continuum: </a:t>
            </a:r>
            <a:r>
              <a:rPr lang="en-US" sz="2400" dirty="0" smtClean="0">
                <a:latin typeface="+mj-lt"/>
                <a:ea typeface="Britannic Bold" pitchFamily="-108" charset="0"/>
                <a:cs typeface="Britannic Bold" pitchFamily="-108" charset="0"/>
              </a:rPr>
              <a:t>offer multiple opportunities and ways for families to connect with school; wrap-around services</a:t>
            </a:r>
            <a:endParaRPr lang="en-US" sz="2400" dirty="0" smtClean="0">
              <a:solidFill>
                <a:srgbClr val="000000"/>
              </a:solidFill>
              <a:latin typeface="+mj-lt"/>
              <a:ea typeface="Britannic Bold" pitchFamily="-108" charset="0"/>
              <a:cs typeface="Britannic Bold" pitchFamily="-108" charset="0"/>
            </a:endParaRPr>
          </a:p>
          <a:p>
            <a:pPr eaLnBrk="1" hangingPunct="1">
              <a:lnSpc>
                <a:spcPct val="90000"/>
              </a:lnSpc>
              <a:buClr>
                <a:schemeClr val="tx1"/>
              </a:buClr>
            </a:pPr>
            <a:r>
              <a:rPr lang="en-US" sz="2400" dirty="0" smtClean="0">
                <a:solidFill>
                  <a:srgbClr val="000000"/>
                </a:solidFill>
                <a:latin typeface="+mj-lt"/>
                <a:ea typeface="Britannic Bold" pitchFamily="-108" charset="0"/>
                <a:cs typeface="Britannic Bold" pitchFamily="-108" charset="0"/>
              </a:rPr>
              <a:t>Frequent, regular, and </a:t>
            </a:r>
            <a:r>
              <a:rPr lang="en-US" sz="2400" dirty="0" smtClean="0">
                <a:solidFill>
                  <a:srgbClr val="FF0000"/>
                </a:solidFill>
                <a:latin typeface="+mj-lt"/>
                <a:ea typeface="Britannic Bold" pitchFamily="-108" charset="0"/>
                <a:cs typeface="Britannic Bold" pitchFamily="-108" charset="0"/>
              </a:rPr>
              <a:t>positive contacts</a:t>
            </a:r>
            <a:r>
              <a:rPr lang="en-US" sz="2400" dirty="0" smtClean="0">
                <a:solidFill>
                  <a:srgbClr val="000000"/>
                </a:solidFill>
                <a:latin typeface="+mj-lt"/>
                <a:ea typeface="Britannic Bold" pitchFamily="-108" charset="0"/>
                <a:cs typeface="Britannic Bold" pitchFamily="-108" charset="0"/>
              </a:rPr>
              <a:t>, communications, and acknowledgements: use multiple communication paths</a:t>
            </a:r>
          </a:p>
          <a:p>
            <a:pPr eaLnBrk="1" hangingPunct="1">
              <a:lnSpc>
                <a:spcPct val="90000"/>
              </a:lnSpc>
              <a:buClr>
                <a:schemeClr val="tx1"/>
              </a:buClr>
            </a:pPr>
            <a:r>
              <a:rPr lang="en-US" sz="2400" dirty="0" smtClean="0">
                <a:solidFill>
                  <a:srgbClr val="000000"/>
                </a:solidFill>
                <a:latin typeface="+mj-lt"/>
                <a:ea typeface="Britannic Bold" pitchFamily="-108" charset="0"/>
                <a:cs typeface="Britannic Bold" pitchFamily="-108" charset="0"/>
              </a:rPr>
              <a:t>Formal and </a:t>
            </a:r>
            <a:r>
              <a:rPr lang="en-US" sz="2400" dirty="0" smtClean="0">
                <a:solidFill>
                  <a:srgbClr val="FF0000"/>
                </a:solidFill>
                <a:latin typeface="+mj-lt"/>
                <a:ea typeface="Britannic Bold" pitchFamily="-108" charset="0"/>
                <a:cs typeface="Britannic Bold" pitchFamily="-108" charset="0"/>
              </a:rPr>
              <a:t>active participation </a:t>
            </a:r>
            <a:r>
              <a:rPr lang="en-US" sz="2400" dirty="0" smtClean="0">
                <a:solidFill>
                  <a:srgbClr val="000000"/>
                </a:solidFill>
                <a:latin typeface="+mj-lt"/>
                <a:ea typeface="Britannic Bold" pitchFamily="-108" charset="0"/>
                <a:cs typeface="Britannic Bold" pitchFamily="-108" charset="0"/>
              </a:rPr>
              <a:t>and involvement as equal partners: help families support learning at home and at school</a:t>
            </a:r>
          </a:p>
          <a:p>
            <a:pPr eaLnBrk="1" hangingPunct="1">
              <a:lnSpc>
                <a:spcPct val="90000"/>
              </a:lnSpc>
              <a:buClr>
                <a:schemeClr val="tx1"/>
              </a:buClr>
            </a:pPr>
            <a:r>
              <a:rPr lang="en-US" sz="2400" dirty="0" smtClean="0">
                <a:solidFill>
                  <a:srgbClr val="000000"/>
                </a:solidFill>
                <a:latin typeface="+mj-lt"/>
                <a:ea typeface="Britannic Bold" pitchFamily="-108" charset="0"/>
                <a:cs typeface="Britannic Bold" pitchFamily="-108" charset="0"/>
              </a:rPr>
              <a:t>Access to system of integrated school and community </a:t>
            </a:r>
            <a:r>
              <a:rPr lang="en-US" sz="2400" dirty="0" smtClean="0">
                <a:solidFill>
                  <a:srgbClr val="FF0000"/>
                </a:solidFill>
                <a:latin typeface="+mj-lt"/>
                <a:ea typeface="Britannic Bold" pitchFamily="-108" charset="0"/>
                <a:cs typeface="Britannic Bold" pitchFamily="-108" charset="0"/>
              </a:rPr>
              <a:t>resources: </a:t>
            </a:r>
            <a:r>
              <a:rPr lang="en-US" sz="2400" dirty="0" smtClean="0">
                <a:latin typeface="+mj-lt"/>
                <a:ea typeface="Britannic Bold" pitchFamily="-108" charset="0"/>
                <a:cs typeface="Britannic Bold" pitchFamily="-108" charset="0"/>
              </a:rPr>
              <a:t>distribute information to families about various services and programs in a language they can understand</a:t>
            </a:r>
            <a:endParaRPr lang="en-US" sz="2400" dirty="0" smtClean="0">
              <a:solidFill>
                <a:srgbClr val="FF0000"/>
              </a:solidFill>
              <a:latin typeface="+mj-lt"/>
              <a:ea typeface="Britannic Bold" pitchFamily="-108" charset="0"/>
              <a:cs typeface="Britannic Bold" pitchFamily="-108" charset="0"/>
            </a:endParaRPr>
          </a:p>
        </p:txBody>
      </p:sp>
      <p:sp>
        <p:nvSpPr>
          <p:cNvPr id="124932" name="Text Box 4"/>
          <p:cNvSpPr txBox="1">
            <a:spLocks noChangeArrowheads="1"/>
          </p:cNvSpPr>
          <p:nvPr/>
        </p:nvSpPr>
        <p:spPr bwMode="auto">
          <a:xfrm>
            <a:off x="0" y="228600"/>
            <a:ext cx="9144000" cy="584775"/>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smtClean="0">
                <a:solidFill>
                  <a:srgbClr val="FF0000"/>
                </a:solidFill>
                <a:latin typeface="Franklin Gothic Medium"/>
              </a:rPr>
              <a:t>Family Engagement</a:t>
            </a:r>
            <a:endParaRPr lang="en-US" sz="3200" b="1" i="1" dirty="0">
              <a:solidFill>
                <a:srgbClr val="FF0000"/>
              </a:solidFill>
              <a:latin typeface="Franklin Gothic Medium"/>
            </a:endParaRPr>
          </a:p>
        </p:txBody>
      </p:sp>
    </p:spTree>
    <p:extLst>
      <p:ext uri="{BB962C8B-B14F-4D97-AF65-F5344CB8AC3E}">
        <p14:creationId xmlns:p14="http://schemas.microsoft.com/office/powerpoint/2010/main" val="2877577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 calcmode="lin" valueType="num">
                                      <p:cBhvr additive="base">
                                        <p:cTn id="7" dur="500" fill="hold"/>
                                        <p:tgtEl>
                                          <p:spTgt spid="431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1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1107">
                                            <p:txEl>
                                              <p:pRg st="1" end="1"/>
                                            </p:txEl>
                                          </p:spTgt>
                                        </p:tgtEl>
                                        <p:attrNameLst>
                                          <p:attrName>style.visibility</p:attrName>
                                        </p:attrNameLst>
                                      </p:cBhvr>
                                      <p:to>
                                        <p:strVal val="visible"/>
                                      </p:to>
                                    </p:set>
                                    <p:anim calcmode="lin" valueType="num">
                                      <p:cBhvr additive="base">
                                        <p:cTn id="13" dur="500" fill="hold"/>
                                        <p:tgtEl>
                                          <p:spTgt spid="431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1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1107">
                                            <p:txEl>
                                              <p:pRg st="2" end="2"/>
                                            </p:txEl>
                                          </p:spTgt>
                                        </p:tgtEl>
                                        <p:attrNameLst>
                                          <p:attrName>style.visibility</p:attrName>
                                        </p:attrNameLst>
                                      </p:cBhvr>
                                      <p:to>
                                        <p:strVal val="visible"/>
                                      </p:to>
                                    </p:set>
                                    <p:anim calcmode="lin" valueType="num">
                                      <p:cBhvr additive="base">
                                        <p:cTn id="19" dur="500" fill="hold"/>
                                        <p:tgtEl>
                                          <p:spTgt spid="431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1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1107">
                                            <p:txEl>
                                              <p:pRg st="3" end="3"/>
                                            </p:txEl>
                                          </p:spTgt>
                                        </p:tgtEl>
                                        <p:attrNameLst>
                                          <p:attrName>style.visibility</p:attrName>
                                        </p:attrNameLst>
                                      </p:cBhvr>
                                      <p:to>
                                        <p:strVal val="visible"/>
                                      </p:to>
                                    </p:set>
                                    <p:anim calcmode="lin" valueType="num">
                                      <p:cBhvr additive="base">
                                        <p:cTn id="25" dur="500" fill="hold"/>
                                        <p:tgtEl>
                                          <p:spTgt spid="431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1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pPr marL="0" indent="0" eaLnBrk="1" hangingPunct="1">
              <a:buNone/>
            </a:pPr>
            <a:r>
              <a:rPr lang="en-US" sz="2400" dirty="0"/>
              <a:t>T</a:t>
            </a:r>
            <a:r>
              <a:rPr lang="en-US" sz="2400" dirty="0" smtClean="0"/>
              <a:t>he </a:t>
            </a:r>
            <a:r>
              <a:rPr lang="en-US" sz="2400" dirty="0"/>
              <a:t>selection and organization of these practices should</a:t>
            </a:r>
            <a:r>
              <a:rPr lang="en-US" sz="2400" dirty="0" smtClean="0"/>
              <a:t>:</a:t>
            </a:r>
            <a:endParaRPr lang="en-US" sz="2400" dirty="0" smtClean="0">
              <a:ea typeface="Britannic Bold" pitchFamily="-108" charset="0"/>
              <a:cs typeface="Britannic Bold" pitchFamily="-108" charset="0"/>
            </a:endParaRPr>
          </a:p>
          <a:p>
            <a:pPr lvl="0">
              <a:buFont typeface="Wingdings" charset="2"/>
              <a:buChar char="q"/>
            </a:pPr>
            <a:r>
              <a:rPr lang="en-US" sz="2200" dirty="0"/>
              <a:t>Be developmentally, contextually, and culturally appropriate and adaptable</a:t>
            </a:r>
          </a:p>
          <a:p>
            <a:pPr lvl="0">
              <a:buFont typeface="Wingdings" charset="2"/>
              <a:buChar char="q"/>
            </a:pPr>
            <a:r>
              <a:rPr lang="en-US" sz="2200" dirty="0"/>
              <a:t>Be linked conceptually</a:t>
            </a:r>
          </a:p>
          <a:p>
            <a:pPr lvl="0">
              <a:buFont typeface="Wingdings" charset="2"/>
              <a:buChar char="q"/>
            </a:pPr>
            <a:r>
              <a:rPr lang="en-US" sz="2200" dirty="0"/>
              <a:t>Have data rules that guide timely decisions within and between practices and systems</a:t>
            </a:r>
          </a:p>
          <a:p>
            <a:pPr lvl="0">
              <a:buFont typeface="Wingdings" charset="2"/>
              <a:buChar char="q"/>
            </a:pPr>
            <a:r>
              <a:rPr lang="en-US" sz="2200" dirty="0"/>
              <a:t>Be empirically and educationally defendable</a:t>
            </a:r>
          </a:p>
          <a:p>
            <a:pPr lvl="0">
              <a:buFont typeface="Wingdings" charset="2"/>
              <a:buChar char="q"/>
            </a:pPr>
            <a:r>
              <a:rPr lang="en-US" sz="2200" dirty="0"/>
              <a:t>Be associated directly with the most important and documented school climate and behavior priorities of the school</a:t>
            </a:r>
          </a:p>
          <a:p>
            <a:pPr lvl="0">
              <a:buFont typeface="Wingdings" charset="2"/>
              <a:buChar char="q"/>
            </a:pPr>
            <a:r>
              <a:rPr lang="en-US" sz="2200" dirty="0"/>
              <a:t>Be monitored continuously for implementation fidelity and student benefit </a:t>
            </a:r>
          </a:p>
          <a:p>
            <a:pPr>
              <a:buFont typeface="Wingdings" charset="2"/>
              <a:buChar char="q"/>
            </a:pPr>
            <a:r>
              <a:rPr lang="en-US" sz="2200" dirty="0"/>
              <a:t>Represent the core features that define the tiered prevention </a:t>
            </a:r>
            <a:r>
              <a:rPr lang="en-US" sz="2200" dirty="0" smtClean="0"/>
              <a:t>logic</a:t>
            </a:r>
            <a:endParaRPr lang="en-US" sz="2200" dirty="0" smtClean="0">
              <a:ea typeface="Britannic Bold" pitchFamily="-108" charset="0"/>
              <a:cs typeface="Britannic Bold" pitchFamily="-108" charset="0"/>
            </a:endParaRPr>
          </a:p>
        </p:txBody>
      </p:sp>
      <p:sp>
        <p:nvSpPr>
          <p:cNvPr id="5" name="Rectangle 2"/>
          <p:cNvSpPr>
            <a:spLocks noChangeArrowheads="1"/>
          </p:cNvSpPr>
          <p:nvPr/>
        </p:nvSpPr>
        <p:spPr bwMode="auto">
          <a:xfrm>
            <a:off x="457200" y="304800"/>
            <a:ext cx="70104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Guidelines for Practices</a:t>
            </a:r>
            <a:endParaRPr lang="en-US" sz="3200" b="1" dirty="0">
              <a:solidFill>
                <a:schemeClr val="bg1"/>
              </a:solidFill>
            </a:endParaRP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2" name="Group 1"/>
          <p:cNvGrpSpPr/>
          <p:nvPr/>
        </p:nvGrpSpPr>
        <p:grpSpPr>
          <a:xfrm>
            <a:off x="7498628" y="0"/>
            <a:ext cx="1623389" cy="1577013"/>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12" name="Text Box 8"/>
            <p:cNvSpPr txBox="1">
              <a:spLocks noChangeArrowheads="1"/>
            </p:cNvSpPr>
            <p:nvPr/>
          </p:nvSpPr>
          <p:spPr bwMode="auto">
            <a:xfrm>
              <a:off x="7124047" y="1317934"/>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grpSp>
    </p:spTree>
    <p:extLst>
      <p:ext uri="{BB962C8B-B14F-4D97-AF65-F5344CB8AC3E}">
        <p14:creationId xmlns:p14="http://schemas.microsoft.com/office/powerpoint/2010/main" val="36088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6100"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What </a:t>
            </a:r>
            <a:r>
              <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is the </a:t>
            </a:r>
            <a:r>
              <a:rPr lang="en-US" sz="6100"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t>
            </a:r>
            <a:r>
              <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continuum of support?</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grpSp>
        <p:nvGrpSpPr>
          <p:cNvPr id="6" name="Group 5"/>
          <p:cNvGrpSpPr/>
          <p:nvPr/>
        </p:nvGrpSpPr>
        <p:grpSpPr>
          <a:xfrm>
            <a:off x="7477308" y="0"/>
            <a:ext cx="1666692" cy="1577013"/>
            <a:chOff x="6727898" y="16184"/>
            <a:chExt cx="2425210" cy="2209800"/>
          </a:xfrm>
        </p:grpSpPr>
        <p:sp>
          <p:nvSpPr>
            <p:cNvPr id="7"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t">
              <a:prstTxWarp prst="textNoShape">
                <a:avLst/>
              </a:prstTxWarp>
            </a:bodyPr>
            <a:lstStyle/>
            <a:p>
              <a:pPr algn="ctr" eaLnBrk="0" hangingPunct="0"/>
              <a:endParaRPr lang="en-US" sz="2000" b="1">
                <a:ea typeface="Arial" pitchFamily="-1" charset="0"/>
                <a:cs typeface="Arial" pitchFamily="-1" charset="0"/>
              </a:endParaRPr>
            </a:p>
          </p:txBody>
        </p:sp>
        <p:sp>
          <p:nvSpPr>
            <p:cNvPr id="8" name="Text Box 8"/>
            <p:cNvSpPr txBox="1">
              <a:spLocks noChangeArrowheads="1"/>
            </p:cNvSpPr>
            <p:nvPr/>
          </p:nvSpPr>
          <p:spPr bwMode="auto">
            <a:xfrm>
              <a:off x="6727898" y="443287"/>
              <a:ext cx="2425210" cy="560657"/>
            </a:xfrm>
            <a:prstGeom prst="rect">
              <a:avLst/>
            </a:prstGeom>
            <a:noFill/>
            <a:ln w="9525">
              <a:noFill/>
              <a:miter lim="800000"/>
              <a:headEnd/>
              <a:tailEnd/>
            </a:ln>
          </p:spPr>
          <p:txBody>
            <a:bodyPr wrap="none" anchor="t">
              <a:prstTxWarp prst="textNoShape">
                <a:avLst/>
              </a:prstTxWarp>
              <a:spAutoFit/>
            </a:bodyPr>
            <a:lstStyle/>
            <a:p>
              <a:pPr algn="ctr" eaLnBrk="0" hangingPunct="0"/>
              <a:r>
                <a:rPr lang="en-US" sz="2000" b="1" dirty="0">
                  <a:ea typeface="Arial" pitchFamily="-1" charset="0"/>
                  <a:cs typeface="Arial" pitchFamily="-1" charset="0"/>
                </a:rPr>
                <a:t>PRACTICES</a:t>
              </a:r>
            </a:p>
          </p:txBody>
        </p:sp>
      </p:gr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solidFill>
            <a:srgbClr val="008000"/>
          </a:solidFill>
        </p:spPr>
        <p:txBody>
          <a:bodyPr/>
          <a:lstStyle/>
          <a:p>
            <a:pPr eaLnBrk="1" hangingPunct="1"/>
            <a:r>
              <a:rPr lang="en-US" sz="3200" dirty="0">
                <a:solidFill>
                  <a:srgbClr val="FFFFFF"/>
                </a:solidFill>
              </a:rPr>
              <a:t>Continuum of School-Wide </a:t>
            </a:r>
            <a:br>
              <a:rPr lang="en-US" sz="3200" dirty="0">
                <a:solidFill>
                  <a:srgbClr val="FFFFFF"/>
                </a:solidFill>
              </a:rPr>
            </a:br>
            <a:r>
              <a:rPr lang="en-US" sz="3200" dirty="0">
                <a:solidFill>
                  <a:srgbClr val="FFFFFF"/>
                </a:solidFill>
              </a:rPr>
              <a:t>Instructional &amp; Positive Behavior Support</a:t>
            </a:r>
          </a:p>
        </p:txBody>
      </p:sp>
      <p:sp>
        <p:nvSpPr>
          <p:cNvPr id="128003" name="Rectangle 3"/>
          <p:cNvSpPr>
            <a:spLocks noChangeArrowheads="1"/>
          </p:cNvSpPr>
          <p:nvPr/>
        </p:nvSpPr>
        <p:spPr bwMode="auto">
          <a:xfrm>
            <a:off x="0" y="1529834"/>
            <a:ext cx="184666" cy="369332"/>
          </a:xfrm>
          <a:prstGeom prst="rect">
            <a:avLst/>
          </a:prstGeom>
          <a:noFill/>
          <a:ln w="9525">
            <a:noFill/>
            <a:miter lim="800000"/>
            <a:headEnd/>
            <a:tailEnd/>
          </a:ln>
        </p:spPr>
        <p:txBody>
          <a:bodyPr wrap="none" anchor="ctr">
            <a:prstTxWarp prst="textNoShape">
              <a:avLst/>
            </a:prstTxWarp>
            <a:spAutoFit/>
          </a:bodyPr>
          <a:lstStyle/>
          <a:p>
            <a:endParaRPr lang="en-US" sz="1800">
              <a:latin typeface="+mj-lt"/>
            </a:endParaRPr>
          </a:p>
        </p:txBody>
      </p:sp>
      <p:sp>
        <p:nvSpPr>
          <p:cNvPr id="203780" name="Text Box 4"/>
          <p:cNvSpPr txBox="1">
            <a:spLocks noChangeArrowheads="1"/>
          </p:cNvSpPr>
          <p:nvPr/>
        </p:nvSpPr>
        <p:spPr bwMode="auto">
          <a:xfrm>
            <a:off x="946295" y="2743200"/>
            <a:ext cx="2136485" cy="1477328"/>
          </a:xfrm>
          <a:prstGeom prst="rect">
            <a:avLst/>
          </a:prstGeom>
          <a:solidFill>
            <a:srgbClr val="EAEAEA"/>
          </a:solidFill>
          <a:ln w="9525">
            <a:solidFill>
              <a:schemeClr val="tx2"/>
            </a:solidFill>
            <a:miter lim="800000"/>
            <a:headEnd/>
            <a:tailEnd/>
          </a:ln>
        </p:spPr>
        <p:txBody>
          <a:bodyPr wrap="none">
            <a:prstTxWarp prst="textNoShape">
              <a:avLst/>
            </a:prstTxWarp>
            <a:spAutoFit/>
          </a:bodyPr>
          <a:lstStyle/>
          <a:p>
            <a:pPr algn="ctr" eaLnBrk="0" hangingPunct="0"/>
            <a:r>
              <a:rPr lang="en-US" sz="1800" b="1" dirty="0">
                <a:solidFill>
                  <a:srgbClr val="00CC66"/>
                </a:solidFill>
                <a:latin typeface="+mj-lt"/>
              </a:rPr>
              <a:t>Primary Prevention</a:t>
            </a:r>
            <a:r>
              <a:rPr lang="en-US" sz="1800" dirty="0">
                <a:latin typeface="+mj-lt"/>
              </a:rPr>
              <a:t>:</a:t>
            </a:r>
          </a:p>
          <a:p>
            <a:pPr algn="ctr" eaLnBrk="0" hangingPunct="0"/>
            <a:r>
              <a:rPr lang="en-US" sz="1800" dirty="0">
                <a:latin typeface="+mj-lt"/>
              </a:rPr>
              <a:t>School-/Classroom-</a:t>
            </a:r>
          </a:p>
          <a:p>
            <a:pPr algn="ctr" eaLnBrk="0" hangingPunct="0"/>
            <a:r>
              <a:rPr lang="en-US" sz="1800" dirty="0">
                <a:latin typeface="+mj-lt"/>
              </a:rPr>
              <a:t>Wide Systems for</a:t>
            </a:r>
          </a:p>
          <a:p>
            <a:pPr algn="ctr" eaLnBrk="0" hangingPunct="0"/>
            <a:r>
              <a:rPr lang="en-US" sz="1800" dirty="0">
                <a:latin typeface="+mj-lt"/>
              </a:rPr>
              <a:t>All Students,</a:t>
            </a:r>
          </a:p>
          <a:p>
            <a:pPr algn="ctr" eaLnBrk="0" hangingPunct="0"/>
            <a:r>
              <a:rPr lang="en-US" sz="1800" dirty="0">
                <a:latin typeface="+mj-lt"/>
              </a:rPr>
              <a:t>Staff, &amp; Settings</a:t>
            </a:r>
          </a:p>
        </p:txBody>
      </p:sp>
      <p:sp>
        <p:nvSpPr>
          <p:cNvPr id="203781" name="Text Box 5"/>
          <p:cNvSpPr txBox="1">
            <a:spLocks noChangeArrowheads="1"/>
          </p:cNvSpPr>
          <p:nvPr/>
        </p:nvSpPr>
        <p:spPr bwMode="auto">
          <a:xfrm>
            <a:off x="6248400" y="3429000"/>
            <a:ext cx="2689225" cy="1200150"/>
          </a:xfrm>
          <a:prstGeom prst="rect">
            <a:avLst/>
          </a:prstGeom>
          <a:solidFill>
            <a:srgbClr val="EAEAEA"/>
          </a:solidFill>
          <a:ln w="9525">
            <a:solidFill>
              <a:schemeClr val="tx2"/>
            </a:solidFill>
            <a:miter lim="800000"/>
            <a:headEnd/>
            <a:tailEnd/>
          </a:ln>
        </p:spPr>
        <p:txBody>
          <a:bodyPr>
            <a:prstTxWarp prst="textNoShape">
              <a:avLst/>
            </a:prstTxWarp>
            <a:spAutoFit/>
          </a:bodyPr>
          <a:lstStyle/>
          <a:p>
            <a:pPr algn="ctr" eaLnBrk="0" hangingPunct="0"/>
            <a:r>
              <a:rPr lang="en-US" sz="1800" b="1">
                <a:solidFill>
                  <a:srgbClr val="FFFF00"/>
                </a:solidFill>
                <a:latin typeface="+mj-lt"/>
              </a:rPr>
              <a:t>Secondary Prevention</a:t>
            </a:r>
            <a:r>
              <a:rPr lang="en-US" sz="1800">
                <a:latin typeface="+mj-lt"/>
              </a:rPr>
              <a:t>:</a:t>
            </a:r>
          </a:p>
          <a:p>
            <a:pPr algn="ctr" eaLnBrk="0" hangingPunct="0"/>
            <a:r>
              <a:rPr lang="en-US" sz="1800">
                <a:latin typeface="+mj-lt"/>
              </a:rPr>
              <a:t>Specialized Group</a:t>
            </a:r>
          </a:p>
          <a:p>
            <a:pPr algn="ctr" eaLnBrk="0" hangingPunct="0"/>
            <a:r>
              <a:rPr lang="en-US" sz="1800">
                <a:latin typeface="+mj-lt"/>
              </a:rPr>
              <a:t>Systems for Students with At-Risk Behavior</a:t>
            </a:r>
          </a:p>
        </p:txBody>
      </p:sp>
      <p:sp>
        <p:nvSpPr>
          <p:cNvPr id="203782" name="Text Box 6"/>
          <p:cNvSpPr txBox="1">
            <a:spLocks noChangeArrowheads="1"/>
          </p:cNvSpPr>
          <p:nvPr/>
        </p:nvSpPr>
        <p:spPr bwMode="auto">
          <a:xfrm>
            <a:off x="6248400" y="1828800"/>
            <a:ext cx="2667000" cy="1474788"/>
          </a:xfrm>
          <a:prstGeom prst="rect">
            <a:avLst/>
          </a:prstGeom>
          <a:solidFill>
            <a:srgbClr val="EAEAEA"/>
          </a:solidFill>
          <a:ln w="9525">
            <a:solidFill>
              <a:schemeClr val="tx2"/>
            </a:solidFill>
            <a:miter lim="800000"/>
            <a:headEnd/>
            <a:tailEnd/>
          </a:ln>
        </p:spPr>
        <p:txBody>
          <a:bodyPr>
            <a:prstTxWarp prst="textNoShape">
              <a:avLst/>
            </a:prstTxWarp>
            <a:spAutoFit/>
          </a:bodyPr>
          <a:lstStyle/>
          <a:p>
            <a:pPr algn="ctr" eaLnBrk="0" hangingPunct="0"/>
            <a:r>
              <a:rPr lang="en-US" sz="1800" b="1">
                <a:solidFill>
                  <a:srgbClr val="FF0000"/>
                </a:solidFill>
                <a:latin typeface="+mj-lt"/>
              </a:rPr>
              <a:t>Tertiary Prevention</a:t>
            </a:r>
            <a:r>
              <a:rPr lang="en-US" sz="1800">
                <a:solidFill>
                  <a:srgbClr val="FF0000"/>
                </a:solidFill>
                <a:latin typeface="+mj-lt"/>
              </a:rPr>
              <a:t>:</a:t>
            </a:r>
          </a:p>
          <a:p>
            <a:pPr algn="ctr" eaLnBrk="0" hangingPunct="0"/>
            <a:r>
              <a:rPr lang="en-US" sz="1800">
                <a:latin typeface="+mj-lt"/>
              </a:rPr>
              <a:t>Specialized </a:t>
            </a:r>
          </a:p>
          <a:p>
            <a:pPr algn="ctr" eaLnBrk="0" hangingPunct="0"/>
            <a:r>
              <a:rPr lang="en-US" sz="1800">
                <a:latin typeface="+mj-lt"/>
              </a:rPr>
              <a:t>Individualized</a:t>
            </a:r>
          </a:p>
          <a:p>
            <a:pPr algn="ctr" eaLnBrk="0" hangingPunct="0"/>
            <a:r>
              <a:rPr lang="en-US" sz="1800">
                <a:latin typeface="+mj-lt"/>
              </a:rPr>
              <a:t>Systems for Students with High-Risk Behavior</a:t>
            </a:r>
          </a:p>
        </p:txBody>
      </p:sp>
      <p:sp>
        <p:nvSpPr>
          <p:cNvPr id="128007" name="AutoShape 7"/>
          <p:cNvSpPr>
            <a:spLocks noChangeArrowheads="1"/>
          </p:cNvSpPr>
          <p:nvPr/>
        </p:nvSpPr>
        <p:spPr bwMode="auto">
          <a:xfrm>
            <a:off x="2514600" y="2154238"/>
            <a:ext cx="4724400" cy="4308475"/>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03784" name="AutoShape 8"/>
          <p:cNvSpPr>
            <a:spLocks noChangeArrowheads="1"/>
          </p:cNvSpPr>
          <p:nvPr/>
        </p:nvSpPr>
        <p:spPr bwMode="auto">
          <a:xfrm>
            <a:off x="4286250" y="2092325"/>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03785" name="AutoShape 9"/>
          <p:cNvSpPr>
            <a:spLocks noChangeArrowheads="1"/>
          </p:cNvSpPr>
          <p:nvPr/>
        </p:nvSpPr>
        <p:spPr bwMode="auto">
          <a:xfrm>
            <a:off x="4621213" y="2092325"/>
            <a:ext cx="522287" cy="500063"/>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solidFill>
                <a:srgbClr val="FFFFFF"/>
              </a:solidFill>
              <a:latin typeface="+mj-lt"/>
            </a:endParaRPr>
          </a:p>
        </p:txBody>
      </p:sp>
      <p:sp>
        <p:nvSpPr>
          <p:cNvPr id="203786" name="AutoShape 10"/>
          <p:cNvSpPr>
            <a:spLocks/>
          </p:cNvSpPr>
          <p:nvPr/>
        </p:nvSpPr>
        <p:spPr bwMode="auto">
          <a:xfrm rot="1672209">
            <a:off x="3048000" y="1752600"/>
            <a:ext cx="590550" cy="4648200"/>
          </a:xfrm>
          <a:prstGeom prst="leftBrace">
            <a:avLst>
              <a:gd name="adj1" fmla="val 65591"/>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7" name="AutoShape 11"/>
          <p:cNvSpPr>
            <a:spLocks/>
          </p:cNvSpPr>
          <p:nvPr/>
        </p:nvSpPr>
        <p:spPr bwMode="auto">
          <a:xfrm rot="-1359906">
            <a:off x="5410200" y="1828800"/>
            <a:ext cx="393700" cy="498475"/>
          </a:xfrm>
          <a:prstGeom prst="rightBrace">
            <a:avLst>
              <a:gd name="adj1" fmla="val 10551"/>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8" name="AutoShape 12"/>
          <p:cNvSpPr>
            <a:spLocks/>
          </p:cNvSpPr>
          <p:nvPr/>
        </p:nvSpPr>
        <p:spPr bwMode="auto">
          <a:xfrm rot="-1676041">
            <a:off x="5335588" y="1984375"/>
            <a:ext cx="393700" cy="1185863"/>
          </a:xfrm>
          <a:prstGeom prst="rightBrace">
            <a:avLst>
              <a:gd name="adj1" fmla="val 25101"/>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0378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dirty="0">
                <a:solidFill>
                  <a:srgbClr val="FFFFFF"/>
                </a:solidFill>
                <a:latin typeface="+mj-lt"/>
              </a:rPr>
              <a:t>~80% of Students</a:t>
            </a:r>
          </a:p>
        </p:txBody>
      </p:sp>
      <p:sp>
        <p:nvSpPr>
          <p:cNvPr id="203790" name="Text Box 14"/>
          <p:cNvSpPr txBox="1">
            <a:spLocks noChangeArrowheads="1"/>
          </p:cNvSpPr>
          <p:nvPr/>
        </p:nvSpPr>
        <p:spPr bwMode="auto">
          <a:xfrm>
            <a:off x="4356100" y="2903538"/>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a:latin typeface="+mj-lt"/>
              </a:rPr>
              <a:t>~15%</a:t>
            </a:r>
            <a:r>
              <a:rPr lang="en-US" sz="1800">
                <a:latin typeface="+mj-lt"/>
              </a:rPr>
              <a:t> </a:t>
            </a:r>
          </a:p>
        </p:txBody>
      </p:sp>
      <p:sp>
        <p:nvSpPr>
          <p:cNvPr id="203791" name="Text Box 15"/>
          <p:cNvSpPr txBox="1">
            <a:spLocks noChangeArrowheads="1"/>
          </p:cNvSpPr>
          <p:nvPr/>
        </p:nvSpPr>
        <p:spPr bwMode="auto">
          <a:xfrm>
            <a:off x="4343400" y="2209800"/>
            <a:ext cx="1082675" cy="396875"/>
          </a:xfrm>
          <a:prstGeom prst="rect">
            <a:avLst/>
          </a:prstGeom>
          <a:noFill/>
          <a:ln w="9525">
            <a:noFill/>
            <a:miter lim="800000"/>
            <a:headEnd/>
            <a:tailEnd/>
          </a:ln>
        </p:spPr>
        <p:txBody>
          <a:bodyPr>
            <a:prstTxWarp prst="textNoShape">
              <a:avLst/>
            </a:prstTxWarp>
            <a:spAutoFit/>
          </a:bodyPr>
          <a:lstStyle/>
          <a:p>
            <a:pPr algn="ctr" eaLnBrk="0" hangingPunct="0"/>
            <a:r>
              <a:rPr lang="en-US" sz="2000" dirty="0">
                <a:solidFill>
                  <a:srgbClr val="FFFFFF"/>
                </a:solidFill>
                <a:latin typeface="+mj-lt"/>
              </a:rPr>
              <a:t>~5%</a:t>
            </a:r>
            <a:r>
              <a:rPr lang="en-US" sz="1800" dirty="0">
                <a:solidFill>
                  <a:srgbClr val="FFFFFF"/>
                </a:solidFill>
                <a:latin typeface="+mj-lt"/>
              </a:rPr>
              <a:t> </a:t>
            </a:r>
          </a:p>
        </p:txBody>
      </p:sp>
      <p:cxnSp>
        <p:nvCxnSpPr>
          <p:cNvPr id="203792" name="AutoShape 16"/>
          <p:cNvCxnSpPr>
            <a:cxnSpLocks noChangeShapeType="1"/>
            <a:stCxn id="203788" idx="1"/>
            <a:endCxn id="203781" idx="1"/>
          </p:cNvCxnSpPr>
          <p:nvPr/>
        </p:nvCxnSpPr>
        <p:spPr bwMode="auto">
          <a:xfrm>
            <a:off x="5897563" y="2828925"/>
            <a:ext cx="350837" cy="1200150"/>
          </a:xfrm>
          <a:prstGeom prst="curvedConnector3">
            <a:avLst>
              <a:gd name="adj1" fmla="val 61991"/>
            </a:avLst>
          </a:prstGeom>
          <a:noFill/>
          <a:ln w="9525">
            <a:solidFill>
              <a:schemeClr val="tx1"/>
            </a:solidFill>
            <a:round/>
            <a:headEnd/>
            <a:tailEnd/>
          </a:ln>
        </p:spPr>
      </p:cxnSp>
      <p:cxnSp>
        <p:nvCxnSpPr>
          <p:cNvPr id="203793" name="AutoShape 17"/>
          <p:cNvCxnSpPr>
            <a:cxnSpLocks noChangeShapeType="1"/>
            <a:stCxn id="203787" idx="1"/>
            <a:endCxn id="203782" idx="1"/>
          </p:cNvCxnSpPr>
          <p:nvPr/>
        </p:nvCxnSpPr>
        <p:spPr bwMode="auto">
          <a:xfrm>
            <a:off x="5810250" y="2028825"/>
            <a:ext cx="438150" cy="538163"/>
          </a:xfrm>
          <a:prstGeom prst="curvedConnector3">
            <a:avLst>
              <a:gd name="adj1" fmla="val 58333"/>
            </a:avLst>
          </a:prstGeom>
          <a:noFill/>
          <a:ln w="9525">
            <a:solidFill>
              <a:schemeClr val="tx1"/>
            </a:solidFill>
            <a:round/>
            <a:headEnd/>
            <a:tailEnd/>
          </a:ln>
        </p:spPr>
      </p:cxnSp>
      <p:grpSp>
        <p:nvGrpSpPr>
          <p:cNvPr id="25" name="Group 5"/>
          <p:cNvGrpSpPr/>
          <p:nvPr/>
        </p:nvGrpSpPr>
        <p:grpSpPr>
          <a:xfrm>
            <a:off x="-140380" y="5333999"/>
            <a:ext cx="1588180" cy="1676401"/>
            <a:chOff x="-140380" y="5333999"/>
            <a:chExt cx="1588180" cy="1676401"/>
          </a:xfrm>
        </p:grpSpPr>
        <p:pic>
          <p:nvPicPr>
            <p:cNvPr id="26"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pic>
        <p:nvPicPr>
          <p:cNvPr id="28" name="Picture 27"/>
          <p:cNvPicPr/>
          <p:nvPr/>
        </p:nvPicPr>
        <p:blipFill>
          <a:blip r:embed="rId3">
            <a:extLst>
              <a:ext uri="{28A0092B-C50C-407E-A947-70E740481C1C}">
                <a14:useLocalDpi xmlns:a14="http://schemas.microsoft.com/office/drawing/2010/main"/>
              </a:ext>
            </a:extLst>
          </a:blip>
          <a:srcRect/>
          <a:stretch>
            <a:fillRect/>
          </a:stretch>
        </p:blipFill>
        <p:spPr bwMode="auto">
          <a:xfrm>
            <a:off x="8001506" y="838200"/>
            <a:ext cx="1142494" cy="1143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wipe(down)">
                                      <p:cBhvr>
                                        <p:cTn id="7" dur="500"/>
                                        <p:tgtEl>
                                          <p:spTgt spid="2037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3786"/>
                                        </p:tgtEl>
                                        <p:attrNameLst>
                                          <p:attrName>style.visibility</p:attrName>
                                        </p:attrNameLst>
                                      </p:cBhvr>
                                      <p:to>
                                        <p:strVal val="visible"/>
                                      </p:to>
                                    </p:set>
                                    <p:animEffect transition="in" filter="wipe(down)">
                                      <p:cBhvr>
                                        <p:cTn id="10" dur="500"/>
                                        <p:tgtEl>
                                          <p:spTgt spid="20378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3789"/>
                                        </p:tgtEl>
                                        <p:attrNameLst>
                                          <p:attrName>style.visibility</p:attrName>
                                        </p:attrNameLst>
                                      </p:cBhvr>
                                      <p:to>
                                        <p:strVal val="visible"/>
                                      </p:to>
                                    </p:set>
                                    <p:anim calcmode="lin" valueType="num">
                                      <p:cBhvr additive="base">
                                        <p:cTn id="15" dur="500" fill="hold"/>
                                        <p:tgtEl>
                                          <p:spTgt spid="203789"/>
                                        </p:tgtEl>
                                        <p:attrNameLst>
                                          <p:attrName>ppt_x</p:attrName>
                                        </p:attrNameLst>
                                      </p:cBhvr>
                                      <p:tavLst>
                                        <p:tav tm="0">
                                          <p:val>
                                            <p:strVal val="#ppt_x"/>
                                          </p:val>
                                        </p:tav>
                                        <p:tav tm="100000">
                                          <p:val>
                                            <p:strVal val="#ppt_x"/>
                                          </p:val>
                                        </p:tav>
                                      </p:tavLst>
                                    </p:anim>
                                    <p:anim calcmode="lin" valueType="num">
                                      <p:cBhvr additive="base">
                                        <p:cTn id="16" dur="500" fill="hold"/>
                                        <p:tgtEl>
                                          <p:spTgt spid="20378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3784"/>
                                        </p:tgtEl>
                                        <p:attrNameLst>
                                          <p:attrName>style.visibility</p:attrName>
                                        </p:attrNameLst>
                                      </p:cBhvr>
                                      <p:to>
                                        <p:strVal val="visible"/>
                                      </p:to>
                                    </p:set>
                                    <p:animEffect transition="in" filter="wipe(down)">
                                      <p:cBhvr>
                                        <p:cTn id="21" dur="500"/>
                                        <p:tgtEl>
                                          <p:spTgt spid="20378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3788"/>
                                        </p:tgtEl>
                                        <p:attrNameLst>
                                          <p:attrName>style.visibility</p:attrName>
                                        </p:attrNameLst>
                                      </p:cBhvr>
                                      <p:to>
                                        <p:strVal val="visible"/>
                                      </p:to>
                                    </p:set>
                                    <p:animEffect transition="in" filter="wipe(down)">
                                      <p:cBhvr>
                                        <p:cTn id="24" dur="500"/>
                                        <p:tgtEl>
                                          <p:spTgt spid="203788"/>
                                        </p:tgtEl>
                                      </p:cBhvr>
                                    </p:animEffect>
                                  </p:childTnLst>
                                </p:cTn>
                              </p:par>
                              <p:par>
                                <p:cTn id="25" presetID="22" presetClass="entr" presetSubtype="4" fill="hold" nodeType="withEffect">
                                  <p:stCondLst>
                                    <p:cond delay="0"/>
                                  </p:stCondLst>
                                  <p:childTnLst>
                                    <p:set>
                                      <p:cBhvr>
                                        <p:cTn id="26" dur="1" fill="hold">
                                          <p:stCondLst>
                                            <p:cond delay="0"/>
                                          </p:stCondLst>
                                        </p:cTn>
                                        <p:tgtEl>
                                          <p:spTgt spid="203792"/>
                                        </p:tgtEl>
                                        <p:attrNameLst>
                                          <p:attrName>style.visibility</p:attrName>
                                        </p:attrNameLst>
                                      </p:cBhvr>
                                      <p:to>
                                        <p:strVal val="visible"/>
                                      </p:to>
                                    </p:set>
                                    <p:animEffect transition="in" filter="wipe(down)">
                                      <p:cBhvr>
                                        <p:cTn id="27" dur="500"/>
                                        <p:tgtEl>
                                          <p:spTgt spid="20379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3781"/>
                                        </p:tgtEl>
                                        <p:attrNameLst>
                                          <p:attrName>style.visibility</p:attrName>
                                        </p:attrNameLst>
                                      </p:cBhvr>
                                      <p:to>
                                        <p:strVal val="visible"/>
                                      </p:to>
                                    </p:set>
                                    <p:animEffect transition="in" filter="wipe(down)">
                                      <p:cBhvr>
                                        <p:cTn id="30" dur="500"/>
                                        <p:tgtEl>
                                          <p:spTgt spid="20378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3790"/>
                                        </p:tgtEl>
                                        <p:attrNameLst>
                                          <p:attrName>style.visibility</p:attrName>
                                        </p:attrNameLst>
                                      </p:cBhvr>
                                      <p:to>
                                        <p:strVal val="visible"/>
                                      </p:to>
                                    </p:set>
                                    <p:anim calcmode="lin" valueType="num">
                                      <p:cBhvr additive="base">
                                        <p:cTn id="35" dur="500" fill="hold"/>
                                        <p:tgtEl>
                                          <p:spTgt spid="203790"/>
                                        </p:tgtEl>
                                        <p:attrNameLst>
                                          <p:attrName>ppt_x</p:attrName>
                                        </p:attrNameLst>
                                      </p:cBhvr>
                                      <p:tavLst>
                                        <p:tav tm="0">
                                          <p:val>
                                            <p:strVal val="#ppt_x"/>
                                          </p:val>
                                        </p:tav>
                                        <p:tav tm="100000">
                                          <p:val>
                                            <p:strVal val="#ppt_x"/>
                                          </p:val>
                                        </p:tav>
                                      </p:tavLst>
                                    </p:anim>
                                    <p:anim calcmode="lin" valueType="num">
                                      <p:cBhvr additive="base">
                                        <p:cTn id="36" dur="500" fill="hold"/>
                                        <p:tgtEl>
                                          <p:spTgt spid="20379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3785"/>
                                        </p:tgtEl>
                                        <p:attrNameLst>
                                          <p:attrName>style.visibility</p:attrName>
                                        </p:attrNameLst>
                                      </p:cBhvr>
                                      <p:to>
                                        <p:strVal val="visible"/>
                                      </p:to>
                                    </p:set>
                                    <p:animEffect transition="in" filter="wipe(down)">
                                      <p:cBhvr>
                                        <p:cTn id="41" dur="500"/>
                                        <p:tgtEl>
                                          <p:spTgt spid="20378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3787"/>
                                        </p:tgtEl>
                                        <p:attrNameLst>
                                          <p:attrName>style.visibility</p:attrName>
                                        </p:attrNameLst>
                                      </p:cBhvr>
                                      <p:to>
                                        <p:strVal val="visible"/>
                                      </p:to>
                                    </p:set>
                                    <p:animEffect transition="in" filter="wipe(down)">
                                      <p:cBhvr>
                                        <p:cTn id="44" dur="500"/>
                                        <p:tgtEl>
                                          <p:spTgt spid="203787"/>
                                        </p:tgtEl>
                                      </p:cBhvr>
                                    </p:animEffect>
                                  </p:childTnLst>
                                </p:cTn>
                              </p:par>
                              <p:par>
                                <p:cTn id="45" presetID="22" presetClass="entr" presetSubtype="4" fill="hold" nodeType="withEffect">
                                  <p:stCondLst>
                                    <p:cond delay="0"/>
                                  </p:stCondLst>
                                  <p:childTnLst>
                                    <p:set>
                                      <p:cBhvr>
                                        <p:cTn id="46" dur="1" fill="hold">
                                          <p:stCondLst>
                                            <p:cond delay="0"/>
                                          </p:stCondLst>
                                        </p:cTn>
                                        <p:tgtEl>
                                          <p:spTgt spid="203793"/>
                                        </p:tgtEl>
                                        <p:attrNameLst>
                                          <p:attrName>style.visibility</p:attrName>
                                        </p:attrNameLst>
                                      </p:cBhvr>
                                      <p:to>
                                        <p:strVal val="visible"/>
                                      </p:to>
                                    </p:set>
                                    <p:animEffect transition="in" filter="wipe(down)">
                                      <p:cBhvr>
                                        <p:cTn id="47" dur="500"/>
                                        <p:tgtEl>
                                          <p:spTgt spid="20379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03782"/>
                                        </p:tgtEl>
                                        <p:attrNameLst>
                                          <p:attrName>style.visibility</p:attrName>
                                        </p:attrNameLst>
                                      </p:cBhvr>
                                      <p:to>
                                        <p:strVal val="visible"/>
                                      </p:to>
                                    </p:set>
                                    <p:animEffect transition="in" filter="wipe(down)">
                                      <p:cBhvr>
                                        <p:cTn id="50" dur="500"/>
                                        <p:tgtEl>
                                          <p:spTgt spid="203782"/>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3791"/>
                                        </p:tgtEl>
                                        <p:attrNameLst>
                                          <p:attrName>style.visibility</p:attrName>
                                        </p:attrNameLst>
                                      </p:cBhvr>
                                      <p:to>
                                        <p:strVal val="visible"/>
                                      </p:to>
                                    </p:set>
                                    <p:anim calcmode="lin" valueType="num">
                                      <p:cBhvr additive="base">
                                        <p:cTn id="55" dur="500" fill="hold"/>
                                        <p:tgtEl>
                                          <p:spTgt spid="203791"/>
                                        </p:tgtEl>
                                        <p:attrNameLst>
                                          <p:attrName>ppt_x</p:attrName>
                                        </p:attrNameLst>
                                      </p:cBhvr>
                                      <p:tavLst>
                                        <p:tav tm="0">
                                          <p:val>
                                            <p:strVal val="#ppt_x"/>
                                          </p:val>
                                        </p:tav>
                                        <p:tav tm="100000">
                                          <p:val>
                                            <p:strVal val="#ppt_x"/>
                                          </p:val>
                                        </p:tav>
                                      </p:tavLst>
                                    </p:anim>
                                    <p:anim calcmode="lin" valueType="num">
                                      <p:cBhvr additive="base">
                                        <p:cTn id="56" dur="500" fill="hold"/>
                                        <p:tgtEl>
                                          <p:spTgt spid="2037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nimBg="1"/>
      <p:bldP spid="203781" grpId="0" animBg="1"/>
      <p:bldP spid="203782" grpId="0" animBg="1"/>
      <p:bldP spid="203784" grpId="0" animBg="1"/>
      <p:bldP spid="203785" grpId="0" animBg="1"/>
      <p:bldP spid="203786" grpId="0" animBg="1"/>
      <p:bldP spid="203787" grpId="0" animBg="1"/>
      <p:bldP spid="203788" grpId="0" animBg="1"/>
      <p:bldP spid="203789" grpId="0"/>
      <p:bldP spid="203790" grpId="0"/>
      <p:bldP spid="20379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99281677"/>
              </p:ext>
            </p:extLst>
          </p:nvPr>
        </p:nvGraphicFramePr>
        <p:xfrm>
          <a:off x="1752600" y="7112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735525454"/>
              </p:ext>
            </p:extLst>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3938588" y="4724400"/>
            <a:ext cx="1471612"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All</a:t>
            </a:r>
          </a:p>
        </p:txBody>
      </p:sp>
      <p:sp>
        <p:nvSpPr>
          <p:cNvPr id="11" name="Rectangle 10"/>
          <p:cNvSpPr/>
          <p:nvPr/>
        </p:nvSpPr>
        <p:spPr>
          <a:xfrm>
            <a:off x="3810000" y="2022475"/>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Some</a:t>
            </a:r>
          </a:p>
        </p:txBody>
      </p:sp>
      <p:sp>
        <p:nvSpPr>
          <p:cNvPr id="12" name="Rectangle 11"/>
          <p:cNvSpPr/>
          <p:nvPr/>
        </p:nvSpPr>
        <p:spPr>
          <a:xfrm>
            <a:off x="4038600" y="914400"/>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dirty="0">
                <a:solidFill>
                  <a:srgbClr val="000000"/>
                </a:solidFill>
                <a:latin typeface="+mj-lt"/>
                <a:ea typeface="Arial" pitchFamily="-108" charset="0"/>
              </a:rPr>
              <a:t>Few</a:t>
            </a:r>
          </a:p>
        </p:txBody>
      </p:sp>
      <p:sp>
        <p:nvSpPr>
          <p:cNvPr id="35847" name="TextBox 13"/>
          <p:cNvSpPr txBox="1">
            <a:spLocks noChangeArrowheads="1"/>
          </p:cNvSpPr>
          <p:nvPr/>
        </p:nvSpPr>
        <p:spPr bwMode="auto">
          <a:xfrm>
            <a:off x="5638800" y="228600"/>
            <a:ext cx="3352800" cy="1200150"/>
          </a:xfrm>
          <a:prstGeom prst="rect">
            <a:avLst/>
          </a:prstGeom>
          <a:solidFill>
            <a:srgbClr val="008000"/>
          </a:solidFill>
          <a:ln w="9525">
            <a:noFill/>
            <a:miter lim="800000"/>
            <a:headEnd/>
            <a:tailEnd/>
          </a:ln>
        </p:spPr>
        <p:txBody>
          <a:bodyPr>
            <a:prstTxWarp prst="textNoShape">
              <a:avLst/>
            </a:prstTxWarp>
            <a:spAutoFit/>
          </a:bodyPr>
          <a:lstStyle/>
          <a:p>
            <a:pPr algn="ctr"/>
            <a:r>
              <a:rPr lang="en-US" sz="3600" dirty="0">
                <a:solidFill>
                  <a:srgbClr val="FFFFFF"/>
                </a:solidFill>
                <a:latin typeface="+mj-lt"/>
              </a:rPr>
              <a:t>Continuum of Support for ALL</a:t>
            </a:r>
          </a:p>
        </p:txBody>
      </p:sp>
      <p:sp>
        <p:nvSpPr>
          <p:cNvPr id="35848" name="TextBox 14"/>
          <p:cNvSpPr txBox="1">
            <a:spLocks noChangeArrowheads="1"/>
          </p:cNvSpPr>
          <p:nvPr/>
        </p:nvSpPr>
        <p:spPr bwMode="auto">
          <a:xfrm>
            <a:off x="3200400" y="6396038"/>
            <a:ext cx="3276600" cy="461665"/>
          </a:xfrm>
          <a:prstGeom prst="rect">
            <a:avLst/>
          </a:prstGeom>
          <a:noFill/>
          <a:ln w="9525">
            <a:noFill/>
            <a:miter lim="800000"/>
            <a:headEnd/>
            <a:tailEnd/>
          </a:ln>
        </p:spPr>
        <p:txBody>
          <a:bodyPr wrap="square">
            <a:prstTxWarp prst="textNoShape">
              <a:avLst/>
            </a:prstTxWarp>
            <a:spAutoFit/>
          </a:bodyPr>
          <a:lstStyle/>
          <a:p>
            <a:pPr algn="ctr"/>
            <a:r>
              <a:rPr lang="en-US" dirty="0">
                <a:latin typeface="+mj-lt"/>
              </a:rPr>
              <a:t>(</a:t>
            </a:r>
            <a:r>
              <a:rPr lang="en-US" dirty="0" err="1">
                <a:latin typeface="+mj-lt"/>
              </a:rPr>
              <a:t>Sugai</a:t>
            </a:r>
            <a:r>
              <a:rPr lang="en-US" dirty="0">
                <a:latin typeface="+mj-lt"/>
              </a:rPr>
              <a:t>, Dec 7, 2007)</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1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29717948"/>
              </p:ext>
            </p:extLst>
          </p:nvPr>
        </p:nvGraphicFramePr>
        <p:xfrm>
          <a:off x="1752600" y="6858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315539395"/>
              </p:ext>
            </p:extLst>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508" name="TextBox 13"/>
          <p:cNvSpPr txBox="1">
            <a:spLocks noChangeArrowheads="1"/>
          </p:cNvSpPr>
          <p:nvPr/>
        </p:nvSpPr>
        <p:spPr bwMode="auto">
          <a:xfrm>
            <a:off x="5638800" y="228600"/>
            <a:ext cx="3352800" cy="1200329"/>
          </a:xfrm>
          <a:prstGeom prst="rect">
            <a:avLst/>
          </a:prstGeom>
          <a:solidFill>
            <a:schemeClr val="bg1"/>
          </a:solidFill>
          <a:ln w="9525">
            <a:noFill/>
            <a:miter lim="800000"/>
            <a:headEnd/>
            <a:tailEnd/>
          </a:ln>
        </p:spPr>
        <p:txBody>
          <a:bodyPr>
            <a:prstTxWarp prst="textNoShape">
              <a:avLst/>
            </a:prstTxWarp>
            <a:spAutoFit/>
          </a:bodyPr>
          <a:lstStyle/>
          <a:p>
            <a:pPr algn="ctr"/>
            <a:r>
              <a:rPr lang="en-US" sz="3600" dirty="0" smtClean="0">
                <a:solidFill>
                  <a:srgbClr val="008000"/>
                </a:solidFill>
                <a:latin typeface="+mj-lt"/>
                <a:ea typeface="Arial" charset="0"/>
                <a:cs typeface="Arial" charset="0"/>
              </a:rPr>
              <a:t>Continuum </a:t>
            </a:r>
            <a:r>
              <a:rPr lang="en-US" sz="3600" dirty="0">
                <a:solidFill>
                  <a:srgbClr val="008000"/>
                </a:solidFill>
                <a:latin typeface="+mj-lt"/>
                <a:ea typeface="Arial" charset="0"/>
                <a:cs typeface="Arial" charset="0"/>
              </a:rPr>
              <a:t>of Support for </a:t>
            </a:r>
            <a:r>
              <a:rPr lang="en-US" sz="3600" dirty="0" smtClean="0">
                <a:solidFill>
                  <a:srgbClr val="008000"/>
                </a:solidFill>
                <a:latin typeface="+mj-lt"/>
                <a:ea typeface="Arial" charset="0"/>
                <a:cs typeface="Arial" charset="0"/>
              </a:rPr>
              <a:t>ALL</a:t>
            </a:r>
          </a:p>
        </p:txBody>
      </p:sp>
      <p:sp>
        <p:nvSpPr>
          <p:cNvPr id="21509" name="TextBox 14"/>
          <p:cNvSpPr txBox="1">
            <a:spLocks noChangeArrowheads="1"/>
          </p:cNvSpPr>
          <p:nvPr/>
        </p:nvSpPr>
        <p:spPr bwMode="auto">
          <a:xfrm>
            <a:off x="3581400" y="6396038"/>
            <a:ext cx="2362200" cy="461962"/>
          </a:xfrm>
          <a:prstGeom prst="rect">
            <a:avLst/>
          </a:prstGeom>
          <a:noFill/>
          <a:ln w="9525">
            <a:noFill/>
            <a:miter lim="800000"/>
            <a:headEnd/>
            <a:tailEnd/>
          </a:ln>
        </p:spPr>
        <p:txBody>
          <a:bodyPr>
            <a:prstTxWarp prst="textNoShape">
              <a:avLst/>
            </a:prstTxWarp>
            <a:spAutoFit/>
          </a:bodyPr>
          <a:lstStyle/>
          <a:p>
            <a:pPr algn="ctr"/>
            <a:r>
              <a:rPr lang="en-US" sz="2400">
                <a:solidFill>
                  <a:srgbClr val="000000"/>
                </a:solidFill>
                <a:latin typeface="+mj-lt"/>
                <a:ea typeface="Arial" charset="0"/>
                <a:cs typeface="Arial" charset="0"/>
              </a:rPr>
              <a:t>Dec 7, 2007</a:t>
            </a:r>
          </a:p>
        </p:txBody>
      </p:sp>
      <p:cxnSp>
        <p:nvCxnSpPr>
          <p:cNvPr id="20" name="Straight Connector 19"/>
          <p:cNvCxnSpPr>
            <a:cxnSpLocks noChangeShapeType="1"/>
          </p:cNvCxnSpPr>
          <p:nvPr/>
        </p:nvCxnSpPr>
        <p:spPr bwMode="auto">
          <a:xfrm rot="16200000" flipH="1">
            <a:off x="2667000" y="4876800"/>
            <a:ext cx="1371600" cy="304800"/>
          </a:xfrm>
          <a:prstGeom prst="line">
            <a:avLst/>
          </a:prstGeom>
          <a:noFill/>
          <a:ln w="31750">
            <a:solidFill>
              <a:schemeClr val="tx1"/>
            </a:solidFill>
            <a:round/>
            <a:headEnd/>
            <a:tailEnd/>
          </a:ln>
        </p:spPr>
      </p:cxnSp>
      <p:cxnSp>
        <p:nvCxnSpPr>
          <p:cNvPr id="24" name="Straight Connector 23"/>
          <p:cNvCxnSpPr>
            <a:cxnSpLocks noChangeShapeType="1"/>
          </p:cNvCxnSpPr>
          <p:nvPr/>
        </p:nvCxnSpPr>
        <p:spPr bwMode="auto">
          <a:xfrm rot="5400000" flipH="1" flipV="1">
            <a:off x="2400300" y="4152900"/>
            <a:ext cx="2667000" cy="457200"/>
          </a:xfrm>
          <a:prstGeom prst="line">
            <a:avLst/>
          </a:prstGeom>
          <a:noFill/>
          <a:ln w="31750">
            <a:solidFill>
              <a:schemeClr val="tx1"/>
            </a:solidFill>
            <a:round/>
            <a:headEnd/>
            <a:tailEnd/>
          </a:ln>
        </p:spPr>
      </p:cxnSp>
      <p:cxnSp>
        <p:nvCxnSpPr>
          <p:cNvPr id="26" name="Straight Connector 25"/>
          <p:cNvCxnSpPr>
            <a:cxnSpLocks noChangeShapeType="1"/>
          </p:cNvCxnSpPr>
          <p:nvPr/>
        </p:nvCxnSpPr>
        <p:spPr bwMode="auto">
          <a:xfrm rot="16200000" flipH="1">
            <a:off x="3695700" y="3314700"/>
            <a:ext cx="914400" cy="381000"/>
          </a:xfrm>
          <a:prstGeom prst="line">
            <a:avLst/>
          </a:prstGeom>
          <a:noFill/>
          <a:ln w="31750">
            <a:solidFill>
              <a:schemeClr val="tx1"/>
            </a:solidFill>
            <a:round/>
            <a:headEnd/>
            <a:tailEnd/>
          </a:ln>
        </p:spPr>
      </p:cxnSp>
      <p:cxnSp>
        <p:nvCxnSpPr>
          <p:cNvPr id="28" name="Straight Connector 27"/>
          <p:cNvCxnSpPr>
            <a:cxnSpLocks noChangeShapeType="1"/>
          </p:cNvCxnSpPr>
          <p:nvPr/>
        </p:nvCxnSpPr>
        <p:spPr bwMode="auto">
          <a:xfrm rot="5400000" flipH="1" flipV="1">
            <a:off x="3238500" y="2705100"/>
            <a:ext cx="2362200" cy="152400"/>
          </a:xfrm>
          <a:prstGeom prst="line">
            <a:avLst/>
          </a:prstGeom>
          <a:noFill/>
          <a:ln w="31750">
            <a:solidFill>
              <a:schemeClr val="tx1"/>
            </a:solidFill>
            <a:round/>
            <a:headEnd/>
            <a:tailEnd/>
          </a:ln>
        </p:spPr>
      </p:cxnSp>
      <p:cxnSp>
        <p:nvCxnSpPr>
          <p:cNvPr id="30" name="Straight Connector 29"/>
          <p:cNvCxnSpPr>
            <a:cxnSpLocks noChangeShapeType="1"/>
          </p:cNvCxnSpPr>
          <p:nvPr/>
        </p:nvCxnSpPr>
        <p:spPr bwMode="auto">
          <a:xfrm rot="5400000" flipH="1" flipV="1">
            <a:off x="4533900" y="1181100"/>
            <a:ext cx="533400" cy="152400"/>
          </a:xfrm>
          <a:prstGeom prst="line">
            <a:avLst/>
          </a:prstGeom>
          <a:noFill/>
          <a:ln w="31750">
            <a:solidFill>
              <a:schemeClr val="tx1"/>
            </a:solidFill>
            <a:round/>
            <a:headEnd/>
            <a:tailEnd/>
          </a:ln>
        </p:spPr>
      </p:cxnSp>
      <p:cxnSp>
        <p:nvCxnSpPr>
          <p:cNvPr id="32" name="Straight Connector 31"/>
          <p:cNvCxnSpPr>
            <a:cxnSpLocks noChangeShapeType="1"/>
          </p:cNvCxnSpPr>
          <p:nvPr/>
        </p:nvCxnSpPr>
        <p:spPr bwMode="auto">
          <a:xfrm rot="5400000">
            <a:off x="4305301" y="4381500"/>
            <a:ext cx="2362200" cy="3175"/>
          </a:xfrm>
          <a:prstGeom prst="line">
            <a:avLst/>
          </a:prstGeom>
          <a:noFill/>
          <a:ln w="31750">
            <a:solidFill>
              <a:schemeClr val="tx1"/>
            </a:solidFill>
            <a:round/>
            <a:headEnd/>
            <a:tailEnd/>
          </a:ln>
        </p:spPr>
      </p:cxnSp>
      <p:cxnSp>
        <p:nvCxnSpPr>
          <p:cNvPr id="34" name="Straight Connector 33"/>
          <p:cNvCxnSpPr>
            <a:cxnSpLocks noChangeShapeType="1"/>
          </p:cNvCxnSpPr>
          <p:nvPr/>
        </p:nvCxnSpPr>
        <p:spPr bwMode="auto">
          <a:xfrm rot="5400000" flipH="1" flipV="1">
            <a:off x="4800600" y="4419600"/>
            <a:ext cx="1828800" cy="457200"/>
          </a:xfrm>
          <a:prstGeom prst="line">
            <a:avLst/>
          </a:prstGeom>
          <a:noFill/>
          <a:ln w="31750">
            <a:solidFill>
              <a:schemeClr val="tx1"/>
            </a:solidFill>
            <a:round/>
            <a:headEnd/>
            <a:tailEnd/>
          </a:ln>
        </p:spPr>
      </p:cxnSp>
      <p:cxnSp>
        <p:nvCxnSpPr>
          <p:cNvPr id="36" name="Straight Connector 35"/>
          <p:cNvCxnSpPr>
            <a:cxnSpLocks noChangeShapeType="1"/>
          </p:cNvCxnSpPr>
          <p:nvPr/>
        </p:nvCxnSpPr>
        <p:spPr bwMode="auto">
          <a:xfrm rot="16200000" flipH="1">
            <a:off x="4991100" y="4686300"/>
            <a:ext cx="2438400" cy="533400"/>
          </a:xfrm>
          <a:prstGeom prst="line">
            <a:avLst/>
          </a:prstGeom>
          <a:noFill/>
          <a:ln w="31750">
            <a:solidFill>
              <a:schemeClr val="tx1"/>
            </a:solidFill>
            <a:round/>
            <a:headEnd/>
            <a:tailEnd/>
          </a:ln>
        </p:spPr>
      </p:cxnSp>
      <p:cxnSp>
        <p:nvCxnSpPr>
          <p:cNvPr id="40" name="Straight Connector 39"/>
          <p:cNvCxnSpPr>
            <a:cxnSpLocks noChangeShapeType="1"/>
          </p:cNvCxnSpPr>
          <p:nvPr/>
        </p:nvCxnSpPr>
        <p:spPr bwMode="auto">
          <a:xfrm rot="16200000" flipH="1">
            <a:off x="4076700" y="2400300"/>
            <a:ext cx="2209800" cy="152400"/>
          </a:xfrm>
          <a:prstGeom prst="line">
            <a:avLst/>
          </a:prstGeom>
          <a:noFill/>
          <a:ln w="31750">
            <a:solidFill>
              <a:schemeClr val="tx1"/>
            </a:solidFill>
            <a:round/>
            <a:headEnd/>
            <a:tailEnd/>
          </a:ln>
        </p:spPr>
      </p:cxnSp>
      <p:cxnSp>
        <p:nvCxnSpPr>
          <p:cNvPr id="46" name="Straight Connector 45"/>
          <p:cNvCxnSpPr>
            <a:cxnSpLocks noChangeShapeType="1"/>
          </p:cNvCxnSpPr>
          <p:nvPr/>
        </p:nvCxnSpPr>
        <p:spPr bwMode="auto">
          <a:xfrm flipV="1">
            <a:off x="4495800" y="1524000"/>
            <a:ext cx="228600" cy="76200"/>
          </a:xfrm>
          <a:prstGeom prst="line">
            <a:avLst/>
          </a:prstGeom>
          <a:noFill/>
          <a:ln w="31750">
            <a:solidFill>
              <a:schemeClr val="tx1"/>
            </a:solidFill>
            <a:round/>
            <a:headEnd/>
            <a:tailEnd/>
          </a:ln>
        </p:spPr>
      </p:cxnSp>
      <p:cxnSp>
        <p:nvCxnSpPr>
          <p:cNvPr id="48" name="Straight Connector 47"/>
          <p:cNvCxnSpPr>
            <a:cxnSpLocks noChangeShapeType="1"/>
          </p:cNvCxnSpPr>
          <p:nvPr/>
        </p:nvCxnSpPr>
        <p:spPr bwMode="auto">
          <a:xfrm rot="5400000" flipH="1" flipV="1">
            <a:off x="5181600" y="3276600"/>
            <a:ext cx="381000" cy="228600"/>
          </a:xfrm>
          <a:prstGeom prst="line">
            <a:avLst/>
          </a:prstGeom>
          <a:noFill/>
          <a:ln w="31750">
            <a:solidFill>
              <a:schemeClr val="tx1"/>
            </a:solidFill>
            <a:round/>
            <a:headEnd/>
            <a:tailEnd/>
          </a:ln>
        </p:spPr>
      </p:cxnSp>
      <p:cxnSp>
        <p:nvCxnSpPr>
          <p:cNvPr id="50" name="Straight Connector 49"/>
          <p:cNvCxnSpPr>
            <a:cxnSpLocks noChangeShapeType="1"/>
          </p:cNvCxnSpPr>
          <p:nvPr/>
        </p:nvCxnSpPr>
        <p:spPr bwMode="auto">
          <a:xfrm rot="16200000" flipV="1">
            <a:off x="4800600" y="1066800"/>
            <a:ext cx="381000" cy="228600"/>
          </a:xfrm>
          <a:prstGeom prst="line">
            <a:avLst/>
          </a:prstGeom>
          <a:noFill/>
          <a:ln w="31750">
            <a:solidFill>
              <a:schemeClr val="tx1"/>
            </a:solidFill>
            <a:round/>
            <a:headEnd/>
            <a:tailEnd/>
          </a:ln>
        </p:spPr>
      </p:cxnSp>
      <p:sp>
        <p:nvSpPr>
          <p:cNvPr id="22" name="TextBox 21"/>
          <p:cNvSpPr txBox="1">
            <a:spLocks noChangeArrowheads="1"/>
          </p:cNvSpPr>
          <p:nvPr/>
        </p:nvSpPr>
        <p:spPr bwMode="auto">
          <a:xfrm>
            <a:off x="3773124" y="1524000"/>
            <a:ext cx="1211990"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Science</a:t>
            </a:r>
          </a:p>
        </p:txBody>
      </p:sp>
      <p:sp>
        <p:nvSpPr>
          <p:cNvPr id="23" name="TextBox 22"/>
          <p:cNvSpPr txBox="1">
            <a:spLocks noChangeArrowheads="1"/>
          </p:cNvSpPr>
          <p:nvPr/>
        </p:nvSpPr>
        <p:spPr bwMode="auto">
          <a:xfrm>
            <a:off x="2770961" y="5562600"/>
            <a:ext cx="1725653"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Soc Studies</a:t>
            </a:r>
          </a:p>
        </p:txBody>
      </p:sp>
      <p:sp>
        <p:nvSpPr>
          <p:cNvPr id="25" name="TextBox 24"/>
          <p:cNvSpPr txBox="1">
            <a:spLocks noChangeArrowheads="1"/>
          </p:cNvSpPr>
          <p:nvPr/>
        </p:nvSpPr>
        <p:spPr bwMode="auto">
          <a:xfrm>
            <a:off x="3625635" y="3657600"/>
            <a:ext cx="1273606"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Reading</a:t>
            </a:r>
          </a:p>
        </p:txBody>
      </p:sp>
      <p:sp>
        <p:nvSpPr>
          <p:cNvPr id="27" name="TextBox 26"/>
          <p:cNvSpPr txBox="1">
            <a:spLocks noChangeArrowheads="1"/>
          </p:cNvSpPr>
          <p:nvPr/>
        </p:nvSpPr>
        <p:spPr bwMode="auto">
          <a:xfrm>
            <a:off x="4440294" y="685800"/>
            <a:ext cx="863488"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Math</a:t>
            </a:r>
          </a:p>
        </p:txBody>
      </p:sp>
      <p:sp>
        <p:nvSpPr>
          <p:cNvPr id="29" name="TextBox 28"/>
          <p:cNvSpPr txBox="1">
            <a:spLocks noChangeArrowheads="1"/>
          </p:cNvSpPr>
          <p:nvPr/>
        </p:nvSpPr>
        <p:spPr bwMode="auto">
          <a:xfrm>
            <a:off x="4933211" y="4572000"/>
            <a:ext cx="1412767"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Soc skills</a:t>
            </a:r>
          </a:p>
        </p:txBody>
      </p:sp>
      <p:sp>
        <p:nvSpPr>
          <p:cNvPr id="31" name="TextBox 30"/>
          <p:cNvSpPr txBox="1">
            <a:spLocks noChangeArrowheads="1"/>
          </p:cNvSpPr>
          <p:nvPr/>
        </p:nvSpPr>
        <p:spPr bwMode="auto">
          <a:xfrm>
            <a:off x="5742280" y="5791200"/>
            <a:ext cx="1578978"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Basketball</a:t>
            </a:r>
          </a:p>
        </p:txBody>
      </p:sp>
      <p:sp>
        <p:nvSpPr>
          <p:cNvPr id="33" name="TextBox 32"/>
          <p:cNvSpPr txBox="1">
            <a:spLocks noChangeArrowheads="1"/>
          </p:cNvSpPr>
          <p:nvPr/>
        </p:nvSpPr>
        <p:spPr bwMode="auto">
          <a:xfrm>
            <a:off x="4835665" y="2971800"/>
            <a:ext cx="1241145" cy="461665"/>
          </a:xfrm>
          <a:prstGeom prst="rect">
            <a:avLst/>
          </a:prstGeom>
          <a:noFill/>
          <a:ln w="9525">
            <a:noFill/>
            <a:miter lim="800000"/>
            <a:headEnd/>
            <a:tailEnd/>
          </a:ln>
        </p:spPr>
        <p:txBody>
          <a:bodyPr wrap="none">
            <a:prstTxWarp prst="textNoShape">
              <a:avLst/>
            </a:prstTxWarp>
            <a:spAutoFit/>
          </a:bodyPr>
          <a:lstStyle/>
          <a:p>
            <a:pPr algn="ctr"/>
            <a:r>
              <a:rPr lang="en-US" sz="2400">
                <a:solidFill>
                  <a:srgbClr val="000000"/>
                </a:solidFill>
                <a:latin typeface="+mj-lt"/>
                <a:ea typeface="Arial" charset="0"/>
                <a:cs typeface="Arial" charset="0"/>
              </a:rPr>
              <a:t>Spanish</a:t>
            </a:r>
          </a:p>
        </p:txBody>
      </p:sp>
      <p:sp>
        <p:nvSpPr>
          <p:cNvPr id="35" name="Rounded Rectangle 34"/>
          <p:cNvSpPr>
            <a:spLocks noChangeArrowheads="1"/>
          </p:cNvSpPr>
          <p:nvPr/>
        </p:nvSpPr>
        <p:spPr bwMode="auto">
          <a:xfrm>
            <a:off x="1752600" y="6096000"/>
            <a:ext cx="6172200" cy="762000"/>
          </a:xfrm>
          <a:prstGeom prst="roundRect">
            <a:avLst>
              <a:gd name="adj" fmla="val 16667"/>
            </a:avLst>
          </a:prstGeom>
          <a:solidFill>
            <a:srgbClr val="FFFFFF"/>
          </a:solidFill>
          <a:ln w="9525">
            <a:solidFill>
              <a:schemeClr val="tx1"/>
            </a:solidFill>
            <a:round/>
            <a:headEnd/>
            <a:tailEnd/>
          </a:ln>
        </p:spPr>
        <p:txBody>
          <a:bodyPr anchor="ctr">
            <a:prstTxWarp prst="textNoShape">
              <a:avLst/>
            </a:prstTxWarp>
          </a:bodyPr>
          <a:lstStyle/>
          <a:p>
            <a:pPr algn="ctr"/>
            <a:r>
              <a:rPr lang="en-US" sz="3600">
                <a:solidFill>
                  <a:srgbClr val="008000"/>
                </a:solidFill>
                <a:latin typeface="+mj-lt"/>
              </a:rPr>
              <a:t>Label behavior…not people</a:t>
            </a:r>
          </a:p>
        </p:txBody>
      </p:sp>
      <p:grpSp>
        <p:nvGrpSpPr>
          <p:cNvPr id="37" name="Group 5"/>
          <p:cNvGrpSpPr/>
          <p:nvPr/>
        </p:nvGrpSpPr>
        <p:grpSpPr>
          <a:xfrm>
            <a:off x="-140380" y="5333999"/>
            <a:ext cx="1588180" cy="1676401"/>
            <a:chOff x="-140380" y="5333999"/>
            <a:chExt cx="1588180" cy="1676401"/>
          </a:xfrm>
        </p:grpSpPr>
        <p:pic>
          <p:nvPicPr>
            <p:cNvPr id="38" name="Content Placeholder 3"/>
            <p:cNvPicPr>
              <a:picLocks noChangeAspect="1"/>
            </p:cNvPicPr>
            <p:nvPr/>
          </p:nvPicPr>
          <p:blipFill>
            <a:blip r:embed="rId1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4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spTree>
    <p:extLst>
      <p:ext uri="{BB962C8B-B14F-4D97-AF65-F5344CB8AC3E}">
        <p14:creationId xmlns:p14="http://schemas.microsoft.com/office/powerpoint/2010/main" val="186304613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linds(horizont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linds(horizont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29" grpId="0"/>
      <p:bldP spid="31" grpId="0"/>
      <p:bldP spid="33" grpId="0"/>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4"/>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smtClean="0">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smtClean="0">
                  <a:solidFill>
                    <a:srgbClr val="FFFFFF"/>
                  </a:solidFill>
                  <a:latin typeface="+mn-lt"/>
                </a:rPr>
                <a:t>pbis.org</a:t>
              </a:r>
              <a:endParaRPr kumimoji="0" lang="en-US" sz="3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smtClean="0">
              <a:latin typeface="+mn-lt"/>
            </a:endParaRPr>
          </a:p>
          <a:p>
            <a:pPr algn="ctr">
              <a:lnSpc>
                <a:spcPct val="90000"/>
              </a:lnSpc>
            </a:pPr>
            <a:r>
              <a:rPr lang="en-US" sz="3200" dirty="0" smtClean="0">
                <a:latin typeface="+mn-lt"/>
              </a:rPr>
              <a:t>Evaluation Plan</a:t>
            </a:r>
            <a:endParaRPr lang="en-US" sz="3200" dirty="0">
              <a:latin typeface="+mn-lt"/>
            </a:endParaRPr>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smtClean="0">
                <a:ea typeface="ＭＳ Ｐゴシック" pitchFamily="-108" charset="-128"/>
                <a:cs typeface="ＭＳ Ｐゴシック" pitchFamily="-108" charset="-128"/>
              </a:rPr>
              <a:t>School-Wide PBIS Workbook and Appendices</a:t>
            </a:r>
          </a:p>
          <a:p>
            <a:pPr>
              <a:lnSpc>
                <a:spcPct val="90000"/>
              </a:lnSpc>
            </a:pPr>
            <a:endParaRPr lang="en-US" sz="1200" b="1" dirty="0" smtClean="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smtClean="0">
                <a:solidFill>
                  <a:srgbClr val="008000"/>
                </a:solidFill>
                <a:latin typeface="+mj-lt"/>
              </a:rPr>
              <a:t> Tools!</a:t>
            </a:r>
            <a:endParaRPr lang="en-US" sz="5400" b="1" dirty="0">
              <a:solidFill>
                <a:srgbClr val="008000"/>
              </a:solidFill>
              <a:latin typeface="+mj-lt"/>
            </a:endParaRPr>
          </a:p>
        </p:txBody>
      </p:sp>
      <p:pic>
        <p:nvPicPr>
          <p:cNvPr id="21" name="Picture 20"/>
          <p:cNvPicPr>
            <a:picLocks noChangeAspect="1"/>
          </p:cNvPicPr>
          <p:nvPr/>
        </p:nvPicPr>
        <p:blipFill>
          <a:blip r:embed="rId6"/>
          <a:stretch>
            <a:fillRect/>
          </a:stretch>
        </p:blipFill>
        <p:spPr>
          <a:xfrm>
            <a:off x="8077200" y="609600"/>
            <a:ext cx="1066800" cy="1066800"/>
          </a:xfrm>
          <a:prstGeom prst="rect">
            <a:avLst/>
          </a:prstGeom>
        </p:spPr>
      </p:pic>
    </p:spTree>
  </p:cSld>
  <p:clrMapOvr>
    <a:masterClrMapping/>
  </p:clrMapOvr>
  <p:transition>
    <p:circl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Triangle 15"/>
          <p:cNvSpPr/>
          <p:nvPr/>
        </p:nvSpPr>
        <p:spPr bwMode="auto">
          <a:xfrm>
            <a:off x="5486400" y="304800"/>
            <a:ext cx="3505200" cy="5715000"/>
          </a:xfrm>
          <a:prstGeom prst="rtTriangle">
            <a:avLst/>
          </a:prstGeom>
          <a:gradFill flip="none" rotWithShape="1">
            <a:gsLst>
              <a:gs pos="0">
                <a:srgbClr val="008000"/>
              </a:gs>
              <a:gs pos="100000">
                <a:srgbClr val="FF0000"/>
              </a:gs>
              <a:gs pos="76000">
                <a:srgbClr val="FFFF00"/>
              </a:gs>
            </a:gsLst>
            <a:lin ang="16200000" scaled="0"/>
            <a:tileRect/>
          </a:gradFill>
          <a:ln w="9525" cap="flat" cmpd="sng" algn="ctr">
            <a:noFill/>
            <a:prstDash val="solid"/>
            <a:round/>
            <a:headEnd type="none" w="med" len="med"/>
            <a:tailEnd type="none" w="med" len="med"/>
          </a:ln>
          <a:effectLst/>
        </p:spPr>
        <p:txBody>
          <a:bodyPr vert="horz" wrap="square" lIns="91304" tIns="45648" rIns="91304" bIns="45648" numCol="1" rtlCol="0" anchor="t" anchorCtr="0" compatLnSpc="1">
            <a:prstTxWarp prst="textNoShape">
              <a:avLst/>
            </a:prstTxWarp>
          </a:bodyPr>
          <a:lstStyle/>
          <a:p>
            <a:endParaRPr lang="en-US" smtClean="0">
              <a:solidFill>
                <a:srgbClr val="000000"/>
              </a:solidFill>
              <a:latin typeface="Times New Roman" pitchFamily="18" charset="0"/>
            </a:endParaRPr>
          </a:p>
        </p:txBody>
      </p:sp>
      <p:sp>
        <p:nvSpPr>
          <p:cNvPr id="17" name="Right Triangle 16"/>
          <p:cNvSpPr/>
          <p:nvPr/>
        </p:nvSpPr>
        <p:spPr bwMode="auto">
          <a:xfrm flipH="1">
            <a:off x="152400" y="304800"/>
            <a:ext cx="3505200" cy="5715000"/>
          </a:xfrm>
          <a:prstGeom prst="rtTriangle">
            <a:avLst/>
          </a:prstGeom>
          <a:gradFill flip="none" rotWithShape="1">
            <a:gsLst>
              <a:gs pos="0">
                <a:srgbClr val="008000"/>
              </a:gs>
              <a:gs pos="100000">
                <a:srgbClr val="FF0000"/>
              </a:gs>
              <a:gs pos="76000">
                <a:srgbClr val="FFFF00"/>
              </a:gs>
            </a:gsLst>
            <a:lin ang="16200000" scaled="0"/>
            <a:tileRect/>
          </a:gradFill>
          <a:ln w="9525" cap="flat" cmpd="sng" algn="ctr">
            <a:noFill/>
            <a:prstDash val="solid"/>
            <a:round/>
            <a:headEnd type="none" w="med" len="med"/>
            <a:tailEnd type="none" w="med" len="med"/>
          </a:ln>
          <a:effectLst/>
        </p:spPr>
        <p:txBody>
          <a:bodyPr vert="horz" wrap="square" lIns="91304" tIns="45648" rIns="91304" bIns="45648" numCol="1" rtlCol="0" anchor="t" anchorCtr="0" compatLnSpc="1">
            <a:prstTxWarp prst="textNoShape">
              <a:avLst/>
            </a:prstTxWarp>
          </a:bodyPr>
          <a:lstStyle/>
          <a:p>
            <a:endParaRPr lang="en-US" smtClean="0">
              <a:solidFill>
                <a:srgbClr val="000000"/>
              </a:solidFill>
              <a:latin typeface="Times New Roman" pitchFamily="18" charset="0"/>
            </a:endParaRPr>
          </a:p>
        </p:txBody>
      </p:sp>
      <p:sp>
        <p:nvSpPr>
          <p:cNvPr id="18" name="TextBox 17"/>
          <p:cNvSpPr txBox="1"/>
          <p:nvPr/>
        </p:nvSpPr>
        <p:spPr>
          <a:xfrm>
            <a:off x="1066800" y="2590812"/>
            <a:ext cx="3352800" cy="1240355"/>
          </a:xfrm>
          <a:prstGeom prst="rect">
            <a:avLst/>
          </a:prstGeom>
          <a:noFill/>
        </p:spPr>
        <p:txBody>
          <a:bodyPr lIns="91304" tIns="45648" rIns="91304" bIns="45648">
            <a:spAutoFit/>
          </a:bodyPr>
          <a:lstStyle/>
          <a:p>
            <a:pPr>
              <a:defRPr/>
            </a:pPr>
            <a:r>
              <a:rPr lang="en-US" sz="3600" dirty="0">
                <a:solidFill>
                  <a:srgbClr val="0000FF"/>
                </a:solidFill>
                <a:latin typeface="Arial"/>
                <a:cs typeface="Arial" charset="0"/>
              </a:rPr>
              <a:t>Academic Continuum</a:t>
            </a:r>
          </a:p>
        </p:txBody>
      </p:sp>
      <p:sp>
        <p:nvSpPr>
          <p:cNvPr id="19" name="TextBox 18"/>
          <p:cNvSpPr txBox="1"/>
          <p:nvPr/>
        </p:nvSpPr>
        <p:spPr>
          <a:xfrm>
            <a:off x="5638800" y="2569645"/>
            <a:ext cx="3352800" cy="1240355"/>
          </a:xfrm>
          <a:prstGeom prst="rect">
            <a:avLst/>
          </a:prstGeom>
          <a:noFill/>
        </p:spPr>
        <p:txBody>
          <a:bodyPr lIns="91304" tIns="45648" rIns="91304" bIns="45648">
            <a:spAutoFit/>
          </a:bodyPr>
          <a:lstStyle/>
          <a:p>
            <a:pPr>
              <a:defRPr/>
            </a:pPr>
            <a:r>
              <a:rPr lang="en-US" sz="3600" dirty="0">
                <a:solidFill>
                  <a:srgbClr val="0000FF"/>
                </a:solidFill>
                <a:latin typeface="Arial"/>
                <a:cs typeface="Arial" charset="0"/>
              </a:rPr>
              <a:t>Behavior Continuum</a:t>
            </a:r>
          </a:p>
        </p:txBody>
      </p:sp>
      <p:sp>
        <p:nvSpPr>
          <p:cNvPr id="20" name="TextBox 19"/>
          <p:cNvSpPr txBox="1"/>
          <p:nvPr/>
        </p:nvSpPr>
        <p:spPr>
          <a:xfrm>
            <a:off x="177945" y="3771902"/>
            <a:ext cx="184391" cy="461519"/>
          </a:xfrm>
          <a:prstGeom prst="rect">
            <a:avLst/>
          </a:prstGeom>
          <a:noFill/>
        </p:spPr>
        <p:txBody>
          <a:bodyPr wrap="none" lIns="91304" tIns="45648" rIns="91304" bIns="45648" rtlCol="0">
            <a:spAutoFit/>
          </a:bodyPr>
          <a:lstStyle/>
          <a:p>
            <a:endParaRPr lang="en-US" dirty="0">
              <a:solidFill>
                <a:srgbClr val="000000"/>
              </a:solidFill>
            </a:endParaRPr>
          </a:p>
        </p:txBody>
      </p:sp>
      <p:graphicFrame>
        <p:nvGraphicFramePr>
          <p:cNvPr id="3" name="Diagram 2"/>
          <p:cNvGraphicFramePr/>
          <p:nvPr/>
        </p:nvGraphicFramePr>
        <p:xfrm>
          <a:off x="1371600" y="304800"/>
          <a:ext cx="6096000" cy="574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352800" y="1752600"/>
            <a:ext cx="2438400" cy="2031180"/>
          </a:xfrm>
          <a:prstGeom prst="rect">
            <a:avLst/>
          </a:prstGeom>
          <a:noFill/>
        </p:spPr>
        <p:txBody>
          <a:bodyPr wrap="square" lIns="91304" tIns="45648" rIns="91304" bIns="45648">
            <a:spAutoFit/>
          </a:bodyPr>
          <a:lstStyle/>
          <a:p>
            <a:pPr algn="ctr">
              <a:defRPr/>
            </a:pPr>
            <a:r>
              <a:rPr lang="en-US" sz="5400" dirty="0" smtClean="0">
                <a:solidFill>
                  <a:srgbClr val="0000FF"/>
                </a:solidFill>
                <a:latin typeface="Arial"/>
                <a:cs typeface="Arial" charset="0"/>
              </a:rPr>
              <a:t>MTSS</a:t>
            </a:r>
            <a:endParaRPr lang="en-US" sz="5400" dirty="0">
              <a:solidFill>
                <a:srgbClr val="0000FF"/>
              </a:solidFill>
              <a:latin typeface="Arial"/>
              <a:cs typeface="Arial" charset="0"/>
            </a:endParaRPr>
          </a:p>
          <a:p>
            <a:pPr algn="ctr">
              <a:defRPr/>
            </a:pPr>
            <a:r>
              <a:rPr lang="en-US" sz="3600" dirty="0">
                <a:solidFill>
                  <a:srgbClr val="0000FF"/>
                </a:solidFill>
                <a:latin typeface="Arial"/>
                <a:cs typeface="Arial" charset="0"/>
              </a:rPr>
              <a:t>Integrated Continuum</a:t>
            </a:r>
          </a:p>
        </p:txBody>
      </p:sp>
      <p:sp>
        <p:nvSpPr>
          <p:cNvPr id="15" name="TextBox 14"/>
          <p:cNvSpPr txBox="1">
            <a:spLocks noChangeArrowheads="1"/>
          </p:cNvSpPr>
          <p:nvPr/>
        </p:nvSpPr>
        <p:spPr bwMode="auto">
          <a:xfrm>
            <a:off x="3505200" y="6091240"/>
            <a:ext cx="2362200" cy="383873"/>
          </a:xfrm>
          <a:prstGeom prst="rect">
            <a:avLst/>
          </a:prstGeom>
          <a:noFill/>
          <a:ln w="9525">
            <a:noFill/>
            <a:miter lim="800000"/>
            <a:headEnd/>
            <a:tailEnd/>
          </a:ln>
        </p:spPr>
        <p:txBody>
          <a:bodyPr lIns="91304" tIns="45648" rIns="91304" bIns="45648">
            <a:spAutoFit/>
          </a:bodyPr>
          <a:lstStyle/>
          <a:p>
            <a:pPr>
              <a:defRPr/>
            </a:pPr>
            <a:r>
              <a:rPr lang="en-US" sz="1800" dirty="0">
                <a:solidFill>
                  <a:srgbClr val="000000"/>
                </a:solidFill>
                <a:latin typeface="Arial"/>
                <a:cs typeface="Arial" charset="0"/>
              </a:rPr>
              <a:t>Mar 10 2010</a:t>
            </a:r>
          </a:p>
        </p:txBody>
      </p:sp>
      <p:grpSp>
        <p:nvGrpSpPr>
          <p:cNvPr id="23" name="Group 22"/>
          <p:cNvGrpSpPr/>
          <p:nvPr/>
        </p:nvGrpSpPr>
        <p:grpSpPr>
          <a:xfrm>
            <a:off x="3124200" y="3810000"/>
            <a:ext cx="2787650" cy="2227258"/>
            <a:chOff x="0" y="0"/>
            <a:chExt cx="2787650" cy="2227258"/>
          </a:xfrm>
        </p:grpSpPr>
        <p:grpSp>
          <p:nvGrpSpPr>
            <p:cNvPr id="21" name="Group 20"/>
            <p:cNvGrpSpPr/>
            <p:nvPr/>
          </p:nvGrpSpPr>
          <p:grpSpPr>
            <a:xfrm>
              <a:off x="0" y="0"/>
              <a:ext cx="2787650" cy="2227258"/>
              <a:chOff x="0" y="0"/>
              <a:chExt cx="2787650" cy="2227258"/>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2787650" cy="2048257"/>
              </a:xfrm>
              <a:prstGeom prst="rect">
                <a:avLst/>
              </a:prstGeom>
            </p:spPr>
          </p:pic>
          <p:pic>
            <p:nvPicPr>
              <p:cNvPr id="13" name="Picture 12"/>
              <p:cNvPicPr>
                <a:picLocks noChangeAspect="1"/>
              </p:cNvPicPr>
              <p:nvPr/>
            </p:nvPicPr>
            <p:blipFill>
              <a:blip r:embed="rId9"/>
              <a:stretch>
                <a:fillRect/>
              </a:stretch>
            </p:blipFill>
            <p:spPr>
              <a:xfrm>
                <a:off x="0" y="2057400"/>
                <a:ext cx="2743200" cy="169858"/>
              </a:xfrm>
              <a:prstGeom prst="rect">
                <a:avLst/>
              </a:prstGeom>
            </p:spPr>
          </p:pic>
        </p:grpSp>
        <p:sp>
          <p:nvSpPr>
            <p:cNvPr id="22" name="Rectangle 21"/>
            <p:cNvSpPr/>
            <p:nvPr/>
          </p:nvSpPr>
          <p:spPr>
            <a:xfrm>
              <a:off x="2514600" y="0"/>
              <a:ext cx="228600" cy="304800"/>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3572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332 -1.11728E-6 L 0.10004 -1.11728E-6 " pathEditMode="fixed" rAng="0" ptsTypes="AA">
                                      <p:cBhvr>
                                        <p:cTn id="6" dur="2000" fill="hold"/>
                                        <p:tgtEl>
                                          <p:spTgt spid="17"/>
                                        </p:tgtEl>
                                        <p:attrNameLst>
                                          <p:attrName>ppt_x</p:attrName>
                                          <p:attrName>ppt_y</p:attrName>
                                        </p:attrNameLst>
                                      </p:cBhvr>
                                      <p:rCtr x="33" y="0"/>
                                    </p:animMotion>
                                  </p:childTnLst>
                                </p:cTn>
                              </p:par>
                              <p:par>
                                <p:cTn id="7" presetID="0" presetClass="path" presetSubtype="0" accel="50000" decel="50000" fill="hold" grpId="0" nodeType="withEffect">
                                  <p:stCondLst>
                                    <p:cond delay="0"/>
                                  </p:stCondLst>
                                  <p:childTnLst>
                                    <p:animMotion origin="layout" path="M 6.66667E-6 4.44444E-6 L 0.19167 4.44444E-6 " pathEditMode="relative" ptsTypes="AA">
                                      <p:cBhvr>
                                        <p:cTn id="8" dur="2000" fill="hold"/>
                                        <p:tgtEl>
                                          <p:spTgt spid="18"/>
                                        </p:tgtEl>
                                        <p:attrNameLst>
                                          <p:attrName>ppt_x</p:attrName>
                                          <p:attrName>ppt_y</p:attrName>
                                        </p:attrNameLst>
                                      </p:cBhvr>
                                    </p:animMotion>
                                  </p:childTnLst>
                                </p:cTn>
                              </p:par>
                              <p:par>
                                <p:cTn id="9" presetID="10" presetClass="exit" presetSubtype="0" fill="hold" grpId="1" nodeType="withEffect">
                                  <p:stCondLst>
                                    <p:cond delay="0"/>
                                  </p:stCondLst>
                                  <p:childTnLst>
                                    <p:animEffect transition="out" filter="fade">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cTn>
                              </p:par>
                              <p:par>
                                <p:cTn id="12" presetID="0" presetClass="path" presetSubtype="0" accel="50000" decel="50000" fill="hold" grpId="0" nodeType="withEffect">
                                  <p:stCondLst>
                                    <p:cond delay="0"/>
                                  </p:stCondLst>
                                  <p:childTnLst>
                                    <p:animMotion origin="layout" path="M -4.19041E-6 2.65788E-6 L -0.23349 2.65788E-6 " pathEditMode="relative" rAng="0" ptsTypes="AA">
                                      <p:cBhvr>
                                        <p:cTn id="13" dur="2000" fill="hold"/>
                                        <p:tgtEl>
                                          <p:spTgt spid="19"/>
                                        </p:tgtEl>
                                        <p:attrNameLst>
                                          <p:attrName>ppt_x</p:attrName>
                                          <p:attrName>ppt_y</p:attrName>
                                        </p:attrNameLst>
                                      </p:cBhvr>
                                      <p:rCtr x="-117" y="0"/>
                                    </p:animMotion>
                                  </p:childTnLst>
                                </p:cTn>
                              </p:par>
                              <p:par>
                                <p:cTn id="14" presetID="10" presetClass="exit" presetSubtype="0" fill="hold" grpId="1" nodeType="withEffect">
                                  <p:stCondLst>
                                    <p:cond delay="0"/>
                                  </p:stCondLst>
                                  <p:childTnLst>
                                    <p:animEffect transition="out" filter="fade">
                                      <p:cBhvr>
                                        <p:cTn id="15" dur="2000"/>
                                        <p:tgtEl>
                                          <p:spTgt spid="19"/>
                                        </p:tgtEl>
                                      </p:cBhvr>
                                    </p:animEffect>
                                    <p:set>
                                      <p:cBhvr>
                                        <p:cTn id="16" dur="1" fill="hold">
                                          <p:stCondLst>
                                            <p:cond delay="1999"/>
                                          </p:stCondLst>
                                        </p:cTn>
                                        <p:tgtEl>
                                          <p:spTgt spid="19"/>
                                        </p:tgtEl>
                                        <p:attrNameLst>
                                          <p:attrName>style.visibility</p:attrName>
                                        </p:attrNameLst>
                                      </p:cBhvr>
                                      <p:to>
                                        <p:strVal val="hidden"/>
                                      </p:to>
                                    </p:set>
                                  </p:childTnLst>
                                </p:cTn>
                              </p:par>
                              <p:par>
                                <p:cTn id="17" presetID="0" presetClass="path" presetSubtype="0" accel="50000" decel="50000" fill="hold" grpId="0" nodeType="withEffect">
                                  <p:stCondLst>
                                    <p:cond delay="0"/>
                                  </p:stCondLst>
                                  <p:childTnLst>
                                    <p:animMotion origin="layout" path="M 3.18277E-6 -1.11728E-6 L -0.10007 -1.11728E-6 " pathEditMode="relative" rAng="0" ptsTypes="AA">
                                      <p:cBhvr>
                                        <p:cTn id="18" dur="2000" fill="hold"/>
                                        <p:tgtEl>
                                          <p:spTgt spid="16"/>
                                        </p:tgtEl>
                                        <p:attrNameLst>
                                          <p:attrName>ppt_x</p:attrName>
                                          <p:attrName>ppt_y</p:attrName>
                                        </p:attrNameLst>
                                      </p:cBhvr>
                                      <p:rCtr x="-50" y="0"/>
                                    </p:animMotion>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childTnLst>
                          </p:cTn>
                        </p:par>
                        <p:par>
                          <p:cTn id="23" fill="hold">
                            <p:stCondLst>
                              <p:cond delay="4000"/>
                            </p:stCondLst>
                            <p:childTnLst>
                              <p:par>
                                <p:cTn id="24" presetID="1"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8" grpId="1"/>
      <p:bldP spid="19" grpId="0"/>
      <p:bldP spid="19" grpId="1"/>
      <p:bldGraphic spid="3" grpId="0">
        <p:bldAsOne/>
      </p:bldGraphic>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49388" y="228600"/>
            <a:ext cx="6172200" cy="6535738"/>
            <a:chOff x="1449388" y="228600"/>
            <a:chExt cx="6172200" cy="6535738"/>
          </a:xfrm>
        </p:grpSpPr>
        <p:sp>
          <p:nvSpPr>
            <p:cNvPr id="7" name="Oval 6"/>
            <p:cNvSpPr/>
            <p:nvPr/>
          </p:nvSpPr>
          <p:spPr>
            <a:xfrm>
              <a:off x="3251200" y="228600"/>
              <a:ext cx="2768600" cy="3259138"/>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Implementation with </a:t>
              </a:r>
              <a:r>
                <a:rPr lang="en-US" sz="2000" b="1">
                  <a:solidFill>
                    <a:srgbClr val="800000"/>
                  </a:solidFill>
                  <a:latin typeface="+mj-lt"/>
                  <a:ea typeface="Britannic Bold" pitchFamily="-108" charset="0"/>
                  <a:cs typeface="Britannic Bold" pitchFamily="-108" charset="0"/>
                </a:rPr>
                <a:t>fidelity</a:t>
              </a:r>
            </a:p>
          </p:txBody>
        </p:sp>
        <p:sp>
          <p:nvSpPr>
            <p:cNvPr id="27" name="Oval 26"/>
            <p:cNvSpPr/>
            <p:nvPr/>
          </p:nvSpPr>
          <p:spPr>
            <a:xfrm rot="3873247">
              <a:off x="4573588" y="1038225"/>
              <a:ext cx="2836862" cy="3259138"/>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Continuum of </a:t>
              </a:r>
              <a:r>
                <a:rPr lang="en-US" sz="2000" b="1">
                  <a:solidFill>
                    <a:srgbClr val="800000"/>
                  </a:solidFill>
                  <a:latin typeface="+mj-lt"/>
                  <a:ea typeface="Britannic Bold" pitchFamily="-108" charset="0"/>
                  <a:cs typeface="Britannic Bold" pitchFamily="-108" charset="0"/>
                </a:rPr>
                <a:t>evidence based</a:t>
              </a:r>
            </a:p>
            <a:p>
              <a:pPr algn="ctr">
                <a:defRPr/>
              </a:pPr>
              <a:r>
                <a:rPr lang="en-US" sz="2000">
                  <a:latin typeface="+mj-lt"/>
                  <a:ea typeface="Britannic Bold" pitchFamily="-108" charset="0"/>
                  <a:cs typeface="Britannic Bold" pitchFamily="-108" charset="0"/>
                </a:rPr>
                <a:t> interventions</a:t>
              </a:r>
              <a:endParaRPr lang="en-US" sz="2000" b="1">
                <a:solidFill>
                  <a:srgbClr val="800000"/>
                </a:solidFill>
                <a:latin typeface="+mj-lt"/>
                <a:ea typeface="Britannic Bold" pitchFamily="-108" charset="0"/>
                <a:cs typeface="Britannic Bold" pitchFamily="-108" charset="0"/>
              </a:endParaRPr>
            </a:p>
          </p:txBody>
        </p:sp>
        <p:sp>
          <p:nvSpPr>
            <p:cNvPr id="29" name="Oval 28"/>
            <p:cNvSpPr/>
            <p:nvPr/>
          </p:nvSpPr>
          <p:spPr>
            <a:xfrm rot="17726753" flipH="1">
              <a:off x="1642269" y="981869"/>
              <a:ext cx="2873375" cy="3259137"/>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latin typeface="+mj-lt"/>
                  <a:ea typeface="Britannic Bold" pitchFamily="-108" charset="0"/>
                  <a:cs typeface="Britannic Bold" pitchFamily="-108" charset="0"/>
                </a:rPr>
                <a:t>Universal </a:t>
              </a:r>
              <a:r>
                <a:rPr lang="en-US" sz="2000" b="1" dirty="0">
                  <a:solidFill>
                    <a:srgbClr val="800000"/>
                  </a:solidFill>
                  <a:latin typeface="+mj-lt"/>
                  <a:ea typeface="Britannic Bold" pitchFamily="-108" charset="0"/>
                  <a:cs typeface="Britannic Bold" pitchFamily="-108" charset="0"/>
                </a:rPr>
                <a:t>screening</a:t>
              </a:r>
            </a:p>
          </p:txBody>
        </p:sp>
        <p:sp>
          <p:nvSpPr>
            <p:cNvPr id="30" name="Oval 29"/>
            <p:cNvSpPr/>
            <p:nvPr/>
          </p:nvSpPr>
          <p:spPr>
            <a:xfrm rot="17726753" flipV="1">
              <a:off x="4475956" y="2501107"/>
              <a:ext cx="2873375" cy="3259138"/>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solidFill>
                    <a:srgbClr val="800000"/>
                  </a:solidFill>
                  <a:latin typeface="+mj-lt"/>
                  <a:ea typeface="Britannic Bold" pitchFamily="-108" charset="0"/>
                  <a:cs typeface="Britannic Bold" pitchFamily="-108" charset="0"/>
                </a:rPr>
                <a:t>Prevention </a:t>
              </a:r>
              <a:r>
                <a:rPr lang="en-US" sz="2000" dirty="0">
                  <a:latin typeface="+mj-lt"/>
                  <a:ea typeface="Britannic Bold" pitchFamily="-108" charset="0"/>
                  <a:cs typeface="Britannic Bold" pitchFamily="-108" charset="0"/>
                </a:rPr>
                <a:t>and Early Intervention</a:t>
              </a:r>
              <a:endParaRPr lang="en-US" sz="2000" b="1" dirty="0">
                <a:solidFill>
                  <a:srgbClr val="800000"/>
                </a:solidFill>
                <a:latin typeface="+mj-lt"/>
                <a:ea typeface="Britannic Bold" pitchFamily="-108" charset="0"/>
                <a:cs typeface="Britannic Bold" pitchFamily="-108" charset="0"/>
              </a:endParaRPr>
            </a:p>
          </p:txBody>
        </p:sp>
        <p:sp>
          <p:nvSpPr>
            <p:cNvPr id="31" name="Oval 30"/>
            <p:cNvSpPr/>
            <p:nvPr/>
          </p:nvSpPr>
          <p:spPr>
            <a:xfrm rot="3873247" flipH="1" flipV="1">
              <a:off x="1845469" y="2518569"/>
              <a:ext cx="2835275" cy="3259137"/>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b="1">
                  <a:solidFill>
                    <a:srgbClr val="800000"/>
                  </a:solidFill>
                  <a:latin typeface="+mj-lt"/>
                  <a:ea typeface="Britannic Bold" pitchFamily="-108" charset="0"/>
                  <a:cs typeface="Britannic Bold" pitchFamily="-108" charset="0"/>
                </a:rPr>
                <a:t>Data-based </a:t>
              </a:r>
              <a:r>
                <a:rPr lang="en-US" sz="2000">
                  <a:latin typeface="+mj-lt"/>
                  <a:ea typeface="Britannic Bold" pitchFamily="-108" charset="0"/>
                  <a:cs typeface="Britannic Bold" pitchFamily="-108" charset="0"/>
                </a:rPr>
                <a:t>decision making &amp; problem solving</a:t>
              </a:r>
              <a:endParaRPr lang="en-US" sz="2000" b="1">
                <a:solidFill>
                  <a:srgbClr val="800000"/>
                </a:solidFill>
                <a:latin typeface="+mj-lt"/>
                <a:ea typeface="Britannic Bold" pitchFamily="-108" charset="0"/>
                <a:cs typeface="Britannic Bold" pitchFamily="-108" charset="0"/>
              </a:endParaRPr>
            </a:p>
          </p:txBody>
        </p:sp>
        <p:sp>
          <p:nvSpPr>
            <p:cNvPr id="9" name="Oval 8"/>
            <p:cNvSpPr/>
            <p:nvPr/>
          </p:nvSpPr>
          <p:spPr>
            <a:xfrm rot="10800000">
              <a:off x="3200400" y="3505200"/>
              <a:ext cx="2768600" cy="3259138"/>
            </a:xfrm>
            <a:prstGeom prst="ellipse">
              <a:avLst/>
            </a:prstGeom>
            <a:solidFill>
              <a:srgbClr val="FFFF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latin typeface="+mj-lt"/>
                  <a:ea typeface="Britannic Bold" pitchFamily="-108" charset="0"/>
                  <a:cs typeface="Britannic Bold" pitchFamily="-108" charset="0"/>
                </a:rPr>
                <a:t>Continuous </a:t>
              </a:r>
              <a:r>
                <a:rPr lang="en-US" sz="2000" b="1" dirty="0">
                  <a:solidFill>
                    <a:srgbClr val="800000"/>
                  </a:solidFill>
                  <a:latin typeface="+mj-lt"/>
                  <a:ea typeface="Britannic Bold" pitchFamily="-108" charset="0"/>
                  <a:cs typeface="Britannic Bold" pitchFamily="-108" charset="0"/>
                </a:rPr>
                <a:t>progress</a:t>
              </a:r>
            </a:p>
            <a:p>
              <a:pPr algn="ctr">
                <a:defRPr/>
              </a:pPr>
              <a:r>
                <a:rPr lang="en-US" sz="2000" dirty="0">
                  <a:latin typeface="+mj-lt"/>
                  <a:ea typeface="Britannic Bold" pitchFamily="-108" charset="0"/>
                  <a:cs typeface="Britannic Bold" pitchFamily="-108" charset="0"/>
                </a:rPr>
                <a:t> monitoring</a:t>
              </a:r>
              <a:endParaRPr lang="en-US" sz="2000" b="1" dirty="0">
                <a:solidFill>
                  <a:srgbClr val="800000"/>
                </a:solidFill>
                <a:latin typeface="+mj-lt"/>
                <a:ea typeface="Britannic Bold" pitchFamily="-108" charset="0"/>
                <a:cs typeface="Britannic Bold" pitchFamily="-108" charset="0"/>
              </a:endParaRPr>
            </a:p>
          </p:txBody>
        </p:sp>
        <p:sp>
          <p:nvSpPr>
            <p:cNvPr id="32" name="Connector 31"/>
            <p:cNvSpPr/>
            <p:nvPr/>
          </p:nvSpPr>
          <p:spPr>
            <a:xfrm>
              <a:off x="3962400" y="2743200"/>
              <a:ext cx="1143000" cy="1066800"/>
            </a:xfrm>
            <a:prstGeom prst="flowChartConnector">
              <a:avLst/>
            </a:prstGeom>
            <a:solidFill>
              <a:srgbClr val="800000">
                <a:alpha val="50000"/>
              </a:srgbClr>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800">
                <a:solidFill>
                  <a:srgbClr val="FFFFFF"/>
                </a:solidFill>
                <a:latin typeface="+mj-lt"/>
                <a:ea typeface="ＭＳ Ｐゴシック" pitchFamily="-108" charset="-128"/>
                <a:cs typeface="ＭＳ Ｐゴシック" pitchFamily="-108" charset="-128"/>
              </a:endParaRPr>
            </a:p>
          </p:txBody>
        </p:sp>
      </p:grpSp>
      <p:sp>
        <p:nvSpPr>
          <p:cNvPr id="133129" name="Title 1"/>
          <p:cNvSpPr>
            <a:spLocks noGrp="1"/>
          </p:cNvSpPr>
          <p:nvPr>
            <p:ph type="title"/>
          </p:nvPr>
        </p:nvSpPr>
        <p:spPr>
          <a:xfrm>
            <a:off x="0" y="76200"/>
            <a:ext cx="9144000" cy="685800"/>
          </a:xfrm>
        </p:spPr>
        <p:txBody>
          <a:bodyPr/>
          <a:lstStyle/>
          <a:p>
            <a:pPr algn="l" eaLnBrk="1" hangingPunct="1"/>
            <a:r>
              <a:rPr lang="en-US" sz="3600" dirty="0" smtClean="0">
                <a:ea typeface="Britannic Bold" pitchFamily="-108" charset="0"/>
                <a:cs typeface="Britannic Bold" pitchFamily="-108" charset="0"/>
              </a:rPr>
              <a:t>SWPBIS = MTSS = </a:t>
            </a:r>
            <a:r>
              <a:rPr lang="en-US" sz="3600" dirty="0" err="1" smtClean="0">
                <a:ea typeface="Britannic Bold" pitchFamily="-108" charset="0"/>
                <a:cs typeface="Britannic Bold" pitchFamily="-108" charset="0"/>
              </a:rPr>
              <a:t>RtI</a:t>
            </a:r>
            <a:endParaRPr lang="en-US" sz="3600" dirty="0" smtClean="0">
              <a:ea typeface="Britannic Bold" pitchFamily="-108" charset="0"/>
              <a:cs typeface="Britannic Bold" pitchFamily="-108" charset="0"/>
            </a:endParaRPr>
          </a:p>
        </p:txBody>
      </p:sp>
      <p:sp>
        <p:nvSpPr>
          <p:cNvPr id="10" name="TextBox 9"/>
          <p:cNvSpPr txBox="1"/>
          <p:nvPr/>
        </p:nvSpPr>
        <p:spPr>
          <a:xfrm>
            <a:off x="1143000" y="11668"/>
            <a:ext cx="339005" cy="461665"/>
          </a:xfrm>
          <a:prstGeom prst="rect">
            <a:avLst/>
          </a:prstGeom>
          <a:noFill/>
        </p:spPr>
        <p:txBody>
          <a:bodyPr wrap="none" rtlCol="0">
            <a:spAutoFit/>
          </a:bodyPr>
          <a:lstStyle/>
          <a:p>
            <a:r>
              <a:rPr lang="en-US" dirty="0" smtClean="0">
                <a:latin typeface="+mj-lt"/>
              </a:rPr>
              <a:t>?</a:t>
            </a:r>
            <a:endParaRPr lang="en-US" dirty="0">
              <a:latin typeface="+mj-lt"/>
            </a:endParaRPr>
          </a:p>
        </p:txBody>
      </p:sp>
      <p:sp>
        <p:nvSpPr>
          <p:cNvPr id="11" name="TextBox 10"/>
          <p:cNvSpPr txBox="1"/>
          <p:nvPr/>
        </p:nvSpPr>
        <p:spPr>
          <a:xfrm>
            <a:off x="2743200" y="11668"/>
            <a:ext cx="339005" cy="461665"/>
          </a:xfrm>
          <a:prstGeom prst="rect">
            <a:avLst/>
          </a:prstGeom>
          <a:noFill/>
        </p:spPr>
        <p:txBody>
          <a:bodyPr wrap="none" rtlCol="0">
            <a:spAutoFit/>
          </a:bodyPr>
          <a:lstStyle/>
          <a:p>
            <a:r>
              <a:rPr lang="en-US" dirty="0" smtClean="0">
                <a:latin typeface="+mj-lt"/>
              </a:rPr>
              <a:t>?</a:t>
            </a:r>
            <a:endParaRPr lang="en-US" dirty="0">
              <a:latin typeface="+mj-lt"/>
            </a:endParaRPr>
          </a:p>
        </p:txBody>
      </p:sp>
      <p:grpSp>
        <p:nvGrpSpPr>
          <p:cNvPr id="15" name="Group 5"/>
          <p:cNvGrpSpPr/>
          <p:nvPr/>
        </p:nvGrpSpPr>
        <p:grpSpPr>
          <a:xfrm>
            <a:off x="-140380" y="5333999"/>
            <a:ext cx="1588180" cy="1676401"/>
            <a:chOff x="-140380" y="5333999"/>
            <a:chExt cx="1588180" cy="1676401"/>
          </a:xfrm>
        </p:grpSpPr>
        <p:pic>
          <p:nvPicPr>
            <p:cNvPr id="1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20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Developing a </a:t>
            </a:r>
            <a:r>
              <a:rPr lang="en-US" sz="4000" b="1" dirty="0" smtClean="0">
                <a:solidFill>
                  <a:srgbClr val="3366FF"/>
                </a:solidFill>
              </a:rPr>
              <a:t>SWPBIS Continuum</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200" dirty="0" smtClean="0">
                <a:latin typeface="+mj-lt"/>
              </a:rPr>
              <a:t>Review </a:t>
            </a:r>
            <a:r>
              <a:rPr lang="en-US" sz="2200" b="1" dirty="0" smtClean="0">
                <a:latin typeface="+mj-lt"/>
              </a:rPr>
              <a:t>Core Behavioral Interventions and Practices </a:t>
            </a:r>
            <a:r>
              <a:rPr lang="en-US" sz="2200" dirty="0" smtClean="0">
                <a:latin typeface="+mj-lt"/>
              </a:rPr>
              <a:t>for Each  Tier</a:t>
            </a:r>
          </a:p>
          <a:p>
            <a:pPr eaLnBrk="1" hangingPunct="1">
              <a:lnSpc>
                <a:spcPct val="90000"/>
              </a:lnSpc>
            </a:pPr>
            <a:endParaRPr lang="en-US" sz="1000" dirty="0" smtClean="0">
              <a:latin typeface="+mj-lt"/>
            </a:endParaRPr>
          </a:p>
          <a:p>
            <a:pPr eaLnBrk="1" hangingPunct="1">
              <a:lnSpc>
                <a:spcPct val="90000"/>
              </a:lnSpc>
            </a:pPr>
            <a:r>
              <a:rPr lang="en-US" sz="2200" dirty="0" smtClean="0">
                <a:latin typeface="+mj-lt"/>
              </a:rPr>
              <a:t>Complete </a:t>
            </a:r>
            <a:r>
              <a:rPr lang="en-US" sz="2200" b="1" dirty="0" smtClean="0">
                <a:latin typeface="+mj-lt"/>
              </a:rPr>
              <a:t>Practices Evaluation Chart </a:t>
            </a:r>
          </a:p>
          <a:p>
            <a:pPr lvl="1" eaLnBrk="1" hangingPunct="1">
              <a:lnSpc>
                <a:spcPct val="90000"/>
              </a:lnSpc>
            </a:pPr>
            <a:r>
              <a:rPr lang="en-US" sz="2200" dirty="0" smtClean="0">
                <a:latin typeface="+mj-lt"/>
              </a:rPr>
              <a:t>Identify current practices</a:t>
            </a:r>
          </a:p>
          <a:p>
            <a:pPr lvl="1" eaLnBrk="1" hangingPunct="1">
              <a:lnSpc>
                <a:spcPct val="90000"/>
              </a:lnSpc>
            </a:pPr>
            <a:r>
              <a:rPr lang="en-US" sz="2200" dirty="0" smtClean="0">
                <a:latin typeface="+mj-lt"/>
              </a:rPr>
              <a:t>Evaluate each using criteria</a:t>
            </a:r>
          </a:p>
          <a:p>
            <a:pPr eaLnBrk="1" hangingPunct="1">
              <a:lnSpc>
                <a:spcPct val="90000"/>
              </a:lnSpc>
            </a:pPr>
            <a:endParaRPr lang="en-US" sz="1000" dirty="0" smtClean="0">
              <a:latin typeface="+mj-lt"/>
            </a:endParaRPr>
          </a:p>
          <a:p>
            <a:pPr eaLnBrk="1" hangingPunct="1">
              <a:lnSpc>
                <a:spcPct val="90000"/>
              </a:lnSpc>
            </a:pPr>
            <a:r>
              <a:rPr lang="en-US" sz="2200" dirty="0" smtClean="0">
                <a:latin typeface="+mj-lt"/>
              </a:rPr>
              <a:t>Complete your current </a:t>
            </a:r>
            <a:r>
              <a:rPr lang="en-US" sz="2200" b="1" dirty="0" smtClean="0">
                <a:latin typeface="+mj-lt"/>
              </a:rPr>
              <a:t>Continuum of SWPBIS</a:t>
            </a:r>
            <a:r>
              <a:rPr lang="en-US" sz="2200" dirty="0" smtClean="0">
                <a:latin typeface="+mj-lt"/>
              </a:rPr>
              <a:t> (p. 30)</a:t>
            </a:r>
          </a:p>
          <a:p>
            <a:pPr eaLnBrk="1" hangingPunct="1">
              <a:lnSpc>
                <a:spcPct val="90000"/>
              </a:lnSpc>
            </a:pPr>
            <a:endParaRPr lang="en-US" sz="1000" dirty="0" smtClean="0">
              <a:latin typeface="+mj-lt"/>
            </a:endParaRPr>
          </a:p>
          <a:p>
            <a:pPr eaLnBrk="1" hangingPunct="1">
              <a:lnSpc>
                <a:spcPct val="90000"/>
              </a:lnSpc>
            </a:pPr>
            <a:r>
              <a:rPr lang="en-US" sz="2200" dirty="0" smtClean="0">
                <a:latin typeface="+mj-lt"/>
              </a:rPr>
              <a:t>Review flowchart to improve decisions for selection and use of practices</a:t>
            </a:r>
          </a:p>
          <a:p>
            <a:pPr eaLnBrk="1" hangingPunct="1">
              <a:lnSpc>
                <a:spcPct val="90000"/>
              </a:lnSpc>
            </a:pPr>
            <a:endParaRPr lang="en-US" sz="1000" dirty="0" smtClean="0">
              <a:latin typeface="+mj-lt"/>
            </a:endParaRPr>
          </a:p>
          <a:p>
            <a:pPr eaLnBrk="1" hangingPunct="1">
              <a:lnSpc>
                <a:spcPct val="90000"/>
              </a:lnSpc>
            </a:pPr>
            <a:r>
              <a:rPr lang="en-US" sz="2200" dirty="0" smtClean="0">
                <a:latin typeface="+mj-lt"/>
              </a:rPr>
              <a:t>Present 2-3 “</a:t>
            </a:r>
            <a:r>
              <a:rPr lang="en-US" sz="2200" b="1" dirty="0" smtClean="0">
                <a:latin typeface="+mj-lt"/>
              </a:rPr>
              <a:t>big ideas</a:t>
            </a:r>
            <a:r>
              <a:rPr lang="en-US" sz="2200" dirty="0" smtClean="0">
                <a:latin typeface="+mj-lt"/>
              </a:rPr>
              <a:t>” from your group (1 min. reports) </a:t>
            </a:r>
          </a:p>
          <a:p>
            <a:pPr eaLnBrk="1" hangingPunct="1">
              <a:lnSpc>
                <a:spcPct val="90000"/>
              </a:lnSpc>
            </a:pPr>
            <a:endParaRPr lang="en-US" sz="2200" dirty="0" smtClean="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Critical Features of </a:t>
            </a:r>
            <a:r>
              <a:rPr lang="en-US" sz="3200" b="1" dirty="0" smtClean="0">
                <a:solidFill>
                  <a:schemeClr val="bg1"/>
                </a:solidFill>
              </a:rPr>
              <a:t>SWPBIS</a:t>
            </a:r>
            <a:endParaRPr lang="en-US" sz="3200" b="1" dirty="0">
              <a:solidFill>
                <a:schemeClr val="bg1"/>
              </a:solidFill>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71800" y="20574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28156" y="28297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Relevant</a:t>
            </a:r>
          </a:p>
          <a:p>
            <a:pPr algn="ctr" eaLnBrk="0" hangingPunct="0"/>
            <a:r>
              <a:rPr lang="en-US" sz="2000" b="1" dirty="0">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Equitable </a:t>
            </a:r>
          </a:p>
          <a:p>
            <a:pPr algn="ctr" eaLnBrk="0" hangingPunct="0"/>
            <a:r>
              <a:rPr lang="en-US" sz="2000" b="1" dirty="0">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extLst>
      <p:ext uri="{BB962C8B-B14F-4D97-AF65-F5344CB8AC3E}">
        <p14:creationId xmlns:p14="http://schemas.microsoft.com/office/powerpoint/2010/main" val="1314391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3260"/>
                                        </p:tgtEl>
                                        <p:attrNameLst>
                                          <p:attrName>style.opacity</p:attrName>
                                        </p:attrNameLst>
                                      </p:cBhvr>
                                      <p:to>
                                        <p:strVal val="0.25"/>
                                      </p:to>
                                    </p:set>
                                    <p:animEffect filter="image" prLst="opacity: 0.25">
                                      <p:cBhvr rctx="IE">
                                        <p:cTn id="7" dur="indefinite"/>
                                        <p:tgtEl>
                                          <p:spTgt spid="53260"/>
                                        </p:tgtEl>
                                      </p:cBhvr>
                                    </p:animEffect>
                                  </p:childTnLst>
                                </p:cTn>
                              </p:par>
                              <p:par>
                                <p:cTn id="8" presetID="9" presetClass="emph" presetSubtype="0" grpId="0" nodeType="withEffect">
                                  <p:stCondLst>
                                    <p:cond delay="0"/>
                                  </p:stCondLst>
                                  <p:childTnLst>
                                    <p:set>
                                      <p:cBhvr rctx="PPT">
                                        <p:cTn id="9" dur="indefinite"/>
                                        <p:tgtEl>
                                          <p:spTgt spid="53251"/>
                                        </p:tgtEl>
                                        <p:attrNameLst>
                                          <p:attrName>style.opacity</p:attrName>
                                        </p:attrNameLst>
                                      </p:cBhvr>
                                      <p:to>
                                        <p:strVal val="0.25"/>
                                      </p:to>
                                    </p:set>
                                    <p:animEffect filter="image" prLst="opacity: 0.25">
                                      <p:cBhvr rctx="IE">
                                        <p:cTn id="10" dur="indefinite"/>
                                        <p:tgtEl>
                                          <p:spTgt spid="53251"/>
                                        </p:tgtEl>
                                      </p:cBhvr>
                                    </p:animEffect>
                                  </p:childTnLst>
                                </p:cTn>
                              </p:par>
                              <p:par>
                                <p:cTn id="11" presetID="9" presetClass="emph" presetSubtype="0" grpId="0" nodeType="withEffect">
                                  <p:stCondLst>
                                    <p:cond delay="0"/>
                                  </p:stCondLst>
                                  <p:childTnLst>
                                    <p:set>
                                      <p:cBhvr rctx="PPT">
                                        <p:cTn id="12" dur="indefinite"/>
                                        <p:tgtEl>
                                          <p:spTgt spid="53253"/>
                                        </p:tgtEl>
                                        <p:attrNameLst>
                                          <p:attrName>style.opacity</p:attrName>
                                        </p:attrNameLst>
                                      </p:cBhvr>
                                      <p:to>
                                        <p:strVal val="0.25"/>
                                      </p:to>
                                    </p:set>
                                    <p:animEffect filter="image" prLst="opacity: 0.25">
                                      <p:cBhvr rctx="IE">
                                        <p:cTn id="13" dur="indefinite"/>
                                        <p:tgtEl>
                                          <p:spTgt spid="53253"/>
                                        </p:tgtEl>
                                      </p:cBhvr>
                                    </p:animEffect>
                                  </p:childTnLst>
                                </p:cTn>
                              </p:par>
                              <p:par>
                                <p:cTn id="14" presetID="9" presetClass="emph" presetSubtype="0" grpId="0" nodeType="withEffect">
                                  <p:stCondLst>
                                    <p:cond delay="0"/>
                                  </p:stCondLst>
                                  <p:childTnLst>
                                    <p:set>
                                      <p:cBhvr rctx="PPT">
                                        <p:cTn id="15" dur="indefinite"/>
                                        <p:tgtEl>
                                          <p:spTgt spid="53257"/>
                                        </p:tgtEl>
                                        <p:attrNameLst>
                                          <p:attrName>style.opacity</p:attrName>
                                        </p:attrNameLst>
                                      </p:cBhvr>
                                      <p:to>
                                        <p:strVal val="0.25"/>
                                      </p:to>
                                    </p:set>
                                    <p:animEffect filter="image" prLst="opacity: 0.25">
                                      <p:cBhvr rctx="IE">
                                        <p:cTn id="16" dur="indefinite"/>
                                        <p:tgtEl>
                                          <p:spTgt spid="53257"/>
                                        </p:tgtEl>
                                      </p:cBhvr>
                                    </p:animEffect>
                                  </p:childTnLst>
                                </p:cTn>
                              </p:par>
                              <p:par>
                                <p:cTn id="17" presetID="9" presetClass="emph" presetSubtype="0" grpId="0" nodeType="withEffect">
                                  <p:stCondLst>
                                    <p:cond delay="0"/>
                                  </p:stCondLst>
                                  <p:childTnLst>
                                    <p:set>
                                      <p:cBhvr rctx="PPT">
                                        <p:cTn id="18" dur="indefinite"/>
                                        <p:tgtEl>
                                          <p:spTgt spid="3"/>
                                        </p:tgtEl>
                                        <p:attrNameLst>
                                          <p:attrName>style.opacity</p:attrName>
                                        </p:attrNameLst>
                                      </p:cBhvr>
                                      <p:to>
                                        <p:strVal val="0.25"/>
                                      </p:to>
                                    </p:set>
                                    <p:animEffect filter="image" prLst="opacity: 0.25">
                                      <p:cBhvr rctx="IE">
                                        <p:cTn id="19" dur="indefinite"/>
                                        <p:tgtEl>
                                          <p:spTgt spid="3"/>
                                        </p:tgtEl>
                                      </p:cBhvr>
                                    </p:animEffect>
                                  </p:childTnLst>
                                </p:cTn>
                              </p:par>
                              <p:par>
                                <p:cTn id="20" presetID="9" presetClass="emph" presetSubtype="0" nodeType="withEffect">
                                  <p:stCondLst>
                                    <p:cond delay="0"/>
                                  </p:stCondLst>
                                  <p:childTnLst>
                                    <p:set>
                                      <p:cBhvr rctx="PPT">
                                        <p:cTn id="21" dur="indefinite"/>
                                        <p:tgtEl>
                                          <p:spTgt spid="22"/>
                                        </p:tgtEl>
                                        <p:attrNameLst>
                                          <p:attrName>style.opacity</p:attrName>
                                        </p:attrNameLst>
                                      </p:cBhvr>
                                      <p:to>
                                        <p:strVal val="0.25"/>
                                      </p:to>
                                    </p:set>
                                    <p:animEffect filter="image" prLst="opacity: 0.25">
                                      <p:cBhvr rctx="IE">
                                        <p:cTn id="22" dur="indefinite"/>
                                        <p:tgtEl>
                                          <p:spTgt spid="22"/>
                                        </p:tgtEl>
                                      </p:cBhvr>
                                    </p:animEffect>
                                  </p:childTnLst>
                                </p:cTn>
                              </p:par>
                              <p:par>
                                <p:cTn id="23" presetID="9" presetClass="emph" presetSubtype="0" nodeType="withEffect">
                                  <p:stCondLst>
                                    <p:cond delay="0"/>
                                  </p:stCondLst>
                                  <p:childTnLst>
                                    <p:set>
                                      <p:cBhvr rctx="PPT">
                                        <p:cTn id="24" dur="indefinite"/>
                                        <p:tgtEl>
                                          <p:spTgt spid="5"/>
                                        </p:tgtEl>
                                        <p:attrNameLst>
                                          <p:attrName>style.opacity</p:attrName>
                                        </p:attrNameLst>
                                      </p:cBhvr>
                                      <p:to>
                                        <p:strVal val="0.25"/>
                                      </p:to>
                                    </p:set>
                                    <p:animEffect filter="image" prLst="opacity: 0.25">
                                      <p:cBhvr rctx="IE">
                                        <p:cTn id="25" dur="indefinite"/>
                                        <p:tgtEl>
                                          <p:spTgt spid="5"/>
                                        </p:tgtEl>
                                      </p:cBhvr>
                                    </p:animEffect>
                                  </p:childTnLst>
                                </p:cTn>
                              </p:par>
                              <p:par>
                                <p:cTn id="26" presetID="9" presetClass="emph" presetSubtype="0" nodeType="withEffect">
                                  <p:stCondLst>
                                    <p:cond delay="0"/>
                                  </p:stCondLst>
                                  <p:childTnLst>
                                    <p:set>
                                      <p:cBhvr rctx="PPT">
                                        <p:cTn id="27" dur="indefinite"/>
                                        <p:tgtEl>
                                          <p:spTgt spid="25"/>
                                        </p:tgtEl>
                                        <p:attrNameLst>
                                          <p:attrName>style.opacity</p:attrName>
                                        </p:attrNameLst>
                                      </p:cBhvr>
                                      <p:to>
                                        <p:strVal val="0.25"/>
                                      </p:to>
                                    </p:set>
                                    <p:animEffect filter="image" prLst="opacity: 0.25">
                                      <p:cBhvr rctx="IE">
                                        <p:cTn id="28" dur="indefinite"/>
                                        <p:tgtEl>
                                          <p:spTgt spid="25"/>
                                        </p:tgtEl>
                                      </p:cBhvr>
                                    </p:animEffect>
                                  </p:childTnLst>
                                </p:cTn>
                              </p:par>
                              <p:par>
                                <p:cTn id="29" presetID="9" presetClass="emph" presetSubtype="0" nodeType="withEffect">
                                  <p:stCondLst>
                                    <p:cond delay="0"/>
                                  </p:stCondLst>
                                  <p:childTnLst>
                                    <p:set>
                                      <p:cBhvr rctx="PPT">
                                        <p:cTn id="30" dur="indefinite"/>
                                        <p:tgtEl>
                                          <p:spTgt spid="26"/>
                                        </p:tgtEl>
                                        <p:attrNameLst>
                                          <p:attrName>style.opacity</p:attrName>
                                        </p:attrNameLst>
                                      </p:cBhvr>
                                      <p:to>
                                        <p:strVal val="0.25"/>
                                      </p:to>
                                    </p:set>
                                    <p:animEffect filter="image" prLst="opacity: 0.25">
                                      <p:cBhvr rctx="IE">
                                        <p:cTn id="31" dur="indefinite"/>
                                        <p:tgtEl>
                                          <p:spTgt spid="26"/>
                                        </p:tgtEl>
                                      </p:cBhvr>
                                    </p:animEffect>
                                  </p:childTnLst>
                                </p:cTn>
                              </p:par>
                              <p:par>
                                <p:cTn id="32" presetID="9" presetClass="emph" presetSubtype="0" nodeType="withEffect">
                                  <p:stCondLst>
                                    <p:cond delay="0"/>
                                  </p:stCondLst>
                                  <p:childTnLst>
                                    <p:set>
                                      <p:cBhvr rctx="PPT">
                                        <p:cTn id="33" dur="indefinite"/>
                                        <p:tgtEl>
                                          <p:spTgt spid="24"/>
                                        </p:tgtEl>
                                        <p:attrNameLst>
                                          <p:attrName>style.opacity</p:attrName>
                                        </p:attrNameLst>
                                      </p:cBhvr>
                                      <p:to>
                                        <p:strVal val="0.25"/>
                                      </p:to>
                                    </p:set>
                                    <p:animEffect filter="image" prLst="opacity: 0.25">
                                      <p:cBhvr rctx="IE">
                                        <p:cTn id="34" dur="indefinite"/>
                                        <p:tgtEl>
                                          <p:spTgt spid="24"/>
                                        </p:tgtEl>
                                      </p:cBhvr>
                                    </p:animEffect>
                                  </p:childTnLst>
                                </p:cTn>
                              </p:par>
                              <p:par>
                                <p:cTn id="35" presetID="9" presetClass="emph" presetSubtype="0" grpId="0" nodeType="withEffect">
                                  <p:stCondLst>
                                    <p:cond delay="0"/>
                                  </p:stCondLst>
                                  <p:childTnLst>
                                    <p:set>
                                      <p:cBhvr rctx="PPT">
                                        <p:cTn id="36" dur="indefinite"/>
                                        <p:tgtEl>
                                          <p:spTgt spid="53258"/>
                                        </p:tgtEl>
                                        <p:attrNameLst>
                                          <p:attrName>style.opacity</p:attrName>
                                        </p:attrNameLst>
                                      </p:cBhvr>
                                      <p:to>
                                        <p:strVal val="0.25"/>
                                      </p:to>
                                    </p:set>
                                    <p:animEffect filter="image" prLst="opacity: 0.25">
                                      <p:cBhvr rctx="IE">
                                        <p:cTn id="37" dur="indefinite"/>
                                        <p:tgtEl>
                                          <p:spTgt spid="53258"/>
                                        </p:tgtEl>
                                      </p:cBhvr>
                                    </p:animEffect>
                                  </p:childTnLst>
                                </p:cTn>
                              </p:par>
                              <p:par>
                                <p:cTn id="38" presetID="9" presetClass="emph" presetSubtype="0" grpId="0" nodeType="withEffect">
                                  <p:stCondLst>
                                    <p:cond delay="0"/>
                                  </p:stCondLst>
                                  <p:childTnLst>
                                    <p:set>
                                      <p:cBhvr rctx="PPT">
                                        <p:cTn id="39" dur="indefinite"/>
                                        <p:tgtEl>
                                          <p:spTgt spid="53261"/>
                                        </p:tgtEl>
                                        <p:attrNameLst>
                                          <p:attrName>style.opacity</p:attrName>
                                        </p:attrNameLst>
                                      </p:cBhvr>
                                      <p:to>
                                        <p:strVal val="0.25"/>
                                      </p:to>
                                    </p:set>
                                    <p:animEffect filter="image" prLst="opacity: 0.25">
                                      <p:cBhvr rctx="IE">
                                        <p:cTn id="40" dur="indefinite"/>
                                        <p:tgtEl>
                                          <p:spTgt spid="53261"/>
                                        </p:tgtEl>
                                      </p:cBhvr>
                                    </p:animEffect>
                                  </p:childTnLst>
                                </p:cTn>
                              </p:par>
                              <p:par>
                                <p:cTn id="41" presetID="9" presetClass="emph" presetSubtype="0" grpId="0" nodeType="withEffect">
                                  <p:stCondLst>
                                    <p:cond delay="0"/>
                                  </p:stCondLst>
                                  <p:childTnLst>
                                    <p:set>
                                      <p:cBhvr rctx="PPT">
                                        <p:cTn id="42" dur="indefinite"/>
                                        <p:tgtEl>
                                          <p:spTgt spid="53262"/>
                                        </p:tgtEl>
                                        <p:attrNameLst>
                                          <p:attrName>style.opacity</p:attrName>
                                        </p:attrNameLst>
                                      </p:cBhvr>
                                      <p:to>
                                        <p:strVal val="0.25"/>
                                      </p:to>
                                    </p:set>
                                    <p:animEffect filter="image" prLst="opacity: 0.25">
                                      <p:cBhvr rctx="IE">
                                        <p:cTn id="43" dur="indefinite"/>
                                        <p:tgtEl>
                                          <p:spTgt spid="53262"/>
                                        </p:tgtEl>
                                      </p:cBhvr>
                                    </p:animEffect>
                                  </p:childTnLst>
                                </p:cTn>
                              </p:par>
                              <p:par>
                                <p:cTn id="44" presetID="9" presetClass="emph" presetSubtype="0" grpId="0" nodeType="withEffect">
                                  <p:stCondLst>
                                    <p:cond delay="0"/>
                                  </p:stCondLst>
                                  <p:childTnLst>
                                    <p:set>
                                      <p:cBhvr rctx="PPT">
                                        <p:cTn id="45" dur="indefinite"/>
                                        <p:tgtEl>
                                          <p:spTgt spid="53259"/>
                                        </p:tgtEl>
                                        <p:attrNameLst>
                                          <p:attrName>style.opacity</p:attrName>
                                        </p:attrNameLst>
                                      </p:cBhvr>
                                      <p:to>
                                        <p:strVal val="0.25"/>
                                      </p:to>
                                    </p:set>
                                    <p:animEffect filter="image" prLst="opacity: 0.25">
                                      <p:cBhvr rctx="IE">
                                        <p:cTn id="46" dur="indefinite"/>
                                        <p:tgtEl>
                                          <p:spTgt spid="53259"/>
                                        </p:tgtEl>
                                      </p:cBhvr>
                                    </p:animEffect>
                                  </p:childTnLst>
                                </p:cTn>
                              </p:par>
                              <p:par>
                                <p:cTn id="47" presetID="9" presetClass="emph" presetSubtype="0" grpId="0" nodeType="withEffect">
                                  <p:stCondLst>
                                    <p:cond delay="0"/>
                                  </p:stCondLst>
                                  <p:childTnLst>
                                    <p:set>
                                      <p:cBhvr rctx="PPT">
                                        <p:cTn id="48" dur="indefinite"/>
                                        <p:tgtEl>
                                          <p:spTgt spid="53256"/>
                                        </p:tgtEl>
                                        <p:attrNameLst>
                                          <p:attrName>style.opacity</p:attrName>
                                        </p:attrNameLst>
                                      </p:cBhvr>
                                      <p:to>
                                        <p:strVal val="0.25"/>
                                      </p:to>
                                    </p:set>
                                    <p:animEffect filter="image" prLst="opacity: 0.25">
                                      <p:cBhvr rctx="IE">
                                        <p:cTn id="49" dur="indefinite"/>
                                        <p:tgtEl>
                                          <p:spTgt spid="53256"/>
                                        </p:tgtEl>
                                      </p:cBhvr>
                                    </p:animEffect>
                                  </p:childTnLst>
                                </p:cTn>
                              </p:par>
                              <p:par>
                                <p:cTn id="50" presetID="9" presetClass="emph" presetSubtype="0" grpId="0" nodeType="withEffect">
                                  <p:stCondLst>
                                    <p:cond delay="0"/>
                                  </p:stCondLst>
                                  <p:childTnLst>
                                    <p:set>
                                      <p:cBhvr rctx="PPT">
                                        <p:cTn id="51" dur="indefinite"/>
                                        <p:tgtEl>
                                          <p:spTgt spid="53252"/>
                                        </p:tgtEl>
                                        <p:attrNameLst>
                                          <p:attrName>style.opacity</p:attrName>
                                        </p:attrNameLst>
                                      </p:cBhvr>
                                      <p:to>
                                        <p:strVal val="0.25"/>
                                      </p:to>
                                    </p:set>
                                    <p:animEffect filter="image" prLst="opacity: 0.25">
                                      <p:cBhvr rctx="IE">
                                        <p:cTn id="52" dur="indefinite"/>
                                        <p:tgtEl>
                                          <p:spTgt spid="53252"/>
                                        </p:tgtEl>
                                      </p:cBhvr>
                                    </p:animEffect>
                                  </p:childTnLst>
                                </p:cTn>
                              </p:par>
                              <p:par>
                                <p:cTn id="53" presetID="6" presetClass="emph" presetSubtype="0" fill="hold" grpId="1" nodeType="withEffect">
                                  <p:stCondLst>
                                    <p:cond delay="0"/>
                                  </p:stCondLst>
                                  <p:childTnLst>
                                    <p:animScale>
                                      <p:cBhvr>
                                        <p:cTn id="54" dur="2000" fill="hold"/>
                                        <p:tgtEl>
                                          <p:spTgt spid="53255"/>
                                        </p:tgtEl>
                                      </p:cBhvr>
                                      <p:by x="150000" y="150000"/>
                                    </p:animScale>
                                  </p:childTnLst>
                                </p:cTn>
                              </p:par>
                              <p:par>
                                <p:cTn id="55" presetID="6" presetClass="emph" presetSubtype="0" fill="hold" grpId="1" nodeType="withEffect">
                                  <p:stCondLst>
                                    <p:cond delay="0"/>
                                  </p:stCondLst>
                                  <p:childTnLst>
                                    <p:animScale>
                                      <p:cBhvr>
                                        <p:cTn id="56" dur="2000" fill="hold"/>
                                        <p:tgtEl>
                                          <p:spTgt spid="532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1" animBg="1"/>
      <p:bldP spid="53255" grpId="1"/>
      <p:bldP spid="53256" grpId="0"/>
      <p:bldP spid="53257" grpId="0"/>
      <p:bldP spid="53258" grpId="0"/>
      <p:bldP spid="53259" grpId="0"/>
      <p:bldP spid="53260" grpId="0"/>
      <p:bldP spid="53261" grpId="0"/>
      <p:bldP spid="5326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Focus on Systems</a:t>
            </a:r>
            <a:endParaRPr lang="en-US" sz="3200" b="1" dirty="0">
              <a:solidFill>
                <a:schemeClr val="bg1"/>
              </a:solidFill>
            </a:endParaRPr>
          </a:p>
        </p:txBody>
      </p:sp>
      <p:grpSp>
        <p:nvGrpSpPr>
          <p:cNvPr id="2" name="Group 1"/>
          <p:cNvGrpSpPr/>
          <p:nvPr/>
        </p:nvGrpSpPr>
        <p:grpSpPr>
          <a:xfrm>
            <a:off x="6858000" y="76200"/>
            <a:ext cx="2209800" cy="2209800"/>
            <a:chOff x="6858000" y="76200"/>
            <a:chExt cx="2209800" cy="2209800"/>
          </a:xfrm>
        </p:grpSpPr>
        <p:sp>
          <p:nvSpPr>
            <p:cNvPr id="6"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7"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10" name="Oval Callout 9"/>
          <p:cNvSpPr/>
          <p:nvPr/>
        </p:nvSpPr>
        <p:spPr>
          <a:xfrm>
            <a:off x="2286000" y="2438400"/>
            <a:ext cx="4419600" cy="3048000"/>
          </a:xfrm>
          <a:prstGeom prst="wedgeEllipseCallout">
            <a:avLst>
              <a:gd name="adj1" fmla="val 55650"/>
              <a:gd name="adj2" fmla="val -62483"/>
            </a:avLst>
          </a:prstGeom>
          <a:solidFill>
            <a:srgbClr val="FF6FCF">
              <a:alpha val="25000"/>
            </a:srgbClr>
          </a:solidFill>
          <a:ln w="38100" cmpd="sng">
            <a:solidFill>
              <a:srgbClr val="FF6FC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What are key systems features to support staff?</a:t>
            </a:r>
            <a:endParaRPr lang="en-US" sz="3200" b="1" dirty="0">
              <a:solidFill>
                <a:schemeClr val="tx1"/>
              </a:solidFill>
            </a:endParaRP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Tree>
    <p:extLst>
      <p:ext uri="{BB962C8B-B14F-4D97-AF65-F5344CB8AC3E}">
        <p14:creationId xmlns:p14="http://schemas.microsoft.com/office/powerpoint/2010/main" val="4270753922"/>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333999"/>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smtClean="0">
                <a:solidFill>
                  <a:schemeClr val="bg1"/>
                </a:solidFill>
              </a:rPr>
              <a:t>Key Systems Features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8200977"/>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533400" y="1676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02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228600"/>
            <a:ext cx="7772400" cy="1143000"/>
          </a:xfrm>
        </p:spPr>
        <p:txBody>
          <a:bodyPr/>
          <a:lstStyle/>
          <a:p>
            <a:pPr eaLnBrk="1" hangingPunct="1"/>
            <a:r>
              <a:rPr lang="en-US" sz="5400" smtClean="0">
                <a:ea typeface="Britannic Bold" pitchFamily="-108" charset="0"/>
                <a:cs typeface="Britannic Bold" pitchFamily="-108" charset="0"/>
              </a:rPr>
              <a:t>Avoiding “</a:t>
            </a:r>
            <a:r>
              <a:rPr lang="en-US" sz="5400" smtClean="0">
                <a:solidFill>
                  <a:srgbClr val="FF0000"/>
                </a:solidFill>
                <a:ea typeface="Britannic Bold" pitchFamily="-108" charset="0"/>
                <a:cs typeface="Britannic Bold" pitchFamily="-108" charset="0"/>
              </a:rPr>
              <a:t>Train &amp; Hope</a:t>
            </a:r>
            <a:r>
              <a:rPr lang="en-US" sz="5400" smtClean="0">
                <a:ea typeface="Britannic Bold" pitchFamily="-108" charset="0"/>
                <a:cs typeface="Britannic Bold" pitchFamily="-108" charset="0"/>
              </a:rPr>
              <a:t>”</a:t>
            </a:r>
          </a:p>
        </p:txBody>
      </p:sp>
      <p:sp>
        <p:nvSpPr>
          <p:cNvPr id="142339" name="Rectangle 3"/>
          <p:cNvSpPr>
            <a:spLocks noGrp="1" noChangeArrowheads="1"/>
          </p:cNvSpPr>
          <p:nvPr>
            <p:ph type="body" sz="half" idx="4294967295"/>
          </p:nvPr>
        </p:nvSpPr>
        <p:spPr>
          <a:xfrm>
            <a:off x="5334000" y="1981200"/>
            <a:ext cx="3810000" cy="4114800"/>
          </a:xfrm>
        </p:spPr>
        <p:txBody>
          <a:bodyPr/>
          <a:lstStyle/>
          <a:p>
            <a:pPr eaLnBrk="1" hangingPunct="1">
              <a:buFontTx/>
              <a:buNone/>
            </a:pPr>
            <a:endParaRPr lang="en-US" smtClean="0">
              <a:latin typeface="+mj-lt"/>
            </a:endParaRPr>
          </a:p>
          <a:p>
            <a:pPr lvl="1" eaLnBrk="1" hangingPunct="1"/>
            <a:endParaRPr lang="en-US" sz="2600" smtClean="0">
              <a:latin typeface="+mj-lt"/>
            </a:endParaRPr>
          </a:p>
          <a:p>
            <a:pPr lvl="1" eaLnBrk="1" hangingPunct="1"/>
            <a:endParaRPr lang="en-US" sz="2600" smtClean="0">
              <a:latin typeface="+mj-lt"/>
            </a:endParaRPr>
          </a:p>
        </p:txBody>
      </p:sp>
      <p:grpSp>
        <p:nvGrpSpPr>
          <p:cNvPr id="142340" name="Diagram 4"/>
          <p:cNvGrpSpPr>
            <a:grpSpLocks noGrp="1" noChangeAspect="1"/>
          </p:cNvGrpSpPr>
          <p:nvPr/>
        </p:nvGrpSpPr>
        <p:grpSpPr bwMode="auto">
          <a:xfrm>
            <a:off x="1738313" y="1590675"/>
            <a:ext cx="5729287" cy="4668838"/>
            <a:chOff x="816" y="1002"/>
            <a:chExt cx="3609" cy="2941"/>
          </a:xfrm>
        </p:grpSpPr>
        <p:sp>
          <p:nvSpPr>
            <p:cNvPr id="142347" name="AutoShape 5"/>
            <p:cNvSpPr>
              <a:spLocks noChangeAspect="1" noChangeArrowheads="1" noTextEdit="1"/>
            </p:cNvSpPr>
            <p:nvPr/>
          </p:nvSpPr>
          <p:spPr bwMode="auto">
            <a:xfrm>
              <a:off x="816" y="1002"/>
              <a:ext cx="3609" cy="2941"/>
            </a:xfrm>
            <a:prstGeom prst="rect">
              <a:avLst/>
            </a:prstGeom>
            <a:noFill/>
            <a:ln w="9525">
              <a:noFill/>
              <a:miter lim="800000"/>
              <a:headEnd/>
              <a:tailEnd/>
            </a:ln>
          </p:spPr>
          <p:txBody>
            <a:bodyPr>
              <a:prstTxWarp prst="textNoShape">
                <a:avLst/>
              </a:prstTxWarp>
            </a:bodyPr>
            <a:lstStyle/>
            <a:p>
              <a:endParaRPr lang="en-US">
                <a:latin typeface="+mj-lt"/>
              </a:endParaRPr>
            </a:p>
          </p:txBody>
        </p:sp>
        <p:sp>
          <p:nvSpPr>
            <p:cNvPr id="142348" name="_s1028"/>
            <p:cNvSpPr>
              <a:spLocks noChangeArrowheads="1" noTextEdit="1"/>
            </p:cNvSpPr>
            <p:nvPr/>
          </p:nvSpPr>
          <p:spPr bwMode="auto">
            <a:xfrm>
              <a:off x="1559" y="1203"/>
              <a:ext cx="1871" cy="15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61 h 21600"/>
                <a:gd name="T20" fmla="*/ 18437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49" name="_s1029"/>
            <p:cNvSpPr>
              <a:spLocks noChangeArrowheads="1" noTextEdit="1"/>
            </p:cNvSpPr>
            <p:nvPr/>
          </p:nvSpPr>
          <p:spPr bwMode="auto">
            <a:xfrm rot="4320000">
              <a:off x="2312" y="1400"/>
              <a:ext cx="1551" cy="18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2 h 21600"/>
                <a:gd name="T20" fmla="*/ 18439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0" name="_s1030"/>
            <p:cNvSpPr>
              <a:spLocks noChangeArrowheads="1" noTextEdit="1"/>
            </p:cNvSpPr>
            <p:nvPr/>
          </p:nvSpPr>
          <p:spPr bwMode="auto">
            <a:xfrm rot="8640000">
              <a:off x="1927" y="2138"/>
              <a:ext cx="1871" cy="1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9 h 21600"/>
                <a:gd name="T20" fmla="*/ 18437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1" name="_s1031"/>
            <p:cNvSpPr>
              <a:spLocks noChangeArrowheads="1" noTextEdit="1"/>
            </p:cNvSpPr>
            <p:nvPr/>
          </p:nvSpPr>
          <p:spPr bwMode="auto">
            <a:xfrm rot="-8640000">
              <a:off x="1192" y="2139"/>
              <a:ext cx="1871" cy="1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9 h 21600"/>
                <a:gd name="T20" fmla="*/ 18437 w 21600"/>
                <a:gd name="T21" fmla="*/ 1844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42352" name="_s1032"/>
            <p:cNvSpPr>
              <a:spLocks noChangeArrowheads="1" noTextEdit="1"/>
            </p:cNvSpPr>
            <p:nvPr/>
          </p:nvSpPr>
          <p:spPr bwMode="auto">
            <a:xfrm rot="-4320000">
              <a:off x="1125" y="1401"/>
              <a:ext cx="1551" cy="18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63 h 21600"/>
                <a:gd name="T20" fmla="*/ 18439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solidFill>
              <a:schemeClr val="accent1"/>
            </a:solidFill>
            <a:ln w="9525">
              <a:solidFill>
                <a:schemeClr val="accent1"/>
              </a:solidFill>
              <a:miter lim="800000"/>
              <a:headEnd/>
              <a:tailEnd/>
            </a:ln>
          </p:spPr>
          <p:txBody>
            <a:bodyPr anchor="ctr">
              <a:prstTxWarp prst="textNoShape">
                <a:avLst/>
              </a:prstTxWarp>
            </a:bodyPr>
            <a:lstStyle/>
            <a:p>
              <a:endParaRPr lang="en-US">
                <a:latin typeface="+mj-lt"/>
              </a:endParaRPr>
            </a:p>
          </p:txBody>
        </p:sp>
        <p:sp>
          <p:nvSpPr>
            <p:cNvPr id="1033" name="_s1033"/>
            <p:cNvSpPr>
              <a:spLocks noChangeArrowheads="1"/>
            </p:cNvSpPr>
            <p:nvPr/>
          </p:nvSpPr>
          <p:spPr bwMode="auto">
            <a:xfrm>
              <a:off x="2974" y="1268"/>
              <a:ext cx="910"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REACT to</a:t>
              </a:r>
            </a:p>
            <a:p>
              <a:pPr algn="ctr">
                <a:defRPr/>
              </a:pPr>
              <a:r>
                <a:rPr lang="en-US" sz="1800" b="1">
                  <a:latin typeface="+mj-lt"/>
                  <a:ea typeface="Britannic Bold" pitchFamily="-108" charset="0"/>
                  <a:cs typeface="Britannic Bold" pitchFamily="-108" charset="0"/>
                </a:rPr>
                <a:t>Problem</a:t>
              </a:r>
            </a:p>
            <a:p>
              <a:pPr algn="ctr">
                <a:defRPr/>
              </a:pPr>
              <a:r>
                <a:rPr lang="en-US" sz="1800" b="1">
                  <a:latin typeface="+mj-lt"/>
                  <a:ea typeface="Britannic Bold" pitchFamily="-108" charset="0"/>
                  <a:cs typeface="Britannic Bold" pitchFamily="-108" charset="0"/>
                </a:rPr>
                <a:t>Behavior</a:t>
              </a:r>
            </a:p>
          </p:txBody>
        </p:sp>
        <p:sp>
          <p:nvSpPr>
            <p:cNvPr id="1034" name="_s1034"/>
            <p:cNvSpPr>
              <a:spLocks noChangeArrowheads="1"/>
            </p:cNvSpPr>
            <p:nvPr/>
          </p:nvSpPr>
          <p:spPr bwMode="auto">
            <a:xfrm>
              <a:off x="3485" y="2568"/>
              <a:ext cx="909"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Select &amp;</a:t>
              </a:r>
            </a:p>
            <a:p>
              <a:pPr algn="ctr">
                <a:defRPr/>
              </a:pPr>
              <a:r>
                <a:rPr lang="en-US" sz="1800" b="1">
                  <a:latin typeface="+mj-lt"/>
                  <a:ea typeface="Britannic Bold" pitchFamily="-108" charset="0"/>
                  <a:cs typeface="Britannic Bold" pitchFamily="-108" charset="0"/>
                </a:rPr>
                <a:t>ADD</a:t>
              </a:r>
            </a:p>
            <a:p>
              <a:pPr algn="ctr">
                <a:defRPr/>
              </a:pPr>
              <a:r>
                <a:rPr lang="en-US" sz="1800" b="1">
                  <a:latin typeface="+mj-lt"/>
                  <a:ea typeface="Britannic Bold" pitchFamily="-108" charset="0"/>
                  <a:cs typeface="Britannic Bold" pitchFamily="-108" charset="0"/>
                </a:rPr>
                <a:t> Practice</a:t>
              </a:r>
            </a:p>
          </p:txBody>
        </p:sp>
        <p:sp>
          <p:nvSpPr>
            <p:cNvPr id="1035" name="_s1035"/>
            <p:cNvSpPr>
              <a:spLocks noChangeArrowheads="1"/>
            </p:cNvSpPr>
            <p:nvPr/>
          </p:nvSpPr>
          <p:spPr bwMode="auto">
            <a:xfrm>
              <a:off x="1963" y="3373"/>
              <a:ext cx="983"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Hire EXPERT</a:t>
              </a:r>
            </a:p>
            <a:p>
              <a:pPr algn="ctr">
                <a:defRPr/>
              </a:pPr>
              <a:r>
                <a:rPr lang="en-US" sz="1800" b="1">
                  <a:latin typeface="+mj-lt"/>
                  <a:ea typeface="Britannic Bold" pitchFamily="-108" charset="0"/>
                  <a:cs typeface="Britannic Bold" pitchFamily="-108" charset="0"/>
                </a:rPr>
                <a:t>to Train</a:t>
              </a:r>
            </a:p>
            <a:p>
              <a:pPr algn="ctr">
                <a:defRPr/>
              </a:pPr>
              <a:r>
                <a:rPr lang="en-US" sz="1800" b="1">
                  <a:latin typeface="+mj-lt"/>
                  <a:ea typeface="Britannic Bold" pitchFamily="-108" charset="0"/>
                  <a:cs typeface="Britannic Bold" pitchFamily="-108" charset="0"/>
                </a:rPr>
                <a:t>Practice</a:t>
              </a:r>
            </a:p>
          </p:txBody>
        </p:sp>
        <p:sp>
          <p:nvSpPr>
            <p:cNvPr id="1036" name="_s1036"/>
            <p:cNvSpPr>
              <a:spLocks noChangeArrowheads="1"/>
            </p:cNvSpPr>
            <p:nvPr/>
          </p:nvSpPr>
          <p:spPr bwMode="auto">
            <a:xfrm>
              <a:off x="1324" y="1269"/>
              <a:ext cx="910" cy="570"/>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WAIT for</a:t>
              </a:r>
            </a:p>
            <a:p>
              <a:pPr algn="ctr">
                <a:defRPr/>
              </a:pPr>
              <a:r>
                <a:rPr lang="en-US" sz="1800" b="1">
                  <a:latin typeface="+mj-lt"/>
                  <a:ea typeface="Britannic Bold" pitchFamily="-108" charset="0"/>
                  <a:cs typeface="Britannic Bold" pitchFamily="-108" charset="0"/>
                </a:rPr>
                <a:t>New</a:t>
              </a:r>
            </a:p>
            <a:p>
              <a:pPr algn="ctr">
                <a:defRPr/>
              </a:pPr>
              <a:r>
                <a:rPr lang="en-US" sz="1800" b="1">
                  <a:latin typeface="+mj-lt"/>
                  <a:ea typeface="Britannic Bold" pitchFamily="-108" charset="0"/>
                  <a:cs typeface="Britannic Bold" pitchFamily="-108" charset="0"/>
                </a:rPr>
                <a:t>Problem</a:t>
              </a:r>
            </a:p>
          </p:txBody>
        </p:sp>
        <p:sp>
          <p:nvSpPr>
            <p:cNvPr id="1037" name="_s1037"/>
            <p:cNvSpPr>
              <a:spLocks noChangeArrowheads="1"/>
            </p:cNvSpPr>
            <p:nvPr/>
          </p:nvSpPr>
          <p:spPr bwMode="auto">
            <a:xfrm>
              <a:off x="816" y="2435"/>
              <a:ext cx="1350" cy="685"/>
            </a:xfrm>
            <a:prstGeom prst="rect">
              <a:avLst/>
            </a:prstGeom>
            <a:solidFill>
              <a:srgbClr val="FFFF00"/>
            </a:solidFill>
            <a:ln w="9525">
              <a:noFill/>
              <a:miter lim="800000"/>
              <a:headEnd/>
              <a:tailEnd/>
            </a:ln>
            <a:effectLst>
              <a:outerShdw blurRad="63500" dist="53882" dir="18900000" algn="ctr" rotWithShape="0">
                <a:schemeClr val="accent2">
                  <a:alpha val="74998"/>
                </a:schemeClr>
              </a:outerShdw>
            </a:effectLst>
          </p:spPr>
          <p:txBody>
            <a:bodyPr wrap="none" lIns="0" tIns="0" rIns="0" bIns="0" anchor="ctr">
              <a:prstTxWarp prst="textNoShape">
                <a:avLst/>
              </a:prstTxWarp>
            </a:bodyPr>
            <a:lstStyle/>
            <a:p>
              <a:pPr algn="ctr">
                <a:defRPr/>
              </a:pPr>
              <a:r>
                <a:rPr lang="en-US" sz="1800" b="1">
                  <a:latin typeface="+mj-lt"/>
                  <a:ea typeface="Britannic Bold" pitchFamily="-108" charset="0"/>
                  <a:cs typeface="Britannic Bold" pitchFamily="-108" charset="0"/>
                </a:rPr>
                <a:t>Expect, But </a:t>
              </a:r>
            </a:p>
            <a:p>
              <a:pPr algn="ctr">
                <a:defRPr/>
              </a:pPr>
              <a:r>
                <a:rPr lang="en-US" sz="1800" b="1">
                  <a:latin typeface="+mj-lt"/>
                  <a:ea typeface="Britannic Bold" pitchFamily="-108" charset="0"/>
                  <a:cs typeface="Britannic Bold" pitchFamily="-108" charset="0"/>
                </a:rPr>
                <a:t>HOPE for </a:t>
              </a:r>
            </a:p>
            <a:p>
              <a:pPr algn="ctr">
                <a:defRPr/>
              </a:pPr>
              <a:r>
                <a:rPr lang="en-US" sz="1800" b="1">
                  <a:latin typeface="+mj-lt"/>
                  <a:ea typeface="Britannic Bold" pitchFamily="-108" charset="0"/>
                  <a:cs typeface="Britannic Bold" pitchFamily="-108" charset="0"/>
                </a:rPr>
                <a:t>Implementation</a:t>
              </a:r>
            </a:p>
          </p:txBody>
        </p:sp>
      </p:grpSp>
      <p:sp>
        <p:nvSpPr>
          <p:cNvPr id="2247696" name="AutoShape 16"/>
          <p:cNvSpPr>
            <a:spLocks noChangeArrowheads="1"/>
          </p:cNvSpPr>
          <p:nvPr/>
        </p:nvSpPr>
        <p:spPr bwMode="auto">
          <a:xfrm rot="-1897619">
            <a:off x="6477000" y="17526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697" name="AutoShape 17"/>
          <p:cNvSpPr>
            <a:spLocks noChangeArrowheads="1"/>
          </p:cNvSpPr>
          <p:nvPr/>
        </p:nvSpPr>
        <p:spPr bwMode="auto">
          <a:xfrm>
            <a:off x="7162800" y="43434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698" name="AutoShape 18"/>
          <p:cNvSpPr>
            <a:spLocks noChangeArrowheads="1"/>
          </p:cNvSpPr>
          <p:nvPr/>
        </p:nvSpPr>
        <p:spPr bwMode="auto">
          <a:xfrm rot="952809">
            <a:off x="4876800" y="59436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699" name="AutoShape 19"/>
          <p:cNvSpPr>
            <a:spLocks noChangeArrowheads="1"/>
          </p:cNvSpPr>
          <p:nvPr/>
        </p:nvSpPr>
        <p:spPr bwMode="auto">
          <a:xfrm rot="9073150">
            <a:off x="762000" y="45720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700" name="AutoShape 20"/>
          <p:cNvSpPr>
            <a:spLocks noChangeArrowheads="1"/>
          </p:cNvSpPr>
          <p:nvPr/>
        </p:nvSpPr>
        <p:spPr bwMode="auto">
          <a:xfrm rot="-9522523">
            <a:off x="1524000" y="17526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47701" name="AutoShape 21"/>
          <p:cNvSpPr>
            <a:spLocks noChangeArrowheads="1"/>
          </p:cNvSpPr>
          <p:nvPr/>
        </p:nvSpPr>
        <p:spPr bwMode="auto">
          <a:xfrm rot="-1897619">
            <a:off x="6324600" y="1600200"/>
            <a:ext cx="1219200" cy="381000"/>
          </a:xfrm>
          <a:prstGeom prst="leftArrow">
            <a:avLst>
              <a:gd name="adj1" fmla="val 50000"/>
              <a:gd name="adj2" fmla="val 80000"/>
            </a:avLst>
          </a:prstGeom>
          <a:solidFill>
            <a:srgbClr val="FF33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grpSp>
        <p:nvGrpSpPr>
          <p:cNvPr id="25" name="Group 5"/>
          <p:cNvGrpSpPr/>
          <p:nvPr/>
        </p:nvGrpSpPr>
        <p:grpSpPr>
          <a:xfrm>
            <a:off x="-140380" y="5333999"/>
            <a:ext cx="1588180" cy="1676401"/>
            <a:chOff x="-140380" y="5333999"/>
            <a:chExt cx="1588180" cy="1676401"/>
          </a:xfrm>
        </p:grpSpPr>
        <p:pic>
          <p:nvPicPr>
            <p:cNvPr id="2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7" name="TextBox 2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7696"/>
                                        </p:tgtEl>
                                        <p:attrNameLst>
                                          <p:attrName>style.visibility</p:attrName>
                                        </p:attrNameLst>
                                      </p:cBhvr>
                                      <p:to>
                                        <p:strVal val="visible"/>
                                      </p:to>
                                    </p:set>
                                  </p:childTnLst>
                                  <p:subTnLst>
                                    <p:set>
                                      <p:cBhvr override="childStyle">
                                        <p:cTn dur="1" fill="hold" display="0" masterRel="nextClick" afterEffect="1"/>
                                        <p:tgtEl>
                                          <p:spTgt spid="224769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7697"/>
                                        </p:tgtEl>
                                        <p:attrNameLst>
                                          <p:attrName>style.visibility</p:attrName>
                                        </p:attrNameLst>
                                      </p:cBhvr>
                                      <p:to>
                                        <p:strVal val="visible"/>
                                      </p:to>
                                    </p:set>
                                  </p:childTnLst>
                                  <p:subTnLst>
                                    <p:set>
                                      <p:cBhvr override="childStyle">
                                        <p:cTn dur="1" fill="hold" display="0" masterRel="nextClick" afterEffect="1"/>
                                        <p:tgtEl>
                                          <p:spTgt spid="224769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7698"/>
                                        </p:tgtEl>
                                        <p:attrNameLst>
                                          <p:attrName>style.visibility</p:attrName>
                                        </p:attrNameLst>
                                      </p:cBhvr>
                                      <p:to>
                                        <p:strVal val="visible"/>
                                      </p:to>
                                    </p:set>
                                  </p:childTnLst>
                                  <p:subTnLst>
                                    <p:set>
                                      <p:cBhvr override="childStyle">
                                        <p:cTn dur="1" fill="hold" display="0" masterRel="nextClick" afterEffect="1"/>
                                        <p:tgtEl>
                                          <p:spTgt spid="224769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7699"/>
                                        </p:tgtEl>
                                        <p:attrNameLst>
                                          <p:attrName>style.visibility</p:attrName>
                                        </p:attrNameLst>
                                      </p:cBhvr>
                                      <p:to>
                                        <p:strVal val="visible"/>
                                      </p:to>
                                    </p:set>
                                  </p:childTnLst>
                                  <p:subTnLst>
                                    <p:set>
                                      <p:cBhvr override="childStyle">
                                        <p:cTn dur="1" fill="hold" display="0" masterRel="nextClick" afterEffect="1"/>
                                        <p:tgtEl>
                                          <p:spTgt spid="224769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7700"/>
                                        </p:tgtEl>
                                        <p:attrNameLst>
                                          <p:attrName>style.visibility</p:attrName>
                                        </p:attrNameLst>
                                      </p:cBhvr>
                                      <p:to>
                                        <p:strVal val="visible"/>
                                      </p:to>
                                    </p:set>
                                  </p:childTnLst>
                                  <p:subTnLst>
                                    <p:set>
                                      <p:cBhvr override="childStyle">
                                        <p:cTn dur="1" fill="hold" display="0" masterRel="nextClick" afterEffect="1"/>
                                        <p:tgtEl>
                                          <p:spTgt spid="224770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47701"/>
                                        </p:tgtEl>
                                        <p:attrNameLst>
                                          <p:attrName>style.visibility</p:attrName>
                                        </p:attrNameLst>
                                      </p:cBhvr>
                                      <p:to>
                                        <p:strVal val="visible"/>
                                      </p:to>
                                    </p:set>
                                  </p:childTnLst>
                                  <p:subTnLst>
                                    <p:set>
                                      <p:cBhvr override="childStyle">
                                        <p:cTn dur="1" fill="hold" display="0" masterRel="nextClick" afterEffect="1"/>
                                        <p:tgtEl>
                                          <p:spTgt spid="224770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7696" grpId="0" animBg="1"/>
      <p:bldP spid="2247697" grpId="0" animBg="1"/>
      <p:bldP spid="2247698" grpId="0" animBg="1"/>
      <p:bldP spid="2247699" grpId="0" animBg="1"/>
      <p:bldP spid="2247700" grpId="0" animBg="1"/>
      <p:bldP spid="224770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6" name="Rectangle 24"/>
          <p:cNvSpPr>
            <a:spLocks noChangeArrowheads="1"/>
          </p:cNvSpPr>
          <p:nvPr/>
        </p:nvSpPr>
        <p:spPr bwMode="auto">
          <a:xfrm>
            <a:off x="0" y="0"/>
            <a:ext cx="9144000" cy="838200"/>
          </a:xfrm>
          <a:prstGeom prst="rect">
            <a:avLst/>
          </a:prstGeom>
          <a:solidFill>
            <a:srgbClr val="008000"/>
          </a:solidFill>
          <a:ln w="9525">
            <a:noFill/>
            <a:miter lim="800000"/>
            <a:headEnd/>
            <a:tailEnd/>
          </a:ln>
        </p:spPr>
        <p:txBody>
          <a:bodyPr anchor="ctr">
            <a:prstTxWarp prst="textNoShape">
              <a:avLst/>
            </a:prstTxWarp>
          </a:bodyPr>
          <a:lstStyle/>
          <a:p>
            <a:pPr algn="ctr"/>
            <a:r>
              <a:rPr lang="en-US" sz="3600" b="1" dirty="0" smtClean="0">
                <a:solidFill>
                  <a:schemeClr val="bg1"/>
                </a:solidFill>
                <a:latin typeface="Arial" pitchFamily="-1" charset="0"/>
              </a:rPr>
              <a:t>SWPBIS </a:t>
            </a:r>
            <a:r>
              <a:rPr lang="en-US" sz="3600" b="1" dirty="0">
                <a:solidFill>
                  <a:schemeClr val="bg1"/>
                </a:solidFill>
                <a:latin typeface="Arial" pitchFamily="-1" charset="0"/>
              </a:rPr>
              <a:t>Systems Implementation Logic</a:t>
            </a:r>
          </a:p>
        </p:txBody>
      </p:sp>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8"/>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pic>
        <p:nvPicPr>
          <p:cNvPr id="25" name="Picture 24"/>
          <p:cNvPicPr>
            <a:picLocks noChangeAspect="1"/>
          </p:cNvPicPr>
          <p:nvPr/>
        </p:nvPicPr>
        <p:blipFill>
          <a:blip r:embed="rId4"/>
          <a:stretch>
            <a:fillRect/>
          </a:stretch>
        </p:blipFill>
        <p:spPr>
          <a:xfrm>
            <a:off x="685800" y="838200"/>
            <a:ext cx="7848600" cy="5698111"/>
          </a:xfrm>
          <a:prstGeom prst="rect">
            <a:avLst/>
          </a:prstGeom>
          <a:noFill/>
          <a:ln>
            <a:solidFill>
              <a:srgbClr val="FFFFFF"/>
            </a:solidFill>
          </a:ln>
          <a:effectLst/>
        </p:spPr>
      </p:pic>
      <p:pic>
        <p:nvPicPr>
          <p:cNvPr id="10" name="Picture 9"/>
          <p:cNvPicPr/>
          <p:nvPr/>
        </p:nvPicPr>
        <p:blipFill>
          <a:blip r:embed="rId5">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67544" y="1819756"/>
          <a:ext cx="8388932" cy="4084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a:spLocks noChangeArrowheads="1"/>
          </p:cNvSpPr>
          <p:nvPr/>
        </p:nvSpPr>
        <p:spPr bwMode="auto">
          <a:xfrm>
            <a:off x="2971800" y="1828800"/>
            <a:ext cx="4038600" cy="461665"/>
          </a:xfrm>
          <a:prstGeom prst="rect">
            <a:avLst/>
          </a:prstGeom>
          <a:solidFill>
            <a:srgbClr val="FFFF00"/>
          </a:solidFill>
          <a:ln w="9525">
            <a:noFill/>
            <a:miter lim="800000"/>
            <a:headEnd/>
            <a:tailEnd/>
          </a:ln>
        </p:spPr>
        <p:txBody>
          <a:bodyPr wrap="square">
            <a:prstTxWarp prst="textNoShape">
              <a:avLst/>
            </a:prstTxWarp>
            <a:spAutoFit/>
          </a:bodyPr>
          <a:lstStyle/>
          <a:p>
            <a:r>
              <a:rPr lang="en-US" b="1">
                <a:solidFill>
                  <a:srgbClr val="000000"/>
                </a:solidFill>
              </a:rPr>
              <a:t>Internal Coaching Support</a:t>
            </a:r>
          </a:p>
        </p:txBody>
      </p:sp>
      <p:sp>
        <p:nvSpPr>
          <p:cNvPr id="4" name="TextBox 3"/>
          <p:cNvSpPr txBox="1">
            <a:spLocks noChangeArrowheads="1"/>
          </p:cNvSpPr>
          <p:nvPr/>
        </p:nvSpPr>
        <p:spPr bwMode="auto">
          <a:xfrm>
            <a:off x="685800" y="5486400"/>
            <a:ext cx="4419600" cy="461665"/>
          </a:xfrm>
          <a:prstGeom prst="rect">
            <a:avLst/>
          </a:prstGeom>
          <a:solidFill>
            <a:srgbClr val="FFFF00"/>
          </a:solidFill>
          <a:ln w="9525">
            <a:noFill/>
            <a:miter lim="800000"/>
            <a:headEnd/>
            <a:tailEnd/>
          </a:ln>
        </p:spPr>
        <p:txBody>
          <a:bodyPr wrap="square">
            <a:prstTxWarp prst="textNoShape">
              <a:avLst/>
            </a:prstTxWarp>
            <a:spAutoFit/>
          </a:bodyPr>
          <a:lstStyle/>
          <a:p>
            <a:r>
              <a:rPr lang="en-US" b="1" dirty="0">
                <a:solidFill>
                  <a:srgbClr val="000000"/>
                </a:solidFill>
              </a:rPr>
              <a:t>External Coaching Support</a:t>
            </a:r>
          </a:p>
        </p:txBody>
      </p:sp>
      <p:sp>
        <p:nvSpPr>
          <p:cNvPr id="7" name="Title 6"/>
          <p:cNvSpPr>
            <a:spLocks noGrp="1"/>
          </p:cNvSpPr>
          <p:nvPr>
            <p:ph type="title"/>
          </p:nvPr>
        </p:nvSpPr>
        <p:spPr>
          <a:xfrm>
            <a:off x="395288" y="228600"/>
            <a:ext cx="7772400" cy="1066799"/>
          </a:xfrm>
          <a:solidFill>
            <a:srgbClr val="008000"/>
          </a:solidFill>
        </p:spPr>
        <p:txBody>
          <a:bodyPr>
            <a:noAutofit/>
          </a:bodyPr>
          <a:lstStyle/>
          <a:p>
            <a:pPr>
              <a:defRPr/>
            </a:pPr>
            <a:r>
              <a:rPr lang="en-US" sz="3600" b="1" dirty="0" smtClean="0">
                <a:solidFill>
                  <a:srgbClr val="FFFFFF"/>
                </a:solidFill>
              </a:rPr>
              <a:t>Basic SWPBIS Implementation</a:t>
            </a:r>
            <a:endParaRPr lang="en-US" sz="3600" b="1" dirty="0">
              <a:solidFill>
                <a:srgbClr val="FFFFFF"/>
              </a:solidFill>
            </a:endParaRPr>
          </a:p>
        </p:txBody>
      </p:sp>
      <p:sp>
        <p:nvSpPr>
          <p:cNvPr id="8" name="TextBox 7"/>
          <p:cNvSpPr txBox="1">
            <a:spLocks noChangeArrowheads="1"/>
          </p:cNvSpPr>
          <p:nvPr/>
        </p:nvSpPr>
        <p:spPr bwMode="auto">
          <a:xfrm>
            <a:off x="5791200" y="5486400"/>
            <a:ext cx="2514600" cy="461665"/>
          </a:xfrm>
          <a:prstGeom prst="rect">
            <a:avLst/>
          </a:prstGeom>
          <a:solidFill>
            <a:srgbClr val="FFFF00"/>
          </a:solidFill>
          <a:ln w="9525">
            <a:noFill/>
            <a:miter lim="800000"/>
            <a:headEnd/>
            <a:tailEnd/>
          </a:ln>
        </p:spPr>
        <p:txBody>
          <a:bodyPr wrap="square">
            <a:prstTxWarp prst="textNoShape">
              <a:avLst/>
            </a:prstTxWarp>
            <a:spAutoFit/>
          </a:bodyPr>
          <a:lstStyle/>
          <a:p>
            <a:r>
              <a:rPr lang="en-US" b="1" dirty="0">
                <a:solidFill>
                  <a:srgbClr val="000000"/>
                </a:solidFill>
              </a:rPr>
              <a:t>Team Support</a:t>
            </a:r>
          </a:p>
        </p:txBody>
      </p:sp>
      <p:grpSp>
        <p:nvGrpSpPr>
          <p:cNvPr id="6" name="Group 8"/>
          <p:cNvGrpSpPr/>
          <p:nvPr/>
        </p:nvGrpSpPr>
        <p:grpSpPr>
          <a:xfrm>
            <a:off x="609600" y="1828800"/>
            <a:ext cx="1501755" cy="597198"/>
            <a:chOff x="4715932" y="2440246"/>
            <a:chExt cx="1501755" cy="597198"/>
          </a:xfrm>
          <a:solidFill>
            <a:srgbClr val="0000FF"/>
          </a:solidFill>
        </p:grpSpPr>
        <p:sp>
          <p:nvSpPr>
            <p:cNvPr id="10" name="Rounded Rectangle 9"/>
            <p:cNvSpPr/>
            <p:nvPr/>
          </p:nvSpPr>
          <p:spPr>
            <a:xfrm>
              <a:off x="4715932" y="2440246"/>
              <a:ext cx="1501755" cy="597198"/>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4"/>
            <p:cNvSpPr/>
            <p:nvPr/>
          </p:nvSpPr>
          <p:spPr>
            <a:xfrm>
              <a:off x="4733423" y="2457737"/>
              <a:ext cx="1466773" cy="562216"/>
            </a:xfrm>
            <a:prstGeom prst="rect">
              <a:avLst/>
            </a:prstGeom>
            <a:grpFill/>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defTabSz="711200">
                <a:lnSpc>
                  <a:spcPct val="90000"/>
                </a:lnSpc>
                <a:spcAft>
                  <a:spcPct val="35000"/>
                </a:spcAft>
                <a:defRPr/>
              </a:pPr>
              <a:r>
                <a:rPr lang="en-US" sz="1600" dirty="0">
                  <a:solidFill>
                    <a:prstClr val="white"/>
                  </a:solidFill>
                  <a:latin typeface="Calibri"/>
                </a:rPr>
                <a:t>Regional/State Leadership</a:t>
              </a:r>
            </a:p>
          </p:txBody>
        </p:sp>
      </p:grpSp>
      <p:cxnSp>
        <p:nvCxnSpPr>
          <p:cNvPr id="19464" name="Straight Arrow Connector 13"/>
          <p:cNvCxnSpPr>
            <a:cxnSpLocks noChangeShapeType="1"/>
          </p:cNvCxnSpPr>
          <p:nvPr/>
        </p:nvCxnSpPr>
        <p:spPr bwMode="auto">
          <a:xfrm>
            <a:off x="1295400" y="2438400"/>
            <a:ext cx="0" cy="685800"/>
          </a:xfrm>
          <a:prstGeom prst="straightConnector1">
            <a:avLst/>
          </a:prstGeom>
          <a:noFill/>
          <a:ln w="63500">
            <a:solidFill>
              <a:srgbClr val="0000FF"/>
            </a:solidFill>
            <a:round/>
            <a:headEnd/>
            <a:tailEnd type="triangle" w="med" len="med"/>
          </a:ln>
        </p:spPr>
      </p:cxnSp>
      <p:grpSp>
        <p:nvGrpSpPr>
          <p:cNvPr id="16" name="Group 5"/>
          <p:cNvGrpSpPr/>
          <p:nvPr/>
        </p:nvGrpSpPr>
        <p:grpSpPr>
          <a:xfrm>
            <a:off x="7772400" y="152400"/>
            <a:ext cx="1588180" cy="1676401"/>
            <a:chOff x="-140380" y="5333999"/>
            <a:chExt cx="1588180" cy="1676401"/>
          </a:xfrm>
        </p:grpSpPr>
        <p:pic>
          <p:nvPicPr>
            <p:cNvPr id="17" name="Content Placeholder 3"/>
            <p:cNvPicPr>
              <a:picLocks noChangeAspect="1"/>
            </p:cNvPicPr>
            <p:nvPr/>
          </p:nvPicPr>
          <p:blipFill>
            <a:blip r:embed="rId8"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a:ext>
            </a:extLst>
          </a:blip>
          <a:srcRect/>
          <a:stretch>
            <a:fillRect/>
          </a:stretch>
        </p:blipFill>
        <p:spPr bwMode="auto">
          <a:xfrm>
            <a:off x="2895600" y="2286000"/>
            <a:ext cx="1142494" cy="1143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1338"/>
                                        </p:tgtEl>
                                        <p:attrNameLst>
                                          <p:attrName>style.visibility</p:attrName>
                                        </p:attrNameLst>
                                      </p:cBhvr>
                                      <p:to>
                                        <p:strVal val="visible"/>
                                      </p:to>
                                    </p:set>
                                    <p:anim calcmode="lin" valueType="num">
                                      <p:cBhvr additive="base">
                                        <p:cTn id="7" dur="500" fill="hold"/>
                                        <p:tgtEl>
                                          <p:spTgt spid="611338"/>
                                        </p:tgtEl>
                                        <p:attrNameLst>
                                          <p:attrName>ppt_x</p:attrName>
                                        </p:attrNameLst>
                                      </p:cBhvr>
                                      <p:tavLst>
                                        <p:tav tm="0">
                                          <p:val>
                                            <p:strVal val="#ppt_x"/>
                                          </p:val>
                                        </p:tav>
                                        <p:tav tm="100000">
                                          <p:val>
                                            <p:strVal val="#ppt_x"/>
                                          </p:val>
                                        </p:tav>
                                      </p:tavLst>
                                    </p:anim>
                                    <p:anim calcmode="lin" valueType="num">
                                      <p:cBhvr additive="base">
                                        <p:cTn id="8" dur="500" fill="hold"/>
                                        <p:tgtEl>
                                          <p:spTgt spid="6113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11337"/>
                                        </p:tgtEl>
                                        <p:attrNameLst>
                                          <p:attrName>style.visibility</p:attrName>
                                        </p:attrNameLst>
                                      </p:cBhvr>
                                      <p:to>
                                        <p:strVal val="visible"/>
                                      </p:to>
                                    </p:set>
                                    <p:anim calcmode="lin" valueType="num">
                                      <p:cBhvr additive="base">
                                        <p:cTn id="11" dur="500" fill="hold"/>
                                        <p:tgtEl>
                                          <p:spTgt spid="611337"/>
                                        </p:tgtEl>
                                        <p:attrNameLst>
                                          <p:attrName>ppt_x</p:attrName>
                                        </p:attrNameLst>
                                      </p:cBhvr>
                                      <p:tavLst>
                                        <p:tav tm="0">
                                          <p:val>
                                            <p:strVal val="#ppt_x"/>
                                          </p:val>
                                        </p:tav>
                                        <p:tav tm="100000">
                                          <p:val>
                                            <p:strVal val="#ppt_x"/>
                                          </p:val>
                                        </p:tav>
                                      </p:tavLst>
                                    </p:anim>
                                    <p:anim calcmode="lin" valueType="num">
                                      <p:cBhvr additive="base">
                                        <p:cTn id="12" dur="500" fill="hold"/>
                                        <p:tgtEl>
                                          <p:spTgt spid="61133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11336"/>
                                        </p:tgtEl>
                                        <p:attrNameLst>
                                          <p:attrName>style.visibility</p:attrName>
                                        </p:attrNameLst>
                                      </p:cBhvr>
                                      <p:to>
                                        <p:strVal val="visible"/>
                                      </p:to>
                                    </p:set>
                                    <p:anim calcmode="lin" valueType="num">
                                      <p:cBhvr additive="base">
                                        <p:cTn id="17" dur="500" fill="hold"/>
                                        <p:tgtEl>
                                          <p:spTgt spid="611336"/>
                                        </p:tgtEl>
                                        <p:attrNameLst>
                                          <p:attrName>ppt_x</p:attrName>
                                        </p:attrNameLst>
                                      </p:cBhvr>
                                      <p:tavLst>
                                        <p:tav tm="0">
                                          <p:val>
                                            <p:strVal val="#ppt_x"/>
                                          </p:val>
                                        </p:tav>
                                        <p:tav tm="100000">
                                          <p:val>
                                            <p:strVal val="#ppt_x"/>
                                          </p:val>
                                        </p:tav>
                                      </p:tavLst>
                                    </p:anim>
                                    <p:anim calcmode="lin" valueType="num">
                                      <p:cBhvr additive="base">
                                        <p:cTn id="18" dur="500" fill="hold"/>
                                        <p:tgtEl>
                                          <p:spTgt spid="61133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11335"/>
                                        </p:tgtEl>
                                        <p:attrNameLst>
                                          <p:attrName>style.visibility</p:attrName>
                                        </p:attrNameLst>
                                      </p:cBhvr>
                                      <p:to>
                                        <p:strVal val="visible"/>
                                      </p:to>
                                    </p:set>
                                    <p:anim calcmode="lin" valueType="num">
                                      <p:cBhvr additive="base">
                                        <p:cTn id="21" dur="500" fill="hold"/>
                                        <p:tgtEl>
                                          <p:spTgt spid="611335"/>
                                        </p:tgtEl>
                                        <p:attrNameLst>
                                          <p:attrName>ppt_x</p:attrName>
                                        </p:attrNameLst>
                                      </p:cBhvr>
                                      <p:tavLst>
                                        <p:tav tm="0">
                                          <p:val>
                                            <p:strVal val="#ppt_x"/>
                                          </p:val>
                                        </p:tav>
                                        <p:tav tm="100000">
                                          <p:val>
                                            <p:strVal val="#ppt_x"/>
                                          </p:val>
                                        </p:tav>
                                      </p:tavLst>
                                    </p:anim>
                                    <p:anim calcmode="lin" valueType="num">
                                      <p:cBhvr additive="base">
                                        <p:cTn id="22" dur="500" fill="hold"/>
                                        <p:tgtEl>
                                          <p:spTgt spid="61133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611334"/>
                                        </p:tgtEl>
                                        <p:attrNameLst>
                                          <p:attrName>style.visibility</p:attrName>
                                        </p:attrNameLst>
                                      </p:cBhvr>
                                      <p:to>
                                        <p:strVal val="visible"/>
                                      </p:to>
                                    </p:set>
                                    <p:anim calcmode="lin" valueType="num">
                                      <p:cBhvr additive="base">
                                        <p:cTn id="27" dur="500" fill="hold"/>
                                        <p:tgtEl>
                                          <p:spTgt spid="611334"/>
                                        </p:tgtEl>
                                        <p:attrNameLst>
                                          <p:attrName>ppt_x</p:attrName>
                                        </p:attrNameLst>
                                      </p:cBhvr>
                                      <p:tavLst>
                                        <p:tav tm="0">
                                          <p:val>
                                            <p:strVal val="0-#ppt_w/2"/>
                                          </p:val>
                                        </p:tav>
                                        <p:tav tm="100000">
                                          <p:val>
                                            <p:strVal val="#ppt_x"/>
                                          </p:val>
                                        </p:tav>
                                      </p:tavLst>
                                    </p:anim>
                                    <p:anim calcmode="lin" valueType="num">
                                      <p:cBhvr additive="base">
                                        <p:cTn id="28" dur="500" fill="hold"/>
                                        <p:tgtEl>
                                          <p:spTgt spid="61133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11333"/>
                                        </p:tgtEl>
                                        <p:attrNameLst>
                                          <p:attrName>style.visibility</p:attrName>
                                        </p:attrNameLst>
                                      </p:cBhvr>
                                      <p:to>
                                        <p:strVal val="visible"/>
                                      </p:to>
                                    </p:set>
                                    <p:anim calcmode="lin" valueType="num">
                                      <p:cBhvr additive="base">
                                        <p:cTn id="31" dur="500" fill="hold"/>
                                        <p:tgtEl>
                                          <p:spTgt spid="611333"/>
                                        </p:tgtEl>
                                        <p:attrNameLst>
                                          <p:attrName>ppt_x</p:attrName>
                                        </p:attrNameLst>
                                      </p:cBhvr>
                                      <p:tavLst>
                                        <p:tav tm="0">
                                          <p:val>
                                            <p:strVal val="0-#ppt_w/2"/>
                                          </p:val>
                                        </p:tav>
                                        <p:tav tm="100000">
                                          <p:val>
                                            <p:strVal val="#ppt_x"/>
                                          </p:val>
                                        </p:tav>
                                      </p:tavLst>
                                    </p:anim>
                                    <p:anim calcmode="lin" valueType="num">
                                      <p:cBhvr additive="base">
                                        <p:cTn id="32" dur="500" fill="hold"/>
                                        <p:tgtEl>
                                          <p:spTgt spid="6113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11332"/>
                                        </p:tgtEl>
                                        <p:attrNameLst>
                                          <p:attrName>style.visibility</p:attrName>
                                        </p:attrNameLst>
                                      </p:cBhvr>
                                      <p:to>
                                        <p:strVal val="visible"/>
                                      </p:to>
                                    </p:set>
                                    <p:anim calcmode="lin" valueType="num">
                                      <p:cBhvr additive="base">
                                        <p:cTn id="37" dur="500" fill="hold"/>
                                        <p:tgtEl>
                                          <p:spTgt spid="611332"/>
                                        </p:tgtEl>
                                        <p:attrNameLst>
                                          <p:attrName>ppt_x</p:attrName>
                                        </p:attrNameLst>
                                      </p:cBhvr>
                                      <p:tavLst>
                                        <p:tav tm="0">
                                          <p:val>
                                            <p:strVal val="1+#ppt_w/2"/>
                                          </p:val>
                                        </p:tav>
                                        <p:tav tm="100000">
                                          <p:val>
                                            <p:strVal val="#ppt_x"/>
                                          </p:val>
                                        </p:tav>
                                      </p:tavLst>
                                    </p:anim>
                                    <p:anim calcmode="lin" valueType="num">
                                      <p:cBhvr additive="base">
                                        <p:cTn id="38" dur="500" fill="hold"/>
                                        <p:tgtEl>
                                          <p:spTgt spid="61133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11331"/>
                                        </p:tgtEl>
                                        <p:attrNameLst>
                                          <p:attrName>style.visibility</p:attrName>
                                        </p:attrNameLst>
                                      </p:cBhvr>
                                      <p:to>
                                        <p:strVal val="visible"/>
                                      </p:to>
                                    </p:set>
                                    <p:anim calcmode="lin" valueType="num">
                                      <p:cBhvr additive="base">
                                        <p:cTn id="41" dur="500" fill="hold"/>
                                        <p:tgtEl>
                                          <p:spTgt spid="611331"/>
                                        </p:tgtEl>
                                        <p:attrNameLst>
                                          <p:attrName>ppt_x</p:attrName>
                                        </p:attrNameLst>
                                      </p:cBhvr>
                                      <p:tavLst>
                                        <p:tav tm="0">
                                          <p:val>
                                            <p:strVal val="1+#ppt_w/2"/>
                                          </p:val>
                                        </p:tav>
                                        <p:tav tm="100000">
                                          <p:val>
                                            <p:strVal val="#ppt_x"/>
                                          </p:val>
                                        </p:tav>
                                      </p:tavLst>
                                    </p:anim>
                                    <p:anim calcmode="lin" valueType="num">
                                      <p:cBhvr additive="base">
                                        <p:cTn id="42"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611330"/>
                                        </p:tgtEl>
                                        <p:attrNameLst>
                                          <p:attrName>style.visibility</p:attrName>
                                        </p:attrNameLst>
                                      </p:cBhvr>
                                      <p:to>
                                        <p:strVal val="visible"/>
                                      </p:to>
                                    </p:set>
                                    <p:anim calcmode="lin" valueType="num">
                                      <p:cBhvr additive="base">
                                        <p:cTn id="47" dur="500" fill="hold"/>
                                        <p:tgtEl>
                                          <p:spTgt spid="611330"/>
                                        </p:tgtEl>
                                        <p:attrNameLst>
                                          <p:attrName>ppt_x</p:attrName>
                                        </p:attrNameLst>
                                      </p:cBhvr>
                                      <p:tavLst>
                                        <p:tav tm="0">
                                          <p:val>
                                            <p:strVal val="0-#ppt_w/2"/>
                                          </p:val>
                                        </p:tav>
                                        <p:tav tm="100000">
                                          <p:val>
                                            <p:strVal val="#ppt_x"/>
                                          </p:val>
                                        </p:tav>
                                      </p:tavLst>
                                    </p:anim>
                                    <p:anim calcmode="lin" valueType="num">
                                      <p:cBhvr additive="base">
                                        <p:cTn id="48" dur="500" fill="hold"/>
                                        <p:tgtEl>
                                          <p:spTgt spid="611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3" grpId="0" animBg="1"/>
      <p:bldP spid="611335" grpId="0" animBg="1"/>
      <p:bldP spid="6113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685798"/>
          <a:ext cx="7924800" cy="5486402"/>
        </p:xfrm>
        <a:graphic>
          <a:graphicData uri="http://schemas.openxmlformats.org/drawingml/2006/table">
            <a:tbl>
              <a:tblPr/>
              <a:tblGrid>
                <a:gridCol w="1111250"/>
                <a:gridCol w="1068388"/>
                <a:gridCol w="2065337"/>
                <a:gridCol w="800100"/>
                <a:gridCol w="800100"/>
                <a:gridCol w="693738"/>
                <a:gridCol w="692150"/>
                <a:gridCol w="693737"/>
              </a:tblGrid>
              <a:tr h="263525">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DISTRICTS/SCHOOLS IN TRAINING</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SCHEDULE</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3363">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Purpose</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Measure</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tr>
              <a:tr h="2270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30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Capacity Building—District Level</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District Capacity Assessment (DCA)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604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PBIS Tiered Fidelity Inventory (TFI)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30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604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Progress Monitoring—Team Level</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Team Implementation Checklist (TIC)</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5779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School Climate</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1755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1" charset="0"/>
                          <a:ea typeface="ＭＳ Ｐゴシック" pitchFamily="-108" charset="-128"/>
                          <a:cs typeface="ＭＳ Ｐゴシック" pitchFamily="-108" charset="-128"/>
                        </a:rPr>
                        <a:t>Student Outcomes</a:t>
                      </a:r>
                      <a:endParaRPr kumimoji="0" lang="en-US" sz="900" b="1" i="0" u="none" strike="noStrike" cap="none" normalizeH="0" baseline="0">
                        <a:ln>
                          <a:noFill/>
                        </a:ln>
                        <a:solidFill>
                          <a:srgbClr val="FFFFFF"/>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School-wide Information System (SWIS)</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pitchFamily="34" charset="0"/>
                        <a:ea typeface="Calibri" pitchFamily="34" charset="0"/>
                        <a:cs typeface="Calibri" pitchFamily="34"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pitchFamily="34" charset="0"/>
                        <a:ea typeface="Calibri" pitchFamily="34" charset="0"/>
                        <a:cs typeface="Times New Roman" pitchFamily="-1"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3" name="TextBox 2"/>
          <p:cNvSpPr txBox="1"/>
          <p:nvPr/>
        </p:nvSpPr>
        <p:spPr>
          <a:xfrm>
            <a:off x="609600" y="0"/>
            <a:ext cx="4199988" cy="584776"/>
          </a:xfrm>
          <a:prstGeom prst="rect">
            <a:avLst/>
          </a:prstGeom>
          <a:noFill/>
        </p:spPr>
        <p:txBody>
          <a:bodyPr wrap="none" rtlCol="0">
            <a:spAutoFit/>
          </a:bodyPr>
          <a:lstStyle/>
          <a:p>
            <a:r>
              <a:rPr lang="en-US" sz="3200" dirty="0" smtClean="0"/>
              <a:t>See evaluation plan…</a:t>
            </a:r>
            <a:endParaRPr lang="en-US" sz="3200" dirty="0"/>
          </a:p>
        </p:txBody>
      </p:sp>
      <p:sp>
        <p:nvSpPr>
          <p:cNvPr id="5" name="Rectangle 4"/>
          <p:cNvSpPr/>
          <p:nvPr/>
        </p:nvSpPr>
        <p:spPr>
          <a:xfrm>
            <a:off x="609600" y="6273224"/>
            <a:ext cx="7386043" cy="584776"/>
          </a:xfrm>
          <a:prstGeom prst="rect">
            <a:avLst/>
          </a:prstGeom>
        </p:spPr>
        <p:txBody>
          <a:bodyPr wrap="square">
            <a:spAutoFit/>
          </a:bodyPr>
          <a:lstStyle/>
          <a:p>
            <a:r>
              <a:rPr lang="en-US" sz="3200" dirty="0" smtClean="0"/>
              <a:t>…in your materials on </a:t>
            </a:r>
            <a:r>
              <a:rPr lang="en-US" sz="3200" dirty="0" err="1" smtClean="0"/>
              <a:t>nepbis.org</a:t>
            </a:r>
            <a:endParaRPr lang="en-US" sz="3200" dirty="0"/>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514600" y="304800"/>
            <a:ext cx="5715000" cy="5715000"/>
            <a:chOff x="1584" y="192"/>
            <a:chExt cx="3600" cy="3600"/>
          </a:xfrm>
        </p:grpSpPr>
        <p:sp>
          <p:nvSpPr>
            <p:cNvPr id="146448" name="Oval 2">
              <a:hlinkClick r:id="rId3" action="ppaction://hlinksldjump"/>
            </p:cNvPr>
            <p:cNvSpPr>
              <a:spLocks noChangeArrowheads="1"/>
            </p:cNvSpPr>
            <p:nvPr/>
          </p:nvSpPr>
          <p:spPr bwMode="auto">
            <a:xfrm>
              <a:off x="2592" y="115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146449" name="Oval 3">
              <a:hlinkClick r:id="rId4" action="ppaction://hlinksldjump"/>
            </p:cNvPr>
            <p:cNvSpPr>
              <a:spLocks noChangeArrowheads="1"/>
            </p:cNvSpPr>
            <p:nvPr/>
          </p:nvSpPr>
          <p:spPr bwMode="auto">
            <a:xfrm>
              <a:off x="2592" y="19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146450" name="Oval 4">
              <a:hlinkClick r:id="rId5" action="ppaction://hlinksldjump"/>
            </p:cNvPr>
            <p:cNvSpPr>
              <a:spLocks noChangeArrowheads="1"/>
            </p:cNvSpPr>
            <p:nvPr/>
          </p:nvSpPr>
          <p:spPr bwMode="auto">
            <a:xfrm>
              <a:off x="2592" y="2112"/>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146451" name="Oval 5">
              <a:hlinkClick r:id="rId6" action="ppaction://hlinksldjump"/>
            </p:cNvPr>
            <p:cNvSpPr>
              <a:spLocks noChangeArrowheads="1"/>
            </p:cNvSpPr>
            <p:nvPr/>
          </p:nvSpPr>
          <p:spPr bwMode="auto">
            <a:xfrm>
              <a:off x="374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146452" name="Oval 6">
              <a:hlinkClick r:id="rId7" action="ppaction://hlinksldjump"/>
            </p:cNvPr>
            <p:cNvSpPr>
              <a:spLocks noChangeArrowheads="1"/>
            </p:cNvSpPr>
            <p:nvPr/>
          </p:nvSpPr>
          <p:spPr bwMode="auto">
            <a:xfrm>
              <a:off x="158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146453" name="AutoShape 7"/>
            <p:cNvCxnSpPr>
              <a:cxnSpLocks noChangeShapeType="1"/>
              <a:stCxn id="146449" idx="4"/>
              <a:endCxn id="146448" idx="0"/>
            </p:cNvCxnSpPr>
            <p:nvPr/>
          </p:nvCxnSpPr>
          <p:spPr bwMode="auto">
            <a:xfrm>
              <a:off x="3312" y="864"/>
              <a:ext cx="0" cy="288"/>
            </a:xfrm>
            <a:prstGeom prst="straightConnector1">
              <a:avLst/>
            </a:prstGeom>
            <a:noFill/>
            <a:ln w="63500">
              <a:solidFill>
                <a:schemeClr val="tx1"/>
              </a:solidFill>
              <a:round/>
              <a:headEnd/>
              <a:tailEnd type="triangle" w="med" len="med"/>
            </a:ln>
          </p:spPr>
        </p:cxnSp>
        <p:cxnSp>
          <p:nvCxnSpPr>
            <p:cNvPr id="146454" name="AutoShape 8"/>
            <p:cNvCxnSpPr>
              <a:cxnSpLocks noChangeShapeType="1"/>
              <a:stCxn id="146451" idx="2"/>
              <a:endCxn id="146452" idx="6"/>
            </p:cNvCxnSpPr>
            <p:nvPr/>
          </p:nvCxnSpPr>
          <p:spPr bwMode="auto">
            <a:xfrm flipH="1">
              <a:off x="3024" y="3456"/>
              <a:ext cx="720" cy="0"/>
            </a:xfrm>
            <a:prstGeom prst="straightConnector1">
              <a:avLst/>
            </a:prstGeom>
            <a:noFill/>
            <a:ln w="63500">
              <a:solidFill>
                <a:schemeClr val="tx1"/>
              </a:solidFill>
              <a:round/>
              <a:headEnd/>
              <a:tailEnd type="triangle" w="med" len="med"/>
            </a:ln>
          </p:spPr>
        </p:cxnSp>
        <p:cxnSp>
          <p:nvCxnSpPr>
            <p:cNvPr id="146455" name="AutoShape 9"/>
            <p:cNvCxnSpPr>
              <a:cxnSpLocks noChangeShapeType="1"/>
              <a:stCxn id="146450" idx="5"/>
              <a:endCxn id="146451" idx="0"/>
            </p:cNvCxnSpPr>
            <p:nvPr/>
          </p:nvCxnSpPr>
          <p:spPr bwMode="auto">
            <a:xfrm>
              <a:off x="3821" y="2686"/>
              <a:ext cx="643" cy="434"/>
            </a:xfrm>
            <a:prstGeom prst="straightConnector1">
              <a:avLst/>
            </a:prstGeom>
            <a:noFill/>
            <a:ln w="63500">
              <a:solidFill>
                <a:schemeClr val="tx1"/>
              </a:solidFill>
              <a:round/>
              <a:headEnd/>
              <a:tailEnd type="triangle" w="med" len="med"/>
            </a:ln>
          </p:spPr>
        </p:cxnSp>
        <p:cxnSp>
          <p:nvCxnSpPr>
            <p:cNvPr id="146456" name="AutoShape 10"/>
            <p:cNvCxnSpPr>
              <a:cxnSpLocks noChangeShapeType="1"/>
              <a:stCxn id="146452" idx="0"/>
              <a:endCxn id="146450" idx="3"/>
            </p:cNvCxnSpPr>
            <p:nvPr/>
          </p:nvCxnSpPr>
          <p:spPr bwMode="auto">
            <a:xfrm flipV="1">
              <a:off x="2304" y="2686"/>
              <a:ext cx="499" cy="434"/>
            </a:xfrm>
            <a:prstGeom prst="straightConnector1">
              <a:avLst/>
            </a:prstGeom>
            <a:noFill/>
            <a:ln w="63500">
              <a:solidFill>
                <a:schemeClr val="tx1"/>
              </a:solidFill>
              <a:round/>
              <a:headEnd/>
              <a:tailEnd type="triangle" w="med" len="med"/>
            </a:ln>
          </p:spPr>
        </p:cxnSp>
        <p:cxnSp>
          <p:nvCxnSpPr>
            <p:cNvPr id="146457" name="AutoShape 11"/>
            <p:cNvCxnSpPr>
              <a:cxnSpLocks noChangeShapeType="1"/>
              <a:stCxn id="146448" idx="4"/>
              <a:endCxn id="146450" idx="0"/>
            </p:cNvCxnSpPr>
            <p:nvPr/>
          </p:nvCxnSpPr>
          <p:spPr bwMode="auto">
            <a:xfrm>
              <a:off x="3312" y="1824"/>
              <a:ext cx="0" cy="288"/>
            </a:xfrm>
            <a:prstGeom prst="straightConnector1">
              <a:avLst/>
            </a:prstGeom>
            <a:noFill/>
            <a:ln w="63500">
              <a:solidFill>
                <a:schemeClr val="tx1"/>
              </a:solidFill>
              <a:round/>
              <a:headEnd/>
              <a:tailEnd type="triangle" w="med" len="med"/>
            </a:ln>
          </p:spPr>
        </p:cxnSp>
      </p:grpSp>
      <p:grpSp>
        <p:nvGrpSpPr>
          <p:cNvPr id="3" name="Group 13"/>
          <p:cNvGrpSpPr>
            <a:grpSpLocks/>
          </p:cNvGrpSpPr>
          <p:nvPr/>
        </p:nvGrpSpPr>
        <p:grpSpPr bwMode="auto">
          <a:xfrm>
            <a:off x="1447800" y="-1447800"/>
            <a:ext cx="7620000" cy="4419600"/>
            <a:chOff x="480" y="480"/>
            <a:chExt cx="4800" cy="2784"/>
          </a:xfrm>
        </p:grpSpPr>
        <p:sp>
          <p:nvSpPr>
            <p:cNvPr id="146437" name="Line 14"/>
            <p:cNvSpPr>
              <a:spLocks noChangeShapeType="1"/>
            </p:cNvSpPr>
            <p:nvPr/>
          </p:nvSpPr>
          <p:spPr bwMode="auto">
            <a:xfrm>
              <a:off x="2832" y="816"/>
              <a:ext cx="48" cy="21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46438" name="Line 15"/>
            <p:cNvSpPr>
              <a:spLocks noChangeShapeType="1"/>
            </p:cNvSpPr>
            <p:nvPr/>
          </p:nvSpPr>
          <p:spPr bwMode="auto">
            <a:xfrm>
              <a:off x="1344" y="1488"/>
              <a:ext cx="3120" cy="9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46439" name="Line 16"/>
            <p:cNvSpPr>
              <a:spLocks noChangeShapeType="1"/>
            </p:cNvSpPr>
            <p:nvPr/>
          </p:nvSpPr>
          <p:spPr bwMode="auto">
            <a:xfrm flipV="1">
              <a:off x="1392" y="1488"/>
              <a:ext cx="2784" cy="816"/>
            </a:xfrm>
            <a:prstGeom prst="line">
              <a:avLst/>
            </a:prstGeom>
            <a:noFill/>
            <a:ln w="25400">
              <a:solidFill>
                <a:schemeClr val="bg2"/>
              </a:solidFill>
              <a:round/>
              <a:headEnd/>
              <a:tailEnd/>
            </a:ln>
          </p:spPr>
          <p:txBody>
            <a:bodyPr>
              <a:prstTxWarp prst="textNoShape">
                <a:avLst/>
              </a:prstTxWarp>
            </a:bodyPr>
            <a:lstStyle/>
            <a:p>
              <a:endParaRPr lang="en-US"/>
            </a:p>
          </p:txBody>
        </p:sp>
        <p:sp>
          <p:nvSpPr>
            <p:cNvPr id="146440" name="Oval 17"/>
            <p:cNvSpPr>
              <a:spLocks noChangeArrowheads="1"/>
            </p:cNvSpPr>
            <p:nvPr/>
          </p:nvSpPr>
          <p:spPr bwMode="auto">
            <a:xfrm>
              <a:off x="1344" y="720"/>
              <a:ext cx="3120" cy="2304"/>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46441" name="Oval 18"/>
            <p:cNvSpPr>
              <a:spLocks noChangeArrowheads="1"/>
            </p:cNvSpPr>
            <p:nvPr/>
          </p:nvSpPr>
          <p:spPr bwMode="auto">
            <a:xfrm>
              <a:off x="2016" y="480"/>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Behavioral</a:t>
              </a:r>
            </a:p>
            <a:p>
              <a:pPr algn="ctr"/>
              <a:r>
                <a:rPr lang="en-US">
                  <a:solidFill>
                    <a:srgbClr val="0033CC"/>
                  </a:solidFill>
                  <a:latin typeface="Tahoma" pitchFamily="-1" charset="0"/>
                  <a:ea typeface="Arial" pitchFamily="-1" charset="0"/>
                  <a:cs typeface="Arial" pitchFamily="-1" charset="0"/>
                </a:rPr>
                <a:t>Capacity</a:t>
              </a:r>
            </a:p>
          </p:txBody>
        </p:sp>
        <p:sp>
          <p:nvSpPr>
            <p:cNvPr id="146442" name="Oval 19"/>
            <p:cNvSpPr>
              <a:spLocks noChangeArrowheads="1"/>
            </p:cNvSpPr>
            <p:nvPr/>
          </p:nvSpPr>
          <p:spPr bwMode="auto">
            <a:xfrm>
              <a:off x="576" y="105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Priority &amp;</a:t>
              </a:r>
            </a:p>
            <a:p>
              <a:pPr algn="ctr"/>
              <a:r>
                <a:rPr lang="en-US">
                  <a:solidFill>
                    <a:srgbClr val="0033CC"/>
                  </a:solidFill>
                  <a:latin typeface="Tahoma" pitchFamily="-1" charset="0"/>
                  <a:ea typeface="Arial" pitchFamily="-1" charset="0"/>
                  <a:cs typeface="Arial" pitchFamily="-1" charset="0"/>
                </a:rPr>
                <a:t>Status</a:t>
              </a:r>
            </a:p>
          </p:txBody>
        </p:sp>
        <p:sp>
          <p:nvSpPr>
            <p:cNvPr id="146443" name="Oval 20"/>
            <p:cNvSpPr>
              <a:spLocks noChangeArrowheads="1"/>
            </p:cNvSpPr>
            <p:nvPr/>
          </p:nvSpPr>
          <p:spPr bwMode="auto">
            <a:xfrm>
              <a:off x="480" y="196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Data-based</a:t>
              </a:r>
            </a:p>
            <a:p>
              <a:pPr algn="ctr"/>
              <a:r>
                <a:rPr lang="en-US">
                  <a:solidFill>
                    <a:srgbClr val="0033CC"/>
                  </a:solidFill>
                  <a:latin typeface="Tahoma" pitchFamily="-1" charset="0"/>
                  <a:ea typeface="Arial" pitchFamily="-1" charset="0"/>
                  <a:cs typeface="Arial" pitchFamily="-1" charset="0"/>
                </a:rPr>
                <a:t>Decision</a:t>
              </a:r>
            </a:p>
            <a:p>
              <a:pPr algn="ctr"/>
              <a:r>
                <a:rPr lang="en-US">
                  <a:solidFill>
                    <a:srgbClr val="0033CC"/>
                  </a:solidFill>
                  <a:latin typeface="Tahoma" pitchFamily="-1" charset="0"/>
                  <a:ea typeface="Arial" pitchFamily="-1" charset="0"/>
                  <a:cs typeface="Arial" pitchFamily="-1" charset="0"/>
                </a:rPr>
                <a:t>Making</a:t>
              </a:r>
            </a:p>
          </p:txBody>
        </p:sp>
        <p:sp>
          <p:nvSpPr>
            <p:cNvPr id="146444" name="Oval 21"/>
            <p:cNvSpPr>
              <a:spLocks noChangeArrowheads="1"/>
            </p:cNvSpPr>
            <p:nvPr/>
          </p:nvSpPr>
          <p:spPr bwMode="auto">
            <a:xfrm>
              <a:off x="2016" y="249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Communications</a:t>
              </a:r>
            </a:p>
          </p:txBody>
        </p:sp>
        <p:sp>
          <p:nvSpPr>
            <p:cNvPr id="146445" name="Oval 22"/>
            <p:cNvSpPr>
              <a:spLocks noChangeArrowheads="1"/>
            </p:cNvSpPr>
            <p:nvPr/>
          </p:nvSpPr>
          <p:spPr bwMode="auto">
            <a:xfrm>
              <a:off x="3552" y="196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Administrator</a:t>
              </a:r>
            </a:p>
          </p:txBody>
        </p:sp>
        <p:sp>
          <p:nvSpPr>
            <p:cNvPr id="146446" name="Oval 23"/>
            <p:cNvSpPr>
              <a:spLocks noChangeArrowheads="1"/>
            </p:cNvSpPr>
            <p:nvPr/>
          </p:nvSpPr>
          <p:spPr bwMode="auto">
            <a:xfrm>
              <a:off x="3456" y="105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Representation</a:t>
              </a:r>
            </a:p>
          </p:txBody>
        </p:sp>
        <p:sp>
          <p:nvSpPr>
            <p:cNvPr id="146447" name="Oval 24"/>
            <p:cNvSpPr>
              <a:spLocks noChangeArrowheads="1"/>
            </p:cNvSpPr>
            <p:nvPr/>
          </p:nvSpPr>
          <p:spPr bwMode="auto">
            <a:xfrm>
              <a:off x="2160" y="1584"/>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Team</a:t>
              </a:r>
            </a:p>
          </p:txBody>
        </p:sp>
      </p:grpSp>
      <p:grpSp>
        <p:nvGrpSpPr>
          <p:cNvPr id="29" name="Group 5"/>
          <p:cNvGrpSpPr/>
          <p:nvPr/>
        </p:nvGrpSpPr>
        <p:grpSpPr>
          <a:xfrm>
            <a:off x="-140380" y="5257800"/>
            <a:ext cx="1588180" cy="1676401"/>
            <a:chOff x="-140380" y="5333999"/>
            <a:chExt cx="1588180" cy="1676401"/>
          </a:xfrm>
        </p:grpSpPr>
        <p:pic>
          <p:nvPicPr>
            <p:cNvPr id="30" name="Content Placeholder 3"/>
            <p:cNvPicPr>
              <a:picLocks noChangeAspect="1"/>
            </p:cNvPicPr>
            <p:nvPr/>
          </p:nvPicPr>
          <p:blipFill>
            <a:blip r:embed="rId8"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31" name="TextBox 30"/>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0.0 -1.66512E-6 L -0.075 0.34413 " pathEditMode="relative" ptsTypes="AA">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304800"/>
            <a:ext cx="5105400" cy="1143000"/>
          </a:xfrm>
          <a:solidFill>
            <a:schemeClr val="bg1"/>
          </a:solidFill>
        </p:spPr>
        <p:txBody>
          <a:bodyPr anchor="t"/>
          <a:lstStyle/>
          <a:p>
            <a:pPr eaLnBrk="1" hangingPunct="1"/>
            <a:r>
              <a:rPr lang="en-US" dirty="0">
                <a:solidFill>
                  <a:srgbClr val="008000"/>
                </a:solidFill>
                <a:ea typeface="Britannic Bold" pitchFamily="-108" charset="0"/>
                <a:cs typeface="Britannic Bold" pitchFamily="-108" charset="0"/>
              </a:rPr>
              <a:t>Team Composition</a:t>
            </a:r>
          </a:p>
        </p:txBody>
      </p:sp>
      <p:sp>
        <p:nvSpPr>
          <p:cNvPr id="176131" name="Rectangle 3"/>
          <p:cNvSpPr>
            <a:spLocks noGrp="1" noChangeArrowheads="1"/>
          </p:cNvSpPr>
          <p:nvPr>
            <p:ph type="body" idx="1"/>
          </p:nvPr>
        </p:nvSpPr>
        <p:spPr>
          <a:xfrm>
            <a:off x="2667000" y="1752600"/>
            <a:ext cx="6248400" cy="4648200"/>
          </a:xfrm>
        </p:spPr>
        <p:txBody>
          <a:bodyPr/>
          <a:lstStyle/>
          <a:p>
            <a:pPr eaLnBrk="1" hangingPunct="1">
              <a:lnSpc>
                <a:spcPct val="80000"/>
              </a:lnSpc>
              <a:buFont typeface="Wingdings" charset="2"/>
              <a:buChar char="ü"/>
            </a:pPr>
            <a:r>
              <a:rPr lang="en-US" sz="2800" dirty="0">
                <a:latin typeface="+mj-lt"/>
                <a:ea typeface="Britannic Bold" pitchFamily="-108" charset="0"/>
                <a:cs typeface="Britannic Bold" pitchFamily="-108" charset="0"/>
              </a:rPr>
              <a:t>Administrator</a:t>
            </a:r>
          </a:p>
          <a:p>
            <a:pPr eaLnBrk="1" hangingPunct="1">
              <a:lnSpc>
                <a:spcPct val="80000"/>
              </a:lnSpc>
              <a:buFont typeface="Wingdings" charset="2"/>
              <a:buChar char="ü"/>
            </a:pPr>
            <a:r>
              <a:rPr lang="en-US" sz="2800" dirty="0">
                <a:latin typeface="+mj-lt"/>
                <a:ea typeface="Britannic Bold" pitchFamily="-108" charset="0"/>
                <a:cs typeface="Britannic Bold" pitchFamily="-108" charset="0"/>
              </a:rPr>
              <a:t>Grade/Department Representation</a:t>
            </a:r>
          </a:p>
          <a:p>
            <a:pPr eaLnBrk="1" hangingPunct="1">
              <a:lnSpc>
                <a:spcPct val="80000"/>
              </a:lnSpc>
              <a:buFont typeface="Wingdings" charset="2"/>
              <a:buChar char="ü"/>
            </a:pPr>
            <a:r>
              <a:rPr lang="en-US" sz="2800" dirty="0">
                <a:latin typeface="+mj-lt"/>
                <a:ea typeface="Britannic Bold" pitchFamily="-108" charset="0"/>
                <a:cs typeface="Britannic Bold" pitchFamily="-108" charset="0"/>
              </a:rPr>
              <a:t>Specialized Support</a:t>
            </a:r>
          </a:p>
          <a:p>
            <a:pPr marL="457200" lvl="1" indent="0" eaLnBrk="1" hangingPunct="1">
              <a:lnSpc>
                <a:spcPct val="80000"/>
              </a:lnSpc>
              <a:buNone/>
            </a:pPr>
            <a:r>
              <a:rPr lang="en-US" sz="2400" dirty="0" smtClean="0">
                <a:latin typeface="+mj-lt"/>
                <a:ea typeface="Britannic Bold" pitchFamily="-108" charset="0"/>
                <a:cs typeface="Britannic Bold" pitchFamily="-108" charset="0"/>
              </a:rPr>
              <a:t>(e.g., Special </a:t>
            </a:r>
            <a:r>
              <a:rPr lang="en-US" sz="2400" dirty="0">
                <a:latin typeface="+mj-lt"/>
                <a:ea typeface="Britannic Bold" pitchFamily="-108" charset="0"/>
                <a:cs typeface="Britannic Bold" pitchFamily="-108" charset="0"/>
              </a:rPr>
              <a:t>Educator, Counselor, School Psychologist, Social Worker, etc</a:t>
            </a:r>
            <a:r>
              <a:rPr lang="en-US" sz="2400" dirty="0" smtClean="0">
                <a:latin typeface="+mj-lt"/>
                <a:ea typeface="Britannic Bold" pitchFamily="-108" charset="0"/>
                <a:cs typeface="Britannic Bold" pitchFamily="-108" charset="0"/>
              </a:rPr>
              <a:t>.)</a:t>
            </a:r>
            <a:endParaRPr lang="en-US" sz="2400" dirty="0">
              <a:latin typeface="+mj-lt"/>
              <a:ea typeface="Britannic Bold" pitchFamily="-108" charset="0"/>
              <a:cs typeface="Britannic Bold" pitchFamily="-108" charset="0"/>
            </a:endParaRPr>
          </a:p>
          <a:p>
            <a:pPr eaLnBrk="1" hangingPunct="1">
              <a:lnSpc>
                <a:spcPct val="80000"/>
              </a:lnSpc>
              <a:buFont typeface="Wingdings" charset="2"/>
              <a:buChar char="ü"/>
            </a:pPr>
            <a:r>
              <a:rPr lang="en-US" sz="2800" dirty="0">
                <a:latin typeface="+mj-lt"/>
                <a:ea typeface="Britannic Bold" pitchFamily="-108" charset="0"/>
                <a:cs typeface="Britannic Bold" pitchFamily="-108" charset="0"/>
              </a:rPr>
              <a:t>Support Staff</a:t>
            </a:r>
          </a:p>
          <a:p>
            <a:pPr marL="457200" lvl="1" indent="0" eaLnBrk="1" hangingPunct="1">
              <a:lnSpc>
                <a:spcPct val="80000"/>
              </a:lnSpc>
              <a:buNone/>
            </a:pPr>
            <a:r>
              <a:rPr lang="en-US" sz="2400" dirty="0" smtClean="0">
                <a:latin typeface="+mj-lt"/>
                <a:ea typeface="Britannic Bold" pitchFamily="-108" charset="0"/>
                <a:cs typeface="Britannic Bold" pitchFamily="-108" charset="0"/>
              </a:rPr>
              <a:t>(e.g., Office</a:t>
            </a:r>
            <a:r>
              <a:rPr lang="en-US" sz="2400" dirty="0">
                <a:latin typeface="+mj-lt"/>
                <a:ea typeface="Britannic Bold" pitchFamily="-108" charset="0"/>
                <a:cs typeface="Britannic Bold" pitchFamily="-108" charset="0"/>
              </a:rPr>
              <a:t>, Supervisory, Custodial, Bus, Security, etc</a:t>
            </a:r>
            <a:r>
              <a:rPr lang="en-US" sz="2400" dirty="0" smtClean="0">
                <a:latin typeface="+mj-lt"/>
                <a:ea typeface="Britannic Bold" pitchFamily="-108" charset="0"/>
                <a:cs typeface="Britannic Bold" pitchFamily="-108" charset="0"/>
              </a:rPr>
              <a:t>.)</a:t>
            </a:r>
            <a:endParaRPr lang="en-US" sz="2400" dirty="0">
              <a:latin typeface="+mj-lt"/>
              <a:ea typeface="Britannic Bold" pitchFamily="-108" charset="0"/>
              <a:cs typeface="Britannic Bold" pitchFamily="-108" charset="0"/>
            </a:endParaRPr>
          </a:p>
          <a:p>
            <a:pPr eaLnBrk="1" hangingPunct="1">
              <a:lnSpc>
                <a:spcPct val="80000"/>
              </a:lnSpc>
              <a:buFont typeface="Wingdings" charset="2"/>
              <a:buChar char="ü"/>
            </a:pPr>
            <a:r>
              <a:rPr lang="en-US" sz="2800" dirty="0" smtClean="0">
                <a:latin typeface="+mj-lt"/>
                <a:ea typeface="Britannic Bold" pitchFamily="-108" charset="0"/>
                <a:cs typeface="Britannic Bold" pitchFamily="-108" charset="0"/>
              </a:rPr>
              <a:t>Parent (who is not also a staff member)</a:t>
            </a:r>
            <a:endParaRPr lang="en-US" sz="2800" dirty="0">
              <a:latin typeface="+mj-lt"/>
              <a:ea typeface="Britannic Bold" pitchFamily="-108" charset="0"/>
              <a:cs typeface="Britannic Bold" pitchFamily="-108" charset="0"/>
            </a:endParaRPr>
          </a:p>
          <a:p>
            <a:pPr eaLnBrk="1" hangingPunct="1">
              <a:lnSpc>
                <a:spcPct val="80000"/>
              </a:lnSpc>
            </a:pPr>
            <a:r>
              <a:rPr lang="en-US" sz="2800" dirty="0">
                <a:latin typeface="+mj-lt"/>
                <a:ea typeface="Britannic Bold" pitchFamily="-108" charset="0"/>
                <a:cs typeface="Britannic Bold" pitchFamily="-108" charset="0"/>
              </a:rPr>
              <a:t>Community</a:t>
            </a:r>
          </a:p>
          <a:p>
            <a:pPr lvl="1" eaLnBrk="1" hangingPunct="1">
              <a:lnSpc>
                <a:spcPct val="80000"/>
              </a:lnSpc>
            </a:pPr>
            <a:r>
              <a:rPr lang="en-US" sz="2400" dirty="0">
                <a:latin typeface="+mj-lt"/>
                <a:ea typeface="Britannic Bold" pitchFamily="-108" charset="0"/>
                <a:cs typeface="Britannic Bold" pitchFamily="-108" charset="0"/>
              </a:rPr>
              <a:t>Mental Health, Business</a:t>
            </a:r>
          </a:p>
          <a:p>
            <a:pPr eaLnBrk="1" hangingPunct="1">
              <a:lnSpc>
                <a:spcPct val="80000"/>
              </a:lnSpc>
            </a:pPr>
            <a:r>
              <a:rPr lang="en-US" sz="2800" dirty="0">
                <a:latin typeface="+mj-lt"/>
                <a:ea typeface="Britannic Bold" pitchFamily="-108" charset="0"/>
                <a:cs typeface="Britannic Bold" pitchFamily="-108" charset="0"/>
              </a:rPr>
              <a:t>Student</a:t>
            </a:r>
          </a:p>
        </p:txBody>
      </p:sp>
      <p:pic>
        <p:nvPicPr>
          <p:cNvPr id="176132" name="Picture 5" descr="PICT032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3200" y="0"/>
            <a:ext cx="2590800" cy="1943100"/>
          </a:xfrm>
          <a:prstGeom prst="rect">
            <a:avLst/>
          </a:prstGeom>
          <a:noFill/>
          <a:ln w="9525">
            <a:noFill/>
            <a:miter lim="800000"/>
            <a:headEnd/>
            <a:tailEnd/>
          </a:ln>
        </p:spPr>
      </p:pic>
      <p:pic>
        <p:nvPicPr>
          <p:cNvPr id="176133" name="Picture 6" descr="IMG_057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00600"/>
            <a:ext cx="2743200" cy="2057400"/>
          </a:xfrm>
          <a:prstGeom prst="rect">
            <a:avLst/>
          </a:prstGeom>
          <a:noFill/>
          <a:ln w="9525">
            <a:noFill/>
            <a:miter lim="800000"/>
            <a:headEnd/>
            <a:tailEnd/>
          </a:ln>
        </p:spPr>
      </p:pic>
      <p:sp>
        <p:nvSpPr>
          <p:cNvPr id="2" name="TextBox 1"/>
          <p:cNvSpPr txBox="1"/>
          <p:nvPr/>
        </p:nvSpPr>
        <p:spPr>
          <a:xfrm>
            <a:off x="609600" y="986135"/>
            <a:ext cx="4876800" cy="461665"/>
          </a:xfrm>
          <a:prstGeom prst="rect">
            <a:avLst/>
          </a:prstGeom>
          <a:noFill/>
        </p:spPr>
        <p:txBody>
          <a:bodyPr wrap="square" rtlCol="0">
            <a:spAutoFit/>
          </a:bodyPr>
          <a:lstStyle/>
          <a:p>
            <a:pPr marL="342900" indent="-342900">
              <a:buFont typeface="Wingdings" charset="2"/>
              <a:buChar char="ü"/>
            </a:pPr>
            <a:r>
              <a:rPr lang="en-US" smtClean="0"/>
              <a:t>= Required Team membership</a:t>
            </a:r>
            <a:endParaRPr lang="en-US"/>
          </a:p>
        </p:txBody>
      </p:sp>
    </p:spTree>
    <p:extLst>
      <p:ext uri="{BB962C8B-B14F-4D97-AF65-F5344CB8AC3E}">
        <p14:creationId xmlns:p14="http://schemas.microsoft.com/office/powerpoint/2010/main" val="68041848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a:hlinkClick r:id="rId3" action="ppaction://hlinksldjump"/>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7171" name="Oval 3">
            <a:hlinkClick r:id="rId4" action="ppaction://hlinksldjump"/>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7172" name="Oval 4">
            <a:hlinkClick r:id="rId5" action="ppaction://hlinksldjump"/>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7173" name="Oval 5">
            <a:hlinkClick r:id="rId6" action="ppaction://hlinksldjump"/>
          </p:cNvPr>
          <p:cNvSpPr>
            <a:spLocks noChangeArrowheads="1"/>
          </p:cNvSpPr>
          <p:nvPr/>
        </p:nvSpPr>
        <p:spPr bwMode="auto">
          <a:xfrm>
            <a:off x="5943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7174" name="Oval 6">
            <a:hlinkClick r:id="rId7" action="ppaction://hlinksldjump"/>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7175" name="AutoShape 7"/>
          <p:cNvCxnSpPr>
            <a:cxnSpLocks noChangeShapeType="1"/>
            <a:stCxn id="7171" idx="4"/>
            <a:endCxn id="7170"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cxnSp>
        <p:nvCxnSpPr>
          <p:cNvPr id="7176" name="AutoShape 8"/>
          <p:cNvCxnSpPr>
            <a:cxnSpLocks noChangeShapeType="1"/>
            <a:stCxn id="7173" idx="2"/>
            <a:endCxn id="7174" idx="6"/>
          </p:cNvCxnSpPr>
          <p:nvPr/>
        </p:nvCxnSpPr>
        <p:spPr bwMode="auto">
          <a:xfrm flipH="1">
            <a:off x="4800600" y="5486400"/>
            <a:ext cx="1143000" cy="0"/>
          </a:xfrm>
          <a:prstGeom prst="straightConnector1">
            <a:avLst/>
          </a:prstGeom>
          <a:noFill/>
          <a:ln w="63500">
            <a:solidFill>
              <a:schemeClr val="tx1"/>
            </a:solidFill>
            <a:round/>
            <a:headEnd/>
            <a:tailEnd type="triangle" w="med" len="med"/>
          </a:ln>
        </p:spPr>
      </p:cxnSp>
      <p:cxnSp>
        <p:nvCxnSpPr>
          <p:cNvPr id="7177" name="AutoShape 9"/>
          <p:cNvCxnSpPr>
            <a:cxnSpLocks noChangeShapeType="1"/>
            <a:stCxn id="7172" idx="5"/>
            <a:endCxn id="7173" idx="0"/>
          </p:cNvCxnSpPr>
          <p:nvPr/>
        </p:nvCxnSpPr>
        <p:spPr bwMode="auto">
          <a:xfrm>
            <a:off x="6065838" y="4264025"/>
            <a:ext cx="1020762" cy="688975"/>
          </a:xfrm>
          <a:prstGeom prst="straightConnector1">
            <a:avLst/>
          </a:prstGeom>
          <a:noFill/>
          <a:ln w="63500">
            <a:solidFill>
              <a:schemeClr val="tx1"/>
            </a:solidFill>
            <a:round/>
            <a:headEnd/>
            <a:tailEnd type="triangle" w="med" len="med"/>
          </a:ln>
        </p:spPr>
      </p:cxnSp>
      <p:cxnSp>
        <p:nvCxnSpPr>
          <p:cNvPr id="7178" name="AutoShape 10"/>
          <p:cNvCxnSpPr>
            <a:cxnSpLocks noChangeShapeType="1"/>
            <a:stCxn id="7174" idx="0"/>
            <a:endCxn id="7172"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cxnSp>
        <p:nvCxnSpPr>
          <p:cNvPr id="7179" name="AutoShape 11"/>
          <p:cNvCxnSpPr>
            <a:cxnSpLocks noChangeShapeType="1"/>
            <a:stCxn id="7170" idx="4"/>
            <a:endCxn id="7172"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grpSp>
        <p:nvGrpSpPr>
          <p:cNvPr id="2" name="Group 37"/>
          <p:cNvGrpSpPr>
            <a:grpSpLocks/>
          </p:cNvGrpSpPr>
          <p:nvPr/>
        </p:nvGrpSpPr>
        <p:grpSpPr bwMode="auto">
          <a:xfrm>
            <a:off x="1447800" y="76200"/>
            <a:ext cx="7620000" cy="4419600"/>
            <a:chOff x="576" y="432"/>
            <a:chExt cx="4800" cy="2784"/>
          </a:xfrm>
        </p:grpSpPr>
        <p:sp>
          <p:nvSpPr>
            <p:cNvPr id="154638" name="Line 38"/>
            <p:cNvSpPr>
              <a:spLocks noChangeShapeType="1"/>
            </p:cNvSpPr>
            <p:nvPr/>
          </p:nvSpPr>
          <p:spPr bwMode="auto">
            <a:xfrm>
              <a:off x="2928" y="768"/>
              <a:ext cx="48" cy="21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4639" name="Line 39"/>
            <p:cNvSpPr>
              <a:spLocks noChangeShapeType="1"/>
            </p:cNvSpPr>
            <p:nvPr/>
          </p:nvSpPr>
          <p:spPr bwMode="auto">
            <a:xfrm>
              <a:off x="1440" y="1440"/>
              <a:ext cx="3120" cy="9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4640" name="Line 40"/>
            <p:cNvSpPr>
              <a:spLocks noChangeShapeType="1"/>
            </p:cNvSpPr>
            <p:nvPr/>
          </p:nvSpPr>
          <p:spPr bwMode="auto">
            <a:xfrm flipV="1">
              <a:off x="1488" y="1440"/>
              <a:ext cx="2784" cy="816"/>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4641" name="Oval 41"/>
            <p:cNvSpPr>
              <a:spLocks noChangeArrowheads="1"/>
            </p:cNvSpPr>
            <p:nvPr/>
          </p:nvSpPr>
          <p:spPr bwMode="auto">
            <a:xfrm>
              <a:off x="1440" y="672"/>
              <a:ext cx="3120" cy="2304"/>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54642" name="Oval 42"/>
            <p:cNvSpPr>
              <a:spLocks noChangeArrowheads="1"/>
            </p:cNvSpPr>
            <p:nvPr/>
          </p:nvSpPr>
          <p:spPr bwMode="auto">
            <a:xfrm>
              <a:off x="2112" y="432"/>
              <a:ext cx="1728" cy="768"/>
            </a:xfrm>
            <a:prstGeom prst="ellipse">
              <a:avLst/>
            </a:prstGeom>
            <a:solidFill>
              <a:srgbClr val="FFCC66"/>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3-4 Year</a:t>
              </a:r>
            </a:p>
            <a:p>
              <a:pPr algn="ctr"/>
              <a:r>
                <a:rPr lang="en-US">
                  <a:solidFill>
                    <a:srgbClr val="0033CC"/>
                  </a:solidFill>
                  <a:latin typeface="Tahoma" pitchFamily="-1" charset="0"/>
                  <a:ea typeface="Arial" pitchFamily="-1" charset="0"/>
                  <a:cs typeface="Arial" pitchFamily="-1" charset="0"/>
                </a:rPr>
                <a:t>Commitment</a:t>
              </a:r>
            </a:p>
          </p:txBody>
        </p:sp>
        <p:sp>
          <p:nvSpPr>
            <p:cNvPr id="154643" name="Oval 43"/>
            <p:cNvSpPr>
              <a:spLocks noChangeArrowheads="1"/>
            </p:cNvSpPr>
            <p:nvPr/>
          </p:nvSpPr>
          <p:spPr bwMode="auto">
            <a:xfrm>
              <a:off x="672" y="960"/>
              <a:ext cx="1728" cy="816"/>
            </a:xfrm>
            <a:prstGeom prst="ellipse">
              <a:avLst/>
            </a:prstGeom>
            <a:solidFill>
              <a:srgbClr val="FFCC66"/>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Top 3 School-</a:t>
              </a:r>
            </a:p>
            <a:p>
              <a:pPr algn="ctr"/>
              <a:r>
                <a:rPr lang="en-US">
                  <a:solidFill>
                    <a:srgbClr val="0033CC"/>
                  </a:solidFill>
                  <a:latin typeface="Tahoma" pitchFamily="-1" charset="0"/>
                  <a:ea typeface="Arial" pitchFamily="-1" charset="0"/>
                  <a:cs typeface="Arial" pitchFamily="-1" charset="0"/>
                </a:rPr>
                <a:t>Wide</a:t>
              </a:r>
            </a:p>
            <a:p>
              <a:pPr algn="ctr"/>
              <a:r>
                <a:rPr lang="en-US">
                  <a:solidFill>
                    <a:srgbClr val="0033CC"/>
                  </a:solidFill>
                  <a:latin typeface="Tahoma" pitchFamily="-1" charset="0"/>
                  <a:ea typeface="Arial" pitchFamily="-1" charset="0"/>
                  <a:cs typeface="Arial" pitchFamily="-1" charset="0"/>
                </a:rPr>
                <a:t>Initiatives</a:t>
              </a:r>
            </a:p>
          </p:txBody>
        </p:sp>
        <p:sp>
          <p:nvSpPr>
            <p:cNvPr id="154644" name="Oval 44"/>
            <p:cNvSpPr>
              <a:spLocks noChangeArrowheads="1"/>
            </p:cNvSpPr>
            <p:nvPr/>
          </p:nvSpPr>
          <p:spPr bwMode="auto">
            <a:xfrm>
              <a:off x="576" y="1920"/>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Coaching &amp;</a:t>
              </a:r>
            </a:p>
            <a:p>
              <a:pPr algn="ctr"/>
              <a:r>
                <a:rPr lang="en-US">
                  <a:solidFill>
                    <a:srgbClr val="0033CC"/>
                  </a:solidFill>
                  <a:latin typeface="Tahoma" pitchFamily="-1" charset="0"/>
                  <a:ea typeface="Arial" pitchFamily="-1" charset="0"/>
                  <a:cs typeface="Arial" pitchFamily="-1" charset="0"/>
                </a:rPr>
                <a:t>Facilitation</a:t>
              </a:r>
            </a:p>
          </p:txBody>
        </p:sp>
        <p:sp>
          <p:nvSpPr>
            <p:cNvPr id="154645" name="Oval 45"/>
            <p:cNvSpPr>
              <a:spLocks noChangeArrowheads="1"/>
            </p:cNvSpPr>
            <p:nvPr/>
          </p:nvSpPr>
          <p:spPr bwMode="auto">
            <a:xfrm>
              <a:off x="2112" y="244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Dedicated</a:t>
              </a:r>
            </a:p>
            <a:p>
              <a:pPr algn="ctr"/>
              <a:r>
                <a:rPr lang="en-US">
                  <a:solidFill>
                    <a:srgbClr val="0033CC"/>
                  </a:solidFill>
                  <a:latin typeface="Tahoma" pitchFamily="-1" charset="0"/>
                  <a:ea typeface="Arial" pitchFamily="-1" charset="0"/>
                  <a:cs typeface="Arial" pitchFamily="-1" charset="0"/>
                </a:rPr>
                <a:t>Resources</a:t>
              </a:r>
            </a:p>
            <a:p>
              <a:pPr algn="ctr"/>
              <a:r>
                <a:rPr lang="en-US">
                  <a:solidFill>
                    <a:srgbClr val="0033CC"/>
                  </a:solidFill>
                  <a:latin typeface="Tahoma" pitchFamily="-1" charset="0"/>
                  <a:ea typeface="Arial" pitchFamily="-1" charset="0"/>
                  <a:cs typeface="Arial" pitchFamily="-1" charset="0"/>
                </a:rPr>
                <a:t>&amp; Time</a:t>
              </a:r>
            </a:p>
          </p:txBody>
        </p:sp>
        <p:sp>
          <p:nvSpPr>
            <p:cNvPr id="154646" name="Oval 46"/>
            <p:cNvSpPr>
              <a:spLocks noChangeArrowheads="1"/>
            </p:cNvSpPr>
            <p:nvPr/>
          </p:nvSpPr>
          <p:spPr bwMode="auto">
            <a:xfrm>
              <a:off x="3648" y="1920"/>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Administrative</a:t>
              </a:r>
            </a:p>
            <a:p>
              <a:pPr algn="ctr"/>
              <a:r>
                <a:rPr lang="en-US">
                  <a:solidFill>
                    <a:srgbClr val="0033CC"/>
                  </a:solidFill>
                  <a:latin typeface="Tahoma" pitchFamily="-1" charset="0"/>
                  <a:ea typeface="Arial" pitchFamily="-1" charset="0"/>
                  <a:cs typeface="Arial" pitchFamily="-1" charset="0"/>
                </a:rPr>
                <a:t>Participation</a:t>
              </a:r>
            </a:p>
          </p:txBody>
        </p:sp>
        <p:sp>
          <p:nvSpPr>
            <p:cNvPr id="154647" name="Oval 47"/>
            <p:cNvSpPr>
              <a:spLocks noChangeArrowheads="1"/>
            </p:cNvSpPr>
            <p:nvPr/>
          </p:nvSpPr>
          <p:spPr bwMode="auto">
            <a:xfrm>
              <a:off x="3552" y="1008"/>
              <a:ext cx="1728" cy="768"/>
            </a:xfrm>
            <a:prstGeom prst="ellipse">
              <a:avLst/>
            </a:prstGeom>
            <a:solidFill>
              <a:srgbClr val="FFCC66"/>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3-Tiered </a:t>
              </a:r>
            </a:p>
            <a:p>
              <a:pPr algn="ctr"/>
              <a:r>
                <a:rPr lang="en-US">
                  <a:solidFill>
                    <a:srgbClr val="0033CC"/>
                  </a:solidFill>
                  <a:latin typeface="Tahoma" pitchFamily="-1" charset="0"/>
                  <a:ea typeface="Arial" pitchFamily="-1" charset="0"/>
                  <a:cs typeface="Arial" pitchFamily="-1" charset="0"/>
                </a:rPr>
                <a:t>Prevention</a:t>
              </a:r>
            </a:p>
            <a:p>
              <a:pPr algn="ctr"/>
              <a:r>
                <a:rPr lang="en-US">
                  <a:solidFill>
                    <a:srgbClr val="0033CC"/>
                  </a:solidFill>
                  <a:latin typeface="Tahoma" pitchFamily="-1" charset="0"/>
                  <a:ea typeface="Arial" pitchFamily="-1" charset="0"/>
                  <a:cs typeface="Arial" pitchFamily="-1" charset="0"/>
                </a:rPr>
                <a:t>Logic</a:t>
              </a:r>
            </a:p>
          </p:txBody>
        </p:sp>
        <p:sp>
          <p:nvSpPr>
            <p:cNvPr id="154648" name="Oval 48"/>
            <p:cNvSpPr>
              <a:spLocks noChangeArrowheads="1"/>
            </p:cNvSpPr>
            <p:nvPr/>
          </p:nvSpPr>
          <p:spPr bwMode="auto">
            <a:xfrm>
              <a:off x="2256" y="1536"/>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Agreements</a:t>
              </a:r>
            </a:p>
          </p:txBody>
        </p:sp>
      </p:grpSp>
      <p:grpSp>
        <p:nvGrpSpPr>
          <p:cNvPr id="29" name="Group 5"/>
          <p:cNvGrpSpPr/>
          <p:nvPr/>
        </p:nvGrpSpPr>
        <p:grpSpPr>
          <a:xfrm>
            <a:off x="-140380" y="5257800"/>
            <a:ext cx="1588180" cy="1676401"/>
            <a:chOff x="-140380" y="5257800"/>
            <a:chExt cx="1588180" cy="1676401"/>
          </a:xfrm>
        </p:grpSpPr>
        <p:pic>
          <p:nvPicPr>
            <p:cNvPr id="30" name="Content Placeholder 3"/>
            <p:cNvPicPr>
              <a:picLocks noChangeAspect="1"/>
            </p:cNvPicPr>
            <p:nvPr/>
          </p:nvPicPr>
          <p:blipFill>
            <a:blip r:embed="rId8" cstate="screen">
              <a:extLst>
                <a:ext uri="{28A0092B-C50C-407E-A947-70E740481C1C}">
                  <a14:useLocalDpi xmlns:a14="http://schemas.microsoft.com/office/drawing/2010/main"/>
                </a:ext>
              </a:extLst>
            </a:blip>
            <a:srcRect l="-14630" t="-1331" r="-15973" b="-5609"/>
            <a:stretch>
              <a:fillRect/>
            </a:stretch>
          </p:blipFill>
          <p:spPr bwMode="auto">
            <a:xfrm>
              <a:off x="-140380" y="5257800"/>
              <a:ext cx="1588180" cy="1676401"/>
            </a:xfrm>
            <a:prstGeom prst="rect">
              <a:avLst/>
            </a:prstGeom>
            <a:noFill/>
            <a:ln w="9525">
              <a:noFill/>
              <a:miter lim="800000"/>
              <a:headEnd/>
              <a:tailEnd/>
            </a:ln>
          </p:spPr>
        </p:pic>
        <p:sp>
          <p:nvSpPr>
            <p:cNvPr id="31" name="TextBox 30"/>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170"/>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7171"/>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7172"/>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7173"/>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7174"/>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717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717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17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717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7179"/>
                                        </p:tgtEl>
                                        <p:attrNameLst>
                                          <p:attrName>style.visibility</p:attrName>
                                        </p:attrNameLst>
                                      </p:cBhvr>
                                      <p:to>
                                        <p:strVal val="hidden"/>
                                      </p:to>
                                    </p:set>
                                  </p:childTnLst>
                                </p:cTn>
                              </p:par>
                              <p:par>
                                <p:cTn id="28" presetID="0" presetClass="path" presetSubtype="0" accel="50000" decel="50000" fill="hold" nodeType="withEffect">
                                  <p:stCondLst>
                                    <p:cond delay="0"/>
                                  </p:stCondLst>
                                  <p:childTnLst>
                                    <p:animMotion origin="layout" path="M 0.0 9.16744E-6 L -0.05781 0.13322 " pathEditMode="relative" ptsTypes="AA">
                                      <p:cBhvr>
                                        <p:cTn id="29"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nimBg="1"/>
      <p:bldP spid="7174"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2667000" y="457200"/>
            <a:ext cx="5715000" cy="5715000"/>
            <a:chOff x="1584" y="192"/>
            <a:chExt cx="3600" cy="3600"/>
          </a:xfrm>
        </p:grpSpPr>
        <p:sp>
          <p:nvSpPr>
            <p:cNvPr id="156690" name="Oval 29">
              <a:hlinkClick r:id="rId3" action="ppaction://hlinksldjump"/>
            </p:cNvPr>
            <p:cNvSpPr>
              <a:spLocks noChangeArrowheads="1"/>
            </p:cNvSpPr>
            <p:nvPr/>
          </p:nvSpPr>
          <p:spPr bwMode="auto">
            <a:xfrm>
              <a:off x="2592" y="115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156691" name="Oval 30">
              <a:hlinkClick r:id="rId4" action="ppaction://hlinksldjump"/>
            </p:cNvPr>
            <p:cNvSpPr>
              <a:spLocks noChangeArrowheads="1"/>
            </p:cNvSpPr>
            <p:nvPr/>
          </p:nvSpPr>
          <p:spPr bwMode="auto">
            <a:xfrm>
              <a:off x="2592" y="19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156692" name="Oval 31">
              <a:hlinkClick r:id="rId5" action="ppaction://hlinksldjump"/>
            </p:cNvPr>
            <p:cNvSpPr>
              <a:spLocks noChangeArrowheads="1"/>
            </p:cNvSpPr>
            <p:nvPr/>
          </p:nvSpPr>
          <p:spPr bwMode="auto">
            <a:xfrm>
              <a:off x="2592" y="2112"/>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156693" name="Oval 32">
              <a:hlinkClick r:id="rId6" action="ppaction://hlinksldjump"/>
            </p:cNvPr>
            <p:cNvSpPr>
              <a:spLocks noChangeArrowheads="1"/>
            </p:cNvSpPr>
            <p:nvPr/>
          </p:nvSpPr>
          <p:spPr bwMode="auto">
            <a:xfrm>
              <a:off x="374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156694" name="Oval 33">
              <a:hlinkClick r:id="rId7" action="ppaction://hlinksldjump"/>
            </p:cNvPr>
            <p:cNvSpPr>
              <a:spLocks noChangeArrowheads="1"/>
            </p:cNvSpPr>
            <p:nvPr/>
          </p:nvSpPr>
          <p:spPr bwMode="auto">
            <a:xfrm>
              <a:off x="158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156695" name="AutoShape 34"/>
            <p:cNvCxnSpPr>
              <a:cxnSpLocks noChangeShapeType="1"/>
              <a:stCxn id="156691" idx="4"/>
              <a:endCxn id="156690" idx="0"/>
            </p:cNvCxnSpPr>
            <p:nvPr/>
          </p:nvCxnSpPr>
          <p:spPr bwMode="auto">
            <a:xfrm>
              <a:off x="3312" y="864"/>
              <a:ext cx="0" cy="288"/>
            </a:xfrm>
            <a:prstGeom prst="straightConnector1">
              <a:avLst/>
            </a:prstGeom>
            <a:noFill/>
            <a:ln w="63500">
              <a:solidFill>
                <a:schemeClr val="tx1"/>
              </a:solidFill>
              <a:round/>
              <a:headEnd/>
              <a:tailEnd type="triangle" w="med" len="med"/>
            </a:ln>
          </p:spPr>
        </p:cxnSp>
        <p:cxnSp>
          <p:nvCxnSpPr>
            <p:cNvPr id="156696" name="AutoShape 35"/>
            <p:cNvCxnSpPr>
              <a:cxnSpLocks noChangeShapeType="1"/>
              <a:stCxn id="156693" idx="2"/>
              <a:endCxn id="156694" idx="6"/>
            </p:cNvCxnSpPr>
            <p:nvPr/>
          </p:nvCxnSpPr>
          <p:spPr bwMode="auto">
            <a:xfrm flipH="1">
              <a:off x="3024" y="3456"/>
              <a:ext cx="720" cy="0"/>
            </a:xfrm>
            <a:prstGeom prst="straightConnector1">
              <a:avLst/>
            </a:prstGeom>
            <a:noFill/>
            <a:ln w="63500">
              <a:solidFill>
                <a:schemeClr val="tx1"/>
              </a:solidFill>
              <a:round/>
              <a:headEnd/>
              <a:tailEnd type="triangle" w="med" len="med"/>
            </a:ln>
          </p:spPr>
        </p:cxnSp>
        <p:cxnSp>
          <p:nvCxnSpPr>
            <p:cNvPr id="156697" name="AutoShape 36"/>
            <p:cNvCxnSpPr>
              <a:cxnSpLocks noChangeShapeType="1"/>
              <a:stCxn id="156692" idx="5"/>
              <a:endCxn id="156693" idx="0"/>
            </p:cNvCxnSpPr>
            <p:nvPr/>
          </p:nvCxnSpPr>
          <p:spPr bwMode="auto">
            <a:xfrm>
              <a:off x="3821" y="2686"/>
              <a:ext cx="643" cy="434"/>
            </a:xfrm>
            <a:prstGeom prst="straightConnector1">
              <a:avLst/>
            </a:prstGeom>
            <a:noFill/>
            <a:ln w="63500">
              <a:solidFill>
                <a:schemeClr val="tx1"/>
              </a:solidFill>
              <a:round/>
              <a:headEnd/>
              <a:tailEnd type="triangle" w="med" len="med"/>
            </a:ln>
          </p:spPr>
        </p:cxnSp>
        <p:cxnSp>
          <p:nvCxnSpPr>
            <p:cNvPr id="156698" name="AutoShape 37"/>
            <p:cNvCxnSpPr>
              <a:cxnSpLocks noChangeShapeType="1"/>
              <a:stCxn id="156694" idx="0"/>
              <a:endCxn id="156692" idx="3"/>
            </p:cNvCxnSpPr>
            <p:nvPr/>
          </p:nvCxnSpPr>
          <p:spPr bwMode="auto">
            <a:xfrm flipV="1">
              <a:off x="2304" y="2686"/>
              <a:ext cx="499" cy="434"/>
            </a:xfrm>
            <a:prstGeom prst="straightConnector1">
              <a:avLst/>
            </a:prstGeom>
            <a:noFill/>
            <a:ln w="63500">
              <a:solidFill>
                <a:schemeClr val="tx1"/>
              </a:solidFill>
              <a:round/>
              <a:headEnd/>
              <a:tailEnd type="triangle" w="med" len="med"/>
            </a:ln>
          </p:spPr>
        </p:cxnSp>
        <p:cxnSp>
          <p:nvCxnSpPr>
            <p:cNvPr id="156699" name="AutoShape 38"/>
            <p:cNvCxnSpPr>
              <a:cxnSpLocks noChangeShapeType="1"/>
              <a:stCxn id="156690" idx="4"/>
              <a:endCxn id="156692" idx="0"/>
            </p:cNvCxnSpPr>
            <p:nvPr/>
          </p:nvCxnSpPr>
          <p:spPr bwMode="auto">
            <a:xfrm>
              <a:off x="3312" y="1824"/>
              <a:ext cx="0" cy="288"/>
            </a:xfrm>
            <a:prstGeom prst="straightConnector1">
              <a:avLst/>
            </a:prstGeom>
            <a:noFill/>
            <a:ln w="63500">
              <a:solidFill>
                <a:schemeClr val="tx1"/>
              </a:solidFill>
              <a:round/>
              <a:headEnd/>
              <a:tailEnd type="triangle" w="med" len="med"/>
            </a:ln>
          </p:spPr>
        </p:cxnSp>
      </p:grpSp>
      <p:grpSp>
        <p:nvGrpSpPr>
          <p:cNvPr id="3" name="Group 27"/>
          <p:cNvGrpSpPr>
            <a:grpSpLocks/>
          </p:cNvGrpSpPr>
          <p:nvPr/>
        </p:nvGrpSpPr>
        <p:grpSpPr bwMode="auto">
          <a:xfrm>
            <a:off x="1676400" y="1676400"/>
            <a:ext cx="7620000" cy="4419600"/>
            <a:chOff x="528" y="576"/>
            <a:chExt cx="4800" cy="2784"/>
          </a:xfrm>
        </p:grpSpPr>
        <p:sp>
          <p:nvSpPr>
            <p:cNvPr id="156678" name="Line 2"/>
            <p:cNvSpPr>
              <a:spLocks noChangeShapeType="1"/>
            </p:cNvSpPr>
            <p:nvPr/>
          </p:nvSpPr>
          <p:spPr bwMode="auto">
            <a:xfrm>
              <a:off x="2880" y="912"/>
              <a:ext cx="48" cy="21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6679" name="Line 3"/>
            <p:cNvSpPr>
              <a:spLocks noChangeShapeType="1"/>
            </p:cNvSpPr>
            <p:nvPr/>
          </p:nvSpPr>
          <p:spPr bwMode="auto">
            <a:xfrm>
              <a:off x="1392" y="1584"/>
              <a:ext cx="3120" cy="9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56680" name="Line 4"/>
            <p:cNvSpPr>
              <a:spLocks noChangeShapeType="1"/>
            </p:cNvSpPr>
            <p:nvPr/>
          </p:nvSpPr>
          <p:spPr bwMode="auto">
            <a:xfrm flipV="1">
              <a:off x="1440" y="1584"/>
              <a:ext cx="2784" cy="816"/>
            </a:xfrm>
            <a:prstGeom prst="line">
              <a:avLst/>
            </a:prstGeom>
            <a:noFill/>
            <a:ln w="25400">
              <a:solidFill>
                <a:schemeClr val="bg2"/>
              </a:solidFill>
              <a:round/>
              <a:headEnd/>
              <a:tailEnd/>
            </a:ln>
          </p:spPr>
          <p:txBody>
            <a:bodyPr>
              <a:prstTxWarp prst="textNoShape">
                <a:avLst/>
              </a:prstTxWarp>
            </a:bodyPr>
            <a:lstStyle/>
            <a:p>
              <a:endParaRPr lang="en-US"/>
            </a:p>
          </p:txBody>
        </p:sp>
        <p:grpSp>
          <p:nvGrpSpPr>
            <p:cNvPr id="156681" name="Group 26"/>
            <p:cNvGrpSpPr>
              <a:grpSpLocks/>
            </p:cNvGrpSpPr>
            <p:nvPr/>
          </p:nvGrpSpPr>
          <p:grpSpPr bwMode="auto">
            <a:xfrm>
              <a:off x="528" y="576"/>
              <a:ext cx="4800" cy="2784"/>
              <a:chOff x="528" y="576"/>
              <a:chExt cx="4800" cy="2784"/>
            </a:xfrm>
          </p:grpSpPr>
          <p:sp>
            <p:nvSpPr>
              <p:cNvPr id="156682" name="Oval 5"/>
              <p:cNvSpPr>
                <a:spLocks noChangeArrowheads="1"/>
              </p:cNvSpPr>
              <p:nvPr/>
            </p:nvSpPr>
            <p:spPr bwMode="auto">
              <a:xfrm>
                <a:off x="1392" y="816"/>
                <a:ext cx="3120" cy="2304"/>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56683" name="Oval 6"/>
              <p:cNvSpPr>
                <a:spLocks noChangeArrowheads="1"/>
              </p:cNvSpPr>
              <p:nvPr/>
            </p:nvSpPr>
            <p:spPr bwMode="auto">
              <a:xfrm>
                <a:off x="2064" y="57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Self-Assessment</a:t>
                </a:r>
              </a:p>
            </p:txBody>
          </p:sp>
          <p:sp>
            <p:nvSpPr>
              <p:cNvPr id="156684" name="Oval 7"/>
              <p:cNvSpPr>
                <a:spLocks noChangeArrowheads="1"/>
              </p:cNvSpPr>
              <p:nvPr/>
            </p:nvSpPr>
            <p:spPr bwMode="auto">
              <a:xfrm>
                <a:off x="624" y="1152"/>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Efficient</a:t>
                </a:r>
              </a:p>
              <a:p>
                <a:pPr algn="ctr"/>
                <a:r>
                  <a:rPr lang="en-US">
                    <a:solidFill>
                      <a:srgbClr val="0033CC"/>
                    </a:solidFill>
                    <a:latin typeface="Tahoma" pitchFamily="-1" charset="0"/>
                    <a:ea typeface="Arial" pitchFamily="-1" charset="0"/>
                    <a:cs typeface="Arial" pitchFamily="-1" charset="0"/>
                  </a:rPr>
                  <a:t>Systems of Data</a:t>
                </a:r>
              </a:p>
              <a:p>
                <a:pPr algn="ctr"/>
                <a:r>
                  <a:rPr lang="en-US">
                    <a:solidFill>
                      <a:srgbClr val="0033CC"/>
                    </a:solidFill>
                    <a:latin typeface="Tahoma" pitchFamily="-1" charset="0"/>
                    <a:ea typeface="Arial" pitchFamily="-1" charset="0"/>
                    <a:cs typeface="Arial" pitchFamily="-1" charset="0"/>
                  </a:rPr>
                  <a:t>Management</a:t>
                </a:r>
              </a:p>
            </p:txBody>
          </p:sp>
          <p:sp>
            <p:nvSpPr>
              <p:cNvPr id="156685" name="Oval 8"/>
              <p:cNvSpPr>
                <a:spLocks noChangeArrowheads="1"/>
              </p:cNvSpPr>
              <p:nvPr/>
            </p:nvSpPr>
            <p:spPr bwMode="auto">
              <a:xfrm>
                <a:off x="528" y="2064"/>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Team-based</a:t>
                </a:r>
              </a:p>
              <a:p>
                <a:pPr algn="ctr"/>
                <a:r>
                  <a:rPr lang="en-US">
                    <a:solidFill>
                      <a:srgbClr val="0033CC"/>
                    </a:solidFill>
                    <a:latin typeface="Tahoma" pitchFamily="-1" charset="0"/>
                    <a:ea typeface="Arial" pitchFamily="-1" charset="0"/>
                    <a:cs typeface="Arial" pitchFamily="-1" charset="0"/>
                  </a:rPr>
                  <a:t>Decision</a:t>
                </a:r>
              </a:p>
              <a:p>
                <a:pPr algn="ctr"/>
                <a:r>
                  <a:rPr lang="en-US">
                    <a:solidFill>
                      <a:srgbClr val="0033CC"/>
                    </a:solidFill>
                    <a:latin typeface="Tahoma" pitchFamily="-1" charset="0"/>
                    <a:ea typeface="Arial" pitchFamily="-1" charset="0"/>
                    <a:cs typeface="Arial" pitchFamily="-1" charset="0"/>
                  </a:rPr>
                  <a:t>Making</a:t>
                </a:r>
              </a:p>
            </p:txBody>
          </p:sp>
          <p:sp>
            <p:nvSpPr>
              <p:cNvPr id="156686" name="Oval 9"/>
              <p:cNvSpPr>
                <a:spLocks noChangeArrowheads="1"/>
              </p:cNvSpPr>
              <p:nvPr/>
            </p:nvSpPr>
            <p:spPr bwMode="auto">
              <a:xfrm>
                <a:off x="2064" y="2592"/>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Evidence-</a:t>
                </a:r>
              </a:p>
              <a:p>
                <a:pPr algn="ctr"/>
                <a:r>
                  <a:rPr lang="en-US">
                    <a:solidFill>
                      <a:srgbClr val="0033CC"/>
                    </a:solidFill>
                    <a:latin typeface="Tahoma" pitchFamily="-1" charset="0"/>
                    <a:ea typeface="Arial" pitchFamily="-1" charset="0"/>
                    <a:cs typeface="Arial" pitchFamily="-1" charset="0"/>
                  </a:rPr>
                  <a:t>Based</a:t>
                </a:r>
              </a:p>
              <a:p>
                <a:pPr algn="ctr"/>
                <a:r>
                  <a:rPr lang="en-US">
                    <a:solidFill>
                      <a:srgbClr val="0033CC"/>
                    </a:solidFill>
                    <a:latin typeface="Tahoma" pitchFamily="-1" charset="0"/>
                    <a:ea typeface="Arial" pitchFamily="-1" charset="0"/>
                    <a:cs typeface="Arial" pitchFamily="-1" charset="0"/>
                  </a:rPr>
                  <a:t>Practices</a:t>
                </a:r>
              </a:p>
            </p:txBody>
          </p:sp>
          <p:sp>
            <p:nvSpPr>
              <p:cNvPr id="156687" name="Oval 10">
                <a:hlinkClick r:id="rId8" action="ppaction://hlinksldjump"/>
              </p:cNvPr>
              <p:cNvSpPr>
                <a:spLocks noChangeArrowheads="1"/>
              </p:cNvSpPr>
              <p:nvPr/>
            </p:nvSpPr>
            <p:spPr bwMode="auto">
              <a:xfrm>
                <a:off x="3600" y="2064"/>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Multiple</a:t>
                </a:r>
              </a:p>
              <a:p>
                <a:pPr algn="ctr"/>
                <a:r>
                  <a:rPr lang="en-US">
                    <a:solidFill>
                      <a:srgbClr val="0033CC"/>
                    </a:solidFill>
                    <a:latin typeface="Tahoma" pitchFamily="-1" charset="0"/>
                    <a:ea typeface="Arial" pitchFamily="-1" charset="0"/>
                    <a:cs typeface="Arial" pitchFamily="-1" charset="0"/>
                  </a:rPr>
                  <a:t>Systems</a:t>
                </a:r>
                <a:endParaRPr lang="en-US">
                  <a:solidFill>
                    <a:schemeClr val="accent2"/>
                  </a:solidFill>
                  <a:latin typeface="Tahoma" pitchFamily="-1" charset="0"/>
                  <a:ea typeface="Arial" pitchFamily="-1" charset="0"/>
                  <a:cs typeface="Arial" pitchFamily="-1" charset="0"/>
                </a:endParaRPr>
              </a:p>
            </p:txBody>
          </p:sp>
          <p:sp>
            <p:nvSpPr>
              <p:cNvPr id="156688" name="Oval 11"/>
              <p:cNvSpPr>
                <a:spLocks noChangeArrowheads="1"/>
              </p:cNvSpPr>
              <p:nvPr/>
            </p:nvSpPr>
            <p:spPr bwMode="auto">
              <a:xfrm>
                <a:off x="3504" y="1152"/>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Existing</a:t>
                </a:r>
              </a:p>
              <a:p>
                <a:pPr algn="ctr"/>
                <a:r>
                  <a:rPr lang="en-US">
                    <a:solidFill>
                      <a:srgbClr val="0033CC"/>
                    </a:solidFill>
                    <a:latin typeface="Tahoma" pitchFamily="-1" charset="0"/>
                    <a:ea typeface="Arial" pitchFamily="-1" charset="0"/>
                    <a:cs typeface="Arial" pitchFamily="-1" charset="0"/>
                  </a:rPr>
                  <a:t>Discipline</a:t>
                </a:r>
              </a:p>
              <a:p>
                <a:pPr algn="ctr"/>
                <a:r>
                  <a:rPr lang="en-US">
                    <a:solidFill>
                      <a:srgbClr val="0033CC"/>
                    </a:solidFill>
                    <a:latin typeface="Tahoma" pitchFamily="-1" charset="0"/>
                    <a:ea typeface="Arial" pitchFamily="-1" charset="0"/>
                    <a:cs typeface="Arial" pitchFamily="-1" charset="0"/>
                  </a:rPr>
                  <a:t>Data</a:t>
                </a:r>
              </a:p>
            </p:txBody>
          </p:sp>
          <p:sp>
            <p:nvSpPr>
              <p:cNvPr id="156689" name="Oval 12"/>
              <p:cNvSpPr>
                <a:spLocks noChangeArrowheads="1"/>
              </p:cNvSpPr>
              <p:nvPr/>
            </p:nvSpPr>
            <p:spPr bwMode="auto">
              <a:xfrm>
                <a:off x="2181" y="1728"/>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Data-based </a:t>
                </a:r>
              </a:p>
              <a:p>
                <a:pPr algn="ctr"/>
                <a:r>
                  <a:rPr lang="en-US">
                    <a:solidFill>
                      <a:srgbClr val="000066"/>
                    </a:solidFill>
                    <a:latin typeface="Tahoma" pitchFamily="-1" charset="0"/>
                    <a:ea typeface="Arial" pitchFamily="-1" charset="0"/>
                    <a:cs typeface="Arial" pitchFamily="-1" charset="0"/>
                  </a:rPr>
                  <a:t>Action Plan</a:t>
                </a:r>
              </a:p>
            </p:txBody>
          </p:sp>
        </p:grpSp>
      </p:grpSp>
      <p:grpSp>
        <p:nvGrpSpPr>
          <p:cNvPr id="31" name="Group 5"/>
          <p:cNvGrpSpPr/>
          <p:nvPr/>
        </p:nvGrpSpPr>
        <p:grpSpPr>
          <a:xfrm>
            <a:off x="-140380" y="5257800"/>
            <a:ext cx="1588180" cy="1676401"/>
            <a:chOff x="-140380" y="5333999"/>
            <a:chExt cx="1588180" cy="1676401"/>
          </a:xfrm>
        </p:grpSpPr>
        <p:pic>
          <p:nvPicPr>
            <p:cNvPr id="32" name="Content Placeholder 3"/>
            <p:cNvPicPr>
              <a:picLocks noChangeAspect="1"/>
            </p:cNvPicPr>
            <p:nvPr/>
          </p:nvPicPr>
          <p:blipFill>
            <a:blip r:embed="rId9"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33" name="TextBox 32"/>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3.33333E-6 -1.66512E-6 L -0.08334 -0.0999 " pathEditMode="relative" ptsTypes="AA">
                                      <p:cBhvr>
                                        <p:cTn id="10"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a:hlinkClick r:id="rId3" action="ppaction://hlinksldjump"/>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35843" name="Oval 3">
            <a:hlinkClick r:id="rId4" action="ppaction://hlinksldjump"/>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35844" name="Oval 4">
            <a:hlinkClick r:id="rId5" action="ppaction://hlinksldjump"/>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35845" name="Oval 5">
            <a:hlinkClick r:id="rId6" action="ppaction://hlinksldjump"/>
          </p:cNvPr>
          <p:cNvSpPr>
            <a:spLocks noChangeArrowheads="1"/>
          </p:cNvSpPr>
          <p:nvPr/>
        </p:nvSpPr>
        <p:spPr bwMode="auto">
          <a:xfrm>
            <a:off x="5943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35846" name="Oval 6">
            <a:hlinkClick r:id="rId7" action="ppaction://hlinksldjump"/>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35847" name="AutoShape 7"/>
          <p:cNvCxnSpPr>
            <a:cxnSpLocks noChangeShapeType="1"/>
            <a:stCxn id="35843" idx="4"/>
            <a:endCxn id="35842"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cxnSp>
        <p:nvCxnSpPr>
          <p:cNvPr id="35848" name="AutoShape 8"/>
          <p:cNvCxnSpPr>
            <a:cxnSpLocks noChangeShapeType="1"/>
            <a:stCxn id="35845" idx="2"/>
            <a:endCxn id="35846" idx="6"/>
          </p:cNvCxnSpPr>
          <p:nvPr/>
        </p:nvCxnSpPr>
        <p:spPr bwMode="auto">
          <a:xfrm flipH="1">
            <a:off x="4800600" y="5486400"/>
            <a:ext cx="1143000" cy="0"/>
          </a:xfrm>
          <a:prstGeom prst="straightConnector1">
            <a:avLst/>
          </a:prstGeom>
          <a:noFill/>
          <a:ln w="63500">
            <a:solidFill>
              <a:schemeClr val="tx1"/>
            </a:solidFill>
            <a:round/>
            <a:headEnd/>
            <a:tailEnd type="triangle" w="med" len="med"/>
          </a:ln>
        </p:spPr>
      </p:cxnSp>
      <p:cxnSp>
        <p:nvCxnSpPr>
          <p:cNvPr id="35849" name="AutoShape 9"/>
          <p:cNvCxnSpPr>
            <a:cxnSpLocks noChangeShapeType="1"/>
            <a:stCxn id="35844" idx="5"/>
            <a:endCxn id="35845" idx="0"/>
          </p:cNvCxnSpPr>
          <p:nvPr/>
        </p:nvCxnSpPr>
        <p:spPr bwMode="auto">
          <a:xfrm>
            <a:off x="6065838" y="4264025"/>
            <a:ext cx="1020762" cy="688975"/>
          </a:xfrm>
          <a:prstGeom prst="straightConnector1">
            <a:avLst/>
          </a:prstGeom>
          <a:noFill/>
          <a:ln w="63500">
            <a:solidFill>
              <a:schemeClr val="tx1"/>
            </a:solidFill>
            <a:round/>
            <a:headEnd/>
            <a:tailEnd type="triangle" w="med" len="med"/>
          </a:ln>
        </p:spPr>
      </p:cxnSp>
      <p:cxnSp>
        <p:nvCxnSpPr>
          <p:cNvPr id="35850" name="AutoShape 10"/>
          <p:cNvCxnSpPr>
            <a:cxnSpLocks noChangeShapeType="1"/>
            <a:stCxn id="35846" idx="0"/>
            <a:endCxn id="35844"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cxnSp>
        <p:nvCxnSpPr>
          <p:cNvPr id="35851" name="AutoShape 11"/>
          <p:cNvCxnSpPr>
            <a:cxnSpLocks noChangeShapeType="1"/>
            <a:stCxn id="35842" idx="4"/>
            <a:endCxn id="35844"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grpSp>
        <p:nvGrpSpPr>
          <p:cNvPr id="2" name="Group 25"/>
          <p:cNvGrpSpPr>
            <a:grpSpLocks/>
          </p:cNvGrpSpPr>
          <p:nvPr/>
        </p:nvGrpSpPr>
        <p:grpSpPr bwMode="auto">
          <a:xfrm>
            <a:off x="3276600" y="3124200"/>
            <a:ext cx="7696200" cy="4419600"/>
            <a:chOff x="384" y="480"/>
            <a:chExt cx="4848" cy="2784"/>
          </a:xfrm>
        </p:grpSpPr>
        <p:sp>
          <p:nvSpPr>
            <p:cNvPr id="160782" name="Line 26"/>
            <p:cNvSpPr>
              <a:spLocks noChangeShapeType="1"/>
            </p:cNvSpPr>
            <p:nvPr/>
          </p:nvSpPr>
          <p:spPr bwMode="auto">
            <a:xfrm>
              <a:off x="2784" y="816"/>
              <a:ext cx="48" cy="21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0783" name="Line 27"/>
            <p:cNvSpPr>
              <a:spLocks noChangeShapeType="1"/>
            </p:cNvSpPr>
            <p:nvPr/>
          </p:nvSpPr>
          <p:spPr bwMode="auto">
            <a:xfrm>
              <a:off x="1296" y="1488"/>
              <a:ext cx="3120" cy="912"/>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0784" name="Line 28"/>
            <p:cNvSpPr>
              <a:spLocks noChangeShapeType="1"/>
            </p:cNvSpPr>
            <p:nvPr/>
          </p:nvSpPr>
          <p:spPr bwMode="auto">
            <a:xfrm flipV="1">
              <a:off x="1344" y="1488"/>
              <a:ext cx="2784" cy="816"/>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0785" name="Oval 29"/>
            <p:cNvSpPr>
              <a:spLocks noChangeArrowheads="1"/>
            </p:cNvSpPr>
            <p:nvPr/>
          </p:nvSpPr>
          <p:spPr bwMode="auto">
            <a:xfrm>
              <a:off x="1296" y="720"/>
              <a:ext cx="3120" cy="2304"/>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60786" name="Oval 30"/>
            <p:cNvSpPr>
              <a:spLocks noChangeArrowheads="1"/>
            </p:cNvSpPr>
            <p:nvPr/>
          </p:nvSpPr>
          <p:spPr bwMode="auto">
            <a:xfrm>
              <a:off x="1968" y="480"/>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Team Managed</a:t>
              </a:r>
            </a:p>
          </p:txBody>
        </p:sp>
        <p:sp>
          <p:nvSpPr>
            <p:cNvPr id="160787" name="Oval 31"/>
            <p:cNvSpPr>
              <a:spLocks noChangeArrowheads="1"/>
            </p:cNvSpPr>
            <p:nvPr/>
          </p:nvSpPr>
          <p:spPr bwMode="auto">
            <a:xfrm>
              <a:off x="384" y="960"/>
              <a:ext cx="1776" cy="864"/>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Staff</a:t>
              </a:r>
            </a:p>
            <a:p>
              <a:pPr algn="ctr"/>
              <a:r>
                <a:rPr lang="en-US">
                  <a:solidFill>
                    <a:srgbClr val="0033CC"/>
                  </a:solidFill>
                  <a:latin typeface="Tahoma" pitchFamily="-1" charset="0"/>
                  <a:ea typeface="Arial" pitchFamily="-1" charset="0"/>
                  <a:cs typeface="Arial" pitchFamily="-1" charset="0"/>
                </a:rPr>
                <a:t>Acknowledgements</a:t>
              </a:r>
            </a:p>
          </p:txBody>
        </p:sp>
        <p:sp>
          <p:nvSpPr>
            <p:cNvPr id="160788" name="Oval 32"/>
            <p:cNvSpPr>
              <a:spLocks noChangeArrowheads="1"/>
            </p:cNvSpPr>
            <p:nvPr/>
          </p:nvSpPr>
          <p:spPr bwMode="auto">
            <a:xfrm>
              <a:off x="432" y="196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Continuous</a:t>
              </a:r>
            </a:p>
            <a:p>
              <a:pPr algn="ctr"/>
              <a:r>
                <a:rPr lang="en-US">
                  <a:solidFill>
                    <a:srgbClr val="0033CC"/>
                  </a:solidFill>
                  <a:latin typeface="Tahoma" pitchFamily="-1" charset="0"/>
                  <a:ea typeface="Arial" pitchFamily="-1" charset="0"/>
                  <a:cs typeface="Arial" pitchFamily="-1" charset="0"/>
                </a:rPr>
                <a:t>Monitoring</a:t>
              </a:r>
            </a:p>
          </p:txBody>
        </p:sp>
        <p:sp>
          <p:nvSpPr>
            <p:cNvPr id="160789" name="Oval 33"/>
            <p:cNvSpPr>
              <a:spLocks noChangeArrowheads="1"/>
            </p:cNvSpPr>
            <p:nvPr/>
          </p:nvSpPr>
          <p:spPr bwMode="auto">
            <a:xfrm>
              <a:off x="1968" y="249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Staff Training</a:t>
              </a:r>
            </a:p>
            <a:p>
              <a:pPr algn="ctr"/>
              <a:r>
                <a:rPr lang="en-US">
                  <a:solidFill>
                    <a:srgbClr val="0033CC"/>
                  </a:solidFill>
                  <a:latin typeface="Tahoma" pitchFamily="-1" charset="0"/>
                  <a:ea typeface="Arial" pitchFamily="-1" charset="0"/>
                  <a:cs typeface="Arial" pitchFamily="-1" charset="0"/>
                </a:rPr>
                <a:t>&amp; Support</a:t>
              </a:r>
            </a:p>
          </p:txBody>
        </p:sp>
        <p:sp>
          <p:nvSpPr>
            <p:cNvPr id="160790" name="Oval 34"/>
            <p:cNvSpPr>
              <a:spLocks noChangeArrowheads="1"/>
            </p:cNvSpPr>
            <p:nvPr/>
          </p:nvSpPr>
          <p:spPr bwMode="auto">
            <a:xfrm>
              <a:off x="3504" y="1968"/>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Administrator</a:t>
              </a:r>
            </a:p>
            <a:p>
              <a:pPr algn="ctr"/>
              <a:r>
                <a:rPr lang="en-US">
                  <a:solidFill>
                    <a:srgbClr val="0033CC"/>
                  </a:solidFill>
                  <a:latin typeface="Tahoma" pitchFamily="-1" charset="0"/>
                  <a:ea typeface="Arial" pitchFamily="-1" charset="0"/>
                  <a:cs typeface="Arial" pitchFamily="-1" charset="0"/>
                </a:rPr>
                <a:t>Participation</a:t>
              </a:r>
            </a:p>
          </p:txBody>
        </p:sp>
        <p:sp>
          <p:nvSpPr>
            <p:cNvPr id="160791" name="Oval 35"/>
            <p:cNvSpPr>
              <a:spLocks noChangeArrowheads="1"/>
            </p:cNvSpPr>
            <p:nvPr/>
          </p:nvSpPr>
          <p:spPr bwMode="auto">
            <a:xfrm>
              <a:off x="3408" y="1056"/>
              <a:ext cx="1728" cy="768"/>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Effective</a:t>
              </a:r>
            </a:p>
            <a:p>
              <a:pPr algn="ctr"/>
              <a:r>
                <a:rPr lang="en-US">
                  <a:solidFill>
                    <a:srgbClr val="0033CC"/>
                  </a:solidFill>
                  <a:latin typeface="Tahoma" pitchFamily="-1" charset="0"/>
                  <a:ea typeface="Arial" pitchFamily="-1" charset="0"/>
                  <a:cs typeface="Arial" pitchFamily="-1" charset="0"/>
                </a:rPr>
                <a:t>Practices</a:t>
              </a:r>
            </a:p>
          </p:txBody>
        </p:sp>
        <p:sp>
          <p:nvSpPr>
            <p:cNvPr id="160792" name="Oval 36"/>
            <p:cNvSpPr>
              <a:spLocks noChangeArrowheads="1"/>
            </p:cNvSpPr>
            <p:nvPr/>
          </p:nvSpPr>
          <p:spPr bwMode="auto">
            <a:xfrm>
              <a:off x="2085" y="1632"/>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Implementation</a:t>
              </a:r>
            </a:p>
          </p:txBody>
        </p:sp>
      </p:grpSp>
      <p:grpSp>
        <p:nvGrpSpPr>
          <p:cNvPr id="28" name="Group 5"/>
          <p:cNvGrpSpPr/>
          <p:nvPr/>
        </p:nvGrpSpPr>
        <p:grpSpPr>
          <a:xfrm>
            <a:off x="-140380" y="5257800"/>
            <a:ext cx="1588180" cy="1676401"/>
            <a:chOff x="-140380" y="5333999"/>
            <a:chExt cx="1588180" cy="1676401"/>
          </a:xfrm>
        </p:grpSpPr>
        <p:pic>
          <p:nvPicPr>
            <p:cNvPr id="29" name="Content Placeholder 3"/>
            <p:cNvPicPr>
              <a:picLocks noChangeAspect="1"/>
            </p:cNvPicPr>
            <p:nvPr/>
          </p:nvPicPr>
          <p:blipFill>
            <a:blip r:embed="rId8"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30" name="TextBox 29"/>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3584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5843"/>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584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584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584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584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584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584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585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5851"/>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3.33333E-6 1.72063E-6 L -0.2625 -0.34413 " pathEditMode="relative" rAng="0" ptsTypes="AA">
                                      <p:cBhvr>
                                        <p:cTn id="28" dur="2000" fill="hold"/>
                                        <p:tgtEl>
                                          <p:spTgt spid="2"/>
                                        </p:tgtEl>
                                        <p:attrNameLst>
                                          <p:attrName>ppt_x</p:attrName>
                                          <p:attrName>ppt_y</p:attrName>
                                        </p:attrNameLst>
                                      </p:cBhvr>
                                      <p:rCtr x="-13100" y="-1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nimBg="1"/>
      <p:bldP spid="35844" grpId="0" animBg="1"/>
      <p:bldP spid="35845" grpId="0" animBg="1"/>
      <p:bldP spid="3584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5"/>
          <p:cNvGrpSpPr/>
          <p:nvPr/>
        </p:nvGrpSpPr>
        <p:grpSpPr>
          <a:xfrm>
            <a:off x="-140380" y="5257800"/>
            <a:ext cx="1588180" cy="1676401"/>
            <a:chOff x="-140380" y="5333999"/>
            <a:chExt cx="1588180" cy="1676401"/>
          </a:xfrm>
        </p:grpSpPr>
        <p:pic>
          <p:nvPicPr>
            <p:cNvPr id="3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31" name="TextBox 30"/>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grpSp>
        <p:nvGrpSpPr>
          <p:cNvPr id="2" name="Group 13"/>
          <p:cNvGrpSpPr>
            <a:grpSpLocks/>
          </p:cNvGrpSpPr>
          <p:nvPr/>
        </p:nvGrpSpPr>
        <p:grpSpPr bwMode="auto">
          <a:xfrm>
            <a:off x="2514600" y="304800"/>
            <a:ext cx="5715000" cy="5715000"/>
            <a:chOff x="1584" y="192"/>
            <a:chExt cx="3600" cy="3600"/>
          </a:xfrm>
        </p:grpSpPr>
        <p:sp>
          <p:nvSpPr>
            <p:cNvPr id="162832" name="Oval 2">
              <a:hlinkClick r:id="rId4" action="ppaction://hlinksldjump"/>
            </p:cNvPr>
            <p:cNvSpPr>
              <a:spLocks noChangeArrowheads="1"/>
            </p:cNvSpPr>
            <p:nvPr/>
          </p:nvSpPr>
          <p:spPr bwMode="auto">
            <a:xfrm>
              <a:off x="2592" y="115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Agreements</a:t>
              </a:r>
            </a:p>
          </p:txBody>
        </p:sp>
        <p:sp>
          <p:nvSpPr>
            <p:cNvPr id="162833" name="Oval 3">
              <a:hlinkClick r:id="rId5" action="ppaction://hlinksldjump"/>
            </p:cNvPr>
            <p:cNvSpPr>
              <a:spLocks noChangeArrowheads="1"/>
            </p:cNvSpPr>
            <p:nvPr/>
          </p:nvSpPr>
          <p:spPr bwMode="auto">
            <a:xfrm>
              <a:off x="2592" y="192"/>
              <a:ext cx="1440" cy="672"/>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Team</a:t>
              </a:r>
            </a:p>
          </p:txBody>
        </p:sp>
        <p:sp>
          <p:nvSpPr>
            <p:cNvPr id="162834" name="Oval 4">
              <a:hlinkClick r:id="rId6" action="ppaction://hlinksldjump"/>
            </p:cNvPr>
            <p:cNvSpPr>
              <a:spLocks noChangeArrowheads="1"/>
            </p:cNvSpPr>
            <p:nvPr/>
          </p:nvSpPr>
          <p:spPr bwMode="auto">
            <a:xfrm>
              <a:off x="2592" y="2112"/>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Data-based </a:t>
              </a:r>
            </a:p>
            <a:p>
              <a:pPr algn="ctr"/>
              <a:r>
                <a:rPr lang="en-US">
                  <a:solidFill>
                    <a:srgbClr val="000066"/>
                  </a:solidFill>
                  <a:ea typeface="Arial" pitchFamily="-1" charset="0"/>
                  <a:cs typeface="Arial" pitchFamily="-1" charset="0"/>
                </a:rPr>
                <a:t>Action Plan</a:t>
              </a:r>
            </a:p>
          </p:txBody>
        </p:sp>
        <p:sp>
          <p:nvSpPr>
            <p:cNvPr id="162835" name="Oval 5">
              <a:hlinkClick r:id="rId7" action="ppaction://hlinksldjump"/>
            </p:cNvPr>
            <p:cNvSpPr>
              <a:spLocks noChangeArrowheads="1"/>
            </p:cNvSpPr>
            <p:nvPr/>
          </p:nvSpPr>
          <p:spPr bwMode="auto">
            <a:xfrm>
              <a:off x="374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Implementation</a:t>
              </a:r>
            </a:p>
          </p:txBody>
        </p:sp>
        <p:sp>
          <p:nvSpPr>
            <p:cNvPr id="162836" name="Oval 6">
              <a:hlinkClick r:id="rId8" action="ppaction://hlinksldjump"/>
            </p:cNvPr>
            <p:cNvSpPr>
              <a:spLocks noChangeArrowheads="1"/>
            </p:cNvSpPr>
            <p:nvPr/>
          </p:nvSpPr>
          <p:spPr bwMode="auto">
            <a:xfrm>
              <a:off x="1584" y="3120"/>
              <a:ext cx="1440" cy="672"/>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ea typeface="Arial" pitchFamily="-1" charset="0"/>
                  <a:cs typeface="Arial" pitchFamily="-1" charset="0"/>
                </a:rPr>
                <a:t>Evaluation</a:t>
              </a:r>
            </a:p>
          </p:txBody>
        </p:sp>
        <p:cxnSp>
          <p:nvCxnSpPr>
            <p:cNvPr id="162837" name="AutoShape 7"/>
            <p:cNvCxnSpPr>
              <a:cxnSpLocks noChangeShapeType="1"/>
              <a:stCxn id="162833" idx="4"/>
              <a:endCxn id="162832" idx="0"/>
            </p:cNvCxnSpPr>
            <p:nvPr/>
          </p:nvCxnSpPr>
          <p:spPr bwMode="auto">
            <a:xfrm>
              <a:off x="3312" y="864"/>
              <a:ext cx="0" cy="288"/>
            </a:xfrm>
            <a:prstGeom prst="straightConnector1">
              <a:avLst/>
            </a:prstGeom>
            <a:noFill/>
            <a:ln w="63500">
              <a:solidFill>
                <a:schemeClr val="tx1"/>
              </a:solidFill>
              <a:round/>
              <a:headEnd/>
              <a:tailEnd type="triangle" w="med" len="med"/>
            </a:ln>
          </p:spPr>
        </p:cxnSp>
        <p:cxnSp>
          <p:nvCxnSpPr>
            <p:cNvPr id="162838" name="AutoShape 8"/>
            <p:cNvCxnSpPr>
              <a:cxnSpLocks noChangeShapeType="1"/>
              <a:stCxn id="162835" idx="2"/>
              <a:endCxn id="162836" idx="6"/>
            </p:cNvCxnSpPr>
            <p:nvPr/>
          </p:nvCxnSpPr>
          <p:spPr bwMode="auto">
            <a:xfrm flipH="1">
              <a:off x="3024" y="3456"/>
              <a:ext cx="720" cy="0"/>
            </a:xfrm>
            <a:prstGeom prst="straightConnector1">
              <a:avLst/>
            </a:prstGeom>
            <a:noFill/>
            <a:ln w="63500">
              <a:solidFill>
                <a:schemeClr val="tx1"/>
              </a:solidFill>
              <a:round/>
              <a:headEnd/>
              <a:tailEnd type="triangle" w="med" len="med"/>
            </a:ln>
          </p:spPr>
        </p:cxnSp>
        <p:cxnSp>
          <p:nvCxnSpPr>
            <p:cNvPr id="162839" name="AutoShape 9"/>
            <p:cNvCxnSpPr>
              <a:cxnSpLocks noChangeShapeType="1"/>
              <a:stCxn id="162834" idx="5"/>
              <a:endCxn id="162835" idx="0"/>
            </p:cNvCxnSpPr>
            <p:nvPr/>
          </p:nvCxnSpPr>
          <p:spPr bwMode="auto">
            <a:xfrm>
              <a:off x="3821" y="2686"/>
              <a:ext cx="643" cy="434"/>
            </a:xfrm>
            <a:prstGeom prst="straightConnector1">
              <a:avLst/>
            </a:prstGeom>
            <a:noFill/>
            <a:ln w="63500">
              <a:solidFill>
                <a:schemeClr val="tx1"/>
              </a:solidFill>
              <a:round/>
              <a:headEnd/>
              <a:tailEnd type="triangle" w="med" len="med"/>
            </a:ln>
          </p:spPr>
        </p:cxnSp>
        <p:cxnSp>
          <p:nvCxnSpPr>
            <p:cNvPr id="162840" name="AutoShape 10"/>
            <p:cNvCxnSpPr>
              <a:cxnSpLocks noChangeShapeType="1"/>
              <a:stCxn id="162836" idx="0"/>
              <a:endCxn id="162834" idx="3"/>
            </p:cNvCxnSpPr>
            <p:nvPr/>
          </p:nvCxnSpPr>
          <p:spPr bwMode="auto">
            <a:xfrm flipV="1">
              <a:off x="2304" y="2686"/>
              <a:ext cx="499" cy="434"/>
            </a:xfrm>
            <a:prstGeom prst="straightConnector1">
              <a:avLst/>
            </a:prstGeom>
            <a:noFill/>
            <a:ln w="63500">
              <a:solidFill>
                <a:schemeClr val="tx1"/>
              </a:solidFill>
              <a:round/>
              <a:headEnd/>
              <a:tailEnd type="triangle" w="med" len="med"/>
            </a:ln>
          </p:spPr>
        </p:cxnSp>
        <p:cxnSp>
          <p:nvCxnSpPr>
            <p:cNvPr id="162841" name="AutoShape 11"/>
            <p:cNvCxnSpPr>
              <a:cxnSpLocks noChangeShapeType="1"/>
              <a:stCxn id="162832" idx="4"/>
              <a:endCxn id="162834" idx="0"/>
            </p:cNvCxnSpPr>
            <p:nvPr/>
          </p:nvCxnSpPr>
          <p:spPr bwMode="auto">
            <a:xfrm>
              <a:off x="3312" y="1824"/>
              <a:ext cx="0" cy="288"/>
            </a:xfrm>
            <a:prstGeom prst="straightConnector1">
              <a:avLst/>
            </a:prstGeom>
            <a:noFill/>
            <a:ln w="63500">
              <a:solidFill>
                <a:schemeClr val="tx1"/>
              </a:solidFill>
              <a:round/>
              <a:headEnd/>
              <a:tailEnd type="triangle" w="med" len="med"/>
            </a:ln>
          </p:spPr>
        </p:cxnSp>
      </p:grpSp>
      <p:grpSp>
        <p:nvGrpSpPr>
          <p:cNvPr id="3" name="Group 14"/>
          <p:cNvGrpSpPr>
            <a:grpSpLocks/>
          </p:cNvGrpSpPr>
          <p:nvPr/>
        </p:nvGrpSpPr>
        <p:grpSpPr bwMode="auto">
          <a:xfrm>
            <a:off x="-381000" y="3048000"/>
            <a:ext cx="8077200" cy="4800600"/>
            <a:chOff x="384" y="384"/>
            <a:chExt cx="5088" cy="3024"/>
          </a:xfrm>
        </p:grpSpPr>
        <p:sp>
          <p:nvSpPr>
            <p:cNvPr id="162821" name="Line 15"/>
            <p:cNvSpPr>
              <a:spLocks noChangeShapeType="1"/>
            </p:cNvSpPr>
            <p:nvPr/>
          </p:nvSpPr>
          <p:spPr bwMode="auto">
            <a:xfrm flipV="1">
              <a:off x="1317" y="1485"/>
              <a:ext cx="2955" cy="867"/>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2822" name="Line 16"/>
            <p:cNvSpPr>
              <a:spLocks noChangeShapeType="1"/>
            </p:cNvSpPr>
            <p:nvPr/>
          </p:nvSpPr>
          <p:spPr bwMode="auto">
            <a:xfrm>
              <a:off x="2925" y="732"/>
              <a:ext cx="51" cy="2244"/>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2823" name="Line 17"/>
            <p:cNvSpPr>
              <a:spLocks noChangeShapeType="1"/>
            </p:cNvSpPr>
            <p:nvPr/>
          </p:nvSpPr>
          <p:spPr bwMode="auto">
            <a:xfrm>
              <a:off x="1248" y="1479"/>
              <a:ext cx="3312" cy="969"/>
            </a:xfrm>
            <a:prstGeom prst="line">
              <a:avLst/>
            </a:prstGeom>
            <a:noFill/>
            <a:ln w="25400">
              <a:solidFill>
                <a:schemeClr val="bg2"/>
              </a:solidFill>
              <a:round/>
              <a:headEnd/>
              <a:tailEnd/>
            </a:ln>
          </p:spPr>
          <p:txBody>
            <a:bodyPr>
              <a:prstTxWarp prst="textNoShape">
                <a:avLst/>
              </a:prstTxWarp>
            </a:bodyPr>
            <a:lstStyle/>
            <a:p>
              <a:endParaRPr lang="en-US"/>
            </a:p>
          </p:txBody>
        </p:sp>
        <p:sp>
          <p:nvSpPr>
            <p:cNvPr id="162824" name="Oval 18"/>
            <p:cNvSpPr>
              <a:spLocks noChangeArrowheads="1"/>
            </p:cNvSpPr>
            <p:nvPr/>
          </p:nvSpPr>
          <p:spPr bwMode="auto">
            <a:xfrm>
              <a:off x="1248" y="624"/>
              <a:ext cx="3312" cy="2448"/>
            </a:xfrm>
            <a:prstGeom prst="ellipse">
              <a:avLst/>
            </a:prstGeom>
            <a:noFill/>
            <a:ln w="28575">
              <a:solidFill>
                <a:schemeClr val="bg2"/>
              </a:solidFill>
              <a:round/>
              <a:headEnd/>
              <a:tailEnd/>
            </a:ln>
          </p:spPr>
          <p:txBody>
            <a:bodyPr wrap="none" anchor="ctr">
              <a:prstTxWarp prst="textNoShape">
                <a:avLst/>
              </a:prstTxWarp>
            </a:bodyPr>
            <a:lstStyle/>
            <a:p>
              <a:endParaRPr lang="en-US" sz="1800"/>
            </a:p>
          </p:txBody>
        </p:sp>
        <p:sp>
          <p:nvSpPr>
            <p:cNvPr id="162825" name="Oval 19"/>
            <p:cNvSpPr>
              <a:spLocks noChangeArrowheads="1"/>
            </p:cNvSpPr>
            <p:nvPr/>
          </p:nvSpPr>
          <p:spPr bwMode="auto">
            <a:xfrm>
              <a:off x="2006" y="384"/>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Relevant &amp;</a:t>
              </a:r>
            </a:p>
            <a:p>
              <a:pPr algn="ctr"/>
              <a:r>
                <a:rPr lang="en-US">
                  <a:solidFill>
                    <a:srgbClr val="0033CC"/>
                  </a:solidFill>
                  <a:latin typeface="Tahoma" pitchFamily="-1" charset="0"/>
                  <a:ea typeface="Arial" pitchFamily="-1" charset="0"/>
                  <a:cs typeface="Arial" pitchFamily="-1" charset="0"/>
                </a:rPr>
                <a:t>Measurable</a:t>
              </a:r>
            </a:p>
            <a:p>
              <a:pPr algn="ctr"/>
              <a:r>
                <a:rPr lang="en-US">
                  <a:solidFill>
                    <a:srgbClr val="0033CC"/>
                  </a:solidFill>
                  <a:latin typeface="Tahoma" pitchFamily="-1" charset="0"/>
                  <a:ea typeface="Arial" pitchFamily="-1" charset="0"/>
                  <a:cs typeface="Arial" pitchFamily="-1" charset="0"/>
                </a:rPr>
                <a:t>Indicators</a:t>
              </a:r>
            </a:p>
          </p:txBody>
        </p:sp>
        <p:sp>
          <p:nvSpPr>
            <p:cNvPr id="162826" name="Oval 20"/>
            <p:cNvSpPr>
              <a:spLocks noChangeArrowheads="1"/>
            </p:cNvSpPr>
            <p:nvPr/>
          </p:nvSpPr>
          <p:spPr bwMode="auto">
            <a:xfrm>
              <a:off x="384" y="1008"/>
              <a:ext cx="1885"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Team-based</a:t>
              </a:r>
            </a:p>
            <a:p>
              <a:pPr algn="ctr"/>
              <a:r>
                <a:rPr lang="en-US">
                  <a:solidFill>
                    <a:srgbClr val="0033CC"/>
                  </a:solidFill>
                  <a:latin typeface="Tahoma" pitchFamily="-1" charset="0"/>
                  <a:ea typeface="Arial" pitchFamily="-1" charset="0"/>
                  <a:cs typeface="Arial" pitchFamily="-1" charset="0"/>
                </a:rPr>
                <a:t>Decision Making &amp;</a:t>
              </a:r>
            </a:p>
            <a:p>
              <a:pPr algn="ctr"/>
              <a:r>
                <a:rPr lang="en-US">
                  <a:solidFill>
                    <a:srgbClr val="0033CC"/>
                  </a:solidFill>
                  <a:latin typeface="Tahoma" pitchFamily="-1" charset="0"/>
                  <a:ea typeface="Arial" pitchFamily="-1" charset="0"/>
                  <a:cs typeface="Arial" pitchFamily="-1" charset="0"/>
                </a:rPr>
                <a:t>Planning</a:t>
              </a:r>
            </a:p>
          </p:txBody>
        </p:sp>
        <p:sp>
          <p:nvSpPr>
            <p:cNvPr id="162827" name="Oval 21"/>
            <p:cNvSpPr>
              <a:spLocks noChangeArrowheads="1"/>
            </p:cNvSpPr>
            <p:nvPr/>
          </p:nvSpPr>
          <p:spPr bwMode="auto">
            <a:xfrm>
              <a:off x="432" y="2016"/>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Continuous</a:t>
              </a:r>
            </a:p>
            <a:p>
              <a:pPr algn="ctr"/>
              <a:r>
                <a:rPr lang="en-US">
                  <a:solidFill>
                    <a:srgbClr val="0033CC"/>
                  </a:solidFill>
                  <a:latin typeface="Tahoma" pitchFamily="-1" charset="0"/>
                  <a:ea typeface="Arial" pitchFamily="-1" charset="0"/>
                  <a:cs typeface="Arial" pitchFamily="-1" charset="0"/>
                </a:rPr>
                <a:t>Monitoring</a:t>
              </a:r>
            </a:p>
          </p:txBody>
        </p:sp>
        <p:sp>
          <p:nvSpPr>
            <p:cNvPr id="162828" name="Oval 22"/>
            <p:cNvSpPr>
              <a:spLocks noChangeArrowheads="1"/>
            </p:cNvSpPr>
            <p:nvPr/>
          </p:nvSpPr>
          <p:spPr bwMode="auto">
            <a:xfrm>
              <a:off x="2006" y="2592"/>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Regular</a:t>
              </a:r>
            </a:p>
            <a:p>
              <a:pPr algn="ctr"/>
              <a:r>
                <a:rPr lang="en-US">
                  <a:solidFill>
                    <a:srgbClr val="0033CC"/>
                  </a:solidFill>
                  <a:latin typeface="Tahoma" pitchFamily="-1" charset="0"/>
                  <a:ea typeface="Arial" pitchFamily="-1" charset="0"/>
                  <a:cs typeface="Arial" pitchFamily="-1" charset="0"/>
                </a:rPr>
                <a:t>Review</a:t>
              </a:r>
            </a:p>
          </p:txBody>
        </p:sp>
        <p:sp>
          <p:nvSpPr>
            <p:cNvPr id="162829" name="Oval 23"/>
            <p:cNvSpPr>
              <a:spLocks noChangeArrowheads="1"/>
            </p:cNvSpPr>
            <p:nvPr/>
          </p:nvSpPr>
          <p:spPr bwMode="auto">
            <a:xfrm>
              <a:off x="3638" y="2016"/>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Effective</a:t>
              </a:r>
            </a:p>
            <a:p>
              <a:pPr algn="ctr"/>
              <a:r>
                <a:rPr lang="en-US">
                  <a:solidFill>
                    <a:srgbClr val="0033CC"/>
                  </a:solidFill>
                  <a:latin typeface="Tahoma" pitchFamily="-1" charset="0"/>
                  <a:ea typeface="Arial" pitchFamily="-1" charset="0"/>
                  <a:cs typeface="Arial" pitchFamily="-1" charset="0"/>
                </a:rPr>
                <a:t>Visual Displays</a:t>
              </a:r>
            </a:p>
          </p:txBody>
        </p:sp>
        <p:sp>
          <p:nvSpPr>
            <p:cNvPr id="162830" name="Oval 24"/>
            <p:cNvSpPr>
              <a:spLocks noChangeArrowheads="1"/>
            </p:cNvSpPr>
            <p:nvPr/>
          </p:nvSpPr>
          <p:spPr bwMode="auto">
            <a:xfrm>
              <a:off x="3542" y="960"/>
              <a:ext cx="1834" cy="816"/>
            </a:xfrm>
            <a:prstGeom prst="ellipse">
              <a:avLst/>
            </a:prstGeom>
            <a:solidFill>
              <a:srgbClr val="FFFF99"/>
            </a:solidFill>
            <a:ln w="9525">
              <a:solidFill>
                <a:schemeClr val="tx1"/>
              </a:solidFill>
              <a:round/>
              <a:headEnd/>
              <a:tailEnd/>
            </a:ln>
          </p:spPr>
          <p:txBody>
            <a:bodyPr wrap="none" anchor="ctr">
              <a:prstTxWarp prst="textNoShape">
                <a:avLst/>
              </a:prstTxWarp>
            </a:bodyPr>
            <a:lstStyle/>
            <a:p>
              <a:pPr algn="ctr"/>
              <a:r>
                <a:rPr lang="en-US">
                  <a:solidFill>
                    <a:srgbClr val="0033CC"/>
                  </a:solidFill>
                  <a:latin typeface="Tahoma" pitchFamily="-1" charset="0"/>
                  <a:ea typeface="Arial" pitchFamily="-1" charset="0"/>
                  <a:cs typeface="Arial" pitchFamily="-1" charset="0"/>
                </a:rPr>
                <a:t>Efficient</a:t>
              </a:r>
            </a:p>
            <a:p>
              <a:pPr algn="ctr"/>
              <a:r>
                <a:rPr lang="en-US">
                  <a:solidFill>
                    <a:srgbClr val="0033CC"/>
                  </a:solidFill>
                  <a:latin typeface="Tahoma" pitchFamily="-1" charset="0"/>
                  <a:ea typeface="Arial" pitchFamily="-1" charset="0"/>
                  <a:cs typeface="Arial" pitchFamily="-1" charset="0"/>
                </a:rPr>
                <a:t>Input, Storage, &amp;</a:t>
              </a:r>
            </a:p>
            <a:p>
              <a:pPr algn="ctr"/>
              <a:r>
                <a:rPr lang="en-US">
                  <a:solidFill>
                    <a:srgbClr val="0033CC"/>
                  </a:solidFill>
                  <a:latin typeface="Tahoma" pitchFamily="-1" charset="0"/>
                  <a:ea typeface="Arial" pitchFamily="-1" charset="0"/>
                  <a:cs typeface="Arial" pitchFamily="-1" charset="0"/>
                </a:rPr>
                <a:t>Retrieval</a:t>
              </a:r>
            </a:p>
          </p:txBody>
        </p:sp>
        <p:sp>
          <p:nvSpPr>
            <p:cNvPr id="162831" name="Oval 25"/>
            <p:cNvSpPr>
              <a:spLocks noChangeArrowheads="1"/>
            </p:cNvSpPr>
            <p:nvPr/>
          </p:nvSpPr>
          <p:spPr bwMode="auto">
            <a:xfrm>
              <a:off x="2197" y="1590"/>
              <a:ext cx="1529" cy="714"/>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a:solidFill>
                    <a:srgbClr val="000066"/>
                  </a:solidFill>
                  <a:latin typeface="Tahoma" pitchFamily="-1" charset="0"/>
                  <a:ea typeface="Arial" pitchFamily="-1" charset="0"/>
                  <a:cs typeface="Arial" pitchFamily="-1" charset="0"/>
                </a:rPr>
                <a:t>Evaluation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0.0 4.71785E-7 L 0.10833 -0.33858 " pathEditMode="relative" rAng="0" ptsTypes="AA">
                                      <p:cBhvr>
                                        <p:cTn id="10" dur="2000" fill="hold"/>
                                        <p:tgtEl>
                                          <p:spTgt spid="3"/>
                                        </p:tgtEl>
                                        <p:attrNameLst>
                                          <p:attrName>ppt_x</p:attrName>
                                          <p:attrName>ppt_y</p:attrName>
                                        </p:attrNameLst>
                                      </p:cBhvr>
                                      <p:rCtr x="5400" y="-16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
          <p:cNvGrpSpPr/>
          <p:nvPr/>
        </p:nvGrpSpPr>
        <p:grpSpPr>
          <a:xfrm>
            <a:off x="-140380" y="5257800"/>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12"/>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
        <p:nvSpPr>
          <p:cNvPr id="166914" name="Rectangle 2"/>
          <p:cNvSpPr>
            <a:spLocks noGrp="1" noChangeArrowheads="1"/>
          </p:cNvSpPr>
          <p:nvPr>
            <p:ph type="title"/>
          </p:nvPr>
        </p:nvSpPr>
        <p:spPr/>
        <p:txBody>
          <a:bodyPr/>
          <a:lstStyle/>
          <a:p>
            <a:pPr eaLnBrk="1" hangingPunct="1"/>
            <a:r>
              <a:rPr lang="en-US" sz="4800" dirty="0" smtClean="0">
                <a:latin typeface="Britannic Bold" pitchFamily="-108" charset="0"/>
                <a:ea typeface="Britannic Bold" pitchFamily="-108" charset="0"/>
                <a:cs typeface="Britannic Bold" pitchFamily="-108" charset="0"/>
              </a:rPr>
              <a:t>In other words...</a:t>
            </a:r>
            <a:br>
              <a:rPr lang="en-US" sz="4800" dirty="0" smtClean="0">
                <a:latin typeface="Britannic Bold" pitchFamily="-108" charset="0"/>
                <a:ea typeface="Britannic Bold" pitchFamily="-108" charset="0"/>
                <a:cs typeface="Britannic Bold" pitchFamily="-108" charset="0"/>
              </a:rPr>
            </a:br>
            <a:endParaRPr lang="en-US" sz="4800" dirty="0" smtClean="0">
              <a:latin typeface="Britannic Bold" pitchFamily="-108" charset="0"/>
              <a:ea typeface="Britannic Bold" pitchFamily="-108" charset="0"/>
              <a:cs typeface="Britannic Bold" pitchFamily="-108" charset="0"/>
            </a:endParaRPr>
          </a:p>
        </p:txBody>
      </p:sp>
      <p:grpSp>
        <p:nvGrpSpPr>
          <p:cNvPr id="2" name="Group 1"/>
          <p:cNvGrpSpPr/>
          <p:nvPr/>
        </p:nvGrpSpPr>
        <p:grpSpPr>
          <a:xfrm>
            <a:off x="1219200" y="1295400"/>
            <a:ext cx="6172200" cy="4419600"/>
            <a:chOff x="1219200" y="1371600"/>
            <a:chExt cx="6172200" cy="4419600"/>
          </a:xfrm>
        </p:grpSpPr>
        <p:sp>
          <p:nvSpPr>
            <p:cNvPr id="6147" name="Oval 3"/>
            <p:cNvSpPr>
              <a:spLocks noChangeArrowheads="1"/>
            </p:cNvSpPr>
            <p:nvPr/>
          </p:nvSpPr>
          <p:spPr bwMode="auto">
            <a:xfrm>
              <a:off x="4191000" y="1728788"/>
              <a:ext cx="1981200" cy="1014412"/>
            </a:xfrm>
            <a:prstGeom prst="ellipse">
              <a:avLst/>
            </a:prstGeom>
            <a:noFill/>
            <a:ln w="9525">
              <a:solidFill>
                <a:schemeClr val="tx1"/>
              </a:solidFill>
              <a:round/>
              <a:headEnd/>
              <a:tailEnd/>
            </a:ln>
          </p:spPr>
          <p:txBody>
            <a:bodyPr wrap="none" anchor="ctr">
              <a:prstTxWarp prst="textNoShape">
                <a:avLst/>
              </a:prstTxWarp>
            </a:bodyPr>
            <a:lstStyle/>
            <a:p>
              <a:pPr algn="ctr"/>
              <a:r>
                <a:rPr lang="en-US" b="1">
                  <a:latin typeface="Britannic Bold" pitchFamily="-108" charset="0"/>
                  <a:ea typeface="Britannic Bold" pitchFamily="-108" charset="0"/>
                  <a:cs typeface="Britannic Bold" pitchFamily="-108" charset="0"/>
                </a:rPr>
                <a:t>Student</a:t>
              </a:r>
            </a:p>
          </p:txBody>
        </p:sp>
        <p:sp>
          <p:nvSpPr>
            <p:cNvPr id="6148" name="Oval 4"/>
            <p:cNvSpPr>
              <a:spLocks noChangeArrowheads="1"/>
            </p:cNvSpPr>
            <p:nvPr/>
          </p:nvSpPr>
          <p:spPr bwMode="auto">
            <a:xfrm>
              <a:off x="3175000" y="1600200"/>
              <a:ext cx="3302000" cy="1843088"/>
            </a:xfrm>
            <a:prstGeom prst="ellipse">
              <a:avLst/>
            </a:prstGeom>
            <a:noFill/>
            <a:ln w="9525">
              <a:solidFill>
                <a:schemeClr val="tx1"/>
              </a:solidFill>
              <a:round/>
              <a:headEnd/>
              <a:tailEnd/>
            </a:ln>
          </p:spPr>
          <p:txBody>
            <a:bodyPr wrap="none" anchor="ctr">
              <a:prstTxWarp prst="textNoShape">
                <a:avLst/>
              </a:prstTxWarp>
            </a:bodyPr>
            <a:lstStyle/>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r>
                <a:rPr lang="en-US" b="1">
                  <a:latin typeface="Britannic Bold" pitchFamily="-108" charset="0"/>
                  <a:ea typeface="Britannic Bold" pitchFamily="-108" charset="0"/>
                  <a:cs typeface="Britannic Bold" pitchFamily="-108" charset="0"/>
                </a:rPr>
                <a:t>Classroom</a:t>
              </a:r>
            </a:p>
          </p:txBody>
        </p:sp>
        <p:sp>
          <p:nvSpPr>
            <p:cNvPr id="6149" name="Oval 5"/>
            <p:cNvSpPr>
              <a:spLocks noChangeArrowheads="1"/>
            </p:cNvSpPr>
            <p:nvPr/>
          </p:nvSpPr>
          <p:spPr bwMode="auto">
            <a:xfrm>
              <a:off x="2538413" y="1524000"/>
              <a:ext cx="4243387" cy="2579688"/>
            </a:xfrm>
            <a:prstGeom prst="ellipse">
              <a:avLst/>
            </a:prstGeom>
            <a:noFill/>
            <a:ln w="9525">
              <a:solidFill>
                <a:schemeClr val="tx1"/>
              </a:solidFill>
              <a:round/>
              <a:headEnd/>
              <a:tailEnd/>
            </a:ln>
          </p:spPr>
          <p:txBody>
            <a:bodyPr wrap="none" anchor="ctr">
              <a:prstTxWarp prst="textNoShape">
                <a:avLst/>
              </a:prstTxWarp>
            </a:bodyPr>
            <a:lstStyle/>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r>
                <a:rPr lang="en-US" b="1">
                  <a:latin typeface="Britannic Bold" pitchFamily="-108" charset="0"/>
                  <a:ea typeface="Britannic Bold" pitchFamily="-108" charset="0"/>
                  <a:cs typeface="Britannic Bold" pitchFamily="-108" charset="0"/>
                </a:rPr>
                <a:t>School</a:t>
              </a:r>
            </a:p>
          </p:txBody>
        </p:sp>
        <p:sp>
          <p:nvSpPr>
            <p:cNvPr id="6150" name="Oval 6"/>
            <p:cNvSpPr>
              <a:spLocks noChangeArrowheads="1"/>
            </p:cNvSpPr>
            <p:nvPr/>
          </p:nvSpPr>
          <p:spPr bwMode="auto">
            <a:xfrm>
              <a:off x="1219200" y="1371600"/>
              <a:ext cx="6172200" cy="4038600"/>
            </a:xfrm>
            <a:prstGeom prst="ellipse">
              <a:avLst/>
            </a:prstGeom>
            <a:noFill/>
            <a:ln w="9525">
              <a:solidFill>
                <a:schemeClr val="tx1"/>
              </a:solidFill>
              <a:round/>
              <a:headEnd/>
              <a:tailEnd/>
            </a:ln>
          </p:spPr>
          <p:txBody>
            <a:bodyPr wrap="none" anchor="ctr">
              <a:prstTxWarp prst="textNoShape">
                <a:avLst/>
              </a:prstTxWarp>
            </a:bodyPr>
            <a:lstStyle/>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endParaRPr lang="en-US" b="1">
                <a:latin typeface="Britannic Bold" pitchFamily="-108" charset="0"/>
                <a:ea typeface="Britannic Bold" pitchFamily="-108" charset="0"/>
                <a:cs typeface="Britannic Bold" pitchFamily="-108" charset="0"/>
              </a:endParaRPr>
            </a:p>
            <a:p>
              <a:pPr algn="ctr"/>
              <a:r>
                <a:rPr lang="en-US" b="1">
                  <a:latin typeface="Britannic Bold" pitchFamily="-108" charset="0"/>
                  <a:ea typeface="Britannic Bold" pitchFamily="-108" charset="0"/>
                  <a:cs typeface="Britannic Bold" pitchFamily="-108" charset="0"/>
                </a:rPr>
                <a:t>State</a:t>
              </a:r>
            </a:p>
          </p:txBody>
        </p:sp>
        <p:sp>
          <p:nvSpPr>
            <p:cNvPr id="6151" name="Oval 7"/>
            <p:cNvSpPr>
              <a:spLocks noChangeArrowheads="1"/>
            </p:cNvSpPr>
            <p:nvPr/>
          </p:nvSpPr>
          <p:spPr bwMode="auto">
            <a:xfrm>
              <a:off x="1981200" y="1447800"/>
              <a:ext cx="5029200" cy="3352800"/>
            </a:xfrm>
            <a:prstGeom prst="ellipse">
              <a:avLst/>
            </a:prstGeom>
            <a:noFill/>
            <a:ln w="9525">
              <a:solidFill>
                <a:schemeClr val="tx1"/>
              </a:solidFill>
              <a:round/>
              <a:headEnd/>
              <a:tailEnd/>
            </a:ln>
          </p:spPr>
          <p:txBody>
            <a:bodyPr wrap="none" anchor="ctr">
              <a:prstTxWarp prst="textNoShape">
                <a:avLst/>
              </a:prstTxWarp>
            </a:bodyPr>
            <a:lstStyle/>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endParaRPr lang="en-US" b="1" dirty="0">
                <a:latin typeface="Britannic Bold" pitchFamily="-108" charset="0"/>
                <a:ea typeface="Britannic Bold" pitchFamily="-108" charset="0"/>
                <a:cs typeface="Britannic Bold" pitchFamily="-108" charset="0"/>
              </a:endParaRPr>
            </a:p>
            <a:p>
              <a:pPr algn="ctr"/>
              <a:r>
                <a:rPr lang="en-US" b="1" dirty="0">
                  <a:latin typeface="Britannic Bold" pitchFamily="-108" charset="0"/>
                  <a:ea typeface="Britannic Bold" pitchFamily="-108" charset="0"/>
                  <a:cs typeface="Britannic Bold" pitchFamily="-108" charset="0"/>
                </a:rPr>
                <a:t>District</a:t>
              </a:r>
            </a:p>
          </p:txBody>
        </p:sp>
        <p:sp>
          <p:nvSpPr>
            <p:cNvPr id="6152" name="AutoShape 8"/>
            <p:cNvSpPr>
              <a:spLocks noChangeArrowheads="1"/>
            </p:cNvSpPr>
            <p:nvPr/>
          </p:nvSpPr>
          <p:spPr bwMode="auto">
            <a:xfrm rot="716746">
              <a:off x="2438400" y="1752600"/>
              <a:ext cx="1524000" cy="4038600"/>
            </a:xfrm>
            <a:prstGeom prst="curvedRightArrow">
              <a:avLst>
                <a:gd name="adj1" fmla="val 27580"/>
                <a:gd name="adj2" fmla="val 105534"/>
                <a:gd name="adj3" fmla="val 48944"/>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sz="1800">
                <a:latin typeface="Britannic Bold" pitchFamily="-108" charset="0"/>
                <a:ea typeface="Britannic Bold" pitchFamily="-108" charset="0"/>
                <a:cs typeface="Britannic Bold" pitchFamily="-108" charset="0"/>
              </a:endParaRPr>
            </a:p>
          </p:txBody>
        </p:sp>
        <p:sp>
          <p:nvSpPr>
            <p:cNvPr id="6153" name="AutoShape 9"/>
            <p:cNvSpPr>
              <a:spLocks noChangeArrowheads="1"/>
            </p:cNvSpPr>
            <p:nvPr/>
          </p:nvSpPr>
          <p:spPr bwMode="auto">
            <a:xfrm rot="-9728514">
              <a:off x="5562600" y="1752600"/>
              <a:ext cx="1524000" cy="4038600"/>
            </a:xfrm>
            <a:prstGeom prst="curvedRightArrow">
              <a:avLst>
                <a:gd name="adj1" fmla="val 27580"/>
                <a:gd name="adj2" fmla="val 105534"/>
                <a:gd name="adj3" fmla="val 48944"/>
              </a:avLst>
            </a:prstGeom>
            <a:solidFill>
              <a:srgbClr val="FFCCFF"/>
            </a:solidFill>
            <a:ln w="9525">
              <a:solidFill>
                <a:schemeClr val="tx1"/>
              </a:solidFill>
              <a:miter lim="800000"/>
              <a:headEnd/>
              <a:tailEnd/>
            </a:ln>
          </p:spPr>
          <p:txBody>
            <a:bodyPr wrap="none" anchor="ctr">
              <a:prstTxWarp prst="textNoShape">
                <a:avLst/>
              </a:prstTxWarp>
            </a:bodyPr>
            <a:lstStyle/>
            <a:p>
              <a:endParaRPr lang="en-US" sz="1800">
                <a:latin typeface="Britannic Bold" pitchFamily="-108" charset="0"/>
                <a:ea typeface="Britannic Bold" pitchFamily="-108" charset="0"/>
                <a:cs typeface="Britannic Bold" pitchFamily="-108" charset="0"/>
              </a:endParaRPr>
            </a:p>
          </p:txBody>
        </p:sp>
      </p:grpSp>
      <p:sp>
        <p:nvSpPr>
          <p:cNvPr id="166922" name="Rectangle 2"/>
          <p:cNvSpPr txBox="1">
            <a:spLocks noChangeArrowheads="1"/>
          </p:cNvSpPr>
          <p:nvPr/>
        </p:nvSpPr>
        <p:spPr bwMode="auto">
          <a:xfrm>
            <a:off x="457200" y="5562600"/>
            <a:ext cx="8229600" cy="1143000"/>
          </a:xfrm>
          <a:prstGeom prst="rect">
            <a:avLst/>
          </a:prstGeom>
          <a:noFill/>
          <a:ln w="9525">
            <a:noFill/>
            <a:miter lim="800000"/>
            <a:headEnd/>
            <a:tailEnd/>
          </a:ln>
        </p:spPr>
        <p:txBody>
          <a:bodyPr anchor="ctr">
            <a:prstTxWarp prst="textNoShape">
              <a:avLst/>
            </a:prstTxWarp>
          </a:bodyPr>
          <a:lstStyle/>
          <a:p>
            <a:pPr algn="ctr"/>
            <a:r>
              <a:rPr lang="en-US" sz="4800">
                <a:solidFill>
                  <a:schemeClr val="tx2"/>
                </a:solidFill>
                <a:latin typeface="Britannic Bold" pitchFamily="-108" charset="0"/>
                <a:ea typeface="Britannic Bold" pitchFamily="-108" charset="0"/>
                <a:cs typeface="Britannic Bold" pitchFamily="-108" charset="0"/>
              </a:rPr>
              <a:t>Implementation Levels</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smtClean="0">
                <a:solidFill>
                  <a:schemeClr val="bg1"/>
                </a:solidFill>
              </a:rPr>
              <a:t>Key Systems Features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7009091"/>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990600" y="25908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34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0" y="3257778"/>
            <a:ext cx="4495800" cy="3600222"/>
          </a:xfrm>
          <a:prstGeom prst="rect">
            <a:avLst/>
          </a:prstGeom>
        </p:spPr>
      </p:pic>
      <p:sp>
        <p:nvSpPr>
          <p:cNvPr id="2" name="Title 1"/>
          <p:cNvSpPr>
            <a:spLocks noGrp="1"/>
          </p:cNvSpPr>
          <p:nvPr>
            <p:ph type="title"/>
          </p:nvPr>
        </p:nvSpPr>
        <p:spPr>
          <a:solidFill>
            <a:srgbClr val="008000"/>
          </a:solidFill>
        </p:spPr>
        <p:txBody>
          <a:bodyPr/>
          <a:lstStyle/>
          <a:p>
            <a:r>
              <a:rPr lang="en-US" dirty="0" smtClean="0">
                <a:solidFill>
                  <a:schemeClr val="bg1"/>
                </a:solidFill>
              </a:rPr>
              <a:t>Action Planning</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Process of </a:t>
            </a:r>
            <a:r>
              <a:rPr lang="en-US" u="sng" dirty="0">
                <a:solidFill>
                  <a:srgbClr val="008000"/>
                </a:solidFill>
              </a:rPr>
              <a:t>organizing</a:t>
            </a:r>
            <a:r>
              <a:rPr lang="en-US" dirty="0"/>
              <a:t> and using resources to enable individuals to engage in </a:t>
            </a:r>
            <a:r>
              <a:rPr lang="en-US" u="sng" dirty="0">
                <a:solidFill>
                  <a:srgbClr val="008000"/>
                </a:solidFill>
              </a:rPr>
              <a:t>activities</a:t>
            </a:r>
            <a:r>
              <a:rPr lang="en-US" dirty="0"/>
              <a:t> designed to achieve specific and important </a:t>
            </a:r>
            <a:r>
              <a:rPr lang="en-US" u="sng" dirty="0">
                <a:solidFill>
                  <a:srgbClr val="008000"/>
                </a:solidFill>
              </a:rPr>
              <a:t>outcomes </a:t>
            </a:r>
          </a:p>
        </p:txBody>
      </p:sp>
    </p:spTree>
    <p:extLst>
      <p:ext uri="{BB962C8B-B14F-4D97-AF65-F5344CB8AC3E}">
        <p14:creationId xmlns:p14="http://schemas.microsoft.com/office/powerpoint/2010/main" val="82987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5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smtClean="0">
                <a:solidFill>
                  <a:srgbClr val="3366FF"/>
                </a:solidFill>
              </a:rPr>
              <a:t>Preview Action Plan Template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200" dirty="0" smtClean="0">
                <a:latin typeface="+mj-lt"/>
              </a:rPr>
              <a:t>Preview Action Plan process principles, facilitating questions, and example worksheets in workbook</a:t>
            </a:r>
          </a:p>
          <a:p>
            <a:pPr eaLnBrk="1" hangingPunct="1">
              <a:lnSpc>
                <a:spcPct val="90000"/>
              </a:lnSpc>
            </a:pPr>
            <a:endParaRPr lang="en-US" sz="2200" dirty="0"/>
          </a:p>
          <a:p>
            <a:pPr eaLnBrk="1" hangingPunct="1">
              <a:lnSpc>
                <a:spcPct val="90000"/>
              </a:lnSpc>
            </a:pPr>
            <a:r>
              <a:rPr lang="en-US" sz="2200" dirty="0" smtClean="0">
                <a:latin typeface="+mj-lt"/>
              </a:rPr>
              <a:t>Download suggested template </a:t>
            </a:r>
            <a:r>
              <a:rPr lang="en-US" sz="2200" dirty="0">
                <a:latin typeface="+mj-lt"/>
              </a:rPr>
              <a:t>on </a:t>
            </a:r>
            <a:r>
              <a:rPr lang="en-US" sz="2200" dirty="0" err="1">
                <a:latin typeface="+mj-lt"/>
              </a:rPr>
              <a:t>nepbis.org</a:t>
            </a:r>
            <a:endParaRPr lang="en-US" sz="2200" dirty="0">
              <a:latin typeface="+mj-lt"/>
            </a:endParaRPr>
          </a:p>
          <a:p>
            <a:pPr eaLnBrk="1" hangingPunct="1">
              <a:lnSpc>
                <a:spcPct val="90000"/>
              </a:lnSpc>
            </a:pPr>
            <a:endParaRPr lang="en-US" sz="2200" b="1" dirty="0" smtClean="0">
              <a:latin typeface="+mj-lt"/>
            </a:endParaRPr>
          </a:p>
          <a:p>
            <a:pPr eaLnBrk="1" hangingPunct="1">
              <a:lnSpc>
                <a:spcPct val="90000"/>
              </a:lnSpc>
            </a:pPr>
            <a:r>
              <a:rPr lang="en-US" sz="2200" dirty="0" smtClean="0">
                <a:latin typeface="+mj-lt"/>
              </a:rPr>
              <a:t>Begin to complete individualize content (and format, if desired) for your team/school</a:t>
            </a:r>
          </a:p>
          <a:p>
            <a:pPr eaLnBrk="1" hangingPunct="1">
              <a:lnSpc>
                <a:spcPct val="90000"/>
              </a:lnSpc>
            </a:pPr>
            <a:endParaRPr lang="en-US" sz="2200" dirty="0" smtClean="0">
              <a:latin typeface="+mj-lt"/>
            </a:endParaRPr>
          </a:p>
          <a:p>
            <a:pPr eaLnBrk="1" hangingPunct="1">
              <a:lnSpc>
                <a:spcPct val="90000"/>
              </a:lnSpc>
            </a:pPr>
            <a:r>
              <a:rPr lang="en-US" sz="2200" dirty="0" smtClean="0">
                <a:latin typeface="+mj-lt"/>
              </a:rPr>
              <a:t>Present 2-3 “</a:t>
            </a:r>
            <a:r>
              <a:rPr lang="en-US" sz="2200" b="1" dirty="0" smtClean="0">
                <a:latin typeface="+mj-lt"/>
              </a:rPr>
              <a:t>big ideas</a:t>
            </a:r>
            <a:r>
              <a:rPr lang="en-US" sz="2200" dirty="0" smtClean="0">
                <a:latin typeface="+mj-lt"/>
              </a:rPr>
              <a:t>” from your group (1 min. reports) </a:t>
            </a:r>
          </a:p>
          <a:p>
            <a:pPr eaLnBrk="1" hangingPunct="1">
              <a:lnSpc>
                <a:spcPct val="90000"/>
              </a:lnSpc>
            </a:pPr>
            <a:endParaRPr lang="en-US" sz="2200" dirty="0" smtClean="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31057860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rot="629489">
            <a:off x="3124200" y="3886200"/>
            <a:ext cx="3200400" cy="3200400"/>
          </a:xfrm>
          <a:prstGeom prst="rect">
            <a:avLst/>
          </a:prstGeom>
        </p:spPr>
      </p:pic>
      <p:pic>
        <p:nvPicPr>
          <p:cNvPr id="11" name="Content Placeholder 3"/>
          <p:cNvPicPr>
            <a:picLocks noChangeAspect="1"/>
          </p:cNvPicPr>
          <p:nvPr/>
        </p:nvPicPr>
        <p:blipFill>
          <a:blip r:embed="rId4" cstate="screen">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smtClean="0">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smtClean="0">
                  <a:solidFill>
                    <a:srgbClr val="FFFFFF"/>
                  </a:solidFill>
                  <a:latin typeface="+mn-lt"/>
                </a:rPr>
                <a:t>pbis.org</a:t>
              </a:r>
              <a:endParaRPr kumimoji="0" lang="en-US" sz="3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smtClean="0">
              <a:latin typeface="+mn-lt"/>
            </a:endParaRPr>
          </a:p>
          <a:p>
            <a:pPr algn="ctr">
              <a:lnSpc>
                <a:spcPct val="90000"/>
              </a:lnSpc>
            </a:pPr>
            <a:r>
              <a:rPr lang="en-US" sz="3200" dirty="0" smtClean="0">
                <a:latin typeface="+mn-lt"/>
              </a:rPr>
              <a:t>Evaluation Plan</a:t>
            </a:r>
            <a:endParaRPr lang="en-US" sz="3200" dirty="0">
              <a:latin typeface="+mn-lt"/>
            </a:endParaRPr>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smtClean="0">
                <a:ea typeface="ＭＳ Ｐゴシック" pitchFamily="-108" charset="-128"/>
                <a:cs typeface="ＭＳ Ｐゴシック" pitchFamily="-108" charset="-128"/>
              </a:rPr>
              <a:t>School-Wide PBIS Workbook and Appendices</a:t>
            </a:r>
          </a:p>
          <a:p>
            <a:pPr>
              <a:lnSpc>
                <a:spcPct val="90000"/>
              </a:lnSpc>
            </a:pPr>
            <a:endParaRPr lang="en-US" sz="1200" b="1" dirty="0" smtClean="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smtClean="0"/>
              <a:t>Action Plan</a:t>
            </a:r>
            <a:endParaRPr lang="en-US" sz="3200" b="1" dirty="0"/>
          </a:p>
        </p:txBody>
      </p:sp>
      <p:sp>
        <p:nvSpPr>
          <p:cNvPr id="24"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smtClean="0">
                <a:solidFill>
                  <a:srgbClr val="008000"/>
                </a:solidFill>
                <a:latin typeface="+mj-lt"/>
              </a:rPr>
              <a:t> Tools!</a:t>
            </a:r>
            <a:endParaRPr lang="en-US" sz="5400" b="1" dirty="0">
              <a:solidFill>
                <a:srgbClr val="008000"/>
              </a:solidFill>
              <a:latin typeface="+mj-lt"/>
            </a:endParaRPr>
          </a:p>
        </p:txBody>
      </p:sp>
      <p:pic>
        <p:nvPicPr>
          <p:cNvPr id="23" name="Picture 22"/>
          <p:cNvPicPr>
            <a:picLocks noChangeAspect="1"/>
          </p:cNvPicPr>
          <p:nvPr/>
        </p:nvPicPr>
        <p:blipFill>
          <a:blip r:embed="rId7"/>
          <a:stretch>
            <a:fillRect/>
          </a:stretch>
        </p:blipFill>
        <p:spPr>
          <a:xfrm>
            <a:off x="8077200" y="609600"/>
            <a:ext cx="1066800" cy="1066800"/>
          </a:xfrm>
          <a:prstGeom prst="rect">
            <a:avLst/>
          </a:prstGeom>
        </p:spPr>
      </p:pic>
    </p:spTree>
  </p:cSld>
  <p:clrMapOvr>
    <a:masterClrMapping/>
  </p:clrMapOvr>
  <p:transition>
    <p:circl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smtClean="0">
                <a:solidFill>
                  <a:schemeClr val="bg1"/>
                </a:solidFill>
              </a:rPr>
              <a:t>Key Systems Features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0473749"/>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1066800" y="3581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22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57200" y="1447801"/>
            <a:ext cx="8229600" cy="5410200"/>
          </a:xfrm>
          <a:prstGeom prst="roundRect">
            <a:avLst/>
          </a:prstGeom>
          <a:solidFill>
            <a:srgbClr val="008000">
              <a:alpha val="1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Explosion 1 49"/>
          <p:cNvSpPr/>
          <p:nvPr/>
        </p:nvSpPr>
        <p:spPr>
          <a:xfrm>
            <a:off x="2438400" y="2209800"/>
            <a:ext cx="4038600" cy="4419600"/>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8000"/>
                </a:solidFill>
                <a:latin typeface="+mj-lt"/>
              </a:rPr>
              <a:t>Buy-in!</a:t>
            </a:r>
            <a:endParaRPr lang="en-US" sz="3600" dirty="0">
              <a:solidFill>
                <a:srgbClr val="008000"/>
              </a:solidFill>
              <a:latin typeface="+mj-lt"/>
            </a:endParaRPr>
          </a:p>
        </p:txBody>
      </p:sp>
      <p:pic>
        <p:nvPicPr>
          <p:cNvPr id="33" name="Picture 32"/>
          <p:cNvPicPr/>
          <p:nvPr/>
        </p:nvPicPr>
        <p:blipFill>
          <a:blip r:embed="rId2">
            <a:extLst>
              <a:ext uri="{28A0092B-C50C-407E-A947-70E740481C1C}">
                <a14:useLocalDpi xmlns:a14="http://schemas.microsoft.com/office/drawing/2010/main"/>
              </a:ext>
            </a:extLst>
          </a:blip>
          <a:srcRect/>
          <a:stretch>
            <a:fillRect/>
          </a:stretch>
        </p:blipFill>
        <p:spPr bwMode="auto">
          <a:xfrm>
            <a:off x="1676400" y="3886199"/>
            <a:ext cx="990600" cy="990600"/>
          </a:xfrm>
          <a:prstGeom prst="rect">
            <a:avLst/>
          </a:prstGeom>
          <a:noFill/>
          <a:ln>
            <a:noFill/>
          </a:ln>
        </p:spPr>
      </p:pic>
      <p:sp>
        <p:nvSpPr>
          <p:cNvPr id="2" name="Title 1"/>
          <p:cNvSpPr>
            <a:spLocks noGrp="1"/>
          </p:cNvSpPr>
          <p:nvPr>
            <p:ph type="title"/>
          </p:nvPr>
        </p:nvSpPr>
        <p:spPr>
          <a:solidFill>
            <a:srgbClr val="008000"/>
          </a:solidFill>
        </p:spPr>
        <p:txBody>
          <a:bodyPr/>
          <a:lstStyle/>
          <a:p>
            <a:r>
              <a:rPr lang="en-US" dirty="0" smtClean="0">
                <a:solidFill>
                  <a:srgbClr val="FFFFFF"/>
                </a:solidFill>
              </a:rPr>
              <a:t>Staff Buy-In</a:t>
            </a:r>
            <a:endParaRPr lang="en-US" dirty="0">
              <a:solidFill>
                <a:srgbClr val="FFFFFF"/>
              </a:solidFill>
            </a:endParaRPr>
          </a:p>
        </p:txBody>
      </p:sp>
      <p:pic>
        <p:nvPicPr>
          <p:cNvPr id="20" name="Picture 19"/>
          <p:cNvPicPr/>
          <p:nvPr/>
        </p:nvPicPr>
        <p:blipFill>
          <a:blip r:embed="rId2">
            <a:extLst>
              <a:ext uri="{28A0092B-C50C-407E-A947-70E740481C1C}">
                <a14:useLocalDpi xmlns:a14="http://schemas.microsoft.com/office/drawing/2010/main"/>
              </a:ext>
            </a:extLst>
          </a:blip>
          <a:srcRect/>
          <a:stretch>
            <a:fillRect/>
          </a:stretch>
        </p:blipFill>
        <p:spPr bwMode="auto">
          <a:xfrm>
            <a:off x="1083277" y="3581399"/>
            <a:ext cx="990600" cy="990600"/>
          </a:xfrm>
          <a:prstGeom prst="rect">
            <a:avLst/>
          </a:prstGeom>
          <a:noFill/>
          <a:ln>
            <a:noFill/>
          </a:ln>
        </p:spPr>
      </p:pic>
      <p:sp>
        <p:nvSpPr>
          <p:cNvPr id="21" name="TextBox 20"/>
          <p:cNvSpPr txBox="1"/>
          <p:nvPr/>
        </p:nvSpPr>
        <p:spPr>
          <a:xfrm>
            <a:off x="895254" y="2514599"/>
            <a:ext cx="1702509" cy="1077218"/>
          </a:xfrm>
          <a:prstGeom prst="rect">
            <a:avLst/>
          </a:prstGeom>
          <a:noFill/>
        </p:spPr>
        <p:txBody>
          <a:bodyPr wrap="none" rtlCol="0">
            <a:spAutoFit/>
          </a:bodyPr>
          <a:lstStyle/>
          <a:p>
            <a:pPr algn="ctr"/>
            <a:r>
              <a:rPr lang="en-US" sz="3200" dirty="0" smtClean="0">
                <a:solidFill>
                  <a:srgbClr val="3366FF"/>
                </a:solidFill>
                <a:latin typeface="+mj-lt"/>
              </a:rPr>
              <a:t>Effective </a:t>
            </a:r>
          </a:p>
          <a:p>
            <a:pPr algn="ctr"/>
            <a:r>
              <a:rPr lang="en-US" sz="3200" dirty="0" smtClean="0">
                <a:solidFill>
                  <a:srgbClr val="3366FF"/>
                </a:solidFill>
                <a:latin typeface="+mj-lt"/>
              </a:rPr>
              <a:t>Team…</a:t>
            </a:r>
            <a:endParaRPr lang="en-US" sz="3200" dirty="0">
              <a:solidFill>
                <a:srgbClr val="3366FF"/>
              </a:solidFill>
              <a:latin typeface="+mj-lt"/>
            </a:endParaRPr>
          </a:p>
        </p:txBody>
      </p:sp>
      <p:sp>
        <p:nvSpPr>
          <p:cNvPr id="22" name="TextBox 21"/>
          <p:cNvSpPr txBox="1"/>
          <p:nvPr/>
        </p:nvSpPr>
        <p:spPr>
          <a:xfrm>
            <a:off x="6901396" y="2514599"/>
            <a:ext cx="1043876" cy="584776"/>
          </a:xfrm>
          <a:prstGeom prst="rect">
            <a:avLst/>
          </a:prstGeom>
          <a:noFill/>
        </p:spPr>
        <p:txBody>
          <a:bodyPr wrap="none" rtlCol="0">
            <a:spAutoFit/>
          </a:bodyPr>
          <a:lstStyle/>
          <a:p>
            <a:pPr algn="ctr"/>
            <a:r>
              <a:rPr lang="en-US" sz="3200" dirty="0" smtClean="0">
                <a:solidFill>
                  <a:srgbClr val="3366FF"/>
                </a:solidFill>
                <a:latin typeface="+mj-lt"/>
              </a:rPr>
              <a:t>Staff</a:t>
            </a:r>
            <a:endParaRPr lang="en-US" sz="3200" dirty="0">
              <a:solidFill>
                <a:srgbClr val="3366FF"/>
              </a:solidFill>
              <a:latin typeface="+mj-lt"/>
            </a:endParaRPr>
          </a:p>
        </p:txBody>
      </p:sp>
      <p:grpSp>
        <p:nvGrpSpPr>
          <p:cNvPr id="29" name="Group 28"/>
          <p:cNvGrpSpPr/>
          <p:nvPr/>
        </p:nvGrpSpPr>
        <p:grpSpPr>
          <a:xfrm>
            <a:off x="2514600" y="2285999"/>
            <a:ext cx="3810000" cy="3124200"/>
            <a:chOff x="1219200" y="1447800"/>
            <a:chExt cx="2819400" cy="3124200"/>
          </a:xfrm>
        </p:grpSpPr>
        <p:sp>
          <p:nvSpPr>
            <p:cNvPr id="26" name="Circular Arrow 25"/>
            <p:cNvSpPr/>
            <p:nvPr/>
          </p:nvSpPr>
          <p:spPr>
            <a:xfrm>
              <a:off x="1219200" y="1447800"/>
              <a:ext cx="2819400" cy="3124200"/>
            </a:xfrm>
            <a:prstGeom prst="circularArrow">
              <a:avLst>
                <a:gd name="adj1" fmla="val 19476"/>
                <a:gd name="adj2" fmla="val 1142319"/>
                <a:gd name="adj3" fmla="val 20457679"/>
                <a:gd name="adj4" fmla="val 10800000"/>
                <a:gd name="adj5" fmla="val 219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66FF"/>
                </a:solidFill>
              </a:endParaRPr>
            </a:p>
          </p:txBody>
        </p:sp>
        <p:sp>
          <p:nvSpPr>
            <p:cNvPr id="28" name="Rectangle 27"/>
            <p:cNvSpPr/>
            <p:nvPr/>
          </p:nvSpPr>
          <p:spPr>
            <a:xfrm>
              <a:off x="1772412" y="2209800"/>
              <a:ext cx="1758696" cy="1295400"/>
            </a:xfrm>
            <a:prstGeom prst="rect">
              <a:avLst/>
            </a:prstGeom>
            <a:noFill/>
          </p:spPr>
          <p:txBody>
            <a:bodyPr wrap="none" lIns="91440" tIns="45720" rIns="91440" bIns="45720">
              <a:prstTxWarp prst="textArchUp">
                <a:avLst/>
              </a:prstTxWarp>
              <a:spAutoFit/>
            </a:bodyPr>
            <a:lstStyle/>
            <a:p>
              <a:pPr algn="ctr"/>
              <a:r>
                <a:rPr lang="en-US" sz="5400" b="1" dirty="0" smtClean="0">
                  <a:ln w="12700">
                    <a:solidFill>
                      <a:srgbClr val="3366FF"/>
                    </a:solidFill>
                    <a:prstDash val="solid"/>
                  </a:ln>
                  <a:solidFill>
                    <a:srgbClr val="FFFFFF"/>
                  </a:solidFill>
                  <a:effectLst>
                    <a:outerShdw blurRad="41275" dist="20320" dir="1800000" algn="tl" rotWithShape="0">
                      <a:srgbClr val="000000">
                        <a:alpha val="40000"/>
                      </a:srgbClr>
                    </a:outerShdw>
                  </a:effectLst>
                </a:rPr>
                <a:t>Info &amp; Drafts</a:t>
              </a:r>
              <a:endParaRPr lang="en-US" sz="5400" b="1" cap="none" spc="0" dirty="0">
                <a:ln w="12700">
                  <a:solidFill>
                    <a:srgbClr val="3366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30" name="Group 29"/>
          <p:cNvGrpSpPr/>
          <p:nvPr/>
        </p:nvGrpSpPr>
        <p:grpSpPr>
          <a:xfrm rot="10800000">
            <a:off x="2590801" y="3428999"/>
            <a:ext cx="3733800" cy="3124200"/>
            <a:chOff x="1219200" y="685800"/>
            <a:chExt cx="2819400" cy="3124200"/>
          </a:xfrm>
        </p:grpSpPr>
        <p:sp>
          <p:nvSpPr>
            <p:cNvPr id="31" name="Circular Arrow 30"/>
            <p:cNvSpPr/>
            <p:nvPr/>
          </p:nvSpPr>
          <p:spPr>
            <a:xfrm>
              <a:off x="1219200" y="685800"/>
              <a:ext cx="2819400" cy="3124200"/>
            </a:xfrm>
            <a:prstGeom prst="circularArrow">
              <a:avLst>
                <a:gd name="adj1" fmla="val 19476"/>
                <a:gd name="adj2" fmla="val 1142319"/>
                <a:gd name="adj3" fmla="val 20457679"/>
                <a:gd name="adj4" fmla="val 10800000"/>
                <a:gd name="adj5" fmla="val 21942"/>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66FF"/>
                </a:solidFill>
              </a:endParaRPr>
            </a:p>
          </p:txBody>
        </p:sp>
        <p:sp>
          <p:nvSpPr>
            <p:cNvPr id="32" name="Rectangle 31"/>
            <p:cNvSpPr/>
            <p:nvPr/>
          </p:nvSpPr>
          <p:spPr>
            <a:xfrm>
              <a:off x="1909665" y="1371600"/>
              <a:ext cx="1496008" cy="1371600"/>
            </a:xfrm>
            <a:prstGeom prst="rect">
              <a:avLst/>
            </a:prstGeom>
            <a:noFill/>
          </p:spPr>
          <p:txBody>
            <a:bodyPr wrap="none" lIns="91440" tIns="45720" rIns="91440" bIns="45720">
              <a:prstTxWarp prst="textArchUp">
                <a:avLst/>
              </a:prstTxWarp>
              <a:spAutoFit/>
            </a:bodyPr>
            <a:lstStyle/>
            <a:p>
              <a:pPr algn="ctr"/>
              <a:r>
                <a:rPr lang="en-US" sz="5400" b="1" cap="none" spc="0" dirty="0" smtClean="0">
                  <a:ln w="12700">
                    <a:solidFill>
                      <a:srgbClr val="3366FF"/>
                    </a:solidFill>
                    <a:prstDash val="solid"/>
                  </a:ln>
                  <a:solidFill>
                    <a:srgbClr val="FFFFFF"/>
                  </a:solidFill>
                  <a:effectLst>
                    <a:outerShdw blurRad="41275" dist="20320" dir="1800000" algn="tl" rotWithShape="0">
                      <a:srgbClr val="000000">
                        <a:alpha val="40000"/>
                      </a:srgbClr>
                    </a:outerShdw>
                  </a:effectLst>
                </a:rPr>
                <a:t>Feedback </a:t>
              </a:r>
              <a:endParaRPr lang="en-US" sz="5400" b="1" cap="none" spc="0" dirty="0">
                <a:ln w="12700">
                  <a:solidFill>
                    <a:srgbClr val="3366FF"/>
                  </a:solidFill>
                  <a:prstDash val="solid"/>
                </a:ln>
                <a:solidFill>
                  <a:srgbClr val="FFFFFF"/>
                </a:solidFill>
                <a:effectLst>
                  <a:outerShdw blurRad="41275" dist="20320" dir="1800000" algn="tl" rotWithShape="0">
                    <a:srgbClr val="000000">
                      <a:alpha val="40000"/>
                    </a:srgbClr>
                  </a:outerShdw>
                </a:effectLst>
              </a:endParaRPr>
            </a:p>
          </p:txBody>
        </p:sp>
      </p:grpSp>
      <p:pic>
        <p:nvPicPr>
          <p:cNvPr id="34" name="Picture 33"/>
          <p:cNvPicPr/>
          <p:nvPr/>
        </p:nvPicPr>
        <p:blipFill>
          <a:blip r:embed="rId2">
            <a:extLst>
              <a:ext uri="{28A0092B-C50C-407E-A947-70E740481C1C}">
                <a14:useLocalDpi xmlns:a14="http://schemas.microsoft.com/office/drawing/2010/main"/>
              </a:ext>
            </a:extLst>
          </a:blip>
          <a:srcRect/>
          <a:stretch>
            <a:fillRect/>
          </a:stretch>
        </p:blipFill>
        <p:spPr bwMode="auto">
          <a:xfrm>
            <a:off x="990600" y="4190999"/>
            <a:ext cx="990600" cy="990600"/>
          </a:xfrm>
          <a:prstGeom prst="rect">
            <a:avLst/>
          </a:prstGeom>
          <a:noFill/>
          <a:ln>
            <a:noFill/>
          </a:ln>
        </p:spPr>
      </p:pic>
      <p:pic>
        <p:nvPicPr>
          <p:cNvPr id="35" name="Picture 34"/>
          <p:cNvPicPr/>
          <p:nvPr/>
        </p:nvPicPr>
        <p:blipFill>
          <a:blip r:embed="rId2">
            <a:extLst>
              <a:ext uri="{28A0092B-C50C-407E-A947-70E740481C1C}">
                <a14:useLocalDpi xmlns:a14="http://schemas.microsoft.com/office/drawing/2010/main"/>
              </a:ext>
            </a:extLst>
          </a:blip>
          <a:srcRect/>
          <a:stretch>
            <a:fillRect/>
          </a:stretch>
        </p:blipFill>
        <p:spPr bwMode="auto">
          <a:xfrm>
            <a:off x="7086600" y="3428999"/>
            <a:ext cx="990600" cy="990600"/>
          </a:xfrm>
          <a:prstGeom prst="rect">
            <a:avLst/>
          </a:prstGeom>
          <a:noFill/>
          <a:ln>
            <a:noFill/>
          </a:ln>
        </p:spPr>
      </p:pic>
      <p:pic>
        <p:nvPicPr>
          <p:cNvPr id="36" name="Picture 35"/>
          <p:cNvPicPr/>
          <p:nvPr/>
        </p:nvPicPr>
        <p:blipFill>
          <a:blip r:embed="rId2">
            <a:extLst>
              <a:ext uri="{28A0092B-C50C-407E-A947-70E740481C1C}">
                <a14:useLocalDpi xmlns:a14="http://schemas.microsoft.com/office/drawing/2010/main"/>
              </a:ext>
            </a:extLst>
          </a:blip>
          <a:srcRect/>
          <a:stretch>
            <a:fillRect/>
          </a:stretch>
        </p:blipFill>
        <p:spPr bwMode="auto">
          <a:xfrm>
            <a:off x="6248400" y="3505199"/>
            <a:ext cx="990600" cy="990600"/>
          </a:xfrm>
          <a:prstGeom prst="rect">
            <a:avLst/>
          </a:prstGeom>
          <a:noFill/>
          <a:ln>
            <a:noFill/>
          </a:ln>
        </p:spPr>
      </p:pic>
      <p:pic>
        <p:nvPicPr>
          <p:cNvPr id="37" name="Picture 36"/>
          <p:cNvPicPr/>
          <p:nvPr/>
        </p:nvPicPr>
        <p:blipFill>
          <a:blip r:embed="rId2">
            <a:extLst>
              <a:ext uri="{28A0092B-C50C-407E-A947-70E740481C1C}">
                <a14:useLocalDpi xmlns:a14="http://schemas.microsoft.com/office/drawing/2010/main"/>
              </a:ext>
            </a:extLst>
          </a:blip>
          <a:srcRect/>
          <a:stretch>
            <a:fillRect/>
          </a:stretch>
        </p:blipFill>
        <p:spPr bwMode="auto">
          <a:xfrm>
            <a:off x="6781800" y="3047999"/>
            <a:ext cx="990600" cy="990600"/>
          </a:xfrm>
          <a:prstGeom prst="rect">
            <a:avLst/>
          </a:prstGeom>
          <a:noFill/>
          <a:ln>
            <a:noFill/>
          </a:ln>
        </p:spPr>
      </p:pic>
      <p:pic>
        <p:nvPicPr>
          <p:cNvPr id="38" name="Picture 37"/>
          <p:cNvPicPr/>
          <p:nvPr/>
        </p:nvPicPr>
        <p:blipFill>
          <a:blip r:embed="rId2">
            <a:extLst>
              <a:ext uri="{28A0092B-C50C-407E-A947-70E740481C1C}">
                <a14:useLocalDpi xmlns:a14="http://schemas.microsoft.com/office/drawing/2010/main"/>
              </a:ext>
            </a:extLst>
          </a:blip>
          <a:srcRect/>
          <a:stretch>
            <a:fillRect/>
          </a:stretch>
        </p:blipFill>
        <p:spPr bwMode="auto">
          <a:xfrm>
            <a:off x="7543800" y="3809999"/>
            <a:ext cx="990600" cy="990600"/>
          </a:xfrm>
          <a:prstGeom prst="rect">
            <a:avLst/>
          </a:prstGeom>
          <a:noFill/>
          <a:ln>
            <a:noFill/>
          </a:ln>
        </p:spPr>
      </p:pic>
      <p:pic>
        <p:nvPicPr>
          <p:cNvPr id="39" name="Picture 38"/>
          <p:cNvPicPr/>
          <p:nvPr/>
        </p:nvPicPr>
        <p:blipFill>
          <a:blip r:embed="rId2">
            <a:extLst>
              <a:ext uri="{28A0092B-C50C-407E-A947-70E740481C1C}">
                <a14:useLocalDpi xmlns:a14="http://schemas.microsoft.com/office/drawing/2010/main"/>
              </a:ext>
            </a:extLst>
          </a:blip>
          <a:srcRect/>
          <a:stretch>
            <a:fillRect/>
          </a:stretch>
        </p:blipFill>
        <p:spPr bwMode="auto">
          <a:xfrm>
            <a:off x="6934200" y="4038599"/>
            <a:ext cx="990600" cy="990600"/>
          </a:xfrm>
          <a:prstGeom prst="rect">
            <a:avLst/>
          </a:prstGeom>
          <a:noFill/>
          <a:ln>
            <a:noFill/>
          </a:ln>
        </p:spPr>
      </p:pic>
      <p:pic>
        <p:nvPicPr>
          <p:cNvPr id="40" name="Picture 39"/>
          <p:cNvPicPr/>
          <p:nvPr/>
        </p:nvPicPr>
        <p:blipFill>
          <a:blip r:embed="rId2">
            <a:extLst>
              <a:ext uri="{28A0092B-C50C-407E-A947-70E740481C1C}">
                <a14:useLocalDpi xmlns:a14="http://schemas.microsoft.com/office/drawing/2010/main"/>
              </a:ext>
            </a:extLst>
          </a:blip>
          <a:srcRect/>
          <a:stretch>
            <a:fillRect/>
          </a:stretch>
        </p:blipFill>
        <p:spPr bwMode="auto">
          <a:xfrm>
            <a:off x="6477000" y="4038599"/>
            <a:ext cx="990600" cy="990600"/>
          </a:xfrm>
          <a:prstGeom prst="rect">
            <a:avLst/>
          </a:prstGeom>
          <a:noFill/>
          <a:ln>
            <a:noFill/>
          </a:ln>
        </p:spPr>
      </p:pic>
      <p:pic>
        <p:nvPicPr>
          <p:cNvPr id="41" name="Picture 40"/>
          <p:cNvPicPr/>
          <p:nvPr/>
        </p:nvPicPr>
        <p:blipFill>
          <a:blip r:embed="rId2">
            <a:extLst>
              <a:ext uri="{28A0092B-C50C-407E-A947-70E740481C1C}">
                <a14:useLocalDpi xmlns:a14="http://schemas.microsoft.com/office/drawing/2010/main"/>
              </a:ext>
            </a:extLst>
          </a:blip>
          <a:srcRect/>
          <a:stretch>
            <a:fillRect/>
          </a:stretch>
        </p:blipFill>
        <p:spPr bwMode="auto">
          <a:xfrm>
            <a:off x="7772400" y="4038599"/>
            <a:ext cx="990600" cy="990600"/>
          </a:xfrm>
          <a:prstGeom prst="rect">
            <a:avLst/>
          </a:prstGeom>
          <a:noFill/>
          <a:ln>
            <a:noFill/>
          </a:ln>
        </p:spPr>
      </p:pic>
      <p:pic>
        <p:nvPicPr>
          <p:cNvPr id="42" name="Picture 41"/>
          <p:cNvPicPr/>
          <p:nvPr/>
        </p:nvPicPr>
        <p:blipFill>
          <a:blip r:embed="rId2">
            <a:extLst>
              <a:ext uri="{28A0092B-C50C-407E-A947-70E740481C1C}">
                <a14:useLocalDpi xmlns:a14="http://schemas.microsoft.com/office/drawing/2010/main"/>
              </a:ext>
            </a:extLst>
          </a:blip>
          <a:srcRect/>
          <a:stretch>
            <a:fillRect/>
          </a:stretch>
        </p:blipFill>
        <p:spPr bwMode="auto">
          <a:xfrm>
            <a:off x="7543800" y="4571999"/>
            <a:ext cx="990600" cy="990600"/>
          </a:xfrm>
          <a:prstGeom prst="rect">
            <a:avLst/>
          </a:prstGeom>
          <a:noFill/>
          <a:ln>
            <a:noFill/>
          </a:ln>
        </p:spPr>
      </p:pic>
      <p:pic>
        <p:nvPicPr>
          <p:cNvPr id="43" name="Picture 42"/>
          <p:cNvPicPr/>
          <p:nvPr/>
        </p:nvPicPr>
        <p:blipFill>
          <a:blip r:embed="rId2">
            <a:extLst>
              <a:ext uri="{28A0092B-C50C-407E-A947-70E740481C1C}">
                <a14:useLocalDpi xmlns:a14="http://schemas.microsoft.com/office/drawing/2010/main"/>
              </a:ext>
            </a:extLst>
          </a:blip>
          <a:srcRect/>
          <a:stretch>
            <a:fillRect/>
          </a:stretch>
        </p:blipFill>
        <p:spPr bwMode="auto">
          <a:xfrm>
            <a:off x="6934200" y="4571999"/>
            <a:ext cx="990600" cy="990600"/>
          </a:xfrm>
          <a:prstGeom prst="rect">
            <a:avLst/>
          </a:prstGeom>
          <a:noFill/>
          <a:ln>
            <a:noFill/>
          </a:ln>
        </p:spPr>
      </p:pic>
      <p:pic>
        <p:nvPicPr>
          <p:cNvPr id="44" name="Picture 43"/>
          <p:cNvPicPr/>
          <p:nvPr/>
        </p:nvPicPr>
        <p:blipFill>
          <a:blip r:embed="rId2">
            <a:extLst>
              <a:ext uri="{28A0092B-C50C-407E-A947-70E740481C1C}">
                <a14:useLocalDpi xmlns:a14="http://schemas.microsoft.com/office/drawing/2010/main"/>
              </a:ext>
            </a:extLst>
          </a:blip>
          <a:srcRect/>
          <a:stretch>
            <a:fillRect/>
          </a:stretch>
        </p:blipFill>
        <p:spPr bwMode="auto">
          <a:xfrm>
            <a:off x="6400800" y="4724399"/>
            <a:ext cx="990600" cy="990600"/>
          </a:xfrm>
          <a:prstGeom prst="rect">
            <a:avLst/>
          </a:prstGeom>
          <a:noFill/>
          <a:ln>
            <a:noFill/>
          </a:ln>
        </p:spPr>
      </p:pic>
      <p:pic>
        <p:nvPicPr>
          <p:cNvPr id="45" name="Picture 44"/>
          <p:cNvPicPr/>
          <p:nvPr/>
        </p:nvPicPr>
        <p:blipFill>
          <a:blip r:embed="rId2">
            <a:extLst>
              <a:ext uri="{28A0092B-C50C-407E-A947-70E740481C1C}">
                <a14:useLocalDpi xmlns:a14="http://schemas.microsoft.com/office/drawing/2010/main"/>
              </a:ext>
            </a:extLst>
          </a:blip>
          <a:srcRect/>
          <a:stretch>
            <a:fillRect/>
          </a:stretch>
        </p:blipFill>
        <p:spPr bwMode="auto">
          <a:xfrm>
            <a:off x="5867400" y="4267199"/>
            <a:ext cx="990600" cy="990600"/>
          </a:xfrm>
          <a:prstGeom prst="rect">
            <a:avLst/>
          </a:prstGeom>
          <a:noFill/>
          <a:ln>
            <a:noFill/>
          </a:ln>
        </p:spPr>
      </p:pic>
      <p:pic>
        <p:nvPicPr>
          <p:cNvPr id="46" name="Picture 45"/>
          <p:cNvPicPr/>
          <p:nvPr/>
        </p:nvPicPr>
        <p:blipFill>
          <a:blip r:embed="rId2">
            <a:extLst>
              <a:ext uri="{28A0092B-C50C-407E-A947-70E740481C1C}">
                <a14:useLocalDpi xmlns:a14="http://schemas.microsoft.com/office/drawing/2010/main"/>
              </a:ext>
            </a:extLst>
          </a:blip>
          <a:srcRect/>
          <a:stretch>
            <a:fillRect/>
          </a:stretch>
        </p:blipFill>
        <p:spPr bwMode="auto">
          <a:xfrm>
            <a:off x="7696200" y="3352799"/>
            <a:ext cx="990600" cy="990600"/>
          </a:xfrm>
          <a:prstGeom prst="rect">
            <a:avLst/>
          </a:prstGeom>
          <a:noFill/>
          <a:ln>
            <a:noFill/>
          </a:ln>
        </p:spPr>
      </p:pic>
      <p:sp>
        <p:nvSpPr>
          <p:cNvPr id="47" name="TextBox 46"/>
          <p:cNvSpPr txBox="1"/>
          <p:nvPr/>
        </p:nvSpPr>
        <p:spPr>
          <a:xfrm>
            <a:off x="772437" y="5475981"/>
            <a:ext cx="1986441" cy="1077218"/>
          </a:xfrm>
          <a:prstGeom prst="rect">
            <a:avLst/>
          </a:prstGeom>
          <a:noFill/>
        </p:spPr>
        <p:txBody>
          <a:bodyPr wrap="none" rtlCol="0">
            <a:spAutoFit/>
          </a:bodyPr>
          <a:lstStyle/>
          <a:p>
            <a:pPr algn="ctr"/>
            <a:r>
              <a:rPr lang="en-US" sz="3200" dirty="0" smtClean="0">
                <a:solidFill>
                  <a:srgbClr val="3366FF"/>
                </a:solidFill>
                <a:latin typeface="+mj-lt"/>
              </a:rPr>
              <a:t>…powered </a:t>
            </a:r>
          </a:p>
          <a:p>
            <a:pPr algn="ctr"/>
            <a:r>
              <a:rPr lang="en-US" sz="3200" dirty="0" smtClean="0">
                <a:solidFill>
                  <a:srgbClr val="3366FF"/>
                </a:solidFill>
                <a:latin typeface="+mj-lt"/>
              </a:rPr>
              <a:t>by Data</a:t>
            </a:r>
            <a:endParaRPr lang="en-US" sz="3200" dirty="0">
              <a:solidFill>
                <a:srgbClr val="3366FF"/>
              </a:solidFill>
              <a:latin typeface="+mj-lt"/>
            </a:endParaRPr>
          </a:p>
        </p:txBody>
      </p:sp>
      <p:pic>
        <p:nvPicPr>
          <p:cNvPr id="48" name="Picture 47"/>
          <p:cNvPicPr/>
          <p:nvPr/>
        </p:nvPicPr>
        <p:blipFill>
          <a:blip r:embed="rId2">
            <a:extLst>
              <a:ext uri="{28A0092B-C50C-407E-A947-70E740481C1C}">
                <a14:useLocalDpi xmlns:a14="http://schemas.microsoft.com/office/drawing/2010/main"/>
              </a:ext>
            </a:extLst>
          </a:blip>
          <a:srcRect/>
          <a:stretch>
            <a:fillRect/>
          </a:stretch>
        </p:blipFill>
        <p:spPr bwMode="auto">
          <a:xfrm>
            <a:off x="3886200" y="1752599"/>
            <a:ext cx="990600" cy="990600"/>
          </a:xfrm>
          <a:prstGeom prst="rect">
            <a:avLst/>
          </a:prstGeom>
          <a:noFill/>
          <a:ln>
            <a:noFill/>
          </a:ln>
        </p:spPr>
      </p:pic>
      <p:sp>
        <p:nvSpPr>
          <p:cNvPr id="49" name="TextBox 48"/>
          <p:cNvSpPr txBox="1"/>
          <p:nvPr/>
        </p:nvSpPr>
        <p:spPr>
          <a:xfrm>
            <a:off x="2527052" y="1371600"/>
            <a:ext cx="4178548" cy="584776"/>
          </a:xfrm>
          <a:prstGeom prst="rect">
            <a:avLst/>
          </a:prstGeom>
          <a:noFill/>
        </p:spPr>
        <p:txBody>
          <a:bodyPr wrap="none" rtlCol="0">
            <a:spAutoFit/>
          </a:bodyPr>
          <a:lstStyle/>
          <a:p>
            <a:pPr algn="ctr"/>
            <a:r>
              <a:rPr lang="en-US" sz="3200" dirty="0" smtClean="0">
                <a:solidFill>
                  <a:srgbClr val="3366FF"/>
                </a:solidFill>
                <a:latin typeface="+mj-lt"/>
              </a:rPr>
              <a:t>Effective Messenger(s)</a:t>
            </a:r>
            <a:endParaRPr lang="en-US" sz="3200" dirty="0">
              <a:solidFill>
                <a:srgbClr val="3366FF"/>
              </a:solidFill>
              <a:latin typeface="+mj-lt"/>
            </a:endParaRPr>
          </a:p>
        </p:txBody>
      </p:sp>
      <p:sp>
        <p:nvSpPr>
          <p:cNvPr id="52" name="TextBox 51"/>
          <p:cNvSpPr txBox="1"/>
          <p:nvPr/>
        </p:nvSpPr>
        <p:spPr>
          <a:xfrm>
            <a:off x="2879199" y="6273224"/>
            <a:ext cx="3754153" cy="584776"/>
          </a:xfrm>
          <a:prstGeom prst="rect">
            <a:avLst/>
          </a:prstGeom>
          <a:noFill/>
        </p:spPr>
        <p:txBody>
          <a:bodyPr wrap="none" rtlCol="0">
            <a:spAutoFit/>
          </a:bodyPr>
          <a:lstStyle/>
          <a:p>
            <a:pPr algn="ctr"/>
            <a:r>
              <a:rPr lang="en-US" sz="3200" dirty="0" smtClean="0">
                <a:solidFill>
                  <a:srgbClr val="3366FF"/>
                </a:solidFill>
                <a:latin typeface="+mj-lt"/>
              </a:rPr>
              <a:t>Effective Leadership</a:t>
            </a:r>
            <a:endParaRPr lang="en-US" sz="3200" dirty="0">
              <a:solidFill>
                <a:srgbClr val="3366FF"/>
              </a:solidFill>
              <a:latin typeface="+mj-lt"/>
            </a:endParaRPr>
          </a:p>
        </p:txBody>
      </p:sp>
    </p:spTree>
    <p:extLst>
      <p:ext uri="{BB962C8B-B14F-4D97-AF65-F5344CB8AC3E}">
        <p14:creationId xmlns:p14="http://schemas.microsoft.com/office/powerpoint/2010/main" val="35643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1"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5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animBg="1"/>
      <p:bldP spid="50" grpId="0" animBg="1"/>
      <p:bldP spid="21" grpId="0"/>
      <p:bldP spid="22" grpId="0"/>
      <p:bldP spid="47" grpId="0"/>
      <p:bldP spid="49" grpId="0"/>
      <p:bldP spid="52" grpId="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smtClean="0">
                <a:solidFill>
                  <a:schemeClr val="bg1"/>
                </a:solidFill>
              </a:rPr>
              <a:t>Key Systems Features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9246964"/>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990600" y="45720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4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p:spPr>
        <p:txBody>
          <a:bodyPr/>
          <a:lstStyle/>
          <a:p>
            <a:r>
              <a:rPr lang="en-US" dirty="0" smtClean="0">
                <a:solidFill>
                  <a:srgbClr val="FFFFFF"/>
                </a:solidFill>
              </a:rPr>
              <a:t>Embedded Professional Development</a:t>
            </a:r>
            <a:endParaRPr lang="en-US" dirty="0">
              <a:solidFill>
                <a:srgbClr val="FFFFFF"/>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4171042"/>
              </p:ext>
            </p:extLst>
          </p:nvPr>
        </p:nvGraphicFramePr>
        <p:xfrm>
          <a:off x="457200" y="190500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79355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40380" y="5257800"/>
            <a:ext cx="1588180" cy="1676401"/>
            <a:chOff x="-140380" y="5333999"/>
            <a:chExt cx="1588180" cy="1676401"/>
          </a:xfrm>
        </p:grpSpPr>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sp>
        <p:nvSpPr>
          <p:cNvPr id="2" name="Title 1"/>
          <p:cNvSpPr>
            <a:spLocks noGrp="1"/>
          </p:cNvSpPr>
          <p:nvPr>
            <p:ph type="title"/>
          </p:nvPr>
        </p:nvSpPr>
        <p:spPr>
          <a:solidFill>
            <a:srgbClr val="008000"/>
          </a:solidFill>
        </p:spPr>
        <p:txBody>
          <a:bodyPr/>
          <a:lstStyle/>
          <a:p>
            <a:r>
              <a:rPr lang="en-US" dirty="0" smtClean="0">
                <a:solidFill>
                  <a:schemeClr val="bg1"/>
                </a:solidFill>
              </a:rPr>
              <a:t>Key Systems Features</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9246964"/>
              </p:ext>
            </p:extLst>
          </p:nvPr>
        </p:nvGraphicFramePr>
        <p:xfrm>
          <a:off x="457200" y="14478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p:cNvSpPr/>
          <p:nvPr/>
        </p:nvSpPr>
        <p:spPr>
          <a:xfrm>
            <a:off x="533400" y="5486400"/>
            <a:ext cx="838200" cy="8382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4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1447800"/>
            <a:ext cx="8153400" cy="4742284"/>
          </a:xfrm>
          <a:prstGeom prst="rect">
            <a:avLst/>
          </a:prstGeom>
        </p:spPr>
      </p:pic>
      <p:sp>
        <p:nvSpPr>
          <p:cNvPr id="2" name="Title 1"/>
          <p:cNvSpPr>
            <a:spLocks noGrp="1"/>
          </p:cNvSpPr>
          <p:nvPr>
            <p:ph type="title"/>
          </p:nvPr>
        </p:nvSpPr>
        <p:spPr>
          <a:solidFill>
            <a:srgbClr val="008000"/>
          </a:solidFill>
        </p:spPr>
        <p:txBody>
          <a:bodyPr/>
          <a:lstStyle/>
          <a:p>
            <a:r>
              <a:rPr lang="en-US" dirty="0" smtClean="0">
                <a:solidFill>
                  <a:srgbClr val="FFFFFF"/>
                </a:solidFill>
              </a:rPr>
              <a:t>Staff Recognition</a:t>
            </a:r>
            <a:endParaRPr lang="en-US" dirty="0">
              <a:solidFill>
                <a:srgbClr val="FFFFFF"/>
              </a:solidFill>
            </a:endParaRPr>
          </a:p>
        </p:txBody>
      </p:sp>
      <p:sp>
        <p:nvSpPr>
          <p:cNvPr id="8" name="Rounded Rectangular Callout 7"/>
          <p:cNvSpPr/>
          <p:nvPr/>
        </p:nvSpPr>
        <p:spPr>
          <a:xfrm>
            <a:off x="4876800" y="2209800"/>
            <a:ext cx="2667000" cy="1143000"/>
          </a:xfrm>
          <a:prstGeom prst="wedgeRoundRectCallout">
            <a:avLst>
              <a:gd name="adj1" fmla="val 35897"/>
              <a:gd name="adj2" fmla="val 6903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latin typeface="Chalkduster"/>
                <a:cs typeface="Chalkduster"/>
              </a:rPr>
              <a:t>We can (and should) do better!</a:t>
            </a:r>
            <a:endParaRPr lang="en-US" b="1" dirty="0">
              <a:solidFill>
                <a:schemeClr val="tx1"/>
              </a:solidFill>
              <a:latin typeface="Chalkduster"/>
              <a:cs typeface="Chalkduster"/>
            </a:endParaRPr>
          </a:p>
        </p:txBody>
      </p:sp>
      <p:sp>
        <p:nvSpPr>
          <p:cNvPr id="10" name="Line Callout 3 (No Border) 9"/>
          <p:cNvSpPr/>
          <p:nvPr/>
        </p:nvSpPr>
        <p:spPr>
          <a:xfrm>
            <a:off x="533400" y="1447800"/>
            <a:ext cx="8001000" cy="762000"/>
          </a:xfrm>
          <a:prstGeom prst="callout3">
            <a:avLst>
              <a:gd name="adj1" fmla="val 97171"/>
              <a:gd name="adj2" fmla="val 49554"/>
              <a:gd name="adj3" fmla="val 163338"/>
              <a:gd name="adj4" fmla="val 43555"/>
              <a:gd name="adj5" fmla="val 222533"/>
              <a:gd name="adj6" fmla="val 38886"/>
              <a:gd name="adj7" fmla="val 282057"/>
              <a:gd name="adj8" fmla="val 35316"/>
            </a:avLst>
          </a:prstGeom>
          <a:solidFill>
            <a:srgbClr val="FFFF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halkduster"/>
                <a:cs typeface="Chalkduster"/>
              </a:rPr>
              <a:t>If we want staff to </a:t>
            </a:r>
            <a:r>
              <a:rPr lang="en-US" b="1" dirty="0" smtClean="0">
                <a:solidFill>
                  <a:schemeClr val="tx1"/>
                </a:solidFill>
                <a:latin typeface="Chalkduster"/>
                <a:cs typeface="Chalkduster"/>
              </a:rPr>
              <a:t>recognize kids</a:t>
            </a:r>
            <a:r>
              <a:rPr lang="en-US" b="1" dirty="0">
                <a:solidFill>
                  <a:schemeClr val="tx1"/>
                </a:solidFill>
                <a:latin typeface="Chalkduster"/>
                <a:cs typeface="Chalkduster"/>
              </a:rPr>
              <a:t>, we should </a:t>
            </a:r>
            <a:r>
              <a:rPr lang="en-US" b="1" dirty="0" smtClean="0">
                <a:solidFill>
                  <a:schemeClr val="tx1"/>
                </a:solidFill>
                <a:latin typeface="Chalkduster"/>
                <a:cs typeface="Chalkduster"/>
              </a:rPr>
              <a:t>recognize them</a:t>
            </a:r>
            <a:r>
              <a:rPr lang="en-US" b="1" dirty="0">
                <a:solidFill>
                  <a:schemeClr val="tx1"/>
                </a:solidFill>
                <a:latin typeface="Chalkduster"/>
                <a:cs typeface="Chalkduster"/>
              </a:rPr>
              <a:t>!</a:t>
            </a:r>
          </a:p>
        </p:txBody>
      </p:sp>
    </p:spTree>
    <p:extLst>
      <p:ext uri="{BB962C8B-B14F-4D97-AF65-F5344CB8AC3E}">
        <p14:creationId xmlns:p14="http://schemas.microsoft.com/office/powerpoint/2010/main" val="3032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Guidelines for Systems</a:t>
            </a:r>
            <a:endParaRPr lang="en-US" sz="3200" b="1" dirty="0">
              <a:solidFill>
                <a:schemeClr val="bg1"/>
              </a:solidFill>
            </a:endParaRPr>
          </a:p>
        </p:txBody>
      </p:sp>
      <p:sp>
        <p:nvSpPr>
          <p:cNvPr id="3" name="Content Placeholder 2"/>
          <p:cNvSpPr>
            <a:spLocks noGrp="1"/>
          </p:cNvSpPr>
          <p:nvPr>
            <p:ph idx="1"/>
          </p:nvPr>
        </p:nvSpPr>
        <p:spPr>
          <a:xfrm>
            <a:off x="457200" y="1722437"/>
            <a:ext cx="7391400" cy="4906963"/>
          </a:xfrm>
        </p:spPr>
        <p:txBody>
          <a:bodyPr/>
          <a:lstStyle/>
          <a:p>
            <a:pPr marL="0" lvl="0" indent="0">
              <a:buNone/>
            </a:pPr>
            <a:r>
              <a:rPr lang="en-US" sz="2800" dirty="0" smtClean="0"/>
              <a:t>For each item in your action plan, ensure:</a:t>
            </a:r>
          </a:p>
          <a:p>
            <a:pPr lvl="0">
              <a:buFont typeface="Wingdings" charset="2"/>
              <a:buChar char="q"/>
            </a:pPr>
            <a:r>
              <a:rPr lang="en-US" sz="2400" dirty="0" smtClean="0"/>
              <a:t>Agreement </a:t>
            </a:r>
            <a:r>
              <a:rPr lang="en-US" sz="2400" dirty="0"/>
              <a:t>by &gt;80% faculty and </a:t>
            </a:r>
            <a:r>
              <a:rPr lang="en-US" sz="2400" dirty="0" smtClean="0"/>
              <a:t>staff</a:t>
            </a:r>
          </a:p>
          <a:p>
            <a:pPr>
              <a:buFont typeface="Wingdings" charset="2"/>
              <a:buChar char="q"/>
            </a:pPr>
            <a:r>
              <a:rPr lang="en-US" sz="2400" dirty="0" smtClean="0"/>
              <a:t>Include </a:t>
            </a:r>
            <a:r>
              <a:rPr lang="en-US" sz="2400" dirty="0"/>
              <a:t>procedures for informing others (e.g. families, community, district administrators, substitute teachers &amp; staff)</a:t>
            </a:r>
          </a:p>
          <a:p>
            <a:pPr lvl="0">
              <a:buFont typeface="Wingdings" charset="2"/>
              <a:buChar char="q"/>
            </a:pPr>
            <a:r>
              <a:rPr lang="en-US" sz="2400" dirty="0" smtClean="0"/>
              <a:t>Includes </a:t>
            </a:r>
            <a:r>
              <a:rPr lang="en-US" sz="2400" dirty="0"/>
              <a:t>procedures for providing instruction to new faculty, staff, </a:t>
            </a:r>
            <a:r>
              <a:rPr lang="en-US" sz="2400" dirty="0" smtClean="0"/>
              <a:t>students, etc.</a:t>
            </a:r>
            <a:endParaRPr lang="en-US" sz="2400" dirty="0"/>
          </a:p>
          <a:p>
            <a:pPr>
              <a:buFont typeface="Wingdings" charset="2"/>
              <a:buChar char="q"/>
            </a:pPr>
            <a:r>
              <a:rPr lang="en-US" sz="2400" dirty="0" smtClean="0"/>
              <a:t>Schedule </a:t>
            </a:r>
            <a:r>
              <a:rPr lang="en-US" sz="2400" dirty="0"/>
              <a:t>continuous evaluation of effectiveness, efficiency, and </a:t>
            </a:r>
            <a:r>
              <a:rPr lang="en-US" sz="2400" dirty="0" smtClean="0"/>
              <a:t>relevance</a:t>
            </a:r>
          </a:p>
          <a:p>
            <a:pPr>
              <a:buFont typeface="Wingdings" charset="2"/>
              <a:buChar char="q"/>
            </a:pPr>
            <a:r>
              <a:rPr lang="en-US" sz="2400" dirty="0" smtClean="0"/>
              <a:t>Include </a:t>
            </a:r>
            <a:r>
              <a:rPr lang="en-US" sz="2400" dirty="0"/>
              <a:t>in school publications (e.g., handbook, posters, </a:t>
            </a:r>
            <a:r>
              <a:rPr lang="en-US" sz="2400" dirty="0" smtClean="0"/>
              <a:t>newsletters, etc.)</a:t>
            </a:r>
            <a:endParaRPr lang="en-US" sz="2400" dirty="0"/>
          </a:p>
          <a:p>
            <a:pPr lvl="0"/>
            <a:endParaRPr lang="en-US" sz="2400" dirty="0"/>
          </a:p>
          <a:p>
            <a:pPr lvl="0"/>
            <a:endParaRPr lang="en-US" sz="2400" dirty="0"/>
          </a:p>
          <a:p>
            <a:endParaRPr lang="en-US" sz="2800" dirty="0" smtClean="0"/>
          </a:p>
        </p:txBody>
      </p:sp>
      <p:pic>
        <p:nvPicPr>
          <p:cNvPr id="11" name="Picture 10"/>
          <p:cNvPicPr>
            <a:picLocks noChangeAspect="1"/>
          </p:cNvPicPr>
          <p:nvPr/>
        </p:nvPicPr>
        <p:blipFill>
          <a:blip r:embed="rId2"/>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grpSp>
        <p:nvGrpSpPr>
          <p:cNvPr id="2" name="Group 1"/>
          <p:cNvGrpSpPr/>
          <p:nvPr/>
        </p:nvGrpSpPr>
        <p:grpSpPr>
          <a:xfrm>
            <a:off x="6858000" y="76200"/>
            <a:ext cx="2209800" cy="22098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5"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extLst>
      <p:ext uri="{BB962C8B-B14F-4D97-AF65-F5344CB8AC3E}">
        <p14:creationId xmlns:p14="http://schemas.microsoft.com/office/powerpoint/2010/main" val="1308812602"/>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Cultural and Contextual Fit</a:t>
            </a:r>
            <a:endParaRPr lang="en-US" sz="3200" b="1" dirty="0">
              <a:solidFill>
                <a:schemeClr val="bg1"/>
              </a:solidFill>
            </a:endParaRPr>
          </a:p>
        </p:txBody>
      </p:sp>
      <p:grpSp>
        <p:nvGrpSpPr>
          <p:cNvPr id="2" name="Group 1"/>
          <p:cNvGrpSpPr/>
          <p:nvPr/>
        </p:nvGrpSpPr>
        <p:grpSpPr>
          <a:xfrm>
            <a:off x="6824183" y="-13279"/>
            <a:ext cx="2364750" cy="1740669"/>
            <a:chOff x="6824183" y="-13279"/>
            <a:chExt cx="2364750" cy="1740669"/>
          </a:xfrm>
        </p:grpSpPr>
        <p:sp>
          <p:nvSpPr>
            <p:cNvPr id="8" name="Rounded Rectangle 7"/>
            <p:cNvSpPr/>
            <p:nvPr/>
          </p:nvSpPr>
          <p:spPr>
            <a:xfrm>
              <a:off x="6825843" y="-13279"/>
              <a:ext cx="2335724" cy="1740669"/>
            </a:xfrm>
            <a:prstGeom prst="roundRect">
              <a:avLst/>
            </a:prstGeom>
            <a:solidFill>
              <a:srgbClr val="FFFF00">
                <a:alpha val="25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12"/>
            <p:cNvSpPr txBox="1">
              <a:spLocks noChangeArrowheads="1"/>
            </p:cNvSpPr>
            <p:nvPr/>
          </p:nvSpPr>
          <p:spPr bwMode="auto">
            <a:xfrm>
              <a:off x="6824183" y="304800"/>
              <a:ext cx="2364750"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smtClean="0">
                  <a:ea typeface="Arial" pitchFamily="-1" charset="0"/>
                  <a:cs typeface="Arial" pitchFamily="-1" charset="0"/>
                </a:rPr>
                <a:t>Culture &amp; Context</a:t>
              </a:r>
              <a:endParaRPr lang="en-US" sz="2000" b="1" dirty="0">
                <a:ea typeface="Arial" pitchFamily="-1" charset="0"/>
                <a:cs typeface="Arial" pitchFamily="-1" charset="0"/>
              </a:endParaRPr>
            </a:p>
          </p:txBody>
        </p:sp>
      </p:grpSp>
      <p:sp>
        <p:nvSpPr>
          <p:cNvPr id="10" name="Oval Callout 9"/>
          <p:cNvSpPr/>
          <p:nvPr/>
        </p:nvSpPr>
        <p:spPr>
          <a:xfrm>
            <a:off x="2286000" y="2438400"/>
            <a:ext cx="4419600" cy="3048000"/>
          </a:xfrm>
          <a:prstGeom prst="wedgeEllipseCallout">
            <a:avLst>
              <a:gd name="adj1" fmla="val 55650"/>
              <a:gd name="adj2" fmla="val -62483"/>
            </a:avLst>
          </a:prstGeom>
          <a:solidFill>
            <a:srgbClr val="FFFF00">
              <a:alpha val="25000"/>
            </a:srgbClr>
          </a:solidFill>
          <a:ln w="381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How do you ensure cultural and contextual fit?</a:t>
            </a:r>
            <a:endParaRPr lang="en-US" sz="3200" b="1" dirty="0">
              <a:solidFill>
                <a:schemeClr val="tx1"/>
              </a:solidFill>
            </a:endParaRPr>
          </a:p>
        </p:txBody>
      </p:sp>
    </p:spTree>
    <p:extLst>
      <p:ext uri="{BB962C8B-B14F-4D97-AF65-F5344CB8AC3E}">
        <p14:creationId xmlns:p14="http://schemas.microsoft.com/office/powerpoint/2010/main" val="43308738"/>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140" b="1" dirty="0" smtClean="0">
                <a:solidFill>
                  <a:schemeClr val="bg1"/>
                </a:solidFill>
              </a:rPr>
              <a:t>Guidelines for Culture &amp; Context</a:t>
            </a:r>
            <a:endParaRPr lang="en-US" sz="3140" b="1" dirty="0">
              <a:solidFill>
                <a:schemeClr val="bg1"/>
              </a:solidFill>
            </a:endParaRPr>
          </a:p>
        </p:txBody>
      </p:sp>
      <p:sp>
        <p:nvSpPr>
          <p:cNvPr id="3" name="Content Placeholder 2"/>
          <p:cNvSpPr>
            <a:spLocks noGrp="1"/>
          </p:cNvSpPr>
          <p:nvPr>
            <p:ph idx="1"/>
          </p:nvPr>
        </p:nvSpPr>
        <p:spPr/>
        <p:txBody>
          <a:bodyPr/>
          <a:lstStyle/>
          <a:p>
            <a:pPr marL="0" lvl="0" indent="0">
              <a:buNone/>
            </a:pPr>
            <a:r>
              <a:rPr lang="en-US" dirty="0"/>
              <a:t>For each item in your action plan, </a:t>
            </a:r>
            <a:r>
              <a:rPr lang="en-US" dirty="0" smtClean="0"/>
              <a:t>ensure:</a:t>
            </a:r>
            <a:endParaRPr lang="en-US" dirty="0"/>
          </a:p>
          <a:p>
            <a:pPr>
              <a:buFont typeface="Wingdings" charset="2"/>
              <a:buChar char="q"/>
            </a:pPr>
            <a:r>
              <a:rPr lang="en-US" sz="2800" dirty="0" smtClean="0"/>
              <a:t>Involve </a:t>
            </a:r>
            <a:r>
              <a:rPr lang="en-US" sz="2800" dirty="0"/>
              <a:t>staff, students</a:t>
            </a:r>
            <a:r>
              <a:rPr lang="en-US" sz="2800" dirty="0" smtClean="0"/>
              <a:t>, &amp;  </a:t>
            </a:r>
            <a:r>
              <a:rPr lang="en-US" sz="2800" dirty="0"/>
              <a:t>families in development </a:t>
            </a:r>
          </a:p>
          <a:p>
            <a:pPr>
              <a:buFont typeface="Wingdings" charset="2"/>
              <a:buChar char="q"/>
            </a:pPr>
            <a:r>
              <a:rPr lang="en-US" sz="2800" dirty="0" smtClean="0"/>
              <a:t>Contextually</a:t>
            </a:r>
            <a:r>
              <a:rPr lang="en-US" sz="2800" dirty="0"/>
              <a:t>/culturally appropriate (e.g., age, level, </a:t>
            </a:r>
            <a:r>
              <a:rPr lang="en-US" sz="2800" dirty="0" smtClean="0"/>
              <a:t>language) </a:t>
            </a:r>
          </a:p>
          <a:p>
            <a:pPr>
              <a:buFont typeface="Wingdings" charset="2"/>
              <a:buChar char="q"/>
            </a:pPr>
            <a:r>
              <a:rPr lang="en-US" sz="2800" dirty="0" smtClean="0"/>
              <a:t>Examine disaggregated data to ensure implementation of each feature works for </a:t>
            </a:r>
            <a:r>
              <a:rPr lang="en-US" sz="2800" i="1" dirty="0" smtClean="0"/>
              <a:t>all</a:t>
            </a:r>
            <a:r>
              <a:rPr lang="en-US" sz="2800" dirty="0" smtClean="0"/>
              <a:t> subgroups of students</a:t>
            </a:r>
          </a:p>
          <a:p>
            <a:endParaRPr lang="en-US" dirty="0" smtClean="0"/>
          </a:p>
        </p:txBody>
      </p:sp>
      <p:pic>
        <p:nvPicPr>
          <p:cNvPr id="11" name="Picture 10"/>
          <p:cNvPicPr>
            <a:picLocks noChangeAspect="1"/>
          </p:cNvPicPr>
          <p:nvPr/>
        </p:nvPicPr>
        <p:blipFill>
          <a:blip r:embed="rId2"/>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I.C.v</a:t>
              </a:r>
              <a:endParaRPr lang="en-US" sz="2000" b="1" dirty="0">
                <a:solidFill>
                  <a:srgbClr val="000000"/>
                </a:solidFill>
                <a:latin typeface="+mj-lt"/>
              </a:endParaRPr>
            </a:p>
          </p:txBody>
        </p:sp>
      </p:grpSp>
      <p:sp>
        <p:nvSpPr>
          <p:cNvPr id="16" name="Text Box 12"/>
          <p:cNvSpPr txBox="1">
            <a:spLocks noChangeArrowheads="1"/>
          </p:cNvSpPr>
          <p:nvPr/>
        </p:nvSpPr>
        <p:spPr bwMode="auto">
          <a:xfrm>
            <a:off x="6747983" y="304800"/>
            <a:ext cx="2364750"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smtClean="0">
                <a:ea typeface="Arial" pitchFamily="-1" charset="0"/>
                <a:cs typeface="Arial" pitchFamily="-1" charset="0"/>
              </a:rPr>
              <a:t>Culture &amp; Context</a:t>
            </a:r>
            <a:endParaRPr lang="en-US" sz="2000" b="1" dirty="0">
              <a:ea typeface="Arial" pitchFamily="-1" charset="0"/>
              <a:cs typeface="Arial" pitchFamily="-1" charset="0"/>
            </a:endParaRPr>
          </a:p>
        </p:txBody>
      </p:sp>
      <p:sp>
        <p:nvSpPr>
          <p:cNvPr id="17" name="Rounded Rectangle 16"/>
          <p:cNvSpPr/>
          <p:nvPr/>
        </p:nvSpPr>
        <p:spPr>
          <a:xfrm>
            <a:off x="6781801" y="11931"/>
            <a:ext cx="2335724" cy="1740669"/>
          </a:xfrm>
          <a:prstGeom prst="roundRect">
            <a:avLst/>
          </a:prstGeom>
          <a:solidFill>
            <a:srgbClr val="FFFF00">
              <a:alpha val="25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385407"/>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81" name="AutoShape 7"/>
          <p:cNvSpPr>
            <a:spLocks noChangeArrowheads="1"/>
          </p:cNvSpPr>
          <p:nvPr/>
        </p:nvSpPr>
        <p:spPr bwMode="auto">
          <a:xfrm>
            <a:off x="2133600" y="1524001"/>
            <a:ext cx="4724400" cy="4308474"/>
          </a:xfrm>
          <a:prstGeom prst="triangle">
            <a:avLst>
              <a:gd name="adj" fmla="val 50000"/>
            </a:avLst>
          </a:prstGeom>
          <a:solidFill>
            <a:srgbClr val="00CC66"/>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35182" name="AutoShape 8"/>
          <p:cNvSpPr>
            <a:spLocks noChangeArrowheads="1"/>
          </p:cNvSpPr>
          <p:nvPr/>
        </p:nvSpPr>
        <p:spPr bwMode="auto">
          <a:xfrm>
            <a:off x="3905250" y="1462088"/>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35183" name="AutoShape 9"/>
          <p:cNvSpPr>
            <a:spLocks noChangeArrowheads="1"/>
          </p:cNvSpPr>
          <p:nvPr/>
        </p:nvSpPr>
        <p:spPr bwMode="auto">
          <a:xfrm>
            <a:off x="4240213" y="1462088"/>
            <a:ext cx="522287" cy="500063"/>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35171" name="Title 1"/>
          <p:cNvSpPr txBox="1">
            <a:spLocks/>
          </p:cNvSpPr>
          <p:nvPr/>
        </p:nvSpPr>
        <p:spPr bwMode="auto">
          <a:xfrm>
            <a:off x="0" y="0"/>
            <a:ext cx="9144000" cy="685800"/>
          </a:xfrm>
          <a:prstGeom prst="rect">
            <a:avLst/>
          </a:prstGeom>
          <a:noFill/>
          <a:ln w="9525">
            <a:noFill/>
            <a:miter lim="800000"/>
            <a:headEnd/>
            <a:tailEnd/>
          </a:ln>
        </p:spPr>
        <p:txBody>
          <a:bodyPr anchor="ctr">
            <a:prstTxWarp prst="textNoShape">
              <a:avLst/>
            </a:prstTxWarp>
          </a:bodyPr>
          <a:lstStyle/>
          <a:p>
            <a:r>
              <a:rPr lang="en-US" sz="3600" dirty="0">
                <a:solidFill>
                  <a:schemeClr val="tx2"/>
                </a:solidFill>
                <a:latin typeface="+mj-lt"/>
                <a:ea typeface="Britannic Bold" pitchFamily="-108" charset="0"/>
                <a:cs typeface="Britannic Bold" pitchFamily="-108" charset="0"/>
              </a:rPr>
              <a:t>Putting it together…</a:t>
            </a:r>
          </a:p>
        </p:txBody>
      </p:sp>
      <p:grpSp>
        <p:nvGrpSpPr>
          <p:cNvPr id="2" name="Group 1"/>
          <p:cNvGrpSpPr/>
          <p:nvPr/>
        </p:nvGrpSpPr>
        <p:grpSpPr>
          <a:xfrm>
            <a:off x="2895600" y="2362200"/>
            <a:ext cx="3317318" cy="3505200"/>
            <a:chOff x="2895600" y="2362200"/>
            <a:chExt cx="3317318" cy="3505200"/>
          </a:xfrm>
        </p:grpSpPr>
        <p:grpSp>
          <p:nvGrpSpPr>
            <p:cNvPr id="3" name="Group 28"/>
            <p:cNvGrpSpPr>
              <a:grpSpLocks/>
            </p:cNvGrpSpPr>
            <p:nvPr/>
          </p:nvGrpSpPr>
          <p:grpSpPr bwMode="auto">
            <a:xfrm>
              <a:off x="3048000" y="2819400"/>
              <a:ext cx="2895600" cy="2987675"/>
              <a:chOff x="1905000" y="1524000"/>
              <a:chExt cx="4267200" cy="4511675"/>
            </a:xfrm>
          </p:grpSpPr>
          <p:sp>
            <p:nvSpPr>
              <p:cNvPr id="135173" name="Oval 3"/>
              <p:cNvSpPr>
                <a:spLocks noChangeArrowheads="1"/>
              </p:cNvSpPr>
              <p:nvPr/>
            </p:nvSpPr>
            <p:spPr bwMode="auto">
              <a:xfrm>
                <a:off x="1905000" y="1524000"/>
                <a:ext cx="4267200" cy="4511675"/>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135174" name="Oval 4"/>
              <p:cNvSpPr>
                <a:spLocks noChangeArrowheads="1"/>
              </p:cNvSpPr>
              <p:nvPr/>
            </p:nvSpPr>
            <p:spPr bwMode="auto">
              <a:xfrm>
                <a:off x="2819400" y="3444875"/>
                <a:ext cx="2362200" cy="2209800"/>
              </a:xfrm>
              <a:prstGeom prst="ellipse">
                <a:avLst/>
              </a:prstGeom>
              <a:solidFill>
                <a:schemeClr val="accent2">
                  <a:alpha val="50195"/>
                </a:schemeClr>
              </a:solidFill>
              <a:ln w="63500">
                <a:solidFill>
                  <a:schemeClr val="accent2"/>
                </a:solidFill>
                <a:round/>
                <a:headEnd/>
                <a:tailEnd/>
              </a:ln>
            </p:spPr>
            <p:txBody>
              <a:bodyPr wrap="none" anchor="ctr">
                <a:prstTxWarp prst="textNoShape">
                  <a:avLst/>
                </a:prstTxWarp>
              </a:bodyPr>
              <a:lstStyle/>
              <a:p>
                <a:pPr algn="ctr" eaLnBrk="0" hangingPunct="0"/>
                <a:endParaRPr lang="en-US">
                  <a:latin typeface="+mj-lt"/>
                  <a:ea typeface="Arial" pitchFamily="-1" charset="0"/>
                  <a:cs typeface="Arial" pitchFamily="-1" charset="0"/>
                </a:endParaRPr>
              </a:p>
            </p:txBody>
          </p:sp>
          <p:sp>
            <p:nvSpPr>
              <p:cNvPr id="135175" name="Oval 5"/>
              <p:cNvSpPr>
                <a:spLocks noChangeArrowheads="1"/>
              </p:cNvSpPr>
              <p:nvPr/>
            </p:nvSpPr>
            <p:spPr bwMode="auto">
              <a:xfrm>
                <a:off x="3505200" y="2301875"/>
                <a:ext cx="2286000" cy="2209800"/>
              </a:xfrm>
              <a:prstGeom prst="ellipse">
                <a:avLst/>
              </a:prstGeom>
              <a:solidFill>
                <a:schemeClr val="accent1">
                  <a:alpha val="50195"/>
                </a:schemeClr>
              </a:solidFill>
              <a:ln w="63500">
                <a:solidFill>
                  <a:schemeClr val="accent1"/>
                </a:solidFill>
                <a:round/>
                <a:headEnd/>
                <a:tailEnd/>
              </a:ln>
            </p:spPr>
            <p:txBody>
              <a:bodyPr wrap="none" anchor="ctr">
                <a:prstTxWarp prst="textNoShape">
                  <a:avLst/>
                </a:prstTxWarp>
              </a:bodyPr>
              <a:lstStyle/>
              <a:p>
                <a:endParaRPr lang="en-US" sz="1800">
                  <a:latin typeface="+mj-lt"/>
                </a:endParaRPr>
              </a:p>
            </p:txBody>
          </p:sp>
          <p:sp>
            <p:nvSpPr>
              <p:cNvPr id="135176" name="Oval 6"/>
              <p:cNvSpPr>
                <a:spLocks noChangeArrowheads="1"/>
              </p:cNvSpPr>
              <p:nvPr/>
            </p:nvSpPr>
            <p:spPr bwMode="auto">
              <a:xfrm>
                <a:off x="2209800" y="23018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135177" name="Text Box 7"/>
              <p:cNvSpPr txBox="1">
                <a:spLocks noChangeArrowheads="1"/>
              </p:cNvSpPr>
              <p:nvPr/>
            </p:nvSpPr>
            <p:spPr bwMode="auto">
              <a:xfrm rot="18341135">
                <a:off x="2204726" y="3024755"/>
                <a:ext cx="1534141" cy="498922"/>
              </a:xfrm>
              <a:prstGeom prst="rect">
                <a:avLst/>
              </a:prstGeom>
              <a:noFill/>
              <a:ln w="9525">
                <a:noFill/>
                <a:miter lim="800000"/>
                <a:headEnd/>
                <a:tailEnd/>
              </a:ln>
            </p:spPr>
            <p:txBody>
              <a:bodyPr wrap="none">
                <a:prstTxWarp prst="textNoShape">
                  <a:avLst/>
                </a:prstTxWarp>
                <a:spAutoFit/>
              </a:bodyPr>
              <a:lstStyle/>
              <a:p>
                <a:pPr algn="ctr" eaLnBrk="0" hangingPunct="0"/>
                <a:r>
                  <a:rPr lang="en-US" sz="1600">
                    <a:latin typeface="+mj-lt"/>
                    <a:ea typeface="Arial" pitchFamily="-1" charset="0"/>
                    <a:cs typeface="Arial" pitchFamily="-1" charset="0"/>
                  </a:rPr>
                  <a:t>SYSTEMS</a:t>
                </a:r>
              </a:p>
            </p:txBody>
          </p:sp>
          <p:sp>
            <p:nvSpPr>
              <p:cNvPr id="135178" name="Text Box 8"/>
              <p:cNvSpPr txBox="1">
                <a:spLocks noChangeArrowheads="1"/>
              </p:cNvSpPr>
              <p:nvPr/>
            </p:nvSpPr>
            <p:spPr bwMode="auto">
              <a:xfrm>
                <a:off x="3035300" y="4746626"/>
                <a:ext cx="1746818" cy="511249"/>
              </a:xfrm>
              <a:prstGeom prst="rect">
                <a:avLst/>
              </a:prstGeom>
              <a:noFill/>
              <a:ln w="9525">
                <a:noFill/>
                <a:miter lim="800000"/>
                <a:headEnd/>
                <a:tailEnd/>
              </a:ln>
            </p:spPr>
            <p:txBody>
              <a:bodyPr wrap="none">
                <a:prstTxWarp prst="textNoShape">
                  <a:avLst/>
                </a:prstTxWarp>
                <a:spAutoFit/>
              </a:bodyPr>
              <a:lstStyle/>
              <a:p>
                <a:pPr algn="ctr" eaLnBrk="0" hangingPunct="0"/>
                <a:r>
                  <a:rPr lang="en-US" sz="1600">
                    <a:latin typeface="+mj-lt"/>
                    <a:ea typeface="Arial" pitchFamily="-1" charset="0"/>
                    <a:cs typeface="Arial" pitchFamily="-1" charset="0"/>
                  </a:rPr>
                  <a:t>PRACTICES</a:t>
                </a:r>
              </a:p>
            </p:txBody>
          </p:sp>
          <p:sp>
            <p:nvSpPr>
              <p:cNvPr id="135179" name="Text Box 9"/>
              <p:cNvSpPr txBox="1">
                <a:spLocks noChangeArrowheads="1"/>
              </p:cNvSpPr>
              <p:nvPr/>
            </p:nvSpPr>
            <p:spPr bwMode="auto">
              <a:xfrm rot="2905354">
                <a:off x="4455305" y="2954111"/>
                <a:ext cx="995387" cy="498922"/>
              </a:xfrm>
              <a:prstGeom prst="rect">
                <a:avLst/>
              </a:prstGeom>
              <a:noFill/>
              <a:ln w="9525">
                <a:noFill/>
                <a:miter lim="800000"/>
                <a:headEnd/>
                <a:tailEnd/>
              </a:ln>
            </p:spPr>
            <p:txBody>
              <a:bodyPr wrap="none">
                <a:prstTxWarp prst="textNoShape">
                  <a:avLst/>
                </a:prstTxWarp>
                <a:spAutoFit/>
              </a:bodyPr>
              <a:lstStyle/>
              <a:p>
                <a:pPr algn="ctr" eaLnBrk="0" hangingPunct="0"/>
                <a:r>
                  <a:rPr lang="en-US" sz="1600">
                    <a:latin typeface="+mj-lt"/>
                    <a:ea typeface="Arial" pitchFamily="-1" charset="0"/>
                    <a:cs typeface="Arial" pitchFamily="-1" charset="0"/>
                  </a:rPr>
                  <a:t>DATA</a:t>
                </a:r>
              </a:p>
            </p:txBody>
          </p:sp>
          <p:sp>
            <p:nvSpPr>
              <p:cNvPr id="135180" name="Text Box 12"/>
              <p:cNvSpPr txBox="1">
                <a:spLocks noChangeArrowheads="1"/>
              </p:cNvSpPr>
              <p:nvPr/>
            </p:nvSpPr>
            <p:spPr bwMode="auto">
              <a:xfrm>
                <a:off x="3008313" y="1752600"/>
                <a:ext cx="1734711" cy="511249"/>
              </a:xfrm>
              <a:prstGeom prst="rect">
                <a:avLst/>
              </a:prstGeom>
              <a:noFill/>
              <a:ln w="9525">
                <a:noFill/>
                <a:miter lim="800000"/>
                <a:headEnd/>
                <a:tailEnd/>
              </a:ln>
            </p:spPr>
            <p:txBody>
              <a:bodyPr wrap="none">
                <a:prstTxWarp prst="textNoShape">
                  <a:avLst/>
                </a:prstTxWarp>
                <a:spAutoFit/>
              </a:bodyPr>
              <a:lstStyle/>
              <a:p>
                <a:pPr algn="ctr" eaLnBrk="0" hangingPunct="0"/>
                <a:r>
                  <a:rPr lang="en-US" sz="1600">
                    <a:latin typeface="+mj-lt"/>
                    <a:ea typeface="Arial" pitchFamily="-1" charset="0"/>
                    <a:cs typeface="Arial" pitchFamily="-1" charset="0"/>
                  </a:rPr>
                  <a:t>OUTCOMES</a:t>
                </a:r>
              </a:p>
            </p:txBody>
          </p:sp>
        </p:grpSp>
        <p:sp>
          <p:nvSpPr>
            <p:cNvPr id="19" name="Text Box 12"/>
            <p:cNvSpPr txBox="1">
              <a:spLocks noChangeArrowheads="1"/>
            </p:cNvSpPr>
            <p:nvPr/>
          </p:nvSpPr>
          <p:spPr bwMode="auto">
            <a:xfrm>
              <a:off x="2895600" y="2426468"/>
              <a:ext cx="3317318" cy="400110"/>
            </a:xfrm>
            <a:prstGeom prst="rect">
              <a:avLst/>
            </a:prstGeom>
            <a:noFill/>
            <a:ln w="9525">
              <a:noFill/>
              <a:miter lim="800000"/>
              <a:headEnd/>
              <a:tailEnd/>
            </a:ln>
          </p:spPr>
          <p:txBody>
            <a:bodyPr wrap="square">
              <a:prstTxWarp prst="textNoShape">
                <a:avLst/>
              </a:prstTxWarp>
              <a:spAutoFit/>
            </a:bodyPr>
            <a:lstStyle/>
            <a:p>
              <a:pPr algn="ctr" eaLnBrk="0" hangingPunct="0"/>
              <a:r>
                <a:rPr lang="en-US" sz="2000" b="1" dirty="0" smtClean="0">
                  <a:latin typeface="+mj-lt"/>
                  <a:ea typeface="Arial" pitchFamily="-1" charset="0"/>
                  <a:cs typeface="Arial" pitchFamily="-1" charset="0"/>
                </a:rPr>
                <a:t>Culture &amp; Context</a:t>
              </a:r>
              <a:endParaRPr lang="en-US" sz="2000" b="1" dirty="0">
                <a:latin typeface="+mj-lt"/>
                <a:ea typeface="Arial" pitchFamily="-1" charset="0"/>
                <a:cs typeface="Arial" pitchFamily="-1" charset="0"/>
              </a:endParaRPr>
            </a:p>
          </p:txBody>
        </p:sp>
        <p:sp>
          <p:nvSpPr>
            <p:cNvPr id="20" name="Rounded Rectangle 19"/>
            <p:cNvSpPr/>
            <p:nvPr/>
          </p:nvSpPr>
          <p:spPr>
            <a:xfrm>
              <a:off x="2929418" y="2362200"/>
              <a:ext cx="3276600" cy="3505200"/>
            </a:xfrm>
            <a:prstGeom prst="roundRect">
              <a:avLst/>
            </a:prstGeom>
            <a:solidFill>
              <a:srgbClr val="FFFF00">
                <a:alpha val="25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grpSp>
        <p:nvGrpSpPr>
          <p:cNvPr id="21" name="Group 5"/>
          <p:cNvGrpSpPr/>
          <p:nvPr/>
        </p:nvGrpSpPr>
        <p:grpSpPr>
          <a:xfrm>
            <a:off x="-140380" y="5257800"/>
            <a:ext cx="1588180" cy="1676401"/>
            <a:chOff x="-140380" y="5333999"/>
            <a:chExt cx="1588180" cy="1676401"/>
          </a:xfrm>
        </p:grpSpPr>
        <p:pic>
          <p:nvPicPr>
            <p:cNvPr id="2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3" name="TextBox 22"/>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I.D</a:t>
              </a:r>
              <a:endParaRPr lang="en-US" sz="2000" b="1" dirty="0">
                <a:solidFill>
                  <a:srgbClr val="000000"/>
                </a:solidFill>
                <a:latin typeface="+mj-lt"/>
              </a:endParaRPr>
            </a:p>
          </p:txBody>
        </p:sp>
      </p:grpSp>
    </p:spTree>
    <p:extLst>
      <p:ext uri="{BB962C8B-B14F-4D97-AF65-F5344CB8AC3E}">
        <p14:creationId xmlns:p14="http://schemas.microsoft.com/office/powerpoint/2010/main" val="3898555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smtClean="0">
                <a:solidFill>
                  <a:srgbClr val="000000"/>
                </a:solidFill>
                <a:latin typeface="Franklin Gothic Medium"/>
              </a:rPr>
              <a:t>Coaches 1 min</a:t>
            </a:r>
            <a:endParaRPr lang="en-US" sz="2200" dirty="0">
              <a:solidFill>
                <a:srgbClr val="000000"/>
              </a:solidFill>
              <a:latin typeface="Franklin Gothic Medium"/>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smtClean="0">
                <a:solidFill>
                  <a:srgbClr val="3366FF"/>
                </a:solidFill>
              </a:rPr>
              <a:t>Coaches 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smtClean="0">
              <a:latin typeface="+mj-lt"/>
            </a:endParaRPr>
          </a:p>
          <a:p>
            <a:pPr eaLnBrk="1" hangingPunct="1">
              <a:lnSpc>
                <a:spcPct val="90000"/>
              </a:lnSpc>
            </a:pPr>
            <a:r>
              <a:rPr lang="en-US" sz="2000" dirty="0" smtClean="0">
                <a:latin typeface="+mj-lt"/>
              </a:rPr>
              <a:t>Coaches, please login on </a:t>
            </a:r>
            <a:r>
              <a:rPr lang="en-US" sz="2000" dirty="0" err="1" smtClean="0">
                <a:latin typeface="+mj-lt"/>
              </a:rPr>
              <a:t>nepbis.org</a:t>
            </a:r>
            <a:r>
              <a:rPr lang="en-US" sz="2000" dirty="0" smtClean="0">
                <a:latin typeface="+mj-lt"/>
              </a:rPr>
              <a:t>,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6931" y="2990850"/>
            <a:ext cx="5707537" cy="3257550"/>
          </a:xfrm>
          <a:prstGeom prst="rect">
            <a:avLst/>
          </a:prstGeom>
        </p:spPr>
      </p:pic>
      <p:sp>
        <p:nvSpPr>
          <p:cNvPr id="4" name="Left Arrow 3"/>
          <p:cNvSpPr/>
          <p:nvPr/>
        </p:nvSpPr>
        <p:spPr>
          <a:xfrm rot="19578596">
            <a:off x="6856242" y="2775366"/>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rot="19578596">
            <a:off x="6132342" y="4608523"/>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2624"/>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AutoShape 7"/>
          <p:cNvSpPr>
            <a:spLocks noChangeArrowheads="1"/>
          </p:cNvSpPr>
          <p:nvPr/>
        </p:nvSpPr>
        <p:spPr bwMode="auto">
          <a:xfrm>
            <a:off x="152400" y="2362200"/>
            <a:ext cx="4724400" cy="4308475"/>
          </a:xfrm>
          <a:prstGeom prst="triangle">
            <a:avLst>
              <a:gd name="adj" fmla="val 50000"/>
            </a:avLst>
          </a:prstGeom>
          <a:solidFill>
            <a:srgbClr val="00CC66"/>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36195" name="Title 1"/>
          <p:cNvSpPr txBox="1">
            <a:spLocks/>
          </p:cNvSpPr>
          <p:nvPr/>
        </p:nvSpPr>
        <p:spPr bwMode="auto">
          <a:xfrm>
            <a:off x="0" y="0"/>
            <a:ext cx="9144000" cy="685800"/>
          </a:xfrm>
          <a:prstGeom prst="rect">
            <a:avLst/>
          </a:prstGeom>
          <a:noFill/>
          <a:ln w="9525">
            <a:noFill/>
            <a:miter lim="800000"/>
            <a:headEnd/>
            <a:tailEnd/>
          </a:ln>
        </p:spPr>
        <p:txBody>
          <a:bodyPr anchor="ctr">
            <a:prstTxWarp prst="textNoShape">
              <a:avLst/>
            </a:prstTxWarp>
          </a:bodyPr>
          <a:lstStyle/>
          <a:p>
            <a:r>
              <a:rPr lang="en-US" sz="3600">
                <a:solidFill>
                  <a:schemeClr val="tx2"/>
                </a:solidFill>
                <a:latin typeface="+mj-lt"/>
                <a:ea typeface="Britannic Bold" pitchFamily="-108" charset="0"/>
                <a:cs typeface="Britannic Bold" pitchFamily="-108" charset="0"/>
              </a:rPr>
              <a:t>Primary Tier</a:t>
            </a:r>
          </a:p>
        </p:txBody>
      </p:sp>
      <p:sp>
        <p:nvSpPr>
          <p:cNvPr id="202755" name="Oval 3"/>
          <p:cNvSpPr>
            <a:spLocks noChangeArrowheads="1"/>
          </p:cNvSpPr>
          <p:nvPr/>
        </p:nvSpPr>
        <p:spPr bwMode="auto">
          <a:xfrm>
            <a:off x="152400" y="669925"/>
            <a:ext cx="4267200" cy="4511675"/>
          </a:xfrm>
          <a:prstGeom prst="ellipse">
            <a:avLst/>
          </a:prstGeom>
          <a:solidFill>
            <a:schemeClr val="bg1"/>
          </a:solidFill>
          <a:ln w="63500">
            <a:solidFill>
              <a:srgbClr val="333399"/>
            </a:solidFill>
            <a:round/>
            <a:headEnd/>
            <a:tailEnd/>
          </a:ln>
        </p:spPr>
        <p:txBody>
          <a:bodyPr>
            <a:prstTxWarp prst="textNoShape">
              <a:avLst/>
            </a:prstTxWarp>
          </a:bodyPr>
          <a:lstStyle/>
          <a:p>
            <a:endParaRPr lang="en-US" sz="2000">
              <a:latin typeface="+mj-lt"/>
              <a:ea typeface="Britannic Bold" pitchFamily="-108" charset="0"/>
              <a:cs typeface="Britannic Bold" pitchFamily="-108" charset="0"/>
            </a:endParaRPr>
          </a:p>
          <a:p>
            <a:pPr>
              <a:buFontTx/>
              <a:buAutoNum type="arabicPeriod"/>
            </a:pPr>
            <a:r>
              <a:rPr lang="en-US" sz="2000">
                <a:latin typeface="+mj-lt"/>
                <a:ea typeface="Britannic Bold" pitchFamily="-108" charset="0"/>
                <a:cs typeface="Britannic Bold" pitchFamily="-108" charset="0"/>
              </a:rPr>
              <a:t>~80% of students with 0-1 major ODRs</a:t>
            </a:r>
          </a:p>
          <a:p>
            <a:pPr>
              <a:buFontTx/>
              <a:buAutoNum type="arabicPeriod"/>
            </a:pPr>
            <a:r>
              <a:rPr lang="en-US" sz="2000">
                <a:latin typeface="+mj-lt"/>
                <a:ea typeface="Britannic Bold" pitchFamily="-108" charset="0"/>
                <a:cs typeface="Britannic Bold" pitchFamily="-108" charset="0"/>
              </a:rPr>
              <a:t>~1 ODR per 500 students per day</a:t>
            </a:r>
          </a:p>
          <a:p>
            <a:pPr>
              <a:buFontTx/>
              <a:buAutoNum type="arabicPeriod"/>
            </a:pPr>
            <a:r>
              <a:rPr lang="en-US" sz="2000">
                <a:latin typeface="+mj-lt"/>
                <a:ea typeface="Britannic Bold" pitchFamily="-108" charset="0"/>
                <a:cs typeface="Britannic Bold" pitchFamily="-108" charset="0"/>
              </a:rPr>
              <a:t>Decreasing % of students suspended or expelled.</a:t>
            </a:r>
          </a:p>
          <a:p>
            <a:pPr>
              <a:buFontTx/>
              <a:buAutoNum type="arabicPeriod"/>
            </a:pPr>
            <a:r>
              <a:rPr lang="en-US" sz="2000">
                <a:latin typeface="+mj-lt"/>
                <a:ea typeface="Britannic Bold" pitchFamily="-108" charset="0"/>
                <a:cs typeface="Britannic Bold" pitchFamily="-108" charset="0"/>
              </a:rPr>
              <a:t>…</a:t>
            </a:r>
          </a:p>
        </p:txBody>
      </p:sp>
      <p:sp>
        <p:nvSpPr>
          <p:cNvPr id="202764" name="Text Box 12"/>
          <p:cNvSpPr txBox="1">
            <a:spLocks noChangeArrowheads="1"/>
          </p:cNvSpPr>
          <p:nvPr/>
        </p:nvSpPr>
        <p:spPr bwMode="auto">
          <a:xfrm>
            <a:off x="1295400" y="762000"/>
            <a:ext cx="1981200" cy="461665"/>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dirty="0">
                <a:solidFill>
                  <a:srgbClr val="000000"/>
                </a:solidFill>
                <a:latin typeface="+mj-lt"/>
                <a:ea typeface="Arial" pitchFamily="-108" charset="0"/>
                <a:cs typeface="Britannic Bold"/>
              </a:rPr>
              <a:t>OUTCOMES</a:t>
            </a:r>
          </a:p>
        </p:txBody>
      </p:sp>
      <p:sp>
        <p:nvSpPr>
          <p:cNvPr id="202756" name="Oval 4"/>
          <p:cNvSpPr>
            <a:spLocks noChangeArrowheads="1"/>
          </p:cNvSpPr>
          <p:nvPr/>
        </p:nvSpPr>
        <p:spPr bwMode="auto">
          <a:xfrm>
            <a:off x="3733800" y="3124200"/>
            <a:ext cx="3463925" cy="3032125"/>
          </a:xfrm>
          <a:prstGeom prst="ellipse">
            <a:avLst/>
          </a:prstGeom>
          <a:solidFill>
            <a:schemeClr val="accent2">
              <a:alpha val="50195"/>
            </a:schemeClr>
          </a:solidFill>
          <a:ln w="63500">
            <a:solidFill>
              <a:schemeClr val="accent2"/>
            </a:solidFill>
            <a:round/>
            <a:headEnd/>
            <a:tailEnd/>
          </a:ln>
        </p:spPr>
        <p:txBody>
          <a:bodyPr>
            <a:prstTxWarp prst="textNoShape">
              <a:avLst/>
            </a:prstTxWarp>
          </a:bodyPr>
          <a:lstStyle/>
          <a:p>
            <a:pPr marL="457200" indent="-457200" eaLnBrk="0" hangingPunct="0">
              <a:buFontTx/>
              <a:buAutoNum type="arabicPeriod"/>
            </a:pPr>
            <a:r>
              <a:rPr lang="en-US" sz="2000">
                <a:latin typeface="+mj-lt"/>
                <a:ea typeface="Arial" pitchFamily="-1" charset="0"/>
                <a:cs typeface="Arial" pitchFamily="-1" charset="0"/>
              </a:rPr>
              <a:t>Post, teach, and reinforce positively stated expectations</a:t>
            </a:r>
          </a:p>
          <a:p>
            <a:pPr marL="457200" indent="-457200" eaLnBrk="0" hangingPunct="0">
              <a:buFontTx/>
              <a:buAutoNum type="arabicPeriod"/>
            </a:pPr>
            <a:r>
              <a:rPr lang="en-US" sz="2000">
                <a:latin typeface="+mj-lt"/>
                <a:ea typeface="Arial" pitchFamily="-1" charset="0"/>
                <a:cs typeface="Arial" pitchFamily="-1" charset="0"/>
              </a:rPr>
              <a:t>…</a:t>
            </a:r>
          </a:p>
        </p:txBody>
      </p:sp>
      <p:sp>
        <p:nvSpPr>
          <p:cNvPr id="202758" name="Oval 6"/>
          <p:cNvSpPr>
            <a:spLocks noChangeArrowheads="1"/>
          </p:cNvSpPr>
          <p:nvPr/>
        </p:nvSpPr>
        <p:spPr bwMode="auto">
          <a:xfrm>
            <a:off x="3854450" y="0"/>
            <a:ext cx="3240088" cy="3032125"/>
          </a:xfrm>
          <a:prstGeom prst="ellipse">
            <a:avLst/>
          </a:prstGeom>
          <a:solidFill>
            <a:srgbClr val="FF99CC">
              <a:alpha val="50195"/>
            </a:srgbClr>
          </a:solidFill>
          <a:ln w="63500">
            <a:solidFill>
              <a:srgbClr val="FF99CC"/>
            </a:solidFill>
            <a:round/>
            <a:headEnd/>
            <a:tailEnd/>
          </a:ln>
        </p:spPr>
        <p:txBody>
          <a:bodyPr anchor="b">
            <a:prstTxWarp prst="textNoShape">
              <a:avLst/>
            </a:prstTxWarp>
          </a:bodyPr>
          <a:lstStyle/>
          <a:p>
            <a:pPr marL="342900" indent="-342900">
              <a:buFontTx/>
              <a:buAutoNum type="arabicPeriod"/>
            </a:pPr>
            <a:r>
              <a:rPr lang="en-US" sz="2000" dirty="0" smtClean="0">
                <a:latin typeface="+mj-lt"/>
                <a:ea typeface="Britannic Bold" pitchFamily="-108" charset="0"/>
                <a:cs typeface="Britannic Bold" pitchFamily="-108" charset="0"/>
              </a:rPr>
              <a:t>SWPBIS </a:t>
            </a:r>
            <a:r>
              <a:rPr lang="en-US" sz="2000" dirty="0">
                <a:latin typeface="+mj-lt"/>
                <a:ea typeface="Britannic Bold" pitchFamily="-108" charset="0"/>
                <a:cs typeface="Britannic Bold" pitchFamily="-108" charset="0"/>
              </a:rPr>
              <a:t>Leadership Team</a:t>
            </a:r>
          </a:p>
          <a:p>
            <a:pPr marL="342900" indent="-342900">
              <a:buFontTx/>
              <a:buAutoNum type="arabicPeriod"/>
            </a:pPr>
            <a:r>
              <a:rPr lang="en-US" sz="2000" dirty="0">
                <a:latin typeface="+mj-lt"/>
                <a:ea typeface="Britannic Bold" pitchFamily="-108" charset="0"/>
                <a:cs typeface="Britannic Bold" pitchFamily="-108" charset="0"/>
              </a:rPr>
              <a:t>Data-based decision making</a:t>
            </a:r>
          </a:p>
          <a:p>
            <a:pPr marL="342900" indent="-342900">
              <a:buFontTx/>
              <a:buAutoNum type="arabicPeriod"/>
            </a:pPr>
            <a:r>
              <a:rPr lang="en-US" sz="2000" dirty="0">
                <a:latin typeface="+mj-lt"/>
                <a:ea typeface="Britannic Bold" pitchFamily="-108" charset="0"/>
                <a:cs typeface="Britannic Bold" pitchFamily="-108" charset="0"/>
              </a:rPr>
              <a:t>…</a:t>
            </a:r>
          </a:p>
        </p:txBody>
      </p:sp>
      <p:sp>
        <p:nvSpPr>
          <p:cNvPr id="202757" name="Oval 5"/>
          <p:cNvSpPr>
            <a:spLocks noChangeArrowheads="1"/>
          </p:cNvSpPr>
          <p:nvPr/>
        </p:nvSpPr>
        <p:spPr bwMode="auto">
          <a:xfrm>
            <a:off x="5791200" y="1311275"/>
            <a:ext cx="3352800" cy="3032125"/>
          </a:xfrm>
          <a:prstGeom prst="ellipse">
            <a:avLst/>
          </a:prstGeom>
          <a:solidFill>
            <a:schemeClr val="accent1">
              <a:alpha val="50195"/>
            </a:schemeClr>
          </a:solidFill>
          <a:ln w="63500">
            <a:solidFill>
              <a:schemeClr val="accent1"/>
            </a:solidFill>
            <a:round/>
            <a:headEnd/>
            <a:tailEnd/>
          </a:ln>
        </p:spPr>
        <p:txBody>
          <a:bodyPr>
            <a:prstTxWarp prst="textNoShape">
              <a:avLst/>
            </a:prstTxWarp>
          </a:bodyPr>
          <a:lstStyle/>
          <a:p>
            <a:pPr marL="457200" indent="-457200">
              <a:buFontTx/>
              <a:buAutoNum type="arabicPeriod"/>
            </a:pPr>
            <a:r>
              <a:rPr lang="en-US" sz="2000">
                <a:latin typeface="+mj-lt"/>
                <a:ea typeface="Britannic Bold" pitchFamily="-108" charset="0"/>
                <a:cs typeface="Britannic Bold" pitchFamily="-108" charset="0"/>
              </a:rPr>
              <a:t>ODRs</a:t>
            </a:r>
          </a:p>
          <a:p>
            <a:pPr marL="457200" indent="-457200">
              <a:buFontTx/>
              <a:buAutoNum type="arabicPeriod"/>
            </a:pPr>
            <a:r>
              <a:rPr lang="en-US" sz="2000">
                <a:latin typeface="+mj-lt"/>
                <a:ea typeface="Britannic Bold" pitchFamily="-108" charset="0"/>
                <a:cs typeface="Britannic Bold" pitchFamily="-108" charset="0"/>
              </a:rPr>
              <a:t>Suspensions &amp; Expulsions</a:t>
            </a:r>
          </a:p>
          <a:p>
            <a:pPr marL="457200" indent="-457200">
              <a:buFontTx/>
              <a:buAutoNum type="arabicPeriod"/>
            </a:pPr>
            <a:r>
              <a:rPr lang="en-US" sz="2000">
                <a:latin typeface="+mj-lt"/>
                <a:ea typeface="Britannic Bold" pitchFamily="-108" charset="0"/>
                <a:cs typeface="Britannic Bold" pitchFamily="-108" charset="0"/>
              </a:rPr>
              <a:t>Academic performance (CBM, CMTs)</a:t>
            </a:r>
          </a:p>
          <a:p>
            <a:pPr marL="457200" indent="-457200">
              <a:buFontTx/>
              <a:buAutoNum type="arabicPeriod"/>
            </a:pPr>
            <a:r>
              <a:rPr lang="en-US" sz="2000">
                <a:latin typeface="+mj-lt"/>
                <a:ea typeface="Britannic Bold" pitchFamily="-108" charset="0"/>
                <a:cs typeface="Britannic Bold" pitchFamily="-108" charset="0"/>
              </a:rPr>
              <a:t>…</a:t>
            </a:r>
          </a:p>
        </p:txBody>
      </p:sp>
      <p:sp>
        <p:nvSpPr>
          <p:cNvPr id="202759" name="Text Box 7"/>
          <p:cNvSpPr txBox="1">
            <a:spLocks noChangeArrowheads="1"/>
          </p:cNvSpPr>
          <p:nvPr/>
        </p:nvSpPr>
        <p:spPr bwMode="auto">
          <a:xfrm rot="-2977645">
            <a:off x="3608575" y="382736"/>
            <a:ext cx="1431552" cy="461665"/>
          </a:xfrm>
          <a:prstGeom prst="rect">
            <a:avLst/>
          </a:prstGeom>
          <a:noFill/>
          <a:ln w="9525">
            <a:noFill/>
            <a:miter lim="800000"/>
            <a:headEnd/>
            <a:tailEnd/>
          </a:ln>
        </p:spPr>
        <p:txBody>
          <a:bodyPr wrap="none">
            <a:prstTxWarp prst="textNoShape">
              <a:avLst/>
            </a:prstTxWarp>
            <a:spAutoFit/>
          </a:bodyPr>
          <a:lstStyle/>
          <a:p>
            <a:pPr eaLnBrk="0" hangingPunct="0"/>
            <a:r>
              <a:rPr lang="en-US">
                <a:latin typeface="+mj-lt"/>
                <a:ea typeface="Arial" pitchFamily="-1" charset="0"/>
                <a:cs typeface="Arial" pitchFamily="-1" charset="0"/>
              </a:rPr>
              <a:t>SYSTEMS</a:t>
            </a:r>
          </a:p>
        </p:txBody>
      </p:sp>
      <p:sp>
        <p:nvSpPr>
          <p:cNvPr id="202761" name="Text Box 9"/>
          <p:cNvSpPr txBox="1">
            <a:spLocks noChangeArrowheads="1"/>
          </p:cNvSpPr>
          <p:nvPr/>
        </p:nvSpPr>
        <p:spPr bwMode="auto">
          <a:xfrm rot="3343099">
            <a:off x="8221663" y="1911350"/>
            <a:ext cx="992187" cy="461963"/>
          </a:xfrm>
          <a:prstGeom prst="rect">
            <a:avLst/>
          </a:prstGeom>
          <a:noFill/>
          <a:ln w="9525">
            <a:noFill/>
            <a:miter lim="800000"/>
            <a:headEnd/>
            <a:tailEnd/>
          </a:ln>
        </p:spPr>
        <p:txBody>
          <a:bodyPr>
            <a:prstTxWarp prst="textNoShape">
              <a:avLst/>
            </a:prstTxWarp>
            <a:spAutoFit/>
          </a:bodyPr>
          <a:lstStyle/>
          <a:p>
            <a:pPr algn="ctr" eaLnBrk="0" hangingPunct="0"/>
            <a:r>
              <a:rPr lang="en-US">
                <a:latin typeface="+mj-lt"/>
                <a:ea typeface="Arial" pitchFamily="-1" charset="0"/>
                <a:cs typeface="Arial" pitchFamily="-1" charset="0"/>
              </a:rPr>
              <a:t>DATA</a:t>
            </a:r>
          </a:p>
        </p:txBody>
      </p:sp>
      <p:sp>
        <p:nvSpPr>
          <p:cNvPr id="202760" name="Text Box 8"/>
          <p:cNvSpPr txBox="1">
            <a:spLocks noChangeArrowheads="1"/>
          </p:cNvSpPr>
          <p:nvPr/>
        </p:nvSpPr>
        <p:spPr bwMode="auto">
          <a:xfrm>
            <a:off x="4714875" y="5710238"/>
            <a:ext cx="1685925" cy="461962"/>
          </a:xfrm>
          <a:prstGeom prst="rect">
            <a:avLst/>
          </a:prstGeom>
          <a:noFill/>
          <a:ln w="9525">
            <a:noFill/>
            <a:miter lim="800000"/>
            <a:headEnd/>
            <a:tailEnd/>
          </a:ln>
        </p:spPr>
        <p:txBody>
          <a:bodyPr wrap="none">
            <a:prstTxWarp prst="textNoShape">
              <a:avLst/>
            </a:prstTxWarp>
            <a:spAutoFit/>
          </a:bodyPr>
          <a:lstStyle/>
          <a:p>
            <a:pPr eaLnBrk="0" hangingPunct="0"/>
            <a:r>
              <a:rPr lang="en-US">
                <a:latin typeface="+mj-lt"/>
                <a:ea typeface="Arial" pitchFamily="-1" charset="0"/>
                <a:cs typeface="Arial" pitchFamily="-1" charset="0"/>
              </a:rPr>
              <a:t>PRACTICES</a:t>
            </a:r>
          </a:p>
        </p:txBody>
      </p:sp>
    </p:spTree>
    <p:extLst>
      <p:ext uri="{BB962C8B-B14F-4D97-AF65-F5344CB8AC3E}">
        <p14:creationId xmlns:p14="http://schemas.microsoft.com/office/powerpoint/2010/main" val="2297351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circle(in)">
                                      <p:cBhvr>
                                        <p:cTn id="7" dur="500"/>
                                        <p:tgtEl>
                                          <p:spTgt spid="202755"/>
                                        </p:tgtEl>
                                      </p:cBhvr>
                                    </p:animEffect>
                                  </p:childTnLst>
                                </p:cTn>
                              </p:par>
                              <p:par>
                                <p:cTn id="8" presetID="6" presetClass="entr" presetSubtype="16" fill="hold" nodeType="withEffect">
                                  <p:stCondLst>
                                    <p:cond delay="0"/>
                                  </p:stCondLst>
                                  <p:childTnLst>
                                    <p:set>
                                      <p:cBhvr>
                                        <p:cTn id="9" dur="1" fill="hold">
                                          <p:stCondLst>
                                            <p:cond delay="0"/>
                                          </p:stCondLst>
                                        </p:cTn>
                                        <p:tgtEl>
                                          <p:spTgt spid="202764"/>
                                        </p:tgtEl>
                                        <p:attrNameLst>
                                          <p:attrName>style.visibility</p:attrName>
                                        </p:attrNameLst>
                                      </p:cBhvr>
                                      <p:to>
                                        <p:strVal val="visible"/>
                                      </p:to>
                                    </p:set>
                                    <p:animEffect transition="in" filter="circle(in)">
                                      <p:cBhvr>
                                        <p:cTn id="10" dur="500"/>
                                        <p:tgtEl>
                                          <p:spTgt spid="20276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2758"/>
                                        </p:tgtEl>
                                        <p:attrNameLst>
                                          <p:attrName>style.visibility</p:attrName>
                                        </p:attrNameLst>
                                      </p:cBhvr>
                                      <p:to>
                                        <p:strVal val="visible"/>
                                      </p:to>
                                    </p:set>
                                    <p:animEffect transition="in" filter="circle(in)">
                                      <p:cBhvr>
                                        <p:cTn id="15" dur="500"/>
                                        <p:tgtEl>
                                          <p:spTgt spid="20275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2759"/>
                                        </p:tgtEl>
                                        <p:attrNameLst>
                                          <p:attrName>style.visibility</p:attrName>
                                        </p:attrNameLst>
                                      </p:cBhvr>
                                      <p:to>
                                        <p:strVal val="visible"/>
                                      </p:to>
                                    </p:set>
                                    <p:animEffect transition="in" filter="circle(in)">
                                      <p:cBhvr>
                                        <p:cTn id="18" dur="500"/>
                                        <p:tgtEl>
                                          <p:spTgt spid="20275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2757"/>
                                        </p:tgtEl>
                                        <p:attrNameLst>
                                          <p:attrName>style.visibility</p:attrName>
                                        </p:attrNameLst>
                                      </p:cBhvr>
                                      <p:to>
                                        <p:strVal val="visible"/>
                                      </p:to>
                                    </p:set>
                                    <p:animEffect transition="in" filter="circle(in)">
                                      <p:cBhvr>
                                        <p:cTn id="23" dur="500"/>
                                        <p:tgtEl>
                                          <p:spTgt spid="20275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2761"/>
                                        </p:tgtEl>
                                        <p:attrNameLst>
                                          <p:attrName>style.visibility</p:attrName>
                                        </p:attrNameLst>
                                      </p:cBhvr>
                                      <p:to>
                                        <p:strVal val="visible"/>
                                      </p:to>
                                    </p:set>
                                    <p:animEffect transition="in" filter="circle(in)">
                                      <p:cBhvr>
                                        <p:cTn id="26" dur="500"/>
                                        <p:tgtEl>
                                          <p:spTgt spid="20276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2756"/>
                                        </p:tgtEl>
                                        <p:attrNameLst>
                                          <p:attrName>style.visibility</p:attrName>
                                        </p:attrNameLst>
                                      </p:cBhvr>
                                      <p:to>
                                        <p:strVal val="visible"/>
                                      </p:to>
                                    </p:set>
                                    <p:animEffect transition="in" filter="circle(in)">
                                      <p:cBhvr>
                                        <p:cTn id="31" dur="500"/>
                                        <p:tgtEl>
                                          <p:spTgt spid="20275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2760"/>
                                        </p:tgtEl>
                                        <p:attrNameLst>
                                          <p:attrName>style.visibility</p:attrName>
                                        </p:attrNameLst>
                                      </p:cBhvr>
                                      <p:to>
                                        <p:strVal val="visible"/>
                                      </p:to>
                                    </p:set>
                                    <p:animEffect transition="in" filter="circle(in)">
                                      <p:cBhvr>
                                        <p:cTn id="34"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58" grpId="0" animBg="1"/>
      <p:bldP spid="202757" grpId="0" animBg="1"/>
      <p:bldP spid="202759" grpId="0"/>
      <p:bldP spid="202761" grpId="0"/>
      <p:bldP spid="20276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txBox="1">
            <a:spLocks/>
          </p:cNvSpPr>
          <p:nvPr/>
        </p:nvSpPr>
        <p:spPr bwMode="auto">
          <a:xfrm>
            <a:off x="0" y="0"/>
            <a:ext cx="9144000" cy="685800"/>
          </a:xfrm>
          <a:prstGeom prst="rect">
            <a:avLst/>
          </a:prstGeom>
          <a:noFill/>
          <a:ln w="9525">
            <a:noFill/>
            <a:miter lim="800000"/>
            <a:headEnd/>
            <a:tailEnd/>
          </a:ln>
        </p:spPr>
        <p:txBody>
          <a:bodyPr anchor="ctr">
            <a:prstTxWarp prst="textNoShape">
              <a:avLst/>
            </a:prstTxWarp>
          </a:bodyPr>
          <a:lstStyle/>
          <a:p>
            <a:r>
              <a:rPr lang="en-US" sz="3600">
                <a:solidFill>
                  <a:srgbClr val="000000"/>
                </a:solidFill>
                <a:latin typeface="+mj-lt"/>
                <a:ea typeface="Britannic Bold" pitchFamily="-108" charset="0"/>
                <a:cs typeface="Britannic Bold" pitchFamily="-108" charset="0"/>
              </a:rPr>
              <a:t>Secondary Tier</a:t>
            </a:r>
          </a:p>
        </p:txBody>
      </p:sp>
      <p:sp>
        <p:nvSpPr>
          <p:cNvPr id="202755" name="Oval 3"/>
          <p:cNvSpPr>
            <a:spLocks noChangeArrowheads="1"/>
          </p:cNvSpPr>
          <p:nvPr/>
        </p:nvSpPr>
        <p:spPr bwMode="auto">
          <a:xfrm>
            <a:off x="152400" y="669925"/>
            <a:ext cx="4267200" cy="4511675"/>
          </a:xfrm>
          <a:prstGeom prst="ellipse">
            <a:avLst/>
          </a:prstGeom>
          <a:solidFill>
            <a:schemeClr val="bg1"/>
          </a:solidFill>
          <a:ln w="63500">
            <a:solidFill>
              <a:srgbClr val="333399"/>
            </a:solidFill>
            <a:round/>
            <a:headEnd/>
            <a:tailEnd/>
          </a:ln>
        </p:spPr>
        <p:txBody>
          <a:bodyPr>
            <a:prstTxWarp prst="textNoShape">
              <a:avLst/>
            </a:prstTxWarp>
          </a:bodyPr>
          <a:lstStyle/>
          <a:p>
            <a:endParaRPr lang="en-US" sz="2000">
              <a:solidFill>
                <a:srgbClr val="000000"/>
              </a:solidFill>
              <a:latin typeface="+mj-lt"/>
              <a:ea typeface="Britannic Bold" pitchFamily="-108" charset="0"/>
              <a:cs typeface="Britannic Bold" pitchFamily="-108" charset="0"/>
            </a:endParaRPr>
          </a:p>
          <a:p>
            <a:pPr>
              <a:buFontTx/>
              <a:buAutoNum type="arabicPeriod"/>
            </a:pPr>
            <a:r>
              <a:rPr lang="en-US" sz="2000">
                <a:solidFill>
                  <a:srgbClr val="000000"/>
                </a:solidFill>
                <a:latin typeface="+mj-lt"/>
                <a:ea typeface="Britannic Bold" pitchFamily="-108" charset="0"/>
                <a:cs typeface="Britannic Bold" pitchFamily="-108" charset="0"/>
              </a:rPr>
              <a:t>~15% of students with 2-5 major ODRs</a:t>
            </a:r>
          </a:p>
          <a:p>
            <a:pPr>
              <a:buFontTx/>
              <a:buAutoNum type="arabicPeriod"/>
            </a:pPr>
            <a:r>
              <a:rPr lang="en-US" sz="2000">
                <a:solidFill>
                  <a:srgbClr val="000000"/>
                </a:solidFill>
                <a:latin typeface="+mj-lt"/>
                <a:ea typeface="Britannic Bold" pitchFamily="-108" charset="0"/>
                <a:cs typeface="Britannic Bold" pitchFamily="-108" charset="0"/>
              </a:rPr>
              <a:t>Increasing pro-social skills of targeted group (as measured by points earned for pro-social behavior)</a:t>
            </a:r>
          </a:p>
          <a:p>
            <a:pPr>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64" name="Text Box 12"/>
          <p:cNvSpPr txBox="1">
            <a:spLocks noChangeArrowheads="1"/>
          </p:cNvSpPr>
          <p:nvPr/>
        </p:nvSpPr>
        <p:spPr bwMode="auto">
          <a:xfrm>
            <a:off x="1295400" y="762000"/>
            <a:ext cx="1981200" cy="461665"/>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dirty="0">
                <a:solidFill>
                  <a:srgbClr val="000000"/>
                </a:solidFill>
                <a:latin typeface="+mj-lt"/>
                <a:ea typeface="Arial" pitchFamily="-108" charset="0"/>
                <a:cs typeface="Britannic Bold"/>
              </a:rPr>
              <a:t>OUTCOMES</a:t>
            </a:r>
          </a:p>
        </p:txBody>
      </p:sp>
      <p:sp>
        <p:nvSpPr>
          <p:cNvPr id="202756" name="Oval 4"/>
          <p:cNvSpPr>
            <a:spLocks noChangeArrowheads="1"/>
          </p:cNvSpPr>
          <p:nvPr/>
        </p:nvSpPr>
        <p:spPr bwMode="auto">
          <a:xfrm>
            <a:off x="3733800" y="3124200"/>
            <a:ext cx="3463925" cy="3032125"/>
          </a:xfrm>
          <a:prstGeom prst="ellipse">
            <a:avLst/>
          </a:prstGeom>
          <a:solidFill>
            <a:schemeClr val="accent2">
              <a:alpha val="50195"/>
            </a:schemeClr>
          </a:solidFill>
          <a:ln w="63500">
            <a:solidFill>
              <a:schemeClr val="accent2"/>
            </a:solidFill>
            <a:round/>
            <a:headEnd/>
            <a:tailEnd/>
          </a:ln>
        </p:spPr>
        <p:txBody>
          <a:bodyPr>
            <a:prstTxWarp prst="textNoShape">
              <a:avLst/>
            </a:prstTxWarp>
          </a:bodyPr>
          <a:lstStyle/>
          <a:p>
            <a:pPr marL="457200" indent="-457200" eaLnBrk="0" hangingPunct="0">
              <a:buFontTx/>
              <a:buAutoNum type="arabicPeriod"/>
            </a:pPr>
            <a:r>
              <a:rPr lang="en-US" sz="2000">
                <a:solidFill>
                  <a:srgbClr val="000000"/>
                </a:solidFill>
                <a:latin typeface="+mj-lt"/>
                <a:ea typeface="Arial" pitchFamily="-1" charset="0"/>
                <a:cs typeface="Arial" pitchFamily="-1" charset="0"/>
              </a:rPr>
              <a:t>Screening</a:t>
            </a:r>
          </a:p>
          <a:p>
            <a:pPr marL="457200" indent="-457200" eaLnBrk="0" hangingPunct="0">
              <a:buFontTx/>
              <a:buAutoNum type="arabicPeriod"/>
            </a:pPr>
            <a:r>
              <a:rPr lang="en-US" sz="2000">
                <a:solidFill>
                  <a:srgbClr val="000000"/>
                </a:solidFill>
                <a:latin typeface="+mj-lt"/>
                <a:ea typeface="Arial" pitchFamily="-1" charset="0"/>
                <a:cs typeface="Arial" pitchFamily="-1" charset="0"/>
              </a:rPr>
              <a:t>More intense and frequent social skills instruction &amp; reinforcement</a:t>
            </a:r>
          </a:p>
          <a:p>
            <a:pPr marL="457200" indent="-457200" eaLnBrk="0" hangingPunct="0">
              <a:buFontTx/>
              <a:buAutoNum type="arabicPeriod"/>
            </a:pPr>
            <a:r>
              <a:rPr lang="en-US" sz="2000">
                <a:solidFill>
                  <a:srgbClr val="000000"/>
                </a:solidFill>
                <a:latin typeface="+mj-lt"/>
                <a:ea typeface="Arial" pitchFamily="-1" charset="0"/>
                <a:cs typeface="Arial" pitchFamily="-1" charset="0"/>
              </a:rPr>
              <a:t>…</a:t>
            </a:r>
          </a:p>
        </p:txBody>
      </p:sp>
      <p:sp>
        <p:nvSpPr>
          <p:cNvPr id="202758" name="Oval 6"/>
          <p:cNvSpPr>
            <a:spLocks noChangeArrowheads="1"/>
          </p:cNvSpPr>
          <p:nvPr/>
        </p:nvSpPr>
        <p:spPr bwMode="auto">
          <a:xfrm>
            <a:off x="3854450" y="0"/>
            <a:ext cx="3240088" cy="3032125"/>
          </a:xfrm>
          <a:prstGeom prst="ellipse">
            <a:avLst/>
          </a:prstGeom>
          <a:solidFill>
            <a:srgbClr val="FF99CC">
              <a:alpha val="50195"/>
            </a:srgbClr>
          </a:solidFill>
          <a:ln w="63500">
            <a:solidFill>
              <a:srgbClr val="FF99CC"/>
            </a:solidFill>
            <a:round/>
            <a:headEnd/>
            <a:tailEnd/>
          </a:ln>
        </p:spPr>
        <p:txBody>
          <a:bodyPr anchor="b">
            <a:prstTxWarp prst="textNoShape">
              <a:avLst/>
            </a:prstTxWarp>
          </a:bodyPr>
          <a:lstStyle/>
          <a:p>
            <a:pPr marL="342900" indent="-342900">
              <a:buFontTx/>
              <a:buAutoNum type="arabicPeriod"/>
            </a:pPr>
            <a:r>
              <a:rPr lang="en-US" sz="2000">
                <a:solidFill>
                  <a:srgbClr val="000000"/>
                </a:solidFill>
                <a:latin typeface="+mj-lt"/>
                <a:ea typeface="Britannic Bold" pitchFamily="-108" charset="0"/>
                <a:cs typeface="Britannic Bold" pitchFamily="-108" charset="0"/>
              </a:rPr>
              <a:t>Secondary Intervention Team</a:t>
            </a:r>
          </a:p>
          <a:p>
            <a:pPr marL="342900" indent="-342900">
              <a:buFontTx/>
              <a:buAutoNum type="arabicPeriod"/>
            </a:pPr>
            <a:r>
              <a:rPr lang="en-US" sz="2000">
                <a:solidFill>
                  <a:srgbClr val="000000"/>
                </a:solidFill>
                <a:latin typeface="+mj-lt"/>
                <a:ea typeface="Britannic Bold" pitchFamily="-108" charset="0"/>
                <a:cs typeface="Britannic Bold" pitchFamily="-108" charset="0"/>
              </a:rPr>
              <a:t>Weekly data-based program review</a:t>
            </a:r>
          </a:p>
          <a:p>
            <a:pPr marL="342900" indent="-342900">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57" name="Oval 5"/>
          <p:cNvSpPr>
            <a:spLocks noChangeArrowheads="1"/>
          </p:cNvSpPr>
          <p:nvPr/>
        </p:nvSpPr>
        <p:spPr bwMode="auto">
          <a:xfrm>
            <a:off x="5791200" y="1311275"/>
            <a:ext cx="3352800" cy="3032125"/>
          </a:xfrm>
          <a:prstGeom prst="ellipse">
            <a:avLst/>
          </a:prstGeom>
          <a:solidFill>
            <a:schemeClr val="accent1">
              <a:alpha val="50195"/>
            </a:schemeClr>
          </a:solidFill>
          <a:ln w="63500">
            <a:solidFill>
              <a:schemeClr val="accent1"/>
            </a:solidFill>
            <a:round/>
            <a:headEnd/>
            <a:tailEnd/>
          </a:ln>
        </p:spPr>
        <p:txBody>
          <a:bodyPr>
            <a:prstTxWarp prst="textNoShape">
              <a:avLst/>
            </a:prstTxWarp>
          </a:bodyPr>
          <a:lstStyle/>
          <a:p>
            <a:pPr marL="457200" indent="-457200">
              <a:buFontTx/>
              <a:buAutoNum type="arabicPeriod"/>
            </a:pPr>
            <a:r>
              <a:rPr lang="en-US" sz="2000">
                <a:solidFill>
                  <a:srgbClr val="000000"/>
                </a:solidFill>
                <a:latin typeface="+mj-lt"/>
                <a:ea typeface="Britannic Bold" pitchFamily="-108" charset="0"/>
                <a:cs typeface="Britannic Bold" pitchFamily="-108" charset="0"/>
              </a:rPr>
              <a:t>ODRs</a:t>
            </a:r>
          </a:p>
          <a:p>
            <a:pPr marL="457200" indent="-457200">
              <a:buFontTx/>
              <a:buAutoNum type="arabicPeriod"/>
            </a:pPr>
            <a:r>
              <a:rPr lang="en-US" sz="2000">
                <a:solidFill>
                  <a:srgbClr val="000000"/>
                </a:solidFill>
                <a:latin typeface="+mj-lt"/>
                <a:ea typeface="Britannic Bold" pitchFamily="-108" charset="0"/>
                <a:cs typeface="Britannic Bold" pitchFamily="-108" charset="0"/>
              </a:rPr>
              <a:t>Point card</a:t>
            </a:r>
          </a:p>
          <a:p>
            <a:pPr marL="457200" indent="-457200">
              <a:buFontTx/>
              <a:buAutoNum type="arabicPeriod"/>
            </a:pPr>
            <a:r>
              <a:rPr lang="en-US" sz="2000">
                <a:solidFill>
                  <a:srgbClr val="000000"/>
                </a:solidFill>
                <a:latin typeface="+mj-lt"/>
                <a:ea typeface="Britannic Bold" pitchFamily="-108" charset="0"/>
                <a:cs typeface="Britannic Bold" pitchFamily="-108" charset="0"/>
              </a:rPr>
              <a:t>FACTS</a:t>
            </a:r>
          </a:p>
          <a:p>
            <a:pPr marL="457200" indent="-457200">
              <a:buFontTx/>
              <a:buAutoNum type="arabicPeriod"/>
            </a:pPr>
            <a:r>
              <a:rPr lang="en-US" sz="2000">
                <a:solidFill>
                  <a:srgbClr val="000000"/>
                </a:solidFill>
                <a:latin typeface="+mj-lt"/>
                <a:ea typeface="Britannic Bold" pitchFamily="-108" charset="0"/>
                <a:cs typeface="Britannic Bold" pitchFamily="-108" charset="0"/>
              </a:rPr>
              <a:t>Academic data (CMT, CBM, grades)</a:t>
            </a:r>
          </a:p>
          <a:p>
            <a:pPr marL="457200" indent="-457200">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59" name="Text Box 7"/>
          <p:cNvSpPr txBox="1">
            <a:spLocks noChangeArrowheads="1"/>
          </p:cNvSpPr>
          <p:nvPr/>
        </p:nvSpPr>
        <p:spPr bwMode="auto">
          <a:xfrm rot="-2977645">
            <a:off x="3608575" y="382736"/>
            <a:ext cx="1431552" cy="461665"/>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00"/>
                </a:solidFill>
                <a:latin typeface="+mj-lt"/>
                <a:ea typeface="Arial" pitchFamily="-1" charset="0"/>
                <a:cs typeface="Arial" pitchFamily="-1" charset="0"/>
              </a:rPr>
              <a:t>SYSTEMS</a:t>
            </a:r>
          </a:p>
        </p:txBody>
      </p:sp>
      <p:sp>
        <p:nvSpPr>
          <p:cNvPr id="202761" name="Text Box 9"/>
          <p:cNvSpPr txBox="1">
            <a:spLocks noChangeArrowheads="1"/>
          </p:cNvSpPr>
          <p:nvPr/>
        </p:nvSpPr>
        <p:spPr bwMode="auto">
          <a:xfrm rot="3343099">
            <a:off x="8221663" y="1911350"/>
            <a:ext cx="992187" cy="461963"/>
          </a:xfrm>
          <a:prstGeom prst="rect">
            <a:avLst/>
          </a:prstGeom>
          <a:noFill/>
          <a:ln w="9525">
            <a:noFill/>
            <a:miter lim="800000"/>
            <a:headEnd/>
            <a:tailEnd/>
          </a:ln>
        </p:spPr>
        <p:txBody>
          <a:bodyPr>
            <a:prstTxWarp prst="textNoShape">
              <a:avLst/>
            </a:prstTxWarp>
            <a:spAutoFit/>
          </a:bodyPr>
          <a:lstStyle/>
          <a:p>
            <a:pPr algn="ctr" eaLnBrk="0" hangingPunct="0"/>
            <a:r>
              <a:rPr lang="en-US">
                <a:solidFill>
                  <a:srgbClr val="000000"/>
                </a:solidFill>
                <a:latin typeface="+mj-lt"/>
                <a:ea typeface="Arial" pitchFamily="-1" charset="0"/>
                <a:cs typeface="Arial" pitchFamily="-1" charset="0"/>
              </a:rPr>
              <a:t>DATA</a:t>
            </a:r>
          </a:p>
        </p:txBody>
      </p:sp>
      <p:sp>
        <p:nvSpPr>
          <p:cNvPr id="202760" name="Text Box 8"/>
          <p:cNvSpPr txBox="1">
            <a:spLocks noChangeArrowheads="1"/>
          </p:cNvSpPr>
          <p:nvPr/>
        </p:nvSpPr>
        <p:spPr bwMode="auto">
          <a:xfrm>
            <a:off x="4714875" y="5710238"/>
            <a:ext cx="1685925" cy="461962"/>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00"/>
                </a:solidFill>
                <a:latin typeface="+mj-lt"/>
                <a:ea typeface="Arial" pitchFamily="-1" charset="0"/>
                <a:cs typeface="Arial" pitchFamily="-1" charset="0"/>
              </a:rPr>
              <a:t>PRACTICES</a:t>
            </a:r>
          </a:p>
        </p:txBody>
      </p:sp>
      <p:sp>
        <p:nvSpPr>
          <p:cNvPr id="137227" name="AutoShape 8"/>
          <p:cNvSpPr>
            <a:spLocks noChangeArrowheads="1"/>
          </p:cNvSpPr>
          <p:nvPr/>
        </p:nvSpPr>
        <p:spPr bwMode="auto">
          <a:xfrm>
            <a:off x="304800" y="5410200"/>
            <a:ext cx="1181100" cy="112395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solidFill>
                <a:srgbClr val="000000"/>
              </a:solidFill>
              <a:latin typeface="+mj-lt"/>
            </a:endParaRPr>
          </a:p>
        </p:txBody>
      </p:sp>
    </p:spTree>
    <p:extLst>
      <p:ext uri="{BB962C8B-B14F-4D97-AF65-F5344CB8AC3E}">
        <p14:creationId xmlns:p14="http://schemas.microsoft.com/office/powerpoint/2010/main" val="1223725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circle(in)">
                                      <p:cBhvr>
                                        <p:cTn id="7" dur="500"/>
                                        <p:tgtEl>
                                          <p:spTgt spid="202755"/>
                                        </p:tgtEl>
                                      </p:cBhvr>
                                    </p:animEffect>
                                  </p:childTnLst>
                                </p:cTn>
                              </p:par>
                              <p:par>
                                <p:cTn id="8" presetID="6" presetClass="entr" presetSubtype="16" fill="hold" nodeType="withEffect">
                                  <p:stCondLst>
                                    <p:cond delay="0"/>
                                  </p:stCondLst>
                                  <p:childTnLst>
                                    <p:set>
                                      <p:cBhvr>
                                        <p:cTn id="9" dur="1" fill="hold">
                                          <p:stCondLst>
                                            <p:cond delay="0"/>
                                          </p:stCondLst>
                                        </p:cTn>
                                        <p:tgtEl>
                                          <p:spTgt spid="202764"/>
                                        </p:tgtEl>
                                        <p:attrNameLst>
                                          <p:attrName>style.visibility</p:attrName>
                                        </p:attrNameLst>
                                      </p:cBhvr>
                                      <p:to>
                                        <p:strVal val="visible"/>
                                      </p:to>
                                    </p:set>
                                    <p:animEffect transition="in" filter="circle(in)">
                                      <p:cBhvr>
                                        <p:cTn id="10" dur="500"/>
                                        <p:tgtEl>
                                          <p:spTgt spid="20276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2758"/>
                                        </p:tgtEl>
                                        <p:attrNameLst>
                                          <p:attrName>style.visibility</p:attrName>
                                        </p:attrNameLst>
                                      </p:cBhvr>
                                      <p:to>
                                        <p:strVal val="visible"/>
                                      </p:to>
                                    </p:set>
                                    <p:animEffect transition="in" filter="circle(in)">
                                      <p:cBhvr>
                                        <p:cTn id="15" dur="500"/>
                                        <p:tgtEl>
                                          <p:spTgt spid="20275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2759"/>
                                        </p:tgtEl>
                                        <p:attrNameLst>
                                          <p:attrName>style.visibility</p:attrName>
                                        </p:attrNameLst>
                                      </p:cBhvr>
                                      <p:to>
                                        <p:strVal val="visible"/>
                                      </p:to>
                                    </p:set>
                                    <p:animEffect transition="in" filter="circle(in)">
                                      <p:cBhvr>
                                        <p:cTn id="18" dur="500"/>
                                        <p:tgtEl>
                                          <p:spTgt spid="20275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2757"/>
                                        </p:tgtEl>
                                        <p:attrNameLst>
                                          <p:attrName>style.visibility</p:attrName>
                                        </p:attrNameLst>
                                      </p:cBhvr>
                                      <p:to>
                                        <p:strVal val="visible"/>
                                      </p:to>
                                    </p:set>
                                    <p:animEffect transition="in" filter="circle(in)">
                                      <p:cBhvr>
                                        <p:cTn id="23" dur="500"/>
                                        <p:tgtEl>
                                          <p:spTgt spid="20275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2761"/>
                                        </p:tgtEl>
                                        <p:attrNameLst>
                                          <p:attrName>style.visibility</p:attrName>
                                        </p:attrNameLst>
                                      </p:cBhvr>
                                      <p:to>
                                        <p:strVal val="visible"/>
                                      </p:to>
                                    </p:set>
                                    <p:animEffect transition="in" filter="circle(in)">
                                      <p:cBhvr>
                                        <p:cTn id="26" dur="500"/>
                                        <p:tgtEl>
                                          <p:spTgt spid="20276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2756"/>
                                        </p:tgtEl>
                                        <p:attrNameLst>
                                          <p:attrName>style.visibility</p:attrName>
                                        </p:attrNameLst>
                                      </p:cBhvr>
                                      <p:to>
                                        <p:strVal val="visible"/>
                                      </p:to>
                                    </p:set>
                                    <p:animEffect transition="in" filter="circle(in)">
                                      <p:cBhvr>
                                        <p:cTn id="31" dur="500"/>
                                        <p:tgtEl>
                                          <p:spTgt spid="20275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2760"/>
                                        </p:tgtEl>
                                        <p:attrNameLst>
                                          <p:attrName>style.visibility</p:attrName>
                                        </p:attrNameLst>
                                      </p:cBhvr>
                                      <p:to>
                                        <p:strVal val="visible"/>
                                      </p:to>
                                    </p:set>
                                    <p:animEffect transition="in" filter="circle(in)">
                                      <p:cBhvr>
                                        <p:cTn id="34"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58" grpId="0" animBg="1"/>
      <p:bldP spid="202757" grpId="0" animBg="1"/>
      <p:bldP spid="202759" grpId="0"/>
      <p:bldP spid="202761" grpId="0"/>
      <p:bldP spid="20276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txBox="1">
            <a:spLocks/>
          </p:cNvSpPr>
          <p:nvPr/>
        </p:nvSpPr>
        <p:spPr bwMode="auto">
          <a:xfrm>
            <a:off x="0" y="0"/>
            <a:ext cx="9144000" cy="685800"/>
          </a:xfrm>
          <a:prstGeom prst="rect">
            <a:avLst/>
          </a:prstGeom>
          <a:noFill/>
          <a:ln w="9525">
            <a:noFill/>
            <a:miter lim="800000"/>
            <a:headEnd/>
            <a:tailEnd/>
          </a:ln>
        </p:spPr>
        <p:txBody>
          <a:bodyPr anchor="ctr">
            <a:prstTxWarp prst="textNoShape">
              <a:avLst/>
            </a:prstTxWarp>
          </a:bodyPr>
          <a:lstStyle/>
          <a:p>
            <a:r>
              <a:rPr lang="en-US" sz="3600">
                <a:solidFill>
                  <a:srgbClr val="000000"/>
                </a:solidFill>
                <a:latin typeface="+mj-lt"/>
                <a:ea typeface="Britannic Bold" pitchFamily="-108" charset="0"/>
                <a:cs typeface="Britannic Bold" pitchFamily="-108" charset="0"/>
              </a:rPr>
              <a:t>Tertiary Tier</a:t>
            </a:r>
          </a:p>
        </p:txBody>
      </p:sp>
      <p:sp>
        <p:nvSpPr>
          <p:cNvPr id="202755" name="Oval 3"/>
          <p:cNvSpPr>
            <a:spLocks noChangeArrowheads="1"/>
          </p:cNvSpPr>
          <p:nvPr/>
        </p:nvSpPr>
        <p:spPr bwMode="auto">
          <a:xfrm>
            <a:off x="152400" y="669925"/>
            <a:ext cx="4267200" cy="4511675"/>
          </a:xfrm>
          <a:prstGeom prst="ellipse">
            <a:avLst/>
          </a:prstGeom>
          <a:solidFill>
            <a:schemeClr val="bg1"/>
          </a:solidFill>
          <a:ln w="63500">
            <a:solidFill>
              <a:srgbClr val="333399"/>
            </a:solidFill>
            <a:round/>
            <a:headEnd/>
            <a:tailEnd/>
          </a:ln>
        </p:spPr>
        <p:txBody>
          <a:bodyPr>
            <a:prstTxWarp prst="textNoShape">
              <a:avLst/>
            </a:prstTxWarp>
          </a:bodyPr>
          <a:lstStyle/>
          <a:p>
            <a:endParaRPr lang="en-US" sz="2000">
              <a:solidFill>
                <a:srgbClr val="000000"/>
              </a:solidFill>
              <a:latin typeface="+mj-lt"/>
              <a:ea typeface="Britannic Bold" pitchFamily="-108" charset="0"/>
              <a:cs typeface="Britannic Bold" pitchFamily="-108" charset="0"/>
            </a:endParaRPr>
          </a:p>
          <a:p>
            <a:pPr>
              <a:buFontTx/>
              <a:buAutoNum type="arabicPeriod"/>
            </a:pPr>
            <a:r>
              <a:rPr lang="en-US" sz="2000">
                <a:solidFill>
                  <a:srgbClr val="000000"/>
                </a:solidFill>
                <a:latin typeface="+mj-lt"/>
                <a:ea typeface="Britannic Bold" pitchFamily="-108" charset="0"/>
                <a:cs typeface="Britannic Bold" pitchFamily="-108" charset="0"/>
              </a:rPr>
              <a:t>~5% of students with 6 or more major ODR</a:t>
            </a:r>
          </a:p>
          <a:p>
            <a:pPr>
              <a:buFontTx/>
              <a:buAutoNum type="arabicPeriod"/>
            </a:pPr>
            <a:r>
              <a:rPr lang="en-US" sz="2000">
                <a:solidFill>
                  <a:srgbClr val="000000"/>
                </a:solidFill>
                <a:latin typeface="+mj-lt"/>
                <a:ea typeface="Britannic Bold" pitchFamily="-108" charset="0"/>
                <a:cs typeface="Britannic Bold" pitchFamily="-108" charset="0"/>
              </a:rPr>
              <a:t>Individualized academic and behavioral goals</a:t>
            </a:r>
          </a:p>
          <a:p>
            <a:pPr>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64" name="Text Box 12"/>
          <p:cNvSpPr txBox="1">
            <a:spLocks noChangeArrowheads="1"/>
          </p:cNvSpPr>
          <p:nvPr/>
        </p:nvSpPr>
        <p:spPr bwMode="auto">
          <a:xfrm>
            <a:off x="1295400" y="762000"/>
            <a:ext cx="1981200" cy="461665"/>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dirty="0">
                <a:solidFill>
                  <a:srgbClr val="000000"/>
                </a:solidFill>
                <a:latin typeface="+mj-lt"/>
                <a:ea typeface="Arial" pitchFamily="-108" charset="0"/>
                <a:cs typeface="Britannic Bold"/>
              </a:rPr>
              <a:t>OUTCOMES</a:t>
            </a:r>
          </a:p>
        </p:txBody>
      </p:sp>
      <p:sp>
        <p:nvSpPr>
          <p:cNvPr id="202756" name="Oval 4"/>
          <p:cNvSpPr>
            <a:spLocks noChangeArrowheads="1"/>
          </p:cNvSpPr>
          <p:nvPr/>
        </p:nvSpPr>
        <p:spPr bwMode="auto">
          <a:xfrm>
            <a:off x="3733800" y="3124200"/>
            <a:ext cx="3463925" cy="3032125"/>
          </a:xfrm>
          <a:prstGeom prst="ellipse">
            <a:avLst/>
          </a:prstGeom>
          <a:solidFill>
            <a:schemeClr val="accent2">
              <a:alpha val="50195"/>
            </a:schemeClr>
          </a:solidFill>
          <a:ln w="63500">
            <a:solidFill>
              <a:schemeClr val="accent2"/>
            </a:solidFill>
            <a:round/>
            <a:headEnd/>
            <a:tailEnd/>
          </a:ln>
        </p:spPr>
        <p:txBody>
          <a:bodyPr>
            <a:prstTxWarp prst="textNoShape">
              <a:avLst/>
            </a:prstTxWarp>
          </a:bodyPr>
          <a:lstStyle/>
          <a:p>
            <a:pPr marL="457200" indent="-457200" eaLnBrk="0" hangingPunct="0">
              <a:buFontTx/>
              <a:buAutoNum type="arabicPeriod"/>
            </a:pPr>
            <a:r>
              <a:rPr lang="en-US" sz="2000">
                <a:solidFill>
                  <a:srgbClr val="000000"/>
                </a:solidFill>
                <a:latin typeface="+mj-lt"/>
                <a:ea typeface="Arial" pitchFamily="-1" charset="0"/>
                <a:cs typeface="Arial" pitchFamily="-1" charset="0"/>
              </a:rPr>
              <a:t>Individualized function-based behavior support plan</a:t>
            </a:r>
          </a:p>
          <a:p>
            <a:pPr marL="457200" indent="-457200" eaLnBrk="0" hangingPunct="0">
              <a:buFontTx/>
              <a:buAutoNum type="arabicPeriod"/>
            </a:pPr>
            <a:r>
              <a:rPr lang="en-US" sz="2000">
                <a:solidFill>
                  <a:srgbClr val="000000"/>
                </a:solidFill>
                <a:latin typeface="+mj-lt"/>
                <a:ea typeface="Arial" pitchFamily="-1" charset="0"/>
                <a:cs typeface="Arial" pitchFamily="-1" charset="0"/>
              </a:rPr>
              <a:t>Family participation</a:t>
            </a:r>
          </a:p>
          <a:p>
            <a:pPr marL="457200" indent="-457200" eaLnBrk="0" hangingPunct="0">
              <a:buFontTx/>
              <a:buAutoNum type="arabicPeriod"/>
            </a:pPr>
            <a:r>
              <a:rPr lang="en-US" sz="2000">
                <a:solidFill>
                  <a:srgbClr val="000000"/>
                </a:solidFill>
                <a:latin typeface="+mj-lt"/>
                <a:ea typeface="Arial" pitchFamily="-1" charset="0"/>
                <a:cs typeface="Arial" pitchFamily="-1" charset="0"/>
              </a:rPr>
              <a:t>…</a:t>
            </a:r>
          </a:p>
        </p:txBody>
      </p:sp>
      <p:sp>
        <p:nvSpPr>
          <p:cNvPr id="202758" name="Oval 6"/>
          <p:cNvSpPr>
            <a:spLocks noChangeArrowheads="1"/>
          </p:cNvSpPr>
          <p:nvPr/>
        </p:nvSpPr>
        <p:spPr bwMode="auto">
          <a:xfrm>
            <a:off x="3854450" y="0"/>
            <a:ext cx="3240088" cy="3032125"/>
          </a:xfrm>
          <a:prstGeom prst="ellipse">
            <a:avLst/>
          </a:prstGeom>
          <a:solidFill>
            <a:srgbClr val="FF99CC">
              <a:alpha val="50195"/>
            </a:srgbClr>
          </a:solidFill>
          <a:ln w="63500">
            <a:solidFill>
              <a:srgbClr val="FF99CC"/>
            </a:solidFill>
            <a:round/>
            <a:headEnd/>
            <a:tailEnd/>
          </a:ln>
        </p:spPr>
        <p:txBody>
          <a:bodyPr anchor="b">
            <a:prstTxWarp prst="textNoShape">
              <a:avLst/>
            </a:prstTxWarp>
          </a:bodyPr>
          <a:lstStyle/>
          <a:p>
            <a:pPr marL="342900" indent="-342900">
              <a:buFontTx/>
              <a:buAutoNum type="arabicPeriod"/>
            </a:pPr>
            <a:r>
              <a:rPr lang="en-US" sz="2000">
                <a:solidFill>
                  <a:srgbClr val="000000"/>
                </a:solidFill>
                <a:latin typeface="+mj-lt"/>
                <a:ea typeface="Britannic Bold" pitchFamily="-108" charset="0"/>
                <a:cs typeface="Britannic Bold" pitchFamily="-108" charset="0"/>
              </a:rPr>
              <a:t>Specialized behavioral competence</a:t>
            </a:r>
          </a:p>
          <a:p>
            <a:pPr marL="342900" indent="-342900">
              <a:buFontTx/>
              <a:buAutoNum type="arabicPeriod"/>
            </a:pPr>
            <a:r>
              <a:rPr lang="en-US" sz="2000">
                <a:solidFill>
                  <a:srgbClr val="000000"/>
                </a:solidFill>
                <a:latin typeface="+mj-lt"/>
                <a:ea typeface="Britannic Bold" pitchFamily="-108" charset="0"/>
                <a:cs typeface="Britannic Bold" pitchFamily="-108" charset="0"/>
              </a:rPr>
              <a:t>Team based decision making</a:t>
            </a:r>
          </a:p>
          <a:p>
            <a:pPr marL="342900" indent="-342900">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57" name="Oval 5"/>
          <p:cNvSpPr>
            <a:spLocks noChangeArrowheads="1"/>
          </p:cNvSpPr>
          <p:nvPr/>
        </p:nvSpPr>
        <p:spPr bwMode="auto">
          <a:xfrm>
            <a:off x="5715000" y="1311275"/>
            <a:ext cx="3352800" cy="3032125"/>
          </a:xfrm>
          <a:prstGeom prst="ellipse">
            <a:avLst/>
          </a:prstGeom>
          <a:solidFill>
            <a:schemeClr val="accent1">
              <a:alpha val="50195"/>
            </a:schemeClr>
          </a:solidFill>
          <a:ln w="63500">
            <a:solidFill>
              <a:schemeClr val="accent1"/>
            </a:solidFill>
            <a:round/>
            <a:headEnd/>
            <a:tailEnd/>
          </a:ln>
        </p:spPr>
        <p:txBody>
          <a:bodyPr>
            <a:prstTxWarp prst="textNoShape">
              <a:avLst/>
            </a:prstTxWarp>
          </a:bodyPr>
          <a:lstStyle/>
          <a:p>
            <a:pPr marL="457200" indent="-457200">
              <a:buFontTx/>
              <a:buAutoNum type="arabicPeriod"/>
            </a:pPr>
            <a:r>
              <a:rPr lang="en-US" sz="2000">
                <a:solidFill>
                  <a:srgbClr val="000000"/>
                </a:solidFill>
                <a:latin typeface="+mj-lt"/>
                <a:ea typeface="Britannic Bold" pitchFamily="-108" charset="0"/>
                <a:cs typeface="Britannic Bold" pitchFamily="-108" charset="0"/>
              </a:rPr>
              <a:t>FBA (e.g., interview and direct observation)</a:t>
            </a:r>
          </a:p>
          <a:p>
            <a:pPr marL="457200" indent="-457200">
              <a:buFontTx/>
              <a:buAutoNum type="arabicPeriod"/>
            </a:pPr>
            <a:r>
              <a:rPr lang="en-US" sz="2000">
                <a:solidFill>
                  <a:srgbClr val="000000"/>
                </a:solidFill>
                <a:latin typeface="+mj-lt"/>
                <a:ea typeface="Britannic Bold" pitchFamily="-108" charset="0"/>
                <a:cs typeface="Britannic Bold" pitchFamily="-108" charset="0"/>
              </a:rPr>
              <a:t>Academic data (CBM, grades)</a:t>
            </a:r>
          </a:p>
          <a:p>
            <a:pPr marL="457200" indent="-457200">
              <a:buFontTx/>
              <a:buAutoNum type="arabicPeriod"/>
            </a:pPr>
            <a:r>
              <a:rPr lang="en-US" sz="2000">
                <a:solidFill>
                  <a:srgbClr val="000000"/>
                </a:solidFill>
                <a:latin typeface="+mj-lt"/>
                <a:ea typeface="Britannic Bold" pitchFamily="-108" charset="0"/>
                <a:cs typeface="Britannic Bold" pitchFamily="-108" charset="0"/>
              </a:rPr>
              <a:t>…</a:t>
            </a:r>
          </a:p>
        </p:txBody>
      </p:sp>
      <p:sp>
        <p:nvSpPr>
          <p:cNvPr id="202759" name="Text Box 7"/>
          <p:cNvSpPr txBox="1">
            <a:spLocks noChangeArrowheads="1"/>
          </p:cNvSpPr>
          <p:nvPr/>
        </p:nvSpPr>
        <p:spPr bwMode="auto">
          <a:xfrm rot="-2977645">
            <a:off x="3608575" y="382736"/>
            <a:ext cx="1431552" cy="461665"/>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00"/>
                </a:solidFill>
                <a:latin typeface="+mj-lt"/>
                <a:ea typeface="Arial" pitchFamily="-1" charset="0"/>
                <a:cs typeface="Arial" pitchFamily="-1" charset="0"/>
              </a:rPr>
              <a:t>SYSTEMS</a:t>
            </a:r>
          </a:p>
        </p:txBody>
      </p:sp>
      <p:sp>
        <p:nvSpPr>
          <p:cNvPr id="202761" name="Text Box 9"/>
          <p:cNvSpPr txBox="1">
            <a:spLocks noChangeArrowheads="1"/>
          </p:cNvSpPr>
          <p:nvPr/>
        </p:nvSpPr>
        <p:spPr bwMode="auto">
          <a:xfrm rot="3343099">
            <a:off x="8221663" y="1911350"/>
            <a:ext cx="992187" cy="461963"/>
          </a:xfrm>
          <a:prstGeom prst="rect">
            <a:avLst/>
          </a:prstGeom>
          <a:noFill/>
          <a:ln w="9525">
            <a:noFill/>
            <a:miter lim="800000"/>
            <a:headEnd/>
            <a:tailEnd/>
          </a:ln>
        </p:spPr>
        <p:txBody>
          <a:bodyPr>
            <a:prstTxWarp prst="textNoShape">
              <a:avLst/>
            </a:prstTxWarp>
            <a:spAutoFit/>
          </a:bodyPr>
          <a:lstStyle/>
          <a:p>
            <a:pPr algn="ctr" eaLnBrk="0" hangingPunct="0"/>
            <a:r>
              <a:rPr lang="en-US">
                <a:solidFill>
                  <a:srgbClr val="000000"/>
                </a:solidFill>
                <a:latin typeface="+mj-lt"/>
                <a:ea typeface="Arial" pitchFamily="-1" charset="0"/>
                <a:cs typeface="Arial" pitchFamily="-1" charset="0"/>
              </a:rPr>
              <a:t>DATA</a:t>
            </a:r>
          </a:p>
        </p:txBody>
      </p:sp>
      <p:sp>
        <p:nvSpPr>
          <p:cNvPr id="202760" name="Text Box 8"/>
          <p:cNvSpPr txBox="1">
            <a:spLocks noChangeArrowheads="1"/>
          </p:cNvSpPr>
          <p:nvPr/>
        </p:nvSpPr>
        <p:spPr bwMode="auto">
          <a:xfrm>
            <a:off x="4714875" y="5710238"/>
            <a:ext cx="1685925" cy="461962"/>
          </a:xfrm>
          <a:prstGeom prst="rect">
            <a:avLst/>
          </a:prstGeom>
          <a:noFill/>
          <a:ln w="9525">
            <a:noFill/>
            <a:miter lim="800000"/>
            <a:headEnd/>
            <a:tailEnd/>
          </a:ln>
        </p:spPr>
        <p:txBody>
          <a:bodyPr wrap="none">
            <a:prstTxWarp prst="textNoShape">
              <a:avLst/>
            </a:prstTxWarp>
            <a:spAutoFit/>
          </a:bodyPr>
          <a:lstStyle/>
          <a:p>
            <a:pPr eaLnBrk="0" hangingPunct="0"/>
            <a:r>
              <a:rPr lang="en-US">
                <a:solidFill>
                  <a:srgbClr val="000000"/>
                </a:solidFill>
                <a:latin typeface="+mj-lt"/>
                <a:ea typeface="Arial" pitchFamily="-1" charset="0"/>
                <a:cs typeface="Arial" pitchFamily="-1" charset="0"/>
              </a:rPr>
              <a:t>PRACTICES</a:t>
            </a:r>
          </a:p>
        </p:txBody>
      </p:sp>
      <p:sp>
        <p:nvSpPr>
          <p:cNvPr id="138251" name="AutoShape 9"/>
          <p:cNvSpPr>
            <a:spLocks noChangeArrowheads="1"/>
          </p:cNvSpPr>
          <p:nvPr/>
        </p:nvSpPr>
        <p:spPr bwMode="auto">
          <a:xfrm>
            <a:off x="228600" y="6129338"/>
            <a:ext cx="522288" cy="500062"/>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solidFill>
                <a:srgbClr val="000000"/>
              </a:solidFill>
              <a:latin typeface="+mj-lt"/>
            </a:endParaRPr>
          </a:p>
        </p:txBody>
      </p:sp>
    </p:spTree>
    <p:extLst>
      <p:ext uri="{BB962C8B-B14F-4D97-AF65-F5344CB8AC3E}">
        <p14:creationId xmlns:p14="http://schemas.microsoft.com/office/powerpoint/2010/main" val="2610503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circle(in)">
                                      <p:cBhvr>
                                        <p:cTn id="7" dur="500"/>
                                        <p:tgtEl>
                                          <p:spTgt spid="202755"/>
                                        </p:tgtEl>
                                      </p:cBhvr>
                                    </p:animEffect>
                                  </p:childTnLst>
                                </p:cTn>
                              </p:par>
                              <p:par>
                                <p:cTn id="8" presetID="6" presetClass="entr" presetSubtype="16" fill="hold" nodeType="withEffect">
                                  <p:stCondLst>
                                    <p:cond delay="0"/>
                                  </p:stCondLst>
                                  <p:childTnLst>
                                    <p:set>
                                      <p:cBhvr>
                                        <p:cTn id="9" dur="1" fill="hold">
                                          <p:stCondLst>
                                            <p:cond delay="0"/>
                                          </p:stCondLst>
                                        </p:cTn>
                                        <p:tgtEl>
                                          <p:spTgt spid="202764"/>
                                        </p:tgtEl>
                                        <p:attrNameLst>
                                          <p:attrName>style.visibility</p:attrName>
                                        </p:attrNameLst>
                                      </p:cBhvr>
                                      <p:to>
                                        <p:strVal val="visible"/>
                                      </p:to>
                                    </p:set>
                                    <p:animEffect transition="in" filter="circle(in)">
                                      <p:cBhvr>
                                        <p:cTn id="10" dur="500"/>
                                        <p:tgtEl>
                                          <p:spTgt spid="20276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2758"/>
                                        </p:tgtEl>
                                        <p:attrNameLst>
                                          <p:attrName>style.visibility</p:attrName>
                                        </p:attrNameLst>
                                      </p:cBhvr>
                                      <p:to>
                                        <p:strVal val="visible"/>
                                      </p:to>
                                    </p:set>
                                    <p:animEffect transition="in" filter="circle(in)">
                                      <p:cBhvr>
                                        <p:cTn id="15" dur="500"/>
                                        <p:tgtEl>
                                          <p:spTgt spid="20275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2759"/>
                                        </p:tgtEl>
                                        <p:attrNameLst>
                                          <p:attrName>style.visibility</p:attrName>
                                        </p:attrNameLst>
                                      </p:cBhvr>
                                      <p:to>
                                        <p:strVal val="visible"/>
                                      </p:to>
                                    </p:set>
                                    <p:animEffect transition="in" filter="circle(in)">
                                      <p:cBhvr>
                                        <p:cTn id="18" dur="500"/>
                                        <p:tgtEl>
                                          <p:spTgt spid="20275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2757"/>
                                        </p:tgtEl>
                                        <p:attrNameLst>
                                          <p:attrName>style.visibility</p:attrName>
                                        </p:attrNameLst>
                                      </p:cBhvr>
                                      <p:to>
                                        <p:strVal val="visible"/>
                                      </p:to>
                                    </p:set>
                                    <p:animEffect transition="in" filter="circle(in)">
                                      <p:cBhvr>
                                        <p:cTn id="23" dur="500"/>
                                        <p:tgtEl>
                                          <p:spTgt spid="20275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02761"/>
                                        </p:tgtEl>
                                        <p:attrNameLst>
                                          <p:attrName>style.visibility</p:attrName>
                                        </p:attrNameLst>
                                      </p:cBhvr>
                                      <p:to>
                                        <p:strVal val="visible"/>
                                      </p:to>
                                    </p:set>
                                    <p:animEffect transition="in" filter="circle(in)">
                                      <p:cBhvr>
                                        <p:cTn id="26" dur="500"/>
                                        <p:tgtEl>
                                          <p:spTgt spid="20276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02756"/>
                                        </p:tgtEl>
                                        <p:attrNameLst>
                                          <p:attrName>style.visibility</p:attrName>
                                        </p:attrNameLst>
                                      </p:cBhvr>
                                      <p:to>
                                        <p:strVal val="visible"/>
                                      </p:to>
                                    </p:set>
                                    <p:animEffect transition="in" filter="circle(in)">
                                      <p:cBhvr>
                                        <p:cTn id="31" dur="500"/>
                                        <p:tgtEl>
                                          <p:spTgt spid="20275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02760"/>
                                        </p:tgtEl>
                                        <p:attrNameLst>
                                          <p:attrName>style.visibility</p:attrName>
                                        </p:attrNameLst>
                                      </p:cBhvr>
                                      <p:to>
                                        <p:strVal val="visible"/>
                                      </p:to>
                                    </p:set>
                                    <p:animEffect transition="in" filter="circle(in)">
                                      <p:cBhvr>
                                        <p:cTn id="34" dur="500"/>
                                        <p:tgtEl>
                                          <p:spTgt spid="202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58" grpId="0" animBg="1"/>
      <p:bldP spid="202757" grpId="0" animBg="1"/>
      <p:bldP spid="202759" grpId="0"/>
      <p:bldP spid="202761" grpId="0"/>
      <p:bldP spid="20276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rot="20565071">
            <a:off x="-450679" y="784934"/>
            <a:ext cx="6303432" cy="6653576"/>
          </a:xfrm>
          <a:prstGeom prst="rect">
            <a:avLst/>
          </a:prstGeom>
          <a:noFill/>
          <a:ln w="9525">
            <a:noFill/>
            <a:miter lim="800000"/>
            <a:headEnd/>
            <a:tailEnd/>
          </a:ln>
        </p:spPr>
      </p:pic>
      <p:sp>
        <p:nvSpPr>
          <p:cNvPr id="2" name="Title 1"/>
          <p:cNvSpPr>
            <a:spLocks noGrp="1"/>
          </p:cNvSpPr>
          <p:nvPr>
            <p:ph type="title"/>
          </p:nvPr>
        </p:nvSpPr>
        <p:spPr>
          <a:xfrm>
            <a:off x="5029200" y="0"/>
            <a:ext cx="4114800" cy="3581400"/>
          </a:xfrm>
          <a:solidFill>
            <a:srgbClr val="FFFF00">
              <a:alpha val="50000"/>
            </a:srgbClr>
          </a:solidFill>
        </p:spPr>
        <p:txBody>
          <a:bodyPr/>
          <a:lstStyle/>
          <a:p>
            <a:pPr algn="ctr"/>
            <a:r>
              <a:rPr lang="en-US" dirty="0" smtClean="0"/>
              <a:t>Getting Started With SWPBIS</a:t>
            </a:r>
            <a:br>
              <a:rPr lang="en-US" dirty="0" smtClean="0"/>
            </a:br>
            <a:r>
              <a:rPr lang="en-US" dirty="0"/>
              <a:t/>
            </a:r>
            <a:br>
              <a:rPr lang="en-US" dirty="0"/>
            </a:br>
            <a:r>
              <a:rPr lang="en-US" dirty="0" smtClean="0"/>
              <a:t>(</a:t>
            </a:r>
            <a:r>
              <a:rPr lang="en-US" cap="none" dirty="0" smtClean="0"/>
              <a:t>Chapter II</a:t>
            </a:r>
            <a:r>
              <a:rPr lang="en-US" dirty="0" smtClean="0"/>
              <a:t>)</a:t>
            </a:r>
            <a:br>
              <a:rPr lang="en-US" dirty="0" smtClean="0"/>
            </a:br>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6100"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What is the “Basic Logic” in one picture?</a:t>
            </a:r>
            <a:endPar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endParaRP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II.A</a:t>
              </a:r>
              <a:endParaRPr lang="en-US" sz="2000" b="1" dirty="0">
                <a:solidFill>
                  <a:srgbClr val="000000"/>
                </a:solidFill>
                <a:latin typeface="+mj-lt"/>
              </a:endParaRPr>
            </a:p>
          </p:txBody>
        </p:sp>
      </p:grpSp>
    </p:spTree>
    <p:extLst>
      <p:ext uri="{BB962C8B-B14F-4D97-AF65-F5344CB8AC3E}">
        <p14:creationId xmlns:p14="http://schemas.microsoft.com/office/powerpoint/2010/main" val="3641904309"/>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1566863" y="166688"/>
            <a:ext cx="3740150" cy="6638925"/>
          </a:xfrm>
          <a:prstGeom prst="ellipse">
            <a:avLst/>
          </a:prstGeom>
          <a:solidFill>
            <a:srgbClr val="FFFF00"/>
          </a:solidFill>
          <a:ln w="9525">
            <a:solidFill>
              <a:srgbClr val="B6DCDF"/>
            </a:solidFill>
            <a:round/>
            <a:headEnd/>
            <a:tailEnd/>
          </a:ln>
          <a:effectLst>
            <a:outerShdw blurRad="40000" dist="23000" dir="5400000" rotWithShape="0">
              <a:srgbClr val="000000">
                <a:alpha val="34999"/>
              </a:srgbClr>
            </a:outerShdw>
          </a:effectLst>
        </p:spPr>
        <p:txBody>
          <a:bodyPr lIns="91304" tIns="45648" rIns="91304" bIns="0" anchor="b" anchorCtr="1">
            <a:prstTxWarp prst="textNoShape">
              <a:avLst/>
            </a:prstTxWarp>
          </a:bodyPr>
          <a:lstStyle/>
          <a:p>
            <a:pPr defTabSz="456504" fontAlgn="auto">
              <a:spcBef>
                <a:spcPts val="0"/>
              </a:spcBef>
              <a:spcAft>
                <a:spcPts val="0"/>
              </a:spcAft>
              <a:defRPr/>
            </a:pPr>
            <a:endParaRPr lang="en-US" dirty="0">
              <a:solidFill>
                <a:prstClr val="white"/>
              </a:solidFill>
              <a:latin typeface="+mj-lt"/>
              <a:ea typeface="+mn-ea"/>
              <a:cs typeface="+mn-cs"/>
            </a:endParaRPr>
          </a:p>
        </p:txBody>
      </p:sp>
      <p:sp>
        <p:nvSpPr>
          <p:cNvPr id="9219" name="TextBox 7"/>
          <p:cNvSpPr txBox="1">
            <a:spLocks noChangeArrowheads="1"/>
          </p:cNvSpPr>
          <p:nvPr/>
        </p:nvSpPr>
        <p:spPr bwMode="auto">
          <a:xfrm>
            <a:off x="5181600" y="0"/>
            <a:ext cx="4191000" cy="1624013"/>
          </a:xfrm>
          <a:prstGeom prst="rect">
            <a:avLst/>
          </a:prstGeom>
          <a:noFill/>
          <a:ln w="9525">
            <a:noFill/>
            <a:miter lim="800000"/>
            <a:headEnd/>
            <a:tailEnd/>
          </a:ln>
        </p:spPr>
        <p:txBody>
          <a:bodyPr lIns="91304" tIns="45648" rIns="91304" bIns="45648">
            <a:prstTxWarp prst="textNoShape">
              <a:avLst/>
            </a:prstTxWarp>
            <a:spAutoFit/>
          </a:bodyPr>
          <a:lstStyle/>
          <a:p>
            <a:pPr defTabSz="455613"/>
            <a:r>
              <a:rPr lang="en-US" sz="4800" dirty="0" smtClean="0">
                <a:solidFill>
                  <a:srgbClr val="000000"/>
                </a:solidFill>
                <a:latin typeface="+mj-lt"/>
                <a:ea typeface="Arial" pitchFamily="-83" charset="0"/>
                <a:cs typeface="Arial" pitchFamily="-83" charset="0"/>
              </a:rPr>
              <a:t>Basic SWPBIS</a:t>
            </a:r>
            <a:endParaRPr lang="en-US" sz="4800" dirty="0">
              <a:solidFill>
                <a:srgbClr val="000000"/>
              </a:solidFill>
              <a:latin typeface="+mj-lt"/>
              <a:ea typeface="Arial" pitchFamily="-83" charset="0"/>
              <a:cs typeface="Arial" pitchFamily="-83" charset="0"/>
            </a:endParaRPr>
          </a:p>
          <a:p>
            <a:pPr defTabSz="455613"/>
            <a:r>
              <a:rPr lang="en-US" sz="4800" dirty="0">
                <a:solidFill>
                  <a:srgbClr val="000000"/>
                </a:solidFill>
                <a:latin typeface="+mj-lt"/>
                <a:ea typeface="Arial" pitchFamily="-83" charset="0"/>
                <a:cs typeface="Arial" pitchFamily="-83" charset="0"/>
              </a:rPr>
              <a:t>“Logic”</a:t>
            </a:r>
          </a:p>
        </p:txBody>
      </p:sp>
      <p:sp>
        <p:nvSpPr>
          <p:cNvPr id="9220" name="Oval 3"/>
          <p:cNvSpPr>
            <a:spLocks noChangeArrowheads="1"/>
          </p:cNvSpPr>
          <p:nvPr/>
        </p:nvSpPr>
        <p:spPr bwMode="auto">
          <a:xfrm>
            <a:off x="2520950" y="2335213"/>
            <a:ext cx="1778000" cy="1692275"/>
          </a:xfrm>
          <a:prstGeom prst="ellipse">
            <a:avLst/>
          </a:prstGeom>
          <a:solidFill>
            <a:schemeClr val="bg1">
              <a:alpha val="47842"/>
            </a:schemeClr>
          </a:solidFill>
          <a:ln w="63500">
            <a:solidFill>
              <a:srgbClr val="99CC00"/>
            </a:solidFill>
            <a:round/>
            <a:headEnd/>
            <a:tailEnd/>
          </a:ln>
        </p:spPr>
        <p:txBody>
          <a:bodyPr wrap="none" lIns="91304" tIns="45648" rIns="91304" bIns="45648" anchor="ctr">
            <a:prstTxWarp prst="textNoShape">
              <a:avLst/>
            </a:prstTxWarp>
          </a:bodyPr>
          <a:lstStyle/>
          <a:p>
            <a:pPr defTabSz="455613" eaLnBrk="0" hangingPunct="0"/>
            <a:endParaRPr lang="en-US">
              <a:solidFill>
                <a:srgbClr val="000000"/>
              </a:solidFill>
              <a:latin typeface="+mj-lt"/>
              <a:ea typeface="Arial" pitchFamily="-83" charset="0"/>
              <a:cs typeface="Arial" pitchFamily="-83" charset="0"/>
            </a:endParaRPr>
          </a:p>
        </p:txBody>
      </p:sp>
      <p:sp>
        <p:nvSpPr>
          <p:cNvPr id="9221" name="Oval 4"/>
          <p:cNvSpPr>
            <a:spLocks noChangeArrowheads="1"/>
          </p:cNvSpPr>
          <p:nvPr/>
        </p:nvSpPr>
        <p:spPr bwMode="auto">
          <a:xfrm>
            <a:off x="3206750" y="1192213"/>
            <a:ext cx="1720850" cy="1692275"/>
          </a:xfrm>
          <a:prstGeom prst="ellipse">
            <a:avLst/>
          </a:prstGeom>
          <a:solidFill>
            <a:schemeClr val="bg1">
              <a:alpha val="47842"/>
            </a:schemeClr>
          </a:solidFill>
          <a:ln w="63500">
            <a:solidFill>
              <a:srgbClr val="FF99CC"/>
            </a:solidFill>
            <a:round/>
            <a:headEnd/>
            <a:tailEnd/>
          </a:ln>
        </p:spPr>
        <p:txBody>
          <a:bodyPr wrap="none" lIns="91304" tIns="45648" rIns="91304" bIns="45648" anchor="ctr">
            <a:prstTxWarp prst="textNoShape">
              <a:avLst/>
            </a:prstTxWarp>
          </a:bodyPr>
          <a:lstStyle/>
          <a:p>
            <a:pPr defTabSz="455613"/>
            <a:endParaRPr lang="en-US">
              <a:solidFill>
                <a:srgbClr val="000000"/>
              </a:solidFill>
              <a:latin typeface="+mj-lt"/>
              <a:ea typeface="Arial" pitchFamily="-83" charset="0"/>
              <a:cs typeface="Arial" pitchFamily="-83" charset="0"/>
            </a:endParaRPr>
          </a:p>
        </p:txBody>
      </p:sp>
      <p:sp>
        <p:nvSpPr>
          <p:cNvPr id="9222" name="Oval 5"/>
          <p:cNvSpPr>
            <a:spLocks noChangeArrowheads="1"/>
          </p:cNvSpPr>
          <p:nvPr/>
        </p:nvSpPr>
        <p:spPr bwMode="auto">
          <a:xfrm>
            <a:off x="1911350" y="1192213"/>
            <a:ext cx="1663700" cy="1692275"/>
          </a:xfrm>
          <a:prstGeom prst="ellipse">
            <a:avLst/>
          </a:prstGeom>
          <a:solidFill>
            <a:schemeClr val="bg1">
              <a:alpha val="50195"/>
            </a:schemeClr>
          </a:solidFill>
          <a:ln w="63500">
            <a:solidFill>
              <a:srgbClr val="00FFCC"/>
            </a:solidFill>
            <a:round/>
            <a:headEnd/>
            <a:tailEnd/>
          </a:ln>
        </p:spPr>
        <p:txBody>
          <a:bodyPr wrap="none" lIns="91304" tIns="45648" rIns="91304" bIns="45648" anchor="ctr">
            <a:prstTxWarp prst="textNoShape">
              <a:avLst/>
            </a:prstTxWarp>
          </a:bodyPr>
          <a:lstStyle/>
          <a:p>
            <a:pPr defTabSz="455613"/>
            <a:endParaRPr lang="en-US">
              <a:solidFill>
                <a:srgbClr val="000000"/>
              </a:solidFill>
              <a:latin typeface="+mj-lt"/>
              <a:ea typeface="Arial" pitchFamily="-83" charset="0"/>
              <a:cs typeface="Arial" pitchFamily="-83" charset="0"/>
            </a:endParaRPr>
          </a:p>
        </p:txBody>
      </p:sp>
      <p:sp>
        <p:nvSpPr>
          <p:cNvPr id="9223" name="Text Box 6"/>
          <p:cNvSpPr txBox="1">
            <a:spLocks noChangeArrowheads="1"/>
          </p:cNvSpPr>
          <p:nvPr/>
        </p:nvSpPr>
        <p:spPr bwMode="auto">
          <a:xfrm rot="-3258865">
            <a:off x="1983581" y="1818482"/>
            <a:ext cx="1452563" cy="400050"/>
          </a:xfrm>
          <a:prstGeom prst="rect">
            <a:avLst/>
          </a:prstGeom>
          <a:noFill/>
          <a:ln w="9525">
            <a:noFill/>
            <a:miter lim="800000"/>
            <a:headEnd/>
            <a:tailEnd/>
          </a:ln>
        </p:spPr>
        <p:txBody>
          <a:bodyPr lIns="91304" tIns="45648" rIns="91304" bIns="45648">
            <a:prstTxWarp prst="textNoShape">
              <a:avLst/>
            </a:prstTxWarp>
            <a:spAutoFit/>
          </a:bodyPr>
          <a:lstStyle/>
          <a:p>
            <a:pPr defTabSz="455613" eaLnBrk="0" hangingPunct="0"/>
            <a:r>
              <a:rPr lang="en-US" sz="2000" b="1">
                <a:solidFill>
                  <a:srgbClr val="000000"/>
                </a:solidFill>
                <a:latin typeface="+mj-lt"/>
                <a:ea typeface="Arial" pitchFamily="-83" charset="0"/>
                <a:cs typeface="Arial" pitchFamily="-83" charset="0"/>
              </a:rPr>
              <a:t>SYSTEMS</a:t>
            </a:r>
          </a:p>
        </p:txBody>
      </p:sp>
      <p:sp>
        <p:nvSpPr>
          <p:cNvPr id="9224" name="Text Box 7"/>
          <p:cNvSpPr txBox="1">
            <a:spLocks noChangeArrowheads="1"/>
          </p:cNvSpPr>
          <p:nvPr/>
        </p:nvSpPr>
        <p:spPr bwMode="auto">
          <a:xfrm>
            <a:off x="2597150" y="3021013"/>
            <a:ext cx="1676400" cy="412750"/>
          </a:xfrm>
          <a:prstGeom prst="rect">
            <a:avLst/>
          </a:prstGeom>
          <a:noFill/>
          <a:ln w="9525">
            <a:noFill/>
            <a:miter lim="800000"/>
            <a:headEnd/>
            <a:tailEnd/>
          </a:ln>
        </p:spPr>
        <p:txBody>
          <a:bodyPr lIns="91304" tIns="45648" rIns="91304" bIns="45648">
            <a:prstTxWarp prst="textNoShape">
              <a:avLst/>
            </a:prstTxWarp>
            <a:spAutoFit/>
          </a:bodyPr>
          <a:lstStyle/>
          <a:p>
            <a:pPr defTabSz="455613" eaLnBrk="0" hangingPunct="0"/>
            <a:r>
              <a:rPr lang="en-US" sz="2000" b="1">
                <a:solidFill>
                  <a:srgbClr val="000000"/>
                </a:solidFill>
                <a:latin typeface="+mj-lt"/>
                <a:ea typeface="Arial" pitchFamily="-83" charset="0"/>
                <a:cs typeface="Arial" pitchFamily="-83" charset="0"/>
              </a:rPr>
              <a:t>PRACTICES</a:t>
            </a:r>
          </a:p>
        </p:txBody>
      </p:sp>
      <p:sp>
        <p:nvSpPr>
          <p:cNvPr id="9225" name="Text Box 8"/>
          <p:cNvSpPr txBox="1">
            <a:spLocks noChangeArrowheads="1"/>
          </p:cNvSpPr>
          <p:nvPr/>
        </p:nvSpPr>
        <p:spPr bwMode="auto">
          <a:xfrm rot="2905354">
            <a:off x="3665537" y="1812926"/>
            <a:ext cx="942975" cy="400050"/>
          </a:xfrm>
          <a:prstGeom prst="rect">
            <a:avLst/>
          </a:prstGeom>
          <a:noFill/>
          <a:ln w="9525">
            <a:noFill/>
            <a:miter lim="800000"/>
            <a:headEnd/>
            <a:tailEnd/>
          </a:ln>
        </p:spPr>
        <p:txBody>
          <a:bodyPr lIns="91304" tIns="45648" rIns="91304" bIns="45648">
            <a:prstTxWarp prst="textNoShape">
              <a:avLst/>
            </a:prstTxWarp>
            <a:spAutoFit/>
          </a:bodyPr>
          <a:lstStyle/>
          <a:p>
            <a:pPr defTabSz="455613" eaLnBrk="0" hangingPunct="0"/>
            <a:r>
              <a:rPr lang="en-US" sz="2000" b="1">
                <a:solidFill>
                  <a:srgbClr val="000000"/>
                </a:solidFill>
                <a:latin typeface="+mj-lt"/>
                <a:ea typeface="Arial" pitchFamily="-83" charset="0"/>
                <a:cs typeface="Arial" pitchFamily="-83" charset="0"/>
              </a:rPr>
              <a:t>DATA</a:t>
            </a:r>
          </a:p>
        </p:txBody>
      </p:sp>
      <p:sp>
        <p:nvSpPr>
          <p:cNvPr id="3" name="Plus 2"/>
          <p:cNvSpPr/>
          <p:nvPr/>
        </p:nvSpPr>
        <p:spPr bwMode="auto">
          <a:xfrm>
            <a:off x="3070225" y="4162425"/>
            <a:ext cx="685800" cy="700088"/>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lIns="91304" tIns="45648" rIns="91304" bIns="45648"/>
          <a:lstStyle/>
          <a:p>
            <a:pPr defTabSz="456504" fontAlgn="auto">
              <a:spcBef>
                <a:spcPts val="0"/>
              </a:spcBef>
              <a:spcAft>
                <a:spcPts val="0"/>
              </a:spcAft>
              <a:defRPr/>
            </a:pPr>
            <a:endParaRPr lang="en-US">
              <a:solidFill>
                <a:srgbClr val="000000"/>
              </a:solidFill>
              <a:latin typeface="+mj-lt"/>
              <a:ea typeface="ＭＳ Ｐゴシック" charset="0"/>
              <a:cs typeface="ＭＳ Ｐゴシック" charset="0"/>
            </a:endParaRPr>
          </a:p>
        </p:txBody>
      </p:sp>
      <p:sp>
        <p:nvSpPr>
          <p:cNvPr id="4" name="TextBox 3"/>
          <p:cNvSpPr txBox="1">
            <a:spLocks noChangeArrowheads="1"/>
          </p:cNvSpPr>
          <p:nvPr/>
        </p:nvSpPr>
        <p:spPr bwMode="auto">
          <a:xfrm>
            <a:off x="2573338" y="4956175"/>
            <a:ext cx="1719262" cy="1938847"/>
          </a:xfrm>
          <a:prstGeom prst="rect">
            <a:avLst/>
          </a:prstGeom>
          <a:solidFill>
            <a:schemeClr val="bg1">
              <a:alpha val="50980"/>
            </a:schemeClr>
          </a:solidFill>
          <a:ln w="9525">
            <a:solidFill>
              <a:srgbClr val="FF0000"/>
            </a:solidFill>
            <a:miter lim="800000"/>
            <a:headEnd/>
            <a:tailEnd/>
          </a:ln>
        </p:spPr>
        <p:txBody>
          <a:bodyPr wrap="square" lIns="91304" tIns="45648" rIns="91304" bIns="45648">
            <a:prstTxWarp prst="textNoShape">
              <a:avLst/>
            </a:prstTxWarp>
            <a:spAutoFit/>
          </a:bodyPr>
          <a:lstStyle/>
          <a:p>
            <a:pPr algn="ctr" defTabSz="455613"/>
            <a:r>
              <a:rPr lang="en-US" b="1" dirty="0">
                <a:solidFill>
                  <a:srgbClr val="000000"/>
                </a:solidFill>
                <a:latin typeface="+mj-lt"/>
                <a:ea typeface="Arial" pitchFamily="-83" charset="0"/>
                <a:cs typeface="Arial" pitchFamily="-83" charset="0"/>
              </a:rPr>
              <a:t>Training</a:t>
            </a:r>
          </a:p>
          <a:p>
            <a:pPr algn="ctr" defTabSz="455613"/>
            <a:r>
              <a:rPr lang="en-US" b="1" dirty="0">
                <a:solidFill>
                  <a:srgbClr val="000000"/>
                </a:solidFill>
                <a:latin typeface="+mj-lt"/>
                <a:ea typeface="Arial" pitchFamily="-83" charset="0"/>
                <a:cs typeface="Arial" pitchFamily="-83" charset="0"/>
              </a:rPr>
              <a:t>+</a:t>
            </a:r>
          </a:p>
          <a:p>
            <a:pPr algn="ctr" defTabSz="455613"/>
            <a:r>
              <a:rPr lang="en-US" b="1" dirty="0">
                <a:solidFill>
                  <a:srgbClr val="000000"/>
                </a:solidFill>
                <a:latin typeface="+mj-lt"/>
                <a:ea typeface="Arial" pitchFamily="-83" charset="0"/>
                <a:cs typeface="Arial" pitchFamily="-83" charset="0"/>
              </a:rPr>
              <a:t>Coaching</a:t>
            </a:r>
          </a:p>
          <a:p>
            <a:pPr algn="ctr" defTabSz="455613"/>
            <a:r>
              <a:rPr lang="en-US" b="1" dirty="0">
                <a:solidFill>
                  <a:srgbClr val="000000"/>
                </a:solidFill>
                <a:latin typeface="+mj-lt"/>
                <a:ea typeface="Arial" pitchFamily="-83" charset="0"/>
                <a:cs typeface="Arial" pitchFamily="-83" charset="0"/>
              </a:rPr>
              <a:t>+</a:t>
            </a:r>
          </a:p>
          <a:p>
            <a:pPr algn="ctr" defTabSz="455613"/>
            <a:r>
              <a:rPr lang="en-US" b="1" dirty="0">
                <a:solidFill>
                  <a:srgbClr val="000000"/>
                </a:solidFill>
                <a:latin typeface="+mj-lt"/>
                <a:ea typeface="Arial" pitchFamily="-83" charset="0"/>
                <a:cs typeface="Arial" pitchFamily="-83" charset="0"/>
              </a:rPr>
              <a:t>Evaluation</a:t>
            </a:r>
          </a:p>
        </p:txBody>
      </p:sp>
      <p:sp>
        <p:nvSpPr>
          <p:cNvPr id="5" name="TextBox 4"/>
          <p:cNvSpPr txBox="1">
            <a:spLocks noChangeArrowheads="1"/>
          </p:cNvSpPr>
          <p:nvPr/>
        </p:nvSpPr>
        <p:spPr bwMode="auto">
          <a:xfrm>
            <a:off x="2362200" y="304800"/>
            <a:ext cx="2149475" cy="707741"/>
          </a:xfrm>
          <a:prstGeom prst="rect">
            <a:avLst/>
          </a:prstGeom>
          <a:noFill/>
          <a:ln w="9525">
            <a:noFill/>
            <a:miter lim="800000"/>
            <a:headEnd/>
            <a:tailEnd/>
          </a:ln>
        </p:spPr>
        <p:txBody>
          <a:bodyPr wrap="square" lIns="91304" tIns="45648" rIns="91304" bIns="45648">
            <a:prstTxWarp prst="textNoShape">
              <a:avLst/>
            </a:prstTxWarp>
            <a:spAutoFit/>
          </a:bodyPr>
          <a:lstStyle/>
          <a:p>
            <a:pPr algn="ctr" defTabSz="455613"/>
            <a:r>
              <a:rPr lang="en-US" sz="2000" b="1">
                <a:solidFill>
                  <a:srgbClr val="000000"/>
                </a:solidFill>
                <a:latin typeface="+mj-lt"/>
              </a:rPr>
              <a:t>Cultural/Context Considerations</a:t>
            </a:r>
          </a:p>
        </p:txBody>
      </p:sp>
      <p:sp>
        <p:nvSpPr>
          <p:cNvPr id="17" name="Up Arrow Callout 16"/>
          <p:cNvSpPr>
            <a:spLocks noChangeArrowheads="1"/>
          </p:cNvSpPr>
          <p:nvPr/>
        </p:nvSpPr>
        <p:spPr bwMode="auto">
          <a:xfrm>
            <a:off x="4386263" y="5118100"/>
            <a:ext cx="1692275" cy="1063625"/>
          </a:xfrm>
          <a:prstGeom prst="upArrowCallout">
            <a:avLst>
              <a:gd name="adj1" fmla="val 23041"/>
              <a:gd name="adj2" fmla="val 25000"/>
              <a:gd name="adj3" fmla="val 19144"/>
              <a:gd name="adj4" fmla="val 60347"/>
            </a:avLst>
          </a:prstGeom>
          <a:solidFill>
            <a:srgbClr val="FB93FF"/>
          </a:solidFill>
          <a:ln w="9525">
            <a:solidFill>
              <a:srgbClr val="B6DCDF"/>
            </a:solidFill>
            <a:miter lim="800000"/>
            <a:headEnd/>
            <a:tailEnd/>
          </a:ln>
          <a:effectLst>
            <a:outerShdw blurRad="40000" dist="23000" dir="5400000" rotWithShape="0">
              <a:srgbClr val="000000">
                <a:alpha val="34999"/>
              </a:srgbClr>
            </a:outerShdw>
          </a:effectLst>
        </p:spPr>
        <p:txBody>
          <a:bodyPr lIns="91304" tIns="45648" rIns="91304" bIns="45648" anchor="ctr">
            <a:prstTxWarp prst="textNoShape">
              <a:avLst/>
            </a:prstTxWarp>
          </a:bodyPr>
          <a:lstStyle/>
          <a:p>
            <a:pPr algn="ctr" defTabSz="455613"/>
            <a:r>
              <a:rPr lang="en-US">
                <a:solidFill>
                  <a:srgbClr val="000000"/>
                </a:solidFill>
                <a:latin typeface="+mj-lt"/>
              </a:rPr>
              <a:t>Improve “Fit”</a:t>
            </a:r>
          </a:p>
        </p:txBody>
      </p:sp>
      <p:sp>
        <p:nvSpPr>
          <p:cNvPr id="6" name="Right Arrow Callout 5"/>
          <p:cNvSpPr>
            <a:spLocks noChangeArrowheads="1"/>
          </p:cNvSpPr>
          <p:nvPr/>
        </p:nvSpPr>
        <p:spPr bwMode="auto">
          <a:xfrm>
            <a:off x="138113" y="2046288"/>
            <a:ext cx="1773237" cy="1357312"/>
          </a:xfrm>
          <a:prstGeom prst="rightArrowCallout">
            <a:avLst>
              <a:gd name="adj1" fmla="val 14843"/>
              <a:gd name="adj2" fmla="val 17745"/>
              <a:gd name="adj3" fmla="val 15568"/>
              <a:gd name="adj4" fmla="val 75181"/>
            </a:avLst>
          </a:prstGeom>
          <a:solidFill>
            <a:srgbClr val="FB93FF"/>
          </a:solidFill>
          <a:ln w="9525">
            <a:solidFill>
              <a:srgbClr val="B6DCDF"/>
            </a:solidFill>
            <a:miter lim="800000"/>
            <a:headEnd/>
            <a:tailEnd/>
          </a:ln>
          <a:effectLst>
            <a:outerShdw blurRad="40000" dist="23000" dir="5400000" rotWithShape="0">
              <a:srgbClr val="000000">
                <a:alpha val="34999"/>
              </a:srgbClr>
            </a:outerShdw>
          </a:effectLst>
        </p:spPr>
        <p:txBody>
          <a:bodyPr lIns="91304" tIns="45648" rIns="91304" bIns="45648" anchor="ctr">
            <a:prstTxWarp prst="textNoShape">
              <a:avLst/>
            </a:prstTxWarp>
          </a:bodyPr>
          <a:lstStyle/>
          <a:p>
            <a:pPr algn="ctr" defTabSz="456504" fontAlgn="auto">
              <a:spcBef>
                <a:spcPts val="0"/>
              </a:spcBef>
              <a:spcAft>
                <a:spcPts val="0"/>
              </a:spcAft>
              <a:defRPr/>
            </a:pPr>
            <a:r>
              <a:rPr lang="en-US" sz="1600" dirty="0">
                <a:solidFill>
                  <a:srgbClr val="000000"/>
                </a:solidFill>
                <a:latin typeface="+mj-lt"/>
                <a:ea typeface="+mn-ea"/>
                <a:cs typeface="+mn-cs"/>
              </a:rPr>
              <a:t>Start w/ effective, efficient, &amp; relevant, doable</a:t>
            </a:r>
          </a:p>
        </p:txBody>
      </p:sp>
      <p:sp>
        <p:nvSpPr>
          <p:cNvPr id="24" name="Right Arrow Callout 23"/>
          <p:cNvSpPr>
            <a:spLocks noChangeArrowheads="1"/>
          </p:cNvSpPr>
          <p:nvPr/>
        </p:nvSpPr>
        <p:spPr bwMode="auto">
          <a:xfrm>
            <a:off x="285750" y="5226050"/>
            <a:ext cx="1997075" cy="836613"/>
          </a:xfrm>
          <a:prstGeom prst="rightArrowCallout">
            <a:avLst>
              <a:gd name="adj1" fmla="val 25000"/>
              <a:gd name="adj2" fmla="val 25000"/>
              <a:gd name="adj3" fmla="val 24998"/>
              <a:gd name="adj4" fmla="val 75181"/>
            </a:avLst>
          </a:prstGeom>
          <a:solidFill>
            <a:srgbClr val="FB93FF"/>
          </a:solidFill>
          <a:ln w="9525">
            <a:solidFill>
              <a:srgbClr val="B6DCDF"/>
            </a:solidFill>
            <a:miter lim="800000"/>
            <a:headEnd/>
            <a:tailEnd/>
          </a:ln>
          <a:effectLst>
            <a:outerShdw blurRad="40000" dist="23000" dir="5400000" rotWithShape="0">
              <a:srgbClr val="000000">
                <a:alpha val="34999"/>
              </a:srgbClr>
            </a:outerShdw>
          </a:effectLst>
        </p:spPr>
        <p:txBody>
          <a:bodyPr lIns="91304" tIns="45648" rIns="91304" bIns="45648" anchor="ctr">
            <a:prstTxWarp prst="textNoShape">
              <a:avLst/>
            </a:prstTxWarp>
          </a:bodyPr>
          <a:lstStyle/>
          <a:p>
            <a:pPr algn="ctr" defTabSz="456504" fontAlgn="auto">
              <a:spcBef>
                <a:spcPts val="0"/>
              </a:spcBef>
              <a:spcAft>
                <a:spcPts val="0"/>
              </a:spcAft>
              <a:defRPr/>
            </a:pPr>
            <a:r>
              <a:rPr lang="en-US" sz="1400" dirty="0">
                <a:solidFill>
                  <a:srgbClr val="000000"/>
                </a:solidFill>
                <a:latin typeface="+mj-lt"/>
                <a:ea typeface="+mn-ea"/>
                <a:cs typeface="+mn-cs"/>
              </a:rPr>
              <a:t>Prepare &amp; support implementation</a:t>
            </a:r>
          </a:p>
        </p:txBody>
      </p:sp>
      <p:sp>
        <p:nvSpPr>
          <p:cNvPr id="21" name="Right Arrow 20"/>
          <p:cNvSpPr>
            <a:spLocks noChangeArrowheads="1"/>
          </p:cNvSpPr>
          <p:nvPr/>
        </p:nvSpPr>
        <p:spPr bwMode="auto">
          <a:xfrm>
            <a:off x="3921125" y="3333750"/>
            <a:ext cx="2922588" cy="2209800"/>
          </a:xfrm>
          <a:prstGeom prst="rightArrow">
            <a:avLst>
              <a:gd name="adj1" fmla="val 37407"/>
              <a:gd name="adj2" fmla="val 37405"/>
            </a:avLst>
          </a:prstGeom>
          <a:solidFill>
            <a:srgbClr val="FFFF99"/>
          </a:solidFill>
          <a:ln w="9525">
            <a:solidFill>
              <a:srgbClr val="FF0000"/>
            </a:solidFill>
            <a:round/>
            <a:headEnd/>
            <a:tailEnd/>
          </a:ln>
        </p:spPr>
        <p:txBody>
          <a:bodyPr lIns="0" tIns="45648" rIns="0" bIns="45648" anchor="ctr" anchorCtr="1">
            <a:prstTxWarp prst="textNoShape">
              <a:avLst/>
            </a:prstTxWarp>
          </a:bodyPr>
          <a:lstStyle/>
          <a:p>
            <a:pPr defTabSz="455613"/>
            <a:r>
              <a:rPr lang="en-US" b="1">
                <a:solidFill>
                  <a:srgbClr val="000000"/>
                </a:solidFill>
                <a:latin typeface="+mj-lt"/>
                <a:ea typeface="Arial" pitchFamily="-83" charset="0"/>
                <a:cs typeface="Arial" pitchFamily="-83" charset="0"/>
              </a:rPr>
              <a:t>Implementation</a:t>
            </a:r>
          </a:p>
          <a:p>
            <a:pPr defTabSz="455613"/>
            <a:r>
              <a:rPr lang="en-US" b="1">
                <a:solidFill>
                  <a:srgbClr val="000000"/>
                </a:solidFill>
                <a:latin typeface="+mj-lt"/>
                <a:ea typeface="Arial" pitchFamily="-83" charset="0"/>
                <a:cs typeface="Arial" pitchFamily="-83" charset="0"/>
              </a:rPr>
              <a:t>Fidelity</a:t>
            </a:r>
          </a:p>
        </p:txBody>
      </p:sp>
      <p:sp>
        <p:nvSpPr>
          <p:cNvPr id="19" name="Oval 2"/>
          <p:cNvSpPr>
            <a:spLocks noChangeArrowheads="1"/>
          </p:cNvSpPr>
          <p:nvPr/>
        </p:nvSpPr>
        <p:spPr bwMode="auto">
          <a:xfrm>
            <a:off x="1768475" y="793750"/>
            <a:ext cx="3297238" cy="3265488"/>
          </a:xfrm>
          <a:prstGeom prst="ellipse">
            <a:avLst/>
          </a:prstGeom>
          <a:solidFill>
            <a:schemeClr val="tx2">
              <a:lumMod val="40000"/>
              <a:lumOff val="60000"/>
              <a:alpha val="50195"/>
            </a:schemeClr>
          </a:solidFill>
          <a:ln w="63500">
            <a:solidFill>
              <a:srgbClr val="333399"/>
            </a:solidFill>
            <a:round/>
            <a:headEnd/>
            <a:tailEnd/>
          </a:ln>
        </p:spPr>
        <p:txBody>
          <a:bodyPr wrap="none" lIns="91304" tIns="45648" rIns="91304" bIns="45648" anchor="ctr"/>
          <a:lstStyle/>
          <a:p>
            <a:pPr algn="ctr" defTabSz="456504" fontAlgn="auto">
              <a:spcBef>
                <a:spcPts val="0"/>
              </a:spcBef>
              <a:spcAft>
                <a:spcPts val="0"/>
              </a:spcAft>
              <a:defRPr/>
            </a:pPr>
            <a:r>
              <a:rPr lang="en-US" b="1" dirty="0">
                <a:solidFill>
                  <a:srgbClr val="000000"/>
                </a:solidFill>
                <a:latin typeface="+mj-lt"/>
                <a:ea typeface="ＭＳ Ｐゴシック" charset="0"/>
                <a:cs typeface="Arial" charset="0"/>
              </a:rPr>
              <a:t>Maximum</a:t>
            </a:r>
          </a:p>
          <a:p>
            <a:pPr algn="ctr" defTabSz="456504" fontAlgn="auto">
              <a:spcBef>
                <a:spcPts val="0"/>
              </a:spcBef>
              <a:spcAft>
                <a:spcPts val="0"/>
              </a:spcAft>
              <a:defRPr/>
            </a:pPr>
            <a:r>
              <a:rPr lang="en-US" b="1" dirty="0">
                <a:solidFill>
                  <a:srgbClr val="000000"/>
                </a:solidFill>
                <a:latin typeface="+mj-lt"/>
                <a:ea typeface="ＭＳ Ｐゴシック" charset="0"/>
                <a:cs typeface="Arial" charset="0"/>
              </a:rPr>
              <a:t>Student</a:t>
            </a:r>
          </a:p>
          <a:p>
            <a:pPr algn="ctr" defTabSz="456504" fontAlgn="auto">
              <a:spcBef>
                <a:spcPts val="0"/>
              </a:spcBef>
              <a:spcAft>
                <a:spcPts val="0"/>
              </a:spcAft>
              <a:defRPr/>
            </a:pPr>
            <a:r>
              <a:rPr lang="en-US" b="1" dirty="0">
                <a:solidFill>
                  <a:srgbClr val="000000"/>
                </a:solidFill>
                <a:latin typeface="+mj-lt"/>
                <a:ea typeface="ＭＳ Ｐゴシック" charset="0"/>
                <a:cs typeface="Arial" charset="0"/>
              </a:rPr>
              <a:t>Outcomes</a:t>
            </a:r>
          </a:p>
        </p:txBody>
      </p:sp>
      <p:grpSp>
        <p:nvGrpSpPr>
          <p:cNvPr id="7" name="Group 17"/>
          <p:cNvGrpSpPr/>
          <p:nvPr/>
        </p:nvGrpSpPr>
        <p:grpSpPr>
          <a:xfrm>
            <a:off x="-228600" y="-76200"/>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2"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II.A</a:t>
              </a:r>
              <a:endParaRPr lang="en-US" sz="2000" b="1" dirty="0">
                <a:solidFill>
                  <a:srgbClr val="000000"/>
                </a:solidFill>
                <a:latin typeface="+mj-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4408 -0.04007 C 0.17456 0.10908 0.39319 0.25845 0.47961 0.3138 C 0.56602 0.36915 0.47562 0.2962 0.47492 0.29273 " pathEditMode="relative" rAng="0" ptsTypes="aaA">
                                      <p:cBhvr>
                                        <p:cTn id="6" dur="2000" fill="hold"/>
                                        <p:tgtEl>
                                          <p:spTgt spid="19"/>
                                        </p:tgtEl>
                                        <p:attrNameLst>
                                          <p:attrName>ppt_x</p:attrName>
                                          <p:attrName>ppt_y</p:attrName>
                                        </p:attrNameLst>
                                      </p:cBhvr>
                                      <p:rCtr x="30500" y="204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3"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
                                        <p:tgtEl>
                                          <p:spTgt spid="6"/>
                                        </p:tgtEl>
                                      </p:cBhvr>
                                    </p:animEffect>
                                    <p:anim calcmode="lin" valueType="num">
                                      <p:cBhvr>
                                        <p:cTn id="12" dur="400" fill="hold"/>
                                        <p:tgtEl>
                                          <p:spTgt spid="6"/>
                                        </p:tgtEl>
                                        <p:attrNameLst>
                                          <p:attrName>ppt_x</p:attrName>
                                        </p:attrNameLst>
                                      </p:cBhvr>
                                      <p:tavLst>
                                        <p:tav tm="0">
                                          <p:val>
                                            <p:strVal val="#ppt_x"/>
                                          </p:val>
                                        </p:tav>
                                        <p:tav tm="100000">
                                          <p:val>
                                            <p:strVal val="#ppt_x"/>
                                          </p:val>
                                        </p:tav>
                                      </p:tavLst>
                                    </p:anim>
                                    <p:anim calcmode="lin" valueType="num">
                                      <p:cBhvr>
                                        <p:cTn id="13" dur="400" fill="hold"/>
                                        <p:tgtEl>
                                          <p:spTgt spid="6"/>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
                                        <p:tgtEl>
                                          <p:spTgt spid="3"/>
                                        </p:tgtEl>
                                      </p:cBhvr>
                                    </p:animEffect>
                                    <p:anim calcmode="lin" valueType="num">
                                      <p:cBhvr>
                                        <p:cTn id="21" dur="400" fill="hold"/>
                                        <p:tgtEl>
                                          <p:spTgt spid="3"/>
                                        </p:tgtEl>
                                        <p:attrNameLst>
                                          <p:attrName>ppt_x</p:attrName>
                                        </p:attrNameLst>
                                      </p:cBhvr>
                                      <p:tavLst>
                                        <p:tav tm="0">
                                          <p:val>
                                            <p:strVal val="#ppt_x"/>
                                          </p:val>
                                        </p:tav>
                                        <p:tav tm="100000">
                                          <p:val>
                                            <p:strVal val="#ppt_x"/>
                                          </p:val>
                                        </p:tav>
                                      </p:tavLst>
                                    </p:anim>
                                    <p:anim calcmode="lin" valueType="num">
                                      <p:cBhvr>
                                        <p:cTn id="22" dur="400" fill="hold"/>
                                        <p:tgtEl>
                                          <p:spTgt spid="3"/>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
                                        <p:tgtEl>
                                          <p:spTgt spid="4"/>
                                        </p:tgtEl>
                                      </p:cBhvr>
                                    </p:animEffect>
                                    <p:anim calcmode="lin" valueType="num">
                                      <p:cBhvr>
                                        <p:cTn id="28" dur="400" fill="hold"/>
                                        <p:tgtEl>
                                          <p:spTgt spid="4"/>
                                        </p:tgtEl>
                                        <p:attrNameLst>
                                          <p:attrName>ppt_x</p:attrName>
                                        </p:attrNameLst>
                                      </p:cBhvr>
                                      <p:tavLst>
                                        <p:tav tm="0">
                                          <p:val>
                                            <p:strVal val="#ppt_x"/>
                                          </p:val>
                                        </p:tav>
                                        <p:tav tm="100000">
                                          <p:val>
                                            <p:strVal val="#ppt_x"/>
                                          </p:val>
                                        </p:tav>
                                      </p:tavLst>
                                    </p:anim>
                                    <p:anim calcmode="lin" valueType="num">
                                      <p:cBhvr>
                                        <p:cTn id="29" dur="400" fill="hold"/>
                                        <p:tgtEl>
                                          <p:spTgt spid="4"/>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
                                        <p:tgtEl>
                                          <p:spTgt spid="24"/>
                                        </p:tgtEl>
                                      </p:cBhvr>
                                    </p:animEffect>
                                    <p:anim calcmode="lin" valueType="num">
                                      <p:cBhvr>
                                        <p:cTn id="35" dur="400" fill="hold"/>
                                        <p:tgtEl>
                                          <p:spTgt spid="24"/>
                                        </p:tgtEl>
                                        <p:attrNameLst>
                                          <p:attrName>ppt_x</p:attrName>
                                        </p:attrNameLst>
                                      </p:cBhvr>
                                      <p:tavLst>
                                        <p:tav tm="0">
                                          <p:val>
                                            <p:strVal val="#ppt_x"/>
                                          </p:val>
                                        </p:tav>
                                        <p:tav tm="100000">
                                          <p:val>
                                            <p:strVal val="#ppt_x"/>
                                          </p:val>
                                        </p:tav>
                                      </p:tavLst>
                                    </p:anim>
                                    <p:anim calcmode="lin" valueType="num">
                                      <p:cBhvr>
                                        <p:cTn id="36" dur="400" fill="hold"/>
                                        <p:tgtEl>
                                          <p:spTgt spid="24"/>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
                                        <p:tgtEl>
                                          <p:spTgt spid="2"/>
                                        </p:tgtEl>
                                      </p:cBhvr>
                                    </p:animEffect>
                                    <p:anim calcmode="lin" valueType="num">
                                      <p:cBhvr>
                                        <p:cTn id="44" dur="400" fill="hold"/>
                                        <p:tgtEl>
                                          <p:spTgt spid="2"/>
                                        </p:tgtEl>
                                        <p:attrNameLst>
                                          <p:attrName>ppt_x</p:attrName>
                                        </p:attrNameLst>
                                      </p:cBhvr>
                                      <p:tavLst>
                                        <p:tav tm="0">
                                          <p:val>
                                            <p:strVal val="#ppt_x"/>
                                          </p:val>
                                        </p:tav>
                                        <p:tav tm="100000">
                                          <p:val>
                                            <p:strVal val="#ppt_x"/>
                                          </p:val>
                                        </p:tav>
                                      </p:tavLst>
                                    </p:anim>
                                    <p:anim calcmode="lin" valueType="num">
                                      <p:cBhvr>
                                        <p:cTn id="45" dur="400" fill="hold"/>
                                        <p:tgtEl>
                                          <p:spTgt spid="2"/>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8" presetID="43"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
                                        <p:tgtEl>
                                          <p:spTgt spid="5"/>
                                        </p:tgtEl>
                                      </p:cBhvr>
                                    </p:animEffect>
                                    <p:anim calcmode="lin" valueType="num">
                                      <p:cBhvr>
                                        <p:cTn id="51" dur="400" fill="hold"/>
                                        <p:tgtEl>
                                          <p:spTgt spid="5"/>
                                        </p:tgtEl>
                                        <p:attrNameLst>
                                          <p:attrName>ppt_x</p:attrName>
                                        </p:attrNameLst>
                                      </p:cBhvr>
                                      <p:tavLst>
                                        <p:tav tm="0">
                                          <p:val>
                                            <p:strVal val="#ppt_x"/>
                                          </p:val>
                                        </p:tav>
                                        <p:tav tm="100000">
                                          <p:val>
                                            <p:strVal val="#ppt_x"/>
                                          </p:val>
                                        </p:tav>
                                      </p:tavLst>
                                    </p:anim>
                                    <p:anim calcmode="lin" valueType="num">
                                      <p:cBhvr>
                                        <p:cTn id="52" dur="400" fill="hold"/>
                                        <p:tgtEl>
                                          <p:spTgt spid="5"/>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5" presetID="43"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
                                        <p:tgtEl>
                                          <p:spTgt spid="21"/>
                                        </p:tgtEl>
                                      </p:cBhvr>
                                    </p:animEffect>
                                    <p:anim calcmode="lin" valueType="num">
                                      <p:cBhvr>
                                        <p:cTn id="58" dur="400" fill="hold"/>
                                        <p:tgtEl>
                                          <p:spTgt spid="21"/>
                                        </p:tgtEl>
                                        <p:attrNameLst>
                                          <p:attrName>ppt_x</p:attrName>
                                        </p:attrNameLst>
                                      </p:cBhvr>
                                      <p:tavLst>
                                        <p:tav tm="0">
                                          <p:val>
                                            <p:strVal val="#ppt_x"/>
                                          </p:val>
                                        </p:tav>
                                        <p:tav tm="100000">
                                          <p:val>
                                            <p:strVal val="#ppt_x"/>
                                          </p:val>
                                        </p:tav>
                                      </p:tavLst>
                                    </p:anim>
                                    <p:anim calcmode="lin" valueType="num">
                                      <p:cBhvr>
                                        <p:cTn id="59" dur="400" fill="hold"/>
                                        <p:tgtEl>
                                          <p:spTgt spid="21"/>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2" presetID="25"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7" dur="1000" fill="hold"/>
                                        <p:tgtEl>
                                          <p:spTgt spid="17"/>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17" grpId="0" animBg="1"/>
      <p:bldP spid="6" grpId="0" animBg="1"/>
      <p:bldP spid="24" grpId="0" animBg="1"/>
      <p:bldP spid="21" grpId="0" animBg="1"/>
      <p:bldP spid="19"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6100"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Let’s get started!</a:t>
            </a:r>
            <a:endPar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endParaRP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II.B</a:t>
              </a:r>
              <a:endParaRPr lang="en-US" sz="2000" b="1" dirty="0">
                <a:solidFill>
                  <a:srgbClr val="000000"/>
                </a:solidFill>
                <a:latin typeface="+mj-lt"/>
              </a:endParaRPr>
            </a:p>
          </p:txBody>
        </p:sp>
      </p:grpSp>
    </p:spTree>
    <p:extLst>
      <p:ext uri="{BB962C8B-B14F-4D97-AF65-F5344CB8AC3E}">
        <p14:creationId xmlns:p14="http://schemas.microsoft.com/office/powerpoint/2010/main" val="3152198282"/>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a:t>
            </a:r>
            <a:r>
              <a:rPr lang="en-US" dirty="0" smtClean="0">
                <a:solidFill>
                  <a:schemeClr val="bg1"/>
                </a:solidFill>
                <a:ea typeface="ＭＳ Ｐゴシック" pitchFamily="-108" charset="-128"/>
                <a:cs typeface="ＭＳ Ｐゴシック" pitchFamily="-108" charset="-128"/>
              </a:rPr>
              <a:t>SWPBIS</a:t>
            </a:r>
            <a:endParaRPr lang="en-US" dirty="0">
              <a:solidFill>
                <a:schemeClr val="bg1"/>
              </a:solidFill>
              <a:ea typeface="ＭＳ Ｐゴシック" pitchFamily="-108" charset="-128"/>
              <a:cs typeface="ＭＳ Ｐゴシック" pitchFamily="-108" charset="-128"/>
            </a:endParaRP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t>
            </a:r>
            <a:r>
              <a:rPr lang="en-US" sz="2300" dirty="0" smtClean="0">
                <a:solidFill>
                  <a:srgbClr val="000000"/>
                </a:solidFill>
              </a:rPr>
              <a:t>an effective leadership team</a:t>
            </a:r>
            <a:endParaRPr lang="en-US" sz="2300" dirty="0">
              <a:solidFill>
                <a:srgbClr val="000000"/>
              </a:solidFill>
            </a:endParaRP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a:t>
            </a:r>
            <a:r>
              <a:rPr lang="en-US" sz="2300" dirty="0" smtClean="0">
                <a:solidFill>
                  <a:srgbClr val="000000"/>
                </a:solidFill>
              </a:rPr>
              <a:t>monitoring</a:t>
            </a:r>
          </a:p>
          <a:p>
            <a:pPr marL="514350" indent="-514350" eaLnBrk="1" hangingPunct="1">
              <a:buFontTx/>
              <a:buAutoNum type="arabicPeriod"/>
            </a:pPr>
            <a:r>
              <a:rPr lang="en-US" sz="2300" dirty="0" smtClean="0">
                <a:solidFill>
                  <a:srgbClr val="000000"/>
                </a:solidFill>
              </a:rPr>
              <a:t>Develop systems to support staff</a:t>
            </a:r>
          </a:p>
          <a:p>
            <a:pPr marL="514350" indent="-514350" eaLnBrk="1" hangingPunct="1">
              <a:buFontTx/>
              <a:buAutoNum type="arabicPeriod"/>
            </a:pPr>
            <a:r>
              <a:rPr lang="en-US" sz="2300" dirty="0" smtClean="0">
                <a:solidFill>
                  <a:srgbClr val="000000"/>
                </a:solidFill>
              </a:rPr>
              <a:t>Build routines to ensure on-going implementation</a:t>
            </a:r>
            <a:endParaRPr lang="en-US" sz="2300" dirty="0">
              <a:solidFill>
                <a:srgbClr val="000000"/>
              </a:solidFill>
            </a:endParaRPr>
          </a:p>
          <a:p>
            <a:pPr marL="514350" indent="-514350" eaLnBrk="1" hangingPunct="1">
              <a:buFontTx/>
              <a:buAutoNum type="arabicPeriod"/>
            </a:pPr>
            <a:endParaRPr lang="en-US" sz="2300" dirty="0">
              <a:solidFill>
                <a:srgbClr val="000000"/>
              </a:solidFill>
            </a:endParaRPr>
          </a:p>
        </p:txBody>
      </p:sp>
      <p:sp>
        <p:nvSpPr>
          <p:cNvPr id="4" name="Right Brace 3"/>
          <p:cNvSpPr>
            <a:spLocks/>
          </p:cNvSpPr>
          <p:nvPr/>
        </p:nvSpPr>
        <p:spPr bwMode="auto">
          <a:xfrm>
            <a:off x="8077200" y="1676400"/>
            <a:ext cx="304800" cy="1143000"/>
          </a:xfrm>
          <a:prstGeom prst="rightBrace">
            <a:avLst>
              <a:gd name="adj1" fmla="val 8333"/>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5" name="Right Brace 4"/>
          <p:cNvSpPr>
            <a:spLocks/>
          </p:cNvSpPr>
          <p:nvPr/>
        </p:nvSpPr>
        <p:spPr bwMode="auto">
          <a:xfrm>
            <a:off x="8001000" y="28194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7" name="Rectangle 6"/>
          <p:cNvSpPr>
            <a:spLocks noChangeArrowheads="1"/>
          </p:cNvSpPr>
          <p:nvPr/>
        </p:nvSpPr>
        <p:spPr bwMode="auto">
          <a:xfrm rot="5400000">
            <a:off x="8096250" y="3524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smtClean="0">
                <a:solidFill>
                  <a:srgbClr val="000000"/>
                </a:solidFill>
                <a:latin typeface="+mj-lt"/>
                <a:ea typeface="Britannic Bold" pitchFamily="-108" charset="0"/>
                <a:cs typeface="Britannic Bold" pitchFamily="-108" charset="0"/>
              </a:rPr>
              <a:t>Day 2</a:t>
            </a:r>
            <a:endParaRPr lang="en-US" sz="2000" dirty="0">
              <a:solidFill>
                <a:srgbClr val="000000"/>
              </a:solidFill>
              <a:latin typeface="+mj-lt"/>
              <a:ea typeface="Britannic Bold" pitchFamily="-108" charset="0"/>
              <a:cs typeface="Britannic Bold" pitchFamily="-108" charset="0"/>
            </a:endParaRPr>
          </a:p>
        </p:txBody>
      </p:sp>
      <p:sp>
        <p:nvSpPr>
          <p:cNvPr id="8" name="Rectangle 7"/>
          <p:cNvSpPr>
            <a:spLocks noChangeArrowheads="1"/>
          </p:cNvSpPr>
          <p:nvPr/>
        </p:nvSpPr>
        <p:spPr bwMode="auto">
          <a:xfrm rot="5400000">
            <a:off x="8096250" y="2000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smtClean="0">
                <a:solidFill>
                  <a:srgbClr val="000000"/>
                </a:solidFill>
                <a:latin typeface="+mj-lt"/>
                <a:ea typeface="Britannic Bold" pitchFamily="-108" charset="0"/>
                <a:cs typeface="Britannic Bold" pitchFamily="-108" charset="0"/>
              </a:rPr>
              <a:t>Day 1</a:t>
            </a:r>
            <a:endParaRPr lang="en-US" sz="2000" dirty="0">
              <a:solidFill>
                <a:srgbClr val="000000"/>
              </a:solidFill>
              <a:latin typeface="+mj-lt"/>
              <a:ea typeface="Britannic Bold" pitchFamily="-108" charset="0"/>
              <a:cs typeface="Britannic Bold" pitchFamily="-108" charset="0"/>
            </a:endParaRPr>
          </a:p>
        </p:txBody>
      </p:sp>
      <p:sp>
        <p:nvSpPr>
          <p:cNvPr id="12" name="Right Brace 11"/>
          <p:cNvSpPr>
            <a:spLocks/>
          </p:cNvSpPr>
          <p:nvPr/>
        </p:nvSpPr>
        <p:spPr bwMode="auto">
          <a:xfrm>
            <a:off x="8001000" y="48768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13" name="Rectangle 12"/>
          <p:cNvSpPr>
            <a:spLocks noChangeArrowheads="1"/>
          </p:cNvSpPr>
          <p:nvPr/>
        </p:nvSpPr>
        <p:spPr bwMode="auto">
          <a:xfrm rot="5400000">
            <a:off x="8096250" y="55816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smtClean="0">
                <a:solidFill>
                  <a:srgbClr val="000000"/>
                </a:solidFill>
                <a:latin typeface="+mj-lt"/>
                <a:ea typeface="Britannic Bold" pitchFamily="-108" charset="0"/>
                <a:cs typeface="Britannic Bold" pitchFamily="-108" charset="0"/>
              </a:rPr>
              <a:t>Day 3</a:t>
            </a:r>
            <a:endParaRPr lang="en-US" sz="2000" dirty="0">
              <a:solidFill>
                <a:srgbClr val="000000"/>
              </a:solidFill>
              <a:latin typeface="+mj-lt"/>
              <a:ea typeface="Britannic Bold" pitchFamily="-108" charset="0"/>
              <a:cs typeface="Britannic Bold" pitchFamily="-108" charset="0"/>
            </a:endParaRPr>
          </a:p>
        </p:txBody>
      </p:sp>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8001506" y="533400"/>
            <a:ext cx="1142494"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500"/>
                                        <p:tgtEl>
                                          <p:spTgt spid="8"/>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Right)">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500"/>
                                        <p:tgtEl>
                                          <p:spTgt spid="7"/>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Right)">
                                      <p:cBhvr>
                                        <p:cTn id="23" dur="500"/>
                                        <p:tgtEl>
                                          <p:spTgt spid="13"/>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Righ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2" grpId="0" animBg="1"/>
      <p:bldP spid="1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a:t>
            </a:r>
            <a:r>
              <a:rPr lang="en-US" dirty="0" smtClean="0">
                <a:solidFill>
                  <a:schemeClr val="bg1"/>
                </a:solidFill>
                <a:ea typeface="ＭＳ Ｐゴシック" pitchFamily="-108" charset="-128"/>
                <a:cs typeface="ＭＳ Ｐゴシック" pitchFamily="-108" charset="-128"/>
              </a:rPr>
              <a:t>SWPBIS</a:t>
            </a:r>
            <a:endParaRPr lang="en-US" dirty="0">
              <a:solidFill>
                <a:schemeClr val="bg1"/>
              </a:solidFill>
              <a:ea typeface="ＭＳ Ｐゴシック" pitchFamily="-108" charset="-128"/>
              <a:cs typeface="ＭＳ Ｐゴシック" pitchFamily="-108" charset="-128"/>
            </a:endParaRP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t>
            </a:r>
            <a:r>
              <a:rPr lang="en-US" sz="2300" dirty="0" smtClean="0">
                <a:solidFill>
                  <a:srgbClr val="000000"/>
                </a:solidFill>
              </a:rPr>
              <a:t>an effective leadership team</a:t>
            </a:r>
            <a:endParaRPr lang="en-US" sz="2300" dirty="0">
              <a:solidFill>
                <a:srgbClr val="000000"/>
              </a:solidFill>
            </a:endParaRP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a:t>
            </a:r>
            <a:r>
              <a:rPr lang="en-US" sz="2300" dirty="0" smtClean="0">
                <a:solidFill>
                  <a:srgbClr val="000000"/>
                </a:solidFill>
              </a:rPr>
              <a:t>monitoring</a:t>
            </a:r>
          </a:p>
          <a:p>
            <a:pPr marL="514350" indent="-514350" eaLnBrk="1" hangingPunct="1">
              <a:buFontTx/>
              <a:buAutoNum type="arabicPeriod"/>
            </a:pPr>
            <a:r>
              <a:rPr lang="en-US" sz="2300" dirty="0" smtClean="0">
                <a:solidFill>
                  <a:srgbClr val="000000"/>
                </a:solidFill>
              </a:rPr>
              <a:t>Develop systems to support staff</a:t>
            </a:r>
          </a:p>
          <a:p>
            <a:pPr marL="514350" indent="-514350" eaLnBrk="1" hangingPunct="1">
              <a:buFontTx/>
              <a:buAutoNum type="arabicPeriod"/>
            </a:pPr>
            <a:r>
              <a:rPr lang="en-US" sz="2300" dirty="0" smtClean="0">
                <a:solidFill>
                  <a:srgbClr val="000000"/>
                </a:solidFill>
              </a:rPr>
              <a:t>Build routines to ensure on-going implementation</a:t>
            </a:r>
            <a:endParaRPr lang="en-US" sz="2300" dirty="0">
              <a:solidFill>
                <a:srgbClr val="000000"/>
              </a:solidFill>
            </a:endParaRP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1981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II.B.i</a:t>
              </a:r>
              <a:endParaRPr lang="en-US" sz="2000" b="1" dirty="0">
                <a:solidFill>
                  <a:srgbClr val="000000"/>
                </a:solidFill>
                <a:latin typeface="+mj-lt"/>
              </a:endParaRPr>
            </a:p>
          </p:txBody>
        </p:sp>
      </p:grpSp>
      <p:grpSp>
        <p:nvGrpSpPr>
          <p:cNvPr id="16" name="Group 15"/>
          <p:cNvGrpSpPr/>
          <p:nvPr/>
        </p:nvGrpSpPr>
        <p:grpSpPr>
          <a:xfrm>
            <a:off x="7695889" y="48006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3" name="Rounded Rectangular Callout 2"/>
          <p:cNvSpPr/>
          <p:nvPr/>
        </p:nvSpPr>
        <p:spPr>
          <a:xfrm>
            <a:off x="2514600" y="24384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solidFill>
                  <a:srgbClr val="008000"/>
                </a:solidFill>
                <a:latin typeface="+mj-lt"/>
              </a:rPr>
              <a:t>How will we play together?</a:t>
            </a:r>
            <a:endParaRPr lang="en-US" sz="4000" b="1" dirty="0">
              <a:solidFill>
                <a:srgbClr val="008000"/>
              </a:solidFill>
              <a:latin typeface="+mj-lt"/>
            </a:endParaRPr>
          </a:p>
        </p:txBody>
      </p:sp>
    </p:spTree>
    <p:extLst>
      <p:ext uri="{BB962C8B-B14F-4D97-AF65-F5344CB8AC3E}">
        <p14:creationId xmlns:p14="http://schemas.microsoft.com/office/powerpoint/2010/main" val="17930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381000"/>
            <a:ext cx="5105400" cy="1143000"/>
          </a:xfrm>
          <a:solidFill>
            <a:schemeClr val="bg1"/>
          </a:solidFill>
        </p:spPr>
        <p:txBody>
          <a:bodyPr/>
          <a:lstStyle/>
          <a:p>
            <a:pPr eaLnBrk="1" hangingPunct="1"/>
            <a:r>
              <a:rPr lang="en-US" dirty="0">
                <a:solidFill>
                  <a:srgbClr val="008000"/>
                </a:solidFill>
                <a:ea typeface="Britannic Bold" pitchFamily="-108" charset="0"/>
                <a:cs typeface="Britannic Bold" pitchFamily="-108" charset="0"/>
              </a:rPr>
              <a:t>Team Composition</a:t>
            </a:r>
          </a:p>
        </p:txBody>
      </p:sp>
      <p:sp>
        <p:nvSpPr>
          <p:cNvPr id="176131" name="Rectangle 3"/>
          <p:cNvSpPr>
            <a:spLocks noGrp="1" noChangeArrowheads="1"/>
          </p:cNvSpPr>
          <p:nvPr>
            <p:ph type="body" idx="1"/>
          </p:nvPr>
        </p:nvSpPr>
        <p:spPr>
          <a:xfrm>
            <a:off x="2667000" y="1752600"/>
            <a:ext cx="6248400" cy="4648200"/>
          </a:xfrm>
        </p:spPr>
        <p:txBody>
          <a:bodyPr/>
          <a:lstStyle/>
          <a:p>
            <a:pPr eaLnBrk="1" hangingPunct="1">
              <a:lnSpc>
                <a:spcPct val="80000"/>
              </a:lnSpc>
            </a:pPr>
            <a:r>
              <a:rPr lang="en-US" sz="2800">
                <a:latin typeface="+mj-lt"/>
                <a:ea typeface="Britannic Bold" pitchFamily="-108" charset="0"/>
                <a:cs typeface="Britannic Bold" pitchFamily="-108" charset="0"/>
              </a:rPr>
              <a:t>Administrator</a:t>
            </a:r>
          </a:p>
          <a:p>
            <a:pPr eaLnBrk="1" hangingPunct="1">
              <a:lnSpc>
                <a:spcPct val="80000"/>
              </a:lnSpc>
            </a:pPr>
            <a:r>
              <a:rPr lang="en-US" sz="2800">
                <a:latin typeface="+mj-lt"/>
                <a:ea typeface="Britannic Bold" pitchFamily="-108" charset="0"/>
                <a:cs typeface="Britannic Bold" pitchFamily="-108" charset="0"/>
              </a:rPr>
              <a:t>Grade/Department Representation</a:t>
            </a:r>
          </a:p>
          <a:p>
            <a:pPr eaLnBrk="1" hangingPunct="1">
              <a:lnSpc>
                <a:spcPct val="80000"/>
              </a:lnSpc>
            </a:pPr>
            <a:r>
              <a:rPr lang="en-US" sz="2800">
                <a:latin typeface="+mj-lt"/>
                <a:ea typeface="Britannic Bold" pitchFamily="-108" charset="0"/>
                <a:cs typeface="Britannic Bold" pitchFamily="-108" charset="0"/>
              </a:rPr>
              <a:t>Specialized Support</a:t>
            </a:r>
          </a:p>
          <a:p>
            <a:pPr lvl="1" eaLnBrk="1" hangingPunct="1">
              <a:lnSpc>
                <a:spcPct val="80000"/>
              </a:lnSpc>
            </a:pPr>
            <a:r>
              <a:rPr lang="en-US" sz="2400">
                <a:latin typeface="+mj-lt"/>
                <a:ea typeface="Britannic Bold" pitchFamily="-108" charset="0"/>
                <a:cs typeface="Britannic Bold" pitchFamily="-108" charset="0"/>
              </a:rPr>
              <a:t>Special Educator, Counselor, School Psychologist, Social Worker, etc.</a:t>
            </a:r>
          </a:p>
          <a:p>
            <a:pPr eaLnBrk="1" hangingPunct="1">
              <a:lnSpc>
                <a:spcPct val="80000"/>
              </a:lnSpc>
            </a:pPr>
            <a:r>
              <a:rPr lang="en-US" sz="2800">
                <a:latin typeface="+mj-lt"/>
                <a:ea typeface="Britannic Bold" pitchFamily="-108" charset="0"/>
                <a:cs typeface="Britannic Bold" pitchFamily="-108" charset="0"/>
              </a:rPr>
              <a:t>Support Staff</a:t>
            </a:r>
          </a:p>
          <a:p>
            <a:pPr lvl="1" eaLnBrk="1" hangingPunct="1">
              <a:lnSpc>
                <a:spcPct val="80000"/>
              </a:lnSpc>
            </a:pPr>
            <a:r>
              <a:rPr lang="en-US" sz="2400">
                <a:latin typeface="+mj-lt"/>
                <a:ea typeface="Britannic Bold" pitchFamily="-108" charset="0"/>
                <a:cs typeface="Britannic Bold" pitchFamily="-108" charset="0"/>
              </a:rPr>
              <a:t>Office, Supervisory, Custodial, Bus, Security, etc.</a:t>
            </a:r>
          </a:p>
          <a:p>
            <a:pPr eaLnBrk="1" hangingPunct="1">
              <a:lnSpc>
                <a:spcPct val="80000"/>
              </a:lnSpc>
            </a:pPr>
            <a:r>
              <a:rPr lang="en-US" sz="2800">
                <a:latin typeface="+mj-lt"/>
                <a:ea typeface="Britannic Bold" pitchFamily="-108" charset="0"/>
                <a:cs typeface="Britannic Bold" pitchFamily="-108" charset="0"/>
              </a:rPr>
              <a:t>Parent</a:t>
            </a:r>
          </a:p>
          <a:p>
            <a:pPr eaLnBrk="1" hangingPunct="1">
              <a:lnSpc>
                <a:spcPct val="80000"/>
              </a:lnSpc>
            </a:pPr>
            <a:r>
              <a:rPr lang="en-US" sz="2800">
                <a:latin typeface="+mj-lt"/>
                <a:ea typeface="Britannic Bold" pitchFamily="-108" charset="0"/>
                <a:cs typeface="Britannic Bold" pitchFamily="-108" charset="0"/>
              </a:rPr>
              <a:t>Community</a:t>
            </a:r>
          </a:p>
          <a:p>
            <a:pPr lvl="1" eaLnBrk="1" hangingPunct="1">
              <a:lnSpc>
                <a:spcPct val="80000"/>
              </a:lnSpc>
            </a:pPr>
            <a:r>
              <a:rPr lang="en-US" sz="2400">
                <a:latin typeface="+mj-lt"/>
                <a:ea typeface="Britannic Bold" pitchFamily="-108" charset="0"/>
                <a:cs typeface="Britannic Bold" pitchFamily="-108" charset="0"/>
              </a:rPr>
              <a:t>Mental Health, Business</a:t>
            </a:r>
          </a:p>
          <a:p>
            <a:pPr eaLnBrk="1" hangingPunct="1">
              <a:lnSpc>
                <a:spcPct val="80000"/>
              </a:lnSpc>
            </a:pPr>
            <a:r>
              <a:rPr lang="en-US" sz="2800">
                <a:latin typeface="+mj-lt"/>
                <a:ea typeface="Britannic Bold" pitchFamily="-108" charset="0"/>
                <a:cs typeface="Britannic Bold" pitchFamily="-108" charset="0"/>
              </a:rPr>
              <a:t>Student</a:t>
            </a:r>
          </a:p>
        </p:txBody>
      </p:sp>
      <p:pic>
        <p:nvPicPr>
          <p:cNvPr id="176132" name="Picture 5" descr="PICT032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3200" y="0"/>
            <a:ext cx="2590800" cy="1943100"/>
          </a:xfrm>
          <a:prstGeom prst="rect">
            <a:avLst/>
          </a:prstGeom>
          <a:noFill/>
          <a:ln w="9525">
            <a:noFill/>
            <a:miter lim="800000"/>
            <a:headEnd/>
            <a:tailEnd/>
          </a:ln>
        </p:spPr>
      </p:pic>
      <p:pic>
        <p:nvPicPr>
          <p:cNvPr id="176133" name="Picture 6" descr="IMG_057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800600"/>
            <a:ext cx="2743200" cy="2057400"/>
          </a:xfrm>
          <a:prstGeom prst="rect">
            <a:avLst/>
          </a:prstGeom>
          <a:noFill/>
          <a:ln w="9525">
            <a:noFill/>
            <a:miter lim="800000"/>
            <a:headEnd/>
            <a:tailEnd/>
          </a:ln>
        </p:spPr>
      </p:pic>
      <p:sp>
        <p:nvSpPr>
          <p:cNvPr id="6" name="Oval 4"/>
          <p:cNvSpPr>
            <a:spLocks noChangeArrowheads="1"/>
          </p:cNvSpPr>
          <p:nvPr/>
        </p:nvSpPr>
        <p:spPr bwMode="auto">
          <a:xfrm>
            <a:off x="6629400" y="4648200"/>
            <a:ext cx="2514600" cy="1295400"/>
          </a:xfrm>
          <a:prstGeom prst="ellipse">
            <a:avLst/>
          </a:prstGeom>
          <a:solidFill>
            <a:srgbClr val="FFFFFF"/>
          </a:solidFill>
          <a:ln w="9525">
            <a:solidFill>
              <a:schemeClr val="tx1"/>
            </a:solidFill>
            <a:round/>
            <a:headEnd/>
            <a:tailEnd/>
          </a:ln>
        </p:spPr>
        <p:txBody>
          <a:bodyPr anchor="ctr">
            <a:prstTxWarp prst="textNoShape">
              <a:avLst/>
            </a:prstTxWarp>
          </a:bodyPr>
          <a:lstStyle/>
          <a:p>
            <a:pPr algn="ctr">
              <a:lnSpc>
                <a:spcPct val="50000"/>
              </a:lnSpc>
              <a:spcBef>
                <a:spcPct val="50000"/>
              </a:spcBef>
            </a:pPr>
            <a:r>
              <a:rPr lang="en-US">
                <a:solidFill>
                  <a:srgbClr val="008000"/>
                </a:solidFill>
                <a:latin typeface="+mj-lt"/>
                <a:ea typeface="Arial" pitchFamily="-1" charset="0"/>
                <a:cs typeface="Arial" pitchFamily="-1" charset="0"/>
              </a:rPr>
              <a:t>Start with a</a:t>
            </a:r>
          </a:p>
          <a:p>
            <a:pPr algn="ctr">
              <a:lnSpc>
                <a:spcPct val="50000"/>
              </a:lnSpc>
              <a:spcBef>
                <a:spcPct val="50000"/>
              </a:spcBef>
            </a:pPr>
            <a:r>
              <a:rPr lang="en-US">
                <a:solidFill>
                  <a:srgbClr val="008000"/>
                </a:solidFill>
                <a:latin typeface="+mj-lt"/>
                <a:ea typeface="Arial" pitchFamily="-1" charset="0"/>
                <a:cs typeface="Arial" pitchFamily="-1" charset="0"/>
              </a:rPr>
              <a:t> team that </a:t>
            </a:r>
          </a:p>
          <a:p>
            <a:pPr algn="ctr">
              <a:lnSpc>
                <a:spcPct val="50000"/>
              </a:lnSpc>
              <a:spcBef>
                <a:spcPct val="50000"/>
              </a:spcBef>
            </a:pPr>
            <a:r>
              <a:rPr lang="en-US">
                <a:solidFill>
                  <a:srgbClr val="008000"/>
                </a:solidFill>
                <a:latin typeface="+mj-lt"/>
                <a:ea typeface="Arial" pitchFamily="-1" charset="0"/>
                <a:cs typeface="Arial" pitchFamily="-1" charset="0"/>
              </a:rPr>
              <a:t> “works.”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smtClean="0">
                <a:solidFill>
                  <a:schemeClr val="bg1"/>
                </a:solidFill>
                <a:latin typeface="+mj-lt"/>
              </a:rPr>
              <a:t>New Content</a:t>
            </a:r>
            <a:endParaRPr lang="en-US" sz="2000" b="1" dirty="0">
              <a:solidFill>
                <a:schemeClr val="bg1"/>
              </a:solidFill>
              <a:latin typeface="+mj-lt"/>
            </a:endParaRP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smtClean="0">
                <a:solidFill>
                  <a:schemeClr val="bg1"/>
                </a:solidFill>
                <a:latin typeface="+mj-lt"/>
              </a:rPr>
              <a:t>Guidelines</a:t>
            </a:r>
            <a:endParaRPr lang="en-US" sz="2000" b="1" dirty="0">
              <a:solidFill>
                <a:schemeClr val="bg1"/>
              </a:solidFill>
              <a:latin typeface="+mj-lt"/>
            </a:endParaRP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smtClean="0">
                <a:solidFill>
                  <a:srgbClr val="008000"/>
                </a:solidFill>
                <a:latin typeface="+mj-lt"/>
              </a:rPr>
              <a:t>Training Organization</a:t>
            </a:r>
            <a:endParaRPr lang="en-US" sz="2000" b="1" dirty="0">
              <a:solidFill>
                <a:srgbClr val="008000"/>
              </a:solidFill>
              <a:latin typeface="+mj-lt"/>
            </a:endParaRP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smtClean="0">
                <a:solidFill>
                  <a:srgbClr val="008000"/>
                </a:solidFill>
                <a:latin typeface="+mj-lt"/>
              </a:rPr>
              <a:t>Review</a:t>
            </a:r>
            <a:endParaRPr lang="en-US" sz="2000" b="1" dirty="0">
              <a:solidFill>
                <a:srgbClr val="008000"/>
              </a:solidFill>
              <a:latin typeface="+mj-lt"/>
            </a:endParaRP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smtClean="0">
                <a:solidFill>
                  <a:srgbClr val="008000"/>
                </a:solidFill>
                <a:latin typeface="+mj-lt"/>
              </a:rPr>
              <a:t>+Ex</a:t>
            </a:r>
            <a:endParaRPr lang="en-US" sz="2000" b="1" dirty="0">
              <a:solidFill>
                <a:srgbClr val="008000"/>
              </a:solidFill>
              <a:latin typeface="+mj-lt"/>
            </a:endParaRP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smtClean="0">
                <a:solidFill>
                  <a:srgbClr val="800000"/>
                </a:solidFill>
                <a:latin typeface="+mj-lt"/>
              </a:rPr>
              <a:t>-Ex</a:t>
            </a:r>
            <a:endParaRPr lang="en-US" sz="2000" b="1" dirty="0">
              <a:solidFill>
                <a:srgbClr val="800000"/>
              </a:solidFill>
              <a:latin typeface="+mj-lt"/>
            </a:endParaRPr>
          </a:p>
        </p:txBody>
      </p:sp>
      <p:pic>
        <p:nvPicPr>
          <p:cNvPr id="32" name="Picture 3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smtClean="0">
                <a:solidFill>
                  <a:srgbClr val="3366FF"/>
                </a:solidFill>
                <a:latin typeface="+mj-lt"/>
              </a:rPr>
              <a:t>Activity</a:t>
            </a:r>
            <a:endParaRPr lang="en-US" sz="2000" b="1" dirty="0">
              <a:solidFill>
                <a:srgbClr val="3366FF"/>
              </a:solidFill>
              <a:latin typeface="+mj-lt"/>
            </a:endParaRPr>
          </a:p>
        </p:txBody>
      </p:sp>
      <p:pic>
        <p:nvPicPr>
          <p:cNvPr id="38" name="Picture 37"/>
          <p:cNvPicPr/>
          <p:nvPr/>
        </p:nvPicPr>
        <p:blipFill>
          <a:blip r:embed="rId6">
            <a:extLst>
              <a:ext uri="{28A0092B-C50C-407E-A947-70E740481C1C}">
                <a14:useLocalDpi xmlns:a14="http://schemas.microsoft.com/office/drawing/2010/main"/>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smtClean="0">
                <a:solidFill>
                  <a:srgbClr val="008000"/>
                </a:solidFill>
                <a:latin typeface="+mj-lt"/>
              </a:rPr>
              <a:t> Legend</a:t>
            </a:r>
            <a:endParaRPr lang="en-US" sz="5400" b="1" dirty="0">
              <a:solidFill>
                <a:srgbClr val="008000"/>
              </a:solidFill>
              <a:latin typeface="+mj-lt"/>
            </a:endParaRP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771238538"/>
      </p:ext>
    </p:extLst>
  </p:cSld>
  <p:clrMapOvr>
    <a:masterClrMapping/>
  </p:clrMapOvr>
  <p:transition>
    <p:circl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525963"/>
          </a:xfrm>
        </p:spPr>
        <p:txBody>
          <a:bodyPr/>
          <a:lstStyle/>
          <a:p>
            <a:pPr eaLnBrk="1" hangingPunct="1">
              <a:buFont typeface="Wingdings" charset="2"/>
              <a:buChar char="q"/>
            </a:pPr>
            <a:r>
              <a:rPr lang="en-US" sz="2400" dirty="0" smtClean="0">
                <a:ea typeface="Britannic Bold" pitchFamily="-108" charset="0"/>
                <a:cs typeface="Britannic Bold" pitchFamily="-108" charset="0"/>
              </a:rPr>
              <a:t>Representative of school/community demographics</a:t>
            </a:r>
          </a:p>
          <a:p>
            <a:pPr eaLnBrk="1" hangingPunct="1">
              <a:buFont typeface="Wingdings" charset="2"/>
              <a:buChar char="q"/>
            </a:pPr>
            <a:r>
              <a:rPr lang="en-US" sz="2400" dirty="0" smtClean="0">
                <a:ea typeface="Britannic Bold" pitchFamily="-108" charset="0"/>
                <a:cs typeface="Britannic Bold" pitchFamily="-108" charset="0"/>
              </a:rPr>
              <a:t>1-2 individuals with behavior/classroom management competence</a:t>
            </a:r>
          </a:p>
          <a:p>
            <a:pPr eaLnBrk="1" hangingPunct="1">
              <a:buFont typeface="Wingdings" charset="2"/>
              <a:buChar char="q"/>
            </a:pPr>
            <a:r>
              <a:rPr lang="en-US" sz="2400" dirty="0" smtClean="0">
                <a:ea typeface="Britannic Bold" pitchFamily="-108" charset="0"/>
                <a:cs typeface="Britannic Bold" pitchFamily="-108" charset="0"/>
              </a:rPr>
              <a:t>1-2 family members</a:t>
            </a:r>
          </a:p>
          <a:p>
            <a:pPr eaLnBrk="1" hangingPunct="1">
              <a:buFont typeface="Wingdings" charset="2"/>
              <a:buChar char="q"/>
            </a:pPr>
            <a:r>
              <a:rPr lang="en-US" sz="2400" dirty="0" smtClean="0">
                <a:ea typeface="Britannic Bold" pitchFamily="-108" charset="0"/>
                <a:cs typeface="Britannic Bold" pitchFamily="-108" charset="0"/>
              </a:rPr>
              <a:t>Administrator as active member</a:t>
            </a:r>
          </a:p>
          <a:p>
            <a:pPr eaLnBrk="1" hangingPunct="1">
              <a:buFont typeface="Wingdings" charset="2"/>
              <a:buChar char="q"/>
            </a:pPr>
            <a:r>
              <a:rPr lang="en-US" sz="2400" dirty="0" smtClean="0">
                <a:ea typeface="Britannic Bold" pitchFamily="-108" charset="0"/>
                <a:cs typeface="Britannic Bold" pitchFamily="-108" charset="0"/>
              </a:rPr>
              <a:t>Schedule for presenting to whole staff at least monthly</a:t>
            </a:r>
          </a:p>
          <a:p>
            <a:pPr eaLnBrk="1" hangingPunct="1">
              <a:buFont typeface="Wingdings" charset="2"/>
              <a:buChar char="q"/>
            </a:pPr>
            <a:r>
              <a:rPr lang="en-US" sz="2400" dirty="0" smtClean="0">
                <a:ea typeface="Britannic Bold" pitchFamily="-108" charset="0"/>
                <a:cs typeface="Britannic Bold" pitchFamily="-108" charset="0"/>
              </a:rPr>
              <a:t>Schedule for meeting at least monthly</a:t>
            </a:r>
          </a:p>
          <a:p>
            <a:pPr eaLnBrk="1" hangingPunct="1">
              <a:buFont typeface="Wingdings" charset="2"/>
              <a:buChar char="q"/>
            </a:pPr>
            <a:r>
              <a:rPr lang="en-US" sz="2400" dirty="0" smtClean="0">
                <a:ea typeface="Britannic Bold" pitchFamily="-108" charset="0"/>
                <a:cs typeface="Britannic Bold" pitchFamily="-108" charset="0"/>
              </a:rPr>
              <a:t>Integration with other behavior related initiatives and programs</a:t>
            </a:r>
          </a:p>
          <a:p>
            <a:pPr eaLnBrk="1" hangingPunct="1">
              <a:buFont typeface="Wingdings" charset="2"/>
              <a:buChar char="q"/>
            </a:pPr>
            <a:r>
              <a:rPr lang="en-US" sz="2400" dirty="0" smtClean="0">
                <a:ea typeface="Britannic Bold" pitchFamily="-108" charset="0"/>
                <a:cs typeface="Britannic Bold" pitchFamily="-108" charset="0"/>
              </a:rPr>
              <a:t>Appropriate priority relative to school/district goals</a:t>
            </a:r>
          </a:p>
          <a:p>
            <a:pPr eaLnBrk="1" hangingPunct="1">
              <a:buFont typeface="Wingdings" charset="2"/>
              <a:buChar char="q"/>
            </a:pPr>
            <a:r>
              <a:rPr lang="en-US" sz="2400" dirty="0" smtClean="0">
                <a:ea typeface="Britannic Bold" pitchFamily="-108" charset="0"/>
                <a:cs typeface="Britannic Bold" pitchFamily="-108" charset="0"/>
              </a:rPr>
              <a:t>Rules/agreements established </a:t>
            </a:r>
          </a:p>
          <a:p>
            <a:pPr eaLnBrk="1" hangingPunct="1">
              <a:buFont typeface="Wingdings" charset="2"/>
              <a:buChar char="q"/>
            </a:pPr>
            <a:r>
              <a:rPr lang="en-US" sz="2400" dirty="0" smtClean="0">
                <a:ea typeface="Britannic Bold" pitchFamily="-108" charset="0"/>
                <a:cs typeface="Britannic Bold" pitchFamily="-108" charset="0"/>
              </a:rPr>
              <a:t>Schedule for annual self-assessments (see list)</a:t>
            </a:r>
          </a:p>
          <a:p>
            <a:pPr eaLnBrk="1" hangingPunct="1">
              <a:buFont typeface="Wingdings" charset="2"/>
              <a:buChar char="q"/>
            </a:pPr>
            <a:r>
              <a:rPr lang="en-US" sz="2400" dirty="0" smtClean="0">
                <a:ea typeface="Britannic Bold" pitchFamily="-108" charset="0"/>
                <a:cs typeface="Britannic Bold" pitchFamily="-108" charset="0"/>
              </a:rPr>
              <a:t>Coaching support (school/district/region)</a:t>
            </a:r>
          </a:p>
        </p:txBody>
      </p:sp>
      <p:sp>
        <p:nvSpPr>
          <p:cNvPr id="5" name="Rectangle 2"/>
          <p:cNvSpPr>
            <a:spLocks noChangeArrowheads="1"/>
          </p:cNvSpPr>
          <p:nvPr/>
        </p:nvSpPr>
        <p:spPr bwMode="auto">
          <a:xfrm>
            <a:off x="457200" y="304800"/>
            <a:ext cx="70104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Guidelines for Team Composition</a:t>
            </a:r>
            <a:endParaRPr lang="en-US" sz="3200" b="1" dirty="0">
              <a:solidFill>
                <a:schemeClr val="bg1"/>
              </a:solidFill>
            </a:endParaRP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9" name="Group 8"/>
          <p:cNvGrpSpPr/>
          <p:nvPr/>
        </p:nvGrpSpPr>
        <p:grpSpPr>
          <a:xfrm>
            <a:off x="7467600" y="0"/>
            <a:ext cx="1447800" cy="1447800"/>
            <a:chOff x="6858000" y="76200"/>
            <a:chExt cx="2209800" cy="2209800"/>
          </a:xfrm>
        </p:grpSpPr>
        <p:sp>
          <p:nvSpPr>
            <p:cNvPr id="10"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1"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15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smtClean="0">
                <a:solidFill>
                  <a:srgbClr val="3366FF"/>
                </a:solidFill>
              </a:rPr>
              <a:t>Team Profile and Agreements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latin typeface="+mj-lt"/>
              </a:rPr>
              <a:t>Complete </a:t>
            </a:r>
            <a:r>
              <a:rPr lang="en-US" sz="2400" b="1" dirty="0">
                <a:latin typeface="+mj-lt"/>
              </a:rPr>
              <a:t>Team Profile and Agreements </a:t>
            </a:r>
            <a:endParaRPr lang="en-US" sz="2400" dirty="0">
              <a:latin typeface="+mj-lt"/>
            </a:endParaRPr>
          </a:p>
          <a:p>
            <a:pPr eaLnBrk="1" hangingPunct="1">
              <a:lnSpc>
                <a:spcPct val="90000"/>
              </a:lnSpc>
            </a:pPr>
            <a:endParaRPr lang="en-US" sz="800" b="1" dirty="0">
              <a:latin typeface="+mj-lt"/>
            </a:endParaRPr>
          </a:p>
          <a:p>
            <a:pPr eaLnBrk="1" hangingPunct="1">
              <a:lnSpc>
                <a:spcPct val="90000"/>
              </a:lnSpc>
            </a:pPr>
            <a:r>
              <a:rPr lang="en-US" sz="2400" dirty="0">
                <a:latin typeface="+mj-lt"/>
              </a:rPr>
              <a:t>Review </a:t>
            </a:r>
            <a:r>
              <a:rPr lang="en-US" sz="2400" b="1" dirty="0">
                <a:latin typeface="+mj-lt"/>
              </a:rPr>
              <a:t>Conducting Leadership Meetings </a:t>
            </a:r>
            <a:r>
              <a:rPr lang="en-US" sz="2400" b="1" dirty="0" smtClean="0">
                <a:latin typeface="+mj-lt"/>
              </a:rPr>
              <a:t>Worksheet</a:t>
            </a:r>
          </a:p>
          <a:p>
            <a:pPr eaLnBrk="1" hangingPunct="1">
              <a:lnSpc>
                <a:spcPct val="90000"/>
              </a:lnSpc>
            </a:pPr>
            <a:endParaRPr lang="en-US" sz="800" b="1" dirty="0">
              <a:latin typeface="+mj-lt"/>
            </a:endParaRPr>
          </a:p>
          <a:p>
            <a:pPr eaLnBrk="1" hangingPunct="1">
              <a:lnSpc>
                <a:spcPct val="90000"/>
              </a:lnSpc>
            </a:pPr>
            <a:r>
              <a:rPr lang="en-US" sz="2400" dirty="0">
                <a:latin typeface="+mj-lt"/>
              </a:rPr>
              <a:t>Establish </a:t>
            </a:r>
            <a:r>
              <a:rPr lang="en-US" sz="2400" b="1" dirty="0">
                <a:latin typeface="+mj-lt"/>
              </a:rPr>
              <a:t>Routines for Conducting Effective and Efficient Meetings</a:t>
            </a:r>
            <a:r>
              <a:rPr lang="en-US" sz="2400" dirty="0">
                <a:latin typeface="+mj-lt"/>
              </a:rPr>
              <a:t> </a:t>
            </a:r>
            <a:r>
              <a:rPr lang="en-US" sz="2400" dirty="0" smtClean="0">
                <a:latin typeface="+mj-lt"/>
              </a:rPr>
              <a:t> </a:t>
            </a:r>
            <a:endParaRPr lang="en-US" sz="2400"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a:t>
            </a: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smtClean="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841841059"/>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a:t>
            </a:r>
            <a:r>
              <a:rPr lang="en-US" dirty="0" smtClean="0">
                <a:solidFill>
                  <a:schemeClr val="bg1"/>
                </a:solidFill>
                <a:ea typeface="ＭＳ Ｐゴシック" pitchFamily="-108" charset="-128"/>
                <a:cs typeface="ＭＳ Ｐゴシック" pitchFamily="-108" charset="-128"/>
              </a:rPr>
              <a:t>SWPBIS</a:t>
            </a:r>
            <a:endParaRPr lang="en-US" dirty="0">
              <a:solidFill>
                <a:schemeClr val="bg1"/>
              </a:solidFill>
              <a:ea typeface="ＭＳ Ｐゴシック" pitchFamily="-108" charset="-128"/>
              <a:cs typeface="ＭＳ Ｐゴシック" pitchFamily="-108" charset="-128"/>
            </a:endParaRP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t>
            </a:r>
            <a:r>
              <a:rPr lang="en-US" sz="2300" dirty="0" smtClean="0">
                <a:solidFill>
                  <a:srgbClr val="000000"/>
                </a:solidFill>
              </a:rPr>
              <a:t>an effective leadership team</a:t>
            </a:r>
            <a:endParaRPr lang="en-US" sz="2300" dirty="0">
              <a:solidFill>
                <a:srgbClr val="000000"/>
              </a:solidFill>
            </a:endParaRP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a:t>
            </a:r>
            <a:r>
              <a:rPr lang="en-US" sz="2300" dirty="0" smtClean="0">
                <a:solidFill>
                  <a:srgbClr val="000000"/>
                </a:solidFill>
              </a:rPr>
              <a:t>monitoring</a:t>
            </a:r>
          </a:p>
          <a:p>
            <a:pPr marL="514350" indent="-514350" eaLnBrk="1" hangingPunct="1">
              <a:buFontTx/>
              <a:buAutoNum type="arabicPeriod"/>
            </a:pPr>
            <a:r>
              <a:rPr lang="en-US" sz="2300" dirty="0" smtClean="0">
                <a:solidFill>
                  <a:srgbClr val="000000"/>
                </a:solidFill>
              </a:rPr>
              <a:t>Develop systems to support staff</a:t>
            </a:r>
          </a:p>
          <a:p>
            <a:pPr marL="514350" indent="-514350" eaLnBrk="1" hangingPunct="1">
              <a:buFontTx/>
              <a:buAutoNum type="arabicPeriod"/>
            </a:pPr>
            <a:r>
              <a:rPr lang="en-US" sz="2300" dirty="0" smtClean="0">
                <a:solidFill>
                  <a:srgbClr val="000000"/>
                </a:solidFill>
              </a:rPr>
              <a:t>Build routines to ensure on-going implementation</a:t>
            </a:r>
            <a:endParaRPr lang="en-US" sz="2300" dirty="0">
              <a:solidFill>
                <a:srgbClr val="000000"/>
              </a:solidFill>
            </a:endParaRP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1981200"/>
            <a:ext cx="7620000" cy="487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II.B.i</a:t>
              </a:r>
              <a:endParaRPr lang="en-US" sz="2000" b="1" dirty="0">
                <a:solidFill>
                  <a:srgbClr val="000000"/>
                </a:solidFill>
                <a:latin typeface="+mj-lt"/>
              </a:endParaRPr>
            </a:p>
          </p:txBody>
        </p:sp>
      </p:grpSp>
      <p:grpSp>
        <p:nvGrpSpPr>
          <p:cNvPr id="16" name="Group 15"/>
          <p:cNvGrpSpPr/>
          <p:nvPr/>
        </p:nvGrpSpPr>
        <p:grpSpPr>
          <a:xfrm>
            <a:off x="7695889" y="4800600"/>
            <a:ext cx="1447800" cy="1447800"/>
            <a:chOff x="6858000" y="76200"/>
            <a:chExt cx="2209800" cy="2209800"/>
          </a:xfrm>
        </p:grpSpPr>
        <p:sp>
          <p:nvSpPr>
            <p:cNvPr id="17" name="Oval 6"/>
            <p:cNvSpPr>
              <a:spLocks noChangeArrowheads="1"/>
            </p:cNvSpPr>
            <p:nvPr/>
          </p:nvSpPr>
          <p:spPr bwMode="auto">
            <a:xfrm>
              <a:off x="6858000" y="76200"/>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18" name="Text Box 7"/>
            <p:cNvSpPr txBox="1">
              <a:spLocks noChangeArrowheads="1"/>
            </p:cNvSpPr>
            <p:nvPr/>
          </p:nvSpPr>
          <p:spPr bwMode="auto">
            <a:xfrm rot="18341135">
              <a:off x="6914356" y="848519"/>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grpSp>
      <p:sp>
        <p:nvSpPr>
          <p:cNvPr id="3" name="Rounded Rectangular Callout 2"/>
          <p:cNvSpPr/>
          <p:nvPr/>
        </p:nvSpPr>
        <p:spPr>
          <a:xfrm>
            <a:off x="1295400" y="2438400"/>
            <a:ext cx="6172200" cy="23622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solidFill>
                  <a:srgbClr val="008000"/>
                </a:solidFill>
                <a:latin typeface="+mj-lt"/>
              </a:rPr>
              <a:t>What if the same people are on every team?</a:t>
            </a:r>
          </a:p>
          <a:p>
            <a:pPr algn="ctr"/>
            <a:endParaRPr lang="en-US" sz="4000" b="1" i="1" dirty="0" smtClean="0">
              <a:solidFill>
                <a:srgbClr val="008000"/>
              </a:solidFill>
              <a:latin typeface="+mj-lt"/>
            </a:endParaRPr>
          </a:p>
          <a:p>
            <a:pPr algn="ctr"/>
            <a:r>
              <a:rPr lang="en-US" sz="4000" b="1" i="1" dirty="0" smtClean="0">
                <a:solidFill>
                  <a:srgbClr val="008000"/>
                </a:solidFill>
                <a:latin typeface="+mj-lt"/>
              </a:rPr>
              <a:t>Working Smarter</a:t>
            </a:r>
            <a:endParaRPr lang="en-US" sz="4000" b="1" i="1" dirty="0">
              <a:solidFill>
                <a:srgbClr val="008000"/>
              </a:solidFill>
              <a:latin typeface="+mj-lt"/>
            </a:endParaRPr>
          </a:p>
        </p:txBody>
      </p:sp>
    </p:spTree>
    <p:extLst>
      <p:ext uri="{BB962C8B-B14F-4D97-AF65-F5344CB8AC3E}">
        <p14:creationId xmlns:p14="http://schemas.microsoft.com/office/powerpoint/2010/main" val="3391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Group 17"/>
          <p:cNvGrpSpPr/>
          <p:nvPr/>
        </p:nvGrpSpPr>
        <p:grpSpPr>
          <a:xfrm>
            <a:off x="-152400" y="5257799"/>
            <a:ext cx="1588180" cy="1676401"/>
            <a:chOff x="-140380" y="5333999"/>
            <a:chExt cx="1588180" cy="1676401"/>
          </a:xfrm>
        </p:grpSpPr>
        <p:pic>
          <p:nvPicPr>
            <p:cNvPr id="8"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II.B.1</a:t>
              </a:r>
              <a:endParaRPr lang="en-US" sz="2000" b="1" dirty="0">
                <a:solidFill>
                  <a:srgbClr val="000000"/>
                </a:solidFill>
                <a:latin typeface="+mj-lt"/>
              </a:endParaRPr>
            </a:p>
          </p:txBody>
        </p:sp>
      </p:grpSp>
      <p:sp>
        <p:nvSpPr>
          <p:cNvPr id="86018" name="Rectangle 2"/>
          <p:cNvSpPr>
            <a:spLocks noGrp="1" noChangeArrowheads="1"/>
          </p:cNvSpPr>
          <p:nvPr>
            <p:ph type="title"/>
          </p:nvPr>
        </p:nvSpPr>
        <p:spPr>
          <a:solidFill>
            <a:srgbClr val="008000">
              <a:alpha val="50195"/>
            </a:srgbClr>
          </a:solidFill>
        </p:spPr>
        <p:txBody>
          <a:bodyPr/>
          <a:lstStyle/>
          <a:p>
            <a:r>
              <a:rPr lang="en-US">
                <a:ea typeface="ＭＳ Ｐゴシック" pitchFamily="-108" charset="-128"/>
                <a:cs typeface="ＭＳ Ｐゴシック" pitchFamily="-108" charset="-128"/>
              </a:rPr>
              <a:t>Response: </a:t>
            </a:r>
            <a:r>
              <a:rPr lang="en-US" i="1">
                <a:solidFill>
                  <a:srgbClr val="CC3300"/>
                </a:solidFill>
                <a:ea typeface="ＭＳ Ｐゴシック" pitchFamily="-108" charset="-128"/>
                <a:cs typeface="ＭＳ Ｐゴシック" pitchFamily="-108" charset="-128"/>
              </a:rPr>
              <a:t>Work Smarter</a:t>
            </a:r>
            <a:endParaRPr lang="en-US">
              <a:solidFill>
                <a:srgbClr val="CC3300"/>
              </a:solidFill>
              <a:ea typeface="ＭＳ Ｐゴシック" pitchFamily="-108" charset="-128"/>
              <a:cs typeface="ＭＳ Ｐゴシック" pitchFamily="-108" charset="-128"/>
            </a:endParaRPr>
          </a:p>
        </p:txBody>
      </p:sp>
      <p:sp>
        <p:nvSpPr>
          <p:cNvPr id="491523" name="Rectangle 3"/>
          <p:cNvSpPr>
            <a:spLocks noGrp="1" noChangeArrowheads="1"/>
          </p:cNvSpPr>
          <p:nvPr>
            <p:ph type="body" idx="1"/>
          </p:nvPr>
        </p:nvSpPr>
        <p:spPr>
          <a:solidFill>
            <a:srgbClr val="FFFF00">
              <a:alpha val="50195"/>
            </a:srgbClr>
          </a:solidFill>
        </p:spPr>
        <p:txBody>
          <a:bodyPr/>
          <a:lstStyle/>
          <a:p>
            <a:pPr>
              <a:lnSpc>
                <a:spcPct val="140000"/>
              </a:lnSpc>
            </a:pPr>
            <a:r>
              <a:rPr lang="en-US" sz="3600" i="1" dirty="0">
                <a:ea typeface="ＭＳ Ｐゴシック" pitchFamily="-108" charset="-128"/>
                <a:cs typeface="ＭＳ Ｐゴシック" pitchFamily="-108" charset="-128"/>
              </a:rPr>
              <a:t>Do less…better</a:t>
            </a:r>
          </a:p>
          <a:p>
            <a:pPr>
              <a:lnSpc>
                <a:spcPct val="140000"/>
              </a:lnSpc>
            </a:pPr>
            <a:r>
              <a:rPr lang="en-US" sz="3600" i="1" dirty="0">
                <a:ea typeface="ＭＳ Ｐゴシック" pitchFamily="-108" charset="-128"/>
                <a:cs typeface="ＭＳ Ｐゴシック" pitchFamily="-108" charset="-128"/>
              </a:rPr>
              <a:t>Do it once</a:t>
            </a:r>
          </a:p>
          <a:p>
            <a:pPr>
              <a:lnSpc>
                <a:spcPct val="140000"/>
              </a:lnSpc>
            </a:pPr>
            <a:r>
              <a:rPr lang="en-US" sz="3600" i="1" dirty="0">
                <a:ea typeface="ＭＳ Ｐゴシック" pitchFamily="-108" charset="-128"/>
                <a:cs typeface="ＭＳ Ｐゴシック" pitchFamily="-108" charset="-128"/>
              </a:rPr>
              <a:t>Invest in clear outcomes</a:t>
            </a:r>
          </a:p>
          <a:p>
            <a:pPr>
              <a:lnSpc>
                <a:spcPct val="140000"/>
              </a:lnSpc>
            </a:pPr>
            <a:r>
              <a:rPr lang="en-US" sz="3600" i="1" dirty="0">
                <a:ea typeface="ＭＳ Ｐゴシック" pitchFamily="-108" charset="-128"/>
                <a:cs typeface="ＭＳ Ｐゴシック" pitchFamily="-108" charset="-128"/>
              </a:rPr>
              <a:t>Invest in a sure thing</a:t>
            </a:r>
          </a:p>
          <a:p>
            <a:pPr>
              <a:lnSpc>
                <a:spcPct val="140000"/>
              </a:lnSpc>
            </a:pPr>
            <a:r>
              <a:rPr lang="en-US" sz="3600" i="1" dirty="0">
                <a:ea typeface="ＭＳ Ｐゴシック" pitchFamily="-108" charset="-128"/>
                <a:cs typeface="ＭＳ Ｐゴシック" pitchFamily="-108" charset="-128"/>
              </a:rPr>
              <a:t>Be strategic about problem solving</a:t>
            </a:r>
          </a:p>
        </p:txBody>
      </p:sp>
    </p:spTree>
    <p:extLst>
      <p:ext uri="{BB962C8B-B14F-4D97-AF65-F5344CB8AC3E}">
        <p14:creationId xmlns:p14="http://schemas.microsoft.com/office/powerpoint/2010/main" val="1693986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915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152400" y="52577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II.B.1</a:t>
              </a:r>
              <a:endParaRPr lang="en-US" sz="2000" b="1" dirty="0">
                <a:solidFill>
                  <a:srgbClr val="000000"/>
                </a:solidFill>
                <a:latin typeface="+mj-lt"/>
              </a:endParaRPr>
            </a:p>
          </p:txBody>
        </p:sp>
      </p:grpSp>
      <p:graphicFrame>
        <p:nvGraphicFramePr>
          <p:cNvPr id="425028" name="Group 68"/>
          <p:cNvGraphicFramePr>
            <a:graphicFrameLocks noGrp="1"/>
          </p:cNvGraphicFramePr>
          <p:nvPr>
            <p:ph type="tbl" idx="1"/>
          </p:nvPr>
        </p:nvGraphicFramePr>
        <p:xfrm>
          <a:off x="228600" y="762000"/>
          <a:ext cx="8534400" cy="5676901"/>
        </p:xfrm>
        <a:graphic>
          <a:graphicData uri="http://schemas.openxmlformats.org/drawingml/2006/table">
            <a:tbl>
              <a:tblPr/>
              <a:tblGrid>
                <a:gridCol w="1752600"/>
                <a:gridCol w="1371600"/>
                <a:gridCol w="1447800"/>
                <a:gridCol w="1219200"/>
                <a:gridCol w="1371600"/>
                <a:gridCol w="1371600"/>
              </a:tblGrid>
              <a:tr h="1028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pitchFamily="-111" charset="0"/>
                        </a:rPr>
                        <a:t>Initiative, Project,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Target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Staff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SIP/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SID/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bg1"/>
                          </a:solidFill>
                          <a:effectLst/>
                          <a:latin typeface="Arial" pitchFamily="-111" charset="0"/>
                        </a:rPr>
                        <a:t>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627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Character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Safety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School Spirit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Discipline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a:ln>
                            <a:noFill/>
                          </a:ln>
                          <a:solidFill>
                            <a:schemeClr val="tx1"/>
                          </a:solidFill>
                          <a:effectLst/>
                          <a:latin typeface="Arial" pitchFamily="-111" charset="0"/>
                        </a:rPr>
                        <a:t>DARE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111" charset="0"/>
                        </a:rPr>
                        <a:t>EBS Work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7107" name="Text Box 67"/>
          <p:cNvSpPr txBox="1">
            <a:spLocks noChangeArrowheads="1"/>
          </p:cNvSpPr>
          <p:nvPr/>
        </p:nvSpPr>
        <p:spPr bwMode="auto">
          <a:xfrm>
            <a:off x="3200400" y="152400"/>
            <a:ext cx="3049588" cy="519113"/>
          </a:xfrm>
          <a:prstGeom prst="rect">
            <a:avLst/>
          </a:prstGeom>
          <a:noFill/>
          <a:ln w="9525">
            <a:noFill/>
            <a:miter lim="800000"/>
            <a:headEnd/>
            <a:tailEnd/>
          </a:ln>
        </p:spPr>
        <p:txBody>
          <a:bodyPr wrap="none">
            <a:prstTxWarp prst="textNoShape">
              <a:avLst/>
            </a:prstTxWarp>
            <a:spAutoFit/>
          </a:bodyPr>
          <a:lstStyle/>
          <a:p>
            <a:r>
              <a:rPr lang="en-US" sz="2800" b="1"/>
              <a:t>Working Smarter</a:t>
            </a:r>
          </a:p>
        </p:txBody>
      </p:sp>
    </p:spTree>
    <p:extLst>
      <p:ext uri="{BB962C8B-B14F-4D97-AF65-F5344CB8AC3E}">
        <p14:creationId xmlns:p14="http://schemas.microsoft.com/office/powerpoint/2010/main" val="1762542616"/>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7"/>
          <p:cNvGrpSpPr/>
          <p:nvPr/>
        </p:nvGrpSpPr>
        <p:grpSpPr>
          <a:xfrm>
            <a:off x="-152400" y="5257799"/>
            <a:ext cx="1588180" cy="1676401"/>
            <a:chOff x="-140380" y="5333999"/>
            <a:chExt cx="1588180" cy="1676401"/>
          </a:xfrm>
        </p:grpSpPr>
        <p:pic>
          <p:nvPicPr>
            <p:cNvPr id="8"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II.B.1</a:t>
              </a:r>
              <a:endParaRPr lang="en-US" sz="2000" b="1" dirty="0">
                <a:solidFill>
                  <a:srgbClr val="000000"/>
                </a:solidFill>
                <a:latin typeface="+mj-lt"/>
              </a:endParaRPr>
            </a:p>
          </p:txBody>
        </p:sp>
      </p:grpSp>
      <p:graphicFrame>
        <p:nvGraphicFramePr>
          <p:cNvPr id="14338" name="Group 2"/>
          <p:cNvGraphicFramePr>
            <a:graphicFrameLocks noGrp="1"/>
          </p:cNvGraphicFramePr>
          <p:nvPr>
            <p:ph type="tbl" idx="1"/>
          </p:nvPr>
        </p:nvGraphicFramePr>
        <p:xfrm>
          <a:off x="228600" y="533400"/>
          <a:ext cx="8763000" cy="5559744"/>
        </p:xfrm>
        <a:graphic>
          <a:graphicData uri="http://schemas.openxmlformats.org/drawingml/2006/table">
            <a:tbl>
              <a:tblPr/>
              <a:tblGrid>
                <a:gridCol w="1565275"/>
                <a:gridCol w="1558925"/>
                <a:gridCol w="1981200"/>
                <a:gridCol w="1231900"/>
                <a:gridCol w="1252538"/>
                <a:gridCol w="1173162"/>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Initiative,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Target Group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Staff Involved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pitchFamily="-111" charset="0"/>
                        </a:rPr>
                        <a:t>SIP/SID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Attendance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Increase attendance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Increase % of students attending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Eric, Ellen, Marlee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Character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character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character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Marlee, J.S., Ellen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Safety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safety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Predictable response to threat/crisis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Dangerous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Has not 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4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School Spirit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Enhance school spirit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morale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Has not met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Discipline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Improve 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Decrease office referrals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Bullies, antisocial students, repeat offenders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Ellen, Eric, Marlee, Otis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DARE Committee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Prevent drug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High/at-risk drug users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pitchFamily="-111"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EBS Work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Implement 3-tier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Decrease office referrals, increase attendance, enhance academic engagement, improve grades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All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Eric, Ellen, Marlee, Otis, Emma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pitchFamily="-111" charset="0"/>
                        </a:rPr>
                        <a:t>Goal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9155" name="Text Box 67"/>
          <p:cNvSpPr txBox="1">
            <a:spLocks noChangeArrowheads="1"/>
          </p:cNvSpPr>
          <p:nvPr/>
        </p:nvSpPr>
        <p:spPr bwMode="auto">
          <a:xfrm>
            <a:off x="3200400" y="0"/>
            <a:ext cx="3587750" cy="457200"/>
          </a:xfrm>
          <a:prstGeom prst="rect">
            <a:avLst/>
          </a:prstGeom>
          <a:noFill/>
          <a:ln w="9525">
            <a:noFill/>
            <a:miter lim="800000"/>
            <a:headEnd/>
            <a:tailEnd/>
          </a:ln>
        </p:spPr>
        <p:txBody>
          <a:bodyPr wrap="none">
            <a:prstTxWarp prst="textNoShape">
              <a:avLst/>
            </a:prstTxWarp>
            <a:spAutoFit/>
          </a:bodyPr>
          <a:lstStyle/>
          <a:p>
            <a:r>
              <a:rPr lang="en-US" sz="2400" b="1"/>
              <a:t>Sample Teaming Matrix</a:t>
            </a:r>
          </a:p>
        </p:txBody>
      </p:sp>
    </p:spTree>
    <p:extLst>
      <p:ext uri="{BB962C8B-B14F-4D97-AF65-F5344CB8AC3E}">
        <p14:creationId xmlns:p14="http://schemas.microsoft.com/office/powerpoint/2010/main" val="933323066"/>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20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smtClean="0">
                <a:solidFill>
                  <a:srgbClr val="3366FF"/>
                </a:solidFill>
              </a:rPr>
              <a:t>Committee Audit (Working Smarter)</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r>
              <a:rPr lang="en-US" sz="2400" dirty="0">
                <a:latin typeface="+mj-lt"/>
              </a:rPr>
              <a:t>Complete Committee/ Group Self Assessment and Action Planning</a:t>
            </a:r>
            <a:endParaRPr lang="en-US" sz="2400" i="1"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a:t>
            </a: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smtClean="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908738365"/>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a:t>
            </a:r>
            <a:r>
              <a:rPr lang="en-US" dirty="0" smtClean="0">
                <a:solidFill>
                  <a:schemeClr val="bg1"/>
                </a:solidFill>
                <a:ea typeface="ＭＳ Ｐゴシック" pitchFamily="-108" charset="-128"/>
                <a:cs typeface="ＭＳ Ｐゴシック" pitchFamily="-108" charset="-128"/>
              </a:rPr>
              <a:t>SWPBIS</a:t>
            </a:r>
            <a:endParaRPr lang="en-US" dirty="0">
              <a:solidFill>
                <a:schemeClr val="bg1"/>
              </a:solidFill>
              <a:ea typeface="ＭＳ Ｐゴシック" pitchFamily="-108" charset="-128"/>
              <a:cs typeface="ＭＳ Ｐゴシック" pitchFamily="-108" charset="-128"/>
            </a:endParaRP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t>
            </a:r>
            <a:r>
              <a:rPr lang="en-US" sz="2300" dirty="0" smtClean="0">
                <a:solidFill>
                  <a:srgbClr val="000000"/>
                </a:solidFill>
              </a:rPr>
              <a:t>an effective leadership team</a:t>
            </a:r>
            <a:endParaRPr lang="en-US" sz="2300" dirty="0">
              <a:solidFill>
                <a:srgbClr val="000000"/>
              </a:solidFill>
            </a:endParaRP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a:t>
            </a:r>
            <a:r>
              <a:rPr lang="en-US" sz="2300" dirty="0" smtClean="0">
                <a:solidFill>
                  <a:srgbClr val="000000"/>
                </a:solidFill>
              </a:rPr>
              <a:t>monitoring</a:t>
            </a:r>
          </a:p>
          <a:p>
            <a:pPr marL="514350" indent="-514350" eaLnBrk="1" hangingPunct="1">
              <a:buFontTx/>
              <a:buAutoNum type="arabicPeriod"/>
            </a:pPr>
            <a:r>
              <a:rPr lang="en-US" sz="2300" dirty="0" smtClean="0">
                <a:solidFill>
                  <a:srgbClr val="000000"/>
                </a:solidFill>
              </a:rPr>
              <a:t>Develop systems to support staff</a:t>
            </a:r>
          </a:p>
          <a:p>
            <a:pPr marL="514350" indent="-514350" eaLnBrk="1" hangingPunct="1">
              <a:buFontTx/>
              <a:buAutoNum type="arabicPeriod"/>
            </a:pPr>
            <a:r>
              <a:rPr lang="en-US" sz="2300" dirty="0" smtClean="0">
                <a:solidFill>
                  <a:srgbClr val="000000"/>
                </a:solidFill>
              </a:rPr>
              <a:t>Build routines to ensure on-going implementation</a:t>
            </a:r>
            <a:endParaRPr lang="en-US" sz="2300" dirty="0">
              <a:solidFill>
                <a:srgbClr val="000000"/>
              </a:solidFill>
            </a:endParaRP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2514600"/>
            <a:ext cx="7620000" cy="434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II.B.ii</a:t>
              </a:r>
              <a:endParaRPr lang="en-US" sz="2000" b="1" dirty="0">
                <a:solidFill>
                  <a:srgbClr val="000000"/>
                </a:solidFill>
                <a:latin typeface="+mj-lt"/>
              </a:endParaRPr>
            </a:p>
          </p:txBody>
        </p:sp>
      </p:grpSp>
      <p:sp>
        <p:nvSpPr>
          <p:cNvPr id="12" name="Rectangle 11"/>
          <p:cNvSpPr/>
          <p:nvPr/>
        </p:nvSpPr>
        <p:spPr>
          <a:xfrm>
            <a:off x="457200" y="1600200"/>
            <a:ext cx="76200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21" name="Rounded Rectangular Callout 20"/>
          <p:cNvSpPr/>
          <p:nvPr/>
        </p:nvSpPr>
        <p:spPr>
          <a:xfrm>
            <a:off x="2514600" y="29718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solidFill>
                  <a:srgbClr val="008000"/>
                </a:solidFill>
                <a:latin typeface="+mj-lt"/>
              </a:rPr>
              <a:t>What are we “about”?</a:t>
            </a:r>
            <a:endParaRPr lang="en-US" sz="4000" b="1" dirty="0">
              <a:solidFill>
                <a:srgbClr val="008000"/>
              </a:solidFill>
              <a:latin typeface="+mj-lt"/>
            </a:endParaRPr>
          </a:p>
        </p:txBody>
      </p:sp>
    </p:spTree>
    <p:extLst>
      <p:ext uri="{BB962C8B-B14F-4D97-AF65-F5344CB8AC3E}">
        <p14:creationId xmlns:p14="http://schemas.microsoft.com/office/powerpoint/2010/main" val="315358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ppt_y</p:attrName>
                                        </p:attrNameLst>
                                      </p:cBhvr>
                                      <p:tavLst>
                                        <p:tav tm="0">
                                          <p:val>
                                            <p:strVal val="#ppt_y-#ppt_h*1.125000"/>
                                          </p:val>
                                        </p:tav>
                                        <p:tav tm="100000">
                                          <p:val>
                                            <p:strVal val="#ppt_y"/>
                                          </p:val>
                                        </p:tav>
                                      </p:tavLst>
                                    </p:anim>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2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pPr eaLnBrk="1" hangingPunct="1">
              <a:spcAft>
                <a:spcPts val="1200"/>
              </a:spcAft>
              <a:buFont typeface="Wingdings" charset="2"/>
              <a:buChar char="q"/>
            </a:pPr>
            <a:r>
              <a:rPr lang="en-US" sz="2400" dirty="0" smtClean="0">
                <a:ea typeface="Britannic Bold" pitchFamily="-108" charset="0"/>
                <a:cs typeface="Britannic Bold" pitchFamily="-108" charset="0"/>
              </a:rPr>
              <a:t>Positively stated</a:t>
            </a:r>
          </a:p>
          <a:p>
            <a:pPr eaLnBrk="1" hangingPunct="1">
              <a:spcAft>
                <a:spcPts val="1200"/>
              </a:spcAft>
              <a:buFont typeface="Wingdings" charset="2"/>
              <a:buChar char="q"/>
            </a:pPr>
            <a:r>
              <a:rPr lang="en-US" sz="2400" dirty="0" smtClean="0">
                <a:ea typeface="Britannic Bold" pitchFamily="-108" charset="0"/>
                <a:cs typeface="Britannic Bold" pitchFamily="-108" charset="0"/>
              </a:rPr>
              <a:t>2-3 sentences in length</a:t>
            </a:r>
          </a:p>
          <a:p>
            <a:pPr eaLnBrk="1" hangingPunct="1">
              <a:spcAft>
                <a:spcPts val="1200"/>
              </a:spcAft>
              <a:buFont typeface="Wingdings" charset="2"/>
              <a:buChar char="q"/>
            </a:pPr>
            <a:r>
              <a:rPr lang="en-US" sz="2400" dirty="0" smtClean="0">
                <a:ea typeface="Britannic Bold" pitchFamily="-108" charset="0"/>
                <a:cs typeface="Britannic Bold" pitchFamily="-108" charset="0"/>
              </a:rPr>
              <a:t>Supportive of academic achievement</a:t>
            </a:r>
          </a:p>
          <a:p>
            <a:pPr eaLnBrk="1" hangingPunct="1">
              <a:spcAft>
                <a:spcPts val="1200"/>
              </a:spcAft>
              <a:buFont typeface="Wingdings" charset="2"/>
              <a:buChar char="q"/>
            </a:pPr>
            <a:r>
              <a:rPr lang="en-US" sz="2400" dirty="0" smtClean="0">
                <a:ea typeface="Britannic Bold" pitchFamily="-108" charset="0"/>
                <a:cs typeface="Britannic Bold" pitchFamily="-108" charset="0"/>
              </a:rPr>
              <a:t>Comprehensive in scope (</a:t>
            </a:r>
            <a:r>
              <a:rPr lang="en-US" sz="2400" i="1" dirty="0" smtClean="0">
                <a:ea typeface="Britannic Bold" pitchFamily="-108" charset="0"/>
                <a:cs typeface="Britannic Bold" pitchFamily="-108" charset="0"/>
              </a:rPr>
              <a:t>all</a:t>
            </a:r>
            <a:r>
              <a:rPr lang="en-US" sz="2400" dirty="0" smtClean="0">
                <a:ea typeface="Britannic Bold" pitchFamily="-108" charset="0"/>
                <a:cs typeface="Britannic Bold" pitchFamily="-108" charset="0"/>
              </a:rPr>
              <a:t> students/staff/settings)</a:t>
            </a:r>
          </a:p>
          <a:p>
            <a:pPr marL="0" indent="0" eaLnBrk="1" hangingPunct="1">
              <a:spcAft>
                <a:spcPts val="1200"/>
              </a:spcAft>
              <a:buNone/>
            </a:pPr>
            <a:endParaRPr lang="en-US" sz="500" dirty="0" smtClean="0">
              <a:solidFill>
                <a:srgbClr val="3366FF"/>
              </a:solidFill>
              <a:ea typeface="Britannic Bold" pitchFamily="-108" charset="0"/>
              <a:cs typeface="Britannic Bold" pitchFamily="-108" charset="0"/>
            </a:endParaRPr>
          </a:p>
          <a:p>
            <a:pPr marL="0" indent="0" eaLnBrk="1" hangingPunct="1">
              <a:spcAft>
                <a:spcPts val="1200"/>
              </a:spcAft>
              <a:buNone/>
            </a:pPr>
            <a:r>
              <a:rPr lang="en-US" sz="2400" dirty="0" smtClean="0">
                <a:solidFill>
                  <a:srgbClr val="3366FF"/>
                </a:solidFill>
                <a:ea typeface="Britannic Bold" pitchFamily="-108" charset="0"/>
                <a:cs typeface="Britannic Bold" pitchFamily="-108" charset="0"/>
              </a:rPr>
              <a:t>And always remember to consider systems, culture, &amp; context:</a:t>
            </a:r>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Guidelines for Purpose Statement</a:t>
            </a:r>
            <a:endParaRPr lang="en-US" sz="3200" b="1" dirty="0">
              <a:solidFill>
                <a:schemeClr val="bg1"/>
              </a:solidFill>
            </a:endParaRP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7" name="Group 6"/>
          <p:cNvGrpSpPr/>
          <p:nvPr/>
        </p:nvGrpSpPr>
        <p:grpSpPr>
          <a:xfrm>
            <a:off x="7584458" y="0"/>
            <a:ext cx="1559542" cy="1447800"/>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9"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pic>
        <p:nvPicPr>
          <p:cNvPr id="4" name="Picture 3"/>
          <p:cNvPicPr>
            <a:picLocks noChangeAspect="1"/>
          </p:cNvPicPr>
          <p:nvPr/>
        </p:nvPicPr>
        <p:blipFill>
          <a:blip r:embed="rId3"/>
          <a:stretch>
            <a:fillRect/>
          </a:stretch>
        </p:blipFill>
        <p:spPr>
          <a:xfrm>
            <a:off x="269734" y="4648507"/>
            <a:ext cx="2930613" cy="2197960"/>
          </a:xfrm>
          <a:prstGeom prst="rect">
            <a:avLst/>
          </a:prstGeom>
        </p:spPr>
      </p:pic>
      <p:pic>
        <p:nvPicPr>
          <p:cNvPr id="10" name="Picture 9"/>
          <p:cNvPicPr>
            <a:picLocks noChangeAspect="1"/>
          </p:cNvPicPr>
          <p:nvPr/>
        </p:nvPicPr>
        <p:blipFill>
          <a:blip r:embed="rId4"/>
          <a:stretch>
            <a:fillRect/>
          </a:stretch>
        </p:blipFill>
        <p:spPr>
          <a:xfrm>
            <a:off x="3886200" y="4648507"/>
            <a:ext cx="2934994" cy="2201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3">
                                            <p:txEl>
                                              <p:pRg st="5" end="5"/>
                                            </p:txEl>
                                          </p:spTgt>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par>
                                <p:cTn id="13" presetID="1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182274" name="Title 3"/>
          <p:cNvSpPr>
            <a:spLocks noGrp="1"/>
          </p:cNvSpPr>
          <p:nvPr>
            <p:ph type="title"/>
          </p:nvPr>
        </p:nvSpPr>
        <p:spPr>
          <a:xfrm>
            <a:off x="457200" y="228600"/>
            <a:ext cx="8153400" cy="1143000"/>
          </a:xfrm>
          <a:solidFill>
            <a:srgbClr val="FFFFFF"/>
          </a:solidFill>
        </p:spPr>
        <p:txBody>
          <a:bodyPr/>
          <a:lstStyle/>
          <a:p>
            <a:pPr eaLnBrk="1" hangingPunct="1"/>
            <a:r>
              <a:rPr lang="en-US" dirty="0" smtClean="0">
                <a:solidFill>
                  <a:srgbClr val="008000"/>
                </a:solidFill>
                <a:ea typeface="Britannic Bold" pitchFamily="-108" charset="0"/>
                <a:cs typeface="Britannic Bold" pitchFamily="-108" charset="0"/>
              </a:rPr>
              <a:t>Non-examples of Purpose Statements</a:t>
            </a:r>
          </a:p>
        </p:txBody>
      </p:sp>
      <p:sp>
        <p:nvSpPr>
          <p:cNvPr id="182275" name="Content Placeholder 4"/>
          <p:cNvSpPr>
            <a:spLocks noGrp="1"/>
          </p:cNvSpPr>
          <p:nvPr>
            <p:ph sz="half" idx="1"/>
          </p:nvPr>
        </p:nvSpPr>
        <p:spPr>
          <a:xfrm>
            <a:off x="457200" y="1600200"/>
            <a:ext cx="3810000" cy="1981200"/>
          </a:xfrm>
          <a:solidFill>
            <a:srgbClr val="FFFFFF"/>
          </a:solidFill>
          <a:ln>
            <a:noFill/>
          </a:ln>
        </p:spPr>
        <p:txBody>
          <a:bodyPr/>
          <a:lstStyle/>
          <a:p>
            <a:pPr algn="ctr" eaLnBrk="1" hangingPunct="1">
              <a:buFontTx/>
              <a:buNone/>
            </a:pPr>
            <a:endParaRPr lang="en-US" dirty="0" smtClean="0">
              <a:solidFill>
                <a:srgbClr val="008000"/>
              </a:solidFill>
              <a:latin typeface="+mj-lt"/>
              <a:ea typeface="Britannic Bold" pitchFamily="-108" charset="0"/>
              <a:cs typeface="Britannic Bold" pitchFamily="-108" charset="0"/>
            </a:endParaRPr>
          </a:p>
          <a:p>
            <a:pPr eaLnBrk="1" hangingPunct="1">
              <a:buFontTx/>
              <a:buNone/>
            </a:pPr>
            <a:r>
              <a:rPr lang="en-US" sz="3200" i="1" dirty="0" smtClean="0">
                <a:solidFill>
                  <a:srgbClr val="008000"/>
                </a:solidFill>
                <a:latin typeface="+mj-lt"/>
                <a:ea typeface="Britannic Bold" pitchFamily="-108" charset="0"/>
                <a:cs typeface="Britannic Bold" pitchFamily="-108" charset="0"/>
              </a:rPr>
              <a:t>	Our school will rock.</a:t>
            </a:r>
          </a:p>
        </p:txBody>
      </p:sp>
      <p:sp>
        <p:nvSpPr>
          <p:cNvPr id="182276" name="Content Placeholder 5"/>
          <p:cNvSpPr>
            <a:spLocks noGrp="1"/>
          </p:cNvSpPr>
          <p:nvPr>
            <p:ph sz="half" idx="2"/>
          </p:nvPr>
        </p:nvSpPr>
        <p:spPr>
          <a:xfrm>
            <a:off x="4800600" y="1600200"/>
            <a:ext cx="3810000" cy="1981200"/>
          </a:xfrm>
          <a:solidFill>
            <a:srgbClr val="FFFFFF"/>
          </a:solidFill>
          <a:ln>
            <a:noFill/>
          </a:ln>
        </p:spPr>
        <p:txBody>
          <a:bodyPr/>
          <a:lstStyle/>
          <a:p>
            <a:pPr algn="ctr" eaLnBrk="1" hangingPunct="1">
              <a:buFontTx/>
              <a:buNone/>
            </a:pPr>
            <a:endParaRPr lang="en-US" dirty="0" smtClean="0">
              <a:solidFill>
                <a:srgbClr val="008000"/>
              </a:solidFill>
              <a:latin typeface="+mj-lt"/>
              <a:ea typeface="Britannic Bold" pitchFamily="-108" charset="0"/>
              <a:cs typeface="Britannic Bold" pitchFamily="-108" charset="0"/>
            </a:endParaRPr>
          </a:p>
          <a:p>
            <a:pPr eaLnBrk="1" hangingPunct="1">
              <a:buFontTx/>
              <a:buNone/>
            </a:pPr>
            <a:r>
              <a:rPr lang="en-US" i="1" dirty="0" smtClean="0">
                <a:solidFill>
                  <a:srgbClr val="008000"/>
                </a:solidFill>
                <a:latin typeface="+mj-lt"/>
                <a:ea typeface="Britannic Bold" pitchFamily="-108" charset="0"/>
                <a:cs typeface="Britannic Bold" pitchFamily="-108" charset="0"/>
              </a:rPr>
              <a:t>	We will have a positive climate.</a:t>
            </a:r>
          </a:p>
        </p:txBody>
      </p:sp>
      <p:pic>
        <p:nvPicPr>
          <p:cNvPr id="6" name="Picture 5"/>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0690" y="762000"/>
            <a:ext cx="1083310" cy="1083310"/>
          </a:xfrm>
          <a:prstGeom prst="rect">
            <a:avLst/>
          </a:prstGeom>
          <a:noFill/>
          <a:ln>
            <a:noFill/>
          </a:ln>
        </p:spPr>
      </p:pic>
      <p:sp>
        <p:nvSpPr>
          <p:cNvPr id="7" name="Title 3"/>
          <p:cNvSpPr txBox="1">
            <a:spLocks/>
          </p:cNvSpPr>
          <p:nvPr/>
        </p:nvSpPr>
        <p:spPr bwMode="auto">
          <a:xfrm>
            <a:off x="4304843" y="5791200"/>
            <a:ext cx="4876800" cy="1066800"/>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eaLnBrk="1" hangingPunct="1"/>
            <a:r>
              <a:rPr lang="en-US" sz="3600" dirty="0" smtClean="0">
                <a:solidFill>
                  <a:srgbClr val="008000"/>
                </a:solidFill>
                <a:ea typeface="Britannic Bold" pitchFamily="-108" charset="0"/>
                <a:cs typeface="Britannic Bold" pitchFamily="-108" charset="0"/>
              </a:rPr>
              <a:t>What does that mean?</a:t>
            </a:r>
          </a:p>
        </p:txBody>
      </p:sp>
    </p:spTree>
    <p:extLst>
      <p:ext uri="{BB962C8B-B14F-4D97-AF65-F5344CB8AC3E}">
        <p14:creationId xmlns:p14="http://schemas.microsoft.com/office/powerpoint/2010/main" val="21630592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smtClean="0">
                <a:solidFill>
                  <a:srgbClr val="008000"/>
                </a:solidFill>
                <a:latin typeface="+mj-lt"/>
              </a:rPr>
              <a:t> Legend</a:t>
            </a:r>
            <a:endParaRPr lang="en-US" sz="5400" b="1" dirty="0">
              <a:solidFill>
                <a:srgbClr val="008000"/>
              </a:solidFill>
              <a:latin typeface="+mj-lt"/>
            </a:endParaRP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smtClean="0"/>
              <a:t>Chapter Header (e.g., I)</a:t>
            </a:r>
            <a:endParaRPr lang="en-US" dirty="0"/>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smtClean="0"/>
              <a:t>Section Header (I.A)</a:t>
            </a:r>
            <a:endParaRPr lang="en-US" dirty="0"/>
          </a:p>
        </p:txBody>
      </p:sp>
    </p:spTree>
    <p:extLst>
      <p:ext uri="{BB962C8B-B14F-4D97-AF65-F5344CB8AC3E}">
        <p14:creationId xmlns:p14="http://schemas.microsoft.com/office/powerpoint/2010/main" val="244921360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182274" name="Title 3"/>
          <p:cNvSpPr>
            <a:spLocks noGrp="1"/>
          </p:cNvSpPr>
          <p:nvPr>
            <p:ph type="title"/>
          </p:nvPr>
        </p:nvSpPr>
        <p:spPr>
          <a:xfrm>
            <a:off x="457200" y="228600"/>
            <a:ext cx="8153400" cy="1143000"/>
          </a:xfrm>
          <a:solidFill>
            <a:srgbClr val="FFFFFF"/>
          </a:solidFill>
        </p:spPr>
        <p:txBody>
          <a:bodyPr/>
          <a:lstStyle/>
          <a:p>
            <a:pPr eaLnBrk="1" hangingPunct="1"/>
            <a:r>
              <a:rPr lang="en-US" dirty="0" smtClean="0">
                <a:solidFill>
                  <a:srgbClr val="008000"/>
                </a:solidFill>
                <a:ea typeface="Britannic Bold" pitchFamily="-108" charset="0"/>
                <a:cs typeface="Britannic Bold" pitchFamily="-108" charset="0"/>
              </a:rPr>
              <a:t>Examples of Purpose Statements</a:t>
            </a:r>
          </a:p>
        </p:txBody>
      </p:sp>
      <p:sp>
        <p:nvSpPr>
          <p:cNvPr id="182275" name="Content Placeholder 4"/>
          <p:cNvSpPr>
            <a:spLocks noGrp="1"/>
          </p:cNvSpPr>
          <p:nvPr>
            <p:ph sz="half" idx="1"/>
          </p:nvPr>
        </p:nvSpPr>
        <p:spPr>
          <a:xfrm>
            <a:off x="457200" y="1600200"/>
            <a:ext cx="3810000" cy="4495800"/>
          </a:xfrm>
          <a:solidFill>
            <a:srgbClr val="FFFFFF"/>
          </a:solidFill>
          <a:ln>
            <a:solidFill>
              <a:srgbClr val="FFFFFF"/>
            </a:solidFill>
          </a:ln>
        </p:spPr>
        <p:txBody>
          <a:bodyPr/>
          <a:lstStyle/>
          <a:p>
            <a:pPr algn="ctr" eaLnBrk="1" hangingPunct="1">
              <a:buFontTx/>
              <a:buNone/>
            </a:pPr>
            <a:endParaRPr lang="en-US" dirty="0" smtClean="0">
              <a:solidFill>
                <a:srgbClr val="008000"/>
              </a:solidFill>
              <a:latin typeface="+mj-lt"/>
              <a:ea typeface="Britannic Bold" pitchFamily="-108" charset="0"/>
              <a:cs typeface="Britannic Bold" pitchFamily="-108" charset="0"/>
            </a:endParaRPr>
          </a:p>
          <a:p>
            <a:pPr eaLnBrk="1" hangingPunct="1">
              <a:buFontTx/>
              <a:buNone/>
            </a:pPr>
            <a:r>
              <a:rPr lang="en-US" sz="3200" i="1" dirty="0" smtClean="0">
                <a:solidFill>
                  <a:srgbClr val="008000"/>
                </a:solidFill>
                <a:latin typeface="+mj-lt"/>
                <a:ea typeface="Britannic Bold" pitchFamily="-108" charset="0"/>
                <a:cs typeface="Britannic Bold" pitchFamily="-108" charset="0"/>
              </a:rPr>
              <a:t>	G. </a:t>
            </a:r>
            <a:r>
              <a:rPr lang="en-US" sz="3200" i="1" dirty="0" err="1" smtClean="0">
                <a:solidFill>
                  <a:srgbClr val="008000"/>
                </a:solidFill>
                <a:latin typeface="+mj-lt"/>
                <a:ea typeface="Britannic Bold" pitchFamily="-108" charset="0"/>
                <a:cs typeface="Britannic Bold" pitchFamily="-108" charset="0"/>
              </a:rPr>
              <a:t>Ikuma</a:t>
            </a:r>
            <a:r>
              <a:rPr lang="en-US" sz="3200" i="1" dirty="0" smtClean="0">
                <a:solidFill>
                  <a:srgbClr val="008000"/>
                </a:solidFill>
                <a:latin typeface="+mj-lt"/>
                <a:ea typeface="Britannic Bold" pitchFamily="-108" charset="0"/>
                <a:cs typeface="Britannic Bold" pitchFamily="-108" charset="0"/>
              </a:rPr>
              <a:t> School is a community of learners and teachers. We are here to learn, grow, and become good citizens.</a:t>
            </a:r>
          </a:p>
        </p:txBody>
      </p:sp>
      <p:sp>
        <p:nvSpPr>
          <p:cNvPr id="182276" name="Content Placeholder 5"/>
          <p:cNvSpPr>
            <a:spLocks noGrp="1"/>
          </p:cNvSpPr>
          <p:nvPr>
            <p:ph sz="half" idx="2"/>
          </p:nvPr>
        </p:nvSpPr>
        <p:spPr>
          <a:xfrm>
            <a:off x="4800600" y="1600200"/>
            <a:ext cx="3810000" cy="4495800"/>
          </a:xfrm>
          <a:solidFill>
            <a:srgbClr val="FFFFFF"/>
          </a:solidFill>
          <a:ln>
            <a:solidFill>
              <a:srgbClr val="FFFFFF"/>
            </a:solidFill>
          </a:ln>
        </p:spPr>
        <p:txBody>
          <a:bodyPr/>
          <a:lstStyle/>
          <a:p>
            <a:pPr algn="ctr" eaLnBrk="1" hangingPunct="1">
              <a:buFontTx/>
              <a:buNone/>
            </a:pPr>
            <a:endParaRPr lang="en-US" dirty="0" smtClean="0">
              <a:solidFill>
                <a:srgbClr val="008000"/>
              </a:solidFill>
              <a:latin typeface="+mj-lt"/>
              <a:ea typeface="Britannic Bold" pitchFamily="-108" charset="0"/>
              <a:cs typeface="Britannic Bold" pitchFamily="-108" charset="0"/>
            </a:endParaRPr>
          </a:p>
          <a:p>
            <a:pPr eaLnBrk="1" hangingPunct="1">
              <a:buFontTx/>
              <a:buNone/>
            </a:pPr>
            <a:r>
              <a:rPr lang="en-US" i="1" dirty="0" smtClean="0">
                <a:solidFill>
                  <a:srgbClr val="008000"/>
                </a:solidFill>
                <a:latin typeface="+mj-lt"/>
                <a:ea typeface="Britannic Bold" pitchFamily="-108" charset="0"/>
                <a:cs typeface="Britannic Bold" pitchFamily="-108" charset="0"/>
              </a:rPr>
              <a:t>	At </a:t>
            </a:r>
            <a:r>
              <a:rPr lang="en-US" i="1" dirty="0" err="1" smtClean="0">
                <a:solidFill>
                  <a:srgbClr val="008000"/>
                </a:solidFill>
                <a:latin typeface="+mj-lt"/>
                <a:ea typeface="Britannic Bold" pitchFamily="-108" charset="0"/>
                <a:cs typeface="Britannic Bold" pitchFamily="-108" charset="0"/>
              </a:rPr>
              <a:t>Abrigato</a:t>
            </a:r>
            <a:r>
              <a:rPr lang="en-US" i="1" dirty="0" smtClean="0">
                <a:solidFill>
                  <a:srgbClr val="008000"/>
                </a:solidFill>
                <a:latin typeface="+mj-lt"/>
                <a:ea typeface="Britannic Bold" pitchFamily="-108" charset="0"/>
                <a:cs typeface="Britannic Bold" pitchFamily="-108" charset="0"/>
              </a:rPr>
              <a:t> School, we treat each other with respect, take responsibility for our learning, and strive for a safe and positive school for all!</a:t>
            </a:r>
          </a:p>
        </p:txBody>
      </p:sp>
      <p:pic>
        <p:nvPicPr>
          <p:cNvPr id="5" name="Picture 4"/>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0690" y="838200"/>
            <a:ext cx="1083310" cy="1083310"/>
          </a:xfrm>
          <a:prstGeom prst="rect">
            <a:avLst/>
          </a:prstGeom>
          <a:noFill/>
          <a:ln>
            <a:noFill/>
          </a:ln>
        </p:spPr>
      </p:pic>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10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smtClean="0">
                <a:solidFill>
                  <a:srgbClr val="3366FF"/>
                </a:solidFill>
              </a:rPr>
              <a:t>Behavioral Purpose Statement</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latin typeface="+mj-lt"/>
              </a:rPr>
              <a:t>Draft </a:t>
            </a:r>
            <a:r>
              <a:rPr lang="en-US" sz="2400" b="1" dirty="0">
                <a:latin typeface="+mj-lt"/>
              </a:rPr>
              <a:t>School-Wide </a:t>
            </a:r>
            <a:r>
              <a:rPr lang="en-US" sz="2400" b="1" dirty="0" smtClean="0">
                <a:latin typeface="+mj-lt"/>
              </a:rPr>
              <a:t>Behavioral </a:t>
            </a:r>
            <a:r>
              <a:rPr lang="en-US" sz="2400" b="1" dirty="0">
                <a:latin typeface="+mj-lt"/>
              </a:rPr>
              <a:t>Purpose </a:t>
            </a:r>
            <a:r>
              <a:rPr lang="en-US" sz="2400" b="1" dirty="0" smtClean="0">
                <a:latin typeface="+mj-lt"/>
              </a:rPr>
              <a:t>Statement</a:t>
            </a:r>
            <a:endParaRPr lang="en-US" sz="800" b="1"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 </a:t>
            </a:r>
          </a:p>
          <a:p>
            <a:pPr eaLnBrk="1" hangingPunct="1">
              <a:lnSpc>
                <a:spcPct val="90000"/>
              </a:lnSpc>
            </a:pPr>
            <a:endParaRPr lang="en-US" sz="800"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smtClean="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263996290"/>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a:t>
            </a:r>
            <a:r>
              <a:rPr lang="en-US" dirty="0" smtClean="0">
                <a:solidFill>
                  <a:schemeClr val="bg1"/>
                </a:solidFill>
                <a:ea typeface="ＭＳ Ｐゴシック" pitchFamily="-108" charset="-128"/>
                <a:cs typeface="ＭＳ Ｐゴシック" pitchFamily="-108" charset="-128"/>
              </a:rPr>
              <a:t>SWPBIS</a:t>
            </a:r>
            <a:endParaRPr lang="en-US" dirty="0">
              <a:solidFill>
                <a:schemeClr val="bg1"/>
              </a:solidFill>
              <a:ea typeface="ＭＳ Ｐゴシック" pitchFamily="-108" charset="-128"/>
              <a:cs typeface="ＭＳ Ｐゴシック" pitchFamily="-108" charset="-128"/>
            </a:endParaRP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t>
            </a:r>
            <a:r>
              <a:rPr lang="en-US" sz="2300" dirty="0" smtClean="0">
                <a:solidFill>
                  <a:srgbClr val="000000"/>
                </a:solidFill>
              </a:rPr>
              <a:t>an effective leadership team</a:t>
            </a:r>
            <a:endParaRPr lang="en-US" sz="2300" dirty="0">
              <a:solidFill>
                <a:srgbClr val="000000"/>
              </a:solidFill>
            </a:endParaRP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a:t>
            </a:r>
            <a:r>
              <a:rPr lang="en-US" sz="2300" dirty="0" smtClean="0">
                <a:solidFill>
                  <a:srgbClr val="000000"/>
                </a:solidFill>
              </a:rPr>
              <a:t>monitoring</a:t>
            </a:r>
          </a:p>
          <a:p>
            <a:pPr marL="514350" indent="-514350" eaLnBrk="1" hangingPunct="1">
              <a:buFontTx/>
              <a:buAutoNum type="arabicPeriod"/>
            </a:pPr>
            <a:r>
              <a:rPr lang="en-US" sz="2300" dirty="0" smtClean="0">
                <a:solidFill>
                  <a:srgbClr val="000000"/>
                </a:solidFill>
              </a:rPr>
              <a:t>Develop systems to support staff</a:t>
            </a:r>
          </a:p>
          <a:p>
            <a:pPr marL="514350" indent="-514350" eaLnBrk="1" hangingPunct="1">
              <a:buFontTx/>
              <a:buAutoNum type="arabicPeriod"/>
            </a:pPr>
            <a:r>
              <a:rPr lang="en-US" sz="2300" dirty="0" smtClean="0">
                <a:solidFill>
                  <a:srgbClr val="000000"/>
                </a:solidFill>
              </a:rPr>
              <a:t>Build routines to ensure on-going implementation</a:t>
            </a:r>
            <a:endParaRPr lang="en-US" sz="2300" dirty="0">
              <a:solidFill>
                <a:srgbClr val="000000"/>
              </a:solidFill>
            </a:endParaRPr>
          </a:p>
          <a:p>
            <a:pPr marL="514350" indent="-514350" eaLnBrk="1" hangingPunct="1">
              <a:buFontTx/>
              <a:buAutoNum type="arabicPeriod"/>
            </a:pPr>
            <a:endParaRPr lang="en-US" sz="2300" dirty="0">
              <a:solidFill>
                <a:srgbClr val="000000"/>
              </a:solidFill>
            </a:endParaRPr>
          </a:p>
        </p:txBody>
      </p:sp>
      <p:sp>
        <p:nvSpPr>
          <p:cNvPr id="2" name="Rectangle 1"/>
          <p:cNvSpPr/>
          <p:nvPr/>
        </p:nvSpPr>
        <p:spPr>
          <a:xfrm>
            <a:off x="457200" y="2895600"/>
            <a:ext cx="7620000" cy="396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90656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II.B.iii</a:t>
              </a:r>
              <a:endParaRPr lang="en-US" sz="2000" b="1" dirty="0">
                <a:solidFill>
                  <a:srgbClr val="000000"/>
                </a:solidFill>
                <a:latin typeface="+mj-lt"/>
              </a:endParaRPr>
            </a:p>
          </p:txBody>
        </p:sp>
      </p:grpSp>
      <p:sp>
        <p:nvSpPr>
          <p:cNvPr id="12" name="Rectangle 11"/>
          <p:cNvSpPr/>
          <p:nvPr/>
        </p:nvSpPr>
        <p:spPr>
          <a:xfrm>
            <a:off x="457200" y="1600200"/>
            <a:ext cx="7620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7590138" y="4876800"/>
            <a:ext cx="1559542" cy="1447800"/>
            <a:chOff x="6758922" y="16184"/>
            <a:chExt cx="2362200" cy="2209800"/>
          </a:xfrm>
        </p:grpSpPr>
        <p:sp>
          <p:nvSpPr>
            <p:cNvPr id="19"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20"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16" name="Rounded Rectangular Callout 15"/>
          <p:cNvSpPr/>
          <p:nvPr/>
        </p:nvSpPr>
        <p:spPr>
          <a:xfrm>
            <a:off x="2514600" y="3276600"/>
            <a:ext cx="3733800" cy="2133600"/>
          </a:xfrm>
          <a:prstGeom prst="wedgeRoundRectCallout">
            <a:avLst>
              <a:gd name="adj1" fmla="val -19833"/>
              <a:gd name="adj2" fmla="val -67034"/>
              <a:gd name="adj3" fmla="val 16667"/>
            </a:avLst>
          </a:prstGeom>
          <a:solidFill>
            <a:srgbClr val="FF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solidFill>
                  <a:srgbClr val="008000"/>
                </a:solidFill>
                <a:latin typeface="+mj-lt"/>
              </a:rPr>
              <a:t>What do we expect?</a:t>
            </a:r>
            <a:endParaRPr lang="en-US" sz="4000" b="1" dirty="0">
              <a:solidFill>
                <a:srgbClr val="008000"/>
              </a:solidFill>
              <a:latin typeface="+mj-lt"/>
            </a:endParaRPr>
          </a:p>
        </p:txBody>
      </p:sp>
    </p:spTree>
    <p:extLst>
      <p:ext uri="{BB962C8B-B14F-4D97-AF65-F5344CB8AC3E}">
        <p14:creationId xmlns:p14="http://schemas.microsoft.com/office/powerpoint/2010/main" val="153276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ppt_y</p:attrName>
                                        </p:attrNameLst>
                                      </p:cBhvr>
                                      <p:tavLst>
                                        <p:tav tm="0">
                                          <p:val>
                                            <p:strVal val="#ppt_y-#ppt_h*1.125000"/>
                                          </p:val>
                                        </p:tav>
                                        <p:tav tm="100000">
                                          <p:val>
                                            <p:strVal val="#ppt_y"/>
                                          </p:val>
                                        </p:tav>
                                      </p:tavLst>
                                    </p:anim>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100-033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99011" name="Rectangle 3"/>
          <p:cNvSpPr>
            <a:spLocks noChangeArrowheads="1"/>
          </p:cNvSpPr>
          <p:nvPr/>
        </p:nvSpPr>
        <p:spPr bwMode="auto">
          <a:xfrm rot="-191901">
            <a:off x="3136900" y="2354263"/>
            <a:ext cx="3276600" cy="2168525"/>
          </a:xfrm>
          <a:prstGeom prst="rect">
            <a:avLst/>
          </a:prstGeom>
          <a:solidFill>
            <a:srgbClr val="6699FF"/>
          </a:solidFill>
          <a:ln w="9525">
            <a:solidFill>
              <a:schemeClr val="tx1"/>
            </a:solidFill>
            <a:miter lim="800000"/>
            <a:headEnd/>
            <a:tailEnd/>
          </a:ln>
        </p:spPr>
        <p:txBody>
          <a:bodyPr wrap="none" anchor="ctr">
            <a:prstTxWarp prst="textNoShape">
              <a:avLst/>
            </a:prstTxWarp>
          </a:bodyPr>
          <a:lstStyle/>
          <a:p>
            <a:pPr algn="ctr"/>
            <a:r>
              <a:rPr lang="en-US" u="sng">
                <a:solidFill>
                  <a:schemeClr val="accent2"/>
                </a:solidFill>
                <a:latin typeface="Arial Black" pitchFamily="-1" charset="0"/>
                <a:ea typeface="Arial" pitchFamily="-1" charset="0"/>
                <a:cs typeface="Arial" pitchFamily="-1" charset="0"/>
              </a:rPr>
              <a:t>School Rules</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Food</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Weapons</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Backpacks</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Drugs/Smoking</a:t>
            </a:r>
          </a:p>
          <a:p>
            <a:pPr algn="ctr"/>
            <a:r>
              <a:rPr lang="en-US">
                <a:solidFill>
                  <a:srgbClr val="FF3300"/>
                </a:solidFill>
                <a:latin typeface="Arial Black" pitchFamily="-1" charset="0"/>
                <a:ea typeface="Arial" pitchFamily="-1" charset="0"/>
                <a:cs typeface="Arial" pitchFamily="-1" charset="0"/>
              </a:rPr>
              <a:t>NO</a:t>
            </a:r>
            <a:r>
              <a:rPr lang="en-US">
                <a:solidFill>
                  <a:schemeClr val="accent2"/>
                </a:solidFill>
                <a:latin typeface="Arial Black" pitchFamily="-1" charset="0"/>
                <a:ea typeface="Arial" pitchFamily="-1" charset="0"/>
                <a:cs typeface="Arial" pitchFamily="-1" charset="0"/>
              </a:rPr>
              <a:t> Bullying</a:t>
            </a:r>
          </a:p>
        </p:txBody>
      </p:sp>
      <p:sp>
        <p:nvSpPr>
          <p:cNvPr id="187396" name="Text Box 4"/>
          <p:cNvSpPr txBox="1">
            <a:spLocks noChangeArrowheads="1"/>
          </p:cNvSpPr>
          <p:nvPr/>
        </p:nvSpPr>
        <p:spPr bwMode="auto">
          <a:xfrm>
            <a:off x="0" y="19050"/>
            <a:ext cx="9144000" cy="646113"/>
          </a:xfrm>
          <a:prstGeom prst="rect">
            <a:avLst/>
          </a:prstGeom>
          <a:solidFill>
            <a:srgbClr val="C0C0C0"/>
          </a:solidFill>
          <a:ln w="9525">
            <a:noFill/>
            <a:miter lim="800000"/>
            <a:headEnd/>
            <a:tailEnd/>
          </a:ln>
        </p:spPr>
        <p:txBody>
          <a:bodyPr>
            <a:prstTxWarp prst="textNoShape">
              <a:avLst/>
            </a:prstTxWarp>
            <a:spAutoFit/>
          </a:bodyPr>
          <a:lstStyle/>
          <a:p>
            <a:pPr algn="ctr"/>
            <a:r>
              <a:rPr lang="en-US" sz="3600">
                <a:latin typeface="Britannic Bold" pitchFamily="-108" charset="0"/>
                <a:ea typeface="Britannic Bold" pitchFamily="-108" charset="0"/>
                <a:cs typeface="Britannic Bold" pitchFamily="-108" charset="0"/>
              </a:rPr>
              <a:t>Redesign Learning &amp; Teaching Environment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99011"/>
                                        </p:tgtEl>
                                        <p:attrNameLst>
                                          <p:attrName>ppt_x</p:attrName>
                                        </p:attrNameLst>
                                      </p:cBhvr>
                                      <p:tavLst>
                                        <p:tav tm="0">
                                          <p:val>
                                            <p:strVal val="ppt_x"/>
                                          </p:val>
                                        </p:tav>
                                        <p:tav tm="100000">
                                          <p:val>
                                            <p:strVal val="ppt_x"/>
                                          </p:val>
                                        </p:tav>
                                      </p:tavLst>
                                    </p:anim>
                                    <p:anim calcmode="lin" valueType="num">
                                      <p:cBhvr additive="base">
                                        <p:cTn id="7" dur="500"/>
                                        <p:tgtEl>
                                          <p:spTgt spid="299011"/>
                                        </p:tgtEl>
                                        <p:attrNameLst>
                                          <p:attrName>ppt_y</p:attrName>
                                        </p:attrNameLst>
                                      </p:cBhvr>
                                      <p:tavLst>
                                        <p:tav tm="0">
                                          <p:val>
                                            <p:strVal val="ppt_y"/>
                                          </p:val>
                                        </p:tav>
                                        <p:tav tm="100000">
                                          <p:val>
                                            <p:strVal val="1+ppt_h/2"/>
                                          </p:val>
                                        </p:tav>
                                      </p:tavLst>
                                    </p:anim>
                                    <p:set>
                                      <p:cBhvr>
                                        <p:cTn id="8" dur="1" fill="hold">
                                          <p:stCondLst>
                                            <p:cond delay="499"/>
                                          </p:stCondLst>
                                        </p:cTn>
                                        <p:tgtEl>
                                          <p:spTgt spid="2990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lstStyle/>
          <a:p>
            <a:pPr eaLnBrk="1" hangingPunct="1">
              <a:buFont typeface="Wingdings" charset="2"/>
              <a:buChar char="q"/>
            </a:pPr>
            <a:r>
              <a:rPr lang="en-US" sz="2400" dirty="0" smtClean="0">
                <a:latin typeface="+mj-lt"/>
                <a:ea typeface="Britannic Bold" pitchFamily="-108" charset="0"/>
                <a:cs typeface="Britannic Bold" pitchFamily="-108" charset="0"/>
              </a:rPr>
              <a:t>Linked to social culture of school</a:t>
            </a:r>
          </a:p>
          <a:p>
            <a:pPr eaLnBrk="1" hangingPunct="1">
              <a:buFont typeface="Wingdings" charset="2"/>
              <a:buChar char="q"/>
            </a:pPr>
            <a:r>
              <a:rPr lang="en-US" sz="2400" dirty="0" smtClean="0">
                <a:latin typeface="+mj-lt"/>
                <a:ea typeface="Britannic Bold" pitchFamily="-108" charset="0"/>
                <a:cs typeface="Britannic Bold" pitchFamily="-108" charset="0"/>
              </a:rPr>
              <a:t>Considerate of social skills that already exist</a:t>
            </a:r>
          </a:p>
          <a:p>
            <a:pPr eaLnBrk="1" hangingPunct="1">
              <a:buFont typeface="Wingdings" charset="2"/>
              <a:buChar char="q"/>
            </a:pPr>
            <a:r>
              <a:rPr lang="en-US" sz="2400" dirty="0" smtClean="0">
                <a:latin typeface="+mj-lt"/>
                <a:ea typeface="Britannic Bold" pitchFamily="-108" charset="0"/>
                <a:cs typeface="Britannic Bold" pitchFamily="-108" charset="0"/>
              </a:rPr>
              <a:t>3-5 in number</a:t>
            </a:r>
          </a:p>
          <a:p>
            <a:pPr eaLnBrk="1" hangingPunct="1">
              <a:buFont typeface="Wingdings" charset="2"/>
              <a:buChar char="q"/>
            </a:pPr>
            <a:r>
              <a:rPr lang="en-US" sz="2400" dirty="0" smtClean="0">
                <a:latin typeface="+mj-lt"/>
                <a:ea typeface="Britannic Bold" pitchFamily="-108" charset="0"/>
                <a:cs typeface="Britannic Bold" pitchFamily="-108" charset="0"/>
              </a:rPr>
              <a:t>1-3 words per expectation</a:t>
            </a:r>
          </a:p>
          <a:p>
            <a:pPr eaLnBrk="1" hangingPunct="1">
              <a:buFont typeface="Wingdings" charset="2"/>
              <a:buChar char="q"/>
            </a:pPr>
            <a:r>
              <a:rPr lang="en-US" sz="2400" dirty="0" smtClean="0">
                <a:latin typeface="+mj-lt"/>
                <a:ea typeface="Britannic Bold" pitchFamily="-108" charset="0"/>
                <a:cs typeface="Britannic Bold" pitchFamily="-108" charset="0"/>
              </a:rPr>
              <a:t>Positively Stated</a:t>
            </a:r>
          </a:p>
        </p:txBody>
      </p:sp>
      <p:sp>
        <p:nvSpPr>
          <p:cNvPr id="2" name="Title 1"/>
          <p:cNvSpPr>
            <a:spLocks noGrp="1"/>
          </p:cNvSpPr>
          <p:nvPr>
            <p:ph type="title"/>
          </p:nvPr>
        </p:nvSpPr>
        <p:spPr/>
        <p:txBody>
          <a:bodyPr/>
          <a:lstStyle/>
          <a:p>
            <a:endParaRPr lang="en-US"/>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Guidelines for Expectations</a:t>
            </a:r>
            <a:endParaRPr lang="en-US" sz="3200" b="1" dirty="0">
              <a:solidFill>
                <a:schemeClr val="bg1"/>
              </a:solidFill>
            </a:endParaRPr>
          </a:p>
        </p:txBody>
      </p:sp>
      <p:pic>
        <p:nvPicPr>
          <p:cNvPr id="6" name="Picture 5"/>
          <p:cNvPicPr>
            <a:picLocks noChangeAspect="1"/>
          </p:cNvPicPr>
          <p:nvPr/>
        </p:nvPicPr>
        <p:blipFill>
          <a:blip r:embed="rId2"/>
          <a:stretch>
            <a:fillRect/>
          </a:stretch>
        </p:blipFill>
        <p:spPr>
          <a:xfrm>
            <a:off x="-29667" y="914400"/>
            <a:ext cx="838200" cy="838200"/>
          </a:xfrm>
          <a:prstGeom prst="rect">
            <a:avLst/>
          </a:prstGeom>
        </p:spPr>
      </p:pic>
      <p:grpSp>
        <p:nvGrpSpPr>
          <p:cNvPr id="7" name="Group 6"/>
          <p:cNvGrpSpPr/>
          <p:nvPr/>
        </p:nvGrpSpPr>
        <p:grpSpPr>
          <a:xfrm>
            <a:off x="7584458" y="0"/>
            <a:ext cx="1559542" cy="1447800"/>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9"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grpSp>
        <p:nvGrpSpPr>
          <p:cNvPr id="10" name="Group 17"/>
          <p:cNvGrpSpPr/>
          <p:nvPr/>
        </p:nvGrpSpPr>
        <p:grpSpPr>
          <a:xfrm>
            <a:off x="-152400" y="5257799"/>
            <a:ext cx="1588180" cy="1676401"/>
            <a:chOff x="-140380" y="5333999"/>
            <a:chExt cx="1588180" cy="1676401"/>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800" b="1" dirty="0" err="1" smtClean="0">
                  <a:solidFill>
                    <a:srgbClr val="000000"/>
                  </a:solidFill>
                  <a:latin typeface="+mj-lt"/>
                </a:rPr>
                <a:t>II.B.iii</a:t>
              </a:r>
              <a:endParaRPr lang="en-US" sz="1800" b="1" dirty="0">
                <a:solidFill>
                  <a:srgbClr val="00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pic>
        <p:nvPicPr>
          <p:cNvPr id="190466" name="Picture 3"/>
          <p:cNvPicPr>
            <a:picLocks noChangeAspect="1"/>
          </p:cNvPicPr>
          <p:nvPr/>
        </p:nvPicPr>
        <p:blipFill>
          <a:blip r:embed="rId2"/>
          <a:srcRect/>
          <a:stretch>
            <a:fillRect/>
          </a:stretch>
        </p:blipFill>
        <p:spPr bwMode="auto">
          <a:xfrm>
            <a:off x="-76200" y="990600"/>
            <a:ext cx="9286875" cy="4191000"/>
          </a:xfrm>
          <a:prstGeom prst="rect">
            <a:avLst/>
          </a:prstGeom>
          <a:noFill/>
          <a:ln w="9525">
            <a:noFill/>
            <a:miter lim="800000"/>
            <a:headEnd/>
            <a:tailEnd/>
          </a:ln>
        </p:spPr>
      </p:pic>
      <p:pic>
        <p:nvPicPr>
          <p:cNvPr id="190467"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982606">
            <a:off x="6413500" y="4008438"/>
            <a:ext cx="2208213"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7"/>
          <p:cNvGrpSpPr/>
          <p:nvPr/>
        </p:nvGrpSpPr>
        <p:grpSpPr>
          <a:xfrm>
            <a:off x="-152400" y="5257799"/>
            <a:ext cx="1588180" cy="1676401"/>
            <a:chOff x="-140380" y="5333999"/>
            <a:chExt cx="1588180" cy="1676401"/>
          </a:xfrm>
        </p:grpSpPr>
        <p:pic>
          <p:nvPicPr>
            <p:cNvPr id="14"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5"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1800" b="1" dirty="0" err="1" smtClean="0">
                  <a:solidFill>
                    <a:srgbClr val="000000"/>
                  </a:solidFill>
                  <a:latin typeface="+mj-lt"/>
                </a:rPr>
                <a:t>II.B.iii</a:t>
              </a:r>
              <a:endParaRPr lang="en-US" sz="1800" b="1" dirty="0">
                <a:solidFill>
                  <a:srgbClr val="000000"/>
                </a:solidFill>
                <a:latin typeface="+mj-lt"/>
              </a:endParaRPr>
            </a:p>
          </p:txBody>
        </p:sp>
      </p:grpSp>
      <p:sp>
        <p:nvSpPr>
          <p:cNvPr id="3" name="Content Placeholder 2"/>
          <p:cNvSpPr>
            <a:spLocks noGrp="1"/>
          </p:cNvSpPr>
          <p:nvPr>
            <p:ph idx="1"/>
          </p:nvPr>
        </p:nvSpPr>
        <p:spPr>
          <a:xfrm>
            <a:off x="762000" y="1219200"/>
            <a:ext cx="8229600" cy="4525963"/>
          </a:xfrm>
        </p:spPr>
        <p:txBody>
          <a:bodyPr/>
          <a:lstStyle/>
          <a:p>
            <a:pPr eaLnBrk="1" hangingPunct="1">
              <a:buFont typeface="Wingdings" charset="2"/>
              <a:buChar char="q"/>
            </a:pPr>
            <a:r>
              <a:rPr lang="en-US" sz="2400" dirty="0" smtClean="0">
                <a:latin typeface="+mj-lt"/>
                <a:ea typeface="Britannic Bold" pitchFamily="-108" charset="0"/>
                <a:cs typeface="Britannic Bold" pitchFamily="-108" charset="0"/>
              </a:rPr>
              <a:t>Linked to social culture of school</a:t>
            </a:r>
          </a:p>
          <a:p>
            <a:pPr eaLnBrk="1" hangingPunct="1">
              <a:buFont typeface="Wingdings" charset="2"/>
              <a:buChar char="q"/>
            </a:pPr>
            <a:r>
              <a:rPr lang="en-US" sz="2400" dirty="0" smtClean="0">
                <a:latin typeface="+mj-lt"/>
                <a:ea typeface="Britannic Bold" pitchFamily="-108" charset="0"/>
                <a:cs typeface="Britannic Bold" pitchFamily="-108" charset="0"/>
              </a:rPr>
              <a:t>Considerate of social skills that already exist</a:t>
            </a:r>
          </a:p>
          <a:p>
            <a:pPr eaLnBrk="1" hangingPunct="1">
              <a:buFont typeface="Wingdings" charset="2"/>
              <a:buChar char="q"/>
            </a:pPr>
            <a:r>
              <a:rPr lang="en-US" sz="2400" dirty="0" smtClean="0">
                <a:latin typeface="+mj-lt"/>
                <a:ea typeface="Britannic Bold" pitchFamily="-108" charset="0"/>
                <a:cs typeface="Britannic Bold" pitchFamily="-108" charset="0"/>
              </a:rPr>
              <a:t>3-5 in number</a:t>
            </a:r>
          </a:p>
          <a:p>
            <a:pPr eaLnBrk="1" hangingPunct="1">
              <a:buFont typeface="Wingdings" charset="2"/>
              <a:buChar char="q"/>
            </a:pPr>
            <a:r>
              <a:rPr lang="en-US" sz="2400" dirty="0" smtClean="0">
                <a:latin typeface="+mj-lt"/>
                <a:ea typeface="Britannic Bold" pitchFamily="-108" charset="0"/>
                <a:cs typeface="Britannic Bold" pitchFamily="-108" charset="0"/>
              </a:rPr>
              <a:t>1-3 words per expectation</a:t>
            </a:r>
          </a:p>
          <a:p>
            <a:pPr eaLnBrk="1" hangingPunct="1">
              <a:buFont typeface="Wingdings" charset="2"/>
              <a:buChar char="q"/>
            </a:pPr>
            <a:r>
              <a:rPr lang="en-US" sz="2400" dirty="0" smtClean="0">
                <a:latin typeface="+mj-lt"/>
                <a:ea typeface="Britannic Bold" pitchFamily="-108" charset="0"/>
                <a:cs typeface="Britannic Bold" pitchFamily="-108" charset="0"/>
              </a:rPr>
              <a:t>Positively Stated</a:t>
            </a:r>
          </a:p>
          <a:p>
            <a:pPr eaLnBrk="1" hangingPunct="1">
              <a:buFont typeface="Wingdings" charset="2"/>
              <a:buChar char="q"/>
            </a:pPr>
            <a:r>
              <a:rPr lang="en-US" sz="2400" dirty="0" smtClean="0">
                <a:latin typeface="+mj-lt"/>
                <a:ea typeface="Britannic Bold" pitchFamily="-108" charset="0"/>
                <a:cs typeface="Britannic Bold" pitchFamily="-108" charset="0"/>
              </a:rPr>
              <a:t>Supportive of academic achievement</a:t>
            </a:r>
          </a:p>
          <a:p>
            <a:pPr eaLnBrk="1" hangingPunct="1">
              <a:buFont typeface="Wingdings" charset="2"/>
              <a:buChar char="q"/>
            </a:pPr>
            <a:r>
              <a:rPr lang="en-US" sz="2400" dirty="0" smtClean="0">
                <a:latin typeface="+mj-lt"/>
                <a:ea typeface="Britannic Bold" pitchFamily="-108" charset="0"/>
                <a:cs typeface="Britannic Bold" pitchFamily="-108" charset="0"/>
              </a:rPr>
              <a:t>Comprehensive in scope</a:t>
            </a:r>
          </a:p>
          <a:p>
            <a:pPr eaLnBrk="1" hangingPunct="1">
              <a:buFont typeface="Wingdings" charset="2"/>
              <a:buChar char="q"/>
            </a:pPr>
            <a:r>
              <a:rPr lang="en-US" sz="2400" dirty="0" smtClean="0">
                <a:latin typeface="+mj-lt"/>
                <a:ea typeface="Britannic Bold" pitchFamily="-108" charset="0"/>
                <a:cs typeface="Britannic Bold" pitchFamily="-108" charset="0"/>
              </a:rPr>
              <a:t>Mutually exclusive (minimal overlap)</a:t>
            </a:r>
          </a:p>
          <a:p>
            <a:pPr marL="457200" indent="-457200" eaLnBrk="1" hangingPunct="1">
              <a:buFontTx/>
              <a:buAutoNum type="arabicPeriod"/>
            </a:pPr>
            <a:endParaRPr lang="en-US" sz="2400" dirty="0" smtClean="0">
              <a:latin typeface="Britannic Bold" pitchFamily="-108" charset="0"/>
              <a:ea typeface="Britannic Bold" pitchFamily="-108" charset="0"/>
              <a:cs typeface="Britannic Bold" pitchFamily="-108" charset="0"/>
            </a:endParaRPr>
          </a:p>
        </p:txBody>
      </p:sp>
      <p:sp>
        <p:nvSpPr>
          <p:cNvPr id="5" name="Rectangle 2"/>
          <p:cNvSpPr>
            <a:spLocks noChangeArrowheads="1"/>
          </p:cNvSpPr>
          <p:nvPr/>
        </p:nvSpPr>
        <p:spPr bwMode="auto">
          <a:xfrm>
            <a:off x="457200" y="304800"/>
            <a:ext cx="7162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Guidelines for Expectations</a:t>
            </a:r>
            <a:endParaRPr lang="en-US" sz="3200" b="1" dirty="0">
              <a:solidFill>
                <a:schemeClr val="bg1"/>
              </a:solidFill>
            </a:endParaRPr>
          </a:p>
        </p:txBody>
      </p:sp>
      <p:pic>
        <p:nvPicPr>
          <p:cNvPr id="6" name="Picture 5"/>
          <p:cNvPicPr>
            <a:picLocks noChangeAspect="1"/>
          </p:cNvPicPr>
          <p:nvPr/>
        </p:nvPicPr>
        <p:blipFill>
          <a:blip r:embed="rId3"/>
          <a:stretch>
            <a:fillRect/>
          </a:stretch>
        </p:blipFill>
        <p:spPr>
          <a:xfrm>
            <a:off x="-29667" y="914400"/>
            <a:ext cx="838200" cy="838200"/>
          </a:xfrm>
          <a:prstGeom prst="rect">
            <a:avLst/>
          </a:prstGeom>
        </p:spPr>
      </p:pic>
      <p:grpSp>
        <p:nvGrpSpPr>
          <p:cNvPr id="7" name="Group 6"/>
          <p:cNvGrpSpPr/>
          <p:nvPr/>
        </p:nvGrpSpPr>
        <p:grpSpPr>
          <a:xfrm>
            <a:off x="7584458" y="0"/>
            <a:ext cx="1559542" cy="1447800"/>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1800" b="1">
                <a:latin typeface="+mj-lt"/>
                <a:ea typeface="Arial" pitchFamily="-1" charset="0"/>
                <a:cs typeface="Arial" pitchFamily="-1" charset="0"/>
              </a:endParaRPr>
            </a:p>
          </p:txBody>
        </p:sp>
        <p:sp>
          <p:nvSpPr>
            <p:cNvPr id="9" name="Text Box 8"/>
            <p:cNvSpPr txBox="1">
              <a:spLocks noChangeArrowheads="1"/>
            </p:cNvSpPr>
            <p:nvPr/>
          </p:nvSpPr>
          <p:spPr bwMode="auto">
            <a:xfrm>
              <a:off x="6970914" y="1317934"/>
              <a:ext cx="1971552" cy="563717"/>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dirty="0">
                  <a:latin typeface="+mj-lt"/>
                  <a:ea typeface="Arial" pitchFamily="-1" charset="0"/>
                  <a:cs typeface="Arial" pitchFamily="-1" charset="0"/>
                </a:rPr>
                <a:t>PRACTICES</a:t>
              </a:r>
            </a:p>
          </p:txBody>
        </p:sp>
      </p:grpSp>
      <p:sp>
        <p:nvSpPr>
          <p:cNvPr id="4" name="Rectangle 3"/>
          <p:cNvSpPr/>
          <p:nvPr/>
        </p:nvSpPr>
        <p:spPr>
          <a:xfrm>
            <a:off x="152400" y="4800600"/>
            <a:ext cx="8839200" cy="461665"/>
          </a:xfrm>
          <a:prstGeom prst="rect">
            <a:avLst/>
          </a:prstGeom>
        </p:spPr>
        <p:txBody>
          <a:bodyPr wrap="square">
            <a:spAutoFit/>
          </a:bodyPr>
          <a:lstStyle/>
          <a:p>
            <a:pPr marL="0" indent="0" eaLnBrk="1" hangingPunct="1">
              <a:spcAft>
                <a:spcPts val="1200"/>
              </a:spcAft>
              <a:buNone/>
            </a:pPr>
            <a:r>
              <a:rPr lang="en-US" dirty="0">
                <a:solidFill>
                  <a:srgbClr val="3366FF"/>
                </a:solidFill>
                <a:ea typeface="Britannic Bold" pitchFamily="-108" charset="0"/>
                <a:cs typeface="Britannic Bold" pitchFamily="-108" charset="0"/>
              </a:rPr>
              <a:t>And always remember to consider systems, culture, &amp; context:</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9130" y="5248314"/>
            <a:ext cx="1826070" cy="1369553"/>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4400" y="5249552"/>
            <a:ext cx="18288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down)">
                                      <p:cBhvr>
                                        <p:cTn id="20" dur="500"/>
                                        <p:tgtEl>
                                          <p:spTgt spid="4"/>
                                        </p:tgtEl>
                                      </p:cBhvr>
                                    </p:animEffect>
                                  </p:childTnLst>
                                </p:cTn>
                              </p:par>
                              <p:par>
                                <p:cTn id="21" presetID="1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down)">
                                      <p:cBhvr>
                                        <p:cTn id="24" dur="500"/>
                                        <p:tgtEl>
                                          <p:spTgt spid="11"/>
                                        </p:tgtEl>
                                      </p:cBhvr>
                                    </p:animEffect>
                                  </p:childTnLst>
                                </p:cTn>
                              </p:par>
                              <p:par>
                                <p:cTn id="25" presetID="12"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pic>
        <p:nvPicPr>
          <p:cNvPr id="192514" name="Picture 2" descr="FF rules smal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endParaRPr lang="en-US"/>
          </a:p>
        </p:txBody>
      </p:sp>
      <p:sp>
        <p:nvSpPr>
          <p:cNvPr id="195587" name="Rectangle 3"/>
          <p:cNvSpPr>
            <a:spLocks noGrp="1" noChangeArrowheads="1"/>
          </p:cNvSpPr>
          <p:nvPr>
            <p:ph type="body" idx="1"/>
          </p:nvPr>
        </p:nvSpPr>
        <p:spPr/>
        <p:txBody>
          <a:bodyPr/>
          <a:lstStyle/>
          <a:p>
            <a:pPr eaLnBrk="1" hangingPunct="1"/>
            <a:endParaRPr lang="en-US"/>
          </a:p>
        </p:txBody>
      </p:sp>
      <p:pic>
        <p:nvPicPr>
          <p:cNvPr id="195588" name="Picture 4"/>
          <p:cNvPicPr>
            <a:picLocks noChangeAspect="1" noChangeArrowheads="1"/>
          </p:cNvPicPr>
          <p:nvPr/>
        </p:nvPicPr>
        <p:blipFill>
          <a:blip r:embed="rId2"/>
          <a:srcRect/>
          <a:stretch>
            <a:fillRect/>
          </a:stretch>
        </p:blipFill>
        <p:spPr bwMode="auto">
          <a:xfrm>
            <a:off x="-114300" y="0"/>
            <a:ext cx="9258300" cy="7886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67750" y="274114"/>
            <a:ext cx="4633692" cy="6366766"/>
          </a:xfrm>
          <a:prstGeom prst="rect">
            <a:avLst/>
          </a:prstGeom>
        </p:spPr>
      </p:pic>
    </p:spTree>
    <p:extLst>
      <p:ext uri="{BB962C8B-B14F-4D97-AF65-F5344CB8AC3E}">
        <p14:creationId xmlns:p14="http://schemas.microsoft.com/office/powerpoint/2010/main" val="358142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rot="20565071">
            <a:off x="-450679" y="784934"/>
            <a:ext cx="6303432" cy="6653576"/>
          </a:xfrm>
          <a:prstGeom prst="rect">
            <a:avLst/>
          </a:prstGeom>
          <a:noFill/>
          <a:ln w="9525">
            <a:noFill/>
            <a:miter lim="800000"/>
            <a:headEnd/>
            <a:tailEnd/>
          </a:ln>
        </p:spPr>
      </p:pic>
      <p:sp>
        <p:nvSpPr>
          <p:cNvPr id="2" name="Title 1"/>
          <p:cNvSpPr>
            <a:spLocks noGrp="1"/>
          </p:cNvSpPr>
          <p:nvPr>
            <p:ph type="title"/>
          </p:nvPr>
        </p:nvSpPr>
        <p:spPr>
          <a:xfrm>
            <a:off x="5029200" y="0"/>
            <a:ext cx="4114800" cy="4495800"/>
          </a:xfrm>
          <a:solidFill>
            <a:srgbClr val="FFFF00">
              <a:alpha val="50000"/>
            </a:srgbClr>
          </a:solidFill>
        </p:spPr>
        <p:txBody>
          <a:bodyPr/>
          <a:lstStyle/>
          <a:p>
            <a:pPr algn="ctr"/>
            <a:r>
              <a:rPr lang="en-US" dirty="0" smtClean="0"/>
              <a:t>Overview of School-wide Positive Behavior SupportS</a:t>
            </a:r>
            <a:br>
              <a:rPr lang="en-US" dirty="0" smtClean="0"/>
            </a:br>
            <a:r>
              <a:rPr lang="en-US" dirty="0" smtClean="0"/>
              <a:t/>
            </a:r>
            <a:br>
              <a:rPr lang="en-US" dirty="0" smtClean="0"/>
            </a:br>
            <a:r>
              <a:rPr lang="en-US" dirty="0" smtClean="0"/>
              <a:t>(Chapter </a:t>
            </a:r>
            <a:r>
              <a:rPr lang="en-US" dirty="0" err="1" smtClean="0"/>
              <a:t>i</a:t>
            </a:r>
            <a:r>
              <a:rPr lang="en-US" dirty="0" smtClean="0"/>
              <a:t>)</a:t>
            </a:r>
            <a:br>
              <a:rPr lang="en-US" dirty="0" smtClean="0"/>
            </a:b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5187" y="-44952"/>
            <a:ext cx="5877660" cy="7064967"/>
          </a:xfrm>
          <a:prstGeom prst="rect">
            <a:avLst/>
          </a:prstGeom>
        </p:spPr>
      </p:pic>
    </p:spTree>
    <p:extLst>
      <p:ext uri="{BB962C8B-B14F-4D97-AF65-F5344CB8AC3E}">
        <p14:creationId xmlns:p14="http://schemas.microsoft.com/office/powerpoint/2010/main" val="205509597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pic>
        <p:nvPicPr>
          <p:cNvPr id="196610" name="Picture 2" descr="Pictures pbis 003"/>
          <p:cNvPicPr>
            <a:picLocks noGrp="1" noChangeAspect="1" noChangeArrowheads="1"/>
          </p:cNvPicPr>
          <p:nvPr>
            <p:ph idx="1"/>
          </p:nvPr>
        </p:nvPicPr>
        <p:blipFill>
          <a:blip r:embed="rId2"/>
          <a:srcRect/>
          <a:stretch>
            <a:fillRect/>
          </a:stretch>
        </p:blipFill>
        <p:spPr>
          <a:xfrm>
            <a:off x="0" y="1311275"/>
            <a:ext cx="9144000" cy="5546725"/>
          </a:xfrm>
          <a:noFill/>
        </p:spPr>
      </p:pic>
      <p:sp>
        <p:nvSpPr>
          <p:cNvPr id="196611" name="Rectangle 3"/>
          <p:cNvSpPr>
            <a:spLocks noGrp="1" noChangeArrowheads="1"/>
          </p:cNvSpPr>
          <p:nvPr>
            <p:ph type="title"/>
          </p:nvPr>
        </p:nvSpPr>
        <p:spPr>
          <a:xfrm>
            <a:off x="304800" y="152400"/>
            <a:ext cx="8458200" cy="762000"/>
          </a:xfrm>
          <a:solidFill>
            <a:srgbClr val="FFFFFF"/>
          </a:solidFill>
        </p:spPr>
        <p:txBody>
          <a:bodyPr/>
          <a:lstStyle/>
          <a:p>
            <a:pPr eaLnBrk="1" hangingPunct="1"/>
            <a:r>
              <a:rPr lang="en-US" sz="3200" b="1" dirty="0">
                <a:solidFill>
                  <a:srgbClr val="008000"/>
                </a:solidFill>
              </a:rPr>
              <a:t>In Massachusetts, some things look familiar…</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pic>
        <p:nvPicPr>
          <p:cNvPr id="197634" name="Picture 3" descr="DSC0022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0" y="762000"/>
            <a:ext cx="9144000" cy="6096000"/>
          </a:xfrm>
          <a:noFill/>
        </p:spPr>
      </p:pic>
      <p:sp>
        <p:nvSpPr>
          <p:cNvPr id="197635" name="Rectangle 2"/>
          <p:cNvSpPr>
            <a:spLocks noGrp="1" noChangeArrowheads="1"/>
          </p:cNvSpPr>
          <p:nvPr>
            <p:ph type="title"/>
          </p:nvPr>
        </p:nvSpPr>
        <p:spPr>
          <a:xfrm>
            <a:off x="3733800" y="6324600"/>
            <a:ext cx="5334000" cy="533400"/>
          </a:xfrm>
        </p:spPr>
        <p:txBody>
          <a:bodyPr/>
          <a:lstStyle/>
          <a:p>
            <a:pPr algn="r" eaLnBrk="1" hangingPunct="1"/>
            <a:r>
              <a:rPr lang="en-US" sz="3600" b="1">
                <a:solidFill>
                  <a:schemeClr val="bg1"/>
                </a:solidFill>
              </a:rPr>
              <a:t>City View School</a:t>
            </a:r>
          </a:p>
        </p:txBody>
      </p:sp>
      <p:sp>
        <p:nvSpPr>
          <p:cNvPr id="197636" name="Rectangle 4"/>
          <p:cNvSpPr>
            <a:spLocks noChangeArrowheads="1"/>
          </p:cNvSpPr>
          <p:nvPr/>
        </p:nvSpPr>
        <p:spPr bwMode="auto">
          <a:xfrm>
            <a:off x="304800" y="76200"/>
            <a:ext cx="8610600" cy="609600"/>
          </a:xfrm>
          <a:prstGeom prst="rect">
            <a:avLst/>
          </a:prstGeom>
          <a:solidFill>
            <a:srgbClr val="FFFFFF"/>
          </a:solidFill>
          <a:ln w="9525">
            <a:noFill/>
            <a:miter lim="800000"/>
            <a:headEnd/>
            <a:tailEnd/>
          </a:ln>
        </p:spPr>
        <p:txBody>
          <a:bodyPr anchor="ctr">
            <a:prstTxWarp prst="textNoShape">
              <a:avLst/>
            </a:prstTxWarp>
          </a:bodyPr>
          <a:lstStyle/>
          <a:p>
            <a:pPr algn="ctr"/>
            <a:r>
              <a:rPr lang="en-US" sz="3200" b="1" dirty="0">
                <a:solidFill>
                  <a:srgbClr val="008000"/>
                </a:solidFill>
                <a:latin typeface="+mj-lt"/>
              </a:rPr>
              <a:t>…but we put a unique spin on things as well!</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008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Wide Expectations Everywhere!</a:t>
            </a:r>
            <a:endParaRPr lang="en-US" dirty="0"/>
          </a:p>
        </p:txBody>
      </p:sp>
      <p:sp>
        <p:nvSpPr>
          <p:cNvPr id="9" name="Content Placeholder 8"/>
          <p:cNvSpPr>
            <a:spLocks noGrp="1"/>
          </p:cNvSpPr>
          <p:nvPr>
            <p:ph sz="half" idx="2"/>
          </p:nvPr>
        </p:nvSpPr>
        <p:spPr>
          <a:xfrm>
            <a:off x="900111" y="2147888"/>
            <a:ext cx="3566160" cy="3927475"/>
          </a:xfrm>
        </p:spPr>
        <p:txBody>
          <a:bodyPr>
            <a:normAutofit fontScale="92500" lnSpcReduction="20000"/>
          </a:bodyPr>
          <a:lstStyle/>
          <a:p>
            <a:r>
              <a:rPr lang="en-US" dirty="0" smtClean="0"/>
              <a:t>School website</a:t>
            </a:r>
          </a:p>
          <a:p>
            <a:r>
              <a:rPr lang="en-US" dirty="0" smtClean="0"/>
              <a:t>Building entrances</a:t>
            </a:r>
          </a:p>
          <a:p>
            <a:r>
              <a:rPr lang="en-US" dirty="0" smtClean="0"/>
              <a:t>Computer wallpaper</a:t>
            </a:r>
          </a:p>
          <a:p>
            <a:r>
              <a:rPr lang="en-US" dirty="0" smtClean="0"/>
              <a:t>TV screens</a:t>
            </a:r>
          </a:p>
          <a:p>
            <a:r>
              <a:rPr lang="en-US" dirty="0" smtClean="0"/>
              <a:t>School newspaper</a:t>
            </a:r>
          </a:p>
          <a:p>
            <a:r>
              <a:rPr lang="en-US" dirty="0" smtClean="0"/>
              <a:t>Hallways</a:t>
            </a:r>
          </a:p>
          <a:p>
            <a:r>
              <a:rPr lang="en-US" dirty="0" smtClean="0"/>
              <a:t>Classrooms</a:t>
            </a:r>
          </a:p>
          <a:p>
            <a:r>
              <a:rPr lang="en-US" dirty="0" smtClean="0"/>
              <a:t>Sporting Events</a:t>
            </a:r>
          </a:p>
          <a:p>
            <a:r>
              <a:rPr lang="en-US" dirty="0" smtClean="0"/>
              <a:t>Dances</a:t>
            </a:r>
            <a:endParaRPr lang="en-US" dirty="0"/>
          </a:p>
        </p:txBody>
      </p:sp>
      <p:pic>
        <p:nvPicPr>
          <p:cNvPr id="6" name="Picture 5"/>
          <p:cNvPicPr>
            <a:picLocks noChangeAspect="1"/>
          </p:cNvPicPr>
          <p:nvPr/>
        </p:nvPicPr>
        <p:blipFill>
          <a:blip r:embed="rId2"/>
          <a:stretch>
            <a:fillRect/>
          </a:stretch>
        </p:blipFill>
        <p:spPr>
          <a:xfrm>
            <a:off x="4466271" y="1798819"/>
            <a:ext cx="4341852" cy="4826556"/>
          </a:xfrm>
          <a:prstGeom prst="rect">
            <a:avLst/>
          </a:prstGeom>
        </p:spPr>
      </p:pic>
    </p:spTree>
    <p:extLst>
      <p:ext uri="{BB962C8B-B14F-4D97-AF65-F5344CB8AC3E}">
        <p14:creationId xmlns:p14="http://schemas.microsoft.com/office/powerpoint/2010/main" val="20184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20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20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20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20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fade">
                                      <p:cBhvr>
                                        <p:cTn id="47"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10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smtClean="0">
                <a:solidFill>
                  <a:srgbClr val="3366FF"/>
                </a:solidFill>
              </a:rPr>
              <a:t>Behavioral Expectations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smtClean="0">
                <a:latin typeface="+mj-lt"/>
              </a:rPr>
              <a:t>Draft </a:t>
            </a:r>
            <a:r>
              <a:rPr lang="en-US" sz="2400" b="1" dirty="0">
                <a:latin typeface="+mj-lt"/>
              </a:rPr>
              <a:t>School-Wide Behavior </a:t>
            </a:r>
            <a:r>
              <a:rPr lang="en-US" sz="2400" b="1" dirty="0" smtClean="0">
                <a:latin typeface="+mj-lt"/>
              </a:rPr>
              <a:t>Expectations</a:t>
            </a:r>
            <a:endParaRPr lang="en-US" sz="2400" dirty="0">
              <a:latin typeface="+mj-lt"/>
            </a:endParaRPr>
          </a:p>
          <a:p>
            <a:pPr eaLnBrk="1" hangingPunct="1">
              <a:lnSpc>
                <a:spcPct val="90000"/>
              </a:lnSpc>
            </a:pPr>
            <a:endParaRPr lang="en-US" sz="800" b="1" dirty="0">
              <a:latin typeface="+mj-lt"/>
            </a:endParaRPr>
          </a:p>
          <a:p>
            <a:pPr eaLnBrk="1" hangingPunct="1">
              <a:lnSpc>
                <a:spcPct val="90000"/>
              </a:lnSpc>
            </a:pPr>
            <a:endParaRPr lang="en-US" sz="900" dirty="0">
              <a:latin typeface="+mj-lt"/>
            </a:endParaRPr>
          </a:p>
          <a:p>
            <a:pPr eaLnBrk="1" hangingPunct="1">
              <a:lnSpc>
                <a:spcPct val="90000"/>
              </a:lnSpc>
            </a:pPr>
            <a:r>
              <a:rPr lang="en-US" sz="2400" dirty="0">
                <a:latin typeface="+mj-lt"/>
              </a:rPr>
              <a:t>Add items to your </a:t>
            </a:r>
            <a:r>
              <a:rPr lang="en-US" sz="2400" b="1" dirty="0">
                <a:latin typeface="+mj-lt"/>
              </a:rPr>
              <a:t>Action Plan</a:t>
            </a:r>
            <a:r>
              <a:rPr lang="en-US" sz="2400" dirty="0">
                <a:latin typeface="+mj-lt"/>
              </a:rPr>
              <a:t> as necessary</a:t>
            </a:r>
          </a:p>
          <a:p>
            <a:pPr eaLnBrk="1" hangingPunct="1">
              <a:lnSpc>
                <a:spcPct val="90000"/>
              </a:lnSpc>
            </a:pP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2400" dirty="0" smtClean="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501812697"/>
      </p:ext>
    </p:ext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z="16600" smtClean="0">
                <a:latin typeface="Britannic Bold" pitchFamily="-108" charset="0"/>
                <a:ea typeface="Britannic Bold" pitchFamily="-108" charset="0"/>
                <a:cs typeface="Britannic Bold" pitchFamily="-108" charset="0"/>
              </a:rPr>
              <a:t>Lunch</a:t>
            </a:r>
          </a:p>
        </p:txBody>
      </p:sp>
      <p:pic>
        <p:nvPicPr>
          <p:cNvPr id="114691"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41542" r="-41542"/>
          <a:stretch>
            <a:fillRect/>
          </a:stretch>
        </p:blipFill>
        <p:spPr>
          <a:xfrm>
            <a:off x="457200" y="1798638"/>
            <a:ext cx="8229600" cy="4525962"/>
          </a:xfrm>
        </p:spPr>
      </p:pic>
    </p:spTree>
    <p:extLst>
      <p:ext uri="{BB962C8B-B14F-4D97-AF65-F5344CB8AC3E}">
        <p14:creationId xmlns:p14="http://schemas.microsoft.com/office/powerpoint/2010/main" val="1968121078"/>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 </a:t>
            </a: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Action Planning</a:t>
            </a:r>
          </a:p>
        </p:txBody>
      </p:sp>
      <p:pic>
        <p:nvPicPr>
          <p:cNvPr id="200707" name="Picture 4"/>
          <p:cNvPicPr>
            <a:picLocks noChangeAspect="1"/>
          </p:cNvPicPr>
          <p:nvPr/>
        </p:nvPicPr>
        <p:blipFill>
          <a:blip r:embed="rId2"/>
          <a:srcRect/>
          <a:stretch>
            <a:fillRect/>
          </a:stretch>
        </p:blipFill>
        <p:spPr bwMode="auto">
          <a:xfrm>
            <a:off x="6465888" y="4495800"/>
            <a:ext cx="2678112"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75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smtClean="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724400"/>
          </a:xfrm>
          <a:solidFill>
            <a:srgbClr val="FFFFFF"/>
          </a:solidFill>
        </p:spPr>
        <p:txBody>
          <a:bodyPr/>
          <a:lstStyle/>
          <a:p>
            <a:pPr eaLnBrk="1" hangingPunct="1">
              <a:lnSpc>
                <a:spcPct val="90000"/>
              </a:lnSpc>
            </a:pPr>
            <a:r>
              <a:rPr lang="en-US" sz="2400" dirty="0">
                <a:latin typeface="+mj-lt"/>
              </a:rPr>
              <a:t>Return to your </a:t>
            </a:r>
            <a:r>
              <a:rPr lang="en-US" sz="2400" b="1" dirty="0">
                <a:latin typeface="+mj-lt"/>
              </a:rPr>
              <a:t>Action </a:t>
            </a:r>
            <a:r>
              <a:rPr lang="en-US" sz="2400" b="1" dirty="0" smtClean="0">
                <a:latin typeface="+mj-lt"/>
              </a:rPr>
              <a:t>Plan</a:t>
            </a:r>
            <a:endParaRPr lang="en-US" sz="900" dirty="0">
              <a:latin typeface="+mj-lt"/>
            </a:endParaRPr>
          </a:p>
          <a:p>
            <a:pPr eaLnBrk="1" hangingPunct="1">
              <a:lnSpc>
                <a:spcPct val="90000"/>
              </a:lnSpc>
            </a:pPr>
            <a:r>
              <a:rPr lang="en-US" sz="2400" dirty="0">
                <a:latin typeface="+mj-lt"/>
              </a:rPr>
              <a:t>Update sections corresponding </a:t>
            </a:r>
            <a:r>
              <a:rPr lang="en-US" sz="2400" dirty="0" smtClean="0">
                <a:latin typeface="+mj-lt"/>
              </a:rPr>
              <a:t>to:</a:t>
            </a:r>
          </a:p>
          <a:p>
            <a:pPr lvl="1" eaLnBrk="1" hangingPunct="1">
              <a:lnSpc>
                <a:spcPct val="90000"/>
              </a:lnSpc>
            </a:pPr>
            <a:r>
              <a:rPr lang="en-US" sz="2000" dirty="0" smtClean="0">
                <a:latin typeface="+mj-lt"/>
              </a:rPr>
              <a:t>Team profile and agreements</a:t>
            </a:r>
          </a:p>
          <a:p>
            <a:pPr lvl="1" eaLnBrk="1" hangingPunct="1">
              <a:lnSpc>
                <a:spcPct val="90000"/>
              </a:lnSpc>
            </a:pPr>
            <a:r>
              <a:rPr lang="en-US" sz="2000" dirty="0" smtClean="0">
                <a:latin typeface="+mj-lt"/>
              </a:rPr>
              <a:t>Committee Audit (working smarter matrix)</a:t>
            </a:r>
          </a:p>
          <a:p>
            <a:pPr lvl="1" eaLnBrk="1" hangingPunct="1">
              <a:lnSpc>
                <a:spcPct val="90000"/>
              </a:lnSpc>
            </a:pPr>
            <a:r>
              <a:rPr lang="en-US" sz="2000" dirty="0" smtClean="0">
                <a:latin typeface="+mj-lt"/>
              </a:rPr>
              <a:t>Getting started steps 1-3</a:t>
            </a:r>
            <a:endParaRPr lang="en-US" sz="800" dirty="0">
              <a:latin typeface="+mj-lt"/>
            </a:endParaRPr>
          </a:p>
          <a:p>
            <a:pPr eaLnBrk="1" hangingPunct="1">
              <a:lnSpc>
                <a:spcPct val="90000"/>
              </a:lnSpc>
            </a:pPr>
            <a:r>
              <a:rPr lang="en-US" sz="2400" dirty="0">
                <a:latin typeface="+mj-lt"/>
              </a:rPr>
              <a:t>In particular, make sure you’ve chosen a day, time, and setting for your regular </a:t>
            </a:r>
            <a:r>
              <a:rPr lang="en-US" sz="2400" dirty="0" smtClean="0">
                <a:latin typeface="+mj-lt"/>
              </a:rPr>
              <a:t>SWPBIS </a:t>
            </a:r>
            <a:r>
              <a:rPr lang="en-US" sz="2400" dirty="0">
                <a:latin typeface="+mj-lt"/>
              </a:rPr>
              <a:t>team meetings</a:t>
            </a:r>
            <a:r>
              <a:rPr lang="en-US" sz="2400" dirty="0" smtClean="0">
                <a:latin typeface="+mj-lt"/>
              </a:rPr>
              <a:t>!</a:t>
            </a:r>
            <a:endParaRPr lang="en-US" sz="9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endParaRPr lang="en-US" sz="2400" dirty="0" smtClean="0">
              <a:latin typeface="+mj-lt"/>
            </a:endParaRPr>
          </a:p>
          <a:p>
            <a:pPr eaLnBrk="1" hangingPunct="1">
              <a:lnSpc>
                <a:spcPct val="90000"/>
              </a:lnSpc>
            </a:pPr>
            <a:r>
              <a:rPr lang="en-US" sz="2400" i="1" dirty="0" smtClean="0">
                <a:latin typeface="+mj-lt"/>
              </a:rPr>
              <a:t>Reminder: We will be collecting team action plans at the end of day 2 in order to provide specific feedback for your team.</a:t>
            </a:r>
            <a:endParaRPr lang="en-US" sz="2400" i="1" dirty="0">
              <a:latin typeface="+mj-lt"/>
            </a:endParaRPr>
          </a:p>
          <a:p>
            <a:pPr eaLnBrk="1" hangingPunct="1">
              <a:lnSpc>
                <a:spcPct val="90000"/>
              </a:lnSpc>
            </a:pPr>
            <a:endParaRPr lang="en-US" sz="2400" dirty="0" smtClean="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673752819"/>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a:t>
            </a:r>
            <a:r>
              <a:rPr lang="en-US" sz="5700"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a:t>
            </a:r>
            <a:endPar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endParaRPr>
          </a:p>
        </p:txBody>
      </p:sp>
      <p:pic>
        <p:nvPicPr>
          <p:cNvPr id="3" name="Picture 2"/>
          <p:cNvPicPr/>
          <p:nvPr/>
        </p:nvPicPr>
        <p:blipFill>
          <a:blip r:embed="rId2">
            <a:extLst>
              <a:ext uri="{28A0092B-C50C-407E-A947-70E740481C1C}">
                <a14:useLocalDpi xmlns:a14="http://schemas.microsoft.com/office/drawing/2010/main"/>
              </a:ext>
            </a:extLst>
          </a:blip>
          <a:srcRect/>
          <a:stretch>
            <a:fillRect/>
          </a:stretch>
        </p:blipFill>
        <p:spPr bwMode="auto">
          <a:xfrm>
            <a:off x="7772400" y="4800600"/>
            <a:ext cx="1092200" cy="1092200"/>
          </a:xfrm>
          <a:prstGeom prst="rect">
            <a:avLst/>
          </a:prstGeom>
          <a:noFill/>
          <a:ln>
            <a:noFill/>
          </a:ln>
        </p:spPr>
      </p:pic>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008000"/>
          </a:solidFill>
        </p:spPr>
        <p:txBody>
          <a:bodyPr/>
          <a:lstStyle/>
          <a:p>
            <a:pPr eaLnBrk="1" hangingPunct="1"/>
            <a:r>
              <a:rPr lang="en-US" sz="4800" dirty="0" smtClean="0">
                <a:solidFill>
                  <a:srgbClr val="FFFFFF"/>
                </a:solidFill>
                <a:ea typeface="ＭＳ Ｐゴシック" pitchFamily="-108" charset="-128"/>
                <a:cs typeface="ＭＳ Ｐゴシック" pitchFamily="-108" charset="-128"/>
              </a:rPr>
              <a:t>SWPBIS Message!</a:t>
            </a:r>
            <a:endParaRPr lang="en-US" sz="4800" dirty="0">
              <a:solidFill>
                <a:srgbClr val="FFFFFF"/>
              </a:solidFill>
              <a:ea typeface="ＭＳ Ｐゴシック" pitchFamily="-108" charset="-128"/>
              <a:cs typeface="ＭＳ Ｐゴシック" pitchFamily="-108" charset="-128"/>
            </a:endParaRPr>
          </a:p>
        </p:txBody>
      </p:sp>
      <p:sp>
        <p:nvSpPr>
          <p:cNvPr id="30723" name="Rectangle 3"/>
          <p:cNvSpPr>
            <a:spLocks noGrp="1" noChangeArrowheads="1"/>
          </p:cNvSpPr>
          <p:nvPr>
            <p:ph idx="1"/>
          </p:nvPr>
        </p:nvSpPr>
        <p:spPr>
          <a:xfrm>
            <a:off x="457200" y="1874838"/>
            <a:ext cx="8229600" cy="4525962"/>
          </a:xfrm>
          <a:noFill/>
        </p:spPr>
        <p:txBody>
          <a:bodyPr/>
          <a:lstStyle/>
          <a:p>
            <a:pPr eaLnBrk="1" hangingPunct="1">
              <a:buFontTx/>
              <a:buNone/>
            </a:pPr>
            <a:r>
              <a:rPr lang="en-US" sz="3700" i="1" dirty="0">
                <a:ea typeface="ＭＳ Ｐゴシック" pitchFamily="-108" charset="-128"/>
                <a:cs typeface="ＭＳ Ｐゴシック" pitchFamily="-108" charset="-128"/>
              </a:rPr>
              <a:t>	</a:t>
            </a:r>
            <a:r>
              <a:rPr lang="en-US" sz="4400" i="1" dirty="0">
                <a:ea typeface="ＭＳ Ｐゴシック" pitchFamily="-108" charset="-128"/>
                <a:cs typeface="ＭＳ Ｐゴシック" pitchFamily="-108" charset="-128"/>
              </a:rPr>
              <a:t>Successful individual student behavior support is linked to </a:t>
            </a:r>
            <a:r>
              <a:rPr lang="en-US" sz="4400" i="1" dirty="0">
                <a:solidFill>
                  <a:srgbClr val="FF0000"/>
                </a:solidFill>
                <a:ea typeface="ＭＳ Ｐゴシック" pitchFamily="-108" charset="-128"/>
                <a:cs typeface="ＭＳ Ｐゴシック" pitchFamily="-108" charset="-128"/>
              </a:rPr>
              <a:t>host environments</a:t>
            </a:r>
            <a:r>
              <a:rPr lang="en-US" sz="4400" i="1" dirty="0">
                <a:ea typeface="ＭＳ Ｐゴシック" pitchFamily="-108" charset="-128"/>
                <a:cs typeface="ＭＳ Ｐゴシック" pitchFamily="-108" charset="-128"/>
              </a:rPr>
              <a:t> or school  climates that are </a:t>
            </a:r>
            <a:r>
              <a:rPr lang="en-US" sz="4400" i="1" dirty="0">
                <a:solidFill>
                  <a:srgbClr val="FF0000"/>
                </a:solidFill>
                <a:ea typeface="ＭＳ Ｐゴシック" pitchFamily="-108" charset="-128"/>
                <a:cs typeface="ＭＳ Ｐゴシック" pitchFamily="-108" charset="-128"/>
              </a:rPr>
              <a:t>effective, efficient, relevant, &amp; durable</a:t>
            </a:r>
            <a:r>
              <a:rPr lang="en-US" sz="4400" i="1" dirty="0">
                <a:solidFill>
                  <a:srgbClr val="000000"/>
                </a:solidFill>
                <a:ea typeface="ＭＳ Ｐゴシック" pitchFamily="-108" charset="-128"/>
                <a:cs typeface="ＭＳ Ｐゴシック" pitchFamily="-108" charset="-128"/>
              </a:rPr>
              <a:t>.</a:t>
            </a:r>
            <a:endParaRPr lang="en-US" sz="4400" i="1" dirty="0">
              <a:solidFill>
                <a:srgbClr val="FF0000"/>
              </a:solidFill>
              <a:ea typeface="ＭＳ Ｐゴシック" pitchFamily="-108" charset="-128"/>
              <a:cs typeface="ＭＳ Ｐゴシック" pitchFamily="-108" charset="-128"/>
            </a:endParaRPr>
          </a:p>
          <a:p>
            <a:pPr algn="r" eaLnBrk="1" hangingPunct="1">
              <a:buFontTx/>
              <a:buNone/>
            </a:pPr>
            <a:endParaRPr lang="en-US" sz="2100" dirty="0">
              <a:ea typeface="ＭＳ Ｐゴシック" pitchFamily="-108" charset="-128"/>
              <a:cs typeface="ＭＳ Ｐゴシック" pitchFamily="-108" charset="-128"/>
            </a:endParaRPr>
          </a:p>
          <a:p>
            <a:pPr algn="r" eaLnBrk="1" hangingPunct="1">
              <a:buFontTx/>
              <a:buNone/>
            </a:pPr>
            <a:r>
              <a:rPr lang="en-US" sz="3600" dirty="0">
                <a:ea typeface="ＭＳ Ｐゴシック" pitchFamily="-108" charset="-128"/>
                <a:cs typeface="ＭＳ Ｐゴシック" pitchFamily="-108" charset="-128"/>
              </a:rPr>
              <a:t>	(</a:t>
            </a:r>
            <a:r>
              <a:rPr lang="en-US" sz="3600" dirty="0" err="1">
                <a:ea typeface="ＭＳ Ｐゴシック" pitchFamily="-108" charset="-128"/>
                <a:cs typeface="ＭＳ Ｐゴシック" pitchFamily="-108" charset="-128"/>
              </a:rPr>
              <a:t>Zins</a:t>
            </a:r>
            <a:r>
              <a:rPr lang="en-US" sz="3600" dirty="0">
                <a:ea typeface="ＭＳ Ｐゴシック" pitchFamily="-108" charset="-128"/>
                <a:cs typeface="ＭＳ Ｐゴシック" pitchFamily="-108" charset="-128"/>
              </a:rPr>
              <a:t> &amp; </a:t>
            </a:r>
            <a:r>
              <a:rPr lang="en-US" sz="3600" dirty="0" err="1">
                <a:ea typeface="ＭＳ Ｐゴシック" pitchFamily="-108" charset="-128"/>
                <a:cs typeface="ＭＳ Ｐゴシック" pitchFamily="-108" charset="-128"/>
              </a:rPr>
              <a:t>Ponti</a:t>
            </a:r>
            <a:r>
              <a:rPr lang="en-US" sz="3600" dirty="0">
                <a:ea typeface="ＭＳ Ｐゴシック" pitchFamily="-108" charset="-128"/>
                <a:cs typeface="ＭＳ Ｐゴシック" pitchFamily="-108" charset="-128"/>
              </a:rPr>
              <a:t>, 1990)</a:t>
            </a:r>
          </a:p>
        </p:txBody>
      </p:sp>
      <p:grpSp>
        <p:nvGrpSpPr>
          <p:cNvPr id="2" name="Group 5"/>
          <p:cNvGrpSpPr/>
          <p:nvPr/>
        </p:nvGrpSpPr>
        <p:grpSpPr>
          <a:xfrm>
            <a:off x="-140380" y="5257800"/>
            <a:ext cx="1588180" cy="1676401"/>
            <a:chOff x="-140380" y="5333999"/>
            <a:chExt cx="1588180" cy="1676401"/>
          </a:xfrm>
        </p:grpSpPr>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a:ext>
            </a:extLst>
          </a:blip>
          <a:srcRect/>
          <a:stretch>
            <a:fillRect/>
          </a:stretch>
        </p:blipFill>
        <p:spPr bwMode="auto">
          <a:xfrm>
            <a:off x="228600" y="838200"/>
            <a:ext cx="1092200" cy="1092200"/>
          </a:xfrm>
          <a:prstGeom prst="rect">
            <a:avLst/>
          </a:prstGeom>
          <a:noFill/>
          <a:ln>
            <a:noFill/>
          </a:ln>
        </p:spPr>
      </p:pic>
    </p:spTree>
    <p:extLst>
      <p:ext uri="{BB962C8B-B14F-4D97-AF65-F5344CB8AC3E}">
        <p14:creationId xmlns:p14="http://schemas.microsoft.com/office/powerpoint/2010/main" val="24584097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wrap="none" anchor="ctr">
            <a:prstTxWarp prst="textNoShape">
              <a:avLst/>
            </a:prstTxWarp>
          </a:bodyPr>
          <a:lstStyle/>
          <a:p>
            <a:pPr algn="ctr">
              <a:defRPr/>
            </a:pPr>
            <a:r>
              <a:rPr lang="en-US" sz="8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Why </a:t>
            </a:r>
            <a:r>
              <a:rPr lang="en-US" sz="8000" b="1"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a:t>
            </a:r>
            <a:r>
              <a:rPr lang="en-US" sz="8000" b="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a:t>
            </a:r>
          </a:p>
        </p:txBody>
      </p:sp>
      <p:grpSp>
        <p:nvGrpSpPr>
          <p:cNvPr id="3" name="Group 5"/>
          <p:cNvGrpSpPr/>
          <p:nvPr/>
        </p:nvGrpSpPr>
        <p:grpSpPr>
          <a:xfrm>
            <a:off x="-140380" y="5333999"/>
            <a:ext cx="1588180" cy="1676401"/>
            <a:chOff x="-140380" y="5333999"/>
            <a:chExt cx="1588180" cy="1676401"/>
          </a:xfrm>
        </p:grpSpPr>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I.A</a:t>
              </a:r>
              <a:endParaRPr lang="en-US" sz="2000" b="1" dirty="0">
                <a:solidFill>
                  <a:srgbClr val="000000"/>
                </a:solidFill>
                <a:latin typeface="+mj-lt"/>
              </a:endParaRPr>
            </a:p>
          </p:txBody>
        </p:sp>
      </p:gr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I.C</a:t>
              </a:r>
              <a:endParaRPr lang="en-US" sz="2000" b="1" dirty="0">
                <a:solidFill>
                  <a:srgbClr val="000000"/>
                </a:solidFill>
                <a:latin typeface="+mj-lt"/>
              </a:endParaRPr>
            </a:p>
          </p:txBody>
        </p:sp>
      </p:gr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Critical Features of </a:t>
            </a:r>
            <a:r>
              <a:rPr lang="en-US" sz="3200" b="1" dirty="0" smtClean="0">
                <a:solidFill>
                  <a:schemeClr val="bg1"/>
                </a:solidFill>
              </a:rPr>
              <a:t>SWPBIS</a:t>
            </a:r>
            <a:endParaRPr lang="en-US" sz="3200" b="1" dirty="0">
              <a:solidFill>
                <a:schemeClr val="bg1"/>
              </a:solidFill>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a:ext>
            </a:extLst>
          </a:blip>
          <a:srcRect/>
          <a:stretch>
            <a:fillRect/>
          </a:stretch>
        </p:blipFill>
        <p:spPr bwMode="auto">
          <a:xfrm>
            <a:off x="0" y="228600"/>
            <a:ext cx="1092200" cy="1092200"/>
          </a:xfrm>
          <a:prstGeom prst="rect">
            <a:avLst/>
          </a:prstGeom>
          <a:noFill/>
          <a:ln>
            <a:noFill/>
          </a:ln>
        </p:spPr>
      </p:pic>
    </p:spTree>
    <p:extLst>
      <p:ext uri="{BB962C8B-B14F-4D97-AF65-F5344CB8AC3E}">
        <p14:creationId xmlns:p14="http://schemas.microsoft.com/office/powerpoint/2010/main" val="434444124"/>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56278384"/>
              </p:ext>
            </p:extLst>
          </p:nvPr>
        </p:nvGraphicFramePr>
        <p:xfrm>
          <a:off x="1752600" y="7112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081328868"/>
              </p:ext>
            </p:extLst>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Rectangle 9"/>
          <p:cNvSpPr/>
          <p:nvPr/>
        </p:nvSpPr>
        <p:spPr>
          <a:xfrm>
            <a:off x="3938588" y="4724400"/>
            <a:ext cx="1471612"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All</a:t>
            </a:r>
          </a:p>
        </p:txBody>
      </p:sp>
      <p:sp>
        <p:nvSpPr>
          <p:cNvPr id="11" name="Rectangle 10"/>
          <p:cNvSpPr/>
          <p:nvPr/>
        </p:nvSpPr>
        <p:spPr>
          <a:xfrm>
            <a:off x="3810000" y="2022475"/>
            <a:ext cx="19050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a:solidFill>
                  <a:srgbClr val="000000"/>
                </a:solidFill>
                <a:latin typeface="+mj-lt"/>
                <a:ea typeface="Arial" pitchFamily="-108" charset="0"/>
              </a:rPr>
              <a:t>Some</a:t>
            </a:r>
          </a:p>
        </p:txBody>
      </p:sp>
      <p:sp>
        <p:nvSpPr>
          <p:cNvPr id="12" name="Rectangle 11"/>
          <p:cNvSpPr/>
          <p:nvPr/>
        </p:nvSpPr>
        <p:spPr>
          <a:xfrm>
            <a:off x="4038600" y="914400"/>
            <a:ext cx="1447800" cy="4921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8465" tIns="0" rIns="0" bIns="0"/>
          <a:lstStyle/>
          <a:p>
            <a:pPr algn="ctr" defTabSz="1600200">
              <a:lnSpc>
                <a:spcPct val="90000"/>
              </a:lnSpc>
              <a:spcAft>
                <a:spcPct val="35000"/>
              </a:spcAft>
              <a:defRPr/>
            </a:pPr>
            <a:r>
              <a:rPr lang="en-US" sz="3600" dirty="0">
                <a:solidFill>
                  <a:srgbClr val="000000"/>
                </a:solidFill>
                <a:latin typeface="+mj-lt"/>
                <a:ea typeface="Arial" pitchFamily="-108" charset="0"/>
              </a:rPr>
              <a:t>Few</a:t>
            </a:r>
          </a:p>
        </p:txBody>
      </p:sp>
      <p:sp>
        <p:nvSpPr>
          <p:cNvPr id="35847" name="TextBox 13"/>
          <p:cNvSpPr txBox="1">
            <a:spLocks noChangeArrowheads="1"/>
          </p:cNvSpPr>
          <p:nvPr/>
        </p:nvSpPr>
        <p:spPr bwMode="auto">
          <a:xfrm>
            <a:off x="5638800" y="228600"/>
            <a:ext cx="3352800" cy="1200150"/>
          </a:xfrm>
          <a:prstGeom prst="rect">
            <a:avLst/>
          </a:prstGeom>
          <a:solidFill>
            <a:srgbClr val="008000"/>
          </a:solidFill>
          <a:ln w="9525">
            <a:noFill/>
            <a:miter lim="800000"/>
            <a:headEnd/>
            <a:tailEnd/>
          </a:ln>
        </p:spPr>
        <p:txBody>
          <a:bodyPr>
            <a:prstTxWarp prst="textNoShape">
              <a:avLst/>
            </a:prstTxWarp>
            <a:spAutoFit/>
          </a:bodyPr>
          <a:lstStyle/>
          <a:p>
            <a:pPr algn="ctr"/>
            <a:r>
              <a:rPr lang="en-US" sz="3600" dirty="0">
                <a:solidFill>
                  <a:srgbClr val="FFFFFF"/>
                </a:solidFill>
                <a:latin typeface="+mj-lt"/>
              </a:rPr>
              <a:t>Continuum of Support for ALL</a:t>
            </a:r>
          </a:p>
        </p:txBody>
      </p:sp>
      <p:sp>
        <p:nvSpPr>
          <p:cNvPr id="35848" name="TextBox 14"/>
          <p:cNvSpPr txBox="1">
            <a:spLocks noChangeArrowheads="1"/>
          </p:cNvSpPr>
          <p:nvPr/>
        </p:nvSpPr>
        <p:spPr bwMode="auto">
          <a:xfrm>
            <a:off x="3200400" y="6396038"/>
            <a:ext cx="3276600" cy="461665"/>
          </a:xfrm>
          <a:prstGeom prst="rect">
            <a:avLst/>
          </a:prstGeom>
          <a:noFill/>
          <a:ln w="9525">
            <a:noFill/>
            <a:miter lim="800000"/>
            <a:headEnd/>
            <a:tailEnd/>
          </a:ln>
        </p:spPr>
        <p:txBody>
          <a:bodyPr wrap="square">
            <a:prstTxWarp prst="textNoShape">
              <a:avLst/>
            </a:prstTxWarp>
            <a:spAutoFit/>
          </a:bodyPr>
          <a:lstStyle/>
          <a:p>
            <a:pPr algn="ctr"/>
            <a:r>
              <a:rPr lang="en-US" dirty="0">
                <a:latin typeface="+mj-lt"/>
              </a:rPr>
              <a:t>(</a:t>
            </a:r>
            <a:r>
              <a:rPr lang="en-US" dirty="0" err="1">
                <a:latin typeface="+mj-lt"/>
              </a:rPr>
              <a:t>Sugai</a:t>
            </a:r>
            <a:r>
              <a:rPr lang="en-US" dirty="0">
                <a:latin typeface="+mj-lt"/>
              </a:rPr>
              <a:t>, Dec 7, 2007)</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1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pic>
        <p:nvPicPr>
          <p:cNvPr id="13" name="Picture 12"/>
          <p:cNvPicPr/>
          <p:nvPr/>
        </p:nvPicPr>
        <p:blipFill>
          <a:blip r:embed="rId14">
            <a:extLst>
              <a:ext uri="{28A0092B-C50C-407E-A947-70E740481C1C}">
                <a14:useLocalDpi xmlns:a14="http://schemas.microsoft.com/office/drawing/2010/main"/>
              </a:ext>
            </a:extLst>
          </a:blip>
          <a:srcRect/>
          <a:stretch>
            <a:fillRect/>
          </a:stretch>
        </p:blipFill>
        <p:spPr bwMode="auto">
          <a:xfrm>
            <a:off x="4953000" y="0"/>
            <a:ext cx="1142494" cy="1143000"/>
          </a:xfrm>
          <a:prstGeom prst="rect">
            <a:avLst/>
          </a:prstGeom>
          <a:noFill/>
          <a:ln>
            <a:noFill/>
          </a:ln>
        </p:spPr>
      </p:pic>
      <p:pic>
        <p:nvPicPr>
          <p:cNvPr id="14" name="Picture 13"/>
          <p:cNvPicPr/>
          <p:nvPr/>
        </p:nvPicPr>
        <p:blipFill>
          <a:blip r:embed="rId15">
            <a:extLst>
              <a:ext uri="{28A0092B-C50C-407E-A947-70E740481C1C}">
                <a14:useLocalDpi xmlns:a14="http://schemas.microsoft.com/office/drawing/2010/main"/>
              </a:ext>
            </a:extLst>
          </a:blip>
          <a:srcRect/>
          <a:stretch>
            <a:fillRect/>
          </a:stretch>
        </p:blipFill>
        <p:spPr bwMode="auto">
          <a:xfrm>
            <a:off x="-3175" y="-3175"/>
            <a:ext cx="1092200" cy="1092200"/>
          </a:xfrm>
          <a:prstGeom prst="rect">
            <a:avLst/>
          </a:prstGeom>
          <a:noFill/>
          <a:ln>
            <a:noFill/>
          </a:ln>
        </p:spPr>
      </p:pic>
    </p:spTree>
    <p:extLst>
      <p:ext uri="{BB962C8B-B14F-4D97-AF65-F5344CB8AC3E}">
        <p14:creationId xmlns:p14="http://schemas.microsoft.com/office/powerpoint/2010/main" val="1926892417"/>
      </p:ext>
    </p:extLst>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a:ext>
            </a:extLst>
          </a:blip>
          <a:srcRect/>
          <a:stretch>
            <a:fillRect/>
          </a:stretch>
        </p:blipFill>
        <p:spPr bwMode="auto">
          <a:xfrm>
            <a:off x="2895600" y="2286000"/>
            <a:ext cx="1142494" cy="1143000"/>
          </a:xfrm>
          <a:prstGeom prst="rect">
            <a:avLst/>
          </a:prstGeom>
          <a:noFill/>
          <a:ln>
            <a:noFill/>
          </a:ln>
        </p:spPr>
      </p:pic>
      <p:pic>
        <p:nvPicPr>
          <p:cNvPr id="20" name="Picture 19"/>
          <p:cNvPicPr/>
          <p:nvPr/>
        </p:nvPicPr>
        <p:blipFill>
          <a:blip r:embed="rId5">
            <a:extLst>
              <a:ext uri="{28A0092B-C50C-407E-A947-70E740481C1C}">
                <a14:useLocalDpi xmlns:a14="http://schemas.microsoft.com/office/drawing/2010/main"/>
              </a:ext>
            </a:extLst>
          </a:blip>
          <a:srcRect/>
          <a:stretch>
            <a:fillRect/>
          </a:stretch>
        </p:blipFill>
        <p:spPr bwMode="auto">
          <a:xfrm>
            <a:off x="0" y="-9525"/>
            <a:ext cx="1092200" cy="1092200"/>
          </a:xfrm>
          <a:prstGeom prst="rect">
            <a:avLst/>
          </a:prstGeom>
          <a:noFill/>
          <a:ln>
            <a:noFill/>
          </a:ln>
        </p:spPr>
      </p:pic>
    </p:spTree>
    <p:extLst>
      <p:ext uri="{BB962C8B-B14F-4D97-AF65-F5344CB8AC3E}">
        <p14:creationId xmlns:p14="http://schemas.microsoft.com/office/powerpoint/2010/main" val="4215823880"/>
      </p:ext>
    </p:extLst>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solidFill>
            <a:srgbClr val="008000"/>
          </a:solidFill>
        </p:spPr>
        <p:txBody>
          <a:bodyPr/>
          <a:lstStyle/>
          <a:p>
            <a:pPr eaLnBrk="1" hangingPunct="1"/>
            <a:r>
              <a:rPr lang="en-US" dirty="0">
                <a:solidFill>
                  <a:schemeClr val="bg1"/>
                </a:solidFill>
                <a:ea typeface="ＭＳ Ｐゴシック" pitchFamily="-108" charset="-128"/>
                <a:cs typeface="ＭＳ Ｐゴシック" pitchFamily="-108" charset="-128"/>
              </a:rPr>
              <a:t>Getting Started with </a:t>
            </a:r>
            <a:r>
              <a:rPr lang="en-US" dirty="0" smtClean="0">
                <a:solidFill>
                  <a:schemeClr val="bg1"/>
                </a:solidFill>
                <a:ea typeface="ＭＳ Ｐゴシック" pitchFamily="-108" charset="-128"/>
                <a:cs typeface="ＭＳ Ｐゴシック" pitchFamily="-108" charset="-128"/>
              </a:rPr>
              <a:t>SWPBIS</a:t>
            </a:r>
            <a:endParaRPr lang="en-US" dirty="0">
              <a:solidFill>
                <a:schemeClr val="bg1"/>
              </a:solidFill>
              <a:ea typeface="ＭＳ Ｐゴシック" pitchFamily="-108" charset="-128"/>
              <a:cs typeface="ＭＳ Ｐゴシック" pitchFamily="-108" charset="-128"/>
            </a:endParaRPr>
          </a:p>
        </p:txBody>
      </p:sp>
      <p:sp>
        <p:nvSpPr>
          <p:cNvPr id="71683" name="Content Placeholder 2"/>
          <p:cNvSpPr>
            <a:spLocks noGrp="1"/>
          </p:cNvSpPr>
          <p:nvPr>
            <p:ph idx="1"/>
          </p:nvPr>
        </p:nvSpPr>
        <p:spPr>
          <a:xfrm>
            <a:off x="457200" y="1600200"/>
            <a:ext cx="7620000" cy="5257800"/>
          </a:xfrm>
          <a:solidFill>
            <a:srgbClr val="FFFF00">
              <a:alpha val="50195"/>
            </a:srgbClr>
          </a:solidFill>
        </p:spPr>
        <p:txBody>
          <a:bodyPr/>
          <a:lstStyle/>
          <a:p>
            <a:pPr marL="514350" indent="-514350" eaLnBrk="1" hangingPunct="1">
              <a:buFontTx/>
              <a:buAutoNum type="arabicPeriod"/>
            </a:pPr>
            <a:r>
              <a:rPr lang="en-US" sz="2300" dirty="0">
                <a:solidFill>
                  <a:srgbClr val="000000"/>
                </a:solidFill>
              </a:rPr>
              <a:t>Establish </a:t>
            </a:r>
            <a:r>
              <a:rPr lang="en-US" sz="2300" dirty="0" smtClean="0">
                <a:solidFill>
                  <a:srgbClr val="000000"/>
                </a:solidFill>
              </a:rPr>
              <a:t>an effective leadership team</a:t>
            </a:r>
            <a:endParaRPr lang="en-US" sz="2300" dirty="0">
              <a:solidFill>
                <a:srgbClr val="000000"/>
              </a:solidFill>
            </a:endParaRPr>
          </a:p>
          <a:p>
            <a:pPr marL="514350" indent="-514350" eaLnBrk="1" hangingPunct="1">
              <a:buFontTx/>
              <a:buAutoNum type="arabicPeriod"/>
            </a:pPr>
            <a:r>
              <a:rPr lang="en-US" sz="2300" dirty="0">
                <a:solidFill>
                  <a:srgbClr val="000000"/>
                </a:solidFill>
              </a:rPr>
              <a:t>Develop brief statement of behavioral purpose</a:t>
            </a:r>
          </a:p>
          <a:p>
            <a:pPr marL="514350" indent="-514350" eaLnBrk="1" hangingPunct="1">
              <a:buFontTx/>
              <a:buAutoNum type="arabicPeriod"/>
            </a:pPr>
            <a:r>
              <a:rPr lang="en-US" sz="2300" dirty="0">
                <a:solidFill>
                  <a:srgbClr val="000000"/>
                </a:solidFill>
              </a:rPr>
              <a:t>Identify positive SW behavioral expectations</a:t>
            </a:r>
          </a:p>
          <a:p>
            <a:pPr marL="514350" indent="-514350" eaLnBrk="1" hangingPunct="1">
              <a:buFontTx/>
              <a:buAutoNum type="arabicPeriod"/>
            </a:pPr>
            <a:r>
              <a:rPr lang="en-US" sz="2300" dirty="0">
                <a:solidFill>
                  <a:srgbClr val="000000"/>
                </a:solidFill>
              </a:rPr>
              <a:t>Develop procedures for teaching SW expectations</a:t>
            </a:r>
          </a:p>
          <a:p>
            <a:pPr marL="514350" indent="-514350" eaLnBrk="1" hangingPunct="1">
              <a:buFontTx/>
              <a:buAutoNum type="arabicPeriod"/>
            </a:pPr>
            <a:r>
              <a:rPr lang="en-US" sz="2300" dirty="0">
                <a:solidFill>
                  <a:srgbClr val="000000"/>
                </a:solidFill>
              </a:rPr>
              <a:t>Develop procedures for teaching class-wide expectations</a:t>
            </a:r>
          </a:p>
          <a:p>
            <a:pPr marL="514350" indent="-514350" eaLnBrk="1" hangingPunct="1">
              <a:buFontTx/>
              <a:buAutoNum type="arabicPeriod"/>
            </a:pPr>
            <a:r>
              <a:rPr lang="en-US" sz="2300" dirty="0">
                <a:solidFill>
                  <a:srgbClr val="000000"/>
                </a:solidFill>
              </a:rPr>
              <a:t>Develop continuum for strengthening appropriate behavior</a:t>
            </a:r>
          </a:p>
          <a:p>
            <a:pPr marL="514350" indent="-514350" eaLnBrk="1" hangingPunct="1">
              <a:buFontTx/>
              <a:buAutoNum type="arabicPeriod"/>
            </a:pPr>
            <a:r>
              <a:rPr lang="en-US" sz="2300" dirty="0">
                <a:solidFill>
                  <a:srgbClr val="000000"/>
                </a:solidFill>
              </a:rPr>
              <a:t>Develop continuum for discouraging violations of expectations</a:t>
            </a:r>
          </a:p>
          <a:p>
            <a:pPr marL="514350" indent="-514350" eaLnBrk="1" hangingPunct="1">
              <a:buFontTx/>
              <a:buAutoNum type="arabicPeriod"/>
            </a:pPr>
            <a:r>
              <a:rPr lang="en-US" sz="2300" dirty="0">
                <a:solidFill>
                  <a:srgbClr val="000000"/>
                </a:solidFill>
              </a:rPr>
              <a:t>Develop data-based procedures for </a:t>
            </a:r>
            <a:r>
              <a:rPr lang="en-US" sz="2300" dirty="0" smtClean="0">
                <a:solidFill>
                  <a:srgbClr val="000000"/>
                </a:solidFill>
              </a:rPr>
              <a:t>monitoring</a:t>
            </a:r>
          </a:p>
          <a:p>
            <a:pPr marL="514350" indent="-514350" eaLnBrk="1" hangingPunct="1">
              <a:buFontTx/>
              <a:buAutoNum type="arabicPeriod"/>
            </a:pPr>
            <a:r>
              <a:rPr lang="en-US" sz="2300" dirty="0" smtClean="0">
                <a:solidFill>
                  <a:srgbClr val="000000"/>
                </a:solidFill>
              </a:rPr>
              <a:t>Develop systems to support staff</a:t>
            </a:r>
          </a:p>
          <a:p>
            <a:pPr marL="514350" indent="-514350" eaLnBrk="1" hangingPunct="1">
              <a:buFontTx/>
              <a:buAutoNum type="arabicPeriod"/>
            </a:pPr>
            <a:r>
              <a:rPr lang="en-US" sz="2300" dirty="0" smtClean="0">
                <a:solidFill>
                  <a:srgbClr val="000000"/>
                </a:solidFill>
              </a:rPr>
              <a:t>Build routines to ensure on-going implementation</a:t>
            </a:r>
            <a:endParaRPr lang="en-US" sz="2300" dirty="0">
              <a:solidFill>
                <a:srgbClr val="000000"/>
              </a:solidFill>
            </a:endParaRPr>
          </a:p>
          <a:p>
            <a:pPr marL="514350" indent="-514350" eaLnBrk="1" hangingPunct="1">
              <a:buFontTx/>
              <a:buAutoNum type="arabicPeriod"/>
            </a:pPr>
            <a:endParaRPr lang="en-US" sz="2300" dirty="0">
              <a:solidFill>
                <a:srgbClr val="000000"/>
              </a:solidFill>
            </a:endParaRPr>
          </a:p>
        </p:txBody>
      </p:sp>
      <p:sp>
        <p:nvSpPr>
          <p:cNvPr id="4" name="Right Brace 3"/>
          <p:cNvSpPr>
            <a:spLocks/>
          </p:cNvSpPr>
          <p:nvPr/>
        </p:nvSpPr>
        <p:spPr bwMode="auto">
          <a:xfrm>
            <a:off x="8077200" y="1676400"/>
            <a:ext cx="304800" cy="1143000"/>
          </a:xfrm>
          <a:prstGeom prst="rightBrace">
            <a:avLst>
              <a:gd name="adj1" fmla="val 8333"/>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5" name="Right Brace 4"/>
          <p:cNvSpPr>
            <a:spLocks/>
          </p:cNvSpPr>
          <p:nvPr/>
        </p:nvSpPr>
        <p:spPr bwMode="auto">
          <a:xfrm>
            <a:off x="8001000" y="28194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7" name="Rectangle 6"/>
          <p:cNvSpPr>
            <a:spLocks noChangeArrowheads="1"/>
          </p:cNvSpPr>
          <p:nvPr/>
        </p:nvSpPr>
        <p:spPr bwMode="auto">
          <a:xfrm rot="5400000">
            <a:off x="8096250" y="3524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smtClean="0">
                <a:solidFill>
                  <a:srgbClr val="000000"/>
                </a:solidFill>
                <a:latin typeface="+mj-lt"/>
                <a:ea typeface="Britannic Bold" pitchFamily="-108" charset="0"/>
                <a:cs typeface="Britannic Bold" pitchFamily="-108" charset="0"/>
              </a:rPr>
              <a:t>Day 2</a:t>
            </a:r>
            <a:endParaRPr lang="en-US" sz="2000" dirty="0">
              <a:solidFill>
                <a:srgbClr val="000000"/>
              </a:solidFill>
              <a:latin typeface="+mj-lt"/>
              <a:ea typeface="Britannic Bold" pitchFamily="-108" charset="0"/>
              <a:cs typeface="Britannic Bold" pitchFamily="-108" charset="0"/>
            </a:endParaRPr>
          </a:p>
        </p:txBody>
      </p:sp>
      <p:sp>
        <p:nvSpPr>
          <p:cNvPr id="8" name="Rectangle 7"/>
          <p:cNvSpPr>
            <a:spLocks noChangeArrowheads="1"/>
          </p:cNvSpPr>
          <p:nvPr/>
        </p:nvSpPr>
        <p:spPr bwMode="auto">
          <a:xfrm rot="5400000">
            <a:off x="8096250" y="20002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smtClean="0">
                <a:solidFill>
                  <a:srgbClr val="000000"/>
                </a:solidFill>
                <a:latin typeface="+mj-lt"/>
                <a:ea typeface="Britannic Bold" pitchFamily="-108" charset="0"/>
                <a:cs typeface="Britannic Bold" pitchFamily="-108" charset="0"/>
              </a:rPr>
              <a:t>Day 1</a:t>
            </a:r>
            <a:endParaRPr lang="en-US" sz="2000" dirty="0">
              <a:solidFill>
                <a:srgbClr val="000000"/>
              </a:solidFill>
              <a:latin typeface="+mj-lt"/>
              <a:ea typeface="Britannic Bold" pitchFamily="-108" charset="0"/>
              <a:cs typeface="Britannic Bold" pitchFamily="-108" charset="0"/>
            </a:endParaRPr>
          </a:p>
        </p:txBody>
      </p:sp>
      <p:sp>
        <p:nvSpPr>
          <p:cNvPr id="12" name="Right Brace 11"/>
          <p:cNvSpPr>
            <a:spLocks/>
          </p:cNvSpPr>
          <p:nvPr/>
        </p:nvSpPr>
        <p:spPr bwMode="auto">
          <a:xfrm>
            <a:off x="8001000" y="4876800"/>
            <a:ext cx="457200" cy="1981200"/>
          </a:xfrm>
          <a:prstGeom prst="rightBrace">
            <a:avLst>
              <a:gd name="adj1" fmla="val 8341"/>
              <a:gd name="adj2" fmla="val 50000"/>
            </a:avLst>
          </a:prstGeom>
          <a:noFill/>
          <a:ln w="38100">
            <a:solidFill>
              <a:schemeClr val="tx1"/>
            </a:solidFill>
            <a:round/>
            <a:headEnd/>
            <a:tailEnd/>
          </a:ln>
          <a:effectLst>
            <a:outerShdw blurRad="40000" dist="20000" dir="5400000" rotWithShape="0">
              <a:srgbClr val="000000">
                <a:alpha val="37999"/>
              </a:srgbClr>
            </a:outerShdw>
          </a:effectLst>
        </p:spPr>
        <p:txBody>
          <a:bodyPr anchor="ctr">
            <a:prstTxWarp prst="textNoShape">
              <a:avLst/>
            </a:prstTxWarp>
          </a:bodyPr>
          <a:lstStyle/>
          <a:p>
            <a:pPr algn="ctr">
              <a:defRPr/>
            </a:pPr>
            <a:endParaRPr lang="en-US">
              <a:latin typeface="+mj-lt"/>
              <a:ea typeface="+mn-ea"/>
              <a:cs typeface="+mn-cs"/>
            </a:endParaRPr>
          </a:p>
        </p:txBody>
      </p:sp>
      <p:sp>
        <p:nvSpPr>
          <p:cNvPr id="13" name="Rectangle 12"/>
          <p:cNvSpPr>
            <a:spLocks noChangeArrowheads="1"/>
          </p:cNvSpPr>
          <p:nvPr/>
        </p:nvSpPr>
        <p:spPr bwMode="auto">
          <a:xfrm rot="5400000">
            <a:off x="8096250" y="5581650"/>
            <a:ext cx="1485900" cy="609600"/>
          </a:xfrm>
          <a:prstGeom prst="rect">
            <a:avLst/>
          </a:prstGeom>
          <a:solidFill>
            <a:srgbClr val="008000">
              <a:alpha val="50195"/>
            </a:srgbClr>
          </a:solidFill>
          <a:ln w="9525">
            <a:solidFill>
              <a:srgbClr val="B6DCDF"/>
            </a:solidFill>
            <a:miter lim="800000"/>
            <a:headEnd/>
            <a:tailEnd/>
          </a:ln>
          <a:effectLst>
            <a:outerShdw blurRad="40000" dist="23000" dir="5400000" rotWithShape="0">
              <a:srgbClr val="000000">
                <a:alpha val="34998"/>
              </a:srgbClr>
            </a:outerShdw>
          </a:effectLst>
        </p:spPr>
        <p:txBody>
          <a:bodyPr anchor="ctr">
            <a:prstTxWarp prst="textNoShape">
              <a:avLst/>
            </a:prstTxWarp>
          </a:bodyPr>
          <a:lstStyle/>
          <a:p>
            <a:pPr algn="ctr">
              <a:defRPr/>
            </a:pPr>
            <a:r>
              <a:rPr lang="en-US" sz="2000" dirty="0" smtClean="0">
                <a:solidFill>
                  <a:srgbClr val="000000"/>
                </a:solidFill>
                <a:latin typeface="+mj-lt"/>
                <a:ea typeface="Britannic Bold" pitchFamily="-108" charset="0"/>
                <a:cs typeface="Britannic Bold" pitchFamily="-108" charset="0"/>
              </a:rPr>
              <a:t>Day 3</a:t>
            </a:r>
            <a:endParaRPr lang="en-US" sz="2000" dirty="0">
              <a:solidFill>
                <a:srgbClr val="000000"/>
              </a:solidFill>
              <a:latin typeface="+mj-lt"/>
              <a:ea typeface="Britannic Bold" pitchFamily="-108" charset="0"/>
              <a:cs typeface="Britannic Bold" pitchFamily="-108" charset="0"/>
            </a:endParaRPr>
          </a:p>
        </p:txBody>
      </p:sp>
      <p:pic>
        <p:nvPicPr>
          <p:cNvPr id="14" name="Picture 13"/>
          <p:cNvPicPr/>
          <p:nvPr/>
        </p:nvPicPr>
        <p:blipFill>
          <a:blip r:embed="rId3">
            <a:extLst>
              <a:ext uri="{28A0092B-C50C-407E-A947-70E740481C1C}">
                <a14:useLocalDpi xmlns:a14="http://schemas.microsoft.com/office/drawing/2010/main"/>
              </a:ext>
            </a:extLst>
          </a:blip>
          <a:srcRect/>
          <a:stretch>
            <a:fillRect/>
          </a:stretch>
        </p:blipFill>
        <p:spPr bwMode="auto">
          <a:xfrm>
            <a:off x="8001506" y="533400"/>
            <a:ext cx="1142494" cy="1143000"/>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47932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500"/>
                                        <p:tgtEl>
                                          <p:spTgt spid="7"/>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Righ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Right)">
                                      <p:cBhvr>
                                        <p:cTn id="15" dur="500"/>
                                        <p:tgtEl>
                                          <p:spTgt spid="13"/>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lide(fromRigh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smtClean="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a:latin typeface="+mj-lt"/>
              </a:rPr>
              <a:t>4 </a:t>
            </a:r>
            <a:r>
              <a:rPr lang="en-US" sz="2000" dirty="0" smtClean="0">
                <a:latin typeface="+mj-lt"/>
              </a:rPr>
              <a:t>SWPBIS </a:t>
            </a:r>
            <a:r>
              <a:rPr lang="en-US" sz="2000" dirty="0">
                <a:latin typeface="+mj-lt"/>
              </a:rPr>
              <a:t>Elements</a:t>
            </a:r>
          </a:p>
        </p:txBody>
      </p:sp>
      <p:sp>
        <p:nvSpPr>
          <p:cNvPr id="129041" name="Rectangle 17"/>
          <p:cNvSpPr>
            <a:spLocks noChangeArrowheads="1"/>
          </p:cNvSpPr>
          <p:nvPr/>
        </p:nvSpPr>
        <p:spPr bwMode="auto">
          <a:xfrm>
            <a:off x="6705600" y="15240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chemeClr val="accent1"/>
          </a:solidFill>
          <a:ln w="9525">
            <a:solidFill>
              <a:schemeClr val="tx1"/>
            </a:solidFill>
            <a:miter lim="800000"/>
            <a:headEnd/>
            <a:tailEnd/>
          </a:ln>
        </p:spPr>
        <p:txBody>
          <a:bodyPr anchor="ctr">
            <a:prstTxWarp prst="textNoShape">
              <a:avLst/>
            </a:prstTxWarp>
          </a:bodyPr>
          <a:lstStyle/>
          <a:p>
            <a:pPr algn="ctr"/>
            <a:r>
              <a:rPr lang="en-US" sz="2000" dirty="0" smtClean="0">
                <a:latin typeface="+mj-lt"/>
              </a:rPr>
              <a:t>SWPBIS</a:t>
            </a:r>
            <a:endParaRPr lang="en-US" sz="2000" dirty="0">
              <a:latin typeface="+mj-lt"/>
            </a:endParaRP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724530664"/>
              </p:ext>
            </p:extLst>
          </p:nvPr>
        </p:nvGraphicFramePr>
        <p:xfrm>
          <a:off x="441325" y="12827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a:xfrm>
            <a:off x="457200" y="320608"/>
            <a:ext cx="8229600" cy="1143000"/>
          </a:xfrm>
        </p:spPr>
        <p:txBody>
          <a:bodyPr/>
          <a:lstStyle/>
          <a:p>
            <a:r>
              <a:rPr lang="en-US" dirty="0" smtClean="0"/>
              <a:t>Why SWPBIS?</a:t>
            </a:r>
            <a:endParaRPr lang="en-US" dirty="0"/>
          </a:p>
        </p:txBody>
      </p:sp>
      <p:sp>
        <p:nvSpPr>
          <p:cNvPr id="6" name="Right Arrow 5"/>
          <p:cNvSpPr/>
          <p:nvPr/>
        </p:nvSpPr>
        <p:spPr>
          <a:xfrm>
            <a:off x="301625" y="1635125"/>
            <a:ext cx="1111250" cy="1174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783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457200" y="1600200"/>
            <a:ext cx="8305800" cy="4419600"/>
          </a:xfrm>
          <a:prstGeom prst="rect">
            <a:avLst/>
          </a:prstGeom>
          <a:solidFill>
            <a:srgbClr val="FFFFFF"/>
          </a:solidFill>
          <a:ln w="9525">
            <a:noFill/>
            <a:miter lim="800000"/>
            <a:headEnd/>
            <a:tailEnd/>
          </a:ln>
        </p:spPr>
        <p:txBody>
          <a:bodyPr>
            <a:prstTxWarp prst="textNoShape">
              <a:avLst/>
            </a:prstTxWarp>
          </a:bodyPr>
          <a:lstStyle/>
          <a:p>
            <a:pPr>
              <a:lnSpc>
                <a:spcPct val="90000"/>
              </a:lnSpc>
              <a:spcBef>
                <a:spcPct val="20000"/>
              </a:spcBef>
            </a:pPr>
            <a:endParaRPr lang="en-US" sz="3600" b="1" dirty="0">
              <a:solidFill>
                <a:srgbClr val="000000"/>
              </a:solidFill>
              <a:latin typeface="Franklin Gothic Medium"/>
            </a:endParaRPr>
          </a:p>
          <a:p>
            <a:pPr>
              <a:lnSpc>
                <a:spcPct val="90000"/>
              </a:lnSpc>
              <a:spcBef>
                <a:spcPct val="20000"/>
              </a:spcBef>
            </a:pPr>
            <a:r>
              <a:rPr lang="en-US" sz="3600" b="1" dirty="0" smtClean="0">
                <a:solidFill>
                  <a:srgbClr val="000000"/>
                </a:solidFill>
                <a:latin typeface="Franklin Gothic Medium"/>
              </a:rPr>
              <a:t>Trainers:</a:t>
            </a:r>
            <a:r>
              <a:rPr lang="en-US" sz="2200" dirty="0" smtClean="0">
                <a:solidFill>
                  <a:srgbClr val="000000"/>
                </a:solidFill>
                <a:latin typeface="Franklin Gothic Medium"/>
              </a:rPr>
              <a:t>  </a:t>
            </a:r>
            <a:r>
              <a:rPr lang="en-US" sz="3200" dirty="0" smtClean="0">
                <a:solidFill>
                  <a:srgbClr val="000000"/>
                </a:solidFill>
                <a:latin typeface="Franklin Gothic Medium"/>
              </a:rPr>
              <a:t>refer to training manual for:</a:t>
            </a:r>
          </a:p>
          <a:p>
            <a:pPr marL="457200" indent="-457200">
              <a:lnSpc>
                <a:spcPct val="90000"/>
              </a:lnSpc>
              <a:spcBef>
                <a:spcPct val="20000"/>
              </a:spcBef>
              <a:buFont typeface="Arial" charset="0"/>
              <a:buChar char="•"/>
            </a:pPr>
            <a:r>
              <a:rPr lang="en-US" sz="3200" dirty="0" smtClean="0">
                <a:solidFill>
                  <a:srgbClr val="000000"/>
                </a:solidFill>
                <a:latin typeface="Franklin Gothic Medium"/>
              </a:rPr>
              <a:t>Tips on presenting the overview content</a:t>
            </a:r>
          </a:p>
          <a:p>
            <a:pPr marL="457200" indent="-457200">
              <a:lnSpc>
                <a:spcPct val="90000"/>
              </a:lnSpc>
              <a:spcBef>
                <a:spcPct val="20000"/>
              </a:spcBef>
              <a:buFont typeface="Arial" charset="0"/>
              <a:buChar char="•"/>
            </a:pPr>
            <a:r>
              <a:rPr lang="en-US" sz="3200" dirty="0">
                <a:solidFill>
                  <a:srgbClr val="000000"/>
                </a:solidFill>
                <a:latin typeface="Franklin Gothic Medium"/>
              </a:rPr>
              <a:t>E</a:t>
            </a:r>
            <a:r>
              <a:rPr lang="en-US" sz="3200" dirty="0" smtClean="0">
                <a:solidFill>
                  <a:srgbClr val="000000"/>
                </a:solidFill>
                <a:latin typeface="Franklin Gothic Medium"/>
              </a:rPr>
              <a:t>xplanation for short activity periods and ideas for teaching this to teams</a:t>
            </a:r>
          </a:p>
          <a:p>
            <a:pPr marL="457200" indent="-457200">
              <a:lnSpc>
                <a:spcPct val="90000"/>
              </a:lnSpc>
              <a:spcBef>
                <a:spcPct val="20000"/>
              </a:spcBef>
              <a:buFont typeface="Arial" charset="0"/>
              <a:buChar char="•"/>
            </a:pPr>
            <a:r>
              <a:rPr lang="en-US" sz="3200" dirty="0" smtClean="0">
                <a:solidFill>
                  <a:srgbClr val="000000"/>
                </a:solidFill>
                <a:latin typeface="Franklin Gothic Medium"/>
              </a:rPr>
              <a:t>Ideas for facilitating review and team action planning</a:t>
            </a:r>
            <a:endParaRPr lang="en-US" sz="3200" dirty="0">
              <a:solidFill>
                <a:srgbClr val="000000"/>
              </a:solidFill>
              <a:latin typeface="Franklin Gothic Medium"/>
            </a:endParaRPr>
          </a:p>
        </p:txBody>
      </p:sp>
      <p:sp>
        <p:nvSpPr>
          <p:cNvPr id="139267" name="Rectangle 2"/>
          <p:cNvSpPr>
            <a:spLocks noGrp="1" noChangeArrowheads="1"/>
          </p:cNvSpPr>
          <p:nvPr>
            <p:ph type="title"/>
          </p:nvPr>
        </p:nvSpPr>
        <p:spPr>
          <a:solidFill>
            <a:srgbClr val="FFFFFF"/>
          </a:solidFill>
        </p:spPr>
        <p:txBody>
          <a:bodyPr/>
          <a:lstStyle/>
          <a:p>
            <a:pPr eaLnBrk="1" hangingPunct="1"/>
            <a:r>
              <a:rPr lang="en-US" sz="4000" b="1" dirty="0" smtClean="0">
                <a:solidFill>
                  <a:srgbClr val="0070C0"/>
                </a:solidFill>
              </a:rPr>
              <a:t>Activity</a:t>
            </a:r>
            <a:r>
              <a:rPr lang="en-US" sz="4000" b="1" dirty="0">
                <a:solidFill>
                  <a:srgbClr val="0070C0"/>
                </a:solidFill>
              </a:rPr>
              <a:t> </a:t>
            </a:r>
            <a:r>
              <a:rPr lang="en-US" sz="4000" b="1" dirty="0" smtClean="0">
                <a:solidFill>
                  <a:srgbClr val="0070C0"/>
                </a:solidFill>
              </a:rPr>
              <a:t>Times</a:t>
            </a:r>
            <a:endParaRPr lang="en-US" sz="4000" b="1" i="1" dirty="0">
              <a:solidFill>
                <a:srgbClr val="0070C0"/>
              </a:solidFill>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777399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30"/>
            <a:ext cx="8229600" cy="1143000"/>
          </a:xfrm>
        </p:spPr>
        <p:txBody>
          <a:bodyPr/>
          <a:lstStyle/>
          <a:p>
            <a:r>
              <a:rPr lang="en-US" dirty="0" smtClean="0"/>
              <a:t>“Get Tough” Doesn’t Work</a:t>
            </a:r>
            <a:endParaRPr lang="en-US" dirty="0"/>
          </a:p>
        </p:txBody>
      </p:sp>
      <p:graphicFrame>
        <p:nvGraphicFramePr>
          <p:cNvPr id="4" name="Diagram 3"/>
          <p:cNvGraphicFramePr/>
          <p:nvPr>
            <p:extLst/>
          </p:nvPr>
        </p:nvGraphicFramePr>
        <p:xfrm>
          <a:off x="457200" y="1190539"/>
          <a:ext cx="8686800" cy="470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544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57A8204-8D78-434A-A44E-2669EC618A5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C57F074-0E3D-2D4C-BD2E-A97D65D6430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8B82BCBF-0F48-BB45-A0F6-19B973E440D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CA2A8D19-1740-8E4A-8F85-1502257AC24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7F7FFF6-5099-4240-B597-7C85FD0BB6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45E8825-8393-0341-AF8A-7B8127E8765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73BF548-F6C2-7442-AD18-EF0C0FDC86A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3AF8BFA-E670-5A4C-B477-2CD414C770E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5579AF4-3170-AA46-9413-40519791285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61B41178-907C-7945-9283-C63CA499865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24230"/>
            <a:ext cx="8229600" cy="1143000"/>
          </a:xfrm>
        </p:spPr>
        <p:txBody>
          <a:bodyPr>
            <a:normAutofit fontScale="90000"/>
          </a:bodyPr>
          <a:lstStyle/>
          <a:p>
            <a:r>
              <a:rPr lang="en-US" dirty="0" smtClean="0"/>
              <a:t>“Get Tough” Doesn’t Work</a:t>
            </a:r>
            <a:br>
              <a:rPr lang="en-US" dirty="0" smtClean="0"/>
            </a:br>
            <a:r>
              <a:rPr lang="en-US" dirty="0" smtClean="0"/>
              <a:t>So why do we keep doing it?</a:t>
            </a:r>
            <a:endParaRPr lang="en-US" dirty="0"/>
          </a:p>
        </p:txBody>
      </p:sp>
      <p:sp>
        <p:nvSpPr>
          <p:cNvPr id="5" name="Rounded Rectangle 4"/>
          <p:cNvSpPr/>
          <p:nvPr/>
        </p:nvSpPr>
        <p:spPr>
          <a:xfrm>
            <a:off x="701734" y="1655336"/>
            <a:ext cx="7502341" cy="16405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rPr>
              <a:t>What did the student learn?</a:t>
            </a:r>
            <a:endParaRPr lang="en-US" sz="3600" dirty="0">
              <a:solidFill>
                <a:schemeClr val="tx1"/>
              </a:solidFill>
            </a:endParaRPr>
          </a:p>
        </p:txBody>
      </p:sp>
      <p:sp>
        <p:nvSpPr>
          <p:cNvPr id="6" name="Rounded Rectangle 5"/>
          <p:cNvSpPr/>
          <p:nvPr/>
        </p:nvSpPr>
        <p:spPr>
          <a:xfrm>
            <a:off x="701734" y="3759893"/>
            <a:ext cx="7502341" cy="164057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chemeClr val="tx1"/>
                </a:solidFill>
              </a:rPr>
              <a:t>What did the teacher learn?</a:t>
            </a:r>
            <a:endParaRPr lang="en-US" sz="3600" dirty="0">
              <a:solidFill>
                <a:schemeClr val="tx1"/>
              </a:solidFill>
            </a:endParaRPr>
          </a:p>
        </p:txBody>
      </p:sp>
    </p:spTree>
    <p:extLst>
      <p:ext uri="{BB962C8B-B14F-4D97-AF65-F5344CB8AC3E}">
        <p14:creationId xmlns:p14="http://schemas.microsoft.com/office/powerpoint/2010/main" val="1259133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30"/>
            <a:ext cx="8229600" cy="1143000"/>
          </a:xfrm>
        </p:spPr>
        <p:txBody>
          <a:bodyPr>
            <a:normAutofit fontScale="90000"/>
          </a:bodyPr>
          <a:lstStyle/>
          <a:p>
            <a:r>
              <a:rPr lang="en-US" dirty="0" smtClean="0"/>
              <a:t>“Get Tough” Doesn’t Work</a:t>
            </a:r>
            <a:br>
              <a:rPr lang="en-US" dirty="0" smtClean="0"/>
            </a:br>
            <a:r>
              <a:rPr lang="en-US" dirty="0" smtClean="0"/>
              <a:t>So why do we keep doing it?</a:t>
            </a:r>
            <a:endParaRPr lang="en-US" dirty="0"/>
          </a:p>
        </p:txBody>
      </p:sp>
      <p:graphicFrame>
        <p:nvGraphicFramePr>
          <p:cNvPr id="4" name="Diagram 3"/>
          <p:cNvGraphicFramePr/>
          <p:nvPr>
            <p:extLst/>
          </p:nvPr>
        </p:nvGraphicFramePr>
        <p:xfrm>
          <a:off x="457200" y="1190539"/>
          <a:ext cx="8686800" cy="470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94697" y="3666464"/>
            <a:ext cx="2142613" cy="134590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Teacher can teach class without disruption</a:t>
            </a:r>
            <a:endParaRPr lang="en-US" dirty="0">
              <a:solidFill>
                <a:srgbClr val="000000"/>
              </a:solidFill>
            </a:endParaRPr>
          </a:p>
        </p:txBody>
      </p:sp>
      <p:sp>
        <p:nvSpPr>
          <p:cNvPr id="6" name="Rounded Rectangle 5"/>
          <p:cNvSpPr/>
          <p:nvPr/>
        </p:nvSpPr>
        <p:spPr>
          <a:xfrm>
            <a:off x="234172" y="1616060"/>
            <a:ext cx="2142613" cy="12550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Student escapes work</a:t>
            </a:r>
            <a:endParaRPr lang="en-US" dirty="0">
              <a:solidFill>
                <a:srgbClr val="000000"/>
              </a:solidFill>
            </a:endParaRPr>
          </a:p>
        </p:txBody>
      </p:sp>
      <p:sp>
        <p:nvSpPr>
          <p:cNvPr id="7" name="Rounded Rectangle 6"/>
          <p:cNvSpPr/>
          <p:nvPr/>
        </p:nvSpPr>
        <p:spPr>
          <a:xfrm>
            <a:off x="6737478" y="3666464"/>
            <a:ext cx="2142613" cy="89726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For some students this is effective- so we think it works</a:t>
            </a:r>
            <a:endParaRPr lang="en-US" dirty="0">
              <a:solidFill>
                <a:srgbClr val="000000"/>
              </a:solidFill>
            </a:endParaRPr>
          </a:p>
        </p:txBody>
      </p:sp>
    </p:spTree>
    <p:extLst>
      <p:ext uri="{BB962C8B-B14F-4D97-AF65-F5344CB8AC3E}">
        <p14:creationId xmlns:p14="http://schemas.microsoft.com/office/powerpoint/2010/main" val="952742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152400"/>
            <a:ext cx="8382000" cy="1143000"/>
          </a:xfrm>
          <a:solidFill>
            <a:schemeClr val="bg1"/>
          </a:solidFill>
          <a:ln>
            <a:solidFill>
              <a:srgbClr val="FFFFFF"/>
            </a:solidFill>
          </a:ln>
        </p:spPr>
        <p:txBody>
          <a:bodyPr/>
          <a:lstStyle/>
          <a:p>
            <a:pPr eaLnBrk="1" hangingPunct="1"/>
            <a:r>
              <a:rPr lang="en-US" sz="4000" b="1" i="1" smtClean="0">
                <a:solidFill>
                  <a:srgbClr val="800000"/>
                </a:solidFill>
              </a:rPr>
              <a:t>“Teaching” </a:t>
            </a:r>
            <a:r>
              <a:rPr lang="en-US" sz="4000" b="1" smtClean="0">
                <a:solidFill>
                  <a:srgbClr val="800000"/>
                </a:solidFill>
              </a:rPr>
              <a:t>by Getting Tough</a:t>
            </a:r>
          </a:p>
        </p:txBody>
      </p:sp>
      <p:sp>
        <p:nvSpPr>
          <p:cNvPr id="403459" name="Rectangle 3"/>
          <p:cNvSpPr>
            <a:spLocks noGrp="1" noChangeArrowheads="1"/>
          </p:cNvSpPr>
          <p:nvPr>
            <p:ph type="body" idx="1"/>
          </p:nvPr>
        </p:nvSpPr>
        <p:spPr>
          <a:xfrm>
            <a:off x="609600" y="1752600"/>
            <a:ext cx="7772400" cy="3886200"/>
          </a:xfrm>
        </p:spPr>
        <p:txBody>
          <a:bodyPr/>
          <a:lstStyle/>
          <a:p>
            <a:pPr eaLnBrk="1" hangingPunct="1">
              <a:buFontTx/>
              <a:buNone/>
            </a:pPr>
            <a:r>
              <a:rPr lang="en-US" sz="3600" dirty="0">
                <a:solidFill>
                  <a:srgbClr val="800000"/>
                </a:solidFill>
                <a:latin typeface="+mj-lt"/>
              </a:rPr>
              <a:t>Runyon</a:t>
            </a:r>
            <a:r>
              <a:rPr lang="en-US" sz="3600" dirty="0">
                <a:latin typeface="+mj-lt"/>
              </a:rPr>
              <a:t>: </a:t>
            </a:r>
            <a:r>
              <a:rPr lang="en-US" sz="3400" i="1" dirty="0">
                <a:latin typeface="+mj-lt"/>
              </a:rPr>
              <a:t>“I hate this f____</a:t>
            </a:r>
            <a:r>
              <a:rPr lang="en-US" sz="3400" i="1" dirty="0" err="1">
                <a:latin typeface="+mj-lt"/>
              </a:rPr>
              <a:t>ing</a:t>
            </a:r>
            <a:r>
              <a:rPr lang="en-US" sz="3400" i="1" dirty="0">
                <a:latin typeface="+mj-lt"/>
              </a:rPr>
              <a:t> school, &amp; you’re a </a:t>
            </a:r>
            <a:r>
              <a:rPr lang="en-US" sz="3400" i="1" dirty="0" err="1">
                <a:latin typeface="+mj-lt"/>
              </a:rPr>
              <a:t>dumbf</a:t>
            </a:r>
            <a:r>
              <a:rPr lang="en-US" sz="3400" i="1" dirty="0">
                <a:latin typeface="+mj-lt"/>
              </a:rPr>
              <a:t>_____.”</a:t>
            </a:r>
          </a:p>
          <a:p>
            <a:pPr eaLnBrk="1" hangingPunct="1">
              <a:buFontTx/>
              <a:buNone/>
            </a:pPr>
            <a:endParaRPr lang="en-US" sz="3600" dirty="0" smtClean="0">
              <a:solidFill>
                <a:srgbClr val="800000"/>
              </a:solidFill>
              <a:latin typeface="+mj-lt"/>
            </a:endParaRPr>
          </a:p>
          <a:p>
            <a:pPr eaLnBrk="1" hangingPunct="1">
              <a:buFontTx/>
              <a:buNone/>
            </a:pPr>
            <a:r>
              <a:rPr lang="en-US" sz="3600" dirty="0" smtClean="0">
                <a:solidFill>
                  <a:srgbClr val="800000"/>
                </a:solidFill>
                <a:latin typeface="+mj-lt"/>
              </a:rPr>
              <a:t>Teacher</a:t>
            </a:r>
            <a:r>
              <a:rPr lang="en-US" sz="3600" dirty="0">
                <a:latin typeface="+mj-lt"/>
              </a:rPr>
              <a:t>: </a:t>
            </a:r>
            <a:r>
              <a:rPr lang="en-US" sz="3600" i="1" dirty="0">
                <a:latin typeface="+mj-lt"/>
              </a:rPr>
              <a:t>“</a:t>
            </a:r>
            <a:r>
              <a:rPr lang="en-US" sz="3400" i="1" dirty="0">
                <a:latin typeface="+mj-lt"/>
              </a:rPr>
              <a:t>That is disrespectful language. I’m sending you to the office so you’ll learn never to say those words again….starting now!”</a:t>
            </a:r>
            <a:endParaRPr lang="en-US" sz="3400" dirty="0">
              <a:latin typeface="+mj-lt"/>
            </a:endParaRPr>
          </a:p>
        </p:txBody>
      </p:sp>
    </p:spTree>
    <p:extLst>
      <p:ext uri="{BB962C8B-B14F-4D97-AF65-F5344CB8AC3E}">
        <p14:creationId xmlns:p14="http://schemas.microsoft.com/office/powerpoint/2010/main" val="1086254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1401762"/>
          </a:xfrm>
          <a:solidFill>
            <a:srgbClr val="008000"/>
          </a:solidFill>
        </p:spPr>
        <p:txBody>
          <a:bodyPr/>
          <a:lstStyle/>
          <a:p>
            <a:pPr eaLnBrk="1" hangingPunct="1"/>
            <a:r>
              <a:rPr lang="en-US" b="0" dirty="0">
                <a:solidFill>
                  <a:schemeClr val="bg1"/>
                </a:solidFill>
              </a:rPr>
              <a:t>Immediate &amp; seductive solution</a:t>
            </a:r>
            <a:r>
              <a:rPr lang="en-US" b="0" i="1" dirty="0">
                <a:solidFill>
                  <a:schemeClr val="bg1"/>
                </a:solidFill>
              </a:rPr>
              <a:t>…. “Get Tough!”</a:t>
            </a:r>
          </a:p>
        </p:txBody>
      </p:sp>
      <p:sp>
        <p:nvSpPr>
          <p:cNvPr id="73731" name="Rectangle 3"/>
          <p:cNvSpPr>
            <a:spLocks noGrp="1" noChangeArrowheads="1"/>
          </p:cNvSpPr>
          <p:nvPr>
            <p:ph type="body" idx="1"/>
          </p:nvPr>
        </p:nvSpPr>
        <p:spPr>
          <a:xfrm>
            <a:off x="457200" y="1828800"/>
            <a:ext cx="8229600" cy="4267200"/>
          </a:xfrm>
        </p:spPr>
        <p:txBody>
          <a:bodyPr/>
          <a:lstStyle/>
          <a:p>
            <a:pPr eaLnBrk="1" hangingPunct="1">
              <a:lnSpc>
                <a:spcPct val="90000"/>
              </a:lnSpc>
              <a:buClr>
                <a:schemeClr val="tx2"/>
              </a:buClr>
            </a:pPr>
            <a:r>
              <a:rPr lang="en-US" sz="3600" dirty="0" smtClean="0">
                <a:latin typeface="+mj-lt"/>
              </a:rPr>
              <a:t>Give initial </a:t>
            </a:r>
            <a:r>
              <a:rPr lang="en-US" sz="3600" dirty="0" smtClean="0">
                <a:solidFill>
                  <a:srgbClr val="FF0000"/>
                </a:solidFill>
                <a:latin typeface="+mj-lt"/>
              </a:rPr>
              <a:t>“aversive” </a:t>
            </a:r>
            <a:r>
              <a:rPr lang="en-US" sz="3600" dirty="0" smtClean="0">
                <a:solidFill>
                  <a:srgbClr val="000000"/>
                </a:solidFill>
                <a:latin typeface="+mj-lt"/>
              </a:rPr>
              <a:t>consequence</a:t>
            </a:r>
          </a:p>
          <a:p>
            <a:pPr lvl="1" eaLnBrk="1" hangingPunct="1">
              <a:lnSpc>
                <a:spcPct val="90000"/>
              </a:lnSpc>
              <a:buClr>
                <a:schemeClr val="tx2"/>
              </a:buClr>
            </a:pPr>
            <a:r>
              <a:rPr lang="en-US" sz="3000" dirty="0" smtClean="0">
                <a:latin typeface="+mj-lt"/>
              </a:rPr>
              <a:t>Say “no”</a:t>
            </a:r>
          </a:p>
          <a:p>
            <a:pPr lvl="1" eaLnBrk="1" hangingPunct="1">
              <a:lnSpc>
                <a:spcPct val="90000"/>
              </a:lnSpc>
              <a:buClr>
                <a:schemeClr val="tx2"/>
              </a:buClr>
            </a:pPr>
            <a:r>
              <a:rPr lang="en-US" sz="3000" dirty="0" smtClean="0">
                <a:latin typeface="+mj-lt"/>
              </a:rPr>
              <a:t>Remove privilege </a:t>
            </a:r>
          </a:p>
          <a:p>
            <a:pPr lvl="1" eaLnBrk="1" hangingPunct="1">
              <a:lnSpc>
                <a:spcPct val="90000"/>
              </a:lnSpc>
              <a:buClr>
                <a:schemeClr val="tx2"/>
              </a:buClr>
            </a:pPr>
            <a:r>
              <a:rPr lang="en-US" sz="3000" dirty="0" smtClean="0">
                <a:latin typeface="+mj-lt"/>
              </a:rPr>
              <a:t>Send to “think seat”</a:t>
            </a:r>
          </a:p>
          <a:p>
            <a:pPr lvl="1" eaLnBrk="1" hangingPunct="1">
              <a:lnSpc>
                <a:spcPct val="90000"/>
              </a:lnSpc>
              <a:buClr>
                <a:schemeClr val="tx2"/>
              </a:buClr>
            </a:pPr>
            <a:endParaRPr lang="en-US" sz="3400" dirty="0" smtClean="0">
              <a:latin typeface="+mj-lt"/>
            </a:endParaRPr>
          </a:p>
          <a:p>
            <a:pPr eaLnBrk="1" hangingPunct="1">
              <a:lnSpc>
                <a:spcPct val="90000"/>
              </a:lnSpc>
              <a:buClr>
                <a:schemeClr val="tx2"/>
              </a:buClr>
              <a:buFontTx/>
              <a:buNone/>
            </a:pPr>
            <a:r>
              <a:rPr lang="en-US" sz="4000" i="1" dirty="0" smtClean="0">
                <a:solidFill>
                  <a:srgbClr val="FF0000"/>
                </a:solidFill>
                <a:latin typeface="+mj-lt"/>
              </a:rPr>
              <a:t>...</a:t>
            </a:r>
            <a:r>
              <a:rPr lang="en-US" sz="3600" i="1" dirty="0" smtClean="0">
                <a:solidFill>
                  <a:srgbClr val="FF0000"/>
                </a:solidFill>
                <a:latin typeface="+mj-lt"/>
              </a:rPr>
              <a:t>Predictable individual response</a:t>
            </a:r>
            <a:endParaRPr lang="en-US" sz="3600" dirty="0" smtClean="0">
              <a:solidFill>
                <a:srgbClr val="FF0000"/>
              </a:solidFill>
              <a:latin typeface="+mj-lt"/>
            </a:endParaRPr>
          </a:p>
        </p:txBody>
      </p:sp>
      <p:sp>
        <p:nvSpPr>
          <p:cNvPr id="4" name="TextBox 3"/>
          <p:cNvSpPr txBox="1"/>
          <p:nvPr/>
        </p:nvSpPr>
        <p:spPr>
          <a:xfrm>
            <a:off x="5638800" y="2667000"/>
            <a:ext cx="3124200" cy="1938338"/>
          </a:xfrm>
          <a:prstGeom prst="rect">
            <a:avLst/>
          </a:prstGeom>
          <a:solidFill>
            <a:srgbClr val="008000"/>
          </a:solidFill>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solidFill>
                  <a:srgbClr val="FFFFFF"/>
                </a:solidFill>
                <a:latin typeface="+mj-lt"/>
                <a:cs typeface="Britannic Bold"/>
              </a:rPr>
              <a:t>Some students’ behaviors improve (“respond” ); </a:t>
            </a:r>
          </a:p>
          <a:p>
            <a:pPr>
              <a:defRPr/>
            </a:pPr>
            <a:r>
              <a:rPr lang="en-US" dirty="0">
                <a:solidFill>
                  <a:srgbClr val="FFFFFF"/>
                </a:solidFill>
                <a:latin typeface="+mj-lt"/>
                <a:cs typeface="Britannic Bold"/>
              </a:rPr>
              <a:t>Other students’ behaviors continue…</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287019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381000"/>
            <a:ext cx="7772400" cy="1295400"/>
          </a:xfrm>
          <a:solidFill>
            <a:srgbClr val="008000"/>
          </a:solidFill>
        </p:spPr>
        <p:txBody>
          <a:bodyPr/>
          <a:lstStyle/>
          <a:p>
            <a:pPr eaLnBrk="1" hangingPunct="1"/>
            <a:r>
              <a:rPr lang="en-US" sz="4500" b="0" dirty="0">
                <a:solidFill>
                  <a:srgbClr val="FFFFFF"/>
                </a:solidFill>
              </a:rPr>
              <a:t>Reactive responses are predictable….</a:t>
            </a:r>
          </a:p>
        </p:txBody>
      </p:sp>
      <p:sp>
        <p:nvSpPr>
          <p:cNvPr id="80899" name="Rectangle 3"/>
          <p:cNvSpPr>
            <a:spLocks noGrp="1" noChangeArrowheads="1"/>
          </p:cNvSpPr>
          <p:nvPr>
            <p:ph type="body" idx="1"/>
          </p:nvPr>
        </p:nvSpPr>
        <p:spPr>
          <a:xfrm>
            <a:off x="685800" y="1828800"/>
            <a:ext cx="7848600" cy="4648200"/>
          </a:xfrm>
        </p:spPr>
        <p:txBody>
          <a:bodyPr/>
          <a:lstStyle/>
          <a:p>
            <a:pPr eaLnBrk="1" hangingPunct="1">
              <a:buFontTx/>
              <a:buNone/>
            </a:pPr>
            <a:r>
              <a:rPr lang="en-US" sz="2800" dirty="0">
                <a:latin typeface="+mj-lt"/>
              </a:rPr>
              <a:t>	</a:t>
            </a:r>
            <a:r>
              <a:rPr lang="en-US" dirty="0">
                <a:latin typeface="+mj-lt"/>
              </a:rPr>
              <a:t>When we experience</a:t>
            </a:r>
            <a:r>
              <a:rPr lang="en-US" dirty="0">
                <a:solidFill>
                  <a:srgbClr val="FF0000"/>
                </a:solidFill>
                <a:latin typeface="+mj-lt"/>
              </a:rPr>
              <a:t> aversive</a:t>
            </a:r>
            <a:r>
              <a:rPr lang="en-US" dirty="0">
                <a:latin typeface="+mj-lt"/>
              </a:rPr>
              <a:t> situation, we want select interventions that produce </a:t>
            </a:r>
            <a:r>
              <a:rPr lang="en-US" dirty="0">
                <a:solidFill>
                  <a:srgbClr val="FF0000"/>
                </a:solidFill>
                <a:latin typeface="+mj-lt"/>
              </a:rPr>
              <a:t>immediate relief</a:t>
            </a:r>
            <a:endParaRPr lang="en-US" dirty="0">
              <a:latin typeface="+mj-lt"/>
            </a:endParaRPr>
          </a:p>
          <a:p>
            <a:pPr lvl="1" eaLnBrk="1" hangingPunct="1"/>
            <a:r>
              <a:rPr lang="en-US" dirty="0">
                <a:latin typeface="+mj-lt"/>
              </a:rPr>
              <a:t>Remove </a:t>
            </a:r>
            <a:r>
              <a:rPr lang="en-US" dirty="0">
                <a:solidFill>
                  <a:srgbClr val="FF0000"/>
                </a:solidFill>
                <a:latin typeface="+mj-lt"/>
              </a:rPr>
              <a:t>student</a:t>
            </a:r>
          </a:p>
          <a:p>
            <a:pPr lvl="1" eaLnBrk="1" hangingPunct="1"/>
            <a:r>
              <a:rPr lang="en-US" dirty="0">
                <a:latin typeface="+mj-lt"/>
              </a:rPr>
              <a:t>Remove </a:t>
            </a:r>
            <a:r>
              <a:rPr lang="en-US" dirty="0">
                <a:solidFill>
                  <a:srgbClr val="FF0000"/>
                </a:solidFill>
                <a:latin typeface="+mj-lt"/>
              </a:rPr>
              <a:t>ourselves</a:t>
            </a:r>
            <a:r>
              <a:rPr lang="en-US" dirty="0">
                <a:latin typeface="+mj-lt"/>
              </a:rPr>
              <a:t> </a:t>
            </a:r>
          </a:p>
          <a:p>
            <a:pPr lvl="1" eaLnBrk="1" hangingPunct="1"/>
            <a:r>
              <a:rPr lang="en-US" dirty="0">
                <a:latin typeface="+mj-lt"/>
              </a:rPr>
              <a:t>Modify </a:t>
            </a:r>
            <a:r>
              <a:rPr lang="en-US" dirty="0">
                <a:solidFill>
                  <a:srgbClr val="FF0000"/>
                </a:solidFill>
                <a:latin typeface="+mj-lt"/>
              </a:rPr>
              <a:t>physical environment</a:t>
            </a:r>
          </a:p>
          <a:p>
            <a:pPr lvl="1" eaLnBrk="1" hangingPunct="1"/>
            <a:r>
              <a:rPr lang="en-US" dirty="0">
                <a:latin typeface="+mj-lt"/>
              </a:rPr>
              <a:t>Assign </a:t>
            </a:r>
            <a:r>
              <a:rPr lang="en-US" dirty="0">
                <a:solidFill>
                  <a:srgbClr val="FF0000"/>
                </a:solidFill>
                <a:latin typeface="+mj-lt"/>
              </a:rPr>
              <a:t>responsibility</a:t>
            </a:r>
            <a:r>
              <a:rPr lang="en-US" dirty="0">
                <a:latin typeface="+mj-lt"/>
              </a:rPr>
              <a:t> for change to student &amp;/or others</a:t>
            </a:r>
          </a:p>
        </p:txBody>
      </p:sp>
      <p:grpSp>
        <p:nvGrpSpPr>
          <p:cNvPr id="10" name="Group 5"/>
          <p:cNvGrpSpPr/>
          <p:nvPr/>
        </p:nvGrpSpPr>
        <p:grpSpPr>
          <a:xfrm>
            <a:off x="-140380" y="5333999"/>
            <a:ext cx="1588180" cy="1676401"/>
            <a:chOff x="-140380" y="5333999"/>
            <a:chExt cx="1588180" cy="1676401"/>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154583878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1325562"/>
          </a:xfrm>
          <a:solidFill>
            <a:srgbClr val="008000"/>
          </a:solidFill>
        </p:spPr>
        <p:txBody>
          <a:bodyPr/>
          <a:lstStyle/>
          <a:p>
            <a:pPr eaLnBrk="1" hangingPunct="1"/>
            <a:r>
              <a:rPr lang="en-US" sz="4000" b="1">
                <a:solidFill>
                  <a:srgbClr val="FFFFFF"/>
                </a:solidFill>
              </a:rPr>
              <a:t>When behavior still doesn’t improve, we “</a:t>
            </a:r>
            <a:r>
              <a:rPr lang="en-US" sz="4000" b="1" i="1">
                <a:solidFill>
                  <a:srgbClr val="FFFFFF"/>
                </a:solidFill>
              </a:rPr>
              <a:t>Get Tougher!”</a:t>
            </a:r>
            <a:endParaRPr lang="en-US" sz="4000" b="1">
              <a:solidFill>
                <a:srgbClr val="FFFFFF"/>
              </a:solidFill>
            </a:endParaRPr>
          </a:p>
        </p:txBody>
      </p:sp>
      <p:sp>
        <p:nvSpPr>
          <p:cNvPr id="82947" name="Rectangle 3"/>
          <p:cNvSpPr>
            <a:spLocks noGrp="1" noChangeArrowheads="1"/>
          </p:cNvSpPr>
          <p:nvPr>
            <p:ph type="body" idx="1"/>
          </p:nvPr>
        </p:nvSpPr>
        <p:spPr>
          <a:xfrm>
            <a:off x="685800" y="1905000"/>
            <a:ext cx="8153400" cy="4648200"/>
          </a:xfrm>
        </p:spPr>
        <p:txBody>
          <a:bodyPr/>
          <a:lstStyle/>
          <a:p>
            <a:pPr eaLnBrk="1" hangingPunct="1">
              <a:lnSpc>
                <a:spcPct val="90000"/>
              </a:lnSpc>
              <a:buClr>
                <a:schemeClr val="tx2"/>
              </a:buClr>
            </a:pPr>
            <a:r>
              <a:rPr lang="en-US" sz="3600" dirty="0" smtClean="0">
                <a:latin typeface="+mj-lt"/>
              </a:rPr>
              <a:t>Give additional and more </a:t>
            </a:r>
            <a:r>
              <a:rPr lang="en-US" sz="3600" dirty="0" smtClean="0">
                <a:solidFill>
                  <a:srgbClr val="FF0000"/>
                </a:solidFill>
                <a:latin typeface="+mj-lt"/>
              </a:rPr>
              <a:t>“aversive” </a:t>
            </a:r>
            <a:r>
              <a:rPr lang="en-US" sz="3600" dirty="0" smtClean="0">
                <a:solidFill>
                  <a:srgbClr val="000000"/>
                </a:solidFill>
                <a:latin typeface="+mj-lt"/>
              </a:rPr>
              <a:t>consequences</a:t>
            </a:r>
          </a:p>
          <a:p>
            <a:pPr lvl="1" eaLnBrk="1" hangingPunct="1">
              <a:lnSpc>
                <a:spcPct val="90000"/>
              </a:lnSpc>
              <a:buClr>
                <a:schemeClr val="tx2"/>
              </a:buClr>
            </a:pPr>
            <a:r>
              <a:rPr lang="en-US" sz="3000" dirty="0" smtClean="0">
                <a:latin typeface="+mj-lt"/>
              </a:rPr>
              <a:t>Repeat “NO” louder</a:t>
            </a:r>
          </a:p>
          <a:p>
            <a:pPr lvl="1" eaLnBrk="1" hangingPunct="1">
              <a:lnSpc>
                <a:spcPct val="90000"/>
              </a:lnSpc>
              <a:buClr>
                <a:schemeClr val="tx2"/>
              </a:buClr>
            </a:pPr>
            <a:r>
              <a:rPr lang="en-US" sz="3000" dirty="0" smtClean="0">
                <a:latin typeface="+mj-lt"/>
              </a:rPr>
              <a:t>Move closer and point</a:t>
            </a:r>
          </a:p>
          <a:p>
            <a:pPr lvl="1" eaLnBrk="1" hangingPunct="1">
              <a:lnSpc>
                <a:spcPct val="90000"/>
              </a:lnSpc>
              <a:buClr>
                <a:schemeClr val="tx2"/>
              </a:buClr>
            </a:pPr>
            <a:r>
              <a:rPr lang="en-US" sz="3000" dirty="0" smtClean="0">
                <a:latin typeface="+mj-lt"/>
              </a:rPr>
              <a:t>Complete ODR</a:t>
            </a:r>
          </a:p>
          <a:p>
            <a:pPr lvl="1" eaLnBrk="1" hangingPunct="1">
              <a:lnSpc>
                <a:spcPct val="90000"/>
              </a:lnSpc>
              <a:buClr>
                <a:schemeClr val="tx2"/>
              </a:buClr>
            </a:pPr>
            <a:r>
              <a:rPr lang="en-US" sz="3000" dirty="0" smtClean="0">
                <a:latin typeface="+mj-lt"/>
              </a:rPr>
              <a:t>Threaten and establish bottom line</a:t>
            </a:r>
          </a:p>
          <a:p>
            <a:pPr lvl="1" eaLnBrk="1" hangingPunct="1">
              <a:lnSpc>
                <a:spcPct val="90000"/>
              </a:lnSpc>
              <a:buClr>
                <a:schemeClr val="tx2"/>
              </a:buClr>
            </a:pPr>
            <a:r>
              <a:rPr lang="en-US" sz="3000" dirty="0" smtClean="0">
                <a:latin typeface="+mj-lt"/>
              </a:rPr>
              <a:t>Send to in-school detention</a:t>
            </a:r>
          </a:p>
        </p:txBody>
      </p:sp>
      <p:sp>
        <p:nvSpPr>
          <p:cNvPr id="4" name="TextBox 3"/>
          <p:cNvSpPr txBox="1"/>
          <p:nvPr/>
        </p:nvSpPr>
        <p:spPr>
          <a:xfrm>
            <a:off x="5791200" y="2514600"/>
            <a:ext cx="3352800" cy="1938338"/>
          </a:xfrm>
          <a:prstGeom prst="rect">
            <a:avLst/>
          </a:prstGeom>
          <a:solidFill>
            <a:srgbClr val="008000"/>
          </a:solidFill>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solidFill>
                  <a:srgbClr val="FFFFFF"/>
                </a:solidFill>
                <a:latin typeface="+mj-lt"/>
                <a:cs typeface="Britannic Bold"/>
              </a:rPr>
              <a:t>Again, some students’ behaviors improve (“respond” ); </a:t>
            </a:r>
          </a:p>
          <a:p>
            <a:pPr>
              <a:defRPr/>
            </a:pPr>
            <a:r>
              <a:rPr lang="en-US" dirty="0">
                <a:solidFill>
                  <a:srgbClr val="FFFFFF"/>
                </a:solidFill>
                <a:latin typeface="+mj-lt"/>
                <a:cs typeface="Britannic Bold"/>
              </a:rPr>
              <a:t>Other students’ behaviors continue…</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45141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1325562"/>
          </a:xfrm>
          <a:solidFill>
            <a:srgbClr val="008000"/>
          </a:solidFill>
        </p:spPr>
        <p:txBody>
          <a:bodyPr/>
          <a:lstStyle/>
          <a:p>
            <a:pPr eaLnBrk="1" hangingPunct="1"/>
            <a:r>
              <a:rPr lang="en-US" sz="3600" b="1" dirty="0">
                <a:solidFill>
                  <a:srgbClr val="FFFFFF"/>
                </a:solidFill>
              </a:rPr>
              <a:t>When behavior still doesn’t improve, we “</a:t>
            </a:r>
            <a:r>
              <a:rPr lang="en-US" sz="3600" b="1" i="1" dirty="0">
                <a:solidFill>
                  <a:srgbClr val="FFFFFF"/>
                </a:solidFill>
              </a:rPr>
              <a:t>Get Even Tougher!”</a:t>
            </a:r>
            <a:endParaRPr lang="en-US" sz="3600" b="1" dirty="0">
              <a:solidFill>
                <a:srgbClr val="FFFFFF"/>
              </a:solidFill>
            </a:endParaRPr>
          </a:p>
        </p:txBody>
      </p:sp>
      <p:sp>
        <p:nvSpPr>
          <p:cNvPr id="84995" name="Rectangle 3"/>
          <p:cNvSpPr>
            <a:spLocks noGrp="1" noChangeArrowheads="1"/>
          </p:cNvSpPr>
          <p:nvPr>
            <p:ph type="body" idx="1"/>
          </p:nvPr>
        </p:nvSpPr>
        <p:spPr>
          <a:xfrm>
            <a:off x="685800" y="1905000"/>
            <a:ext cx="8153400" cy="4648200"/>
          </a:xfrm>
        </p:spPr>
        <p:txBody>
          <a:bodyPr/>
          <a:lstStyle/>
          <a:p>
            <a:pPr eaLnBrk="1" hangingPunct="1"/>
            <a:r>
              <a:rPr lang="en-US" dirty="0" smtClean="0">
                <a:latin typeface="+mj-lt"/>
              </a:rPr>
              <a:t>Increase intensity, frequency, and duration of “</a:t>
            </a:r>
            <a:r>
              <a:rPr lang="en-US" dirty="0" smtClean="0">
                <a:solidFill>
                  <a:srgbClr val="FF0000"/>
                </a:solidFill>
                <a:latin typeface="+mj-lt"/>
              </a:rPr>
              <a:t>aversive</a:t>
            </a:r>
            <a:r>
              <a:rPr lang="en-US" dirty="0" smtClean="0">
                <a:latin typeface="+mj-lt"/>
              </a:rPr>
              <a:t>” consequences</a:t>
            </a:r>
          </a:p>
          <a:p>
            <a:pPr lvl="1" eaLnBrk="1" hangingPunct="1"/>
            <a:r>
              <a:rPr lang="en-US" dirty="0" smtClean="0">
                <a:latin typeface="+mj-lt"/>
              </a:rPr>
              <a:t>Zero tolerance policies</a:t>
            </a:r>
          </a:p>
          <a:p>
            <a:pPr lvl="1" eaLnBrk="1" hangingPunct="1"/>
            <a:r>
              <a:rPr lang="en-US" dirty="0" smtClean="0">
                <a:latin typeface="+mj-lt"/>
              </a:rPr>
              <a:t>Increased monitoring and security</a:t>
            </a:r>
          </a:p>
          <a:p>
            <a:pPr lvl="1" eaLnBrk="1" hangingPunct="1"/>
            <a:r>
              <a:rPr lang="en-US" dirty="0" smtClean="0">
                <a:latin typeface="+mj-lt"/>
              </a:rPr>
              <a:t>Physically assist or intervene</a:t>
            </a:r>
          </a:p>
          <a:p>
            <a:pPr lvl="1" eaLnBrk="1" hangingPunct="1"/>
            <a:r>
              <a:rPr lang="en-US" dirty="0" smtClean="0">
                <a:latin typeface="+mj-lt"/>
              </a:rPr>
              <a:t>Give out of school suspension</a:t>
            </a:r>
          </a:p>
          <a:p>
            <a:pPr eaLnBrk="1" hangingPunct="1">
              <a:buFontTx/>
              <a:buNone/>
            </a:pPr>
            <a:endParaRPr lang="en-US" sz="3600" dirty="0" smtClean="0">
              <a:latin typeface="+mj-lt"/>
            </a:endParaRPr>
          </a:p>
        </p:txBody>
      </p:sp>
      <p:sp>
        <p:nvSpPr>
          <p:cNvPr id="4" name="TextBox 3"/>
          <p:cNvSpPr txBox="1"/>
          <p:nvPr/>
        </p:nvSpPr>
        <p:spPr>
          <a:xfrm>
            <a:off x="5791200" y="4995863"/>
            <a:ext cx="3352800" cy="1938337"/>
          </a:xfrm>
          <a:prstGeom prst="rect">
            <a:avLst/>
          </a:prstGeom>
          <a:solidFill>
            <a:srgbClr val="008000"/>
          </a:solidFill>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solidFill>
                  <a:srgbClr val="FFFFFF"/>
                </a:solidFill>
                <a:latin typeface="+mj-lt"/>
                <a:cs typeface="Britannic Bold"/>
              </a:rPr>
              <a:t>Behavior escalates in intensity, frequency, and duration to levels that interfere with teaching and learning</a:t>
            </a: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637124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
          <p:cNvGrpSpPr/>
          <p:nvPr/>
        </p:nvGrpSpPr>
        <p:grpSpPr>
          <a:xfrm>
            <a:off x="-140380" y="5333999"/>
            <a:ext cx="1588180" cy="1676401"/>
            <a:chOff x="-140380" y="5333999"/>
            <a:chExt cx="1588180" cy="1676401"/>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sp>
        <p:nvSpPr>
          <p:cNvPr id="87042" name="Rectangle 2"/>
          <p:cNvSpPr>
            <a:spLocks noGrp="1" noChangeArrowheads="1"/>
          </p:cNvSpPr>
          <p:nvPr>
            <p:ph type="title"/>
          </p:nvPr>
        </p:nvSpPr>
        <p:spPr>
          <a:xfrm>
            <a:off x="381000" y="228600"/>
            <a:ext cx="8534400" cy="1477962"/>
          </a:xfrm>
          <a:solidFill>
            <a:srgbClr val="008000"/>
          </a:solidFill>
        </p:spPr>
        <p:txBody>
          <a:bodyPr/>
          <a:lstStyle/>
          <a:p>
            <a:pPr eaLnBrk="1" hangingPunct="1"/>
            <a:r>
              <a:rPr lang="en-US" sz="3600" b="1" i="1">
                <a:solidFill>
                  <a:srgbClr val="FFFFFF"/>
                </a:solidFill>
              </a:rPr>
              <a:t>Erroneous assumptions that </a:t>
            </a:r>
            <a:r>
              <a:rPr lang="en-US" sz="4000" b="1" i="1">
                <a:solidFill>
                  <a:srgbClr val="FFFFFF"/>
                </a:solidFill>
              </a:rPr>
              <a:t>…</a:t>
            </a:r>
          </a:p>
        </p:txBody>
      </p:sp>
      <p:sp>
        <p:nvSpPr>
          <p:cNvPr id="87043" name="Rectangle 3"/>
          <p:cNvSpPr>
            <a:spLocks noGrp="1" noChangeArrowheads="1"/>
          </p:cNvSpPr>
          <p:nvPr>
            <p:ph type="body" idx="1"/>
          </p:nvPr>
        </p:nvSpPr>
        <p:spPr>
          <a:xfrm>
            <a:off x="914400" y="1981200"/>
            <a:ext cx="7543800" cy="4114800"/>
          </a:xfrm>
        </p:spPr>
        <p:txBody>
          <a:bodyPr/>
          <a:lstStyle/>
          <a:p>
            <a:pPr eaLnBrk="1" hangingPunct="1"/>
            <a:r>
              <a:rPr lang="en-US" dirty="0">
                <a:latin typeface="+mj-lt"/>
              </a:rPr>
              <a:t>….student is </a:t>
            </a:r>
            <a:r>
              <a:rPr lang="en-US" dirty="0">
                <a:solidFill>
                  <a:srgbClr val="FF0000"/>
                </a:solidFill>
                <a:latin typeface="+mj-lt"/>
              </a:rPr>
              <a:t>inherently</a:t>
            </a:r>
            <a:r>
              <a:rPr lang="en-US" dirty="0">
                <a:latin typeface="+mj-lt"/>
              </a:rPr>
              <a:t> “bad”</a:t>
            </a:r>
          </a:p>
          <a:p>
            <a:pPr eaLnBrk="1" hangingPunct="1"/>
            <a:r>
              <a:rPr lang="en-US" dirty="0">
                <a:latin typeface="+mj-lt"/>
              </a:rPr>
              <a:t>…student must </a:t>
            </a:r>
            <a:r>
              <a:rPr lang="en-US" dirty="0">
                <a:solidFill>
                  <a:srgbClr val="FF0000"/>
                </a:solidFill>
                <a:latin typeface="+mj-lt"/>
              </a:rPr>
              <a:t>prove </a:t>
            </a:r>
            <a:r>
              <a:rPr lang="en-US" dirty="0">
                <a:latin typeface="+mj-lt"/>
              </a:rPr>
              <a:t>they deserve to be part of class</a:t>
            </a:r>
          </a:p>
          <a:p>
            <a:pPr eaLnBrk="1" hangingPunct="1"/>
            <a:r>
              <a:rPr lang="en-US" dirty="0">
                <a:latin typeface="+mj-lt"/>
              </a:rPr>
              <a:t>…</a:t>
            </a:r>
            <a:r>
              <a:rPr lang="en-US" dirty="0">
                <a:solidFill>
                  <a:srgbClr val="FF0000"/>
                </a:solidFill>
                <a:latin typeface="+mj-lt"/>
              </a:rPr>
              <a:t>aversive </a:t>
            </a:r>
            <a:r>
              <a:rPr lang="en-US" dirty="0">
                <a:latin typeface="+mj-lt"/>
              </a:rPr>
              <a:t>consequences </a:t>
            </a:r>
            <a:r>
              <a:rPr lang="en-US" dirty="0">
                <a:solidFill>
                  <a:srgbClr val="FF0000"/>
                </a:solidFill>
                <a:latin typeface="+mj-lt"/>
              </a:rPr>
              <a:t>teach</a:t>
            </a:r>
          </a:p>
          <a:p>
            <a:pPr eaLnBrk="1" hangingPunct="1"/>
            <a:r>
              <a:rPr lang="en-US" dirty="0">
                <a:latin typeface="+mj-lt"/>
              </a:rPr>
              <a:t>…some kids improve (even temporarily), so all will</a:t>
            </a:r>
          </a:p>
          <a:p>
            <a:pPr eaLnBrk="1" hangingPunct="1"/>
            <a:r>
              <a:rPr lang="en-US" dirty="0">
                <a:latin typeface="+mj-lt"/>
              </a:rPr>
              <a:t>…will be </a:t>
            </a:r>
            <a:r>
              <a:rPr lang="en-US" dirty="0">
                <a:solidFill>
                  <a:srgbClr val="FF0000"/>
                </a:solidFill>
                <a:latin typeface="+mj-lt"/>
              </a:rPr>
              <a:t>better tomorrow</a:t>
            </a:r>
            <a:r>
              <a:rPr lang="en-US" dirty="0">
                <a:latin typeface="+mj-lt"/>
              </a:rPr>
              <a:t>…</a:t>
            </a:r>
          </a:p>
        </p:txBody>
      </p:sp>
    </p:spTree>
    <p:extLst>
      <p:ext uri="{BB962C8B-B14F-4D97-AF65-F5344CB8AC3E}">
        <p14:creationId xmlns:p14="http://schemas.microsoft.com/office/powerpoint/2010/main" val="19351538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4638"/>
            <a:ext cx="8229600" cy="1401762"/>
          </a:xfrm>
          <a:solidFill>
            <a:srgbClr val="008000"/>
          </a:solidFill>
        </p:spPr>
        <p:txBody>
          <a:bodyPr/>
          <a:lstStyle/>
          <a:p>
            <a:pPr eaLnBrk="1" hangingPunct="1"/>
            <a:r>
              <a:rPr lang="en-US" b="1" i="1" dirty="0">
                <a:solidFill>
                  <a:srgbClr val="FFFFFF"/>
                </a:solidFill>
              </a:rPr>
              <a:t>But….false sense of safety/security!</a:t>
            </a:r>
          </a:p>
        </p:txBody>
      </p:sp>
      <p:sp>
        <p:nvSpPr>
          <p:cNvPr id="89091" name="Rectangle 3"/>
          <p:cNvSpPr>
            <a:spLocks noGrp="1" noChangeArrowheads="1"/>
          </p:cNvSpPr>
          <p:nvPr>
            <p:ph type="body" idx="1"/>
          </p:nvPr>
        </p:nvSpPr>
        <p:spPr>
          <a:xfrm>
            <a:off x="914400" y="1981200"/>
            <a:ext cx="7924800" cy="3886200"/>
          </a:xfrm>
        </p:spPr>
        <p:txBody>
          <a:bodyPr/>
          <a:lstStyle/>
          <a:p>
            <a:pPr eaLnBrk="1" hangingPunct="1">
              <a:lnSpc>
                <a:spcPct val="90000"/>
              </a:lnSpc>
            </a:pPr>
            <a:r>
              <a:rPr lang="en-US" dirty="0">
                <a:latin typeface="+mj-lt"/>
              </a:rPr>
              <a:t>Fosters environments of </a:t>
            </a:r>
            <a:r>
              <a:rPr lang="en-US" dirty="0">
                <a:solidFill>
                  <a:srgbClr val="FF0000"/>
                </a:solidFill>
                <a:latin typeface="+mj-lt"/>
              </a:rPr>
              <a:t>control</a:t>
            </a:r>
          </a:p>
          <a:p>
            <a:pPr eaLnBrk="1" hangingPunct="1">
              <a:lnSpc>
                <a:spcPct val="90000"/>
              </a:lnSpc>
            </a:pPr>
            <a:r>
              <a:rPr lang="en-US" dirty="0">
                <a:latin typeface="+mj-lt"/>
              </a:rPr>
              <a:t>Triggers &amp; reinforces </a:t>
            </a:r>
            <a:r>
              <a:rPr lang="en-US" dirty="0">
                <a:solidFill>
                  <a:srgbClr val="FF0000"/>
                </a:solidFill>
                <a:latin typeface="+mj-lt"/>
              </a:rPr>
              <a:t>antisocial</a:t>
            </a:r>
            <a:r>
              <a:rPr lang="en-US" dirty="0">
                <a:latin typeface="+mj-lt"/>
              </a:rPr>
              <a:t> behavior </a:t>
            </a:r>
          </a:p>
          <a:p>
            <a:pPr eaLnBrk="1" hangingPunct="1">
              <a:lnSpc>
                <a:spcPct val="90000"/>
              </a:lnSpc>
            </a:pPr>
            <a:r>
              <a:rPr lang="en-US" dirty="0">
                <a:latin typeface="+mj-lt"/>
              </a:rPr>
              <a:t>Shifts accountability </a:t>
            </a:r>
            <a:r>
              <a:rPr lang="en-US" dirty="0">
                <a:solidFill>
                  <a:srgbClr val="FF0000"/>
                </a:solidFill>
                <a:latin typeface="+mj-lt"/>
              </a:rPr>
              <a:t>away</a:t>
            </a:r>
            <a:r>
              <a:rPr lang="en-US" dirty="0">
                <a:latin typeface="+mj-lt"/>
              </a:rPr>
              <a:t> from school</a:t>
            </a:r>
          </a:p>
          <a:p>
            <a:pPr eaLnBrk="1" hangingPunct="1">
              <a:lnSpc>
                <a:spcPct val="90000"/>
              </a:lnSpc>
              <a:buClr>
                <a:schemeClr val="tx1"/>
              </a:buClr>
            </a:pPr>
            <a:r>
              <a:rPr lang="en-US" dirty="0">
                <a:solidFill>
                  <a:srgbClr val="FF0000"/>
                </a:solidFill>
                <a:latin typeface="+mj-lt"/>
              </a:rPr>
              <a:t>Devalues</a:t>
            </a:r>
            <a:r>
              <a:rPr lang="en-US" dirty="0">
                <a:latin typeface="+mj-lt"/>
              </a:rPr>
              <a:t> child-adult relationship</a:t>
            </a:r>
          </a:p>
          <a:p>
            <a:pPr eaLnBrk="1" hangingPunct="1">
              <a:lnSpc>
                <a:spcPct val="90000"/>
              </a:lnSpc>
              <a:buClr>
                <a:schemeClr val="tx1"/>
              </a:buClr>
            </a:pPr>
            <a:r>
              <a:rPr lang="en-US" dirty="0">
                <a:solidFill>
                  <a:srgbClr val="FF0000"/>
                </a:solidFill>
                <a:latin typeface="+mj-lt"/>
              </a:rPr>
              <a:t>Weakens</a:t>
            </a:r>
            <a:r>
              <a:rPr lang="en-US" dirty="0">
                <a:latin typeface="+mj-lt"/>
              </a:rPr>
              <a:t> relationship between academic &amp; social behavior programming</a:t>
            </a:r>
          </a:p>
        </p:txBody>
      </p:sp>
      <p:grpSp>
        <p:nvGrpSpPr>
          <p:cNvPr id="10" name="Group 5"/>
          <p:cNvGrpSpPr/>
          <p:nvPr/>
        </p:nvGrpSpPr>
        <p:grpSpPr>
          <a:xfrm>
            <a:off x="-140380" y="5333999"/>
            <a:ext cx="1588180" cy="1676401"/>
            <a:chOff x="-140380" y="5333999"/>
            <a:chExt cx="1588180" cy="1676401"/>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spTree>
    <p:extLst>
      <p:ext uri="{BB962C8B-B14F-4D97-AF65-F5344CB8AC3E}">
        <p14:creationId xmlns:p14="http://schemas.microsoft.com/office/powerpoint/2010/main" val="1428012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noFill/>
          <a:ln>
            <a:noFill/>
          </a:ln>
        </p:spPr>
        <p:txBody>
          <a:bodyPr/>
          <a:lstStyle/>
          <a:p>
            <a:pPr eaLnBrk="1" hangingPunct="1">
              <a:lnSpc>
                <a:spcPct val="90000"/>
              </a:lnSpc>
            </a:pPr>
            <a:r>
              <a:rPr lang="en-US" sz="2800" dirty="0" smtClean="0">
                <a:latin typeface="+mj-lt"/>
              </a:rPr>
              <a:t>Overview of NEPBIS School-Wide Training</a:t>
            </a:r>
          </a:p>
          <a:p>
            <a:pPr eaLnBrk="1" hangingPunct="1">
              <a:lnSpc>
                <a:spcPct val="90000"/>
              </a:lnSpc>
            </a:pPr>
            <a:endParaRPr lang="en-US" sz="900" dirty="0" smtClean="0">
              <a:latin typeface="+mj-lt"/>
            </a:endParaRPr>
          </a:p>
          <a:p>
            <a:pPr eaLnBrk="1" hangingPunct="1">
              <a:lnSpc>
                <a:spcPct val="90000"/>
              </a:lnSpc>
            </a:pPr>
            <a:r>
              <a:rPr lang="en-US" sz="2800" dirty="0" smtClean="0">
                <a:latin typeface="+mj-lt"/>
              </a:rPr>
              <a:t>Overview of PBIS/SWPBIS </a:t>
            </a:r>
          </a:p>
          <a:p>
            <a:pPr lvl="1" eaLnBrk="1" hangingPunct="1">
              <a:lnSpc>
                <a:spcPct val="90000"/>
              </a:lnSpc>
            </a:pPr>
            <a:r>
              <a:rPr lang="en-US" sz="2400" dirty="0" smtClean="0">
                <a:latin typeface="+mj-lt"/>
              </a:rPr>
              <a:t>Why SWPBIS?</a:t>
            </a:r>
          </a:p>
          <a:p>
            <a:pPr lvl="1" eaLnBrk="1" hangingPunct="1">
              <a:lnSpc>
                <a:spcPct val="90000"/>
              </a:lnSpc>
            </a:pPr>
            <a:r>
              <a:rPr lang="en-US" sz="2400" dirty="0" smtClean="0">
                <a:latin typeface="+mj-lt"/>
              </a:rPr>
              <a:t>What is SWPBIS?</a:t>
            </a:r>
          </a:p>
          <a:p>
            <a:pPr lvl="1" eaLnBrk="1" hangingPunct="1">
              <a:lnSpc>
                <a:spcPct val="90000"/>
              </a:lnSpc>
            </a:pPr>
            <a:r>
              <a:rPr lang="en-US" sz="2400" dirty="0" smtClean="0">
                <a:latin typeface="+mj-lt"/>
              </a:rPr>
              <a:t>Critical Features</a:t>
            </a:r>
          </a:p>
          <a:p>
            <a:pPr lvl="1" eaLnBrk="1" hangingPunct="1">
              <a:lnSpc>
                <a:spcPct val="90000"/>
              </a:lnSpc>
            </a:pPr>
            <a:r>
              <a:rPr lang="en-US" sz="2400" dirty="0" smtClean="0">
                <a:latin typeface="+mj-lt"/>
              </a:rPr>
              <a:t>Evidence Based Behavioral Interventions</a:t>
            </a:r>
          </a:p>
          <a:p>
            <a:pPr lvl="1" eaLnBrk="1" hangingPunct="1">
              <a:lnSpc>
                <a:spcPct val="90000"/>
              </a:lnSpc>
            </a:pPr>
            <a:r>
              <a:rPr lang="en-US" sz="2400" dirty="0" smtClean="0">
                <a:latin typeface="+mj-lt"/>
              </a:rPr>
              <a:t>Continuum of Behavior Support</a:t>
            </a:r>
          </a:p>
          <a:p>
            <a:pPr lvl="1" eaLnBrk="1" hangingPunct="1">
              <a:lnSpc>
                <a:spcPct val="90000"/>
              </a:lnSpc>
            </a:pPr>
            <a:r>
              <a:rPr lang="en-US" sz="2400" dirty="0" smtClean="0">
                <a:latin typeface="+mj-lt"/>
              </a:rPr>
              <a:t>SWPBIS Team Implementation Process</a:t>
            </a:r>
          </a:p>
          <a:p>
            <a:pPr eaLnBrk="1" hangingPunct="1">
              <a:lnSpc>
                <a:spcPct val="90000"/>
              </a:lnSpc>
            </a:pPr>
            <a:endParaRPr lang="en-US" sz="900" dirty="0" smtClean="0">
              <a:latin typeface="+mj-lt"/>
            </a:endParaRPr>
          </a:p>
          <a:p>
            <a:pPr eaLnBrk="1" hangingPunct="1">
              <a:lnSpc>
                <a:spcPct val="90000"/>
              </a:lnSpc>
            </a:pPr>
            <a:r>
              <a:rPr lang="en-US" sz="2800" dirty="0" smtClean="0">
                <a:latin typeface="+mj-lt"/>
              </a:rPr>
              <a:t>Getting Started with SWPBIS (steps 1-3)</a:t>
            </a:r>
          </a:p>
          <a:p>
            <a:pPr eaLnBrk="1" hangingPunct="1">
              <a:lnSpc>
                <a:spcPct val="90000"/>
              </a:lnSpc>
            </a:pPr>
            <a:endParaRPr lang="en-US" sz="900" dirty="0" smtClean="0">
              <a:latin typeface="+mj-lt"/>
            </a:endParaRPr>
          </a:p>
          <a:p>
            <a:pPr eaLnBrk="1" hangingPunct="1">
              <a:lnSpc>
                <a:spcPct val="90000"/>
              </a:lnSpc>
            </a:pPr>
            <a:r>
              <a:rPr lang="en-US" sz="2800" dirty="0" smtClean="0">
                <a:latin typeface="+mj-lt"/>
              </a:rPr>
              <a:t>Action Planning</a:t>
            </a: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solidFill>
            <a:srgbClr val="008000"/>
          </a:solidFill>
        </p:spPr>
        <p:txBody>
          <a:bodyPr>
            <a:normAutofit fontScale="90000"/>
          </a:bodyPr>
          <a:lstStyle/>
          <a:p>
            <a:pPr eaLnBrk="1" hangingPunct="1"/>
            <a:r>
              <a:rPr lang="en-US" sz="4000" b="1" dirty="0">
                <a:solidFill>
                  <a:srgbClr val="FFFFFF"/>
                </a:solidFill>
              </a:rPr>
              <a:t>Science of behavior has taught us that students….</a:t>
            </a:r>
          </a:p>
        </p:txBody>
      </p:sp>
      <p:sp>
        <p:nvSpPr>
          <p:cNvPr id="415747" name="Rectangle 3"/>
          <p:cNvSpPr>
            <a:spLocks noGrp="1" noChangeArrowheads="1"/>
          </p:cNvSpPr>
          <p:nvPr>
            <p:ph type="body" idx="1"/>
          </p:nvPr>
        </p:nvSpPr>
        <p:spPr>
          <a:xfrm>
            <a:off x="457200" y="1752600"/>
            <a:ext cx="8458200" cy="4724400"/>
          </a:xfrm>
        </p:spPr>
        <p:txBody>
          <a:bodyPr/>
          <a:lstStyle/>
          <a:p>
            <a:pPr eaLnBrk="1" hangingPunct="1">
              <a:lnSpc>
                <a:spcPct val="90000"/>
              </a:lnSpc>
            </a:pPr>
            <a:r>
              <a:rPr lang="en-US" dirty="0">
                <a:latin typeface="+mj-lt"/>
              </a:rPr>
              <a:t>…are </a:t>
            </a:r>
            <a:r>
              <a:rPr lang="en-US" dirty="0">
                <a:solidFill>
                  <a:srgbClr val="FF0000"/>
                </a:solidFill>
                <a:latin typeface="+mj-lt"/>
              </a:rPr>
              <a:t>NOT</a:t>
            </a:r>
            <a:r>
              <a:rPr lang="en-US" dirty="0">
                <a:latin typeface="+mj-lt"/>
              </a:rPr>
              <a:t> born with “bad behaviors”</a:t>
            </a:r>
          </a:p>
          <a:p>
            <a:pPr eaLnBrk="1" hangingPunct="1">
              <a:lnSpc>
                <a:spcPct val="90000"/>
              </a:lnSpc>
            </a:pPr>
            <a:r>
              <a:rPr lang="en-US" dirty="0">
                <a:latin typeface="+mj-lt"/>
              </a:rPr>
              <a:t>…do </a:t>
            </a:r>
            <a:r>
              <a:rPr lang="en-US" dirty="0">
                <a:solidFill>
                  <a:srgbClr val="FF0000"/>
                </a:solidFill>
                <a:latin typeface="+mj-lt"/>
              </a:rPr>
              <a:t>NOT</a:t>
            </a:r>
            <a:r>
              <a:rPr lang="en-US" dirty="0">
                <a:latin typeface="+mj-lt"/>
              </a:rPr>
              <a:t> learn when presented contingent aversive </a:t>
            </a:r>
            <a:r>
              <a:rPr lang="en-US" dirty="0" smtClean="0">
                <a:latin typeface="+mj-lt"/>
              </a:rPr>
              <a:t>consequences</a:t>
            </a:r>
          </a:p>
          <a:p>
            <a:pPr marL="0" indent="0" eaLnBrk="1" hangingPunct="1">
              <a:lnSpc>
                <a:spcPct val="90000"/>
              </a:lnSpc>
              <a:buNone/>
            </a:pPr>
            <a:endParaRPr lang="en-US" sz="3000" i="1" dirty="0">
              <a:latin typeface="+mj-lt"/>
            </a:endParaRPr>
          </a:p>
          <a:p>
            <a:pPr eaLnBrk="1" hangingPunct="1">
              <a:lnSpc>
                <a:spcPct val="90000"/>
              </a:lnSpc>
              <a:buFontTx/>
              <a:buNone/>
            </a:pPr>
            <a:r>
              <a:rPr lang="en-US" sz="3000" i="1" dirty="0">
                <a:latin typeface="+mj-lt"/>
              </a:rPr>
              <a:t>	...</a:t>
            </a:r>
            <a:r>
              <a:rPr lang="en-US" sz="3600" i="1" dirty="0">
                <a:latin typeface="+mj-lt"/>
              </a:rPr>
              <a:t>DO LEARN better ways of behaving by being </a:t>
            </a:r>
            <a:r>
              <a:rPr lang="en-US" sz="3600" b="1" i="1" dirty="0">
                <a:solidFill>
                  <a:srgbClr val="FF0000"/>
                </a:solidFill>
                <a:latin typeface="+mj-lt"/>
              </a:rPr>
              <a:t>taught directly &amp; receiving positive feedback</a:t>
            </a:r>
            <a:endParaRPr lang="en-US" sz="3600" dirty="0">
              <a:latin typeface="+mj-lt"/>
            </a:endParaRPr>
          </a:p>
        </p:txBody>
      </p:sp>
      <p:sp>
        <p:nvSpPr>
          <p:cNvPr id="5" name="Rectangle 4"/>
          <p:cNvSpPr/>
          <p:nvPr/>
        </p:nvSpPr>
        <p:spPr>
          <a:xfrm>
            <a:off x="589045" y="2116525"/>
            <a:ext cx="7768028" cy="23557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The power of SWPBIS is not in the rewards, it is in the teaching!</a:t>
            </a:r>
            <a:endParaRPr lang="en-US" sz="3200" dirty="0">
              <a:solidFill>
                <a:schemeClr val="tx1"/>
              </a:solidFill>
            </a:endParaRPr>
          </a:p>
        </p:txBody>
      </p:sp>
    </p:spTree>
    <p:extLst>
      <p:ext uri="{BB962C8B-B14F-4D97-AF65-F5344CB8AC3E}">
        <p14:creationId xmlns:p14="http://schemas.microsoft.com/office/powerpoint/2010/main" val="1654718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5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57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91628">
            <a:off x="898323" y="3045732"/>
            <a:ext cx="3599956" cy="2419018"/>
          </a:xfrm>
          <a:prstGeom prst="rect">
            <a:avLst/>
          </a:prstGeom>
        </p:spPr>
      </p:pic>
      <p:pic>
        <p:nvPicPr>
          <p:cNvPr id="3" name="Picture 2"/>
          <p:cNvPicPr>
            <a:picLocks noChangeAspect="1"/>
          </p:cNvPicPr>
          <p:nvPr/>
        </p:nvPicPr>
        <p:blipFill>
          <a:blip r:embed="rId4"/>
          <a:stretch>
            <a:fillRect/>
          </a:stretch>
        </p:blipFill>
        <p:spPr>
          <a:xfrm rot="21126573">
            <a:off x="148672" y="374929"/>
            <a:ext cx="4285064" cy="2461485"/>
          </a:xfrm>
          <a:prstGeom prst="rect">
            <a:avLst/>
          </a:prstGeom>
        </p:spPr>
      </p:pic>
      <p:pic>
        <p:nvPicPr>
          <p:cNvPr id="4" name="Picture 3"/>
          <p:cNvPicPr>
            <a:picLocks noChangeAspect="1"/>
          </p:cNvPicPr>
          <p:nvPr/>
        </p:nvPicPr>
        <p:blipFill>
          <a:blip r:embed="rId5"/>
          <a:stretch>
            <a:fillRect/>
          </a:stretch>
        </p:blipFill>
        <p:spPr>
          <a:xfrm rot="350754">
            <a:off x="5767444" y="614516"/>
            <a:ext cx="3303076" cy="4191000"/>
          </a:xfrm>
          <a:prstGeom prst="rect">
            <a:avLst/>
          </a:prstGeom>
        </p:spPr>
      </p:pic>
      <p:sp>
        <p:nvSpPr>
          <p:cNvPr id="6" name="Rounded Rectangle 5"/>
          <p:cNvSpPr/>
          <p:nvPr/>
        </p:nvSpPr>
        <p:spPr>
          <a:xfrm>
            <a:off x="1102794" y="1487326"/>
            <a:ext cx="2456223" cy="10272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School Discipline and Climate</a:t>
            </a:r>
            <a:endParaRPr lang="en-US" dirty="0">
              <a:solidFill>
                <a:srgbClr val="000000"/>
              </a:solidFill>
            </a:endParaRPr>
          </a:p>
        </p:txBody>
      </p:sp>
      <p:sp>
        <p:nvSpPr>
          <p:cNvPr id="7" name="Rounded Rectangle 6"/>
          <p:cNvSpPr/>
          <p:nvPr/>
        </p:nvSpPr>
        <p:spPr>
          <a:xfrm>
            <a:off x="1505829" y="4043698"/>
            <a:ext cx="2685171" cy="9191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Disproportionality</a:t>
            </a:r>
            <a:endParaRPr lang="en-US" dirty="0">
              <a:solidFill>
                <a:srgbClr val="000000"/>
              </a:solidFill>
            </a:endParaRPr>
          </a:p>
        </p:txBody>
      </p:sp>
      <p:sp>
        <p:nvSpPr>
          <p:cNvPr id="8" name="Rounded Rectangle 7"/>
          <p:cNvSpPr/>
          <p:nvPr/>
        </p:nvSpPr>
        <p:spPr>
          <a:xfrm>
            <a:off x="6269913" y="3151815"/>
            <a:ext cx="2456223" cy="10391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Mental Health and School Violence</a:t>
            </a:r>
            <a:endParaRPr lang="en-US" dirty="0">
              <a:solidFill>
                <a:srgbClr val="000000"/>
              </a:solidFill>
            </a:endParaRPr>
          </a:p>
        </p:txBody>
      </p:sp>
    </p:spTree>
    <p:extLst>
      <p:ext uri="{BB962C8B-B14F-4D97-AF65-F5344CB8AC3E}">
        <p14:creationId xmlns:p14="http://schemas.microsoft.com/office/powerpoint/2010/main" val="141183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a:t>
              </a:r>
              <a:endParaRPr lang="en-US" sz="2000" b="1" dirty="0">
                <a:solidFill>
                  <a:srgbClr val="000000"/>
                </a:solidFill>
                <a:latin typeface="+mj-lt"/>
              </a:endParaRPr>
            </a:p>
          </p:txBody>
        </p:sp>
      </p:grpSp>
      <p:sp>
        <p:nvSpPr>
          <p:cNvPr id="93186" name="Title 3"/>
          <p:cNvSpPr>
            <a:spLocks noGrp="1"/>
          </p:cNvSpPr>
          <p:nvPr>
            <p:ph type="title"/>
          </p:nvPr>
        </p:nvSpPr>
        <p:spPr>
          <a:xfrm>
            <a:off x="228600" y="152400"/>
            <a:ext cx="8763000" cy="990600"/>
          </a:xfrm>
          <a:solidFill>
            <a:srgbClr val="008000"/>
          </a:solidFill>
        </p:spPr>
        <p:txBody>
          <a:bodyPr/>
          <a:lstStyle/>
          <a:p>
            <a:pPr eaLnBrk="1" hangingPunct="1"/>
            <a:r>
              <a:rPr lang="en-US" sz="3600" b="1" dirty="0" smtClean="0">
                <a:solidFill>
                  <a:srgbClr val="FFFFFF"/>
                </a:solidFill>
              </a:rPr>
              <a:t>VIOLENCE PREVENTION</a:t>
            </a:r>
          </a:p>
        </p:txBody>
      </p:sp>
      <p:sp>
        <p:nvSpPr>
          <p:cNvPr id="93187" name="Content Placeholder 4"/>
          <p:cNvSpPr>
            <a:spLocks noGrp="1"/>
          </p:cNvSpPr>
          <p:nvPr>
            <p:ph sz="half" idx="1"/>
          </p:nvPr>
        </p:nvSpPr>
        <p:spPr>
          <a:xfrm>
            <a:off x="6248400" y="1219200"/>
            <a:ext cx="2743200" cy="5181600"/>
          </a:xfrm>
          <a:solidFill>
            <a:srgbClr val="CCFFCC"/>
          </a:solidFill>
        </p:spPr>
        <p:txBody>
          <a:bodyPr/>
          <a:lstStyle/>
          <a:p>
            <a:pPr eaLnBrk="1" hangingPunct="1"/>
            <a:r>
              <a:rPr lang="en-US" sz="2000" smtClean="0">
                <a:latin typeface="+mj-lt"/>
              </a:rPr>
              <a:t>Surgeon General’s Report on Youth Violence (2001)</a:t>
            </a:r>
          </a:p>
          <a:p>
            <a:pPr eaLnBrk="1" hangingPunct="1"/>
            <a:r>
              <a:rPr lang="en-US" sz="2000" smtClean="0">
                <a:latin typeface="+mj-lt"/>
              </a:rPr>
              <a:t>Coordinated Social Emotional &amp; Learning (Greenberg et al., 2003)</a:t>
            </a:r>
          </a:p>
          <a:p>
            <a:pPr eaLnBrk="1" hangingPunct="1"/>
            <a:r>
              <a:rPr lang="en-US" sz="2000" smtClean="0">
                <a:latin typeface="+mj-lt"/>
              </a:rPr>
              <a:t>Center for Study &amp; Prevention of Violence (2006)</a:t>
            </a:r>
          </a:p>
          <a:p>
            <a:pPr eaLnBrk="1" hangingPunct="1"/>
            <a:r>
              <a:rPr lang="en-US" sz="2000" smtClean="0">
                <a:latin typeface="+mj-lt"/>
              </a:rPr>
              <a:t>White House Conference on School Violence (2006)</a:t>
            </a:r>
          </a:p>
        </p:txBody>
      </p:sp>
      <p:sp>
        <p:nvSpPr>
          <p:cNvPr id="93188" name="Content Placeholder 5"/>
          <p:cNvSpPr>
            <a:spLocks noGrp="1"/>
          </p:cNvSpPr>
          <p:nvPr>
            <p:ph sz="half" idx="2"/>
          </p:nvPr>
        </p:nvSpPr>
        <p:spPr>
          <a:xfrm>
            <a:off x="228600" y="1219200"/>
            <a:ext cx="5867400" cy="5181600"/>
          </a:xfrm>
          <a:solidFill>
            <a:srgbClr val="CCFFCC"/>
          </a:solidFill>
        </p:spPr>
        <p:txBody>
          <a:bodyPr/>
          <a:lstStyle/>
          <a:p>
            <a:pPr eaLnBrk="1" hangingPunct="1"/>
            <a:r>
              <a:rPr lang="en-US" dirty="0" smtClean="0">
                <a:latin typeface="+mj-lt"/>
              </a:rPr>
              <a:t>Positive, predictable </a:t>
            </a:r>
            <a:r>
              <a:rPr lang="en-US" dirty="0" smtClean="0">
                <a:solidFill>
                  <a:srgbClr val="FF0000"/>
                </a:solidFill>
                <a:latin typeface="+mj-lt"/>
              </a:rPr>
              <a:t>school-wide climate</a:t>
            </a:r>
          </a:p>
          <a:p>
            <a:pPr eaLnBrk="1" hangingPunct="1"/>
            <a:r>
              <a:rPr lang="en-US" dirty="0" smtClean="0">
                <a:latin typeface="+mj-lt"/>
              </a:rPr>
              <a:t>High rates of </a:t>
            </a:r>
            <a:r>
              <a:rPr lang="en-US" dirty="0" smtClean="0">
                <a:solidFill>
                  <a:srgbClr val="FF0000"/>
                </a:solidFill>
                <a:latin typeface="+mj-lt"/>
              </a:rPr>
              <a:t>academic</a:t>
            </a:r>
            <a:r>
              <a:rPr lang="en-US" dirty="0" smtClean="0">
                <a:latin typeface="+mj-lt"/>
              </a:rPr>
              <a:t> &amp; social success</a:t>
            </a:r>
          </a:p>
          <a:p>
            <a:pPr eaLnBrk="1" hangingPunct="1"/>
            <a:r>
              <a:rPr lang="en-US" dirty="0" smtClean="0">
                <a:latin typeface="+mj-lt"/>
              </a:rPr>
              <a:t>Formal </a:t>
            </a:r>
            <a:r>
              <a:rPr lang="en-US" dirty="0" smtClean="0">
                <a:solidFill>
                  <a:srgbClr val="FF0000"/>
                </a:solidFill>
                <a:latin typeface="+mj-lt"/>
              </a:rPr>
              <a:t>social skills </a:t>
            </a:r>
            <a:r>
              <a:rPr lang="en-US" dirty="0" smtClean="0">
                <a:latin typeface="+mj-lt"/>
              </a:rPr>
              <a:t>instruction</a:t>
            </a:r>
          </a:p>
          <a:p>
            <a:pPr eaLnBrk="1" hangingPunct="1"/>
            <a:r>
              <a:rPr lang="en-US" dirty="0" smtClean="0">
                <a:latin typeface="+mj-lt"/>
              </a:rPr>
              <a:t>Positive, </a:t>
            </a:r>
            <a:r>
              <a:rPr lang="en-US" dirty="0" smtClean="0">
                <a:solidFill>
                  <a:srgbClr val="FF0000"/>
                </a:solidFill>
                <a:latin typeface="+mj-lt"/>
              </a:rPr>
              <a:t>active supervision &amp; reinforcement</a:t>
            </a:r>
          </a:p>
          <a:p>
            <a:pPr eaLnBrk="1" hangingPunct="1"/>
            <a:r>
              <a:rPr lang="en-US" dirty="0" smtClean="0">
                <a:latin typeface="+mj-lt"/>
              </a:rPr>
              <a:t>Positive </a:t>
            </a:r>
            <a:r>
              <a:rPr lang="en-US" dirty="0" smtClean="0">
                <a:solidFill>
                  <a:srgbClr val="FF0000"/>
                </a:solidFill>
                <a:latin typeface="+mj-lt"/>
              </a:rPr>
              <a:t>adult role models</a:t>
            </a:r>
          </a:p>
          <a:p>
            <a:pPr eaLnBrk="1" hangingPunct="1">
              <a:buClr>
                <a:schemeClr val="tx1"/>
              </a:buClr>
            </a:pPr>
            <a:r>
              <a:rPr lang="en-US" dirty="0" smtClean="0">
                <a:solidFill>
                  <a:srgbClr val="FF0000"/>
                </a:solidFill>
                <a:latin typeface="+mj-lt"/>
              </a:rPr>
              <a:t>Multi-component, multi-year </a:t>
            </a:r>
            <a:r>
              <a:rPr lang="en-US" dirty="0" smtClean="0">
                <a:latin typeface="+mj-lt"/>
              </a:rPr>
              <a:t>school-family-community efforts</a:t>
            </a:r>
          </a:p>
        </p:txBody>
      </p:sp>
    </p:spTree>
    <p:extLst>
      <p:ext uri="{BB962C8B-B14F-4D97-AF65-F5344CB8AC3E}">
        <p14:creationId xmlns:p14="http://schemas.microsoft.com/office/powerpoint/2010/main" val="203664279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I.A.ii</a:t>
              </a:r>
              <a:endParaRPr lang="en-US" sz="2000" b="1" dirty="0">
                <a:solidFill>
                  <a:srgbClr val="000000"/>
                </a:solidFill>
                <a:latin typeface="+mj-lt"/>
              </a:endParaRPr>
            </a:p>
          </p:txBody>
        </p:sp>
      </p:grpSp>
      <p:graphicFrame>
        <p:nvGraphicFramePr>
          <p:cNvPr id="4" name="Content Placeholder 3"/>
          <p:cNvGraphicFramePr>
            <a:graphicFrameLocks noGrp="1"/>
          </p:cNvGraphicFramePr>
          <p:nvPr>
            <p:ph idx="1"/>
            <p:extLst/>
          </p:nvPr>
        </p:nvGraphicFramePr>
        <p:xfrm>
          <a:off x="441325" y="12827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a:xfrm>
            <a:off x="457200" y="320608"/>
            <a:ext cx="8229600" cy="1143000"/>
          </a:xfrm>
        </p:spPr>
        <p:txBody>
          <a:bodyPr/>
          <a:lstStyle/>
          <a:p>
            <a:r>
              <a:rPr lang="en-US" dirty="0" smtClean="0"/>
              <a:t>Why SWPBIS?</a:t>
            </a:r>
            <a:endParaRPr lang="en-US" dirty="0"/>
          </a:p>
        </p:txBody>
      </p:sp>
      <p:sp>
        <p:nvSpPr>
          <p:cNvPr id="6" name="Right Arrow 5"/>
          <p:cNvSpPr/>
          <p:nvPr/>
        </p:nvSpPr>
        <p:spPr>
          <a:xfrm>
            <a:off x="355600" y="2461385"/>
            <a:ext cx="1111250" cy="1174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977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rgbClr val="008000"/>
          </a:solidFill>
        </p:spPr>
        <p:txBody>
          <a:bodyPr/>
          <a:lstStyle/>
          <a:p>
            <a:pPr eaLnBrk="1" hangingPunct="1"/>
            <a:r>
              <a:rPr lang="en-US" sz="6500">
                <a:solidFill>
                  <a:srgbClr val="FFFFFF"/>
                </a:solidFill>
              </a:rPr>
              <a:t>Context Matters!</a:t>
            </a:r>
            <a:r>
              <a:rPr lang="en-US" sz="4800">
                <a:solidFill>
                  <a:srgbClr val="FFFFFF"/>
                </a:solidFill>
              </a:rPr>
              <a:t> </a:t>
            </a:r>
          </a:p>
        </p:txBody>
      </p:sp>
      <p:sp>
        <p:nvSpPr>
          <p:cNvPr id="52227" name="Rectangle 3"/>
          <p:cNvSpPr>
            <a:spLocks noGrp="1" noChangeArrowheads="1"/>
          </p:cNvSpPr>
          <p:nvPr>
            <p:ph type="body" idx="1"/>
          </p:nvPr>
        </p:nvSpPr>
        <p:spPr>
          <a:xfrm>
            <a:off x="457200" y="2103438"/>
            <a:ext cx="8229600" cy="4022725"/>
          </a:xfrm>
          <a:noFill/>
        </p:spPr>
        <p:txBody>
          <a:bodyPr/>
          <a:lstStyle/>
          <a:p>
            <a:pPr algn="ctr" eaLnBrk="1" hangingPunct="1">
              <a:lnSpc>
                <a:spcPct val="90000"/>
              </a:lnSpc>
              <a:buFontTx/>
              <a:buNone/>
            </a:pPr>
            <a:endParaRPr lang="en-US" sz="4400" b="1" dirty="0">
              <a:latin typeface="+mj-lt"/>
            </a:endParaRPr>
          </a:p>
          <a:p>
            <a:pPr algn="ctr" eaLnBrk="1" hangingPunct="1">
              <a:lnSpc>
                <a:spcPct val="90000"/>
              </a:lnSpc>
              <a:buFontTx/>
              <a:buNone/>
            </a:pPr>
            <a:r>
              <a:rPr lang="en-US" sz="4400" b="1" dirty="0" smtClean="0">
                <a:latin typeface="+mj-lt"/>
              </a:rPr>
              <a:t>Examples:</a:t>
            </a:r>
            <a:endParaRPr lang="en-US" sz="4400" b="1" dirty="0">
              <a:latin typeface="+mj-lt"/>
            </a:endParaRPr>
          </a:p>
          <a:p>
            <a:pPr algn="ctr" eaLnBrk="1" hangingPunct="1">
              <a:lnSpc>
                <a:spcPct val="90000"/>
              </a:lnSpc>
              <a:buFontTx/>
              <a:buNone/>
            </a:pPr>
            <a:r>
              <a:rPr lang="en-US" sz="4400" b="1" dirty="0">
                <a:solidFill>
                  <a:srgbClr val="800000"/>
                </a:solidFill>
                <a:latin typeface="+mj-lt"/>
              </a:rPr>
              <a:t>Individual Student</a:t>
            </a:r>
          </a:p>
          <a:p>
            <a:pPr algn="ctr" eaLnBrk="1" hangingPunct="1">
              <a:lnSpc>
                <a:spcPct val="90000"/>
              </a:lnSpc>
              <a:buFontTx/>
              <a:buNone/>
            </a:pPr>
            <a:r>
              <a:rPr lang="en-US" sz="4400" b="1" dirty="0">
                <a:solidFill>
                  <a:srgbClr val="800000"/>
                </a:solidFill>
                <a:latin typeface="+mj-lt"/>
              </a:rPr>
              <a:t>vs.</a:t>
            </a:r>
          </a:p>
          <a:p>
            <a:pPr algn="ctr" eaLnBrk="1" hangingPunct="1">
              <a:lnSpc>
                <a:spcPct val="90000"/>
              </a:lnSpc>
              <a:buFontTx/>
              <a:buNone/>
            </a:pPr>
            <a:r>
              <a:rPr lang="en-US" sz="4400" b="1" dirty="0">
                <a:solidFill>
                  <a:srgbClr val="800000"/>
                </a:solidFill>
                <a:latin typeface="+mj-lt"/>
              </a:rPr>
              <a:t>School-wide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2ECC4"/>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152400"/>
            <a:ext cx="7772400" cy="1143000"/>
          </a:xfrm>
          <a:solidFill>
            <a:srgbClr val="FFFFFF"/>
          </a:solidFill>
        </p:spPr>
        <p:txBody>
          <a:bodyPr/>
          <a:lstStyle/>
          <a:p>
            <a:pPr eaLnBrk="1" hangingPunct="1"/>
            <a:r>
              <a:rPr lang="en-US" dirty="0" smtClean="0">
                <a:solidFill>
                  <a:srgbClr val="008000"/>
                </a:solidFill>
              </a:rPr>
              <a:t>“Albert”</a:t>
            </a:r>
            <a:endParaRPr lang="en-US" dirty="0">
              <a:solidFill>
                <a:srgbClr val="008000"/>
              </a:solidFill>
            </a:endParaRPr>
          </a:p>
        </p:txBody>
      </p:sp>
      <p:sp>
        <p:nvSpPr>
          <p:cNvPr id="54275" name="Rectangle 3"/>
          <p:cNvSpPr>
            <a:spLocks noGrp="1" noChangeArrowheads="1"/>
          </p:cNvSpPr>
          <p:nvPr>
            <p:ph type="body" idx="1"/>
          </p:nvPr>
        </p:nvSpPr>
        <p:spPr>
          <a:xfrm>
            <a:off x="609600" y="1447800"/>
            <a:ext cx="7772400" cy="4114800"/>
          </a:xfrm>
        </p:spPr>
        <p:txBody>
          <a:bodyPr>
            <a:normAutofit fontScale="92500" lnSpcReduction="10000"/>
          </a:bodyPr>
          <a:lstStyle/>
          <a:p>
            <a:pPr eaLnBrk="1" hangingPunct="1">
              <a:lnSpc>
                <a:spcPct val="90000"/>
              </a:lnSpc>
              <a:buFontTx/>
              <a:buNone/>
            </a:pPr>
            <a:r>
              <a:rPr lang="en-US" sz="2800" i="1" dirty="0">
                <a:solidFill>
                  <a:srgbClr val="000000"/>
                </a:solidFill>
                <a:ea typeface="Times New Roman" pitchFamily="-1" charset="0"/>
                <a:cs typeface="Times New Roman" pitchFamily="-1" charset="0"/>
              </a:rPr>
              <a:t>	</a:t>
            </a:r>
            <a:r>
              <a:rPr lang="en-US" b="1" i="1" dirty="0" smtClean="0">
                <a:solidFill>
                  <a:srgbClr val="000000"/>
                </a:solidFill>
                <a:ea typeface="Times New Roman" pitchFamily="-1" charset="0"/>
                <a:cs typeface="Times New Roman" pitchFamily="-1" charset="0"/>
              </a:rPr>
              <a:t>Albert displays </a:t>
            </a:r>
            <a:r>
              <a:rPr lang="en-US" b="1" i="1" dirty="0">
                <a:solidFill>
                  <a:srgbClr val="000000"/>
                </a:solidFill>
                <a:ea typeface="Times New Roman" pitchFamily="-1" charset="0"/>
                <a:cs typeface="Times New Roman" pitchFamily="-1" charset="0"/>
              </a:rPr>
              <a:t>a number </a:t>
            </a:r>
            <a:r>
              <a:rPr lang="en-US" b="1" i="1" dirty="0" smtClean="0">
                <a:solidFill>
                  <a:srgbClr val="000000"/>
                </a:solidFill>
                <a:ea typeface="Times New Roman" pitchFamily="-1" charset="0"/>
                <a:cs typeface="Times New Roman" pitchFamily="-1" charset="0"/>
              </a:rPr>
              <a:t>oppositional behaviors such as refusing to remain in his seat when asked, walking out of the classroom without permission, and talking during independent seatwork. </a:t>
            </a:r>
            <a:r>
              <a:rPr lang="en-US" b="1" i="1" dirty="0">
                <a:solidFill>
                  <a:srgbClr val="000000"/>
                </a:solidFill>
                <a:ea typeface="Times New Roman" pitchFamily="-1" charset="0"/>
                <a:cs typeface="Times New Roman" pitchFamily="-1" charset="0"/>
              </a:rPr>
              <a:t>When his usual routines </a:t>
            </a:r>
            <a:r>
              <a:rPr lang="en-US" b="1" i="1" dirty="0" smtClean="0">
                <a:solidFill>
                  <a:srgbClr val="000000"/>
                </a:solidFill>
                <a:ea typeface="Times New Roman" pitchFamily="-1" charset="0"/>
                <a:cs typeface="Times New Roman" pitchFamily="-1" charset="0"/>
              </a:rPr>
              <a:t>are unexpectedly changed (e.g. school-wide assembly, guest speaker,  or fire drill) his behavior behavior increases, he walks out of class, yells, and swears at his peers. His teachers are unable to convince him to return to class.</a:t>
            </a:r>
            <a:endParaRPr lang="en-US" b="1" i="1" dirty="0">
              <a:solidFill>
                <a:srgbClr val="000000"/>
              </a:solidFill>
              <a:ea typeface="Times New Roman" pitchFamily="-1" charset="0"/>
              <a:cs typeface="Times New Roman" pitchFamily="-1" charset="0"/>
            </a:endParaRPr>
          </a:p>
        </p:txBody>
      </p:sp>
      <p:sp>
        <p:nvSpPr>
          <p:cNvPr id="368644" name="Text Box 4"/>
          <p:cNvSpPr txBox="1">
            <a:spLocks noChangeArrowheads="1"/>
          </p:cNvSpPr>
          <p:nvPr/>
        </p:nvSpPr>
        <p:spPr bwMode="auto">
          <a:xfrm>
            <a:off x="4819650" y="6216650"/>
            <a:ext cx="4324350" cy="641350"/>
          </a:xfrm>
          <a:prstGeom prst="rect">
            <a:avLst/>
          </a:prstGeom>
          <a:solidFill>
            <a:srgbClr val="FFFFFF"/>
          </a:solidFill>
          <a:ln w="9525">
            <a:noFill/>
            <a:miter lim="800000"/>
            <a:headEnd/>
            <a:tailEnd/>
          </a:ln>
          <a:effectLst/>
        </p:spPr>
        <p:txBody>
          <a:bodyPr wrap="none">
            <a:prstTxWarp prst="textNoShape">
              <a:avLst/>
            </a:prstTxWarp>
            <a:spAutoFit/>
          </a:bodyPr>
          <a:lstStyle/>
          <a:p>
            <a:pPr eaLnBrk="0" hangingPunct="0">
              <a:defRPr/>
            </a:pPr>
            <a:r>
              <a:rPr lang="en-US" sz="3600" i="1" dirty="0">
                <a:solidFill>
                  <a:srgbClr val="FF3300"/>
                </a:solidFill>
                <a:latin typeface="+mj-lt"/>
                <a:ea typeface="Arial" pitchFamily="-108" charset="0"/>
              </a:rPr>
              <a:t>What would you do?</a:t>
            </a:r>
          </a:p>
        </p:txBody>
      </p:sp>
    </p:spTree>
    <p:extLst>
      <p:ext uri="{BB962C8B-B14F-4D97-AF65-F5344CB8AC3E}">
        <p14:creationId xmlns:p14="http://schemas.microsoft.com/office/powerpoint/2010/main" val="2038059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2ECC4"/>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1143000"/>
          </a:xfrm>
          <a:solidFill>
            <a:srgbClr val="FFFFFF"/>
          </a:solidFill>
        </p:spPr>
        <p:txBody>
          <a:bodyPr/>
          <a:lstStyle/>
          <a:p>
            <a:pPr eaLnBrk="1" hangingPunct="1"/>
            <a:r>
              <a:rPr lang="en-US" dirty="0" smtClean="0">
                <a:solidFill>
                  <a:srgbClr val="008000"/>
                </a:solidFill>
              </a:rPr>
              <a:t>“Brooke”</a:t>
            </a:r>
            <a:endParaRPr lang="en-US" dirty="0">
              <a:solidFill>
                <a:srgbClr val="008000"/>
              </a:solidFill>
            </a:endParaRPr>
          </a:p>
        </p:txBody>
      </p:sp>
      <p:sp>
        <p:nvSpPr>
          <p:cNvPr id="56323" name="Rectangle 3"/>
          <p:cNvSpPr>
            <a:spLocks noGrp="1" noChangeArrowheads="1"/>
          </p:cNvSpPr>
          <p:nvPr>
            <p:ph type="body" idx="1"/>
          </p:nvPr>
        </p:nvSpPr>
        <p:spPr>
          <a:xfrm>
            <a:off x="457200" y="1295400"/>
            <a:ext cx="8001000" cy="5105400"/>
          </a:xfrm>
        </p:spPr>
        <p:txBody>
          <a:bodyPr/>
          <a:lstStyle/>
          <a:p>
            <a:pPr eaLnBrk="1" hangingPunct="1">
              <a:buFontTx/>
              <a:buNone/>
            </a:pPr>
            <a:r>
              <a:rPr lang="en-US" sz="2100" i="1" dirty="0">
                <a:solidFill>
                  <a:srgbClr val="000000"/>
                </a:solidFill>
                <a:ea typeface="Times New Roman" pitchFamily="-1" charset="0"/>
                <a:cs typeface="Times New Roman" pitchFamily="-1" charset="0"/>
              </a:rPr>
              <a:t>	</a:t>
            </a:r>
            <a:r>
              <a:rPr lang="en-US" sz="2500" b="1" i="1" dirty="0" smtClean="0">
                <a:solidFill>
                  <a:srgbClr val="000000"/>
                </a:solidFill>
                <a:ea typeface="Times New Roman" pitchFamily="-1" charset="0"/>
                <a:cs typeface="Times New Roman" pitchFamily="-1" charset="0"/>
              </a:rPr>
              <a:t>Brooke dresses in black </a:t>
            </a:r>
            <a:r>
              <a:rPr lang="en-US" sz="2500" b="1" i="1" dirty="0">
                <a:solidFill>
                  <a:srgbClr val="000000"/>
                </a:solidFill>
                <a:ea typeface="Times New Roman" pitchFamily="-1" charset="0"/>
                <a:cs typeface="Times New Roman" pitchFamily="-1" charset="0"/>
              </a:rPr>
              <a:t>every day, rarely interacts with teachers or other students, </a:t>
            </a:r>
            <a:r>
              <a:rPr lang="en-US" sz="2500" b="1" i="1" dirty="0" smtClean="0">
                <a:solidFill>
                  <a:srgbClr val="000000"/>
                </a:solidFill>
                <a:ea typeface="Times New Roman" pitchFamily="-1" charset="0"/>
                <a:cs typeface="Times New Roman" pitchFamily="-1" charset="0"/>
              </a:rPr>
              <a:t>&amp; she often puts her head down on her desk, or listens to her iPod. </a:t>
            </a:r>
            <a:r>
              <a:rPr lang="en-US" sz="2500" b="1" i="1" dirty="0">
                <a:solidFill>
                  <a:srgbClr val="000000"/>
                </a:solidFill>
                <a:ea typeface="Times New Roman" pitchFamily="-1" charset="0"/>
                <a:cs typeface="Times New Roman" pitchFamily="-1" charset="0"/>
              </a:rPr>
              <a:t>When approached or confronted by teachers, she pulls hood of her black sweatshirt or coat over her head &amp; walks away. Mystified by </a:t>
            </a:r>
            <a:r>
              <a:rPr lang="en-US" sz="2500" b="1" i="1" dirty="0" smtClean="0">
                <a:solidFill>
                  <a:srgbClr val="000000"/>
                </a:solidFill>
                <a:ea typeface="Times New Roman" pitchFamily="-1" charset="0"/>
                <a:cs typeface="Times New Roman" pitchFamily="-1" charset="0"/>
              </a:rPr>
              <a:t>Brooke’s behavior</a:t>
            </a:r>
            <a:r>
              <a:rPr lang="en-US" sz="2500" b="1" i="1" dirty="0">
                <a:solidFill>
                  <a:srgbClr val="000000"/>
                </a:solidFill>
                <a:ea typeface="Times New Roman" pitchFamily="-1" charset="0"/>
                <a:cs typeface="Times New Roman" pitchFamily="-1" charset="0"/>
              </a:rPr>
              <a:t>, teachers usually shake their heads &amp; let her walk away. Recently, </a:t>
            </a:r>
            <a:r>
              <a:rPr lang="en-US" sz="2500" b="1" i="1" dirty="0" smtClean="0">
                <a:solidFill>
                  <a:srgbClr val="000000"/>
                </a:solidFill>
                <a:ea typeface="Times New Roman" pitchFamily="-1" charset="0"/>
                <a:cs typeface="Times New Roman" pitchFamily="-1" charset="0"/>
              </a:rPr>
              <a:t>Brooke drew pictures depicting morbid scenes such as gory skeletons and graveyards on the front of her notebooks. </a:t>
            </a:r>
            <a:r>
              <a:rPr lang="en-US" sz="2500" b="1" i="1" dirty="0">
                <a:solidFill>
                  <a:srgbClr val="000000"/>
                </a:solidFill>
                <a:ea typeface="Times New Roman" pitchFamily="-1" charset="0"/>
                <a:cs typeface="Times New Roman" pitchFamily="-1" charset="0"/>
              </a:rPr>
              <a:t>Other students became frightened </a:t>
            </a:r>
            <a:r>
              <a:rPr lang="en-US" sz="2500" b="1" i="1" dirty="0" smtClean="0">
                <a:solidFill>
                  <a:srgbClr val="000000"/>
                </a:solidFill>
                <a:ea typeface="Times New Roman" pitchFamily="-1" charset="0"/>
                <a:cs typeface="Times New Roman" pitchFamily="-1" charset="0"/>
              </a:rPr>
              <a:t>when they noticed what she was drawing.  When asked about the pictures she mumbles f@$&amp; you.  </a:t>
            </a:r>
            <a:endParaRPr lang="en-US" sz="2500" b="1" i="1" dirty="0">
              <a:solidFill>
                <a:srgbClr val="000000"/>
              </a:solidFill>
              <a:ea typeface="Times New Roman" pitchFamily="-1" charset="0"/>
              <a:cs typeface="Times New Roman" pitchFamily="-1" charset="0"/>
            </a:endParaRPr>
          </a:p>
        </p:txBody>
      </p:sp>
      <p:sp>
        <p:nvSpPr>
          <p:cNvPr id="7" name="Text Box 4"/>
          <p:cNvSpPr txBox="1">
            <a:spLocks noChangeArrowheads="1"/>
          </p:cNvSpPr>
          <p:nvPr/>
        </p:nvSpPr>
        <p:spPr bwMode="auto">
          <a:xfrm>
            <a:off x="4819650" y="6216650"/>
            <a:ext cx="4324350" cy="641350"/>
          </a:xfrm>
          <a:prstGeom prst="rect">
            <a:avLst/>
          </a:prstGeom>
          <a:solidFill>
            <a:schemeClr val="accent3"/>
          </a:solidFill>
          <a:ln w="9525">
            <a:noFill/>
            <a:miter lim="800000"/>
            <a:headEnd/>
            <a:tailEnd/>
          </a:ln>
          <a:effectLst/>
        </p:spPr>
        <p:txBody>
          <a:bodyPr wrap="none">
            <a:prstTxWarp prst="textNoShape">
              <a:avLst/>
            </a:prstTxWarp>
            <a:spAutoFit/>
          </a:bodyPr>
          <a:lstStyle/>
          <a:p>
            <a:pPr eaLnBrk="0" hangingPunct="0">
              <a:defRPr/>
            </a:pPr>
            <a:r>
              <a:rPr lang="en-US" sz="3600" i="1">
                <a:solidFill>
                  <a:srgbClr val="FF3300"/>
                </a:solidFill>
                <a:latin typeface="Britannic Bold" pitchFamily="-108" charset="0"/>
                <a:ea typeface="Arial" pitchFamily="-108" charset="0"/>
              </a:rPr>
              <a:t>What would you do?</a:t>
            </a:r>
          </a:p>
        </p:txBody>
      </p:sp>
    </p:spTree>
    <p:extLst>
      <p:ext uri="{BB962C8B-B14F-4D97-AF65-F5344CB8AC3E}">
        <p14:creationId xmlns:p14="http://schemas.microsoft.com/office/powerpoint/2010/main" val="1673698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152400"/>
            <a:ext cx="8382000" cy="1600200"/>
          </a:xfrm>
          <a:solidFill>
            <a:srgbClr val="008000"/>
          </a:solidFill>
        </p:spPr>
        <p:txBody>
          <a:bodyPr/>
          <a:lstStyle/>
          <a:p>
            <a:pPr eaLnBrk="1" hangingPunct="1"/>
            <a:r>
              <a:rPr lang="en-US" sz="4600" b="0">
                <a:solidFill>
                  <a:schemeClr val="bg1"/>
                </a:solidFill>
              </a:rPr>
              <a:t>Fortunately, we have a science that guides us to…</a:t>
            </a:r>
          </a:p>
        </p:txBody>
      </p:sp>
      <p:sp>
        <p:nvSpPr>
          <p:cNvPr id="372739" name="Rectangle 3"/>
          <p:cNvSpPr>
            <a:spLocks noGrp="1" noChangeArrowheads="1"/>
          </p:cNvSpPr>
          <p:nvPr>
            <p:ph type="body" idx="1"/>
          </p:nvPr>
        </p:nvSpPr>
        <p:spPr>
          <a:xfrm>
            <a:off x="685800" y="2057400"/>
            <a:ext cx="8001000" cy="4038600"/>
          </a:xfrm>
        </p:spPr>
        <p:txBody>
          <a:bodyPr/>
          <a:lstStyle/>
          <a:p>
            <a:pPr eaLnBrk="1" hangingPunct="1">
              <a:lnSpc>
                <a:spcPct val="80000"/>
              </a:lnSpc>
            </a:pPr>
            <a:r>
              <a:rPr lang="en-US" sz="3600" dirty="0"/>
              <a:t>Assess these situations</a:t>
            </a:r>
          </a:p>
          <a:p>
            <a:pPr eaLnBrk="1" hangingPunct="1">
              <a:lnSpc>
                <a:spcPct val="80000"/>
              </a:lnSpc>
            </a:pPr>
            <a:r>
              <a:rPr lang="en-US" sz="3600" dirty="0"/>
              <a:t>Develop behavior intervention plans based on our assessment</a:t>
            </a:r>
          </a:p>
          <a:p>
            <a:pPr eaLnBrk="1" hangingPunct="1">
              <a:lnSpc>
                <a:spcPct val="80000"/>
              </a:lnSpc>
            </a:pPr>
            <a:r>
              <a:rPr lang="en-US" sz="3600" dirty="0"/>
              <a:t>Monitor student progress &amp; make enhancements</a:t>
            </a:r>
          </a:p>
          <a:p>
            <a:pPr eaLnBrk="1" hangingPunct="1">
              <a:lnSpc>
                <a:spcPct val="80000"/>
              </a:lnSpc>
              <a:buFontTx/>
              <a:buNone/>
            </a:pPr>
            <a:r>
              <a:rPr lang="en-US" sz="3600" dirty="0"/>
              <a:t>	</a:t>
            </a:r>
            <a:r>
              <a:rPr lang="en-US" sz="3600" i="1" dirty="0"/>
              <a:t>All in ways that can be culturally &amp; contextually appropriate</a:t>
            </a:r>
          </a:p>
          <a:p>
            <a:pPr eaLnBrk="1" hangingPunct="1">
              <a:lnSpc>
                <a:spcPct val="80000"/>
              </a:lnSpc>
              <a:buFontTx/>
              <a:buNone/>
            </a:pPr>
            <a:endParaRPr lang="en-US" sz="2400" dirty="0"/>
          </a:p>
          <a:p>
            <a:pPr algn="r" eaLnBrk="1" hangingPunct="1">
              <a:lnSpc>
                <a:spcPct val="80000"/>
              </a:lnSpc>
              <a:buFontTx/>
              <a:buNone/>
            </a:pPr>
            <a:r>
              <a:rPr lang="en-US" sz="2400" dirty="0" smtClean="0"/>
              <a:t>(Crone </a:t>
            </a:r>
            <a:r>
              <a:rPr lang="en-US" sz="2400" dirty="0"/>
              <a:t>&amp; Horner, </a:t>
            </a:r>
            <a:r>
              <a:rPr lang="en-US" sz="2400" dirty="0" smtClean="0"/>
              <a:t>2003)</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2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2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2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533400"/>
            <a:ext cx="7772400" cy="1143000"/>
          </a:xfrm>
          <a:solidFill>
            <a:srgbClr val="008000"/>
          </a:solidFill>
        </p:spPr>
        <p:txBody>
          <a:bodyPr/>
          <a:lstStyle/>
          <a:p>
            <a:pPr eaLnBrk="1" hangingPunct="1"/>
            <a:r>
              <a:rPr lang="en-US" sz="4000" b="1" dirty="0">
                <a:solidFill>
                  <a:srgbClr val="FFFFFF"/>
                </a:solidFill>
              </a:rPr>
              <a:t>However, </a:t>
            </a:r>
            <a:r>
              <a:rPr lang="en-US" sz="4000" b="1" i="1" dirty="0">
                <a:solidFill>
                  <a:srgbClr val="FFFF00"/>
                </a:solidFill>
              </a:rPr>
              <a:t>context</a:t>
            </a:r>
            <a:r>
              <a:rPr lang="en-US" sz="4000" b="1" dirty="0">
                <a:solidFill>
                  <a:srgbClr val="FFFFFF"/>
                </a:solidFill>
              </a:rPr>
              <a:t> matters….</a:t>
            </a:r>
          </a:p>
        </p:txBody>
      </p:sp>
      <p:sp>
        <p:nvSpPr>
          <p:cNvPr id="60419" name="Rectangle 3"/>
          <p:cNvSpPr>
            <a:spLocks noGrp="1" noChangeArrowheads="1"/>
          </p:cNvSpPr>
          <p:nvPr>
            <p:ph type="body" idx="1"/>
          </p:nvPr>
        </p:nvSpPr>
        <p:spPr>
          <a:xfrm>
            <a:off x="457200" y="2019300"/>
            <a:ext cx="8229600" cy="4106863"/>
          </a:xfrm>
        </p:spPr>
        <p:txBody>
          <a:bodyPr/>
          <a:lstStyle/>
          <a:p>
            <a:pPr eaLnBrk="1" hangingPunct="1">
              <a:buFontTx/>
              <a:buNone/>
            </a:pPr>
            <a:r>
              <a:rPr lang="en-US" dirty="0"/>
              <a:t>	</a:t>
            </a:r>
            <a:r>
              <a:rPr lang="en-US" sz="3600" b="1" dirty="0"/>
              <a:t>What factors influence our ability to implement what we know with </a:t>
            </a:r>
            <a:r>
              <a:rPr lang="en-US" sz="3600" b="1" i="1" dirty="0">
                <a:solidFill>
                  <a:srgbClr val="FF3300"/>
                </a:solidFill>
              </a:rPr>
              <a:t>accuracy, consistency, &amp; durability</a:t>
            </a:r>
            <a:r>
              <a:rPr lang="en-US" sz="3600" b="1" i="1" dirty="0"/>
              <a:t> </a:t>
            </a:r>
            <a:r>
              <a:rPr lang="en-US" sz="3600" b="1" dirty="0"/>
              <a:t>for students like </a:t>
            </a:r>
            <a:r>
              <a:rPr lang="en-US" sz="3600" b="1" dirty="0" smtClean="0"/>
              <a:t>Albert and Brooke?</a:t>
            </a:r>
            <a:endParaRPr lang="en-US" sz="3600" b="1" dirty="0"/>
          </a:p>
        </p:txBody>
      </p:sp>
      <p:grpSp>
        <p:nvGrpSpPr>
          <p:cNvPr id="4" name="Group 5"/>
          <p:cNvGrpSpPr/>
          <p:nvPr/>
        </p:nvGrpSpPr>
        <p:grpSpPr>
          <a:xfrm>
            <a:off x="-140380" y="5333999"/>
            <a:ext cx="1588180" cy="1676401"/>
            <a:chOff x="-140380" y="5333999"/>
            <a:chExt cx="1588180" cy="1676401"/>
          </a:xfrm>
        </p:grpSpPr>
        <p:pic>
          <p:nvPicPr>
            <p:cNvPr id="5"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6"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I.A.ii</a:t>
              </a:r>
              <a:endParaRPr lang="en-US" sz="2000"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solidFill>
            <a:schemeClr val="bg1"/>
          </a:solidFill>
        </p:spPr>
        <p:txBody>
          <a:bodyPr/>
          <a:lstStyle/>
          <a:p>
            <a:pPr eaLnBrk="1" hangingPunct="1"/>
            <a:r>
              <a:rPr lang="en-US" sz="4800" b="1" i="1">
                <a:solidFill>
                  <a:srgbClr val="008000"/>
                </a:solidFill>
              </a:rPr>
              <a:t>“159 Days!”</a:t>
            </a:r>
          </a:p>
        </p:txBody>
      </p:sp>
      <p:sp>
        <p:nvSpPr>
          <p:cNvPr id="62467" name="Rectangle 3"/>
          <p:cNvSpPr>
            <a:spLocks noGrp="1" noChangeArrowheads="1"/>
          </p:cNvSpPr>
          <p:nvPr>
            <p:ph type="body" idx="1"/>
          </p:nvPr>
        </p:nvSpPr>
        <p:spPr>
          <a:xfrm>
            <a:off x="381000" y="1828800"/>
            <a:ext cx="8178800" cy="4171950"/>
          </a:xfrm>
        </p:spPr>
        <p:txBody>
          <a:bodyPr/>
          <a:lstStyle/>
          <a:p>
            <a:pPr eaLnBrk="1" hangingPunct="1">
              <a:buFontTx/>
              <a:buNone/>
            </a:pPr>
            <a:r>
              <a:rPr lang="en-US" sz="3600" dirty="0"/>
              <a:t>	Intermediate/senior high school with 880 students reported over </a:t>
            </a:r>
            <a:r>
              <a:rPr lang="en-US" sz="3600" dirty="0">
                <a:solidFill>
                  <a:srgbClr val="FF0000"/>
                </a:solidFill>
              </a:rPr>
              <a:t>5,100 office discipline</a:t>
            </a:r>
            <a:r>
              <a:rPr lang="en-US" sz="3600" dirty="0"/>
              <a:t> referrals in one academic year. </a:t>
            </a:r>
            <a:r>
              <a:rPr lang="en-US" sz="3600" dirty="0">
                <a:solidFill>
                  <a:srgbClr val="FF0000"/>
                </a:solidFill>
              </a:rPr>
              <a:t>Nearly 2/3</a:t>
            </a:r>
            <a:r>
              <a:rPr lang="en-US" sz="3600" dirty="0"/>
              <a:t> of students have received at least one office discipline referral.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98488"/>
          </a:xfrm>
        </p:spPr>
        <p:txBody>
          <a:bodyPr/>
          <a:lstStyle/>
          <a:p>
            <a:pPr eaLnBrk="1" fontAlgn="auto" hangingPunct="1">
              <a:spcAft>
                <a:spcPts val="0"/>
              </a:spcAft>
              <a:defRPr/>
            </a:pPr>
            <a:r>
              <a:rPr lang="en-US" sz="3200" b="1" cap="small" dirty="0" smtClean="0">
                <a:ea typeface="+mj-ea"/>
                <a:cs typeface="+mj-cs"/>
              </a:rPr>
              <a:t>Tier 1 Leadership Team &amp; Coaches Meetings</a:t>
            </a:r>
            <a:endParaRPr lang="en-US" sz="3200" b="1" cap="small" dirty="0">
              <a:ea typeface="+mj-ea"/>
              <a:cs typeface="+mj-cs"/>
            </a:endParaRPr>
          </a:p>
        </p:txBody>
      </p:sp>
      <p:graphicFrame>
        <p:nvGraphicFramePr>
          <p:cNvPr id="3" name="Table 2"/>
          <p:cNvGraphicFramePr>
            <a:graphicFrameLocks noGrp="1"/>
          </p:cNvGraphicFramePr>
          <p:nvPr/>
        </p:nvGraphicFramePr>
        <p:xfrm>
          <a:off x="520700" y="517526"/>
          <a:ext cx="8077200" cy="427037"/>
        </p:xfrm>
        <a:graphic>
          <a:graphicData uri="http://schemas.openxmlformats.org/drawingml/2006/table">
            <a:tbl>
              <a:tblPr firstRow="1" bandRow="1">
                <a:tableStyleId>{85BE263C-DBD7-4A20-BB59-AAB30ACAA65A}</a:tableStyleId>
              </a:tblPr>
              <a:tblGrid>
                <a:gridCol w="3733800"/>
                <a:gridCol w="4343400"/>
              </a:tblGrid>
              <a:tr h="427037">
                <a:tc>
                  <a:txBody>
                    <a:bodyPr/>
                    <a:lstStyle/>
                    <a:p>
                      <a:pPr algn="ctr"/>
                      <a:r>
                        <a:rPr lang="en-US" sz="2200" dirty="0" smtClean="0"/>
                        <a:t>WHAT</a:t>
                      </a:r>
                      <a:endParaRPr lang="en-US" sz="2200" dirty="0"/>
                    </a:p>
                  </a:txBody>
                  <a:tcPr marT="45725" marB="45725">
                    <a:solidFill>
                      <a:srgbClr val="000090"/>
                    </a:solidFill>
                  </a:tcPr>
                </a:tc>
                <a:tc>
                  <a:txBody>
                    <a:bodyPr/>
                    <a:lstStyle/>
                    <a:p>
                      <a:pPr algn="ctr"/>
                      <a:r>
                        <a:rPr lang="en-US" sz="2200" dirty="0" smtClean="0"/>
                        <a:t>WHO</a:t>
                      </a:r>
                      <a:endParaRPr lang="en-US" sz="2200" dirty="0"/>
                    </a:p>
                  </a:txBody>
                  <a:tcPr marT="45725" marB="45725">
                    <a:solidFill>
                      <a:srgbClr val="000090"/>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23580487"/>
              </p:ext>
            </p:extLst>
          </p:nvPr>
        </p:nvGraphicFramePr>
        <p:xfrm>
          <a:off x="520700" y="1022351"/>
          <a:ext cx="8083550" cy="1826144"/>
        </p:xfrm>
        <a:graphic>
          <a:graphicData uri="http://schemas.openxmlformats.org/drawingml/2006/table">
            <a:tbl>
              <a:tblPr/>
              <a:tblGrid>
                <a:gridCol w="4087813"/>
                <a:gridCol w="3995737"/>
              </a:tblGrid>
              <a:tr h="615950">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6 </a:t>
                      </a: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days </a:t>
                      </a: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of Team </a:t>
                      </a: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Minimum membership: administrator, grade level representatives, support staff</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46088">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3 days </a:t>
                      </a: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2 Coaches</a:t>
                      </a: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6988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2 days of TA per district</a:t>
                      </a:r>
                      <a:endPar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endParaRPr>
                    </a:p>
                  </a:txBody>
                  <a:tcPr marL="91432" marR="91432" marT="40214" marB="402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Admin, Coach, Data Entry</a:t>
                      </a:r>
                    </a:p>
                  </a:txBody>
                  <a:tcPr marL="91432" marR="91432" marT="40214" marB="402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88305620"/>
              </p:ext>
            </p:extLst>
          </p:nvPr>
        </p:nvGraphicFramePr>
        <p:xfrm>
          <a:off x="520700" y="3200400"/>
          <a:ext cx="8137525" cy="1381126"/>
        </p:xfrm>
        <a:graphic>
          <a:graphicData uri="http://schemas.openxmlformats.org/drawingml/2006/table">
            <a:tbl>
              <a:tblPr/>
              <a:tblGrid>
                <a:gridCol w="4087813"/>
                <a:gridCol w="4049712"/>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3 days </a:t>
                      </a: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of Team </a:t>
                      </a: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3 days </a:t>
                      </a: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20700">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2 days of TA per district</a:t>
                      </a:r>
                      <a:endPar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endParaRP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Same above</a:t>
                      </a:r>
                      <a:endPar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endParaRP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117833778"/>
              </p:ext>
            </p:extLst>
          </p:nvPr>
        </p:nvGraphicFramePr>
        <p:xfrm>
          <a:off x="538163" y="4849813"/>
          <a:ext cx="8137525" cy="1439864"/>
        </p:xfrm>
        <a:graphic>
          <a:graphicData uri="http://schemas.openxmlformats.org/drawingml/2006/table">
            <a:tbl>
              <a:tblPr/>
              <a:tblGrid>
                <a:gridCol w="4068762"/>
                <a:gridCol w="4068763"/>
              </a:tblGrid>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2 days of </a:t>
                      </a: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Team Training</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30213">
                <a:tc>
                  <a:txBody>
                    <a:bodyPr/>
                    <a:lstStyle/>
                    <a:p>
                      <a:pPr marL="285750" marR="0" lvl="0" indent="-285750" algn="l" defTabSz="4572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3 days </a:t>
                      </a:r>
                      <a:r>
                        <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rPr>
                        <a:t>Coaches Meetings</a:t>
                      </a: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1" charset="0"/>
                          <a:ea typeface="ＭＳ Ｐゴシック" pitchFamily="-108" charset="-128"/>
                          <a:cs typeface="ＭＳ Ｐゴシック" pitchFamily="-108" charset="-128"/>
                        </a:rPr>
                        <a:t>Same above</a:t>
                      </a: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79438">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1" charset="0"/>
                        <a:buChar char="•"/>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2 days of TA per district</a:t>
                      </a:r>
                      <a:endPar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endParaRPr>
                    </a:p>
                  </a:txBody>
                  <a:tcPr marL="91433" marR="91433"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1" charset="0"/>
                          <a:ea typeface="ＭＳ Ｐゴシック" pitchFamily="-108" charset="-128"/>
                          <a:cs typeface="ＭＳ Ｐゴシック" pitchFamily="-108" charset="-128"/>
                        </a:rPr>
                        <a:t>Same above</a:t>
                      </a:r>
                      <a:endParaRPr kumimoji="0" lang="en-US" sz="2000" b="0" i="0" u="none" strike="noStrike" cap="none" normalizeH="0" baseline="0" dirty="0">
                        <a:ln>
                          <a:noFill/>
                        </a:ln>
                        <a:solidFill>
                          <a:srgbClr val="000000"/>
                        </a:solidFill>
                        <a:effectLst/>
                        <a:latin typeface="Arial" pitchFamily="-1" charset="0"/>
                        <a:ea typeface="ＭＳ Ｐゴシック" pitchFamily="-108" charset="-128"/>
                        <a:cs typeface="ＭＳ Ｐゴシック" pitchFamily="-108" charset="-128"/>
                      </a:endParaRPr>
                    </a:p>
                  </a:txBody>
                  <a:tcPr marL="91433" marR="91433"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9" name="Rectangle 8"/>
          <p:cNvSpPr/>
          <p:nvPr/>
        </p:nvSpPr>
        <p:spPr>
          <a:xfrm rot="16200000">
            <a:off x="-382102" y="1573820"/>
            <a:ext cx="1309273" cy="461665"/>
          </a:xfrm>
          <a:prstGeom prst="rect">
            <a:avLst/>
          </a:prstGeom>
        </p:spPr>
        <p:txBody>
          <a:bodyPr wrap="none">
            <a:spAutoFit/>
          </a:bodyPr>
          <a:lstStyle/>
          <a:p>
            <a:pPr lvl="0" defTabSz="457200"/>
            <a:r>
              <a:rPr lang="en-US" sz="2400" b="1" dirty="0" smtClean="0">
                <a:solidFill>
                  <a:srgbClr val="000000"/>
                </a:solidFill>
              </a:rPr>
              <a:t>YEAR 1</a:t>
            </a:r>
            <a:endParaRPr lang="en-US" sz="2400" b="1" dirty="0">
              <a:solidFill>
                <a:srgbClr val="000000"/>
              </a:solidFill>
            </a:endParaRPr>
          </a:p>
        </p:txBody>
      </p:sp>
      <p:sp>
        <p:nvSpPr>
          <p:cNvPr id="10" name="Rectangle 9"/>
          <p:cNvSpPr/>
          <p:nvPr/>
        </p:nvSpPr>
        <p:spPr>
          <a:xfrm rot="16200000">
            <a:off x="-423804" y="3700404"/>
            <a:ext cx="1309273" cy="461665"/>
          </a:xfrm>
          <a:prstGeom prst="rect">
            <a:avLst/>
          </a:prstGeom>
        </p:spPr>
        <p:txBody>
          <a:bodyPr wrap="none">
            <a:spAutoFit/>
          </a:bodyPr>
          <a:lstStyle/>
          <a:p>
            <a:pPr lvl="0" defTabSz="457200"/>
            <a:r>
              <a:rPr lang="en-US" sz="2400" b="1" dirty="0" smtClean="0">
                <a:solidFill>
                  <a:srgbClr val="000000"/>
                </a:solidFill>
              </a:rPr>
              <a:t>YEAR 2</a:t>
            </a:r>
            <a:endParaRPr lang="en-US" sz="2400" b="1" dirty="0">
              <a:solidFill>
                <a:srgbClr val="000000"/>
              </a:solidFill>
            </a:endParaRPr>
          </a:p>
        </p:txBody>
      </p:sp>
      <p:sp>
        <p:nvSpPr>
          <p:cNvPr id="11" name="Rectangle 10"/>
          <p:cNvSpPr/>
          <p:nvPr/>
        </p:nvSpPr>
        <p:spPr>
          <a:xfrm rot="16200000">
            <a:off x="-513672" y="5376804"/>
            <a:ext cx="1489009" cy="461665"/>
          </a:xfrm>
          <a:prstGeom prst="rect">
            <a:avLst/>
          </a:prstGeom>
        </p:spPr>
        <p:txBody>
          <a:bodyPr wrap="none">
            <a:spAutoFit/>
          </a:bodyPr>
          <a:lstStyle/>
          <a:p>
            <a:pPr lvl="0" defTabSz="457200"/>
            <a:r>
              <a:rPr lang="en-US" sz="2400" b="1" dirty="0" smtClean="0">
                <a:solidFill>
                  <a:srgbClr val="000000"/>
                </a:solidFill>
              </a:rPr>
              <a:t>YEAR 3+</a:t>
            </a:r>
            <a:endParaRPr lang="en-US" sz="2400" b="1" dirty="0">
              <a:solidFill>
                <a:srgbClr val="000000"/>
              </a:solidFill>
            </a:endParaRPr>
          </a:p>
        </p:txBody>
      </p:sp>
      <p:sp>
        <p:nvSpPr>
          <p:cNvPr id="12" name="Rectangle 11"/>
          <p:cNvSpPr/>
          <p:nvPr/>
        </p:nvSpPr>
        <p:spPr>
          <a:xfrm>
            <a:off x="0" y="6396335"/>
            <a:ext cx="9144000" cy="400110"/>
          </a:xfrm>
          <a:prstGeom prst="rect">
            <a:avLst/>
          </a:prstGeom>
        </p:spPr>
        <p:txBody>
          <a:bodyPr wrap="square">
            <a:spAutoFit/>
          </a:bodyPr>
          <a:lstStyle/>
          <a:p>
            <a:pPr lvl="0" algn="ctr" defTabSz="457200"/>
            <a:r>
              <a:rPr lang="en-US" sz="2000" b="1" dirty="0" smtClean="0">
                <a:solidFill>
                  <a:srgbClr val="000000"/>
                </a:solidFill>
              </a:rPr>
              <a:t>Tier 2 Training </a:t>
            </a:r>
            <a:r>
              <a:rPr lang="en-US" sz="2000" dirty="0" smtClean="0">
                <a:solidFill>
                  <a:srgbClr val="000000"/>
                </a:solidFill>
              </a:rPr>
              <a:t>will also be offered to schools implementing Tier 1 with fidelity. </a:t>
            </a:r>
            <a:endParaRPr lang="en-US" sz="2000" dirty="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rgbClr val="008000">
            <a:alpha val="25000"/>
          </a:srgbClr>
        </a:solidFill>
        <a:effectLst/>
      </p:bgPr>
    </p:bg>
    <p:spTree>
      <p:nvGrpSpPr>
        <p:cNvPr id="1" name=""/>
        <p:cNvGrpSpPr/>
        <p:nvPr/>
      </p:nvGrpSpPr>
      <p:grpSpPr>
        <a:xfrm>
          <a:off x="0" y="0"/>
          <a:ext cx="0" cy="0"/>
          <a:chOff x="0" y="0"/>
          <a:chExt cx="0" cy="0"/>
        </a:xfrm>
      </p:grpSpPr>
      <p:sp>
        <p:nvSpPr>
          <p:cNvPr id="378883" name="Rectangle 3"/>
          <p:cNvSpPr>
            <a:spLocks noGrp="1" noChangeArrowheads="1"/>
          </p:cNvSpPr>
          <p:nvPr>
            <p:ph type="body" idx="1"/>
          </p:nvPr>
        </p:nvSpPr>
        <p:spPr>
          <a:xfrm>
            <a:off x="685800" y="1143000"/>
            <a:ext cx="7772400" cy="5410200"/>
          </a:xfrm>
        </p:spPr>
        <p:txBody>
          <a:bodyPr/>
          <a:lstStyle/>
          <a:p>
            <a:pPr eaLnBrk="1" hangingPunct="1">
              <a:buFontTx/>
              <a:buNone/>
            </a:pPr>
            <a:r>
              <a:rPr lang="en-US" dirty="0">
                <a:latin typeface="+mj-lt"/>
              </a:rPr>
              <a:t>5,100 referrals = </a:t>
            </a:r>
          </a:p>
          <a:p>
            <a:pPr eaLnBrk="1" hangingPunct="1">
              <a:buFontTx/>
              <a:buNone/>
            </a:pPr>
            <a:r>
              <a:rPr lang="en-US" dirty="0">
                <a:latin typeface="+mj-lt"/>
              </a:rPr>
              <a:t>	</a:t>
            </a:r>
            <a:r>
              <a:rPr lang="en-US" sz="4000" dirty="0">
                <a:latin typeface="+mj-lt"/>
              </a:rPr>
              <a:t>76,500 </a:t>
            </a:r>
            <a:r>
              <a:rPr lang="en-US" dirty="0">
                <a:latin typeface="+mj-lt"/>
              </a:rPr>
              <a:t>min @15 min</a:t>
            </a:r>
            <a:r>
              <a:rPr lang="en-US" sz="2800" dirty="0">
                <a:latin typeface="+mj-lt"/>
              </a:rPr>
              <a:t> =</a:t>
            </a:r>
          </a:p>
          <a:p>
            <a:pPr eaLnBrk="1" hangingPunct="1">
              <a:buFontTx/>
              <a:buNone/>
            </a:pPr>
            <a:r>
              <a:rPr lang="en-US" dirty="0">
                <a:latin typeface="+mj-lt"/>
              </a:rPr>
              <a:t>		</a:t>
            </a:r>
            <a:r>
              <a:rPr lang="en-US" sz="6000" dirty="0">
                <a:latin typeface="+mj-lt"/>
              </a:rPr>
              <a:t>1,275 </a:t>
            </a:r>
            <a:r>
              <a:rPr lang="en-US" sz="6000" dirty="0" err="1">
                <a:latin typeface="+mj-lt"/>
              </a:rPr>
              <a:t>hrs</a:t>
            </a:r>
            <a:r>
              <a:rPr lang="en-US" dirty="0">
                <a:latin typeface="+mj-lt"/>
              </a:rPr>
              <a:t> =</a:t>
            </a:r>
          </a:p>
          <a:p>
            <a:pPr eaLnBrk="1" hangingPunct="1">
              <a:buFontTx/>
              <a:buNone/>
            </a:pPr>
            <a:r>
              <a:rPr lang="en-US" dirty="0">
                <a:latin typeface="+mj-lt"/>
              </a:rPr>
              <a:t>	</a:t>
            </a:r>
            <a:r>
              <a:rPr lang="en-US" sz="7200" dirty="0">
                <a:solidFill>
                  <a:srgbClr val="FF0000"/>
                </a:solidFill>
                <a:latin typeface="+mj-lt"/>
              </a:rPr>
              <a:t>159 days</a:t>
            </a:r>
            <a:r>
              <a:rPr lang="en-US" dirty="0">
                <a:latin typeface="+mj-lt"/>
              </a:rPr>
              <a:t> @ 8 </a:t>
            </a:r>
            <a:r>
              <a:rPr lang="en-US" dirty="0" err="1">
                <a:latin typeface="+mj-lt"/>
              </a:rPr>
              <a:t>hrs</a:t>
            </a:r>
            <a:endParaRPr lang="en-US" dirty="0">
              <a:latin typeface="+mj-lt"/>
            </a:endParaRPr>
          </a:p>
        </p:txBody>
      </p:sp>
      <p:sp>
        <p:nvSpPr>
          <p:cNvPr id="7" name="Text Box 4"/>
          <p:cNvSpPr txBox="1">
            <a:spLocks noChangeArrowheads="1"/>
          </p:cNvSpPr>
          <p:nvPr/>
        </p:nvSpPr>
        <p:spPr bwMode="auto">
          <a:xfrm rot="-1354622">
            <a:off x="2079625" y="3239483"/>
            <a:ext cx="5410200" cy="1569660"/>
          </a:xfrm>
          <a:prstGeom prst="rect">
            <a:avLst/>
          </a:prstGeom>
          <a:solidFill>
            <a:srgbClr val="FFFFFF"/>
          </a:solidFill>
          <a:ln w="9525">
            <a:solidFill>
              <a:schemeClr val="tx1"/>
            </a:solidFill>
            <a:miter lim="800000"/>
            <a:headEnd/>
            <a:tailEnd/>
          </a:ln>
        </p:spPr>
        <p:txBody>
          <a:bodyPr>
            <a:prstTxWarp prst="textNoShape">
              <a:avLst/>
            </a:prstTxWarp>
            <a:spAutoFit/>
          </a:bodyPr>
          <a:lstStyle/>
          <a:p>
            <a:pPr algn="ctr" eaLnBrk="0" hangingPunct="0">
              <a:spcBef>
                <a:spcPct val="50000"/>
              </a:spcBef>
            </a:pPr>
            <a:r>
              <a:rPr lang="en-US" sz="4800" i="1" dirty="0" smtClean="0">
                <a:solidFill>
                  <a:srgbClr val="008000"/>
                </a:solidFill>
                <a:latin typeface="+mj-lt"/>
                <a:ea typeface="Arial" pitchFamily="-1" charset="0"/>
                <a:cs typeface="Arial" pitchFamily="-1" charset="0"/>
              </a:rPr>
              <a:t>Albert and Brooke are </a:t>
            </a:r>
            <a:r>
              <a:rPr lang="en-US" sz="4800" i="1" dirty="0">
                <a:solidFill>
                  <a:srgbClr val="008000"/>
                </a:solidFill>
                <a:latin typeface="+mj-lt"/>
                <a:ea typeface="Arial" pitchFamily="-1" charset="0"/>
                <a:cs typeface="Arial" pitchFamily="-1" charset="0"/>
              </a:rPr>
              <a:t>in this school!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autoUpdateAnimBg="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008000"/>
          </a:solidFill>
        </p:spPr>
        <p:txBody>
          <a:bodyPr/>
          <a:lstStyle/>
          <a:p>
            <a:pPr eaLnBrk="1" hangingPunct="1"/>
            <a:r>
              <a:rPr lang="en-US" sz="4800" dirty="0" smtClean="0">
                <a:solidFill>
                  <a:srgbClr val="FFFFFF"/>
                </a:solidFill>
                <a:ea typeface="ＭＳ Ｐゴシック" pitchFamily="-108" charset="-128"/>
                <a:cs typeface="ＭＳ Ｐゴシック" pitchFamily="-108" charset="-128"/>
              </a:rPr>
              <a:t>SWPBIS Message!</a:t>
            </a:r>
            <a:endParaRPr lang="en-US" sz="4800" dirty="0">
              <a:solidFill>
                <a:srgbClr val="FFFFFF"/>
              </a:solidFill>
              <a:ea typeface="ＭＳ Ｐゴシック" pitchFamily="-108" charset="-128"/>
              <a:cs typeface="ＭＳ Ｐゴシック" pitchFamily="-108" charset="-128"/>
            </a:endParaRPr>
          </a:p>
        </p:txBody>
      </p:sp>
      <p:sp>
        <p:nvSpPr>
          <p:cNvPr id="30723" name="Rectangle 3"/>
          <p:cNvSpPr>
            <a:spLocks noGrp="1" noChangeArrowheads="1"/>
          </p:cNvSpPr>
          <p:nvPr>
            <p:ph idx="1"/>
          </p:nvPr>
        </p:nvSpPr>
        <p:spPr>
          <a:xfrm>
            <a:off x="457200" y="1874838"/>
            <a:ext cx="8229600" cy="4525962"/>
          </a:xfrm>
          <a:noFill/>
        </p:spPr>
        <p:txBody>
          <a:bodyPr/>
          <a:lstStyle/>
          <a:p>
            <a:pPr eaLnBrk="1" hangingPunct="1">
              <a:buFontTx/>
              <a:buNone/>
            </a:pPr>
            <a:r>
              <a:rPr lang="en-US" sz="3700" i="1" dirty="0">
                <a:ea typeface="ＭＳ Ｐゴシック" pitchFamily="-108" charset="-128"/>
                <a:cs typeface="ＭＳ Ｐゴシック" pitchFamily="-108" charset="-128"/>
              </a:rPr>
              <a:t>	</a:t>
            </a:r>
            <a:r>
              <a:rPr lang="en-US" sz="4400" i="1" dirty="0">
                <a:ea typeface="ＭＳ Ｐゴシック" pitchFamily="-108" charset="-128"/>
                <a:cs typeface="ＭＳ Ｐゴシック" pitchFamily="-108" charset="-128"/>
              </a:rPr>
              <a:t>Successful individual student behavior support is linked to </a:t>
            </a:r>
            <a:r>
              <a:rPr lang="en-US" sz="4400" i="1" dirty="0">
                <a:solidFill>
                  <a:srgbClr val="FF0000"/>
                </a:solidFill>
                <a:ea typeface="ＭＳ Ｐゴシック" pitchFamily="-108" charset="-128"/>
                <a:cs typeface="ＭＳ Ｐゴシック" pitchFamily="-108" charset="-128"/>
              </a:rPr>
              <a:t>host environments</a:t>
            </a:r>
            <a:r>
              <a:rPr lang="en-US" sz="4400" i="1" dirty="0">
                <a:ea typeface="ＭＳ Ｐゴシック" pitchFamily="-108" charset="-128"/>
                <a:cs typeface="ＭＳ Ｐゴシック" pitchFamily="-108" charset="-128"/>
              </a:rPr>
              <a:t> or school  climates that are </a:t>
            </a:r>
            <a:r>
              <a:rPr lang="en-US" sz="4400" i="1" dirty="0">
                <a:solidFill>
                  <a:srgbClr val="FF0000"/>
                </a:solidFill>
                <a:ea typeface="ＭＳ Ｐゴシック" pitchFamily="-108" charset="-128"/>
                <a:cs typeface="ＭＳ Ｐゴシック" pitchFamily="-108" charset="-128"/>
              </a:rPr>
              <a:t>effective, efficient, relevant, &amp; durable</a:t>
            </a:r>
            <a:r>
              <a:rPr lang="en-US" sz="4400" i="1" dirty="0">
                <a:solidFill>
                  <a:srgbClr val="000000"/>
                </a:solidFill>
                <a:ea typeface="ＭＳ Ｐゴシック" pitchFamily="-108" charset="-128"/>
                <a:cs typeface="ＭＳ Ｐゴシック" pitchFamily="-108" charset="-128"/>
              </a:rPr>
              <a:t>.</a:t>
            </a:r>
            <a:endParaRPr lang="en-US" sz="4400" i="1" dirty="0">
              <a:solidFill>
                <a:srgbClr val="FF0000"/>
              </a:solidFill>
              <a:ea typeface="ＭＳ Ｐゴシック" pitchFamily="-108" charset="-128"/>
              <a:cs typeface="ＭＳ Ｐゴシック" pitchFamily="-108" charset="-128"/>
            </a:endParaRPr>
          </a:p>
          <a:p>
            <a:pPr algn="r" eaLnBrk="1" hangingPunct="1">
              <a:buFontTx/>
              <a:buNone/>
            </a:pPr>
            <a:endParaRPr lang="en-US" sz="2100" dirty="0">
              <a:ea typeface="ＭＳ Ｐゴシック" pitchFamily="-108" charset="-128"/>
              <a:cs typeface="ＭＳ Ｐゴシック" pitchFamily="-108" charset="-128"/>
            </a:endParaRPr>
          </a:p>
          <a:p>
            <a:pPr algn="r" eaLnBrk="1" hangingPunct="1">
              <a:buFontTx/>
              <a:buNone/>
            </a:pPr>
            <a:r>
              <a:rPr lang="en-US" sz="3600" dirty="0">
                <a:ea typeface="ＭＳ Ｐゴシック" pitchFamily="-108" charset="-128"/>
                <a:cs typeface="ＭＳ Ｐゴシック" pitchFamily="-108" charset="-128"/>
              </a:rPr>
              <a:t>	(</a:t>
            </a:r>
            <a:r>
              <a:rPr lang="en-US" sz="3600" dirty="0" err="1">
                <a:ea typeface="ＭＳ Ｐゴシック" pitchFamily="-108" charset="-128"/>
                <a:cs typeface="ＭＳ Ｐゴシック" pitchFamily="-108" charset="-128"/>
              </a:rPr>
              <a:t>Zins</a:t>
            </a:r>
            <a:r>
              <a:rPr lang="en-US" sz="3600" dirty="0">
                <a:ea typeface="ＭＳ Ｐゴシック" pitchFamily="-108" charset="-128"/>
                <a:cs typeface="ＭＳ Ｐゴシック" pitchFamily="-108" charset="-128"/>
              </a:rPr>
              <a:t> &amp; </a:t>
            </a:r>
            <a:r>
              <a:rPr lang="en-US" sz="3600" dirty="0" err="1">
                <a:ea typeface="ＭＳ Ｐゴシック" pitchFamily="-108" charset="-128"/>
                <a:cs typeface="ＭＳ Ｐゴシック" pitchFamily="-108" charset="-128"/>
              </a:rPr>
              <a:t>Ponti</a:t>
            </a:r>
            <a:r>
              <a:rPr lang="en-US" sz="3600" dirty="0">
                <a:ea typeface="ＭＳ Ｐゴシック" pitchFamily="-108" charset="-128"/>
                <a:cs typeface="ＭＳ Ｐゴシック" pitchFamily="-108" charset="-128"/>
              </a:rPr>
              <a:t>, 1990)</a:t>
            </a:r>
          </a:p>
        </p:txBody>
      </p:sp>
      <p:grpSp>
        <p:nvGrpSpPr>
          <p:cNvPr id="2" name="Group 5"/>
          <p:cNvGrpSpPr/>
          <p:nvPr/>
        </p:nvGrpSpPr>
        <p:grpSpPr>
          <a:xfrm>
            <a:off x="-140380" y="5333999"/>
            <a:ext cx="1588180" cy="1676401"/>
            <a:chOff x="-140380" y="5333999"/>
            <a:chExt cx="1588180" cy="1676401"/>
          </a:xfrm>
        </p:grpSpPr>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smtClean="0">
                  <a:solidFill>
                    <a:srgbClr val="000000"/>
                  </a:solidFill>
                  <a:latin typeface="+mj-lt"/>
                </a:rPr>
                <a:t>I.A.ii</a:t>
              </a:r>
              <a:endParaRPr lang="en-US" sz="2000"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extLst>
      <p:ext uri="{BB962C8B-B14F-4D97-AF65-F5344CB8AC3E}">
        <p14:creationId xmlns:p14="http://schemas.microsoft.com/office/powerpoint/2010/main" val="166101293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I.A.iii</a:t>
              </a:r>
              <a:endParaRPr lang="en-US" sz="2000" b="1" dirty="0">
                <a:solidFill>
                  <a:srgbClr val="000000"/>
                </a:solidFill>
                <a:latin typeface="+mj-lt"/>
              </a:endParaRPr>
            </a:p>
          </p:txBody>
        </p:sp>
      </p:grpSp>
      <p:graphicFrame>
        <p:nvGraphicFramePr>
          <p:cNvPr id="4" name="Content Placeholder 3"/>
          <p:cNvGraphicFramePr>
            <a:graphicFrameLocks noGrp="1"/>
          </p:cNvGraphicFramePr>
          <p:nvPr>
            <p:ph idx="1"/>
            <p:extLst/>
          </p:nvPr>
        </p:nvGraphicFramePr>
        <p:xfrm>
          <a:off x="441325" y="12827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a:xfrm>
            <a:off x="457200" y="320608"/>
            <a:ext cx="8229600" cy="1143000"/>
          </a:xfrm>
        </p:spPr>
        <p:txBody>
          <a:bodyPr/>
          <a:lstStyle/>
          <a:p>
            <a:r>
              <a:rPr lang="en-US" dirty="0" smtClean="0"/>
              <a:t>Why SWPBIS?</a:t>
            </a:r>
            <a:endParaRPr lang="en-US" dirty="0"/>
          </a:p>
        </p:txBody>
      </p:sp>
      <p:sp>
        <p:nvSpPr>
          <p:cNvPr id="6" name="Right Arrow 5"/>
          <p:cNvSpPr/>
          <p:nvPr/>
        </p:nvSpPr>
        <p:spPr>
          <a:xfrm>
            <a:off x="396875" y="3544887"/>
            <a:ext cx="1111250" cy="1174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90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2820" y="82755"/>
          <a:ext cx="8892480" cy="591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8344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9727E942-F4CE-B746-8DDC-C39B42704E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17BAEA1-313B-3F4D-B87E-4814C2B894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A9E62FC7-26F0-C24F-8427-735FF38E874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366ABF75-B1F0-7F4E-9063-ADDA6B5CDA9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9DC2FC55-BD5C-BB4D-821D-9D9910CBCB8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902AB08-6C16-2746-A7E1-A92D0FCAD8D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487E3FE1-DF96-8940-BD1E-9C77B569F70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256E78D1-881E-054E-8E08-B3C820E40A1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F8ED75B4-1C40-2648-A875-8F43D0018FE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82C0EAC9-E56D-7B48-BF31-AE37A2CADBD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905CB22F-1353-F943-85EA-40186C17233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F3905679-CEB5-2441-AF5D-E90258C9127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87D09975-79A3-1F42-9C21-D4E9BEF8EBF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dgm id="{91995DE0-2F7A-2B4D-80E9-610E201AA34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1748374C-C978-1F4E-827D-C2613FC1E5A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graphicEl>
                                              <a:dgm id="{65757A42-EC42-FC4B-B619-C25E82640B7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graphicEl>
                                              <a:dgm id="{39ADFB57-FB66-7849-AC5A-D07AAB53CE4C}"/>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graphicEl>
                                              <a:dgm id="{3952E023-3C7B-DA44-B21D-4F5E08BE1F6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graphicEl>
                                              <a:dgm id="{955C2699-AE6D-BD44-A31A-5DC8D7DE0861}"/>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graphicEl>
                                              <a:dgm id="{451E2B3A-7D0C-D241-8A81-DCDE0287C333}"/>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graphicEl>
                                              <a:dgm id="{ED83C978-6549-AA42-9E59-CFD3302FC505}"/>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graphicEl>
                                              <a:dgm id="{5EAC10F6-A1FD-9A43-AB34-1BCC62549121}"/>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
                                            <p:graphicEl>
                                              <a:dgm id="{BC853B99-6082-EB45-98F8-0BBF7EB18FF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7106" name="Picture 2" descr="~max000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400"/>
            <a:ext cx="9144000" cy="7467600"/>
          </a:xfrm>
          <a:prstGeom prst="rect">
            <a:avLst/>
          </a:prstGeom>
          <a:noFill/>
          <a:ln w="9525">
            <a:noFill/>
            <a:miter lim="800000"/>
            <a:headEnd/>
            <a:tailEnd/>
          </a:ln>
        </p:spPr>
      </p:pic>
    </p:spTree>
    <p:extLst>
      <p:ext uri="{BB962C8B-B14F-4D97-AF65-F5344CB8AC3E}">
        <p14:creationId xmlns:p14="http://schemas.microsoft.com/office/powerpoint/2010/main" val="20587096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22820" y="82755"/>
          <a:ext cx="8892480" cy="5910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05208" y="2123822"/>
            <a:ext cx="5517162" cy="1938992"/>
          </a:xfrm>
          <a:prstGeom prst="rect">
            <a:avLst/>
          </a:prstGeom>
          <a:solidFill>
            <a:schemeClr val="bg1"/>
          </a:solidFill>
        </p:spPr>
        <p:txBody>
          <a:bodyPr wrap="square" rtlCol="0">
            <a:spAutoFit/>
          </a:bodyPr>
          <a:lstStyle/>
          <a:p>
            <a:pPr algn="ctr"/>
            <a:endParaRPr lang="en-US" sz="4000" b="1" dirty="0" smtClean="0">
              <a:solidFill>
                <a:srgbClr val="FF0000"/>
              </a:solidFill>
            </a:endParaRPr>
          </a:p>
          <a:p>
            <a:pPr algn="ctr"/>
            <a:r>
              <a:rPr lang="en-US" sz="4000" b="1" dirty="0" smtClean="0">
                <a:solidFill>
                  <a:srgbClr val="FF0000"/>
                </a:solidFill>
              </a:rPr>
              <a:t>Not Equal</a:t>
            </a:r>
          </a:p>
          <a:p>
            <a:pPr algn="ctr"/>
            <a:endParaRPr lang="en-US" sz="4000" b="1" dirty="0">
              <a:solidFill>
                <a:srgbClr val="FF0000"/>
              </a:solidFill>
            </a:endParaRPr>
          </a:p>
        </p:txBody>
      </p:sp>
    </p:spTree>
    <p:extLst>
      <p:ext uri="{BB962C8B-B14F-4D97-AF65-F5344CB8AC3E}">
        <p14:creationId xmlns:p14="http://schemas.microsoft.com/office/powerpoint/2010/main" val="2841184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143000" y="457200"/>
          <a:ext cx="7362378" cy="6309360"/>
        </p:xfrm>
        <a:graphic>
          <a:graphicData uri="http://schemas.openxmlformats.org/drawingml/2006/table">
            <a:tbl>
              <a:tblPr firstRow="1" bandRow="1">
                <a:tableStyleId>{21E4AEA4-8DFA-4A89-87EB-49C32662AFE0}</a:tableStyleId>
              </a:tblPr>
              <a:tblGrid>
                <a:gridCol w="2454126"/>
                <a:gridCol w="2454126"/>
                <a:gridCol w="2454126"/>
              </a:tblGrid>
              <a:tr h="722054">
                <a:tc>
                  <a:txBody>
                    <a:bodyPr/>
                    <a:lstStyle/>
                    <a:p>
                      <a:pPr algn="ctr"/>
                      <a:r>
                        <a:rPr lang="en-US" sz="2400" dirty="0" smtClean="0">
                          <a:solidFill>
                            <a:srgbClr val="000000"/>
                          </a:solidFill>
                        </a:rPr>
                        <a:t>STUDENT BEHAVIOR</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smtClean="0">
                          <a:solidFill>
                            <a:srgbClr val="000000"/>
                          </a:solidFill>
                        </a:rPr>
                        <a:t>ADULT BEHAVIOR</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400" dirty="0" smtClean="0">
                          <a:solidFill>
                            <a:srgbClr val="000000"/>
                          </a:solidFill>
                        </a:rPr>
                        <a:t>OUTCOMES</a:t>
                      </a:r>
                      <a:endParaRPr lang="en-US" sz="2400" dirty="0">
                        <a:solidFill>
                          <a:srgbClr val="000000"/>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813693">
                <a:tc>
                  <a:txBody>
                    <a:bodyPr/>
                    <a:lstStyle/>
                    <a:p>
                      <a:pPr marL="285750" indent="-285750">
                        <a:spcBef>
                          <a:spcPts val="600"/>
                        </a:spcBef>
                        <a:spcAft>
                          <a:spcPts val="600"/>
                        </a:spcAft>
                        <a:buFont typeface="Arial"/>
                        <a:buChar char="•"/>
                      </a:pPr>
                      <a:r>
                        <a:rPr lang="en-US" dirty="0" smtClean="0"/>
                        <a:t>Aggression</a:t>
                      </a:r>
                    </a:p>
                    <a:p>
                      <a:pPr marL="285750" indent="-285750">
                        <a:spcBef>
                          <a:spcPts val="600"/>
                        </a:spcBef>
                        <a:spcAft>
                          <a:spcPts val="600"/>
                        </a:spcAft>
                        <a:buFont typeface="Arial"/>
                        <a:buChar char="•"/>
                      </a:pPr>
                      <a:r>
                        <a:rPr lang="en-US" b="1" dirty="0" smtClean="0">
                          <a:solidFill>
                            <a:srgbClr val="FF0000"/>
                          </a:solidFill>
                        </a:rPr>
                        <a:t>Bullying</a:t>
                      </a:r>
                      <a:r>
                        <a:rPr lang="en-US" b="1" baseline="0" dirty="0" smtClean="0">
                          <a:solidFill>
                            <a:srgbClr val="FF0000"/>
                          </a:solidFill>
                        </a:rPr>
                        <a:t> behavior</a:t>
                      </a:r>
                    </a:p>
                    <a:p>
                      <a:pPr marL="285750" indent="-285750">
                        <a:spcBef>
                          <a:spcPts val="600"/>
                        </a:spcBef>
                        <a:spcAft>
                          <a:spcPts val="600"/>
                        </a:spcAft>
                        <a:buFont typeface="Arial"/>
                        <a:buChar char="•"/>
                      </a:pPr>
                      <a:r>
                        <a:rPr lang="en-US" baseline="0" dirty="0" smtClean="0"/>
                        <a:t>Non-compliance</a:t>
                      </a:r>
                    </a:p>
                    <a:p>
                      <a:pPr marL="285750" indent="-285750">
                        <a:spcBef>
                          <a:spcPts val="600"/>
                        </a:spcBef>
                        <a:spcAft>
                          <a:spcPts val="600"/>
                        </a:spcAft>
                        <a:buFont typeface="Arial"/>
                        <a:buChar char="•"/>
                      </a:pPr>
                      <a:r>
                        <a:rPr lang="en-US" baseline="0" dirty="0" smtClean="0"/>
                        <a:t>Insubordination</a:t>
                      </a:r>
                    </a:p>
                    <a:p>
                      <a:pPr marL="285750" indent="-285750">
                        <a:spcBef>
                          <a:spcPts val="600"/>
                        </a:spcBef>
                        <a:spcAft>
                          <a:spcPts val="600"/>
                        </a:spcAft>
                        <a:buFont typeface="Arial"/>
                        <a:buChar char="•"/>
                      </a:pPr>
                      <a:r>
                        <a:rPr lang="en-US" baseline="0" dirty="0" smtClean="0"/>
                        <a:t>Social w/</a:t>
                      </a:r>
                      <a:r>
                        <a:rPr lang="en-US" baseline="0" dirty="0" err="1" smtClean="0"/>
                        <a:t>drawal</a:t>
                      </a:r>
                      <a:endParaRPr lang="en-US" baseline="0" dirty="0" smtClean="0"/>
                    </a:p>
                    <a:p>
                      <a:pPr marL="285750" indent="-285750">
                        <a:spcBef>
                          <a:spcPts val="600"/>
                        </a:spcBef>
                        <a:spcAft>
                          <a:spcPts val="600"/>
                        </a:spcAft>
                        <a:buFont typeface="Arial"/>
                        <a:buChar char="•"/>
                      </a:pPr>
                      <a:r>
                        <a:rPr lang="en-US" baseline="0" dirty="0" smtClean="0"/>
                        <a:t>Truancy</a:t>
                      </a:r>
                    </a:p>
                    <a:p>
                      <a:pPr marL="285750" indent="-285750">
                        <a:spcBef>
                          <a:spcPts val="600"/>
                        </a:spcBef>
                        <a:spcAft>
                          <a:spcPts val="600"/>
                        </a:spcAft>
                        <a:buFont typeface="Arial"/>
                        <a:buChar char="•"/>
                      </a:pPr>
                      <a:r>
                        <a:rPr lang="en-US" baseline="0" dirty="0" smtClean="0"/>
                        <a:t>Law/norm violations</a:t>
                      </a:r>
                    </a:p>
                    <a:p>
                      <a:pPr marL="285750" indent="-285750">
                        <a:spcBef>
                          <a:spcPts val="600"/>
                        </a:spcBef>
                        <a:spcAft>
                          <a:spcPts val="600"/>
                        </a:spcAft>
                        <a:buFont typeface="Arial"/>
                        <a:buChar char="•"/>
                      </a:pPr>
                      <a:r>
                        <a:rPr lang="en-US" b="1" baseline="0" dirty="0" smtClean="0">
                          <a:solidFill>
                            <a:srgbClr val="FF0000"/>
                          </a:solidFill>
                        </a:rPr>
                        <a:t>Substance use</a:t>
                      </a:r>
                    </a:p>
                    <a:p>
                      <a:pPr marL="285750" indent="-285750">
                        <a:spcBef>
                          <a:spcPts val="600"/>
                        </a:spcBef>
                        <a:spcAft>
                          <a:spcPts val="600"/>
                        </a:spcAft>
                        <a:buFont typeface="Arial"/>
                        <a:buChar char="•"/>
                      </a:pPr>
                      <a:r>
                        <a:rPr lang="en-US" baseline="0" dirty="0" smtClean="0"/>
                        <a:t>Weapon possession</a:t>
                      </a:r>
                    </a:p>
                    <a:p>
                      <a:pPr marL="285750" indent="-285750">
                        <a:spcBef>
                          <a:spcPts val="600"/>
                        </a:spcBef>
                        <a:spcAft>
                          <a:spcPts val="600"/>
                        </a:spcAft>
                        <a:buFont typeface="Arial"/>
                        <a:buChar char="•"/>
                      </a:pPr>
                      <a:r>
                        <a:rPr lang="en-US" baseline="0" dirty="0" smtClean="0"/>
                        <a:t>Harassment</a:t>
                      </a:r>
                    </a:p>
                    <a:p>
                      <a:pPr marL="285750" indent="-285750">
                        <a:spcBef>
                          <a:spcPts val="600"/>
                        </a:spcBef>
                        <a:spcAft>
                          <a:spcPts val="600"/>
                        </a:spcAft>
                        <a:buFont typeface="Arial"/>
                        <a:buChar char="•"/>
                      </a:pPr>
                      <a:r>
                        <a:rPr lang="en-US" b="1" baseline="0" dirty="0" smtClean="0">
                          <a:solidFill>
                            <a:srgbClr val="FF0000"/>
                          </a:solidFill>
                        </a:rPr>
                        <a:t>Self-injury</a:t>
                      </a:r>
                    </a:p>
                    <a:p>
                      <a:pPr marL="0" indent="0">
                        <a:spcBef>
                          <a:spcPts val="600"/>
                        </a:spcBef>
                        <a:spcAft>
                          <a:spcPts val="600"/>
                        </a:spcAft>
                        <a:buFont typeface="Arial"/>
                        <a:buNone/>
                      </a:pPr>
                      <a:endParaRPr lang="en-US" baseline="0" dirty="0" smtClean="0"/>
                    </a:p>
                    <a:p>
                      <a:pPr marL="285750" indent="-285750">
                        <a:spcBef>
                          <a:spcPts val="600"/>
                        </a:spcBef>
                        <a:spcAft>
                          <a:spcPts val="600"/>
                        </a:spcAft>
                        <a:buFont typeface="Arial"/>
                        <a:buChar char="•"/>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spcBef>
                          <a:spcPts val="600"/>
                        </a:spcBef>
                        <a:spcAft>
                          <a:spcPts val="600"/>
                        </a:spcAft>
                        <a:buFont typeface="Arial"/>
                        <a:buChar char="•"/>
                      </a:pPr>
                      <a:r>
                        <a:rPr lang="en-US" dirty="0" smtClean="0"/>
                        <a:t>Office</a:t>
                      </a:r>
                      <a:r>
                        <a:rPr lang="en-US" baseline="0" dirty="0" smtClean="0"/>
                        <a:t> referral</a:t>
                      </a:r>
                    </a:p>
                    <a:p>
                      <a:pPr marL="285750" indent="-285750">
                        <a:spcBef>
                          <a:spcPts val="600"/>
                        </a:spcBef>
                        <a:spcAft>
                          <a:spcPts val="600"/>
                        </a:spcAft>
                        <a:buFont typeface="Arial"/>
                        <a:buChar char="•"/>
                      </a:pPr>
                      <a:r>
                        <a:rPr lang="en-US" baseline="0" dirty="0" smtClean="0"/>
                        <a:t>In school detention</a:t>
                      </a:r>
                    </a:p>
                    <a:p>
                      <a:pPr marL="285750" indent="-285750">
                        <a:spcBef>
                          <a:spcPts val="600"/>
                        </a:spcBef>
                        <a:spcAft>
                          <a:spcPts val="600"/>
                        </a:spcAft>
                        <a:buFont typeface="Arial"/>
                        <a:buChar char="•"/>
                      </a:pPr>
                      <a:r>
                        <a:rPr lang="en-US" b="1" baseline="0" dirty="0" smtClean="0">
                          <a:solidFill>
                            <a:srgbClr val="FF0000"/>
                          </a:solidFill>
                        </a:rPr>
                        <a:t>Out of school suspension</a:t>
                      </a:r>
                    </a:p>
                    <a:p>
                      <a:pPr marL="285750" indent="-285750">
                        <a:spcBef>
                          <a:spcPts val="600"/>
                        </a:spcBef>
                        <a:spcAft>
                          <a:spcPts val="600"/>
                        </a:spcAft>
                        <a:buFont typeface="Arial"/>
                        <a:buChar char="•"/>
                      </a:pPr>
                      <a:r>
                        <a:rPr lang="en-US" baseline="0" dirty="0" smtClean="0"/>
                        <a:t>Probation &amp; parole</a:t>
                      </a:r>
                    </a:p>
                    <a:p>
                      <a:pPr marL="285750" indent="-285750">
                        <a:spcBef>
                          <a:spcPts val="600"/>
                        </a:spcBef>
                        <a:spcAft>
                          <a:spcPts val="600"/>
                        </a:spcAft>
                        <a:buFont typeface="Arial"/>
                        <a:buChar char="•"/>
                      </a:pPr>
                      <a:r>
                        <a:rPr lang="en-US" baseline="0" dirty="0" smtClean="0"/>
                        <a:t>Arrests &amp; incarceration</a:t>
                      </a:r>
                    </a:p>
                    <a:p>
                      <a:pPr marL="285750" indent="-285750">
                        <a:spcBef>
                          <a:spcPts val="600"/>
                        </a:spcBef>
                        <a:spcAft>
                          <a:spcPts val="600"/>
                        </a:spcAft>
                        <a:buFont typeface="Arial"/>
                        <a:buChar char="•"/>
                      </a:pPr>
                      <a:r>
                        <a:rPr lang="en-US" b="1" u="none" baseline="0" dirty="0" smtClean="0">
                          <a:solidFill>
                            <a:srgbClr val="FF0000"/>
                          </a:solidFill>
                        </a:rPr>
                        <a:t>Restraint &amp; seclusion</a:t>
                      </a:r>
                    </a:p>
                    <a:p>
                      <a:pPr marL="285750" indent="-285750">
                        <a:spcBef>
                          <a:spcPts val="600"/>
                        </a:spcBef>
                        <a:spcAft>
                          <a:spcPts val="600"/>
                        </a:spcAft>
                        <a:buFont typeface="Arial"/>
                        <a:buChar char="•"/>
                      </a:pPr>
                      <a:r>
                        <a:rPr lang="en-US" baseline="0" dirty="0" smtClean="0"/>
                        <a:t>Mental health referral</a:t>
                      </a:r>
                    </a:p>
                    <a:p>
                      <a:pPr marL="0" indent="0">
                        <a:spcBef>
                          <a:spcPts val="600"/>
                        </a:spcBef>
                        <a:spcAft>
                          <a:spcPts val="600"/>
                        </a:spcAft>
                        <a:buFont typeface="Arial"/>
                        <a:buNone/>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285750" indent="-285750">
                        <a:spcBef>
                          <a:spcPts val="600"/>
                        </a:spcBef>
                        <a:spcAft>
                          <a:spcPts val="600"/>
                        </a:spcAft>
                        <a:buFont typeface="Arial"/>
                        <a:buChar char="•"/>
                      </a:pPr>
                      <a:r>
                        <a:rPr lang="en-US" b="1" dirty="0" smtClean="0">
                          <a:solidFill>
                            <a:srgbClr val="FF0000"/>
                          </a:solidFill>
                        </a:rPr>
                        <a:t>Disproportionality</a:t>
                      </a:r>
                    </a:p>
                    <a:p>
                      <a:pPr marL="285750" indent="-285750">
                        <a:spcBef>
                          <a:spcPts val="600"/>
                        </a:spcBef>
                        <a:spcAft>
                          <a:spcPts val="600"/>
                        </a:spcAft>
                        <a:buFont typeface="Arial"/>
                        <a:buChar char="•"/>
                      </a:pPr>
                      <a:r>
                        <a:rPr lang="en-US" dirty="0" smtClean="0"/>
                        <a:t>Dropping out</a:t>
                      </a:r>
                    </a:p>
                    <a:p>
                      <a:pPr marL="285750" indent="-285750">
                        <a:spcBef>
                          <a:spcPts val="600"/>
                        </a:spcBef>
                        <a:spcAft>
                          <a:spcPts val="600"/>
                        </a:spcAft>
                        <a:buFont typeface="Arial"/>
                        <a:buChar char="•"/>
                      </a:pPr>
                      <a:r>
                        <a:rPr lang="en-US" dirty="0" smtClean="0"/>
                        <a:t>School</a:t>
                      </a:r>
                      <a:r>
                        <a:rPr lang="en-US" baseline="0" dirty="0" smtClean="0"/>
                        <a:t> failure</a:t>
                      </a:r>
                    </a:p>
                    <a:p>
                      <a:pPr marL="285750" indent="-285750">
                        <a:spcBef>
                          <a:spcPts val="600"/>
                        </a:spcBef>
                        <a:spcAft>
                          <a:spcPts val="600"/>
                        </a:spcAft>
                        <a:buFont typeface="Arial"/>
                        <a:buChar char="•"/>
                      </a:pPr>
                      <a:r>
                        <a:rPr lang="en-US" baseline="0" dirty="0" smtClean="0"/>
                        <a:t>Mental illness</a:t>
                      </a:r>
                    </a:p>
                    <a:p>
                      <a:pPr marL="285750" indent="-285750">
                        <a:spcBef>
                          <a:spcPts val="600"/>
                        </a:spcBef>
                        <a:spcAft>
                          <a:spcPts val="600"/>
                        </a:spcAft>
                        <a:buFont typeface="Arial"/>
                        <a:buChar char="•"/>
                      </a:pPr>
                      <a:r>
                        <a:rPr lang="en-US" b="1" baseline="0" dirty="0" smtClean="0">
                          <a:solidFill>
                            <a:srgbClr val="FF0000"/>
                          </a:solidFill>
                        </a:rPr>
                        <a:t>School-to-prison pipeline</a:t>
                      </a:r>
                    </a:p>
                    <a:p>
                      <a:pPr marL="285750" indent="-285750">
                        <a:spcBef>
                          <a:spcPts val="600"/>
                        </a:spcBef>
                        <a:spcAft>
                          <a:spcPts val="600"/>
                        </a:spcAft>
                        <a:buFont typeface="Arial"/>
                        <a:buChar char="•"/>
                      </a:pPr>
                      <a:r>
                        <a:rPr lang="en-US" b="1" baseline="0" dirty="0" smtClean="0">
                          <a:solidFill>
                            <a:srgbClr val="FF0000"/>
                          </a:solidFill>
                        </a:rPr>
                        <a:t>Achievement gap</a:t>
                      </a:r>
                    </a:p>
                    <a:p>
                      <a:pPr marL="285750" indent="-285750">
                        <a:spcBef>
                          <a:spcPts val="600"/>
                        </a:spcBef>
                        <a:spcAft>
                          <a:spcPts val="600"/>
                        </a:spcAft>
                        <a:buFont typeface="Arial"/>
                        <a:buChar char="•"/>
                      </a:pPr>
                      <a:r>
                        <a:rPr lang="en-US" baseline="0" dirty="0" smtClean="0"/>
                        <a:t>Unemployment</a:t>
                      </a:r>
                    </a:p>
                    <a:p>
                      <a:pPr marL="285750" indent="-285750">
                        <a:spcBef>
                          <a:spcPts val="600"/>
                        </a:spcBef>
                        <a:spcAft>
                          <a:spcPts val="600"/>
                        </a:spcAft>
                        <a:buFont typeface="Arial"/>
                        <a:buChar char="•"/>
                      </a:pPr>
                      <a:r>
                        <a:rPr lang="en-US" baseline="0" dirty="0" smtClean="0"/>
                        <a:t>Delinquency</a:t>
                      </a:r>
                    </a:p>
                    <a:p>
                      <a:pPr marL="0" indent="0">
                        <a:spcBef>
                          <a:spcPts val="600"/>
                        </a:spcBef>
                        <a:spcAft>
                          <a:spcPts val="600"/>
                        </a:spcAft>
                        <a:buFont typeface="Arial"/>
                        <a:buNone/>
                      </a:pPr>
                      <a:endParaRPr lang="en-US" baseline="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3" name="Rounded Rectangle 2"/>
          <p:cNvSpPr>
            <a:spLocks noChangeArrowheads="1"/>
          </p:cNvSpPr>
          <p:nvPr/>
        </p:nvSpPr>
        <p:spPr bwMode="auto">
          <a:xfrm>
            <a:off x="4648200" y="5791200"/>
            <a:ext cx="3790292" cy="762000"/>
          </a:xfrm>
          <a:prstGeom prst="roundRect">
            <a:avLst>
              <a:gd name="adj" fmla="val 16667"/>
            </a:avLst>
          </a:prstGeom>
          <a:solidFill>
            <a:srgbClr val="FFFF00"/>
          </a:solidFill>
          <a:ln w="9525">
            <a:solidFill>
              <a:schemeClr val="tx1"/>
            </a:solidFill>
            <a:round/>
            <a:headEnd/>
            <a:tailEnd/>
          </a:ln>
        </p:spPr>
        <p:txBody>
          <a:bodyPr anchor="ctr">
            <a:prstTxWarp prst="textNoShape">
              <a:avLst/>
            </a:prstTxWarp>
          </a:bodyPr>
          <a:lstStyle/>
          <a:p>
            <a:pPr algn="ctr" defTabSz="914400" fontAlgn="base">
              <a:spcBef>
                <a:spcPct val="0"/>
              </a:spcBef>
              <a:spcAft>
                <a:spcPct val="0"/>
              </a:spcAft>
            </a:pPr>
            <a:r>
              <a:rPr lang="en-US" dirty="0" smtClean="0">
                <a:solidFill>
                  <a:srgbClr val="000000"/>
                </a:solidFill>
                <a:latin typeface="Arial"/>
                <a:ea typeface="ＭＳ Ｐゴシック" charset="0"/>
                <a:cs typeface="Arial"/>
              </a:rPr>
              <a:t>Logic Model</a:t>
            </a:r>
            <a:endParaRPr lang="en-US" dirty="0">
              <a:solidFill>
                <a:srgbClr val="000000"/>
              </a:solidFill>
              <a:latin typeface="Arial"/>
              <a:ea typeface="ＭＳ Ｐゴシック" charset="0"/>
              <a:cs typeface="Arial"/>
            </a:endParaRPr>
          </a:p>
        </p:txBody>
      </p:sp>
      <p:graphicFrame>
        <p:nvGraphicFramePr>
          <p:cNvPr id="7" name="Table 6"/>
          <p:cNvGraphicFramePr>
            <a:graphicFrameLocks noGrp="1"/>
          </p:cNvGraphicFramePr>
          <p:nvPr>
            <p:extLst/>
          </p:nvPr>
        </p:nvGraphicFramePr>
        <p:xfrm>
          <a:off x="-1371600" y="152400"/>
          <a:ext cx="7332213" cy="365760"/>
        </p:xfrm>
        <a:graphic>
          <a:graphicData uri="http://schemas.openxmlformats.org/drawingml/2006/table">
            <a:tbl>
              <a:tblPr firstRow="1" bandRow="1">
                <a:tableStyleId>{5C22544A-7EE6-4342-B048-85BDC9FD1C3A}</a:tableStyleId>
              </a:tblPr>
              <a:tblGrid>
                <a:gridCol w="2434284"/>
                <a:gridCol w="2498910"/>
                <a:gridCol w="2399019"/>
              </a:tblGrid>
              <a:tr h="142240">
                <a:tc>
                  <a:txBody>
                    <a:bodyPr/>
                    <a:lstStyle/>
                    <a:p>
                      <a:pPr algn="ctr"/>
                      <a:r>
                        <a:rPr lang="en-US" dirty="0" smtClean="0">
                          <a:solidFill>
                            <a:schemeClr val="tx1"/>
                          </a:solidFill>
                        </a:rPr>
                        <a:t>Antecedents</a:t>
                      </a:r>
                      <a:endParaRPr lang="en-US" dirty="0">
                        <a:solidFill>
                          <a:schemeClr val="tx1"/>
                        </a:solidFill>
                      </a:endParaRP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9AFFFF"/>
                    </a:solidFill>
                  </a:tcPr>
                </a:tc>
                <a:tc>
                  <a:txBody>
                    <a:bodyPr/>
                    <a:lstStyle/>
                    <a:p>
                      <a:pPr algn="ctr"/>
                      <a:r>
                        <a:rPr lang="en-US" dirty="0" smtClean="0">
                          <a:solidFill>
                            <a:schemeClr val="tx1"/>
                          </a:solidFill>
                        </a:rPr>
                        <a:t>Behaviors</a:t>
                      </a:r>
                      <a:endParaRPr lang="en-US" dirty="0">
                        <a:solidFill>
                          <a:schemeClr val="tx1"/>
                        </a:solidFill>
                      </a:endParaRP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FFFF00"/>
                    </a:solidFill>
                  </a:tcPr>
                </a:tc>
                <a:tc>
                  <a:txBody>
                    <a:bodyPr/>
                    <a:lstStyle/>
                    <a:p>
                      <a:pPr algn="ctr"/>
                      <a:r>
                        <a:rPr lang="en-US" dirty="0" smtClean="0">
                          <a:solidFill>
                            <a:schemeClr val="tx1"/>
                          </a:solidFill>
                        </a:rPr>
                        <a:t>Consequences</a:t>
                      </a:r>
                      <a:endParaRPr lang="en-US" dirty="0">
                        <a:solidFill>
                          <a:schemeClr val="tx1"/>
                        </a:solidFill>
                      </a:endParaRPr>
                    </a:p>
                  </a:txBody>
                  <a:tcPr anchor="ct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rgbClr val="9AFFFF"/>
                    </a:solidFill>
                  </a:tcPr>
                </a:tc>
              </a:tr>
            </a:tbl>
          </a:graphicData>
        </a:graphic>
      </p:graphicFrame>
    </p:spTree>
    <p:extLst>
      <p:ext uri="{BB962C8B-B14F-4D97-AF65-F5344CB8AC3E}">
        <p14:creationId xmlns:p14="http://schemas.microsoft.com/office/powerpoint/2010/main" val="582671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94444E-6 3.7037E-7 L 0.275 3.7037E-7 " pathEditMode="relative" ptsTypes="AA">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17513" y="-150813"/>
          <a:ext cx="8258175" cy="7123113"/>
        </p:xfrm>
        <a:graphic>
          <a:graphicData uri="http://schemas.openxmlformats.org/presentationml/2006/ole">
            <mc:AlternateContent xmlns:mc="http://schemas.openxmlformats.org/markup-compatibility/2006">
              <mc:Choice xmlns:v="urn:schemas-microsoft-com:vml" Requires="v">
                <p:oleObj spid="_x0000_s1081" name="Document" r:id="rId5" imgW="6083300" imgH="5245100" progId="Word.Document.12">
                  <p:embed/>
                </p:oleObj>
              </mc:Choice>
              <mc:Fallback>
                <p:oleObj name="Document" r:id="rId5" imgW="6083300" imgH="5245100" progId="Word.Document.12">
                  <p:embed/>
                  <p:pic>
                    <p:nvPicPr>
                      <p:cNvPr id="0" name=""/>
                      <p:cNvPicPr/>
                      <p:nvPr/>
                    </p:nvPicPr>
                    <p:blipFill>
                      <a:blip r:embed="rId6"/>
                      <a:stretch>
                        <a:fillRect/>
                      </a:stretch>
                    </p:blipFill>
                    <p:spPr>
                      <a:xfrm>
                        <a:off x="417513" y="-150813"/>
                        <a:ext cx="8258175" cy="7123113"/>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1621332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838200"/>
          </a:xfrm>
          <a:solidFill>
            <a:srgbClr val="008000"/>
          </a:solidFill>
          <a:ln>
            <a:solidFill>
              <a:srgbClr val="FFFFFF"/>
            </a:solidFill>
          </a:ln>
        </p:spPr>
        <p:txBody>
          <a:bodyPr/>
          <a:lstStyle/>
          <a:p>
            <a:pPr eaLnBrk="1" hangingPunct="1"/>
            <a:r>
              <a:rPr lang="en-US" sz="3400">
                <a:solidFill>
                  <a:srgbClr val="FFFFFF"/>
                </a:solidFill>
                <a:latin typeface="+mj-lt"/>
              </a:rPr>
              <a:t>Competing, Inter-related National Goals</a:t>
            </a:r>
          </a:p>
        </p:txBody>
      </p:sp>
      <p:sp>
        <p:nvSpPr>
          <p:cNvPr id="45059" name="Rectangle 3"/>
          <p:cNvSpPr>
            <a:spLocks noGrp="1" noChangeArrowheads="1"/>
          </p:cNvSpPr>
          <p:nvPr>
            <p:ph type="body" idx="1"/>
          </p:nvPr>
        </p:nvSpPr>
        <p:spPr>
          <a:xfrm>
            <a:off x="381000" y="990600"/>
            <a:ext cx="8458200" cy="6019800"/>
          </a:xfrm>
        </p:spPr>
        <p:txBody>
          <a:bodyPr/>
          <a:lstStyle/>
          <a:p>
            <a:pPr eaLnBrk="1" hangingPunct="1">
              <a:lnSpc>
                <a:spcPct val="80000"/>
              </a:lnSpc>
              <a:spcAft>
                <a:spcPts val="0"/>
              </a:spcAft>
            </a:pPr>
            <a:r>
              <a:rPr lang="en-US" sz="2800" dirty="0" smtClean="0">
                <a:latin typeface="+mn-lt"/>
              </a:rPr>
              <a:t>Common core</a:t>
            </a:r>
          </a:p>
          <a:p>
            <a:pPr eaLnBrk="1" hangingPunct="1">
              <a:lnSpc>
                <a:spcPct val="80000"/>
              </a:lnSpc>
              <a:spcAft>
                <a:spcPts val="0"/>
              </a:spcAft>
            </a:pPr>
            <a:r>
              <a:rPr lang="en-US" sz="2800" dirty="0" smtClean="0">
                <a:latin typeface="+mn-lt"/>
              </a:rPr>
              <a:t>Improve </a:t>
            </a:r>
            <a:r>
              <a:rPr lang="en-US" sz="2800" dirty="0">
                <a:latin typeface="+mn-lt"/>
              </a:rPr>
              <a:t>literacy, math, geography, science, etc.</a:t>
            </a:r>
          </a:p>
          <a:p>
            <a:pPr eaLnBrk="1" hangingPunct="1">
              <a:lnSpc>
                <a:spcPct val="80000"/>
              </a:lnSpc>
              <a:spcAft>
                <a:spcPts val="0"/>
              </a:spcAft>
            </a:pPr>
            <a:r>
              <a:rPr lang="en-US" sz="2800" dirty="0">
                <a:latin typeface="+mn-lt"/>
              </a:rPr>
              <a:t>Make schools safe, caring, &amp; focused on teaching &amp; learning</a:t>
            </a:r>
          </a:p>
          <a:p>
            <a:pPr eaLnBrk="1" hangingPunct="1">
              <a:lnSpc>
                <a:spcPct val="80000"/>
              </a:lnSpc>
              <a:spcAft>
                <a:spcPts val="0"/>
              </a:spcAft>
            </a:pPr>
            <a:r>
              <a:rPr lang="en-US" sz="2800" dirty="0">
                <a:latin typeface="+mn-lt"/>
              </a:rPr>
              <a:t>Improve student character &amp; citizenship</a:t>
            </a:r>
          </a:p>
          <a:p>
            <a:pPr eaLnBrk="1" hangingPunct="1">
              <a:lnSpc>
                <a:spcPct val="80000"/>
              </a:lnSpc>
              <a:spcAft>
                <a:spcPts val="0"/>
              </a:spcAft>
            </a:pPr>
            <a:r>
              <a:rPr lang="en-US" sz="2800" dirty="0">
                <a:latin typeface="+mn-lt"/>
              </a:rPr>
              <a:t>Eliminate bullying</a:t>
            </a:r>
          </a:p>
          <a:p>
            <a:pPr eaLnBrk="1" hangingPunct="1">
              <a:lnSpc>
                <a:spcPct val="80000"/>
              </a:lnSpc>
              <a:spcAft>
                <a:spcPts val="0"/>
              </a:spcAft>
            </a:pPr>
            <a:r>
              <a:rPr lang="en-US" sz="2800" dirty="0">
                <a:latin typeface="+mn-lt"/>
              </a:rPr>
              <a:t>Prevent drug use</a:t>
            </a:r>
            <a:endParaRPr lang="en-US" sz="2800" dirty="0" smtClean="0">
              <a:latin typeface="+mn-lt"/>
            </a:endParaRPr>
          </a:p>
          <a:p>
            <a:pPr eaLnBrk="1" hangingPunct="1">
              <a:lnSpc>
                <a:spcPct val="80000"/>
              </a:lnSpc>
              <a:spcAft>
                <a:spcPts val="0"/>
              </a:spcAft>
            </a:pPr>
            <a:r>
              <a:rPr lang="en-US" sz="2800" dirty="0" smtClean="0">
                <a:latin typeface="+mn-lt"/>
              </a:rPr>
              <a:t>College &amp; career readiness</a:t>
            </a:r>
          </a:p>
          <a:p>
            <a:pPr eaLnBrk="1" hangingPunct="1">
              <a:lnSpc>
                <a:spcPct val="80000"/>
              </a:lnSpc>
              <a:spcAft>
                <a:spcPts val="0"/>
              </a:spcAft>
            </a:pPr>
            <a:r>
              <a:rPr lang="en-US" sz="2800" dirty="0">
                <a:latin typeface="+mn-lt"/>
              </a:rPr>
              <a:t>Provide a free &amp; appropriate education for all</a:t>
            </a:r>
          </a:p>
          <a:p>
            <a:pPr eaLnBrk="1" hangingPunct="1">
              <a:lnSpc>
                <a:spcPct val="80000"/>
              </a:lnSpc>
              <a:spcAft>
                <a:spcPts val="0"/>
              </a:spcAft>
            </a:pPr>
            <a:r>
              <a:rPr lang="en-US" sz="2800" dirty="0">
                <a:latin typeface="+mn-lt"/>
              </a:rPr>
              <a:t>Prepare viable workforce</a:t>
            </a:r>
          </a:p>
          <a:p>
            <a:pPr eaLnBrk="1" hangingPunct="1">
              <a:lnSpc>
                <a:spcPct val="80000"/>
              </a:lnSpc>
              <a:spcAft>
                <a:spcPts val="0"/>
              </a:spcAft>
            </a:pPr>
            <a:r>
              <a:rPr lang="en-US" sz="2800" dirty="0">
                <a:latin typeface="+mn-lt"/>
              </a:rPr>
              <a:t>Affect rates of high risk, antisocial behavior </a:t>
            </a:r>
          </a:p>
          <a:p>
            <a:pPr eaLnBrk="1" hangingPunct="1">
              <a:lnSpc>
                <a:spcPct val="80000"/>
              </a:lnSpc>
              <a:spcAft>
                <a:spcPts val="0"/>
              </a:spcAft>
            </a:pPr>
            <a:r>
              <a:rPr lang="en-US" sz="2800" dirty="0">
                <a:latin typeface="+mn-lt"/>
              </a:rPr>
              <a:t>Leave no child behind</a:t>
            </a:r>
          </a:p>
          <a:p>
            <a:pPr eaLnBrk="1" hangingPunct="1">
              <a:lnSpc>
                <a:spcPct val="80000"/>
              </a:lnSpc>
              <a:spcAft>
                <a:spcPts val="0"/>
              </a:spcAft>
            </a:pPr>
            <a:r>
              <a:rPr lang="en-US" sz="2800" dirty="0">
                <a:latin typeface="+mn-lt"/>
              </a:rPr>
              <a:t>Etc….</a:t>
            </a:r>
          </a:p>
        </p:txBody>
      </p:sp>
    </p:spTree>
    <p:extLst>
      <p:ext uri="{BB962C8B-B14F-4D97-AF65-F5344CB8AC3E}">
        <p14:creationId xmlns:p14="http://schemas.microsoft.com/office/powerpoint/2010/main" val="49432671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ax000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33400"/>
            <a:ext cx="9144000" cy="7467600"/>
          </a:xfrm>
          <a:prstGeom prst="rect">
            <a:avLst/>
          </a:prstGeom>
          <a:noFill/>
          <a:ln w="9525">
            <a:noFill/>
            <a:miter lim="800000"/>
            <a:headEnd/>
            <a:tailEnd/>
          </a:ln>
        </p:spPr>
      </p:pic>
      <p:sp>
        <p:nvSpPr>
          <p:cNvPr id="47107" name="Rectangle 3"/>
          <p:cNvSpPr>
            <a:spLocks noChangeArrowheads="1"/>
          </p:cNvSpPr>
          <p:nvPr/>
        </p:nvSpPr>
        <p:spPr bwMode="auto">
          <a:xfrm>
            <a:off x="-152400" y="-76200"/>
            <a:ext cx="94488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dirty="0" smtClean="0">
                <a:solidFill>
                  <a:srgbClr val="FFFFFF"/>
                </a:solidFill>
                <a:latin typeface="+mj-lt"/>
              </a:rPr>
              <a:t>Challenge</a:t>
            </a:r>
            <a:endParaRPr lang="en-US" sz="3200" dirty="0">
              <a:solidFill>
                <a:srgbClr val="FFFFFF"/>
              </a:solidFill>
              <a:latin typeface="+mj-lt"/>
            </a:endParaRPr>
          </a:p>
        </p:txBody>
      </p:sp>
    </p:spTree>
    <p:extLst>
      <p:ext uri="{BB962C8B-B14F-4D97-AF65-F5344CB8AC3E}">
        <p14:creationId xmlns:p14="http://schemas.microsoft.com/office/powerpoint/2010/main" val="15272416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TRAINING OBJECTIVES</a:t>
            </a:r>
          </a:p>
        </p:txBody>
      </p:sp>
      <p:sp>
        <p:nvSpPr>
          <p:cNvPr id="24579" name="Rectangle 3"/>
          <p:cNvSpPr>
            <a:spLocks noGrp="1" noChangeArrowheads="1"/>
          </p:cNvSpPr>
          <p:nvPr>
            <p:ph idx="1"/>
          </p:nvPr>
        </p:nvSpPr>
        <p:spPr>
          <a:xfrm>
            <a:off x="685800" y="1371600"/>
            <a:ext cx="7772400" cy="4800600"/>
          </a:xfrm>
        </p:spPr>
        <p:txBody>
          <a:bodyPr/>
          <a:lstStyle/>
          <a:p>
            <a:pPr eaLnBrk="1" hangingPunct="1">
              <a:lnSpc>
                <a:spcPct val="90000"/>
              </a:lnSpc>
              <a:spcAft>
                <a:spcPts val="2400"/>
              </a:spcAft>
            </a:pPr>
            <a:r>
              <a:rPr lang="en-US" b="1" dirty="0">
                <a:latin typeface="+mj-lt"/>
                <a:ea typeface="ＭＳ Ｐゴシック" pitchFamily="-108" charset="-128"/>
                <a:cs typeface="ＭＳ Ｐゴシック" pitchFamily="-108" charset="-128"/>
              </a:rPr>
              <a:t>Establish leadership </a:t>
            </a:r>
            <a:r>
              <a:rPr lang="en-US" b="1" dirty="0">
                <a:solidFill>
                  <a:srgbClr val="FF0000"/>
                </a:solidFill>
                <a:latin typeface="+mj-lt"/>
                <a:ea typeface="ＭＳ Ｐゴシック" pitchFamily="-108" charset="-128"/>
                <a:cs typeface="ＭＳ Ｐゴシック" pitchFamily="-108" charset="-128"/>
              </a:rPr>
              <a:t>team</a:t>
            </a:r>
            <a:endParaRPr lang="en-US" b="1" dirty="0" smtClean="0">
              <a:solidFill>
                <a:srgbClr val="FF0000"/>
              </a:solidFill>
              <a:latin typeface="+mj-lt"/>
              <a:ea typeface="ＭＳ Ｐゴシック" pitchFamily="-108" charset="-128"/>
              <a:cs typeface="ＭＳ Ｐゴシック" pitchFamily="-108" charset="-128"/>
            </a:endParaRPr>
          </a:p>
          <a:p>
            <a:pPr eaLnBrk="1" hangingPunct="1">
              <a:lnSpc>
                <a:spcPct val="90000"/>
              </a:lnSpc>
              <a:spcAft>
                <a:spcPts val="2400"/>
              </a:spcAft>
            </a:pPr>
            <a:r>
              <a:rPr lang="en-US" b="1" dirty="0" smtClean="0">
                <a:latin typeface="+mj-lt"/>
                <a:ea typeface="ＭＳ Ｐゴシック" pitchFamily="-108" charset="-128"/>
                <a:cs typeface="ＭＳ Ｐゴシック" pitchFamily="-108" charset="-128"/>
              </a:rPr>
              <a:t>Establish </a:t>
            </a:r>
            <a:r>
              <a:rPr lang="en-US" b="1" dirty="0">
                <a:latin typeface="+mj-lt"/>
                <a:ea typeface="ＭＳ Ｐゴシック" pitchFamily="-108" charset="-128"/>
                <a:cs typeface="ＭＳ Ｐゴシック" pitchFamily="-108" charset="-128"/>
              </a:rPr>
              <a:t>staff </a:t>
            </a:r>
            <a:r>
              <a:rPr lang="en-US" b="1" dirty="0">
                <a:solidFill>
                  <a:srgbClr val="FF0000"/>
                </a:solidFill>
                <a:latin typeface="+mj-lt"/>
                <a:ea typeface="ＭＳ Ｐゴシック" pitchFamily="-108" charset="-128"/>
                <a:cs typeface="ＭＳ Ｐゴシック" pitchFamily="-108" charset="-128"/>
              </a:rPr>
              <a:t>agreements</a:t>
            </a:r>
            <a:endParaRPr lang="en-US" b="1" dirty="0" smtClean="0">
              <a:solidFill>
                <a:srgbClr val="FF0000"/>
              </a:solidFill>
              <a:latin typeface="+mj-lt"/>
              <a:ea typeface="ＭＳ Ｐゴシック" pitchFamily="-108" charset="-128"/>
              <a:cs typeface="ＭＳ Ｐゴシック" pitchFamily="-108" charset="-128"/>
            </a:endParaRPr>
          </a:p>
          <a:p>
            <a:pPr eaLnBrk="1" hangingPunct="1">
              <a:lnSpc>
                <a:spcPct val="90000"/>
              </a:lnSpc>
              <a:spcAft>
                <a:spcPts val="2400"/>
              </a:spcAft>
            </a:pPr>
            <a:r>
              <a:rPr lang="en-US" b="1" dirty="0" smtClean="0">
                <a:latin typeface="+mj-lt"/>
                <a:ea typeface="ＭＳ Ｐゴシック" pitchFamily="-108" charset="-128"/>
                <a:cs typeface="ＭＳ Ｐゴシック" pitchFamily="-108" charset="-128"/>
              </a:rPr>
              <a:t>Build </a:t>
            </a:r>
            <a:r>
              <a:rPr lang="en-US" b="1" dirty="0">
                <a:latin typeface="+mj-lt"/>
                <a:ea typeface="ＭＳ Ｐゴシック" pitchFamily="-108" charset="-128"/>
                <a:cs typeface="ＭＳ Ｐゴシック" pitchFamily="-108" charset="-128"/>
              </a:rPr>
              <a:t>working knowledge of </a:t>
            </a:r>
            <a:r>
              <a:rPr lang="en-US" b="1" dirty="0" smtClean="0">
                <a:latin typeface="+mj-lt"/>
                <a:ea typeface="ＭＳ Ｐゴシック" pitchFamily="-108" charset="-128"/>
                <a:cs typeface="ＭＳ Ｐゴシック" pitchFamily="-108" charset="-128"/>
              </a:rPr>
              <a:t>SWPBIS </a:t>
            </a:r>
            <a:r>
              <a:rPr lang="en-US" b="1" dirty="0">
                <a:solidFill>
                  <a:srgbClr val="FF0000"/>
                </a:solidFill>
                <a:latin typeface="+mj-lt"/>
                <a:ea typeface="ＭＳ Ｐゴシック" pitchFamily="-108" charset="-128"/>
                <a:cs typeface="ＭＳ Ｐゴシック" pitchFamily="-108" charset="-128"/>
              </a:rPr>
              <a:t>outcomes, data, practices, and systems</a:t>
            </a:r>
            <a:endParaRPr lang="en-US" b="1" dirty="0" smtClean="0">
              <a:solidFill>
                <a:srgbClr val="FF0000"/>
              </a:solidFill>
              <a:latin typeface="+mj-lt"/>
              <a:ea typeface="ＭＳ Ｐゴシック" pitchFamily="-108" charset="-128"/>
              <a:cs typeface="ＭＳ Ｐゴシック" pitchFamily="-108" charset="-128"/>
            </a:endParaRPr>
          </a:p>
          <a:p>
            <a:pPr eaLnBrk="1" hangingPunct="1">
              <a:lnSpc>
                <a:spcPct val="90000"/>
              </a:lnSpc>
              <a:spcAft>
                <a:spcPts val="2400"/>
              </a:spcAft>
            </a:pPr>
            <a:r>
              <a:rPr lang="en-US" b="1" dirty="0" smtClean="0">
                <a:latin typeface="+mj-lt"/>
                <a:ea typeface="ＭＳ Ｐゴシック" pitchFamily="-108" charset="-128"/>
                <a:cs typeface="ＭＳ Ｐゴシック" pitchFamily="-108" charset="-128"/>
              </a:rPr>
              <a:t>Develop </a:t>
            </a:r>
            <a:r>
              <a:rPr lang="en-US" b="1" dirty="0">
                <a:solidFill>
                  <a:srgbClr val="FF0000"/>
                </a:solidFill>
                <a:latin typeface="+mj-lt"/>
                <a:ea typeface="ＭＳ Ｐゴシック" pitchFamily="-108" charset="-128"/>
                <a:cs typeface="ＭＳ Ｐゴシック" pitchFamily="-108" charset="-128"/>
              </a:rPr>
              <a:t>individualized action plan </a:t>
            </a:r>
            <a:r>
              <a:rPr lang="en-US" b="1" dirty="0">
                <a:latin typeface="+mj-lt"/>
                <a:ea typeface="ＭＳ Ｐゴシック" pitchFamily="-108" charset="-128"/>
                <a:cs typeface="ＭＳ Ｐゴシック" pitchFamily="-108" charset="-128"/>
              </a:rPr>
              <a:t>for </a:t>
            </a:r>
            <a:r>
              <a:rPr lang="en-US" b="1" dirty="0" smtClean="0">
                <a:latin typeface="+mj-lt"/>
                <a:ea typeface="ＭＳ Ｐゴシック" pitchFamily="-108" charset="-128"/>
                <a:cs typeface="ＭＳ Ｐゴシック" pitchFamily="-108" charset="-128"/>
              </a:rPr>
              <a:t>SWPBIS</a:t>
            </a:r>
          </a:p>
          <a:p>
            <a:pPr eaLnBrk="1" hangingPunct="1">
              <a:lnSpc>
                <a:spcPct val="90000"/>
              </a:lnSpc>
              <a:spcAft>
                <a:spcPts val="2400"/>
              </a:spcAft>
            </a:pPr>
            <a:r>
              <a:rPr lang="en-US" b="1" dirty="0" smtClean="0">
                <a:latin typeface="+mj-lt"/>
                <a:ea typeface="ＭＳ Ｐゴシック" pitchFamily="-108" charset="-128"/>
                <a:cs typeface="ＭＳ Ｐゴシック" pitchFamily="-108" charset="-128"/>
              </a:rPr>
              <a:t>Organize </a:t>
            </a:r>
            <a:r>
              <a:rPr lang="en-US" b="1" dirty="0">
                <a:latin typeface="+mj-lt"/>
                <a:ea typeface="ＭＳ Ｐゴシック" pitchFamily="-108" charset="-128"/>
                <a:cs typeface="ＭＳ Ｐゴシック" pitchFamily="-108" charset="-128"/>
              </a:rPr>
              <a:t>for </a:t>
            </a:r>
            <a:r>
              <a:rPr lang="en-US" b="1" dirty="0">
                <a:solidFill>
                  <a:srgbClr val="FF0000"/>
                </a:solidFill>
                <a:latin typeface="+mj-lt"/>
                <a:ea typeface="ＭＳ Ｐゴシック" pitchFamily="-108" charset="-128"/>
                <a:cs typeface="ＭＳ Ｐゴシック" pitchFamily="-108" charset="-128"/>
              </a:rPr>
              <a:t>upcoming school year</a:t>
            </a:r>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p:cNvGrpSpPr/>
          <p:nvPr/>
        </p:nvGrpSpPr>
        <p:grpSpPr>
          <a:xfrm>
            <a:off x="-140380" y="5333999"/>
            <a:ext cx="1588180" cy="1676401"/>
            <a:chOff x="-140380" y="5333999"/>
            <a:chExt cx="1588180" cy="1676401"/>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I.A.iv</a:t>
              </a:r>
              <a:endParaRPr lang="en-US" sz="2000" b="1" dirty="0">
                <a:solidFill>
                  <a:srgbClr val="000000"/>
                </a:solidFill>
                <a:latin typeface="+mj-lt"/>
              </a:endParaRPr>
            </a:p>
          </p:txBody>
        </p:sp>
      </p:grpSp>
      <p:graphicFrame>
        <p:nvGraphicFramePr>
          <p:cNvPr id="4" name="Content Placeholder 3"/>
          <p:cNvGraphicFramePr>
            <a:graphicFrameLocks noGrp="1"/>
          </p:cNvGraphicFramePr>
          <p:nvPr>
            <p:ph idx="1"/>
            <p:extLst/>
          </p:nvPr>
        </p:nvGraphicFramePr>
        <p:xfrm>
          <a:off x="441325" y="12827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a:spLocks noGrp="1"/>
          </p:cNvSpPr>
          <p:nvPr>
            <p:ph type="title"/>
          </p:nvPr>
        </p:nvSpPr>
        <p:spPr>
          <a:xfrm>
            <a:off x="457200" y="320608"/>
            <a:ext cx="8229600" cy="1143000"/>
          </a:xfrm>
        </p:spPr>
        <p:txBody>
          <a:bodyPr/>
          <a:lstStyle/>
          <a:p>
            <a:r>
              <a:rPr lang="en-US" dirty="0" smtClean="0"/>
              <a:t>Why SWPBIS?</a:t>
            </a:r>
            <a:endParaRPr lang="en-US" dirty="0"/>
          </a:p>
        </p:txBody>
      </p:sp>
      <p:sp>
        <p:nvSpPr>
          <p:cNvPr id="6" name="Right Arrow 5"/>
          <p:cNvSpPr/>
          <p:nvPr/>
        </p:nvSpPr>
        <p:spPr>
          <a:xfrm>
            <a:off x="76200" y="4495800"/>
            <a:ext cx="1111250" cy="11747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33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3886199"/>
          </a:xfrm>
          <a:solidFill>
            <a:schemeClr val="accent1"/>
          </a:solidFill>
        </p:spPr>
        <p:txBody>
          <a:bodyPr>
            <a:normAutofit/>
          </a:bodyPr>
          <a:lstStyle/>
          <a:p>
            <a:r>
              <a:rPr lang="en-US" sz="5400" dirty="0" smtClean="0"/>
              <a:t>And, </a:t>
            </a:r>
            <a:r>
              <a:rPr lang="en-US" sz="5400" u="sng" dirty="0" smtClean="0"/>
              <a:t>when done well,</a:t>
            </a:r>
            <a:r>
              <a:rPr lang="en-US" sz="5400" dirty="0" smtClean="0"/>
              <a:t> SWPBIS makes things better for kids and adults!</a:t>
            </a:r>
            <a:endParaRPr lang="en-US" sz="5400" dirty="0"/>
          </a:p>
        </p:txBody>
      </p:sp>
    </p:spTree>
    <p:extLst>
      <p:ext uri="{BB962C8B-B14F-4D97-AF65-F5344CB8AC3E}">
        <p14:creationId xmlns:p14="http://schemas.microsoft.com/office/powerpoint/2010/main" val="162383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solidFill>
            <a:srgbClr val="339933">
              <a:alpha val="50195"/>
            </a:srgbClr>
          </a:solidFill>
        </p:spPr>
        <p:txBody>
          <a:bodyPr/>
          <a:lstStyle/>
          <a:p>
            <a:r>
              <a:rPr lang="en-US" altLang="en-US" b="1" smtClean="0">
                <a:ea typeface="ＭＳ Ｐゴシック" panose="020B0600070205080204" pitchFamily="34" charset="-128"/>
              </a:rPr>
              <a:t>Research Says…</a:t>
            </a:r>
          </a:p>
        </p:txBody>
      </p:sp>
      <p:sp>
        <p:nvSpPr>
          <p:cNvPr id="48130" name="Content Placeholder 2"/>
          <p:cNvSpPr>
            <a:spLocks noGrp="1"/>
          </p:cNvSpPr>
          <p:nvPr>
            <p:ph idx="1"/>
          </p:nvPr>
        </p:nvSpPr>
        <p:spPr>
          <a:xfrm>
            <a:off x="457200" y="1600200"/>
            <a:ext cx="8229600" cy="4191000"/>
          </a:xfrm>
          <a:solidFill>
            <a:srgbClr val="FFFF66"/>
          </a:solidFill>
        </p:spPr>
        <p:txBody>
          <a:bodyPr/>
          <a:lstStyle/>
          <a:p>
            <a:r>
              <a:rPr lang="en-US" altLang="en-US" dirty="0" smtClean="0">
                <a:latin typeface="+mj-lt"/>
                <a:ea typeface="ＭＳ Ｐゴシック" panose="020B0600070205080204" pitchFamily="34" charset="-128"/>
              </a:rPr>
              <a:t>Implementing Tier 1 SWPBS is associated with the following positive outcomes:</a:t>
            </a:r>
          </a:p>
          <a:p>
            <a:pPr lvl="1"/>
            <a:r>
              <a:rPr lang="en-US" altLang="en-US" dirty="0" smtClean="0">
                <a:latin typeface="+mj-lt"/>
                <a:ea typeface="ＭＳ Ｐゴシック" panose="020B0600070205080204" pitchFamily="34" charset="-128"/>
              </a:rPr>
              <a:t>Increases in prosocial behavior</a:t>
            </a:r>
          </a:p>
          <a:p>
            <a:pPr lvl="1"/>
            <a:r>
              <a:rPr lang="en-US" altLang="en-US" dirty="0" smtClean="0">
                <a:latin typeface="+mj-lt"/>
                <a:ea typeface="ＭＳ Ｐゴシック" panose="020B0600070205080204" pitchFamily="34" charset="-128"/>
              </a:rPr>
              <a:t>Increases in organizational health/climate</a:t>
            </a:r>
          </a:p>
          <a:p>
            <a:pPr lvl="1"/>
            <a:r>
              <a:rPr lang="en-US" altLang="en-US" dirty="0" smtClean="0">
                <a:latin typeface="+mj-lt"/>
                <a:ea typeface="ＭＳ Ｐゴシック" panose="020B0600070205080204" pitchFamily="34" charset="-128"/>
              </a:rPr>
              <a:t>Increases in state-wide test scores (tentative)</a:t>
            </a:r>
          </a:p>
          <a:p>
            <a:pPr lvl="1"/>
            <a:r>
              <a:rPr lang="en-US" altLang="en-US" dirty="0" smtClean="0">
                <a:latin typeface="+mj-lt"/>
                <a:ea typeface="ＭＳ Ｐゴシック" panose="020B0600070205080204" pitchFamily="34" charset="-128"/>
              </a:rPr>
              <a:t>Decreases in office discipline referrals</a:t>
            </a:r>
          </a:p>
          <a:p>
            <a:pPr lvl="1"/>
            <a:r>
              <a:rPr lang="en-US" altLang="en-US" dirty="0" smtClean="0">
                <a:latin typeface="+mj-lt"/>
                <a:ea typeface="ＭＳ Ｐゴシック" panose="020B0600070205080204" pitchFamily="34" charset="-128"/>
              </a:rPr>
              <a:t>Decreases in suspensions</a:t>
            </a:r>
          </a:p>
          <a:p>
            <a:pPr lvl="1"/>
            <a:r>
              <a:rPr lang="en-US" altLang="en-US" dirty="0" smtClean="0">
                <a:latin typeface="+mj-lt"/>
                <a:ea typeface="ＭＳ Ｐゴシック" panose="020B0600070205080204" pitchFamily="34" charset="-128"/>
              </a:rPr>
              <a:t>Decreases in reported bullying</a:t>
            </a:r>
          </a:p>
        </p:txBody>
      </p:sp>
      <p:sp>
        <p:nvSpPr>
          <p:cNvPr id="48131" name="Rectangle 3"/>
          <p:cNvSpPr>
            <a:spLocks noChangeArrowheads="1"/>
          </p:cNvSpPr>
          <p:nvPr/>
        </p:nvSpPr>
        <p:spPr bwMode="auto">
          <a:xfrm>
            <a:off x="0" y="58420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smtClean="0">
                <a:solidFill>
                  <a:srgbClr val="000000"/>
                </a:solidFill>
                <a:latin typeface="+mn-lt"/>
                <a:ea typeface="Arial" charset="0"/>
                <a:cs typeface="Arial" charset="0"/>
              </a:rPr>
              <a:t>(e.g., Bradshaw, </a:t>
            </a:r>
            <a:r>
              <a:rPr lang="en-US" altLang="en-US" sz="2000" dirty="0" err="1" smtClean="0">
                <a:solidFill>
                  <a:srgbClr val="000000"/>
                </a:solidFill>
                <a:latin typeface="+mn-lt"/>
                <a:ea typeface="Arial" charset="0"/>
                <a:cs typeface="Arial" charset="0"/>
              </a:rPr>
              <a:t>Koth</a:t>
            </a:r>
            <a:r>
              <a:rPr lang="en-US" altLang="en-US" sz="2000" dirty="0" smtClean="0">
                <a:solidFill>
                  <a:srgbClr val="000000"/>
                </a:solidFill>
                <a:latin typeface="+mn-lt"/>
                <a:ea typeface="Arial" charset="0"/>
                <a:cs typeface="Arial" charset="0"/>
              </a:rPr>
              <a:t>, Thornton, &amp; Leaf, 2009; Bradshaw, </a:t>
            </a:r>
            <a:r>
              <a:rPr lang="en-US" altLang="en-US" sz="2000" dirty="0" err="1" smtClean="0">
                <a:solidFill>
                  <a:srgbClr val="000000"/>
                </a:solidFill>
                <a:latin typeface="+mn-lt"/>
                <a:ea typeface="Arial" charset="0"/>
                <a:cs typeface="Arial" charset="0"/>
              </a:rPr>
              <a:t>Koth</a:t>
            </a:r>
            <a:r>
              <a:rPr lang="en-US" altLang="en-US" sz="2000" dirty="0" smtClean="0">
                <a:solidFill>
                  <a:srgbClr val="000000"/>
                </a:solidFill>
                <a:latin typeface="+mn-lt"/>
                <a:ea typeface="Arial" charset="0"/>
                <a:cs typeface="Arial" charset="0"/>
              </a:rPr>
              <a:t>, Bevans, </a:t>
            </a:r>
            <a:r>
              <a:rPr lang="en-US" altLang="en-US" sz="2000" dirty="0" err="1" smtClean="0">
                <a:solidFill>
                  <a:srgbClr val="000000"/>
                </a:solidFill>
                <a:latin typeface="+mn-lt"/>
                <a:ea typeface="Arial" charset="0"/>
                <a:cs typeface="Arial" charset="0"/>
              </a:rPr>
              <a:t>Ialongo</a:t>
            </a:r>
            <a:r>
              <a:rPr lang="en-US" altLang="en-US" sz="2000" dirty="0" smtClean="0">
                <a:solidFill>
                  <a:srgbClr val="000000"/>
                </a:solidFill>
                <a:latin typeface="+mn-lt"/>
                <a:ea typeface="Arial" charset="0"/>
                <a:cs typeface="Arial" charset="0"/>
              </a:rPr>
              <a:t>, &amp; Leaf, 2008; Bradshaw, Mitchell, &amp; Leaf, 2010; Bradshaw, </a:t>
            </a:r>
            <a:r>
              <a:rPr lang="en-US" altLang="en-US" sz="2000" dirty="0" err="1" smtClean="0">
                <a:solidFill>
                  <a:srgbClr val="000000"/>
                </a:solidFill>
                <a:latin typeface="+mn-lt"/>
                <a:ea typeface="Arial" charset="0"/>
                <a:cs typeface="Arial" charset="0"/>
              </a:rPr>
              <a:t>Waasdorp</a:t>
            </a:r>
            <a:r>
              <a:rPr lang="en-US" altLang="en-US" sz="2000" dirty="0" smtClean="0">
                <a:solidFill>
                  <a:srgbClr val="000000"/>
                </a:solidFill>
                <a:latin typeface="+mn-lt"/>
                <a:ea typeface="Arial" charset="0"/>
                <a:cs typeface="Arial" charset="0"/>
              </a:rPr>
              <a:t>, &amp; Leaf, 2012; Horner et al., 2009; </a:t>
            </a:r>
            <a:r>
              <a:rPr lang="en-US" altLang="en-US" sz="2000" dirty="0" err="1" smtClean="0">
                <a:solidFill>
                  <a:srgbClr val="000000"/>
                </a:solidFill>
                <a:latin typeface="+mn-lt"/>
                <a:ea typeface="Arial" charset="0"/>
                <a:cs typeface="Arial" charset="0"/>
              </a:rPr>
              <a:t>Waasdorp</a:t>
            </a:r>
            <a:r>
              <a:rPr lang="en-US" altLang="en-US" sz="2000" dirty="0" smtClean="0">
                <a:solidFill>
                  <a:srgbClr val="000000"/>
                </a:solidFill>
                <a:latin typeface="+mn-lt"/>
                <a:ea typeface="Arial" charset="0"/>
                <a:cs typeface="Arial" charset="0"/>
              </a:rPr>
              <a:t>, Bradshaw, &amp; Leaf, 2012 )a</a:t>
            </a:r>
          </a:p>
        </p:txBody>
      </p:sp>
    </p:spTree>
    <p:extLst>
      <p:ext uri="{BB962C8B-B14F-4D97-AF65-F5344CB8AC3E}">
        <p14:creationId xmlns:p14="http://schemas.microsoft.com/office/powerpoint/2010/main" val="1577406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solidFill>
            <a:srgbClr val="339933">
              <a:alpha val="50195"/>
            </a:srgbClr>
          </a:solidFill>
        </p:spPr>
        <p:txBody>
          <a:bodyPr/>
          <a:lstStyle/>
          <a:p>
            <a:r>
              <a:rPr lang="en-US" altLang="en-US" b="1" smtClean="0">
                <a:ea typeface="ＭＳ Ｐゴシック" panose="020B0600070205080204" pitchFamily="34" charset="-128"/>
              </a:rPr>
              <a:t>Research Says…</a:t>
            </a:r>
          </a:p>
        </p:txBody>
      </p:sp>
      <p:sp>
        <p:nvSpPr>
          <p:cNvPr id="49154" name="Content Placeholder 2"/>
          <p:cNvSpPr>
            <a:spLocks noGrp="1"/>
          </p:cNvSpPr>
          <p:nvPr>
            <p:ph idx="1"/>
          </p:nvPr>
        </p:nvSpPr>
        <p:spPr>
          <a:xfrm>
            <a:off x="457200" y="1600200"/>
            <a:ext cx="8229600" cy="3886200"/>
          </a:xfrm>
          <a:solidFill>
            <a:srgbClr val="FFFF66"/>
          </a:solidFill>
        </p:spPr>
        <p:txBody>
          <a:bodyPr/>
          <a:lstStyle/>
          <a:p>
            <a:r>
              <a:rPr lang="en-US" altLang="en-US" dirty="0" smtClean="0">
                <a:latin typeface="+mj-lt"/>
                <a:ea typeface="ＭＳ Ｐゴシック" panose="020B0600070205080204" pitchFamily="34" charset="-128"/>
              </a:rPr>
              <a:t>Further, among schools implementing SWPBS, those that implement with fidelity experience greater</a:t>
            </a:r>
          </a:p>
          <a:p>
            <a:pPr lvl="1"/>
            <a:r>
              <a:rPr lang="en-US" altLang="en-US" dirty="0" smtClean="0">
                <a:latin typeface="+mj-lt"/>
                <a:ea typeface="ＭＳ Ｐゴシック" panose="020B0600070205080204" pitchFamily="34" charset="-128"/>
              </a:rPr>
              <a:t>decreases in ODRs,</a:t>
            </a:r>
          </a:p>
          <a:p>
            <a:pPr lvl="1"/>
            <a:r>
              <a:rPr lang="en-US" altLang="en-US" dirty="0" smtClean="0">
                <a:latin typeface="+mj-lt"/>
                <a:ea typeface="ＭＳ Ｐゴシック" panose="020B0600070205080204" pitchFamily="34" charset="-128"/>
              </a:rPr>
              <a:t>decreases in suspensions, and</a:t>
            </a:r>
          </a:p>
          <a:p>
            <a:pPr lvl="1"/>
            <a:r>
              <a:rPr lang="en-US" altLang="en-US" dirty="0" smtClean="0">
                <a:latin typeface="+mj-lt"/>
                <a:ea typeface="ＭＳ Ｐゴシック" panose="020B0600070205080204" pitchFamily="34" charset="-128"/>
              </a:rPr>
              <a:t>increases in state-wide test scores in math over time.</a:t>
            </a:r>
          </a:p>
        </p:txBody>
      </p:sp>
      <p:sp>
        <p:nvSpPr>
          <p:cNvPr id="49155" name="Rectangle 3"/>
          <p:cNvSpPr>
            <a:spLocks noChangeArrowheads="1"/>
          </p:cNvSpPr>
          <p:nvPr/>
        </p:nvSpPr>
        <p:spPr bwMode="auto">
          <a:xfrm>
            <a:off x="0" y="5791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smtClean="0">
                <a:solidFill>
                  <a:srgbClr val="000000"/>
                </a:solidFill>
                <a:latin typeface="+mn-lt"/>
                <a:ea typeface="Arial" charset="0"/>
                <a:cs typeface="Arial" charset="0"/>
              </a:rPr>
              <a:t>(</a:t>
            </a:r>
            <a:r>
              <a:rPr lang="en-US" altLang="en-US" sz="2000" dirty="0" err="1" smtClean="0">
                <a:solidFill>
                  <a:srgbClr val="000000"/>
                </a:solidFill>
                <a:latin typeface="+mn-lt"/>
                <a:ea typeface="Arial" charset="0"/>
                <a:cs typeface="Arial" charset="0"/>
              </a:rPr>
              <a:t>Simonsen</a:t>
            </a:r>
            <a:r>
              <a:rPr lang="en-US" altLang="en-US" sz="2000" dirty="0" smtClean="0">
                <a:solidFill>
                  <a:srgbClr val="000000"/>
                </a:solidFill>
                <a:latin typeface="+mn-lt"/>
                <a:ea typeface="Arial" charset="0"/>
                <a:cs typeface="Arial" charset="0"/>
              </a:rPr>
              <a:t>, Eber, </a:t>
            </a:r>
            <a:r>
              <a:rPr lang="en-US" altLang="en-US" sz="2000" dirty="0" err="1" smtClean="0">
                <a:solidFill>
                  <a:srgbClr val="000000"/>
                </a:solidFill>
                <a:latin typeface="+mn-lt"/>
                <a:ea typeface="Arial" charset="0"/>
                <a:cs typeface="Arial" charset="0"/>
              </a:rPr>
              <a:t>Sugai</a:t>
            </a:r>
            <a:r>
              <a:rPr lang="en-US" altLang="en-US" sz="2000" dirty="0" smtClean="0">
                <a:solidFill>
                  <a:srgbClr val="000000"/>
                </a:solidFill>
                <a:latin typeface="+mn-lt"/>
                <a:ea typeface="Arial" charset="0"/>
                <a:cs typeface="Arial" charset="0"/>
              </a:rPr>
              <a:t>, Black, Lewandowski, Simms, &amp; Myers, 2012)</a:t>
            </a:r>
          </a:p>
        </p:txBody>
      </p:sp>
    </p:spTree>
    <p:extLst>
      <p:ext uri="{BB962C8B-B14F-4D97-AF65-F5344CB8AC3E}">
        <p14:creationId xmlns:p14="http://schemas.microsoft.com/office/powerpoint/2010/main" val="7819778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Schools Implementing PBIS</a:t>
            </a:r>
            <a:br>
              <a:rPr lang="en-US" sz="2800" dirty="0" smtClean="0"/>
            </a:br>
            <a:r>
              <a:rPr lang="en-US" sz="2800" dirty="0" smtClean="0"/>
              <a:t>August, 2017</a:t>
            </a:r>
            <a:endParaRPr lang="en-US" sz="2800" dirty="0"/>
          </a:p>
        </p:txBody>
      </p:sp>
      <p:graphicFrame>
        <p:nvGraphicFramePr>
          <p:cNvPr id="9" name="Chart 8">
            <a:extLst>
              <a:ext uri="{FF2B5EF4-FFF2-40B4-BE49-F238E27FC236}">
                <a16:creationId xmlns:lc="http://schemas.openxmlformats.org/drawingml/2006/lockedCanvas" xmlns:a16="http://schemas.microsoft.com/office/drawing/2014/main" xmlns="" xmlns:xdr="http://schemas.openxmlformats.org/drawingml/2006/spreadsheetDrawing" id="{00000000-0008-0000-0000-000003000000}"/>
              </a:ext>
            </a:extLst>
          </p:cNvPr>
          <p:cNvGraphicFramePr>
            <a:graphicFrameLocks/>
          </p:cNvGraphicFramePr>
          <p:nvPr>
            <p:extLst/>
          </p:nvPr>
        </p:nvGraphicFramePr>
        <p:xfrm>
          <a:off x="-41774" y="1428012"/>
          <a:ext cx="8950469" cy="5522107"/>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1324088" y="4510050"/>
            <a:ext cx="1634987"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3367</a:t>
            </a:r>
          </a:p>
          <a:p>
            <a:pPr algn="ctr"/>
            <a:r>
              <a:rPr lang="en-US" dirty="0" smtClean="0">
                <a:solidFill>
                  <a:schemeClr val="tx1"/>
                </a:solidFill>
              </a:rPr>
              <a:t>High Schools</a:t>
            </a:r>
            <a:endParaRPr lang="en-US" dirty="0">
              <a:solidFill>
                <a:schemeClr val="tx1"/>
              </a:solidFill>
            </a:endParaRPr>
          </a:p>
        </p:txBody>
      </p:sp>
      <p:sp>
        <p:nvSpPr>
          <p:cNvPr id="11" name="Rounded Rectangle 10"/>
          <p:cNvSpPr/>
          <p:nvPr/>
        </p:nvSpPr>
        <p:spPr>
          <a:xfrm>
            <a:off x="1324088" y="1987186"/>
            <a:ext cx="4154556" cy="11131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25,911 Schools Implementing PBIS</a:t>
            </a:r>
          </a:p>
          <a:p>
            <a:pPr algn="ctr"/>
            <a:r>
              <a:rPr lang="en-US" dirty="0" smtClean="0">
                <a:solidFill>
                  <a:schemeClr val="tx1"/>
                </a:solidFill>
              </a:rPr>
              <a:t>-----------------------------------</a:t>
            </a:r>
          </a:p>
          <a:p>
            <a:pPr algn="ctr"/>
            <a:r>
              <a:rPr lang="en-US" dirty="0" smtClean="0">
                <a:solidFill>
                  <a:schemeClr val="tx1"/>
                </a:solidFill>
              </a:rPr>
              <a:t>13,832,582 Students</a:t>
            </a:r>
            <a:endParaRPr lang="en-US" dirty="0">
              <a:solidFill>
                <a:schemeClr val="tx1"/>
              </a:solidFill>
            </a:endParaRPr>
          </a:p>
        </p:txBody>
      </p:sp>
    </p:spTree>
    <p:extLst>
      <p:ext uri="{BB962C8B-B14F-4D97-AF65-F5344CB8AC3E}">
        <p14:creationId xmlns:p14="http://schemas.microsoft.com/office/powerpoint/2010/main" val="1305989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smtClean="0"/>
              <a:t>Schools Implementing PBIS  August, 2017</a:t>
            </a:r>
            <a:endParaRPr lang="en-US" sz="3600" b="1" i="1" dirty="0"/>
          </a:p>
        </p:txBody>
      </p:sp>
      <p:sp>
        <p:nvSpPr>
          <p:cNvPr id="4" name="Rounded Rectangle 3"/>
          <p:cNvSpPr/>
          <p:nvPr/>
        </p:nvSpPr>
        <p:spPr>
          <a:xfrm>
            <a:off x="6110873" y="1958661"/>
            <a:ext cx="2797701" cy="136857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21 States with over 500 schools using PBIS</a:t>
            </a:r>
            <a:endParaRPr lang="en-US" dirty="0">
              <a:solidFill>
                <a:schemeClr val="tx1"/>
              </a:solidFill>
            </a:endParaRPr>
          </a:p>
        </p:txBody>
      </p:sp>
      <p:cxnSp>
        <p:nvCxnSpPr>
          <p:cNvPr id="8" name="Straight Connector 7"/>
          <p:cNvCxnSpPr/>
          <p:nvPr/>
        </p:nvCxnSpPr>
        <p:spPr>
          <a:xfrm>
            <a:off x="532152" y="5153793"/>
            <a:ext cx="8376422" cy="3161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nvPr>
        </p:nvGraphicFramePr>
        <p:xfrm>
          <a:off x="54500" y="1265625"/>
          <a:ext cx="9089500" cy="5522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867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i="1" dirty="0" smtClean="0"/>
              <a:t>Proportion of Schools Implementing PBIS by State, August 2017</a:t>
            </a:r>
            <a:endParaRPr lang="en-US" sz="2400" b="1" i="1" dirty="0"/>
          </a:p>
        </p:txBody>
      </p:sp>
      <p:graphicFrame>
        <p:nvGraphicFramePr>
          <p:cNvPr id="7" name="Chart 6"/>
          <p:cNvGraphicFramePr>
            <a:graphicFrameLocks/>
          </p:cNvGraphicFramePr>
          <p:nvPr>
            <p:extLst/>
          </p:nvPr>
        </p:nvGraphicFramePr>
        <p:xfrm>
          <a:off x="0" y="1289587"/>
          <a:ext cx="9082292" cy="556841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p:cNvCxnSpPr/>
          <p:nvPr/>
        </p:nvCxnSpPr>
        <p:spPr>
          <a:xfrm>
            <a:off x="367946" y="4158167"/>
            <a:ext cx="8590930" cy="1211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185398" y="1690689"/>
            <a:ext cx="2773478" cy="12474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14 States with over 40% of schools using PBIS</a:t>
            </a:r>
            <a:endParaRPr lang="en-US" dirty="0">
              <a:solidFill>
                <a:schemeClr val="tx1"/>
              </a:solidFill>
            </a:endParaRPr>
          </a:p>
        </p:txBody>
      </p:sp>
    </p:spTree>
    <p:extLst>
      <p:ext uri="{BB962C8B-B14F-4D97-AF65-F5344CB8AC3E}">
        <p14:creationId xmlns:p14="http://schemas.microsoft.com/office/powerpoint/2010/main" val="1719102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a:t>
            </a:r>
            <a:r>
              <a:rPr lang="en-US" sz="2200" dirty="0">
                <a:latin typeface="+mj-lt"/>
              </a:rPr>
              <a:t>5</a:t>
            </a:r>
            <a:r>
              <a:rPr lang="en-US" sz="2200" dirty="0" smtClean="0">
                <a:latin typeface="+mj-lt"/>
              </a:rPr>
              <a:t>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smtClean="0">
                <a:solidFill>
                  <a:srgbClr val="3366FF"/>
                </a:solidFill>
              </a:rPr>
              <a:t>Why SWPBIS In Your School?</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200" dirty="0" smtClean="0">
              <a:latin typeface="+mj-lt"/>
            </a:endParaRPr>
          </a:p>
          <a:p>
            <a:pPr eaLnBrk="1" hangingPunct="1">
              <a:lnSpc>
                <a:spcPct val="90000"/>
              </a:lnSpc>
            </a:pPr>
            <a:r>
              <a:rPr lang="en-US" sz="2200" dirty="0" smtClean="0">
                <a:latin typeface="+mj-lt"/>
              </a:rPr>
              <a:t>Discuss the rationale for implementing PBIS </a:t>
            </a:r>
          </a:p>
          <a:p>
            <a:pPr lvl="1" eaLnBrk="1" hangingPunct="1">
              <a:lnSpc>
                <a:spcPct val="90000"/>
              </a:lnSpc>
            </a:pPr>
            <a:r>
              <a:rPr lang="en-US" sz="2000" dirty="0" smtClean="0"/>
              <a:t>What does staff knowledge and support for PBIS currently look like in your school?</a:t>
            </a:r>
          </a:p>
          <a:p>
            <a:pPr lvl="1" eaLnBrk="1" hangingPunct="1">
              <a:lnSpc>
                <a:spcPct val="90000"/>
              </a:lnSpc>
            </a:pPr>
            <a:r>
              <a:rPr lang="en-US" sz="2000" dirty="0" smtClean="0"/>
              <a:t>What are the current student and staff needs in your building? </a:t>
            </a:r>
          </a:p>
          <a:p>
            <a:pPr lvl="1" eaLnBrk="1" hangingPunct="1">
              <a:lnSpc>
                <a:spcPct val="90000"/>
              </a:lnSpc>
            </a:pPr>
            <a:r>
              <a:rPr lang="en-US" sz="2000" dirty="0" smtClean="0"/>
              <a:t>How can PBIS help meet those needs?</a:t>
            </a:r>
          </a:p>
          <a:p>
            <a:pPr lvl="1" eaLnBrk="1" hangingPunct="1">
              <a:lnSpc>
                <a:spcPct val="90000"/>
              </a:lnSpc>
            </a:pPr>
            <a:r>
              <a:rPr lang="en-US" sz="2000" dirty="0" smtClean="0"/>
              <a:t>What messages will be important for you to take back to share with staff and build support?</a:t>
            </a:r>
          </a:p>
          <a:p>
            <a:pPr eaLnBrk="1" hangingPunct="1">
              <a:lnSpc>
                <a:spcPct val="90000"/>
              </a:lnSpc>
            </a:pPr>
            <a:r>
              <a:rPr lang="en-US" sz="2200" dirty="0" smtClean="0">
                <a:latin typeface="+mj-lt"/>
              </a:rPr>
              <a:t>Summarize key points</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44862427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wrap="none" anchor="ctr">
            <a:prstTxWarp prst="textNoShape">
              <a:avLst/>
            </a:prstTxWarp>
          </a:bodyPr>
          <a:lstStyle/>
          <a:p>
            <a:pPr algn="ctr">
              <a:defRPr/>
            </a:pPr>
            <a:r>
              <a:rPr lang="en-US" sz="8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What is </a:t>
            </a:r>
            <a:r>
              <a:rPr lang="en-US" sz="8100"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SWPBIS</a:t>
            </a:r>
            <a:r>
              <a:rPr lang="en-US" sz="8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a:t>
            </a:r>
          </a:p>
        </p:txBody>
      </p:sp>
      <p:grpSp>
        <p:nvGrpSpPr>
          <p:cNvPr id="5" name="Group 5"/>
          <p:cNvGrpSpPr/>
          <p:nvPr/>
        </p:nvGrpSpPr>
        <p:grpSpPr>
          <a:xfrm>
            <a:off x="-140380" y="5333999"/>
            <a:ext cx="1588180" cy="1676401"/>
            <a:chOff x="-140380" y="5333999"/>
            <a:chExt cx="1588180" cy="1676401"/>
          </a:xfrm>
        </p:grpSpPr>
        <p:pic>
          <p:nvPicPr>
            <p:cNvPr id="6"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7"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I.B</a:t>
              </a:r>
              <a:endParaRPr lang="en-US" sz="2000" b="1" dirty="0">
                <a:solidFill>
                  <a:srgbClr val="000000"/>
                </a:solidFill>
                <a:latin typeface="+mj-lt"/>
              </a:endParaRPr>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a:xfrm>
            <a:off x="457200" y="0"/>
            <a:ext cx="8229600" cy="1143000"/>
          </a:xfrm>
          <a:solidFill>
            <a:srgbClr val="008000"/>
          </a:solidFill>
        </p:spPr>
        <p:txBody>
          <a:bodyPr/>
          <a:lstStyle/>
          <a:p>
            <a:r>
              <a:rPr lang="en-US" sz="6000" dirty="0" smtClean="0">
                <a:solidFill>
                  <a:schemeClr val="bg1"/>
                </a:solidFill>
              </a:rPr>
              <a:t>SWPBIS </a:t>
            </a:r>
            <a:r>
              <a:rPr lang="en-US" dirty="0" smtClean="0">
                <a:solidFill>
                  <a:schemeClr val="bg1"/>
                </a:solidFill>
                <a:ea typeface="ＭＳ Ｐゴシック" pitchFamily="-108" charset="-128"/>
                <a:cs typeface="ＭＳ Ｐゴシック" pitchFamily="-108" charset="-128"/>
              </a:rPr>
              <a:t>is</a:t>
            </a:r>
          </a:p>
        </p:txBody>
      </p:sp>
      <p:graphicFrame>
        <p:nvGraphicFramePr>
          <p:cNvPr id="6" name="Content Placeholder 5"/>
          <p:cNvGraphicFramePr>
            <a:graphicFrameLocks noGrp="1"/>
          </p:cNvGraphicFramePr>
          <p:nvPr>
            <p:ph idx="4294967295"/>
          </p:nvPr>
        </p:nvGraphicFramePr>
        <p:xfrm>
          <a:off x="609600" y="1295400"/>
          <a:ext cx="8077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6"/>
          <p:cNvGrpSpPr/>
          <p:nvPr/>
        </p:nvGrpSpPr>
        <p:grpSpPr>
          <a:xfrm>
            <a:off x="-140380" y="5257800"/>
            <a:ext cx="1588180" cy="1676401"/>
            <a:chOff x="-140380" y="5333999"/>
            <a:chExt cx="1588180" cy="1676401"/>
          </a:xfrm>
        </p:grpSpPr>
        <p:pic>
          <p:nvPicPr>
            <p:cNvPr id="8" name="Content Placeholder 3"/>
            <p:cNvPicPr>
              <a:picLocks noChangeAspect="1"/>
            </p:cNvPicPr>
            <p:nvPr/>
          </p:nvPicPr>
          <p:blipFill>
            <a:blip r:embed="rId7"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I.B.i</a:t>
              </a:r>
              <a:endParaRPr lang="en-US" sz="2000" b="1" dirty="0">
                <a:solidFill>
                  <a:srgbClr val="000000"/>
                </a:solidFill>
                <a:latin typeface="+mj-lt"/>
              </a:endParaRPr>
            </a:p>
          </p:txBody>
        </p:sp>
      </p:grpSp>
      <p:pic>
        <p:nvPicPr>
          <p:cNvPr id="12" name="Picture 11"/>
          <p:cNvPicPr/>
          <p:nvPr/>
        </p:nvPicPr>
        <p:blipFill>
          <a:blip r:embed="rId8">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5389264"/>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smtClean="0">
                <a:latin typeface="+mj-lt"/>
              </a:rPr>
              <a:t>Training Expectations:</a:t>
            </a:r>
            <a:endParaRPr lang="en-US" sz="5400" b="1" cap="small" dirty="0">
              <a:latin typeface="+mj-lt"/>
            </a:endParaRP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smtClean="0">
                <a:solidFill>
                  <a:srgbClr val="008000"/>
                </a:solidFill>
                <a:latin typeface="+mj-lt"/>
              </a:rPr>
              <a:t>RESPECT…</a:t>
            </a:r>
            <a:endParaRPr lang="en-US" sz="4400" cap="small" dirty="0">
              <a:solidFill>
                <a:srgbClr val="008000"/>
              </a:solidFill>
              <a:latin typeface="+mj-lt"/>
            </a:endParaRP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cSld>
  <p:clrMapOvr>
    <a:masterClrMapping/>
  </p:clrMapOvr>
  <p:transition>
    <p:circl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0"/>
            <a:ext cx="9144000" cy="1143000"/>
          </a:xfrm>
          <a:solidFill>
            <a:srgbClr val="008000"/>
          </a:solidFill>
        </p:spPr>
        <p:txBody>
          <a:bodyPr/>
          <a:lstStyle/>
          <a:p>
            <a:pPr algn="l" eaLnBrk="1" hangingPunct="1"/>
            <a:r>
              <a:rPr lang="en-US" sz="3600" b="0" dirty="0" smtClean="0">
                <a:solidFill>
                  <a:srgbClr val="FFFFFF"/>
                </a:solidFill>
              </a:rPr>
              <a:t>SWPBIS is an organizational approach for…</a:t>
            </a:r>
          </a:p>
        </p:txBody>
      </p:sp>
      <p:grpSp>
        <p:nvGrpSpPr>
          <p:cNvPr id="2" name="Group 1"/>
          <p:cNvGrpSpPr/>
          <p:nvPr/>
        </p:nvGrpSpPr>
        <p:grpSpPr>
          <a:xfrm>
            <a:off x="1377951" y="1091198"/>
            <a:ext cx="6307138" cy="5647121"/>
            <a:chOff x="1377951" y="1091198"/>
            <a:chExt cx="6307138" cy="5647121"/>
          </a:xfrm>
        </p:grpSpPr>
        <p:sp>
          <p:nvSpPr>
            <p:cNvPr id="7" name="Oval 6"/>
            <p:cNvSpPr/>
            <p:nvPr/>
          </p:nvSpPr>
          <p:spPr>
            <a:xfrm>
              <a:off x="3251201" y="1091198"/>
              <a:ext cx="2540000"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Improving classroom &amp; school </a:t>
              </a:r>
              <a:r>
                <a:rPr lang="en-US" sz="2000" b="1">
                  <a:solidFill>
                    <a:srgbClr val="800000"/>
                  </a:solidFill>
                  <a:latin typeface="+mj-lt"/>
                  <a:ea typeface="Britannic Bold" pitchFamily="-108" charset="0"/>
                  <a:cs typeface="Britannic Bold" pitchFamily="-108" charset="0"/>
                </a:rPr>
                <a:t>climate</a:t>
              </a:r>
            </a:p>
          </p:txBody>
        </p:sp>
        <p:sp>
          <p:nvSpPr>
            <p:cNvPr id="27" name="Oval 26"/>
            <p:cNvSpPr/>
            <p:nvPr/>
          </p:nvSpPr>
          <p:spPr>
            <a:xfrm rot="3873247">
              <a:off x="4784726" y="2034173"/>
              <a:ext cx="2541588"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Decreasing </a:t>
              </a:r>
              <a:r>
                <a:rPr lang="en-US" sz="2000" b="1">
                  <a:solidFill>
                    <a:srgbClr val="800000"/>
                  </a:solidFill>
                  <a:latin typeface="+mj-lt"/>
                  <a:ea typeface="Britannic Bold" pitchFamily="-108" charset="0"/>
                  <a:cs typeface="Britannic Bold" pitchFamily="-108" charset="0"/>
                </a:rPr>
                <a:t>reactive management</a:t>
              </a:r>
            </a:p>
          </p:txBody>
        </p:sp>
        <p:sp>
          <p:nvSpPr>
            <p:cNvPr id="29" name="Oval 28"/>
            <p:cNvSpPr/>
            <p:nvPr/>
          </p:nvSpPr>
          <p:spPr>
            <a:xfrm rot="17726753" flipH="1">
              <a:off x="1736726" y="1994486"/>
              <a:ext cx="2541587"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latin typeface="+mj-lt"/>
                  <a:ea typeface="Britannic Bold" pitchFamily="-108" charset="0"/>
                  <a:cs typeface="Britannic Bold" pitchFamily="-108" charset="0"/>
                </a:rPr>
                <a:t>Integrating academic and behavior </a:t>
              </a:r>
              <a:r>
                <a:rPr lang="en-US" sz="2000" b="1" dirty="0">
                  <a:solidFill>
                    <a:srgbClr val="800000"/>
                  </a:solidFill>
                  <a:latin typeface="+mj-lt"/>
                  <a:ea typeface="Britannic Bold" pitchFamily="-108" charset="0"/>
                  <a:cs typeface="Britannic Bold" pitchFamily="-108" charset="0"/>
                </a:rPr>
                <a:t>initiatives</a:t>
              </a:r>
            </a:p>
          </p:txBody>
        </p:sp>
        <p:sp>
          <p:nvSpPr>
            <p:cNvPr id="30" name="Oval 29"/>
            <p:cNvSpPr/>
            <p:nvPr/>
          </p:nvSpPr>
          <p:spPr>
            <a:xfrm rot="17726753" flipV="1">
              <a:off x="4479925" y="3837957"/>
              <a:ext cx="2541587"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dirty="0">
                  <a:latin typeface="+mj-lt"/>
                  <a:ea typeface="Britannic Bold" pitchFamily="-108" charset="0"/>
                  <a:cs typeface="Britannic Bold" pitchFamily="-108" charset="0"/>
                </a:rPr>
                <a:t>Maximizing </a:t>
              </a:r>
              <a:r>
                <a:rPr lang="en-US" sz="2000" b="1" dirty="0">
                  <a:solidFill>
                    <a:srgbClr val="800000"/>
                  </a:solidFill>
                  <a:latin typeface="+mj-lt"/>
                  <a:ea typeface="Britannic Bold" pitchFamily="-108" charset="0"/>
                  <a:cs typeface="Britannic Bold" pitchFamily="-108" charset="0"/>
                </a:rPr>
                <a:t>academic achievement</a:t>
              </a:r>
            </a:p>
          </p:txBody>
        </p:sp>
        <p:sp>
          <p:nvSpPr>
            <p:cNvPr id="31" name="Oval 30"/>
            <p:cNvSpPr/>
            <p:nvPr/>
          </p:nvSpPr>
          <p:spPr>
            <a:xfrm rot="3873247" flipH="1" flipV="1">
              <a:off x="1965326" y="3747086"/>
              <a:ext cx="2541587" cy="3259138"/>
            </a:xfrm>
            <a:prstGeom prst="ellipse">
              <a:avLst/>
            </a:prstGeom>
            <a:solidFill>
              <a:srgbClr val="00800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prstTxWarp prst="textNoShape">
                <a:avLst/>
              </a:prstTxWarp>
            </a:bodyPr>
            <a:lstStyle/>
            <a:p>
              <a:pPr algn="ctr">
                <a:defRPr/>
              </a:pPr>
              <a:r>
                <a:rPr lang="en-US" sz="2000">
                  <a:latin typeface="+mj-lt"/>
                  <a:ea typeface="Britannic Bold" pitchFamily="-108" charset="0"/>
                  <a:cs typeface="Britannic Bold" pitchFamily="-108" charset="0"/>
                </a:rPr>
                <a:t>Improving support for </a:t>
              </a:r>
              <a:r>
                <a:rPr lang="en-US" sz="2000" b="1">
                  <a:solidFill>
                    <a:srgbClr val="800000"/>
                  </a:solidFill>
                  <a:latin typeface="+mj-lt"/>
                  <a:ea typeface="Britannic Bold" pitchFamily="-108" charset="0"/>
                  <a:cs typeface="Britannic Bold" pitchFamily="-108" charset="0"/>
                </a:rPr>
                <a:t>students with EBD</a:t>
              </a:r>
            </a:p>
          </p:txBody>
        </p:sp>
        <p:sp>
          <p:nvSpPr>
            <p:cNvPr id="32" name="Connector 31"/>
            <p:cNvSpPr/>
            <p:nvPr/>
          </p:nvSpPr>
          <p:spPr>
            <a:xfrm>
              <a:off x="3962401" y="3681998"/>
              <a:ext cx="1143000" cy="1066800"/>
            </a:xfrm>
            <a:prstGeom prst="flowChartConnector">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2000">
                <a:solidFill>
                  <a:srgbClr val="FFFFFF"/>
                </a:solidFill>
                <a:latin typeface="+mj-lt"/>
                <a:ea typeface="ＭＳ Ｐゴシック" pitchFamily="-108" charset="-128"/>
                <a:cs typeface="ＭＳ Ｐゴシック" pitchFamily="-108" charset="-128"/>
              </a:endParaRPr>
            </a:p>
          </p:txBody>
        </p:sp>
      </p:grpSp>
      <p:grpSp>
        <p:nvGrpSpPr>
          <p:cNvPr id="12" name="Group 5"/>
          <p:cNvGrpSpPr/>
          <p:nvPr/>
        </p:nvGrpSpPr>
        <p:grpSpPr>
          <a:xfrm>
            <a:off x="-140380" y="5333999"/>
            <a:ext cx="1588180" cy="1676401"/>
            <a:chOff x="-140380" y="5333999"/>
            <a:chExt cx="1588180" cy="1676401"/>
          </a:xfrm>
        </p:grpSpPr>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I.B.ii</a:t>
              </a:r>
              <a:endParaRPr lang="en-US" sz="2000" b="1" dirty="0">
                <a:solidFill>
                  <a:srgbClr val="000000"/>
                </a:solidFill>
                <a:latin typeface="+mj-lt"/>
              </a:endParaRPr>
            </a:p>
          </p:txBody>
        </p:sp>
      </p:grpSp>
      <p:pic>
        <p:nvPicPr>
          <p:cNvPr id="15" name="Picture 14"/>
          <p:cNvPicPr/>
          <p:nvPr/>
        </p:nvPicPr>
        <p:blipFill>
          <a:blip r:embed="rId4">
            <a:extLst>
              <a:ext uri="{28A0092B-C50C-407E-A947-70E740481C1C}">
                <a14:useLocalDpi xmlns:a14="http://schemas.microsoft.com/office/drawing/2010/main"/>
              </a:ext>
            </a:extLst>
          </a:blip>
          <a:srcRect/>
          <a:stretch>
            <a:fillRect/>
          </a:stretch>
        </p:blipFill>
        <p:spPr bwMode="auto">
          <a:xfrm>
            <a:off x="8024364" y="457200"/>
            <a:ext cx="1142494" cy="1143000"/>
          </a:xfrm>
          <a:prstGeom prst="rect">
            <a:avLst/>
          </a:prstGeom>
          <a:noFill/>
          <a:ln>
            <a:noFill/>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28600" y="0"/>
            <a:ext cx="8686800" cy="1143000"/>
          </a:xfrm>
        </p:spPr>
        <p:txBody>
          <a:bodyPr/>
          <a:lstStyle/>
          <a:p>
            <a:pPr eaLnBrk="1" hangingPunct="1"/>
            <a:r>
              <a:rPr lang="en-US" dirty="0" smtClean="0"/>
              <a:t>Conceptual Foundations of SWPBIS</a:t>
            </a:r>
          </a:p>
        </p:txBody>
      </p:sp>
      <p:sp>
        <p:nvSpPr>
          <p:cNvPr id="4" name="Connector 3"/>
          <p:cNvSpPr/>
          <p:nvPr/>
        </p:nvSpPr>
        <p:spPr>
          <a:xfrm>
            <a:off x="76200" y="1066800"/>
            <a:ext cx="5257800" cy="2590800"/>
          </a:xfrm>
          <a:prstGeom prst="flowChartConnector">
            <a:avLst/>
          </a:prstGeom>
          <a:solidFill>
            <a:srgbClr val="000090">
              <a:alpha val="50000"/>
            </a:srgbClr>
          </a:solidFill>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900" dirty="0">
                <a:solidFill>
                  <a:srgbClr val="000000"/>
                </a:solidFill>
                <a:latin typeface="+mj-lt"/>
                <a:ea typeface="Britannic Bold" pitchFamily="-108" charset="0"/>
                <a:cs typeface="Britannic Bold" pitchFamily="-108" charset="0"/>
              </a:rPr>
              <a:t>Behaviorism</a:t>
            </a:r>
          </a:p>
        </p:txBody>
      </p:sp>
      <p:sp>
        <p:nvSpPr>
          <p:cNvPr id="5" name="Connector 4"/>
          <p:cNvSpPr/>
          <p:nvPr/>
        </p:nvSpPr>
        <p:spPr>
          <a:xfrm>
            <a:off x="1295400" y="2362200"/>
            <a:ext cx="4648200" cy="2362200"/>
          </a:xfrm>
          <a:prstGeom prst="flowChartConnector">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900">
                <a:solidFill>
                  <a:srgbClr val="000000"/>
                </a:solidFill>
                <a:latin typeface="+mj-lt"/>
                <a:ea typeface="Britannic Bold" pitchFamily="-108" charset="0"/>
                <a:cs typeface="Britannic Bold" pitchFamily="-108" charset="0"/>
              </a:rPr>
              <a:t>ABA</a:t>
            </a:r>
          </a:p>
        </p:txBody>
      </p:sp>
      <p:sp>
        <p:nvSpPr>
          <p:cNvPr id="6" name="Connector 5"/>
          <p:cNvSpPr/>
          <p:nvPr/>
        </p:nvSpPr>
        <p:spPr>
          <a:xfrm>
            <a:off x="2743200" y="3810000"/>
            <a:ext cx="4191000" cy="2057400"/>
          </a:xfrm>
          <a:prstGeom prst="flowChartConnector">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900" dirty="0">
                <a:solidFill>
                  <a:srgbClr val="000000"/>
                </a:solidFill>
                <a:latin typeface="+mj-lt"/>
                <a:ea typeface="Britannic Bold" pitchFamily="-108" charset="0"/>
                <a:cs typeface="Britannic Bold" pitchFamily="-108" charset="0"/>
              </a:rPr>
              <a:t>PBIS</a:t>
            </a:r>
          </a:p>
        </p:txBody>
      </p:sp>
      <p:sp>
        <p:nvSpPr>
          <p:cNvPr id="7" name="Connector 6"/>
          <p:cNvSpPr/>
          <p:nvPr/>
        </p:nvSpPr>
        <p:spPr>
          <a:xfrm>
            <a:off x="4343400" y="5029200"/>
            <a:ext cx="3886200" cy="1752600"/>
          </a:xfrm>
          <a:prstGeom prst="flowChartConnector">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a:prstTxWarp prst="textNoShape">
              <a:avLst/>
            </a:prstTxWarp>
          </a:bodyPr>
          <a:lstStyle/>
          <a:p>
            <a:pPr algn="ctr">
              <a:defRPr/>
            </a:pPr>
            <a:r>
              <a:rPr lang="en-US" sz="4900" dirty="0" smtClean="0">
                <a:solidFill>
                  <a:srgbClr val="000000"/>
                </a:solidFill>
                <a:latin typeface="+mj-lt"/>
                <a:ea typeface="Britannic Bold" pitchFamily="-108" charset="0"/>
                <a:cs typeface="Britannic Bold" pitchFamily="-108" charset="0"/>
              </a:rPr>
              <a:t>SWPBIS</a:t>
            </a:r>
            <a:endParaRPr lang="en-US" sz="4900" dirty="0">
              <a:solidFill>
                <a:srgbClr val="000000"/>
              </a:solidFill>
              <a:latin typeface="+mj-lt"/>
              <a:ea typeface="Britannic Bold" pitchFamily="-108" charset="0"/>
              <a:cs typeface="Britannic Bold" pitchFamily="-108" charset="0"/>
            </a:endParaRPr>
          </a:p>
        </p:txBody>
      </p:sp>
      <p:sp>
        <p:nvSpPr>
          <p:cNvPr id="8" name="Round Same Side Corner Rectangle 4"/>
          <p:cNvSpPr/>
          <p:nvPr/>
        </p:nvSpPr>
        <p:spPr>
          <a:xfrm>
            <a:off x="4495800" y="1371600"/>
            <a:ext cx="3200400" cy="1905000"/>
          </a:xfrm>
          <a:prstGeom prst="rect">
            <a:avLst/>
          </a:prstGeom>
          <a:solidFill>
            <a:srgbClr val="000090">
              <a:alpha val="25000"/>
            </a:srgb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74295" rIns="148590" bIns="74295" anchor="ctr">
            <a:prstTxWarp prst="textNoShape">
              <a:avLst/>
            </a:prstTxWarp>
          </a:bodyPr>
          <a:lstStyle/>
          <a:p>
            <a:pPr marL="285750" lvl="1" indent="-285750" algn="r" defTabSz="1733550">
              <a:lnSpc>
                <a:spcPct val="90000"/>
              </a:lnSpc>
              <a:spcAft>
                <a:spcPct val="15000"/>
              </a:spcAft>
              <a:defRPr/>
            </a:pPr>
            <a:r>
              <a:rPr lang="en-US" sz="2900" dirty="0">
                <a:solidFill>
                  <a:srgbClr val="000000"/>
                </a:solidFill>
                <a:latin typeface="+mj-lt"/>
                <a:ea typeface="Britannic Bold" pitchFamily="-108" charset="0"/>
                <a:cs typeface="Britannic Bold" pitchFamily="-108" charset="0"/>
              </a:rPr>
              <a:t>Behavior</a:t>
            </a:r>
          </a:p>
          <a:p>
            <a:pPr marL="285750" lvl="1" indent="-285750" algn="r" defTabSz="1733550">
              <a:lnSpc>
                <a:spcPct val="90000"/>
              </a:lnSpc>
              <a:spcAft>
                <a:spcPct val="15000"/>
              </a:spcAft>
              <a:defRPr/>
            </a:pPr>
            <a:r>
              <a:rPr lang="en-US" sz="2900" dirty="0">
                <a:solidFill>
                  <a:srgbClr val="000000"/>
                </a:solidFill>
                <a:latin typeface="+mj-lt"/>
                <a:ea typeface="Britannic Bold" pitchFamily="-108" charset="0"/>
                <a:cs typeface="Britannic Bold" pitchFamily="-108" charset="0"/>
              </a:rPr>
              <a:t> is learned, </a:t>
            </a:r>
          </a:p>
          <a:p>
            <a:pPr marL="285750" lvl="1" indent="-285750" algn="r" defTabSz="1733550">
              <a:lnSpc>
                <a:spcPct val="90000"/>
              </a:lnSpc>
              <a:spcAft>
                <a:spcPct val="15000"/>
              </a:spcAft>
              <a:defRPr/>
            </a:pPr>
            <a:r>
              <a:rPr lang="en-US" sz="2900" dirty="0">
                <a:solidFill>
                  <a:srgbClr val="000000"/>
                </a:solidFill>
                <a:latin typeface="+mj-lt"/>
                <a:ea typeface="Britannic Bold" pitchFamily="-108" charset="0"/>
                <a:cs typeface="Britannic Bold" pitchFamily="-108" charset="0"/>
              </a:rPr>
              <a:t>lawful, </a:t>
            </a:r>
            <a:r>
              <a:rPr lang="en-US" sz="2900" dirty="0" smtClean="0">
                <a:solidFill>
                  <a:srgbClr val="000000"/>
                </a:solidFill>
                <a:latin typeface="+mj-lt"/>
                <a:ea typeface="Britannic Bold" pitchFamily="-108" charset="0"/>
                <a:cs typeface="Britannic Bold" pitchFamily="-108" charset="0"/>
              </a:rPr>
              <a:t>and </a:t>
            </a:r>
            <a:r>
              <a:rPr lang="en-US" sz="2900" dirty="0" err="1" smtClean="0">
                <a:solidFill>
                  <a:srgbClr val="000000"/>
                </a:solidFill>
                <a:latin typeface="+mj-lt"/>
                <a:ea typeface="Britannic Bold" pitchFamily="-108" charset="0"/>
                <a:cs typeface="Britannic Bold" pitchFamily="-108" charset="0"/>
              </a:rPr>
              <a:t>maleable</a:t>
            </a:r>
            <a:endParaRPr lang="en-US" sz="2900" dirty="0">
              <a:solidFill>
                <a:srgbClr val="000000"/>
              </a:solidFill>
              <a:latin typeface="+mj-lt"/>
              <a:ea typeface="Britannic Bold" pitchFamily="-108" charset="0"/>
              <a:cs typeface="Britannic Bold" pitchFamily="-108" charset="0"/>
            </a:endParaRPr>
          </a:p>
        </p:txBody>
      </p:sp>
      <p:sp>
        <p:nvSpPr>
          <p:cNvPr id="9" name="Round Same Side Corner Rectangle 4"/>
          <p:cNvSpPr/>
          <p:nvPr/>
        </p:nvSpPr>
        <p:spPr>
          <a:xfrm>
            <a:off x="4800600" y="2514600"/>
            <a:ext cx="3200400" cy="1905000"/>
          </a:xfrm>
          <a:prstGeom prst="rect">
            <a:avLst/>
          </a:prstGeom>
          <a:solidFill>
            <a:srgbClr val="008000">
              <a:alpha val="25000"/>
            </a:srgb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74295" rIns="148590" bIns="74295" anchor="ctr">
            <a:prstTxWarp prst="textNoShape">
              <a:avLst/>
            </a:prstTxWarp>
          </a:bodyPr>
          <a:lstStyle/>
          <a:p>
            <a:pPr marL="285750" lvl="1" indent="-285750" algn="r" defTabSz="1733550">
              <a:lnSpc>
                <a:spcPct val="90000"/>
              </a:lnSpc>
              <a:spcAft>
                <a:spcPct val="15000"/>
              </a:spcAft>
              <a:defRPr/>
            </a:pPr>
            <a:r>
              <a:rPr lang="en-US" sz="2900" dirty="0">
                <a:solidFill>
                  <a:srgbClr val="000000"/>
                </a:solidFill>
                <a:latin typeface="+mj-lt"/>
                <a:ea typeface="Britannic Bold" pitchFamily="-108" charset="0"/>
                <a:cs typeface="Britannic Bold" pitchFamily="-108" charset="0"/>
              </a:rPr>
              <a:t>Apply to socially important problems in applied settings</a:t>
            </a:r>
          </a:p>
        </p:txBody>
      </p:sp>
      <p:sp>
        <p:nvSpPr>
          <p:cNvPr id="10" name="Round Same Side Corner Rectangle 4"/>
          <p:cNvSpPr/>
          <p:nvPr/>
        </p:nvSpPr>
        <p:spPr>
          <a:xfrm>
            <a:off x="5562600" y="3886200"/>
            <a:ext cx="3200400" cy="1905000"/>
          </a:xfrm>
          <a:prstGeom prst="rect">
            <a:avLst/>
          </a:prstGeom>
          <a:solidFill>
            <a:srgbClr val="FFFF00">
              <a:alpha val="25000"/>
            </a:srgb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48590" tIns="74295" rIns="148590" bIns="74295" anchor="ctr">
            <a:prstTxWarp prst="textNoShape">
              <a:avLst/>
            </a:prstTxWarp>
          </a:bodyPr>
          <a:lstStyle/>
          <a:p>
            <a:pPr marL="285750" lvl="1" indent="-285750" algn="r" defTabSz="1733550">
              <a:lnSpc>
                <a:spcPct val="90000"/>
              </a:lnSpc>
              <a:spcAft>
                <a:spcPct val="15000"/>
              </a:spcAft>
              <a:defRPr/>
            </a:pPr>
            <a:r>
              <a:rPr lang="en-US" sz="2900">
                <a:solidFill>
                  <a:srgbClr val="000000"/>
                </a:solidFill>
                <a:latin typeface="+mj-lt"/>
                <a:ea typeface="Britannic Bold" pitchFamily="-108" charset="0"/>
                <a:cs typeface="Britannic Bold" pitchFamily="-108" charset="0"/>
              </a:rPr>
              <a:t>Consider larger context of improving quality of life</a:t>
            </a:r>
          </a:p>
        </p:txBody>
      </p:sp>
      <p:grpSp>
        <p:nvGrpSpPr>
          <p:cNvPr id="18" name="Group 6"/>
          <p:cNvGrpSpPr/>
          <p:nvPr/>
        </p:nvGrpSpPr>
        <p:grpSpPr>
          <a:xfrm>
            <a:off x="-140380" y="5257800"/>
            <a:ext cx="1588180" cy="1676401"/>
            <a:chOff x="-140380" y="5333999"/>
            <a:chExt cx="1588180" cy="1676401"/>
          </a:xfrm>
        </p:grpSpPr>
        <p:pic>
          <p:nvPicPr>
            <p:cNvPr id="19"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I.B.iii</a:t>
              </a:r>
              <a:endParaRPr lang="en-US" sz="2000" b="1" dirty="0">
                <a:solidFill>
                  <a:srgbClr val="000000"/>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xit" presetSubtype="8" fill="hold" grpId="1" nodeType="clickEffect">
                                  <p:stCondLst>
                                    <p:cond delay="0"/>
                                  </p:stCondLst>
                                  <p:childTnLst>
                                    <p:animEffect transition="out" filter="slide(fromLeft)">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500"/>
                                        <p:tgtEl>
                                          <p:spTgt spid="5"/>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xit" presetSubtype="8" fill="hold" grpId="1" nodeType="clickEffect">
                                  <p:stCondLst>
                                    <p:cond delay="0"/>
                                  </p:stCondLst>
                                  <p:childTnLst>
                                    <p:animEffect transition="out" filter="slide(fromLeft)">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8" presetClass="entr" presetSubtype="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Right)">
                                      <p:cBhvr>
                                        <p:cTn id="33" dur="500"/>
                                        <p:tgtEl>
                                          <p:spTgt spid="6"/>
                                        </p:tgtEl>
                                      </p:cBhvr>
                                    </p:animEffect>
                                  </p:childTnLst>
                                </p:cTn>
                              </p:par>
                            </p:childTnLst>
                          </p:cTn>
                        </p:par>
                        <p:par>
                          <p:cTn id="34" fill="hold">
                            <p:stCondLst>
                              <p:cond delay="1000"/>
                            </p:stCondLst>
                            <p:childTnLst>
                              <p:par>
                                <p:cTn id="35" presetID="1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lide(from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xit" presetSubtype="8" fill="hold" grpId="1" nodeType="clickEffect">
                                  <p:stCondLst>
                                    <p:cond delay="0"/>
                                  </p:stCondLst>
                                  <p:childTnLst>
                                    <p:animEffect transition="out" filter="slide(from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500"/>
                            </p:stCondLst>
                            <p:childTnLst>
                              <p:par>
                                <p:cTn id="44" presetID="18" presetClass="entr" presetSubtype="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strips(downRigh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9" grpId="0" animBg="1"/>
      <p:bldP spid="9" grpId="1" animBg="1"/>
      <p:bldP spid="10" grpId="0" animBg="1"/>
      <p:bldP spid="10"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008000"/>
          </a:solidFill>
        </p:spPr>
        <p:txBody>
          <a:bodyPr/>
          <a:lstStyle/>
          <a:p>
            <a:pPr eaLnBrk="1" hangingPunct="1"/>
            <a:r>
              <a:rPr lang="en-US" sz="4800" dirty="0" smtClean="0">
                <a:solidFill>
                  <a:srgbClr val="FFFFFF"/>
                </a:solidFill>
                <a:ea typeface="ＭＳ Ｐゴシック" pitchFamily="-108" charset="-128"/>
                <a:cs typeface="ＭＳ Ｐゴシック" pitchFamily="-108" charset="-128"/>
              </a:rPr>
              <a:t>Revisiting SWPBIS Message!</a:t>
            </a:r>
            <a:endParaRPr lang="en-US" sz="4800" dirty="0">
              <a:solidFill>
                <a:srgbClr val="FFFFFF"/>
              </a:solidFill>
              <a:ea typeface="ＭＳ Ｐゴシック" pitchFamily="-108" charset="-128"/>
              <a:cs typeface="ＭＳ Ｐゴシック" pitchFamily="-108" charset="-128"/>
            </a:endParaRPr>
          </a:p>
        </p:txBody>
      </p:sp>
      <p:sp>
        <p:nvSpPr>
          <p:cNvPr id="30723" name="Rectangle 3"/>
          <p:cNvSpPr>
            <a:spLocks noGrp="1" noChangeArrowheads="1"/>
          </p:cNvSpPr>
          <p:nvPr>
            <p:ph idx="1"/>
          </p:nvPr>
        </p:nvSpPr>
        <p:spPr>
          <a:xfrm>
            <a:off x="457200" y="1874838"/>
            <a:ext cx="8229600" cy="4525962"/>
          </a:xfrm>
          <a:noFill/>
        </p:spPr>
        <p:txBody>
          <a:bodyPr/>
          <a:lstStyle/>
          <a:p>
            <a:pPr eaLnBrk="1" hangingPunct="1">
              <a:buFontTx/>
              <a:buNone/>
            </a:pPr>
            <a:r>
              <a:rPr lang="en-US" sz="3700" i="1" dirty="0">
                <a:ea typeface="ＭＳ Ｐゴシック" pitchFamily="-108" charset="-128"/>
                <a:cs typeface="ＭＳ Ｐゴシック" pitchFamily="-108" charset="-128"/>
              </a:rPr>
              <a:t>	</a:t>
            </a:r>
            <a:r>
              <a:rPr lang="en-US" sz="4400" i="1" dirty="0">
                <a:ea typeface="ＭＳ Ｐゴシック" pitchFamily="-108" charset="-128"/>
                <a:cs typeface="ＭＳ Ｐゴシック" pitchFamily="-108" charset="-128"/>
              </a:rPr>
              <a:t>Successful individual student behavior support is linked to </a:t>
            </a:r>
            <a:r>
              <a:rPr lang="en-US" sz="4400" i="1" dirty="0">
                <a:solidFill>
                  <a:srgbClr val="FF0000"/>
                </a:solidFill>
                <a:ea typeface="ＭＳ Ｐゴシック" pitchFamily="-108" charset="-128"/>
                <a:cs typeface="ＭＳ Ｐゴシック" pitchFamily="-108" charset="-128"/>
              </a:rPr>
              <a:t>host environments</a:t>
            </a:r>
            <a:r>
              <a:rPr lang="en-US" sz="4400" i="1" dirty="0">
                <a:ea typeface="ＭＳ Ｐゴシック" pitchFamily="-108" charset="-128"/>
                <a:cs typeface="ＭＳ Ｐゴシック" pitchFamily="-108" charset="-128"/>
              </a:rPr>
              <a:t> or school  climates that are </a:t>
            </a:r>
            <a:r>
              <a:rPr lang="en-US" sz="4400" i="1" dirty="0">
                <a:solidFill>
                  <a:srgbClr val="FF0000"/>
                </a:solidFill>
                <a:ea typeface="ＭＳ Ｐゴシック" pitchFamily="-108" charset="-128"/>
                <a:cs typeface="ＭＳ Ｐゴシック" pitchFamily="-108" charset="-128"/>
              </a:rPr>
              <a:t>effective, efficient, relevant, &amp; durable</a:t>
            </a:r>
            <a:r>
              <a:rPr lang="en-US" sz="4400" i="1" dirty="0">
                <a:solidFill>
                  <a:srgbClr val="000000"/>
                </a:solidFill>
                <a:ea typeface="ＭＳ Ｐゴシック" pitchFamily="-108" charset="-128"/>
                <a:cs typeface="ＭＳ Ｐゴシック" pitchFamily="-108" charset="-128"/>
              </a:rPr>
              <a:t>.</a:t>
            </a:r>
            <a:endParaRPr lang="en-US" sz="4400" i="1" dirty="0">
              <a:solidFill>
                <a:srgbClr val="FF0000"/>
              </a:solidFill>
              <a:ea typeface="ＭＳ Ｐゴシック" pitchFamily="-108" charset="-128"/>
              <a:cs typeface="ＭＳ Ｐゴシック" pitchFamily="-108" charset="-128"/>
            </a:endParaRPr>
          </a:p>
          <a:p>
            <a:pPr algn="r" eaLnBrk="1" hangingPunct="1">
              <a:buFontTx/>
              <a:buNone/>
            </a:pPr>
            <a:endParaRPr lang="en-US" sz="2100" dirty="0">
              <a:ea typeface="ＭＳ Ｐゴシック" pitchFamily="-108" charset="-128"/>
              <a:cs typeface="ＭＳ Ｐゴシック" pitchFamily="-108" charset="-128"/>
            </a:endParaRPr>
          </a:p>
          <a:p>
            <a:pPr algn="r" eaLnBrk="1" hangingPunct="1">
              <a:buFontTx/>
              <a:buNone/>
            </a:pPr>
            <a:r>
              <a:rPr lang="en-US" sz="3600" dirty="0">
                <a:ea typeface="ＭＳ Ｐゴシック" pitchFamily="-108" charset="-128"/>
                <a:cs typeface="ＭＳ Ｐゴシック" pitchFamily="-108" charset="-128"/>
              </a:rPr>
              <a:t>	(</a:t>
            </a:r>
            <a:r>
              <a:rPr lang="en-US" sz="3600" dirty="0" err="1">
                <a:ea typeface="ＭＳ Ｐゴシック" pitchFamily="-108" charset="-128"/>
                <a:cs typeface="ＭＳ Ｐゴシック" pitchFamily="-108" charset="-128"/>
              </a:rPr>
              <a:t>Zins</a:t>
            </a:r>
            <a:r>
              <a:rPr lang="en-US" sz="3600" dirty="0">
                <a:ea typeface="ＭＳ Ｐゴシック" pitchFamily="-108" charset="-128"/>
                <a:cs typeface="ＭＳ Ｐゴシック" pitchFamily="-108" charset="-128"/>
              </a:rPr>
              <a:t> &amp; </a:t>
            </a:r>
            <a:r>
              <a:rPr lang="en-US" sz="3600" dirty="0" err="1">
                <a:ea typeface="ＭＳ Ｐゴシック" pitchFamily="-108" charset="-128"/>
                <a:cs typeface="ＭＳ Ｐゴシック" pitchFamily="-108" charset="-128"/>
              </a:rPr>
              <a:t>Ponti</a:t>
            </a:r>
            <a:r>
              <a:rPr lang="en-US" sz="3600" dirty="0">
                <a:ea typeface="ＭＳ Ｐゴシック" pitchFamily="-108" charset="-128"/>
                <a:cs typeface="ＭＳ Ｐゴシック" pitchFamily="-108" charset="-128"/>
              </a:rPr>
              <a:t>, 1990)</a:t>
            </a:r>
          </a:p>
        </p:txBody>
      </p:sp>
      <p:grpSp>
        <p:nvGrpSpPr>
          <p:cNvPr id="2" name="Group 5"/>
          <p:cNvGrpSpPr/>
          <p:nvPr/>
        </p:nvGrpSpPr>
        <p:grpSpPr>
          <a:xfrm>
            <a:off x="-140380" y="5333999"/>
            <a:ext cx="1588180" cy="1676401"/>
            <a:chOff x="-140380" y="5333999"/>
            <a:chExt cx="1588180" cy="1676401"/>
          </a:xfrm>
        </p:grpSpPr>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I.A</a:t>
              </a:r>
              <a:endParaRPr lang="en-US" sz="2000"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extLst>
      <p:ext uri="{BB962C8B-B14F-4D97-AF65-F5344CB8AC3E}">
        <p14:creationId xmlns:p14="http://schemas.microsoft.com/office/powerpoint/2010/main" val="163109180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8200" y="1052513"/>
            <a:ext cx="7772400" cy="5761037"/>
            <a:chOff x="838200" y="1052513"/>
            <a:chExt cx="7772400" cy="5761037"/>
          </a:xfrm>
        </p:grpSpPr>
        <p:sp>
          <p:nvSpPr>
            <p:cNvPr id="12" name="Oval 11"/>
            <p:cNvSpPr>
              <a:spLocks noChangeArrowheads="1"/>
            </p:cNvSpPr>
            <p:nvPr/>
          </p:nvSpPr>
          <p:spPr bwMode="auto">
            <a:xfrm>
              <a:off x="838200" y="1052513"/>
              <a:ext cx="7772400" cy="5761037"/>
            </a:xfrm>
            <a:prstGeom prst="ellipse">
              <a:avLst/>
            </a:prstGeom>
            <a:solidFill>
              <a:srgbClr val="FFFF99"/>
            </a:solidFill>
            <a:ln w="9525">
              <a:solidFill>
                <a:srgbClr val="B6DCDF"/>
              </a:solidFill>
              <a:round/>
              <a:headEnd/>
              <a:tailEnd/>
            </a:ln>
            <a:effectLst>
              <a:outerShdw blurRad="40000" dist="23000" dir="5400000" rotWithShape="0">
                <a:srgbClr val="000000">
                  <a:alpha val="34999"/>
                </a:srgbClr>
              </a:outerShdw>
            </a:effectLst>
          </p:spPr>
          <p:txBody>
            <a:bodyPr anchor="b">
              <a:prstTxWarp prst="textNoShape">
                <a:avLst/>
              </a:prstTxWarp>
            </a:bodyPr>
            <a:lstStyle/>
            <a:p>
              <a:pPr>
                <a:defRPr/>
              </a:pPr>
              <a:endParaRPr lang="en-US" dirty="0">
                <a:solidFill>
                  <a:srgbClr val="FFFFFF"/>
                </a:solidFill>
                <a:latin typeface="+mn-lt"/>
                <a:ea typeface="+mn-ea"/>
                <a:cs typeface="+mn-cs"/>
              </a:endParaRPr>
            </a:p>
          </p:txBody>
        </p:sp>
        <p:sp>
          <p:nvSpPr>
            <p:cNvPr id="48131" name="Oval 3"/>
            <p:cNvSpPr>
              <a:spLocks noChangeArrowheads="1"/>
            </p:cNvSpPr>
            <p:nvPr/>
          </p:nvSpPr>
          <p:spPr bwMode="auto">
            <a:xfrm>
              <a:off x="3328988" y="1092200"/>
              <a:ext cx="2552700" cy="4191000"/>
            </a:xfrm>
            <a:prstGeom prst="ellipse">
              <a:avLst/>
            </a:prstGeom>
            <a:solidFill>
              <a:srgbClr val="00CCFF">
                <a:alpha val="50980"/>
              </a:srgbClr>
            </a:solidFill>
            <a:ln w="9525">
              <a:noFill/>
              <a:round/>
              <a:headEnd/>
              <a:tailEnd/>
            </a:ln>
          </p:spPr>
          <p:txBody>
            <a:bodyPr wrap="none" anchor="ctr">
              <a:prstTxWarp prst="textNoShape">
                <a:avLst/>
              </a:prstTxWarp>
            </a:bodyPr>
            <a:lstStyle/>
            <a:p>
              <a:pPr algn="ctr" defTabSz="457200"/>
              <a:endParaRPr lang="en-US" sz="2500">
                <a:solidFill>
                  <a:srgbClr val="000000"/>
                </a:solidFill>
                <a:latin typeface="Times New Roman" pitchFamily="-1" charset="0"/>
                <a:ea typeface="Arial" pitchFamily="-1" charset="0"/>
                <a:cs typeface="Arial" pitchFamily="-1" charset="0"/>
              </a:endParaRPr>
            </a:p>
          </p:txBody>
        </p:sp>
        <p:sp>
          <p:nvSpPr>
            <p:cNvPr id="48132" name="Oval 4"/>
            <p:cNvSpPr>
              <a:spLocks noChangeArrowheads="1"/>
            </p:cNvSpPr>
            <p:nvPr/>
          </p:nvSpPr>
          <p:spPr bwMode="auto">
            <a:xfrm rot="18322051">
              <a:off x="3938588" y="2124075"/>
              <a:ext cx="2743200" cy="4267200"/>
            </a:xfrm>
            <a:prstGeom prst="ellipse">
              <a:avLst/>
            </a:prstGeom>
            <a:solidFill>
              <a:srgbClr val="00FF00">
                <a:alpha val="50980"/>
              </a:srgbClr>
            </a:solidFill>
            <a:ln w="9525">
              <a:noFill/>
              <a:round/>
              <a:headEnd/>
              <a:tailEnd/>
            </a:ln>
          </p:spPr>
          <p:txBody>
            <a:bodyPr wrap="none" anchor="ctr">
              <a:prstTxWarp prst="textNoShape">
                <a:avLst/>
              </a:prstTxWarp>
            </a:bodyPr>
            <a:lstStyle/>
            <a:p>
              <a:pPr algn="ctr" defTabSz="457200"/>
              <a:endParaRPr lang="en-US" sz="2500">
                <a:solidFill>
                  <a:srgbClr val="000000"/>
                </a:solidFill>
                <a:latin typeface="Times New Roman" pitchFamily="-1" charset="0"/>
                <a:ea typeface="Arial" pitchFamily="-1" charset="0"/>
                <a:cs typeface="Arial" pitchFamily="-1" charset="0"/>
              </a:endParaRPr>
            </a:p>
          </p:txBody>
        </p:sp>
        <p:sp>
          <p:nvSpPr>
            <p:cNvPr id="48133" name="Oval 5"/>
            <p:cNvSpPr>
              <a:spLocks noChangeArrowheads="1"/>
            </p:cNvSpPr>
            <p:nvPr/>
          </p:nvSpPr>
          <p:spPr bwMode="auto">
            <a:xfrm rot="3454772">
              <a:off x="2466975" y="1941513"/>
              <a:ext cx="2743200" cy="4648200"/>
            </a:xfrm>
            <a:prstGeom prst="ellipse">
              <a:avLst/>
            </a:prstGeom>
            <a:solidFill>
              <a:srgbClr val="FF00FF">
                <a:alpha val="50980"/>
              </a:srgbClr>
            </a:solidFill>
            <a:ln w="9525">
              <a:noFill/>
              <a:round/>
              <a:headEnd/>
              <a:tailEnd/>
            </a:ln>
          </p:spPr>
          <p:txBody>
            <a:bodyPr wrap="none" anchor="ctr">
              <a:prstTxWarp prst="textNoShape">
                <a:avLst/>
              </a:prstTxWarp>
            </a:bodyPr>
            <a:lstStyle/>
            <a:p>
              <a:pPr algn="ctr" defTabSz="457200"/>
              <a:endParaRPr lang="en-US" sz="2500">
                <a:solidFill>
                  <a:srgbClr val="000000"/>
                </a:solidFill>
                <a:latin typeface="Times New Roman" pitchFamily="-1" charset="0"/>
                <a:ea typeface="Arial" pitchFamily="-1" charset="0"/>
                <a:cs typeface="Arial" pitchFamily="-1" charset="0"/>
              </a:endParaRPr>
            </a:p>
          </p:txBody>
        </p:sp>
        <p:sp>
          <p:nvSpPr>
            <p:cNvPr id="48134" name="Text Box 6"/>
            <p:cNvSpPr txBox="1">
              <a:spLocks noChangeArrowheads="1"/>
            </p:cNvSpPr>
            <p:nvPr/>
          </p:nvSpPr>
          <p:spPr bwMode="auto">
            <a:xfrm>
              <a:off x="5005388" y="4597400"/>
              <a:ext cx="2209800" cy="1246495"/>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500" b="1" i="1">
                  <a:solidFill>
                    <a:srgbClr val="002060"/>
                  </a:solidFill>
                  <a:latin typeface="Calibri" pitchFamily="34" charset="0"/>
                  <a:ea typeface="Arial" pitchFamily="-1" charset="0"/>
                  <a:cs typeface="Arial" pitchFamily="-1" charset="0"/>
                </a:rPr>
                <a:t>Common Vision/Values</a:t>
              </a:r>
            </a:p>
          </p:txBody>
        </p:sp>
        <p:sp>
          <p:nvSpPr>
            <p:cNvPr id="48135" name="Text Box 7"/>
            <p:cNvSpPr txBox="1">
              <a:spLocks noChangeArrowheads="1"/>
            </p:cNvSpPr>
            <p:nvPr/>
          </p:nvSpPr>
          <p:spPr bwMode="auto">
            <a:xfrm>
              <a:off x="3786188" y="1701800"/>
              <a:ext cx="1752600" cy="861774"/>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500" b="1" i="1">
                  <a:solidFill>
                    <a:srgbClr val="002060"/>
                  </a:solidFill>
                  <a:latin typeface="Calibri" pitchFamily="34" charset="0"/>
                  <a:ea typeface="Arial" pitchFamily="-1" charset="0"/>
                  <a:cs typeface="Arial" pitchFamily="-1" charset="0"/>
                </a:rPr>
                <a:t>Common Language</a:t>
              </a:r>
            </a:p>
          </p:txBody>
        </p:sp>
        <p:sp>
          <p:nvSpPr>
            <p:cNvPr id="48136" name="Text Box 8"/>
            <p:cNvSpPr txBox="1">
              <a:spLocks noChangeArrowheads="1"/>
            </p:cNvSpPr>
            <p:nvPr/>
          </p:nvSpPr>
          <p:spPr bwMode="auto">
            <a:xfrm>
              <a:off x="1881188" y="4521200"/>
              <a:ext cx="1905000" cy="861774"/>
            </a:xfrm>
            <a:prstGeom prst="rect">
              <a:avLst/>
            </a:prstGeom>
            <a:noFill/>
            <a:ln w="9525">
              <a:noFill/>
              <a:miter lim="800000"/>
              <a:headEnd/>
              <a:tailEnd/>
            </a:ln>
          </p:spPr>
          <p:txBody>
            <a:bodyPr>
              <a:prstTxWarp prst="textNoShape">
                <a:avLst/>
              </a:prstTxWarp>
              <a:spAutoFit/>
            </a:bodyPr>
            <a:lstStyle/>
            <a:p>
              <a:pPr algn="ctr" defTabSz="457200">
                <a:spcBef>
                  <a:spcPct val="50000"/>
                </a:spcBef>
              </a:pPr>
              <a:r>
                <a:rPr lang="en-US" sz="2500" b="1" i="1">
                  <a:solidFill>
                    <a:srgbClr val="002060"/>
                  </a:solidFill>
                  <a:latin typeface="Calibri" pitchFamily="34" charset="0"/>
                  <a:ea typeface="Arial" pitchFamily="-1" charset="0"/>
                  <a:cs typeface="Arial" pitchFamily="-1" charset="0"/>
                </a:rPr>
                <a:t>Common Experience</a:t>
              </a:r>
            </a:p>
          </p:txBody>
        </p:sp>
        <p:sp>
          <p:nvSpPr>
            <p:cNvPr id="48138" name="Text Box 6"/>
            <p:cNvSpPr txBox="1">
              <a:spLocks noChangeArrowheads="1"/>
            </p:cNvSpPr>
            <p:nvPr/>
          </p:nvSpPr>
          <p:spPr bwMode="auto">
            <a:xfrm>
              <a:off x="3033713" y="5810250"/>
              <a:ext cx="2971800" cy="861774"/>
            </a:xfrm>
            <a:prstGeom prst="rect">
              <a:avLst/>
            </a:prstGeom>
            <a:noFill/>
            <a:ln w="9525">
              <a:noFill/>
              <a:miter lim="800000"/>
              <a:headEnd/>
              <a:tailEnd/>
            </a:ln>
          </p:spPr>
          <p:txBody>
            <a:bodyPr>
              <a:prstTxWarp prst="textNoShape">
                <a:avLst/>
              </a:prstTxWarp>
              <a:spAutoFit/>
            </a:bodyPr>
            <a:lstStyle/>
            <a:p>
              <a:pPr algn="ctr"/>
              <a:r>
                <a:rPr lang="en-US" sz="2500" b="1" i="1">
                  <a:solidFill>
                    <a:srgbClr val="002060"/>
                  </a:solidFill>
                  <a:ea typeface="Arial" pitchFamily="-1" charset="0"/>
                  <a:cs typeface="Arial" pitchFamily="-1" charset="0"/>
                </a:rPr>
                <a:t>Quality</a:t>
              </a:r>
            </a:p>
            <a:p>
              <a:pPr algn="ctr"/>
              <a:r>
                <a:rPr lang="en-US" sz="2500" b="1" i="1">
                  <a:solidFill>
                    <a:srgbClr val="002060"/>
                  </a:solidFill>
                  <a:ea typeface="Arial" pitchFamily="-1" charset="0"/>
                  <a:cs typeface="Arial" pitchFamily="-1" charset="0"/>
                </a:rPr>
                <a:t>Leadership</a:t>
              </a:r>
            </a:p>
          </p:txBody>
        </p:sp>
      </p:grpSp>
      <p:sp>
        <p:nvSpPr>
          <p:cNvPr id="16" name="Explosion 1 15"/>
          <p:cNvSpPr/>
          <p:nvPr/>
        </p:nvSpPr>
        <p:spPr>
          <a:xfrm>
            <a:off x="0" y="-228600"/>
            <a:ext cx="9296400" cy="7924800"/>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smtClean="0">
                <a:solidFill>
                  <a:srgbClr val="002060"/>
                </a:solidFill>
                <a:latin typeface="Calibri" pitchFamily="34" charset="0"/>
                <a:ea typeface="Arial" pitchFamily="-1" charset="0"/>
                <a:cs typeface="Arial" pitchFamily="-1" charset="0"/>
              </a:rPr>
              <a:t>POSITIVE SCHOOL-WIDE CLIMATE FOR ALL (Students, Family, School, Community)</a:t>
            </a:r>
            <a:endParaRPr lang="en-US" sz="2800" dirty="0"/>
          </a:p>
        </p:txBody>
      </p:sp>
      <p:sp>
        <p:nvSpPr>
          <p:cNvPr id="48139" name="Rectangle 2"/>
          <p:cNvSpPr>
            <a:spLocks noGrp="1" noChangeArrowheads="1"/>
          </p:cNvSpPr>
          <p:nvPr>
            <p:ph type="title"/>
          </p:nvPr>
        </p:nvSpPr>
        <p:spPr>
          <a:xfrm>
            <a:off x="304800" y="230187"/>
            <a:ext cx="8610600" cy="836613"/>
          </a:xfrm>
          <a:solidFill>
            <a:srgbClr val="008000"/>
          </a:solidFill>
        </p:spPr>
        <p:txBody>
          <a:bodyPr/>
          <a:lstStyle/>
          <a:p>
            <a:pPr eaLnBrk="1" hangingPunct="1"/>
            <a:r>
              <a:rPr lang="en-US" sz="3600" b="1" dirty="0" smtClean="0">
                <a:solidFill>
                  <a:srgbClr val="FFFFFF"/>
                </a:solidFill>
                <a:ea typeface="ＭＳ Ｐゴシック" pitchFamily="-108" charset="-128"/>
                <a:cs typeface="ＭＳ Ｐゴシック" pitchFamily="-108" charset="-128"/>
              </a:rPr>
              <a:t>Effective Organizations</a:t>
            </a:r>
            <a:endParaRPr lang="en-US" sz="3600" b="1" dirty="0">
              <a:solidFill>
                <a:srgbClr val="FFFFFF"/>
              </a:solidFill>
              <a:ea typeface="ＭＳ Ｐゴシック" pitchFamily="-108" charset="-128"/>
              <a:cs typeface="ＭＳ Ｐゴシック" pitchFamily="-108" charset="-128"/>
            </a:endParaRPr>
          </a:p>
        </p:txBody>
      </p:sp>
      <p:grpSp>
        <p:nvGrpSpPr>
          <p:cNvPr id="21" name="Group 5"/>
          <p:cNvGrpSpPr/>
          <p:nvPr/>
        </p:nvGrpSpPr>
        <p:grpSpPr>
          <a:xfrm>
            <a:off x="-140380" y="5333999"/>
            <a:ext cx="1588180" cy="1676401"/>
            <a:chOff x="-140380" y="5333999"/>
            <a:chExt cx="1588180" cy="1676401"/>
          </a:xfrm>
        </p:grpSpPr>
        <p:pic>
          <p:nvPicPr>
            <p:cNvPr id="22"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I.B.vi</a:t>
              </a:r>
              <a:endParaRPr lang="en-US" sz="2000" b="1" dirty="0">
                <a:solidFill>
                  <a:srgbClr val="000000"/>
                </a:solidFill>
                <a:latin typeface="+mj-lt"/>
              </a:endParaRPr>
            </a:p>
          </p:txBody>
        </p:sp>
      </p:grpSp>
      <p:pic>
        <p:nvPicPr>
          <p:cNvPr id="24" name="Picture 23"/>
          <p:cNvPicPr/>
          <p:nvPr/>
        </p:nvPicPr>
        <p:blipFill>
          <a:blip r:embed="rId4">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What </a:t>
            </a:r>
            <a:r>
              <a:rPr lang="en-US" sz="6100" dirty="0" smtClean="0">
                <a:solidFill>
                  <a:srgbClr val="FFFF00"/>
                </a:solidFill>
                <a:effectLst>
                  <a:outerShdw blurRad="38100" dist="38100" dir="2700000" algn="tl">
                    <a:srgbClr val="000000"/>
                  </a:outerShdw>
                </a:effectLst>
                <a:latin typeface="+mj-lt"/>
                <a:ea typeface="Britannic Bold" pitchFamily="-108" charset="0"/>
                <a:cs typeface="Britannic Bold" pitchFamily="-108" charset="0"/>
              </a:rPr>
              <a:t>are the critical features of SWPBIS</a:t>
            </a:r>
            <a:r>
              <a:rPr lang="en-US" sz="61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a:t>
            </a:r>
          </a:p>
        </p:txBody>
      </p:sp>
      <p:grpSp>
        <p:nvGrpSpPr>
          <p:cNvPr id="8" name="Group 5"/>
          <p:cNvGrpSpPr/>
          <p:nvPr/>
        </p:nvGrpSpPr>
        <p:grpSpPr>
          <a:xfrm>
            <a:off x="-140380" y="5333999"/>
            <a:ext cx="1588180" cy="1676401"/>
            <a:chOff x="-140380" y="5333999"/>
            <a:chExt cx="1588180" cy="1676401"/>
          </a:xfrm>
        </p:grpSpPr>
        <p:pic>
          <p:nvPicPr>
            <p:cNvPr id="9"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I.C</a:t>
              </a:r>
              <a:endParaRPr lang="en-US" sz="2000" b="1" dirty="0">
                <a:solidFill>
                  <a:srgbClr val="000000"/>
                </a:solidFill>
                <a:latin typeface="+mj-lt"/>
              </a:endParaRPr>
            </a:p>
          </p:txBody>
        </p: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smtClean="0">
                  <a:solidFill>
                    <a:srgbClr val="000000"/>
                  </a:solidFill>
                  <a:latin typeface="+mj-lt"/>
                </a:rPr>
                <a:t>I.C</a:t>
              </a:r>
              <a:endParaRPr lang="en-US" sz="2000" b="1" dirty="0">
                <a:solidFill>
                  <a:srgbClr val="000000"/>
                </a:solidFill>
                <a:latin typeface="+mj-lt"/>
              </a:endParaRP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Arial" pitchFamily="-83" charset="0"/>
                <a:ea typeface="ヒラギノ角ゴ Pro W3" pitchFamily="-83" charset="-128"/>
                <a:cs typeface="ヒラギノ角ゴ Pro W3" pitchFamily="-83" charset="-128"/>
              </a:rPr>
              <a:t>(Vincent, Randal, </a:t>
            </a:r>
            <a:r>
              <a:rPr lang="en-US" sz="1680" dirty="0" err="1">
                <a:solidFill>
                  <a:schemeClr val="bg2"/>
                </a:solidFill>
                <a:latin typeface="Arial" pitchFamily="-83" charset="0"/>
                <a:ea typeface="ヒラギノ角ゴ Pro W3" pitchFamily="-83" charset="-128"/>
                <a:cs typeface="ヒラギノ角ゴ Pro W3" pitchFamily="-83" charset="-128"/>
              </a:rPr>
              <a:t>Cartledge</a:t>
            </a:r>
            <a:r>
              <a:rPr lang="en-US" sz="1680" dirty="0">
                <a:solidFill>
                  <a:schemeClr val="bg2"/>
                </a:solidFill>
                <a:latin typeface="Arial" pitchFamily="-83" charset="0"/>
                <a:ea typeface="ヒラギノ角ゴ Pro W3" pitchFamily="-83" charset="-128"/>
                <a:cs typeface="ヒラギノ角ゴ Pro W3" pitchFamily="-83" charset="-128"/>
              </a:rPr>
              <a:t>, Tobin, &amp; Swain-</a:t>
            </a:r>
            <a:r>
              <a:rPr lang="en-US" sz="1680" dirty="0" err="1">
                <a:solidFill>
                  <a:schemeClr val="bg2"/>
                </a:solidFill>
                <a:latin typeface="Arial" pitchFamily="-83" charset="0"/>
                <a:ea typeface="ヒラギノ角ゴ Pro W3" pitchFamily="-83" charset="-128"/>
                <a:cs typeface="ヒラギノ角ゴ Pro W3" pitchFamily="-83" charset="-128"/>
              </a:rPr>
              <a:t>Bradway</a:t>
            </a:r>
            <a:r>
              <a:rPr lang="en-US" sz="1680" dirty="0">
                <a:solidFill>
                  <a:schemeClr val="bg2"/>
                </a:solidFill>
                <a:latin typeface="Arial" pitchFamily="-83" charset="0"/>
                <a:ea typeface="ヒラギノ角ゴ Pro W3" pitchFamily="-83" charset="-128"/>
                <a:cs typeface="ヒラギノ角ゴ Pro W3" pitchFamily="-83" charset="-128"/>
              </a:rPr>
              <a:t>, 2011; </a:t>
            </a:r>
            <a:r>
              <a:rPr lang="en-US" sz="1680" dirty="0" err="1">
                <a:solidFill>
                  <a:schemeClr val="bg2"/>
                </a:solidFill>
                <a:latin typeface="Arial" pitchFamily="-83" charset="0"/>
                <a:ea typeface="ヒラギノ角ゴ Pro W3" pitchFamily="-83" charset="-128"/>
                <a:cs typeface="ヒラギノ角ゴ Pro W3" pitchFamily="-83" charset="-128"/>
              </a:rPr>
              <a:t>Sugai</a:t>
            </a:r>
            <a:r>
              <a:rPr lang="en-US" sz="1680" dirty="0">
                <a:solidFill>
                  <a:schemeClr val="bg2"/>
                </a:solidFill>
                <a:latin typeface="Arial" pitchFamily="-83" charset="0"/>
                <a:ea typeface="ヒラギノ角ゴ Pro W3" pitchFamily="-83" charset="-128"/>
                <a:cs typeface="ヒラギノ角ゴ Pro W3" pitchFamily="-83" charset="-128"/>
              </a:rPr>
              <a:t>, O’Keefe, &amp; Fallon 2012 </a:t>
            </a:r>
            <a:r>
              <a:rPr lang="en-US" sz="1680" dirty="0" err="1">
                <a:solidFill>
                  <a:schemeClr val="bg2"/>
                </a:solidFill>
                <a:latin typeface="Arial" pitchFamily="-83" charset="0"/>
                <a:ea typeface="ヒラギノ角ゴ Pro W3" pitchFamily="-83" charset="-128"/>
                <a:cs typeface="ヒラギノ角ゴ Pro W3" pitchFamily="-83" charset="-128"/>
              </a:rPr>
              <a:t>ab</a:t>
            </a:r>
            <a:r>
              <a:rPr lang="en-US" sz="1680" dirty="0">
                <a:solidFill>
                  <a:schemeClr val="bg2"/>
                </a:solidFill>
                <a:latin typeface="Arial" pitchFamily="-83" charset="0"/>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1834113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Equitable </a:t>
            </a:r>
          </a:p>
          <a:p>
            <a:pPr algn="ctr" eaLnBrk="0" hangingPunct="0"/>
            <a:r>
              <a:rPr lang="en-US" sz="2000" b="1" dirty="0">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500"/>
                                        <p:tgtEl>
                                          <p:spTgt spid="53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60"/>
                                        </p:tgtEl>
                                        <p:attrNameLst>
                                          <p:attrName>style.visibility</p:attrName>
                                        </p:attrNameLst>
                                      </p:cBhvr>
                                      <p:to>
                                        <p:strVal val="visible"/>
                                      </p:to>
                                    </p:set>
                                    <p:animEffect transition="in" filter="fade">
                                      <p:cBhvr>
                                        <p:cTn id="10" dur="500"/>
                                        <p:tgtEl>
                                          <p:spTgt spid="53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fade">
                                      <p:cBhvr>
                                        <p:cTn id="18" dur="500"/>
                                        <p:tgtEl>
                                          <p:spTgt spid="532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fade">
                                      <p:cBhvr>
                                        <p:cTn id="21" dur="500"/>
                                        <p:tgtEl>
                                          <p:spTgt spid="53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62"/>
                                        </p:tgtEl>
                                        <p:attrNameLst>
                                          <p:attrName>style.visibility</p:attrName>
                                        </p:attrNameLst>
                                      </p:cBhvr>
                                      <p:to>
                                        <p:strVal val="visible"/>
                                      </p:to>
                                    </p:set>
                                    <p:animEffect transition="in" filter="fade">
                                      <p:cBhvr>
                                        <p:cTn id="24" dur="500"/>
                                        <p:tgtEl>
                                          <p:spTgt spid="53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6"/>
                                        </p:tgtEl>
                                        <p:attrNameLst>
                                          <p:attrName>style.visibility</p:attrName>
                                        </p:attrNameLst>
                                      </p:cBhvr>
                                      <p:to>
                                        <p:strVal val="visible"/>
                                      </p:to>
                                    </p:set>
                                    <p:animEffect transition="in" filter="fade">
                                      <p:cBhvr>
                                        <p:cTn id="29" dur="500"/>
                                        <p:tgtEl>
                                          <p:spTgt spid="532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fade">
                                      <p:cBhvr>
                                        <p:cTn id="32" dur="500"/>
                                        <p:tgtEl>
                                          <p:spTgt spid="532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55"/>
                                        </p:tgtEl>
                                        <p:attrNameLst>
                                          <p:attrName>style.visibility</p:attrName>
                                        </p:attrNameLst>
                                      </p:cBhvr>
                                      <p:to>
                                        <p:strVal val="visible"/>
                                      </p:to>
                                    </p:set>
                                    <p:animEffect transition="in" filter="fade">
                                      <p:cBhvr>
                                        <p:cTn id="40" dur="500"/>
                                        <p:tgtEl>
                                          <p:spTgt spid="532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fade">
                                      <p:cBhvr>
                                        <p:cTn id="43" dur="500"/>
                                        <p:tgtEl>
                                          <p:spTgt spid="532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258"/>
                                        </p:tgtEl>
                                        <p:attrNameLst>
                                          <p:attrName>style.visibility</p:attrName>
                                        </p:attrNameLst>
                                      </p:cBhvr>
                                      <p:to>
                                        <p:strVal val="visible"/>
                                      </p:to>
                                    </p:set>
                                    <p:animEffect transition="in" filter="fade">
                                      <p:cBhvr>
                                        <p:cTn id="46" dur="500"/>
                                        <p:tgtEl>
                                          <p:spTgt spid="53258"/>
                                        </p:tgtEl>
                                      </p:cBhvr>
                                    </p:animEffect>
                                  </p:childTnLst>
                                </p:cTn>
                              </p:par>
                            </p:childTnLst>
                          </p:cTn>
                        </p:par>
                        <p:par>
                          <p:cTn id="47" fill="hold">
                            <p:stCondLst>
                              <p:cond delay="500"/>
                            </p:stCondLst>
                            <p:childTnLst>
                              <p:par>
                                <p:cTn id="48" presetID="35" presetClass="emph" presetSubtype="0" repeatCount="5000" fill="remove" grpId="1" nodeType="afterEffect">
                                  <p:stCondLst>
                                    <p:cond delay="0"/>
                                  </p:stCondLst>
                                  <p:childTnLst>
                                    <p:anim calcmode="discrete" valueType="str">
                                      <p:cBhvr>
                                        <p:cTn id="49" dur="1000" fill="hold"/>
                                        <p:tgtEl>
                                          <p:spTgt spid="5325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53251" grpId="0" animBg="1"/>
      <p:bldP spid="53252" grpId="0" animBg="1"/>
      <p:bldP spid="53253" grpId="0" animBg="1"/>
      <p:bldP spid="53254" grpId="0" animBg="1"/>
      <p:bldP spid="53254" grpId="1" animBg="1"/>
      <p:bldP spid="53255" grpId="0"/>
      <p:bldP spid="53256" grpId="0"/>
      <p:bldP spid="53257" grpId="0"/>
      <p:bldP spid="53258" grpId="0"/>
      <p:bldP spid="53259" grpId="0"/>
      <p:bldP spid="53260" grpId="0"/>
      <p:bldP spid="53261" grpId="0"/>
      <p:bldP spid="5326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extLst>
      <p:ext uri="{BB962C8B-B14F-4D97-AF65-F5344CB8AC3E}">
        <p14:creationId xmlns:p14="http://schemas.microsoft.com/office/powerpoint/2010/main" val="3638598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rctx="PPT">
                                        <p:cTn id="9" dur="indefinite"/>
                                        <p:tgtEl>
                                          <p:spTgt spid="22"/>
                                        </p:tgtEl>
                                        <p:attrNameLst>
                                          <p:attrName>style.opacity</p:attrName>
                                        </p:attrNameLst>
                                      </p:cBhvr>
                                      <p:to>
                                        <p:strVal val="0.25"/>
                                      </p:to>
                                    </p:set>
                                    <p:animEffect filter="image" prLst="opacity: 0.25">
                                      <p:cBhvr rctx="IE">
                                        <p:cTn id="10" dur="indefinite"/>
                                        <p:tgtEl>
                                          <p:spTgt spid="22"/>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25"/>
                                      </p:to>
                                    </p:set>
                                    <p:animEffect filter="image" prLst="opacity: 0.2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25"/>
                                        </p:tgtEl>
                                        <p:attrNameLst>
                                          <p:attrName>style.opacity</p:attrName>
                                        </p:attrNameLst>
                                      </p:cBhvr>
                                      <p:to>
                                        <p:strVal val="0.25"/>
                                      </p:to>
                                    </p:set>
                                    <p:animEffect filter="image" prLst="opacity: 0.25">
                                      <p:cBhvr rctx="IE">
                                        <p:cTn id="16" dur="indefinite"/>
                                        <p:tgtEl>
                                          <p:spTgt spid="25"/>
                                        </p:tgtEl>
                                      </p:cBhvr>
                                    </p:animEffect>
                                  </p:childTnLst>
                                </p:cTn>
                              </p:par>
                              <p:par>
                                <p:cTn id="17" presetID="9" presetClass="emph" presetSubtype="0" nodeType="withEffect">
                                  <p:stCondLst>
                                    <p:cond delay="0"/>
                                  </p:stCondLst>
                                  <p:childTnLst>
                                    <p:set>
                                      <p:cBhvr rctx="PPT">
                                        <p:cTn id="18" dur="indefinite"/>
                                        <p:tgtEl>
                                          <p:spTgt spid="26"/>
                                        </p:tgtEl>
                                        <p:attrNameLst>
                                          <p:attrName>style.opacity</p:attrName>
                                        </p:attrNameLst>
                                      </p:cBhvr>
                                      <p:to>
                                        <p:strVal val="0.25"/>
                                      </p:to>
                                    </p:set>
                                    <p:animEffect filter="image" prLst="opacity: 0.25">
                                      <p:cBhvr rctx="IE">
                                        <p:cTn id="19" dur="indefinite"/>
                                        <p:tgtEl>
                                          <p:spTgt spid="26"/>
                                        </p:tgtEl>
                                      </p:cBhvr>
                                    </p:animEffect>
                                  </p:childTnLst>
                                </p:cTn>
                              </p:par>
                              <p:par>
                                <p:cTn id="20" presetID="9" presetClass="emph" presetSubtype="0" nodeType="withEffect">
                                  <p:stCondLst>
                                    <p:cond delay="0"/>
                                  </p:stCondLst>
                                  <p:childTnLst>
                                    <p:set>
                                      <p:cBhvr rctx="PPT">
                                        <p:cTn id="21" dur="indefinite"/>
                                        <p:tgtEl>
                                          <p:spTgt spid="24"/>
                                        </p:tgtEl>
                                        <p:attrNameLst>
                                          <p:attrName>style.opacity</p:attrName>
                                        </p:attrNameLst>
                                      </p:cBhvr>
                                      <p:to>
                                        <p:strVal val="0.25"/>
                                      </p:to>
                                    </p:set>
                                    <p:animEffect filter="image" prLst="opacity: 0.25">
                                      <p:cBhvr rctx="IE">
                                        <p:cTn id="22" dur="indefinite"/>
                                        <p:tgtEl>
                                          <p:spTgt spid="24"/>
                                        </p:tgtEl>
                                      </p:cBhvr>
                                    </p:animEffect>
                                  </p:childTnLst>
                                </p:cTn>
                              </p:par>
                              <p:par>
                                <p:cTn id="23" presetID="9" presetClass="emph" presetSubtype="0" grpId="0" nodeType="withEffect">
                                  <p:stCondLst>
                                    <p:cond delay="0"/>
                                  </p:stCondLst>
                                  <p:childTnLst>
                                    <p:set>
                                      <p:cBhvr rctx="PPT">
                                        <p:cTn id="24" dur="indefinite"/>
                                        <p:tgtEl>
                                          <p:spTgt spid="53252"/>
                                        </p:tgtEl>
                                        <p:attrNameLst>
                                          <p:attrName>style.opacity</p:attrName>
                                        </p:attrNameLst>
                                      </p:cBhvr>
                                      <p:to>
                                        <p:strVal val="0.25"/>
                                      </p:to>
                                    </p:set>
                                    <p:animEffect filter="image" prLst="opacity: 0.25">
                                      <p:cBhvr rctx="IE">
                                        <p:cTn id="25" dur="indefinite"/>
                                        <p:tgtEl>
                                          <p:spTgt spid="53252"/>
                                        </p:tgtEl>
                                      </p:cBhvr>
                                    </p:animEffect>
                                  </p:childTnLst>
                                </p:cTn>
                              </p:par>
                              <p:par>
                                <p:cTn id="26" presetID="9" presetClass="emph" presetSubtype="0" grpId="0" nodeType="withEffect">
                                  <p:stCondLst>
                                    <p:cond delay="0"/>
                                  </p:stCondLst>
                                  <p:childTnLst>
                                    <p:set>
                                      <p:cBhvr rctx="PPT">
                                        <p:cTn id="27" dur="indefinite"/>
                                        <p:tgtEl>
                                          <p:spTgt spid="53256"/>
                                        </p:tgtEl>
                                        <p:attrNameLst>
                                          <p:attrName>style.opacity</p:attrName>
                                        </p:attrNameLst>
                                      </p:cBhvr>
                                      <p:to>
                                        <p:strVal val="0.25"/>
                                      </p:to>
                                    </p:set>
                                    <p:animEffect filter="image" prLst="opacity: 0.25">
                                      <p:cBhvr rctx="IE">
                                        <p:cTn id="28" dur="indefinite"/>
                                        <p:tgtEl>
                                          <p:spTgt spid="53256"/>
                                        </p:tgtEl>
                                      </p:cBhvr>
                                    </p:animEffect>
                                  </p:childTnLst>
                                </p:cTn>
                              </p:par>
                              <p:par>
                                <p:cTn id="29" presetID="9" presetClass="emph" presetSubtype="0" grpId="0" nodeType="withEffect">
                                  <p:stCondLst>
                                    <p:cond delay="0"/>
                                  </p:stCondLst>
                                  <p:childTnLst>
                                    <p:set>
                                      <p:cBhvr rctx="PPT">
                                        <p:cTn id="30" dur="indefinite"/>
                                        <p:tgtEl>
                                          <p:spTgt spid="53257"/>
                                        </p:tgtEl>
                                        <p:attrNameLst>
                                          <p:attrName>style.opacity</p:attrName>
                                        </p:attrNameLst>
                                      </p:cBhvr>
                                      <p:to>
                                        <p:strVal val="0.25"/>
                                      </p:to>
                                    </p:set>
                                    <p:animEffect filter="image" prLst="opacity: 0.25">
                                      <p:cBhvr rctx="IE">
                                        <p:cTn id="31" dur="indefinite"/>
                                        <p:tgtEl>
                                          <p:spTgt spid="53257"/>
                                        </p:tgtEl>
                                      </p:cBhvr>
                                    </p:animEffect>
                                  </p:childTnLst>
                                </p:cTn>
                              </p:par>
                              <p:par>
                                <p:cTn id="32" presetID="9" presetClass="emph" presetSubtype="0" grpId="0" nodeType="withEffect">
                                  <p:stCondLst>
                                    <p:cond delay="0"/>
                                  </p:stCondLst>
                                  <p:childTnLst>
                                    <p:set>
                                      <p:cBhvr rctx="PPT">
                                        <p:cTn id="33" dur="indefinite"/>
                                        <p:tgtEl>
                                          <p:spTgt spid="53253"/>
                                        </p:tgtEl>
                                        <p:attrNameLst>
                                          <p:attrName>style.opacity</p:attrName>
                                        </p:attrNameLst>
                                      </p:cBhvr>
                                      <p:to>
                                        <p:strVal val="0.25"/>
                                      </p:to>
                                    </p:set>
                                    <p:animEffect filter="image" prLst="opacity: 0.25">
                                      <p:cBhvr rctx="IE">
                                        <p:cTn id="34" dur="indefinite"/>
                                        <p:tgtEl>
                                          <p:spTgt spid="53253"/>
                                        </p:tgtEl>
                                      </p:cBhvr>
                                    </p:animEffect>
                                  </p:childTnLst>
                                </p:cTn>
                              </p:par>
                              <p:par>
                                <p:cTn id="35" presetID="9" presetClass="emph" presetSubtype="0" grpId="0" nodeType="withEffect">
                                  <p:stCondLst>
                                    <p:cond delay="0"/>
                                  </p:stCondLst>
                                  <p:childTnLst>
                                    <p:set>
                                      <p:cBhvr rctx="PPT">
                                        <p:cTn id="36" dur="indefinite"/>
                                        <p:tgtEl>
                                          <p:spTgt spid="53255"/>
                                        </p:tgtEl>
                                        <p:attrNameLst>
                                          <p:attrName>style.opacity</p:attrName>
                                        </p:attrNameLst>
                                      </p:cBhvr>
                                      <p:to>
                                        <p:strVal val="0.25"/>
                                      </p:to>
                                    </p:set>
                                    <p:animEffect filter="image" prLst="opacity: 0.25">
                                      <p:cBhvr rctx="IE">
                                        <p:cTn id="37" dur="indefinite"/>
                                        <p:tgtEl>
                                          <p:spTgt spid="53255"/>
                                        </p:tgtEl>
                                      </p:cBhvr>
                                    </p:animEffect>
                                  </p:childTnLst>
                                </p:cTn>
                              </p:par>
                              <p:par>
                                <p:cTn id="38" presetID="9" presetClass="emph" presetSubtype="0" grpId="0" nodeType="withEffect">
                                  <p:stCondLst>
                                    <p:cond delay="0"/>
                                  </p:stCondLst>
                                  <p:childTnLst>
                                    <p:set>
                                      <p:cBhvr rctx="PPT">
                                        <p:cTn id="39" dur="indefinite"/>
                                        <p:tgtEl>
                                          <p:spTgt spid="53254"/>
                                        </p:tgtEl>
                                        <p:attrNameLst>
                                          <p:attrName>style.opacity</p:attrName>
                                        </p:attrNameLst>
                                      </p:cBhvr>
                                      <p:to>
                                        <p:strVal val="0.25"/>
                                      </p:to>
                                    </p:set>
                                    <p:animEffect filter="image" prLst="opacity: 0.25">
                                      <p:cBhvr rctx="IE">
                                        <p:cTn id="40" dur="indefinite"/>
                                        <p:tgtEl>
                                          <p:spTgt spid="53254"/>
                                        </p:tgtEl>
                                      </p:cBhvr>
                                    </p:animEffect>
                                  </p:childTnLst>
                                </p:cTn>
                              </p:par>
                              <p:par>
                                <p:cTn id="41" presetID="9" presetClass="emph" presetSubtype="0" grpId="0" nodeType="withEffect">
                                  <p:stCondLst>
                                    <p:cond delay="0"/>
                                  </p:stCondLst>
                                  <p:childTnLst>
                                    <p:set>
                                      <p:cBhvr rctx="PPT">
                                        <p:cTn id="42" dur="indefinite"/>
                                        <p:tgtEl>
                                          <p:spTgt spid="53258"/>
                                        </p:tgtEl>
                                        <p:attrNameLst>
                                          <p:attrName>style.opacity</p:attrName>
                                        </p:attrNameLst>
                                      </p:cBhvr>
                                      <p:to>
                                        <p:strVal val="0.25"/>
                                      </p:to>
                                    </p:set>
                                    <p:animEffect filter="image" prLst="opacity: 0.25">
                                      <p:cBhvr rctx="IE">
                                        <p:cTn id="43" dur="indefinite"/>
                                        <p:tgtEl>
                                          <p:spTgt spid="53258"/>
                                        </p:tgtEl>
                                      </p:cBhvr>
                                    </p:animEffect>
                                  </p:childTnLst>
                                </p:cTn>
                              </p:par>
                              <p:par>
                                <p:cTn id="44" presetID="9" presetClass="emph" presetSubtype="0" grpId="0" nodeType="withEffect">
                                  <p:stCondLst>
                                    <p:cond delay="0"/>
                                  </p:stCondLst>
                                  <p:childTnLst>
                                    <p:set>
                                      <p:cBhvr rctx="PPT">
                                        <p:cTn id="45" dur="indefinite"/>
                                        <p:tgtEl>
                                          <p:spTgt spid="53261"/>
                                        </p:tgtEl>
                                        <p:attrNameLst>
                                          <p:attrName>style.opacity</p:attrName>
                                        </p:attrNameLst>
                                      </p:cBhvr>
                                      <p:to>
                                        <p:strVal val="0.25"/>
                                      </p:to>
                                    </p:set>
                                    <p:animEffect filter="image" prLst="opacity: 0.25">
                                      <p:cBhvr rctx="IE">
                                        <p:cTn id="46" dur="indefinite"/>
                                        <p:tgtEl>
                                          <p:spTgt spid="53261"/>
                                        </p:tgtEl>
                                      </p:cBhvr>
                                    </p:animEffect>
                                  </p:childTnLst>
                                </p:cTn>
                              </p:par>
                              <p:par>
                                <p:cTn id="47" presetID="9" presetClass="emph" presetSubtype="0" grpId="0" nodeType="withEffect">
                                  <p:stCondLst>
                                    <p:cond delay="0"/>
                                  </p:stCondLst>
                                  <p:childTnLst>
                                    <p:set>
                                      <p:cBhvr rctx="PPT">
                                        <p:cTn id="48" dur="indefinite"/>
                                        <p:tgtEl>
                                          <p:spTgt spid="53262"/>
                                        </p:tgtEl>
                                        <p:attrNameLst>
                                          <p:attrName>style.opacity</p:attrName>
                                        </p:attrNameLst>
                                      </p:cBhvr>
                                      <p:to>
                                        <p:strVal val="0.25"/>
                                      </p:to>
                                    </p:set>
                                    <p:animEffect filter="image" prLst="opacity: 0.25">
                                      <p:cBhvr rctx="IE">
                                        <p:cTn id="49" dur="indefinite"/>
                                        <p:tgtEl>
                                          <p:spTgt spid="53262"/>
                                        </p:tgtEl>
                                      </p:cBhvr>
                                    </p:animEffect>
                                  </p:childTnLst>
                                </p:cTn>
                              </p:par>
                              <p:par>
                                <p:cTn id="50" presetID="9" presetClass="emph" presetSubtype="0" grpId="0" nodeType="withEffect">
                                  <p:stCondLst>
                                    <p:cond delay="0"/>
                                  </p:stCondLst>
                                  <p:childTnLst>
                                    <p:set>
                                      <p:cBhvr rctx="PPT">
                                        <p:cTn id="51" dur="indefinite"/>
                                        <p:tgtEl>
                                          <p:spTgt spid="53259"/>
                                        </p:tgtEl>
                                        <p:attrNameLst>
                                          <p:attrName>style.opacity</p:attrName>
                                        </p:attrNameLst>
                                      </p:cBhvr>
                                      <p:to>
                                        <p:strVal val="0.25"/>
                                      </p:to>
                                    </p:set>
                                    <p:animEffect filter="image" prLst="opacity: 0.25">
                                      <p:cBhvr rctx="IE">
                                        <p:cTn id="52" dur="indefinite"/>
                                        <p:tgtEl>
                                          <p:spTgt spid="53259"/>
                                        </p:tgtEl>
                                      </p:cBhvr>
                                    </p:animEffect>
                                  </p:childTnLst>
                                </p:cTn>
                              </p:par>
                              <p:par>
                                <p:cTn id="53" presetID="6" presetClass="emph" presetSubtype="0" fill="hold" grpId="0" nodeType="withEffect">
                                  <p:stCondLst>
                                    <p:cond delay="0"/>
                                  </p:stCondLst>
                                  <p:childTnLst>
                                    <p:animScale>
                                      <p:cBhvr>
                                        <p:cTn id="54" dur="2000" fill="hold"/>
                                        <p:tgtEl>
                                          <p:spTgt spid="53260"/>
                                        </p:tgtEl>
                                      </p:cBhvr>
                                      <p:by x="150000" y="150000"/>
                                    </p:animScale>
                                  </p:childTnLst>
                                </p:cTn>
                              </p:par>
                              <p:par>
                                <p:cTn id="55" presetID="6" presetClass="emph" presetSubtype="0" fill="hold" grpId="0" nodeType="withEffect">
                                  <p:stCondLst>
                                    <p:cond delay="0"/>
                                  </p:stCondLst>
                                  <p:childTnLst>
                                    <p:animScale>
                                      <p:cBhvr>
                                        <p:cTn id="56" dur="2000" fill="hold"/>
                                        <p:tgtEl>
                                          <p:spTgt spid="532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Focus on Outcomes</a:t>
            </a:r>
            <a:endParaRPr lang="en-US" sz="3200" b="1" dirty="0">
              <a:solidFill>
                <a:schemeClr val="bg1"/>
              </a:solidFill>
            </a:endParaRPr>
          </a:p>
        </p:txBody>
      </p:sp>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sp>
        <p:nvSpPr>
          <p:cNvPr id="10" name="Oval Callout 9"/>
          <p:cNvSpPr/>
          <p:nvPr/>
        </p:nvSpPr>
        <p:spPr>
          <a:xfrm>
            <a:off x="2286000" y="2438400"/>
            <a:ext cx="4419600" cy="3048000"/>
          </a:xfrm>
          <a:prstGeom prst="wedgeEllipseCallout">
            <a:avLst>
              <a:gd name="adj1" fmla="val 55650"/>
              <a:gd name="adj2" fmla="val -62483"/>
            </a:avLst>
          </a:prstGeom>
          <a:no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How do we develop outcome statements?</a:t>
            </a:r>
            <a:endParaRPr lang="en-US" sz="3200" b="1" dirty="0">
              <a:solidFill>
                <a:schemeClr val="tx1"/>
              </a:solidFill>
            </a:endParaRPr>
          </a:p>
        </p:txBody>
      </p:sp>
      <p:grpSp>
        <p:nvGrpSpPr>
          <p:cNvPr id="11" name="Group 5"/>
          <p:cNvGrpSpPr/>
          <p:nvPr/>
        </p:nvGrpSpPr>
        <p:grpSpPr>
          <a:xfrm>
            <a:off x="-152400" y="5334000"/>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a:t>
              </a:r>
              <a:endParaRPr lang="en-US" sz="2000" b="1" dirty="0">
                <a:solidFill>
                  <a:srgbClr val="000000"/>
                </a:solidFill>
                <a:latin typeface="+mj-lt"/>
              </a:endParaRPr>
            </a:p>
          </p:txBody>
        </p:sp>
      </p:grpSp>
    </p:spTree>
    <p:extLst>
      <p:ext uri="{BB962C8B-B14F-4D97-AF65-F5344CB8AC3E}">
        <p14:creationId xmlns:p14="http://schemas.microsoft.com/office/powerpoint/2010/main" val="264490565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Guidelines for Good Outcomes</a:t>
            </a:r>
            <a:endParaRPr lang="en-US" sz="3200" b="1" dirty="0">
              <a:solidFill>
                <a:schemeClr val="bg1"/>
              </a:solidFill>
            </a:endParaRPr>
          </a:p>
        </p:txBody>
      </p:sp>
      <p:grpSp>
        <p:nvGrpSpPr>
          <p:cNvPr id="2" name="Group 1"/>
          <p:cNvGrpSpPr/>
          <p:nvPr/>
        </p:nvGrpSpPr>
        <p:grpSpPr>
          <a:xfrm>
            <a:off x="6629400" y="76201"/>
            <a:ext cx="2508200" cy="2514599"/>
            <a:chOff x="6629400" y="76201"/>
            <a:chExt cx="2508200" cy="2514599"/>
          </a:xfrm>
        </p:grpSpPr>
        <p:sp>
          <p:nvSpPr>
            <p:cNvPr id="8" name="Oval 3"/>
            <p:cNvSpPr>
              <a:spLocks noChangeArrowheads="1"/>
            </p:cNvSpPr>
            <p:nvPr/>
          </p:nvSpPr>
          <p:spPr bwMode="auto">
            <a:xfrm>
              <a:off x="6629400" y="76201"/>
              <a:ext cx="2508200" cy="2514599"/>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9" name="Text Box 12"/>
            <p:cNvSpPr txBox="1">
              <a:spLocks noChangeArrowheads="1"/>
            </p:cNvSpPr>
            <p:nvPr/>
          </p:nvSpPr>
          <p:spPr bwMode="auto">
            <a:xfrm>
              <a:off x="7097713" y="3048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OUTCOMES</a:t>
              </a:r>
            </a:p>
          </p:txBody>
        </p:sp>
      </p:grpSp>
      <p:sp>
        <p:nvSpPr>
          <p:cNvPr id="3" name="Content Placeholder 2"/>
          <p:cNvSpPr>
            <a:spLocks noGrp="1"/>
          </p:cNvSpPr>
          <p:nvPr>
            <p:ph idx="1"/>
          </p:nvPr>
        </p:nvSpPr>
        <p:spPr/>
        <p:txBody>
          <a:bodyPr/>
          <a:lstStyle/>
          <a:p>
            <a:pPr>
              <a:buFont typeface="Wingdings" charset="2"/>
              <a:buChar char="q"/>
            </a:pPr>
            <a:r>
              <a:rPr lang="en-US" dirty="0" smtClean="0"/>
              <a:t>Based on data</a:t>
            </a:r>
          </a:p>
          <a:p>
            <a:pPr>
              <a:buFont typeface="Wingdings" charset="2"/>
              <a:buChar char="q"/>
            </a:pPr>
            <a:r>
              <a:rPr lang="en-US" dirty="0" smtClean="0"/>
              <a:t>Locally important and meaningful</a:t>
            </a:r>
          </a:p>
          <a:p>
            <a:pPr>
              <a:buFont typeface="Wingdings" charset="2"/>
              <a:buChar char="q"/>
            </a:pPr>
            <a:r>
              <a:rPr lang="en-US" dirty="0" smtClean="0"/>
              <a:t>Applicable to </a:t>
            </a:r>
            <a:r>
              <a:rPr lang="en-US" i="1" dirty="0" smtClean="0"/>
              <a:t>all</a:t>
            </a:r>
            <a:r>
              <a:rPr lang="en-US" dirty="0" smtClean="0"/>
              <a:t> (culturally equitable)</a:t>
            </a:r>
          </a:p>
          <a:p>
            <a:pPr lvl="1">
              <a:buFont typeface="Arial"/>
              <a:buChar char="•"/>
            </a:pPr>
            <a:r>
              <a:rPr lang="en-US" dirty="0" smtClean="0"/>
              <a:t>Students’ social competence and academic achievement</a:t>
            </a:r>
          </a:p>
          <a:p>
            <a:pPr lvl="1">
              <a:buFont typeface="Arial"/>
              <a:buChar char="•"/>
            </a:pPr>
            <a:r>
              <a:rPr lang="en-US" dirty="0" smtClean="0"/>
              <a:t>Staff implementation of critical skills </a:t>
            </a:r>
          </a:p>
          <a:p>
            <a:pPr>
              <a:buFont typeface="Wingdings" charset="2"/>
              <a:buChar char="q"/>
            </a:pPr>
            <a:r>
              <a:rPr lang="en-US" dirty="0" smtClean="0"/>
              <a:t>Observable and measurable</a:t>
            </a:r>
          </a:p>
          <a:p>
            <a:pPr>
              <a:buFont typeface="Wingdings" charset="2"/>
              <a:buChar char="q"/>
            </a:pPr>
            <a:r>
              <a:rPr lang="en-US" dirty="0" smtClean="0"/>
              <a:t>Written as a goal</a:t>
            </a:r>
          </a:p>
          <a:p>
            <a:endParaRPr lang="en-US" dirty="0" smtClean="0"/>
          </a:p>
        </p:txBody>
      </p:sp>
      <p:pic>
        <p:nvPicPr>
          <p:cNvPr id="11" name="Picture 10"/>
          <p:cNvPicPr>
            <a:picLocks noChangeAspect="1"/>
          </p:cNvPicPr>
          <p:nvPr/>
        </p:nvPicPr>
        <p:blipFill>
          <a:blip r:embed="rId2"/>
          <a:stretch>
            <a:fillRect/>
          </a:stretch>
        </p:blipFill>
        <p:spPr>
          <a:xfrm>
            <a:off x="-29667" y="914400"/>
            <a:ext cx="838200" cy="838200"/>
          </a:xfrm>
          <a:prstGeom prst="rect">
            <a:avLst/>
          </a:prstGeom>
        </p:spPr>
      </p:pic>
      <p:grpSp>
        <p:nvGrpSpPr>
          <p:cNvPr id="12" name="Group 5"/>
          <p:cNvGrpSpPr/>
          <p:nvPr/>
        </p:nvGrpSpPr>
        <p:grpSpPr>
          <a:xfrm>
            <a:off x="7772400" y="4648200"/>
            <a:ext cx="1588180" cy="1676401"/>
            <a:chOff x="-140380" y="5333999"/>
            <a:chExt cx="1588180" cy="1676401"/>
          </a:xfrm>
        </p:grpSpPr>
        <p:pic>
          <p:nvPicPr>
            <p:cNvPr id="13"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4"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a:t>
              </a:r>
              <a:endParaRPr lang="en-US" sz="2000" b="1" dirty="0">
                <a:solidFill>
                  <a:srgbClr val="000000"/>
                </a:solidFill>
                <a:latin typeface="+mj-lt"/>
              </a:endParaRPr>
            </a:p>
          </p:txBody>
        </p:sp>
      </p:grpSp>
    </p:spTree>
    <p:extLst>
      <p:ext uri="{BB962C8B-B14F-4D97-AF65-F5344CB8AC3E}">
        <p14:creationId xmlns:p14="http://schemas.microsoft.com/office/powerpoint/2010/main" val="70763074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t>
            </a:r>
            <a:r>
              <a:rPr lang="en-US" dirty="0" smtClean="0"/>
              <a:t>Student behavior will improve.</a:t>
            </a:r>
          </a:p>
        </p:txBody>
      </p:sp>
      <p:sp>
        <p:nvSpPr>
          <p:cNvPr id="6" name="Title 5"/>
          <p:cNvSpPr>
            <a:spLocks noGrp="1"/>
          </p:cNvSpPr>
          <p:nvPr>
            <p:ph type="title"/>
          </p:nvPr>
        </p:nvSpPr>
        <p:spPr/>
        <p:txBody>
          <a:bodyPr/>
          <a:lstStyle/>
          <a:p>
            <a:endParaRPr lang="en-US"/>
          </a:p>
        </p:txBody>
      </p:sp>
      <p:sp>
        <p:nvSpPr>
          <p:cNvPr id="7" name="Title 1"/>
          <p:cNvSpPr txBox="1">
            <a:spLocks/>
          </p:cNvSpPr>
          <p:nvPr/>
        </p:nvSpPr>
        <p:spPr bwMode="auto">
          <a:xfrm>
            <a:off x="304800" y="274638"/>
            <a:ext cx="8534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smtClean="0">
                <a:solidFill>
                  <a:srgbClr val="800000"/>
                </a:solidFill>
              </a:rPr>
              <a:t>Non-example Outcome Statement</a:t>
            </a:r>
            <a:endParaRPr lang="en-US" dirty="0">
              <a:solidFill>
                <a:srgbClr val="800000"/>
              </a:solidFill>
            </a:endParaRPr>
          </a:p>
        </p:txBody>
      </p:sp>
      <p:pic>
        <p:nvPicPr>
          <p:cNvPr id="8" name="Picture 7"/>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0690" y="1126490"/>
            <a:ext cx="1083310" cy="1083310"/>
          </a:xfrm>
          <a:prstGeom prst="rect">
            <a:avLst/>
          </a:prstGeom>
          <a:noFill/>
          <a:ln>
            <a:noFill/>
          </a:ln>
        </p:spPr>
      </p:pic>
      <p:sp>
        <p:nvSpPr>
          <p:cNvPr id="9" name="Title 1"/>
          <p:cNvSpPr txBox="1">
            <a:spLocks/>
          </p:cNvSpPr>
          <p:nvPr/>
        </p:nvSpPr>
        <p:spPr bwMode="auto">
          <a:xfrm>
            <a:off x="3276600" y="5715000"/>
            <a:ext cx="5867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smtClean="0">
                <a:solidFill>
                  <a:srgbClr val="800000"/>
                </a:solidFill>
              </a:rPr>
              <a:t>How would you know?</a:t>
            </a:r>
            <a:endParaRPr lang="en-US" dirty="0">
              <a:solidFill>
                <a:srgbClr val="800000"/>
              </a:solidFill>
            </a:endParaRPr>
          </a:p>
        </p:txBody>
      </p:sp>
    </p:spTree>
    <p:extLst>
      <p:ext uri="{BB962C8B-B14F-4D97-AF65-F5344CB8AC3E}">
        <p14:creationId xmlns:p14="http://schemas.microsoft.com/office/powerpoint/2010/main" val="1128653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smtClean="0">
                <a:ea typeface="ＭＳ Ｐゴシック" pitchFamily="-108" charset="-128"/>
                <a:cs typeface="ＭＳ Ｐゴシック" pitchFamily="-108" charset="-128"/>
              </a:rPr>
              <a:t>School-Wide PBIS Workbook and Appendices</a:t>
            </a:r>
          </a:p>
          <a:p>
            <a:pPr>
              <a:lnSpc>
                <a:spcPct val="90000"/>
              </a:lnSpc>
            </a:pPr>
            <a:endParaRPr lang="en-US" sz="1200" b="1" dirty="0" smtClean="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10"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smtClean="0">
                <a:solidFill>
                  <a:srgbClr val="008000"/>
                </a:solidFill>
                <a:latin typeface="+mj-lt"/>
              </a:rPr>
              <a:t> Tools!</a:t>
            </a:r>
            <a:endParaRPr lang="en-US" sz="5400" b="1" dirty="0">
              <a:solidFill>
                <a:srgbClr val="008000"/>
              </a:solidFill>
              <a:latin typeface="+mj-lt"/>
            </a:endParaRPr>
          </a:p>
        </p:txBody>
      </p:sp>
      <p:pic>
        <p:nvPicPr>
          <p:cNvPr id="12" name="Picture 11"/>
          <p:cNvPicPr>
            <a:picLocks noChangeAspect="1"/>
          </p:cNvPicPr>
          <p:nvPr/>
        </p:nvPicPr>
        <p:blipFill>
          <a:blip r:embed="rId4"/>
          <a:stretch>
            <a:fillRect/>
          </a:stretch>
        </p:blipFill>
        <p:spPr>
          <a:xfrm>
            <a:off x="8077200" y="609600"/>
            <a:ext cx="1066800" cy="1066800"/>
          </a:xfrm>
          <a:prstGeom prst="rect">
            <a:avLst/>
          </a:prstGeom>
        </p:spPr>
      </p:pic>
    </p:spTree>
  </p:cSld>
  <p:clrMapOvr>
    <a:masterClrMapping/>
  </p:clrMapOvr>
  <p:transition>
    <p:circl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smtClean="0">
                <a:solidFill>
                  <a:srgbClr val="008000"/>
                </a:solidFill>
              </a:rPr>
              <a:t>Example Outcome Statement</a:t>
            </a:r>
            <a:endParaRPr lang="en-US" dirty="0">
              <a:solidFill>
                <a:srgbClr val="008000"/>
              </a:solidFill>
            </a:endParaRPr>
          </a:p>
        </p:txBody>
      </p:sp>
      <p:sp>
        <p:nvSpPr>
          <p:cNvPr id="3" name="Content Placeholder 2"/>
          <p:cNvSpPr>
            <a:spLocks noGrp="1"/>
          </p:cNvSpPr>
          <p:nvPr>
            <p:ph idx="1"/>
          </p:nvPr>
        </p:nvSpPr>
        <p:spPr/>
        <p:txBody>
          <a:bodyPr/>
          <a:lstStyle/>
          <a:p>
            <a:r>
              <a:rPr lang="en-US" dirty="0"/>
              <a:t> </a:t>
            </a:r>
            <a:r>
              <a:rPr lang="en-US" dirty="0" smtClean="0"/>
              <a:t>As </a:t>
            </a:r>
            <a:r>
              <a:rPr lang="en-US" dirty="0"/>
              <a:t>a result of implementing PBIS during </a:t>
            </a:r>
            <a:r>
              <a:rPr lang="en-US" dirty="0" smtClean="0"/>
              <a:t>the 20XX-20XY school year, </a:t>
            </a:r>
            <a:r>
              <a:rPr lang="en-US" b="1" u="sng" dirty="0"/>
              <a:t>ODR data </a:t>
            </a:r>
            <a:r>
              <a:rPr lang="en-US" dirty="0"/>
              <a:t>will decrease by __% relative to that same period the prior </a:t>
            </a:r>
            <a:r>
              <a:rPr lang="en-US" dirty="0" smtClean="0"/>
              <a:t>year.</a:t>
            </a:r>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23238151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 As a result of implementing </a:t>
            </a:r>
            <a:r>
              <a:rPr lang="en-US" dirty="0" smtClean="0"/>
              <a:t>PBIS, school climate will improve and the school will feel better.</a:t>
            </a:r>
          </a:p>
        </p:txBody>
      </p:sp>
      <p:sp>
        <p:nvSpPr>
          <p:cNvPr id="5" name="Title 4"/>
          <p:cNvSpPr>
            <a:spLocks noGrp="1"/>
          </p:cNvSpPr>
          <p:nvPr>
            <p:ph type="title"/>
          </p:nvPr>
        </p:nvSpPr>
        <p:spPr/>
        <p:txBody>
          <a:bodyPr/>
          <a:lstStyle/>
          <a:p>
            <a:endParaRPr lang="en-US"/>
          </a:p>
        </p:txBody>
      </p:sp>
      <p:sp>
        <p:nvSpPr>
          <p:cNvPr id="8" name="Title 1"/>
          <p:cNvSpPr txBox="1">
            <a:spLocks/>
          </p:cNvSpPr>
          <p:nvPr/>
        </p:nvSpPr>
        <p:spPr bwMode="auto">
          <a:xfrm>
            <a:off x="304800" y="274638"/>
            <a:ext cx="8534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smtClean="0">
                <a:solidFill>
                  <a:srgbClr val="800000"/>
                </a:solidFill>
              </a:rPr>
              <a:t>Non-example Outcome Statement</a:t>
            </a:r>
            <a:endParaRPr lang="en-US" dirty="0">
              <a:solidFill>
                <a:srgbClr val="800000"/>
              </a:solidFill>
            </a:endParaRPr>
          </a:p>
        </p:txBody>
      </p:sp>
      <p:pic>
        <p:nvPicPr>
          <p:cNvPr id="9" name="Picture 8"/>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0690" y="1126490"/>
            <a:ext cx="1083310" cy="1083310"/>
          </a:xfrm>
          <a:prstGeom prst="rect">
            <a:avLst/>
          </a:prstGeom>
          <a:noFill/>
          <a:ln>
            <a:noFill/>
          </a:ln>
        </p:spPr>
      </p:pic>
      <p:sp>
        <p:nvSpPr>
          <p:cNvPr id="10" name="Title 1"/>
          <p:cNvSpPr txBox="1">
            <a:spLocks/>
          </p:cNvSpPr>
          <p:nvPr/>
        </p:nvSpPr>
        <p:spPr bwMode="auto">
          <a:xfrm>
            <a:off x="3276600" y="5715000"/>
            <a:ext cx="5867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smtClean="0">
                <a:solidFill>
                  <a:srgbClr val="800000"/>
                </a:solidFill>
              </a:rPr>
              <a:t>How would you know?</a:t>
            </a:r>
            <a:endParaRPr lang="en-US" dirty="0">
              <a:solidFill>
                <a:srgbClr val="800000"/>
              </a:solidFill>
            </a:endParaRPr>
          </a:p>
        </p:txBody>
      </p:sp>
    </p:spTree>
    <p:extLst>
      <p:ext uri="{BB962C8B-B14F-4D97-AF65-F5344CB8AC3E}">
        <p14:creationId xmlns:p14="http://schemas.microsoft.com/office/powerpoint/2010/main" val="40125761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smtClean="0">
                <a:solidFill>
                  <a:srgbClr val="008000"/>
                </a:solidFill>
              </a:rPr>
              <a:t>Example Outcome Statement</a:t>
            </a:r>
            <a:endParaRPr lang="en-US" dirty="0">
              <a:solidFill>
                <a:srgbClr val="008000"/>
              </a:solidFill>
            </a:endParaRPr>
          </a:p>
        </p:txBody>
      </p:sp>
      <p:sp>
        <p:nvSpPr>
          <p:cNvPr id="3" name="Content Placeholder 2"/>
          <p:cNvSpPr>
            <a:spLocks noGrp="1"/>
          </p:cNvSpPr>
          <p:nvPr>
            <p:ph idx="1"/>
          </p:nvPr>
        </p:nvSpPr>
        <p:spPr/>
        <p:txBody>
          <a:bodyPr/>
          <a:lstStyle/>
          <a:p>
            <a:r>
              <a:rPr lang="en-US" dirty="0"/>
              <a:t> As a result of implementing PBIS, staff, student, and parent surveys will indicate </a:t>
            </a:r>
            <a:r>
              <a:rPr lang="en-US" b="1" u="sng" dirty="0" smtClean="0"/>
              <a:t>improved overall school climate </a:t>
            </a:r>
            <a:r>
              <a:rPr lang="en-US" dirty="0" smtClean="0"/>
              <a:t>(</a:t>
            </a:r>
            <a:r>
              <a:rPr lang="en-US" dirty="0"/>
              <a:t>or target specific items related to acknowledgement, respect, etc.) as measured </a:t>
            </a:r>
            <a:r>
              <a:rPr lang="en-US" dirty="0" smtClean="0"/>
              <a:t>by an improvement of __ points on </a:t>
            </a:r>
            <a:r>
              <a:rPr lang="en-US" dirty="0"/>
              <a:t>the Georgia Brief School Climate </a:t>
            </a:r>
            <a:r>
              <a:rPr lang="en-US" dirty="0" smtClean="0"/>
              <a:t>Surveys.</a:t>
            </a:r>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31494066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During </a:t>
            </a:r>
            <a:r>
              <a:rPr lang="en-US" dirty="0"/>
              <a:t>the first semester of PBIS </a:t>
            </a:r>
            <a:r>
              <a:rPr lang="en-US" dirty="0" smtClean="0"/>
              <a:t>implementation, staff members will teach expectations to students and “catch them being good.”</a:t>
            </a:r>
            <a:r>
              <a:rPr lang="en-US" dirty="0"/>
              <a:t>  </a:t>
            </a:r>
            <a:endParaRPr lang="en-US" dirty="0" smtClean="0"/>
          </a:p>
          <a:p>
            <a:endParaRPr lang="en-US" dirty="0"/>
          </a:p>
        </p:txBody>
      </p:sp>
      <p:sp>
        <p:nvSpPr>
          <p:cNvPr id="5" name="Title 4"/>
          <p:cNvSpPr>
            <a:spLocks noGrp="1"/>
          </p:cNvSpPr>
          <p:nvPr>
            <p:ph type="title"/>
          </p:nvPr>
        </p:nvSpPr>
        <p:spPr/>
        <p:txBody>
          <a:bodyPr/>
          <a:lstStyle/>
          <a:p>
            <a:endParaRPr lang="en-US"/>
          </a:p>
        </p:txBody>
      </p:sp>
      <p:sp>
        <p:nvSpPr>
          <p:cNvPr id="6" name="Title 1"/>
          <p:cNvSpPr txBox="1">
            <a:spLocks/>
          </p:cNvSpPr>
          <p:nvPr/>
        </p:nvSpPr>
        <p:spPr bwMode="auto">
          <a:xfrm>
            <a:off x="304800" y="274638"/>
            <a:ext cx="8534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smtClean="0">
                <a:solidFill>
                  <a:srgbClr val="800000"/>
                </a:solidFill>
              </a:rPr>
              <a:t>Non-example Outcome Statement</a:t>
            </a:r>
            <a:endParaRPr lang="en-US" dirty="0">
              <a:solidFill>
                <a:srgbClr val="800000"/>
              </a:solidFill>
            </a:endParaRPr>
          </a:p>
        </p:txBody>
      </p:sp>
      <p:pic>
        <p:nvPicPr>
          <p:cNvPr id="7" name="Picture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0690" y="1126490"/>
            <a:ext cx="1083310" cy="1083310"/>
          </a:xfrm>
          <a:prstGeom prst="rect">
            <a:avLst/>
          </a:prstGeom>
          <a:noFill/>
          <a:ln>
            <a:noFill/>
          </a:ln>
        </p:spPr>
      </p:pic>
      <p:sp>
        <p:nvSpPr>
          <p:cNvPr id="8" name="Title 1"/>
          <p:cNvSpPr txBox="1">
            <a:spLocks/>
          </p:cNvSpPr>
          <p:nvPr/>
        </p:nvSpPr>
        <p:spPr bwMode="auto">
          <a:xfrm>
            <a:off x="3276600" y="5715000"/>
            <a:ext cx="5867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smtClean="0">
                <a:solidFill>
                  <a:srgbClr val="800000"/>
                </a:solidFill>
              </a:rPr>
              <a:t>How would you know?</a:t>
            </a:r>
            <a:endParaRPr lang="en-US" dirty="0">
              <a:solidFill>
                <a:srgbClr val="800000"/>
              </a:solidFill>
            </a:endParaRPr>
          </a:p>
        </p:txBody>
      </p:sp>
    </p:spTree>
    <p:extLst>
      <p:ext uri="{BB962C8B-B14F-4D97-AF65-F5344CB8AC3E}">
        <p14:creationId xmlns:p14="http://schemas.microsoft.com/office/powerpoint/2010/main" val="3594523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smtClean="0">
                <a:solidFill>
                  <a:srgbClr val="008000"/>
                </a:solidFill>
              </a:rPr>
              <a:t>Example Outcome Statement</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During </a:t>
            </a:r>
            <a:r>
              <a:rPr lang="en-US" dirty="0"/>
              <a:t>the first semester of PBIS </a:t>
            </a:r>
            <a:r>
              <a:rPr lang="en-US" dirty="0" smtClean="0"/>
              <a:t>implementation, staff members will </a:t>
            </a:r>
            <a:r>
              <a:rPr lang="en-US" b="1" u="sng" dirty="0"/>
              <a:t>implement PBIS with fidelity</a:t>
            </a:r>
            <a:r>
              <a:rPr lang="en-US" dirty="0"/>
              <a:t>, as measured by meeting criteria on the Tiered Fidelity </a:t>
            </a:r>
            <a:r>
              <a:rPr lang="en-US" dirty="0" smtClean="0"/>
              <a:t>Inventory.</a:t>
            </a:r>
            <a:r>
              <a:rPr lang="en-US" dirty="0"/>
              <a:t>  </a:t>
            </a:r>
            <a:endParaRPr lang="en-US" dirty="0" smtClean="0"/>
          </a:p>
          <a:p>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31494066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800000">
            <a:alpha val="2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During the first semester of PBIS implementation, staff members will be more positive toward students.  </a:t>
            </a:r>
          </a:p>
        </p:txBody>
      </p:sp>
      <p:sp>
        <p:nvSpPr>
          <p:cNvPr id="5" name="Title 4"/>
          <p:cNvSpPr>
            <a:spLocks noGrp="1"/>
          </p:cNvSpPr>
          <p:nvPr>
            <p:ph type="title"/>
          </p:nvPr>
        </p:nvSpPr>
        <p:spPr/>
        <p:txBody>
          <a:bodyPr/>
          <a:lstStyle/>
          <a:p>
            <a:endParaRPr lang="en-US"/>
          </a:p>
        </p:txBody>
      </p:sp>
      <p:sp>
        <p:nvSpPr>
          <p:cNvPr id="6" name="Title 1"/>
          <p:cNvSpPr txBox="1">
            <a:spLocks/>
          </p:cNvSpPr>
          <p:nvPr/>
        </p:nvSpPr>
        <p:spPr bwMode="auto">
          <a:xfrm>
            <a:off x="304800" y="274638"/>
            <a:ext cx="8534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smtClean="0">
                <a:solidFill>
                  <a:srgbClr val="800000"/>
                </a:solidFill>
              </a:rPr>
              <a:t>Non-example Outcome Statement</a:t>
            </a:r>
            <a:endParaRPr lang="en-US" dirty="0">
              <a:solidFill>
                <a:srgbClr val="800000"/>
              </a:solidFill>
            </a:endParaRPr>
          </a:p>
        </p:txBody>
      </p:sp>
      <p:pic>
        <p:nvPicPr>
          <p:cNvPr id="7" name="Picture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60690" y="1126490"/>
            <a:ext cx="1083310" cy="1083310"/>
          </a:xfrm>
          <a:prstGeom prst="rect">
            <a:avLst/>
          </a:prstGeom>
          <a:noFill/>
          <a:ln>
            <a:noFill/>
          </a:ln>
        </p:spPr>
      </p:pic>
      <p:sp>
        <p:nvSpPr>
          <p:cNvPr id="8" name="Title 1"/>
          <p:cNvSpPr txBox="1">
            <a:spLocks/>
          </p:cNvSpPr>
          <p:nvPr/>
        </p:nvSpPr>
        <p:spPr bwMode="auto">
          <a:xfrm>
            <a:off x="3276600" y="5715000"/>
            <a:ext cx="5867400" cy="1143000"/>
          </a:xfrm>
          <a:prstGeom prst="rect">
            <a:avLst/>
          </a:prstGeom>
          <a:solidFill>
            <a:schemeClr val="accent3"/>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US" dirty="0" smtClean="0">
                <a:solidFill>
                  <a:srgbClr val="800000"/>
                </a:solidFill>
              </a:rPr>
              <a:t>How would you know?</a:t>
            </a:r>
            <a:endParaRPr lang="en-US" dirty="0">
              <a:solidFill>
                <a:srgbClr val="800000"/>
              </a:solidFill>
            </a:endParaRPr>
          </a:p>
        </p:txBody>
      </p:sp>
    </p:spTree>
    <p:extLst>
      <p:ext uri="{BB962C8B-B14F-4D97-AF65-F5344CB8AC3E}">
        <p14:creationId xmlns:p14="http://schemas.microsoft.com/office/powerpoint/2010/main" val="32880026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8000">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smtClean="0">
                <a:solidFill>
                  <a:srgbClr val="008000"/>
                </a:solidFill>
              </a:rPr>
              <a:t>Example Outcome Statement</a:t>
            </a:r>
            <a:endParaRPr lang="en-US" dirty="0">
              <a:solidFill>
                <a:srgbClr val="008000"/>
              </a:solidFill>
            </a:endParaRPr>
          </a:p>
        </p:txBody>
      </p:sp>
      <p:sp>
        <p:nvSpPr>
          <p:cNvPr id="3" name="Content Placeholder 2"/>
          <p:cNvSpPr>
            <a:spLocks noGrp="1"/>
          </p:cNvSpPr>
          <p:nvPr>
            <p:ph idx="1"/>
          </p:nvPr>
        </p:nvSpPr>
        <p:spPr/>
        <p:txBody>
          <a:bodyPr/>
          <a:lstStyle/>
          <a:p>
            <a:r>
              <a:rPr lang="en-US" dirty="0" smtClean="0"/>
              <a:t>During </a:t>
            </a:r>
            <a:r>
              <a:rPr lang="en-US" dirty="0"/>
              <a:t>the first semester of PBIS </a:t>
            </a:r>
            <a:r>
              <a:rPr lang="en-US" dirty="0" smtClean="0"/>
              <a:t>implementation, </a:t>
            </a:r>
            <a:r>
              <a:rPr lang="en-US" dirty="0"/>
              <a:t> 80% of staff members will meet or </a:t>
            </a:r>
            <a:r>
              <a:rPr lang="en-US" b="1" u="sng" dirty="0"/>
              <a:t>exceed a 4:1 positive to negative ratio</a:t>
            </a:r>
            <a:r>
              <a:rPr lang="en-US" dirty="0"/>
              <a:t> as measured by calculating a ratio of positive tickets/acknowledgements to office discipline referrals (ODRs) per staff</a:t>
            </a:r>
            <a:r>
              <a:rPr lang="en-US" dirty="0" smtClean="0"/>
              <a:t>.</a:t>
            </a:r>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3400" y="838200"/>
            <a:ext cx="990600" cy="990600"/>
          </a:xfrm>
          <a:prstGeom prst="rect">
            <a:avLst/>
          </a:prstGeom>
          <a:noFill/>
          <a:ln>
            <a:noFill/>
          </a:ln>
        </p:spPr>
      </p:pic>
    </p:spTree>
    <p:extLst>
      <p:ext uri="{BB962C8B-B14F-4D97-AF65-F5344CB8AC3E}">
        <p14:creationId xmlns:p14="http://schemas.microsoft.com/office/powerpoint/2010/main" val="26736331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a:t>
            </a:r>
            <a:r>
              <a:rPr lang="en-US" sz="2200" dirty="0" smtClean="0">
                <a:latin typeface="+mj-lt"/>
              </a:rPr>
              <a:t>for  10 min</a:t>
            </a:r>
            <a:endParaRPr lang="en-US" sz="2200" dirty="0">
              <a:latin typeface="+mj-lt"/>
            </a:endParaRP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Developing </a:t>
            </a:r>
            <a:r>
              <a:rPr lang="en-US" sz="4000" b="1" dirty="0" smtClean="0">
                <a:solidFill>
                  <a:srgbClr val="3366FF"/>
                </a:solidFill>
              </a:rPr>
              <a:t>Outcomes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200" dirty="0" smtClean="0">
              <a:latin typeface="+mj-lt"/>
            </a:endParaRPr>
          </a:p>
          <a:p>
            <a:pPr eaLnBrk="1" hangingPunct="1">
              <a:lnSpc>
                <a:spcPct val="90000"/>
              </a:lnSpc>
            </a:pPr>
            <a:r>
              <a:rPr lang="en-US" sz="2200" dirty="0" smtClean="0">
                <a:latin typeface="+mj-lt"/>
              </a:rPr>
              <a:t>Begin to draft 1-3 observable and measurable outcome statements for your school.</a:t>
            </a:r>
          </a:p>
          <a:p>
            <a:pPr lvl="1" eaLnBrk="1" hangingPunct="1">
              <a:lnSpc>
                <a:spcPct val="90000"/>
              </a:lnSpc>
            </a:pPr>
            <a:r>
              <a:rPr lang="en-US" sz="1800" dirty="0" smtClean="0">
                <a:latin typeface="+mj-lt"/>
              </a:rPr>
              <a:t>Consider at least one outcome statement focused on student behavior and one focused on adult behavior</a:t>
            </a:r>
            <a:endParaRPr lang="en-US" sz="2200" dirty="0" smtClean="0">
              <a:latin typeface="+mj-lt"/>
            </a:endParaRPr>
          </a:p>
          <a:p>
            <a:pPr eaLnBrk="1" hangingPunct="1">
              <a:lnSpc>
                <a:spcPct val="90000"/>
              </a:lnSpc>
            </a:pPr>
            <a:r>
              <a:rPr lang="en-US" sz="2200" dirty="0" smtClean="0">
                <a:latin typeface="+mj-lt"/>
              </a:rPr>
              <a:t>Present 2-3 “</a:t>
            </a:r>
            <a:r>
              <a:rPr lang="en-US" sz="2200" b="1" dirty="0" smtClean="0">
                <a:latin typeface="+mj-lt"/>
              </a:rPr>
              <a:t>big ideas</a:t>
            </a:r>
            <a:r>
              <a:rPr lang="en-US" sz="2200" dirty="0" smtClean="0">
                <a:latin typeface="+mj-lt"/>
              </a:rPr>
              <a:t>” from your group (1 min. reports) </a:t>
            </a:r>
          </a:p>
          <a:p>
            <a:pPr eaLnBrk="1" hangingPunct="1">
              <a:lnSpc>
                <a:spcPct val="90000"/>
              </a:lnSpc>
            </a:pPr>
            <a:endParaRPr lang="en-US" sz="2200" dirty="0" smtClean="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151109817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rPr>
              <a:t>Critical Features of PBIS</a:t>
            </a: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p>
          <a:p>
            <a:pPr algn="ctr" eaLnBrk="0" hangingPunct="0"/>
            <a:r>
              <a:rPr lang="en-US" sz="2000" b="1" i="1">
                <a:ea typeface="Arial" pitchFamily="-1" charset="0"/>
                <a:cs typeface="Arial" pitchFamily="-1" charset="0"/>
              </a:rPr>
              <a:t>Culturally </a:t>
            </a:r>
          </a:p>
          <a:p>
            <a:pPr algn="ctr" eaLnBrk="0" hangingPunct="0"/>
            <a:r>
              <a:rPr lang="en-US" sz="2000" b="1" i="1">
                <a:ea typeface="Arial" pitchFamily="-1" charset="0"/>
                <a:cs typeface="Arial" pitchFamily="-1" charset="0"/>
              </a:rPr>
              <a:t>Knowledgeable </a:t>
            </a:r>
          </a:p>
          <a:p>
            <a:pPr algn="ctr" eaLnBrk="0" hangingPunct="0"/>
            <a:r>
              <a:rPr lang="en-US" sz="2000" b="1">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Relevant</a:t>
            </a:r>
          </a:p>
          <a:p>
            <a:pPr algn="ctr" eaLnBrk="0" hangingPunct="0"/>
            <a:r>
              <a:rPr lang="en-US" sz="2000" b="1">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a:ea typeface="Arial" pitchFamily="-1" charset="0"/>
                <a:cs typeface="Arial" pitchFamily="-1" charset="0"/>
              </a:rPr>
              <a:t>Supporting </a:t>
            </a:r>
            <a:r>
              <a:rPr lang="en-US" sz="2000" b="1" i="1">
                <a:ea typeface="Arial" pitchFamily="-1" charset="0"/>
                <a:cs typeface="Arial" pitchFamily="-1" charset="0"/>
              </a:rPr>
              <a:t>Culturally Equitable </a:t>
            </a:r>
          </a:p>
          <a:p>
            <a:pPr algn="ctr" eaLnBrk="0" hangingPunct="0"/>
            <a:r>
              <a:rPr lang="en-US" sz="2000" b="1">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extLst>
      <p:ext uri="{BB962C8B-B14F-4D97-AF65-F5344CB8AC3E}">
        <p14:creationId xmlns:p14="http://schemas.microsoft.com/office/powerpoint/2010/main" val="247417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grpId="0" nodeType="withEffect">
                                  <p:stCondLst>
                                    <p:cond delay="0"/>
                                  </p:stCondLst>
                                  <p:childTnLst>
                                    <p:set>
                                      <p:cBhvr rctx="PPT">
                                        <p:cTn id="9" dur="indefinite"/>
                                        <p:tgtEl>
                                          <p:spTgt spid="53258"/>
                                        </p:tgtEl>
                                        <p:attrNameLst>
                                          <p:attrName>style.opacity</p:attrName>
                                        </p:attrNameLst>
                                      </p:cBhvr>
                                      <p:to>
                                        <p:strVal val="0.25"/>
                                      </p:to>
                                    </p:set>
                                    <p:animEffect filter="image" prLst="opacity: 0.25">
                                      <p:cBhvr rctx="IE">
                                        <p:cTn id="10" dur="indefinite"/>
                                        <p:tgtEl>
                                          <p:spTgt spid="53258"/>
                                        </p:tgtEl>
                                      </p:cBhvr>
                                    </p:animEffect>
                                  </p:childTnLst>
                                </p:cTn>
                              </p:par>
                              <p:par>
                                <p:cTn id="11" presetID="9" presetClass="emph" presetSubtype="0" grpId="0" nodeType="withEffect">
                                  <p:stCondLst>
                                    <p:cond delay="0"/>
                                  </p:stCondLst>
                                  <p:childTnLst>
                                    <p:set>
                                      <p:cBhvr rctx="PPT">
                                        <p:cTn id="12" dur="indefinite"/>
                                        <p:tgtEl>
                                          <p:spTgt spid="53261"/>
                                        </p:tgtEl>
                                        <p:attrNameLst>
                                          <p:attrName>style.opacity</p:attrName>
                                        </p:attrNameLst>
                                      </p:cBhvr>
                                      <p:to>
                                        <p:strVal val="0.25"/>
                                      </p:to>
                                    </p:set>
                                    <p:animEffect filter="image" prLst="opacity: 0.25">
                                      <p:cBhvr rctx="IE">
                                        <p:cTn id="13" dur="indefinite"/>
                                        <p:tgtEl>
                                          <p:spTgt spid="53261"/>
                                        </p:tgtEl>
                                      </p:cBhvr>
                                    </p:animEffect>
                                  </p:childTnLst>
                                </p:cTn>
                              </p:par>
                              <p:par>
                                <p:cTn id="14" presetID="9" presetClass="emph" presetSubtype="0" grpId="0" nodeType="withEffect">
                                  <p:stCondLst>
                                    <p:cond delay="0"/>
                                  </p:stCondLst>
                                  <p:childTnLst>
                                    <p:set>
                                      <p:cBhvr rctx="PPT">
                                        <p:cTn id="15" dur="indefinite"/>
                                        <p:tgtEl>
                                          <p:spTgt spid="53262"/>
                                        </p:tgtEl>
                                        <p:attrNameLst>
                                          <p:attrName>style.opacity</p:attrName>
                                        </p:attrNameLst>
                                      </p:cBhvr>
                                      <p:to>
                                        <p:strVal val="0.25"/>
                                      </p:to>
                                    </p:set>
                                    <p:animEffect filter="image" prLst="opacity: 0.25">
                                      <p:cBhvr rctx="IE">
                                        <p:cTn id="16" dur="indefinite"/>
                                        <p:tgtEl>
                                          <p:spTgt spid="53262"/>
                                        </p:tgtEl>
                                      </p:cBhvr>
                                    </p:animEffect>
                                  </p:childTnLst>
                                </p:cTn>
                              </p:par>
                              <p:par>
                                <p:cTn id="17" presetID="9" presetClass="emph" presetSubtype="0" grpId="0" nodeType="withEffect">
                                  <p:stCondLst>
                                    <p:cond delay="0"/>
                                  </p:stCondLst>
                                  <p:childTnLst>
                                    <p:set>
                                      <p:cBhvr rctx="PPT">
                                        <p:cTn id="18" dur="indefinite"/>
                                        <p:tgtEl>
                                          <p:spTgt spid="53259"/>
                                        </p:tgtEl>
                                        <p:attrNameLst>
                                          <p:attrName>style.opacity</p:attrName>
                                        </p:attrNameLst>
                                      </p:cBhvr>
                                      <p:to>
                                        <p:strVal val="0.25"/>
                                      </p:to>
                                    </p:set>
                                    <p:animEffect filter="image" prLst="opacity: 0.25">
                                      <p:cBhvr rctx="IE">
                                        <p:cTn id="19" dur="indefinite"/>
                                        <p:tgtEl>
                                          <p:spTgt spid="53259"/>
                                        </p:tgtEl>
                                      </p:cBhvr>
                                    </p:animEffect>
                                  </p:childTnLst>
                                </p:cTn>
                              </p:par>
                              <p:par>
                                <p:cTn id="20" presetID="9" presetClass="emph" presetSubtype="0" nodeType="withEffect">
                                  <p:stCondLst>
                                    <p:cond delay="0"/>
                                  </p:stCondLst>
                                  <p:childTnLst>
                                    <p:set>
                                      <p:cBhvr rctx="PPT">
                                        <p:cTn id="21" dur="indefinite"/>
                                        <p:tgtEl>
                                          <p:spTgt spid="26"/>
                                        </p:tgtEl>
                                        <p:attrNameLst>
                                          <p:attrName>style.opacity</p:attrName>
                                        </p:attrNameLst>
                                      </p:cBhvr>
                                      <p:to>
                                        <p:strVal val="0.25"/>
                                      </p:to>
                                    </p:set>
                                    <p:animEffect filter="image" prLst="opacity: 0.25">
                                      <p:cBhvr rctx="IE">
                                        <p:cTn id="22" dur="indefinite"/>
                                        <p:tgtEl>
                                          <p:spTgt spid="26"/>
                                        </p:tgtEl>
                                      </p:cBhvr>
                                    </p:animEffect>
                                  </p:childTnLst>
                                </p:cTn>
                              </p:par>
                              <p:par>
                                <p:cTn id="23" presetID="9" presetClass="emph" presetSubtype="0" nodeType="withEffect">
                                  <p:stCondLst>
                                    <p:cond delay="0"/>
                                  </p:stCondLst>
                                  <p:childTnLst>
                                    <p:set>
                                      <p:cBhvr rctx="PPT">
                                        <p:cTn id="24" dur="indefinite"/>
                                        <p:tgtEl>
                                          <p:spTgt spid="25"/>
                                        </p:tgtEl>
                                        <p:attrNameLst>
                                          <p:attrName>style.opacity</p:attrName>
                                        </p:attrNameLst>
                                      </p:cBhvr>
                                      <p:to>
                                        <p:strVal val="0.25"/>
                                      </p:to>
                                    </p:set>
                                    <p:animEffect filter="image" prLst="opacity: 0.25">
                                      <p:cBhvr rctx="IE">
                                        <p:cTn id="25" dur="indefinite"/>
                                        <p:tgtEl>
                                          <p:spTgt spid="25"/>
                                        </p:tgtEl>
                                      </p:cBhvr>
                                    </p:animEffect>
                                  </p:childTnLst>
                                </p:cTn>
                              </p:par>
                              <p:par>
                                <p:cTn id="26" presetID="9" presetClass="emph" presetSubtype="0" nodeType="withEffect">
                                  <p:stCondLst>
                                    <p:cond delay="0"/>
                                  </p:stCondLst>
                                  <p:childTnLst>
                                    <p:set>
                                      <p:cBhvr rctx="PPT">
                                        <p:cTn id="27" dur="indefinite"/>
                                        <p:tgtEl>
                                          <p:spTgt spid="5"/>
                                        </p:tgtEl>
                                        <p:attrNameLst>
                                          <p:attrName>style.opacity</p:attrName>
                                        </p:attrNameLst>
                                      </p:cBhvr>
                                      <p:to>
                                        <p:strVal val="0.25"/>
                                      </p:to>
                                    </p:set>
                                    <p:animEffect filter="image" prLst="opacity: 0.25">
                                      <p:cBhvr rctx="IE">
                                        <p:cTn id="28" dur="indefinite"/>
                                        <p:tgtEl>
                                          <p:spTgt spid="5"/>
                                        </p:tgtEl>
                                      </p:cBhvr>
                                    </p:animEffect>
                                  </p:childTnLst>
                                </p:cTn>
                              </p:par>
                              <p:par>
                                <p:cTn id="29" presetID="9" presetClass="emph" presetSubtype="0" nodeType="withEffect">
                                  <p:stCondLst>
                                    <p:cond delay="0"/>
                                  </p:stCondLst>
                                  <p:childTnLst>
                                    <p:set>
                                      <p:cBhvr rctx="PPT">
                                        <p:cTn id="30" dur="indefinite"/>
                                        <p:tgtEl>
                                          <p:spTgt spid="22"/>
                                        </p:tgtEl>
                                        <p:attrNameLst>
                                          <p:attrName>style.opacity</p:attrName>
                                        </p:attrNameLst>
                                      </p:cBhvr>
                                      <p:to>
                                        <p:strVal val="0.25"/>
                                      </p:to>
                                    </p:set>
                                    <p:animEffect filter="image" prLst="opacity: 0.25">
                                      <p:cBhvr rctx="IE">
                                        <p:cTn id="31" dur="indefinite"/>
                                        <p:tgtEl>
                                          <p:spTgt spid="22"/>
                                        </p:tgtEl>
                                      </p:cBhvr>
                                    </p:animEffect>
                                  </p:childTnLst>
                                </p:cTn>
                              </p:par>
                              <p:par>
                                <p:cTn id="32" presetID="9" presetClass="emph" presetSubtype="0" nodeType="withEffect">
                                  <p:stCondLst>
                                    <p:cond delay="0"/>
                                  </p:stCondLst>
                                  <p:childTnLst>
                                    <p:set>
                                      <p:cBhvr rctx="PPT">
                                        <p:cTn id="33" dur="indefinite"/>
                                        <p:tgtEl>
                                          <p:spTgt spid="24"/>
                                        </p:tgtEl>
                                        <p:attrNameLst>
                                          <p:attrName>style.opacity</p:attrName>
                                        </p:attrNameLst>
                                      </p:cBhvr>
                                      <p:to>
                                        <p:strVal val="0.25"/>
                                      </p:to>
                                    </p:set>
                                    <p:animEffect filter="image" prLst="opacity: 0.25">
                                      <p:cBhvr rctx="IE">
                                        <p:cTn id="34" dur="indefinite"/>
                                        <p:tgtEl>
                                          <p:spTgt spid="24"/>
                                        </p:tgtEl>
                                      </p:cBhvr>
                                    </p:animEffect>
                                  </p:childTnLst>
                                </p:cTn>
                              </p:par>
                              <p:par>
                                <p:cTn id="35" presetID="9" presetClass="emph" presetSubtype="0" grpId="0" nodeType="withEffect">
                                  <p:stCondLst>
                                    <p:cond delay="0"/>
                                  </p:stCondLst>
                                  <p:childTnLst>
                                    <p:set>
                                      <p:cBhvr rctx="PPT">
                                        <p:cTn id="36" dur="indefinite"/>
                                        <p:tgtEl>
                                          <p:spTgt spid="53256"/>
                                        </p:tgtEl>
                                        <p:attrNameLst>
                                          <p:attrName>style.opacity</p:attrName>
                                        </p:attrNameLst>
                                      </p:cBhvr>
                                      <p:to>
                                        <p:strVal val="0.25"/>
                                      </p:to>
                                    </p:set>
                                    <p:animEffect filter="image" prLst="opacity: 0.25">
                                      <p:cBhvr rctx="IE">
                                        <p:cTn id="37" dur="indefinite"/>
                                        <p:tgtEl>
                                          <p:spTgt spid="53256"/>
                                        </p:tgtEl>
                                      </p:cBhvr>
                                    </p:animEffect>
                                  </p:childTnLst>
                                </p:cTn>
                              </p:par>
                              <p:par>
                                <p:cTn id="38" presetID="9" presetClass="emph" presetSubtype="0" grpId="0" nodeType="withEffect">
                                  <p:stCondLst>
                                    <p:cond delay="0"/>
                                  </p:stCondLst>
                                  <p:childTnLst>
                                    <p:set>
                                      <p:cBhvr rctx="PPT">
                                        <p:cTn id="39" dur="indefinite"/>
                                        <p:tgtEl>
                                          <p:spTgt spid="53252"/>
                                        </p:tgtEl>
                                        <p:attrNameLst>
                                          <p:attrName>style.opacity</p:attrName>
                                        </p:attrNameLst>
                                      </p:cBhvr>
                                      <p:to>
                                        <p:strVal val="0.25"/>
                                      </p:to>
                                    </p:set>
                                    <p:animEffect filter="image" prLst="opacity: 0.25">
                                      <p:cBhvr rctx="IE">
                                        <p:cTn id="40" dur="indefinite"/>
                                        <p:tgtEl>
                                          <p:spTgt spid="53252"/>
                                        </p:tgtEl>
                                      </p:cBhvr>
                                    </p:animEffect>
                                  </p:childTnLst>
                                </p:cTn>
                              </p:par>
                              <p:par>
                                <p:cTn id="41" presetID="9" presetClass="emph" presetSubtype="0" grpId="0" nodeType="withEffect">
                                  <p:stCondLst>
                                    <p:cond delay="0"/>
                                  </p:stCondLst>
                                  <p:childTnLst>
                                    <p:set>
                                      <p:cBhvr rctx="PPT">
                                        <p:cTn id="42" dur="indefinite"/>
                                        <p:tgtEl>
                                          <p:spTgt spid="53251"/>
                                        </p:tgtEl>
                                        <p:attrNameLst>
                                          <p:attrName>style.opacity</p:attrName>
                                        </p:attrNameLst>
                                      </p:cBhvr>
                                      <p:to>
                                        <p:strVal val="0.25"/>
                                      </p:to>
                                    </p:set>
                                    <p:animEffect filter="image" prLst="opacity: 0.25">
                                      <p:cBhvr rctx="IE">
                                        <p:cTn id="43" dur="indefinite"/>
                                        <p:tgtEl>
                                          <p:spTgt spid="53251"/>
                                        </p:tgtEl>
                                      </p:cBhvr>
                                    </p:animEffect>
                                  </p:childTnLst>
                                </p:cTn>
                              </p:par>
                              <p:par>
                                <p:cTn id="44" presetID="9" presetClass="emph" presetSubtype="0" grpId="0" nodeType="withEffect">
                                  <p:stCondLst>
                                    <p:cond delay="0"/>
                                  </p:stCondLst>
                                  <p:childTnLst>
                                    <p:set>
                                      <p:cBhvr rctx="PPT">
                                        <p:cTn id="45" dur="indefinite"/>
                                        <p:tgtEl>
                                          <p:spTgt spid="53260"/>
                                        </p:tgtEl>
                                        <p:attrNameLst>
                                          <p:attrName>style.opacity</p:attrName>
                                        </p:attrNameLst>
                                      </p:cBhvr>
                                      <p:to>
                                        <p:strVal val="0.25"/>
                                      </p:to>
                                    </p:set>
                                    <p:animEffect filter="image" prLst="opacity: 0.25">
                                      <p:cBhvr rctx="IE">
                                        <p:cTn id="46" dur="indefinite"/>
                                        <p:tgtEl>
                                          <p:spTgt spid="53260"/>
                                        </p:tgtEl>
                                      </p:cBhvr>
                                    </p:animEffect>
                                  </p:childTnLst>
                                </p:cTn>
                              </p:par>
                              <p:par>
                                <p:cTn id="47" presetID="9" presetClass="emph" presetSubtype="0" grpId="0" nodeType="withEffect">
                                  <p:stCondLst>
                                    <p:cond delay="0"/>
                                  </p:stCondLst>
                                  <p:childTnLst>
                                    <p:set>
                                      <p:cBhvr rctx="PPT">
                                        <p:cTn id="48" dur="indefinite"/>
                                        <p:tgtEl>
                                          <p:spTgt spid="53255"/>
                                        </p:tgtEl>
                                        <p:attrNameLst>
                                          <p:attrName>style.opacity</p:attrName>
                                        </p:attrNameLst>
                                      </p:cBhvr>
                                      <p:to>
                                        <p:strVal val="0.25"/>
                                      </p:to>
                                    </p:set>
                                    <p:animEffect filter="image" prLst="opacity: 0.25">
                                      <p:cBhvr rctx="IE">
                                        <p:cTn id="49" dur="indefinite"/>
                                        <p:tgtEl>
                                          <p:spTgt spid="53255"/>
                                        </p:tgtEl>
                                      </p:cBhvr>
                                    </p:animEffect>
                                  </p:childTnLst>
                                </p:cTn>
                              </p:par>
                              <p:par>
                                <p:cTn id="50" presetID="9" presetClass="emph" presetSubtype="0" grpId="0" nodeType="withEffect">
                                  <p:stCondLst>
                                    <p:cond delay="0"/>
                                  </p:stCondLst>
                                  <p:childTnLst>
                                    <p:set>
                                      <p:cBhvr rctx="PPT">
                                        <p:cTn id="51" dur="indefinite"/>
                                        <p:tgtEl>
                                          <p:spTgt spid="53254"/>
                                        </p:tgtEl>
                                        <p:attrNameLst>
                                          <p:attrName>style.opacity</p:attrName>
                                        </p:attrNameLst>
                                      </p:cBhvr>
                                      <p:to>
                                        <p:strVal val="0.25"/>
                                      </p:to>
                                    </p:set>
                                    <p:animEffect filter="image" prLst="opacity: 0.25">
                                      <p:cBhvr rctx="IE">
                                        <p:cTn id="52" dur="indefinite"/>
                                        <p:tgtEl>
                                          <p:spTgt spid="53254"/>
                                        </p:tgtEl>
                                      </p:cBhvr>
                                    </p:animEffect>
                                  </p:childTnLst>
                                </p:cTn>
                              </p:par>
                              <p:par>
                                <p:cTn id="53" presetID="6" presetClass="emph" presetSubtype="0" fill="hold" grpId="0" nodeType="withEffect">
                                  <p:stCondLst>
                                    <p:cond delay="0"/>
                                  </p:stCondLst>
                                  <p:childTnLst>
                                    <p:animScale>
                                      <p:cBhvr>
                                        <p:cTn id="54" dur="2000" fill="hold"/>
                                        <p:tgtEl>
                                          <p:spTgt spid="53257"/>
                                        </p:tgtEl>
                                      </p:cBhvr>
                                      <p:by x="150000" y="150000"/>
                                    </p:animScale>
                                  </p:childTnLst>
                                </p:cTn>
                              </p:par>
                              <p:par>
                                <p:cTn id="55" presetID="6" presetClass="emph" presetSubtype="0" fill="hold" grpId="0" nodeType="withEffect">
                                  <p:stCondLst>
                                    <p:cond delay="0"/>
                                  </p:stCondLst>
                                  <p:childTnLst>
                                    <p:animScale>
                                      <p:cBhvr>
                                        <p:cTn id="56" dur="2000" fill="hold"/>
                                        <p:tgtEl>
                                          <p:spTgt spid="532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Focus on Data</a:t>
            </a:r>
            <a:endParaRPr lang="en-US" sz="3200" b="1" dirty="0">
              <a:solidFill>
                <a:schemeClr val="bg1"/>
              </a:solidFill>
            </a:endParaRPr>
          </a:p>
        </p:txBody>
      </p:sp>
      <p:grpSp>
        <p:nvGrpSpPr>
          <p:cNvPr id="3" name="Group 2"/>
          <p:cNvGrpSpPr/>
          <p:nvPr/>
        </p:nvGrpSpPr>
        <p:grpSpPr>
          <a:xfrm>
            <a:off x="6858000" y="16807"/>
            <a:ext cx="2286000" cy="2209800"/>
            <a:chOff x="6858000" y="16807"/>
            <a:chExt cx="2286000" cy="2209800"/>
          </a:xfrm>
        </p:grpSpPr>
        <p:sp>
          <p:nvSpPr>
            <p:cNvPr id="6" name="Oval 5"/>
            <p:cNvSpPr>
              <a:spLocks noChangeArrowheads="1"/>
            </p:cNvSpPr>
            <p:nvPr/>
          </p:nvSpPr>
          <p:spPr bwMode="auto">
            <a:xfrm>
              <a:off x="6858000" y="16807"/>
              <a:ext cx="2286000" cy="2209800"/>
            </a:xfrm>
            <a:prstGeom prst="ellipse">
              <a:avLst/>
            </a:prstGeom>
            <a:solidFill>
              <a:srgbClr val="B2ECC4">
                <a:alpha val="50000"/>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7" name="Text Box 9"/>
            <p:cNvSpPr txBox="1">
              <a:spLocks noChangeArrowheads="1"/>
            </p:cNvSpPr>
            <p:nvPr/>
          </p:nvSpPr>
          <p:spPr bwMode="auto">
            <a:xfrm rot="2905354">
              <a:off x="7880350" y="718482"/>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grpSp>
      <p:sp>
        <p:nvSpPr>
          <p:cNvPr id="2" name="Oval Callout 1"/>
          <p:cNvSpPr/>
          <p:nvPr/>
        </p:nvSpPr>
        <p:spPr>
          <a:xfrm>
            <a:off x="2286000" y="2438400"/>
            <a:ext cx="4419600" cy="3048000"/>
          </a:xfrm>
          <a:prstGeom prst="wedgeEllipseCallout">
            <a:avLst>
              <a:gd name="adj1" fmla="val 55650"/>
              <a:gd name="adj2" fmla="val -62483"/>
            </a:avLst>
          </a:prstGeom>
          <a:solidFill>
            <a:srgbClr val="B2ECC4">
              <a:alpha val="50000"/>
            </a:srgbClr>
          </a:solidFill>
          <a:ln w="38100" cmpd="sng">
            <a:solidFill>
              <a:srgbClr val="B2ECC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What is data-driven decision making?</a:t>
            </a:r>
            <a:endParaRPr lang="en-US" sz="3200" b="1" dirty="0">
              <a:solidFill>
                <a:schemeClr val="tx1"/>
              </a:solidFill>
            </a:endParaRPr>
          </a:p>
        </p:txBody>
      </p:sp>
      <p:grpSp>
        <p:nvGrpSpPr>
          <p:cNvPr id="8" name="Group 5"/>
          <p:cNvGrpSpPr/>
          <p:nvPr/>
        </p:nvGrpSpPr>
        <p:grpSpPr>
          <a:xfrm>
            <a:off x="-140380" y="5257799"/>
            <a:ext cx="1588180" cy="1676401"/>
            <a:chOff x="-140380" y="5333999"/>
            <a:chExt cx="1588180" cy="1676401"/>
          </a:xfrm>
        </p:grpSpPr>
        <p:pic>
          <p:nvPicPr>
            <p:cNvPr id="9"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a:t>
              </a:r>
              <a:endParaRPr lang="en-US" sz="2000" b="1" dirty="0">
                <a:solidFill>
                  <a:srgbClr val="000000"/>
                </a:solidFill>
                <a:latin typeface="+mj-lt"/>
              </a:endParaRPr>
            </a:p>
          </p:txBody>
        </p:sp>
      </p:grpSp>
    </p:spTree>
    <p:extLst>
      <p:ext uri="{BB962C8B-B14F-4D97-AF65-F5344CB8AC3E}">
        <p14:creationId xmlns:p14="http://schemas.microsoft.com/office/powerpoint/2010/main" val="38257905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1836003"/>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1. Overview of </a:t>
            </a:r>
            <a:r>
              <a:rPr lang="en-US" sz="4800" b="1" dirty="0" smtClean="0">
                <a:latin typeface="+mj-lt"/>
                <a:ea typeface="Britannic Bold" pitchFamily="-108" charset="0"/>
                <a:cs typeface="Britannic Bold" pitchFamily="-108" charset="0"/>
              </a:rPr>
              <a:t>SWPBIS</a:t>
            </a:r>
            <a:endParaRPr lang="en-US" sz="4800" b="1" dirty="0">
              <a:latin typeface="+mj-lt"/>
              <a:ea typeface="Britannic Bold" pitchFamily="-108" charset="0"/>
              <a:cs typeface="Britannic Bold" pitchFamily="-108" charset="0"/>
            </a:endParaRPr>
          </a:p>
        </p:txBody>
      </p:sp>
      <p:sp>
        <p:nvSpPr>
          <p:cNvPr id="9" name="TextBox 8"/>
          <p:cNvSpPr txBox="1">
            <a:spLocks noChangeArrowheads="1"/>
          </p:cNvSpPr>
          <p:nvPr/>
        </p:nvSpPr>
        <p:spPr bwMode="auto">
          <a:xfrm>
            <a:off x="228600" y="2750403"/>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2. Getting Started with </a:t>
            </a:r>
            <a:r>
              <a:rPr lang="en-US" sz="4800" b="1" dirty="0" smtClean="0">
                <a:latin typeface="+mj-lt"/>
                <a:ea typeface="Britannic Bold" pitchFamily="-108" charset="0"/>
                <a:cs typeface="Britannic Bold" pitchFamily="-108" charset="0"/>
              </a:rPr>
              <a:t>SWPBIS</a:t>
            </a:r>
            <a:endParaRPr lang="en-US" sz="4800" b="1" dirty="0">
              <a:latin typeface="+mj-lt"/>
              <a:ea typeface="Britannic Bold" pitchFamily="-108" charset="0"/>
              <a:cs typeface="Britannic Bold" pitchFamily="-108" charset="0"/>
            </a:endParaRPr>
          </a:p>
        </p:txBody>
      </p:sp>
      <p:sp>
        <p:nvSpPr>
          <p:cNvPr id="10" name="TextBox 9"/>
          <p:cNvSpPr txBox="1">
            <a:spLocks noChangeArrowheads="1"/>
          </p:cNvSpPr>
          <p:nvPr/>
        </p:nvSpPr>
        <p:spPr bwMode="auto">
          <a:xfrm>
            <a:off x="228600" y="3664803"/>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3. Non-classroom Settings</a:t>
            </a:r>
          </a:p>
        </p:txBody>
      </p:sp>
      <p:sp>
        <p:nvSpPr>
          <p:cNvPr id="12" name="TextBox 11"/>
          <p:cNvSpPr txBox="1">
            <a:spLocks noChangeArrowheads="1"/>
          </p:cNvSpPr>
          <p:nvPr/>
        </p:nvSpPr>
        <p:spPr bwMode="auto">
          <a:xfrm>
            <a:off x="228600" y="5486400"/>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5</a:t>
            </a:r>
            <a:r>
              <a:rPr lang="en-US" sz="4800" b="1" dirty="0" smtClean="0">
                <a:latin typeface="+mj-lt"/>
                <a:ea typeface="Britannic Bold" pitchFamily="-108" charset="0"/>
                <a:cs typeface="Britannic Bold" pitchFamily="-108" charset="0"/>
              </a:rPr>
              <a:t>. Building Behavioral Capacity</a:t>
            </a:r>
            <a:endParaRPr lang="en-US" sz="4800" b="1" dirty="0">
              <a:latin typeface="+mj-lt"/>
              <a:ea typeface="Britannic Bold" pitchFamily="-108" charset="0"/>
              <a:cs typeface="Britannic Bold" pitchFamily="-108" charset="0"/>
            </a:endParaRPr>
          </a:p>
        </p:txBody>
      </p:sp>
      <p:pic>
        <p:nvPicPr>
          <p:cNvPr id="8"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6400801" y="0"/>
            <a:ext cx="2743200" cy="2895580"/>
          </a:xfrm>
          <a:prstGeom prst="rect">
            <a:avLst/>
          </a:prstGeom>
          <a:noFill/>
          <a:ln w="9525">
            <a:noFill/>
            <a:miter lim="800000"/>
            <a:headEnd/>
            <a:tailEnd/>
          </a:ln>
        </p:spPr>
      </p:pic>
      <p:sp>
        <p:nvSpPr>
          <p:cNvPr id="11" name="TextBox 10"/>
          <p:cNvSpPr txBox="1">
            <a:spLocks noChangeArrowheads="1"/>
          </p:cNvSpPr>
          <p:nvPr/>
        </p:nvSpPr>
        <p:spPr bwMode="auto">
          <a:xfrm>
            <a:off x="228600" y="4579203"/>
            <a:ext cx="8686800" cy="830997"/>
          </a:xfrm>
          <a:prstGeom prst="rect">
            <a:avLst/>
          </a:prstGeom>
          <a:solidFill>
            <a:srgbClr val="008000">
              <a:alpha val="50195"/>
            </a:srgbClr>
          </a:solidFill>
          <a:ln w="9525">
            <a:noFill/>
            <a:miter lim="800000"/>
            <a:headEnd/>
            <a:tailEnd/>
          </a:ln>
        </p:spPr>
        <p:txBody>
          <a:bodyPr>
            <a:prstTxWarp prst="textNoShape">
              <a:avLst/>
            </a:prstTxWarp>
            <a:spAutoFit/>
          </a:bodyPr>
          <a:lstStyle/>
          <a:p>
            <a:r>
              <a:rPr lang="en-US" sz="4800" b="1" dirty="0">
                <a:latin typeface="+mj-lt"/>
                <a:ea typeface="Britannic Bold" pitchFamily="-108" charset="0"/>
                <a:cs typeface="Britannic Bold" pitchFamily="-108" charset="0"/>
              </a:rPr>
              <a:t>4. Classroom Settings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800" decel="100000"/>
                                        <p:tgtEl>
                                          <p:spTgt spid="9"/>
                                        </p:tgtEl>
                                      </p:cBhvr>
                                    </p:animEffect>
                                    <p:anim calcmode="lin" valueType="num">
                                      <p:cBhvr>
                                        <p:cTn id="18" dur="800" decel="100000" fill="hold"/>
                                        <p:tgtEl>
                                          <p:spTgt spid="9"/>
                                        </p:tgtEl>
                                        <p:attrNameLst>
                                          <p:attrName>style.rotation</p:attrName>
                                        </p:attrNameLst>
                                      </p:cBhvr>
                                      <p:tavLst>
                                        <p:tav tm="0">
                                          <p:val>
                                            <p:fltVal val="-90"/>
                                          </p:val>
                                        </p:tav>
                                        <p:tav tm="100000">
                                          <p:val>
                                            <p:fltVal val="0"/>
                                          </p:val>
                                        </p:tav>
                                      </p:tavLst>
                                    </p:anim>
                                    <p:anim calcmode="lin" valueType="num">
                                      <p:cBhvr>
                                        <p:cTn id="19" dur="800" decel="100000" fill="hold"/>
                                        <p:tgtEl>
                                          <p:spTgt spid="9"/>
                                        </p:tgtEl>
                                        <p:attrNameLst>
                                          <p:attrName>ppt_x</p:attrName>
                                        </p:attrNameLst>
                                      </p:cBhvr>
                                      <p:tavLst>
                                        <p:tav tm="0">
                                          <p:val>
                                            <p:strVal val="#ppt_x+0.4"/>
                                          </p:val>
                                        </p:tav>
                                        <p:tav tm="100000">
                                          <p:val>
                                            <p:strVal val="#ppt_x-0.05"/>
                                          </p:val>
                                        </p:tav>
                                      </p:tavLst>
                                    </p:anim>
                                    <p:anim calcmode="lin" valueType="num">
                                      <p:cBhvr>
                                        <p:cTn id="20" dur="800" decel="100000" fill="hold"/>
                                        <p:tgtEl>
                                          <p:spTgt spid="9"/>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800" decel="100000"/>
                                        <p:tgtEl>
                                          <p:spTgt spid="10"/>
                                        </p:tgtEl>
                                      </p:cBhvr>
                                    </p:animEffect>
                                    <p:anim calcmode="lin" valueType="num">
                                      <p:cBhvr>
                                        <p:cTn id="28" dur="800" decel="100000" fill="hold"/>
                                        <p:tgtEl>
                                          <p:spTgt spid="10"/>
                                        </p:tgtEl>
                                        <p:attrNameLst>
                                          <p:attrName>style.rotation</p:attrName>
                                        </p:attrNameLst>
                                      </p:cBhvr>
                                      <p:tavLst>
                                        <p:tav tm="0">
                                          <p:val>
                                            <p:fltVal val="-90"/>
                                          </p:val>
                                        </p:tav>
                                        <p:tav tm="100000">
                                          <p:val>
                                            <p:fltVal val="0"/>
                                          </p:val>
                                        </p:tav>
                                      </p:tavLst>
                                    </p:anim>
                                    <p:anim calcmode="lin" valueType="num">
                                      <p:cBhvr>
                                        <p:cTn id="29" dur="800" decel="100000" fill="hold"/>
                                        <p:tgtEl>
                                          <p:spTgt spid="10"/>
                                        </p:tgtEl>
                                        <p:attrNameLst>
                                          <p:attrName>ppt_x</p:attrName>
                                        </p:attrNameLst>
                                      </p:cBhvr>
                                      <p:tavLst>
                                        <p:tav tm="0">
                                          <p:val>
                                            <p:strVal val="#ppt_x+0.4"/>
                                          </p:val>
                                        </p:tav>
                                        <p:tav tm="100000">
                                          <p:val>
                                            <p:strVal val="#ppt_x-0.05"/>
                                          </p:val>
                                        </p:tav>
                                      </p:tavLst>
                                    </p:anim>
                                    <p:anim calcmode="lin" valueType="num">
                                      <p:cBhvr>
                                        <p:cTn id="30" dur="800" decel="100000" fill="hold"/>
                                        <p:tgtEl>
                                          <p:spTgt spid="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800" decel="100000"/>
                                        <p:tgtEl>
                                          <p:spTgt spid="11"/>
                                        </p:tgtEl>
                                      </p:cBhvr>
                                    </p:animEffect>
                                    <p:anim calcmode="lin" valueType="num">
                                      <p:cBhvr>
                                        <p:cTn id="38" dur="800" decel="100000" fill="hold"/>
                                        <p:tgtEl>
                                          <p:spTgt spid="11"/>
                                        </p:tgtEl>
                                        <p:attrNameLst>
                                          <p:attrName>style.rotation</p:attrName>
                                        </p:attrNameLst>
                                      </p:cBhvr>
                                      <p:tavLst>
                                        <p:tav tm="0">
                                          <p:val>
                                            <p:fltVal val="-90"/>
                                          </p:val>
                                        </p:tav>
                                        <p:tav tm="100000">
                                          <p:val>
                                            <p:fltVal val="0"/>
                                          </p:val>
                                        </p:tav>
                                      </p:tavLst>
                                    </p:anim>
                                    <p:anim calcmode="lin" valueType="num">
                                      <p:cBhvr>
                                        <p:cTn id="39" dur="800" decel="100000" fill="hold"/>
                                        <p:tgtEl>
                                          <p:spTgt spid="11"/>
                                        </p:tgtEl>
                                        <p:attrNameLst>
                                          <p:attrName>ppt_x</p:attrName>
                                        </p:attrNameLst>
                                      </p:cBhvr>
                                      <p:tavLst>
                                        <p:tav tm="0">
                                          <p:val>
                                            <p:strVal val="#ppt_x+0.4"/>
                                          </p:val>
                                        </p:tav>
                                        <p:tav tm="100000">
                                          <p:val>
                                            <p:strVal val="#ppt_x-0.05"/>
                                          </p:val>
                                        </p:tav>
                                      </p:tavLst>
                                    </p:anim>
                                    <p:anim calcmode="lin" valueType="num">
                                      <p:cBhvr>
                                        <p:cTn id="40" dur="800" decel="100000" fill="hold"/>
                                        <p:tgtEl>
                                          <p:spTgt spid="11"/>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800" decel="100000"/>
                                        <p:tgtEl>
                                          <p:spTgt spid="12"/>
                                        </p:tgtEl>
                                      </p:cBhvr>
                                    </p:animEffect>
                                    <p:anim calcmode="lin" valueType="num">
                                      <p:cBhvr>
                                        <p:cTn id="48" dur="800" decel="100000" fill="hold"/>
                                        <p:tgtEl>
                                          <p:spTgt spid="12"/>
                                        </p:tgtEl>
                                        <p:attrNameLst>
                                          <p:attrName>style.rotation</p:attrName>
                                        </p:attrNameLst>
                                      </p:cBhvr>
                                      <p:tavLst>
                                        <p:tav tm="0">
                                          <p:val>
                                            <p:fltVal val="-90"/>
                                          </p:val>
                                        </p:tav>
                                        <p:tav tm="100000">
                                          <p:val>
                                            <p:fltVal val="0"/>
                                          </p:val>
                                        </p:tav>
                                      </p:tavLst>
                                    </p:anim>
                                    <p:anim calcmode="lin" valueType="num">
                                      <p:cBhvr>
                                        <p:cTn id="49" dur="800" decel="100000" fill="hold"/>
                                        <p:tgtEl>
                                          <p:spTgt spid="12"/>
                                        </p:tgtEl>
                                        <p:attrNameLst>
                                          <p:attrName>ppt_x</p:attrName>
                                        </p:attrNameLst>
                                      </p:cBhvr>
                                      <p:tavLst>
                                        <p:tav tm="0">
                                          <p:val>
                                            <p:strVal val="#ppt_x+0.4"/>
                                          </p:val>
                                        </p:tav>
                                        <p:tav tm="100000">
                                          <p:val>
                                            <p:strVal val="#ppt_x-0.05"/>
                                          </p:val>
                                        </p:tav>
                                      </p:tavLst>
                                    </p:anim>
                                    <p:anim calcmode="lin" valueType="num">
                                      <p:cBhvr>
                                        <p:cTn id="50" dur="800" decel="100000" fill="hold"/>
                                        <p:tgtEl>
                                          <p:spTgt spid="1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725437"/>
          <a:ext cx="7924800" cy="4626102"/>
        </p:xfrm>
        <a:graphic>
          <a:graphicData uri="http://schemas.openxmlformats.org/drawingml/2006/table">
            <a:tbl>
              <a:tblPr/>
              <a:tblGrid>
                <a:gridCol w="1111250"/>
                <a:gridCol w="1068388"/>
                <a:gridCol w="2065337"/>
                <a:gridCol w="800100"/>
                <a:gridCol w="800100"/>
                <a:gridCol w="693738"/>
                <a:gridCol w="692150"/>
                <a:gridCol w="693737"/>
              </a:tblGrid>
              <a:tr h="162357">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DISTRICTS/SCHOOLS IN TRAINING</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SCHEDULE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408">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Purpose</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Function</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tr>
              <a:tr h="1696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Capacity Building—District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District Capacity Assessment (DCA)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Completed by district leadership team (with the support of a trained facilitator) to assess district capacity and to guide Action Planning.</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Fidelity of Implementation—Building Level </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PBIS Tiered Fidelity Inventory (TFI)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Leadership team self-evaluation (with support of external coach) to assess the critical features of PBIS across Tiers I, II, and III.</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428307">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Monitoring—Building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Self-Assessment Survey (SAS)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Used by school staff for initial and annual assessment of effective behavior support systems in their school and to guide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493561">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Progress Monitoring—Team Level</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Team Implementation Checklist (TIC)</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A self-assessment tool that serves as a multi-level guide for creating School-Wide PBIS Action Plans and evaluating the status of implementation activities.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179326">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dirty="0">
                          <a:ln>
                            <a:noFill/>
                          </a:ln>
                          <a:solidFill>
                            <a:srgbClr val="FFFFFF"/>
                          </a:solidFill>
                          <a:effectLst/>
                          <a:latin typeface="Arial" pitchFamily="-83" charset="0"/>
                          <a:ea typeface="ＭＳ Ｐゴシック" pitchFamily="-108" charset="-128"/>
                          <a:cs typeface="ＭＳ Ｐゴシック" pitchFamily="-108" charset="-128"/>
                        </a:rPr>
                        <a:t>School Climate</a:t>
                      </a:r>
                      <a:endParaRPr kumimoji="0" lang="en-US" sz="900" b="1" i="0" u="none" strike="noStrike" cap="none" normalizeH="0" baseline="0" dirty="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Georgia School Climate Surveys</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An annual survey that assesses student (grades 3-12), teacher, and parent perceptions of school climate. The middle and high school surveys also include items about adolescent drug/alcohol/tobacco use, self-harm ideation and behaviors, school dropout, and parental involvement. The survey provides information to determine training support needs related to school climate, safety, and violence prevention. </a:t>
                      </a:r>
                      <a:endParaRPr kumimoji="0" lang="en-US" sz="900" b="0" i="0" u="none" strike="noStrike" cap="none" normalizeH="0" baseline="0" dirty="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3627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 </a:t>
                      </a:r>
                      <a:endParaRPr kumimoji="0" lang="en-US" sz="9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pitchFamily="-83" charset="0"/>
                          <a:ea typeface="ＭＳ Ｐゴシック" pitchFamily="-108" charset="-128"/>
                          <a:cs typeface="ＭＳ Ｐゴシック" pitchFamily="-108" charset="-128"/>
                        </a:rPr>
                        <a:t>Student Outcomes</a:t>
                      </a:r>
                      <a:endParaRPr kumimoji="0" lang="en-US" sz="900" b="1" i="0" u="none" strike="noStrike" cap="none" normalizeH="0" baseline="0">
                        <a:ln>
                          <a:noFill/>
                        </a:ln>
                        <a:solidFill>
                          <a:srgbClr val="FFFFFF"/>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School-wide Information System (SWIS)</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Office discipline referrals (ODR) provide data for monthly team reviews and decision-making by teachers, administrators, and other staff to guide prevention efforts and Action Planning. </a:t>
                      </a:r>
                      <a:endParaRPr kumimoji="0" lang="en-US" sz="900" b="0" i="0" u="none" strike="noStrike" cap="none" normalizeH="0" baseline="0">
                        <a:ln>
                          <a:noFill/>
                        </a:ln>
                        <a:solidFill>
                          <a:srgbClr val="000000"/>
                        </a:solidFill>
                        <a:effectLst/>
                        <a:latin typeface="Calibri" charset="0"/>
                        <a:ea typeface="Calibri" charset="0"/>
                        <a:cs typeface="Calibri"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9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9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3" name="TextBox 2"/>
          <p:cNvSpPr txBox="1"/>
          <p:nvPr/>
        </p:nvSpPr>
        <p:spPr>
          <a:xfrm>
            <a:off x="864708" y="76200"/>
            <a:ext cx="7364892" cy="1446550"/>
          </a:xfrm>
          <a:prstGeom prst="rect">
            <a:avLst/>
          </a:prstGeom>
          <a:noFill/>
        </p:spPr>
        <p:txBody>
          <a:bodyPr wrap="none" rtlCol="0">
            <a:spAutoFit/>
          </a:bodyPr>
          <a:lstStyle/>
          <a:p>
            <a:pPr algn="ctr"/>
            <a:r>
              <a:rPr lang="en-US" sz="4400" b="1" dirty="0" smtClean="0"/>
              <a:t>To effectively use data…</a:t>
            </a:r>
          </a:p>
          <a:p>
            <a:pPr algn="ctr"/>
            <a:r>
              <a:rPr lang="en-US" sz="4400" b="1" dirty="0" smtClean="0"/>
              <a:t>…use your evaluation plan</a:t>
            </a:r>
            <a:endParaRPr lang="en-US" sz="4400" b="1" dirty="0"/>
          </a:p>
        </p:txBody>
      </p:sp>
      <p:sp>
        <p:nvSpPr>
          <p:cNvPr id="5" name="TextBox 4"/>
          <p:cNvSpPr txBox="1"/>
          <p:nvPr/>
        </p:nvSpPr>
        <p:spPr>
          <a:xfrm>
            <a:off x="228600" y="6088559"/>
            <a:ext cx="6643866" cy="769441"/>
          </a:xfrm>
          <a:prstGeom prst="rect">
            <a:avLst/>
          </a:prstGeom>
          <a:noFill/>
        </p:spPr>
        <p:txBody>
          <a:bodyPr wrap="none" rtlCol="0">
            <a:spAutoFit/>
          </a:bodyPr>
          <a:lstStyle/>
          <a:p>
            <a:r>
              <a:rPr lang="en-US" sz="4400" b="1" dirty="0" smtClean="0"/>
              <a:t>…and tools available at: </a:t>
            </a:r>
            <a:endParaRPr lang="en-US" sz="4400" b="1" dirty="0"/>
          </a:p>
        </p:txBody>
      </p:sp>
    </p:spTree>
    <p:extLst>
      <p:ext uri="{BB962C8B-B14F-4D97-AF65-F5344CB8AC3E}">
        <p14:creationId xmlns:p14="http://schemas.microsoft.com/office/powerpoint/2010/main" val="3601954718"/>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3999" cy="6782146"/>
        </p:xfrm>
        <a:graphic>
          <a:graphicData uri="http://schemas.openxmlformats.org/drawingml/2006/table">
            <a:tbl>
              <a:tblPr/>
              <a:tblGrid>
                <a:gridCol w="2057479"/>
                <a:gridCol w="1417304"/>
                <a:gridCol w="1417304"/>
                <a:gridCol w="1417304"/>
                <a:gridCol w="1417304"/>
                <a:gridCol w="1417304"/>
              </a:tblGrid>
              <a:tr h="490555">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Measure</a:t>
                      </a:r>
                      <a:endParaRPr kumimoji="0" lang="en-US" sz="2800" b="1"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grid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Year 1 Training</a:t>
                      </a:r>
                      <a:endParaRPr kumimoji="0" lang="en-US" sz="2800" b="1"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gridSpan="3">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Year 2 Training</a:t>
                      </a:r>
                      <a:endParaRPr kumimoji="0" lang="en-US" sz="2800" b="1"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c hMerge="1">
                  <a:txBody>
                    <a:bodyPr/>
                    <a:lstStyle/>
                    <a:p>
                      <a:endParaRPr lang="en-US"/>
                    </a:p>
                  </a:txBody>
                  <a:tcPr/>
                </a:tc>
              </a:tr>
              <a:tr h="490555">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2800" b="1"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Fall</a:t>
                      </a:r>
                      <a:endParaRPr kumimoji="0" lang="en-US" sz="2800" b="1"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Winter</a:t>
                      </a:r>
                      <a:endParaRPr kumimoji="0" lang="en-US" sz="2800" b="1"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Spring</a:t>
                      </a:r>
                      <a:endParaRPr kumimoji="0" lang="en-US" sz="2800" b="1"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District Capacity Assessment (DCA)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 PBIS </a:t>
                      </a: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Tiered Fidelity Inventory (TFI)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 Self-Assessment Survey (SAS)</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1601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 Team Implementation Checklist (TIC)</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734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Georgia School </a:t>
                      </a: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Climate Surveys</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Arial" pitchFamily="-83" charset="0"/>
                          <a:ea typeface="ＭＳ Ｐゴシック" pitchFamily="-108" charset="-128"/>
                          <a:cs typeface="ＭＳ Ｐゴシック" pitchFamily="-108" charset="-128"/>
                        </a:rPr>
                        <a:t>X</a:t>
                      </a:r>
                      <a:endParaRPr kumimoji="0" lang="en-US" sz="2000" b="0" i="0" u="none" strike="noStrike" cap="none" normalizeH="0" baseline="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83" charset="0"/>
                          <a:ea typeface="ＭＳ Ｐゴシック" pitchFamily="-108" charset="-128"/>
                          <a:cs typeface="ＭＳ Ｐゴシック" pitchFamily="-108" charset="-128"/>
                        </a:rPr>
                        <a:t> </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867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 SWIS</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 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83" charset="0"/>
                          <a:ea typeface="ＭＳ Ｐゴシック" pitchFamily="-108" charset="-128"/>
                          <a:cs typeface="ＭＳ Ｐゴシック" pitchFamily="-108" charset="-128"/>
                        </a:rPr>
                        <a:t>Weekly</a:t>
                      </a:r>
                      <a:endParaRPr kumimoji="0" lang="en-US" sz="2000" b="0" i="0" u="none" strike="noStrike" cap="none" normalizeH="0" baseline="0" dirty="0">
                        <a:ln>
                          <a:noFill/>
                        </a:ln>
                        <a:solidFill>
                          <a:srgbClr val="000000"/>
                        </a:solidFill>
                        <a:effectLst/>
                        <a:latin typeface="Calibri" charset="0"/>
                        <a:ea typeface="Calibri" charset="0"/>
                        <a:cs typeface="Times New Roman" pitchFamily="-83" charset="0"/>
                      </a:endParaRPr>
                    </a:p>
                  </a:txBody>
                  <a:tcPr marL="53042" marR="5304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4" name="Rounded Rectangle 3"/>
          <p:cNvSpPr/>
          <p:nvPr/>
        </p:nvSpPr>
        <p:spPr>
          <a:xfrm>
            <a:off x="2057400" y="6400800"/>
            <a:ext cx="7086600" cy="4572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Let’s quickly preview SWIS </a:t>
            </a:r>
            <a:r>
              <a:rPr lang="en-US" sz="2000" dirty="0" smtClean="0"/>
              <a:t>(</a:t>
            </a:r>
            <a:r>
              <a:rPr lang="en-US" sz="2000" dirty="0" err="1" smtClean="0"/>
              <a:t>www.pbisapps.org</a:t>
            </a:r>
            <a:r>
              <a:rPr lang="en-US" sz="2000" dirty="0" smtClean="0"/>
              <a:t>)</a:t>
            </a:r>
            <a:endParaRPr lang="en-US" dirty="0"/>
          </a:p>
        </p:txBody>
      </p:sp>
    </p:spTree>
    <p:extLst>
      <p:ext uri="{BB962C8B-B14F-4D97-AF65-F5344CB8AC3E}">
        <p14:creationId xmlns:p14="http://schemas.microsoft.com/office/powerpoint/2010/main" val="26378866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3289" y="1143000"/>
            <a:ext cx="8493510" cy="5581710"/>
            <a:chOff x="517043" y="1291781"/>
            <a:chExt cx="7361467" cy="4837761"/>
          </a:xfrm>
        </p:grpSpPr>
        <p:sp>
          <p:nvSpPr>
            <p:cNvPr id="6" name="Oval 4"/>
            <p:cNvSpPr>
              <a:spLocks noChangeArrowheads="1"/>
            </p:cNvSpPr>
            <p:nvPr/>
          </p:nvSpPr>
          <p:spPr bwMode="auto">
            <a:xfrm>
              <a:off x="2396874" y="1291781"/>
              <a:ext cx="4226805" cy="4424936"/>
            </a:xfrm>
            <a:prstGeom prst="ellipse">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eaLnBrk="0" fontAlgn="auto" hangingPunct="0">
                <a:spcBef>
                  <a:spcPts val="0"/>
                </a:spcBef>
                <a:spcAft>
                  <a:spcPts val="0"/>
                </a:spcAft>
              </a:pPr>
              <a:endParaRPr lang="en-US" sz="1800" dirty="0">
                <a:solidFill>
                  <a:srgbClr val="206228"/>
                </a:solidFill>
              </a:endParaRPr>
            </a:p>
          </p:txBody>
        </p:sp>
        <p:sp>
          <p:nvSpPr>
            <p:cNvPr id="4" name="Oval 2"/>
            <p:cNvSpPr>
              <a:spLocks noChangeArrowheads="1"/>
            </p:cNvSpPr>
            <p:nvPr/>
          </p:nvSpPr>
          <p:spPr bwMode="auto">
            <a:xfrm>
              <a:off x="3352800" y="3292475"/>
              <a:ext cx="2362200" cy="2209800"/>
            </a:xfrm>
            <a:prstGeom prst="ellipse">
              <a:avLst/>
            </a:prstGeom>
            <a:gradFill>
              <a:gsLst>
                <a:gs pos="0">
                  <a:schemeClr val="accent3">
                    <a:tint val="50000"/>
                    <a:satMod val="300000"/>
                    <a:alpha val="46000"/>
                  </a:schemeClr>
                </a:gs>
                <a:gs pos="35000">
                  <a:schemeClr val="accent3">
                    <a:tint val="37000"/>
                    <a:satMod val="300000"/>
                    <a:alpha val="49000"/>
                  </a:schemeClr>
                </a:gs>
                <a:gs pos="100000">
                  <a:schemeClr val="accent3">
                    <a:tint val="15000"/>
                    <a:satMod val="350000"/>
                  </a:schemeClr>
                </a:gs>
              </a:gsLst>
            </a:gradFill>
            <a:ln>
              <a:headEnd/>
              <a:tailEnd/>
            </a:ln>
            <a:extLst/>
          </p:spPr>
          <p:style>
            <a:lnRef idx="1">
              <a:schemeClr val="accent3"/>
            </a:lnRef>
            <a:fillRef idx="2">
              <a:schemeClr val="accent3"/>
            </a:fillRef>
            <a:effectRef idx="1">
              <a:schemeClr val="accent3"/>
            </a:effectRef>
            <a:fontRef idx="minor">
              <a:schemeClr val="dk1"/>
            </a:fontRef>
          </p:style>
          <p:txBody>
            <a:bodyPr wrap="none" anchor="ctr"/>
            <a:lstStyle/>
            <a:p>
              <a:pPr algn="ctr" eaLnBrk="0" fontAlgn="auto" hangingPunct="0">
                <a:spcBef>
                  <a:spcPts val="0"/>
                </a:spcBef>
                <a:spcAft>
                  <a:spcPts val="0"/>
                </a:spcAft>
              </a:pPr>
              <a:endParaRPr lang="en-US" dirty="0">
                <a:solidFill>
                  <a:srgbClr val="206228"/>
                </a:solidFill>
                <a:latin typeface="Arial" pitchFamily="34" charset="0"/>
              </a:endParaRPr>
            </a:p>
          </p:txBody>
        </p:sp>
        <p:sp>
          <p:nvSpPr>
            <p:cNvPr id="5" name="Oval 3"/>
            <p:cNvSpPr>
              <a:spLocks noChangeArrowheads="1"/>
            </p:cNvSpPr>
            <p:nvPr/>
          </p:nvSpPr>
          <p:spPr bwMode="auto">
            <a:xfrm>
              <a:off x="4038600" y="2149475"/>
              <a:ext cx="2286000" cy="2209800"/>
            </a:xfrm>
            <a:prstGeom prst="ellipse">
              <a:avLst/>
            </a:prstGeom>
            <a:gradFill>
              <a:gsLst>
                <a:gs pos="0">
                  <a:schemeClr val="accent2">
                    <a:tint val="50000"/>
                    <a:satMod val="300000"/>
                    <a:alpha val="45000"/>
                  </a:schemeClr>
                </a:gs>
                <a:gs pos="35000">
                  <a:schemeClr val="accent2">
                    <a:tint val="37000"/>
                    <a:satMod val="300000"/>
                    <a:alpha val="43000"/>
                  </a:schemeClr>
                </a:gs>
                <a:gs pos="100000">
                  <a:schemeClr val="accent2">
                    <a:tint val="15000"/>
                    <a:satMod val="350000"/>
                  </a:schemeClr>
                </a:gs>
              </a:gsLst>
            </a:gradFill>
            <a:ln>
              <a:headEnd/>
              <a:tailEnd/>
            </a:ln>
            <a:extLst/>
          </p:spPr>
          <p:style>
            <a:lnRef idx="1">
              <a:schemeClr val="accent2"/>
            </a:lnRef>
            <a:fillRef idx="2">
              <a:schemeClr val="accent2"/>
            </a:fillRef>
            <a:effectRef idx="1">
              <a:schemeClr val="accent2"/>
            </a:effectRef>
            <a:fontRef idx="minor">
              <a:schemeClr val="dk1"/>
            </a:fontRef>
          </p:style>
          <p:txBody>
            <a:bodyPr wrap="none" anchor="ctr"/>
            <a:lstStyle/>
            <a:p>
              <a:pPr eaLnBrk="0" fontAlgn="auto" hangingPunct="0">
                <a:spcBef>
                  <a:spcPts val="0"/>
                </a:spcBef>
                <a:spcAft>
                  <a:spcPts val="0"/>
                </a:spcAft>
              </a:pPr>
              <a:endParaRPr lang="en-US" sz="1800" dirty="0">
                <a:solidFill>
                  <a:srgbClr val="206228"/>
                </a:solidFill>
              </a:endParaRPr>
            </a:p>
          </p:txBody>
        </p:sp>
        <p:sp>
          <p:nvSpPr>
            <p:cNvPr id="7" name="Oval 5"/>
            <p:cNvSpPr>
              <a:spLocks noChangeArrowheads="1"/>
            </p:cNvSpPr>
            <p:nvPr/>
          </p:nvSpPr>
          <p:spPr bwMode="auto">
            <a:xfrm>
              <a:off x="2743200" y="2149475"/>
              <a:ext cx="2209800" cy="2209800"/>
            </a:xfrm>
            <a:prstGeom prst="ellipse">
              <a:avLst/>
            </a:prstGeom>
            <a:gradFill>
              <a:gsLst>
                <a:gs pos="0">
                  <a:schemeClr val="accent4">
                    <a:tint val="62000"/>
                    <a:satMod val="180000"/>
                    <a:alpha val="52000"/>
                  </a:schemeClr>
                </a:gs>
                <a:gs pos="65000">
                  <a:schemeClr val="accent4">
                    <a:tint val="32000"/>
                    <a:satMod val="250000"/>
                    <a:alpha val="68000"/>
                  </a:schemeClr>
                </a:gs>
                <a:gs pos="100000">
                  <a:schemeClr val="accent4">
                    <a:tint val="23000"/>
                    <a:satMod val="300000"/>
                  </a:schemeClr>
                </a:gs>
              </a:gsLst>
            </a:gradFill>
            <a:ln>
              <a:headEnd/>
              <a:tailEnd/>
            </a:ln>
            <a:extLst/>
          </p:spPr>
          <p:style>
            <a:lnRef idx="1">
              <a:schemeClr val="accent4"/>
            </a:lnRef>
            <a:fillRef idx="2">
              <a:schemeClr val="accent4"/>
            </a:fillRef>
            <a:effectRef idx="1">
              <a:schemeClr val="accent4"/>
            </a:effectRef>
            <a:fontRef idx="minor">
              <a:schemeClr val="dk1"/>
            </a:fontRef>
          </p:style>
          <p:txBody>
            <a:bodyPr wrap="none" anchor="ctr"/>
            <a:lstStyle/>
            <a:p>
              <a:pPr eaLnBrk="0" fontAlgn="auto" hangingPunct="0">
                <a:spcBef>
                  <a:spcPts val="0"/>
                </a:spcBef>
                <a:spcAft>
                  <a:spcPts val="0"/>
                </a:spcAft>
              </a:pPr>
              <a:endParaRPr lang="en-US" sz="1800" dirty="0">
                <a:solidFill>
                  <a:srgbClr val="206228"/>
                </a:solidFill>
              </a:endParaRPr>
            </a:p>
          </p:txBody>
        </p:sp>
        <p:sp>
          <p:nvSpPr>
            <p:cNvPr id="8" name="Text Box 6"/>
            <p:cNvSpPr txBox="1">
              <a:spLocks noChangeArrowheads="1"/>
            </p:cNvSpPr>
            <p:nvPr/>
          </p:nvSpPr>
          <p:spPr bwMode="auto">
            <a:xfrm>
              <a:off x="3783795" y="4920321"/>
              <a:ext cx="1434087"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dirty="0">
                  <a:solidFill>
                    <a:srgbClr val="4F81BD">
                      <a:lumMod val="75000"/>
                    </a:srgbClr>
                  </a:solidFill>
                  <a:latin typeface="Arial" pitchFamily="34" charset="0"/>
                  <a:ea typeface="+mn-ea"/>
                  <a:cs typeface="+mn-cs"/>
                </a:rPr>
                <a:t>SYSTEMS</a:t>
              </a:r>
            </a:p>
          </p:txBody>
        </p:sp>
        <p:sp>
          <p:nvSpPr>
            <p:cNvPr id="9" name="Text Box 7"/>
            <p:cNvSpPr txBox="1">
              <a:spLocks noChangeArrowheads="1"/>
            </p:cNvSpPr>
            <p:nvPr/>
          </p:nvSpPr>
          <p:spPr bwMode="auto">
            <a:xfrm rot="3336112">
              <a:off x="4883315" y="2890722"/>
              <a:ext cx="1928813"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dirty="0">
                  <a:solidFill>
                    <a:srgbClr val="4F81BD">
                      <a:lumMod val="75000"/>
                    </a:srgbClr>
                  </a:solidFill>
                  <a:latin typeface="Arial" pitchFamily="34" charset="0"/>
                  <a:ea typeface="+mn-ea"/>
                  <a:cs typeface="+mn-cs"/>
                </a:rPr>
                <a:t>PRACTICES</a:t>
              </a:r>
            </a:p>
          </p:txBody>
        </p:sp>
        <p:sp>
          <p:nvSpPr>
            <p:cNvPr id="10" name="Text Box 8"/>
            <p:cNvSpPr txBox="1">
              <a:spLocks noChangeArrowheads="1"/>
            </p:cNvSpPr>
            <p:nvPr/>
          </p:nvSpPr>
          <p:spPr bwMode="auto">
            <a:xfrm rot="18435535">
              <a:off x="2885030" y="2669965"/>
              <a:ext cx="862397"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dirty="0">
                  <a:solidFill>
                    <a:srgbClr val="4F81BD">
                      <a:lumMod val="75000"/>
                    </a:srgbClr>
                  </a:solidFill>
                  <a:latin typeface="Arial" pitchFamily="34" charset="0"/>
                  <a:ea typeface="+mn-ea"/>
                  <a:cs typeface="+mn-cs"/>
                </a:rPr>
                <a:t>DATA</a:t>
              </a:r>
            </a:p>
          </p:txBody>
        </p:sp>
        <p:sp>
          <p:nvSpPr>
            <p:cNvPr id="11" name="Text Box 9"/>
            <p:cNvSpPr txBox="1">
              <a:spLocks noChangeArrowheads="1"/>
            </p:cNvSpPr>
            <p:nvPr/>
          </p:nvSpPr>
          <p:spPr bwMode="auto">
            <a:xfrm>
              <a:off x="2910345" y="5782760"/>
              <a:ext cx="3414254" cy="34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ts val="0"/>
                </a:spcBef>
                <a:spcAft>
                  <a:spcPts val="0"/>
                </a:spcAft>
              </a:pPr>
              <a:r>
                <a:rPr lang="en-US" sz="2000" b="1" dirty="0" smtClean="0">
                  <a:solidFill>
                    <a:srgbClr val="206228"/>
                  </a:solidFill>
                  <a:latin typeface="Arial" pitchFamily="34" charset="0"/>
                  <a:ea typeface="+mn-ea"/>
                  <a:cs typeface="+mn-cs"/>
                </a:rPr>
                <a:t>Supporting Staff </a:t>
              </a:r>
              <a:r>
                <a:rPr lang="en-US" sz="2000" b="1" dirty="0">
                  <a:solidFill>
                    <a:srgbClr val="206228"/>
                  </a:solidFill>
                  <a:latin typeface="Arial" pitchFamily="34" charset="0"/>
                  <a:ea typeface="+mn-ea"/>
                  <a:cs typeface="+mn-cs"/>
                </a:rPr>
                <a:t>Behavior</a:t>
              </a:r>
            </a:p>
          </p:txBody>
        </p:sp>
        <p:sp>
          <p:nvSpPr>
            <p:cNvPr id="12" name="Text Box 10"/>
            <p:cNvSpPr txBox="1">
              <a:spLocks noChangeArrowheads="1"/>
            </p:cNvSpPr>
            <p:nvPr/>
          </p:nvSpPr>
          <p:spPr bwMode="auto">
            <a:xfrm>
              <a:off x="1009954" y="2323476"/>
              <a:ext cx="17795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ts val="0"/>
                </a:spcBef>
                <a:spcAft>
                  <a:spcPts val="0"/>
                </a:spcAft>
              </a:pPr>
              <a:r>
                <a:rPr lang="en-US" sz="2000" b="1" dirty="0">
                  <a:solidFill>
                    <a:srgbClr val="206228"/>
                  </a:solidFill>
                  <a:latin typeface="Arial" pitchFamily="34" charset="0"/>
                  <a:ea typeface="+mn-ea"/>
                  <a:cs typeface="+mn-cs"/>
                </a:rPr>
                <a:t>Supporting</a:t>
              </a:r>
            </a:p>
            <a:p>
              <a:pPr algn="ctr" fontAlgn="auto">
                <a:spcBef>
                  <a:spcPts val="0"/>
                </a:spcBef>
                <a:spcAft>
                  <a:spcPts val="0"/>
                </a:spcAft>
              </a:pPr>
              <a:r>
                <a:rPr lang="en-US" sz="2000" b="1" dirty="0">
                  <a:solidFill>
                    <a:srgbClr val="206228"/>
                  </a:solidFill>
                  <a:latin typeface="Arial" pitchFamily="34" charset="0"/>
                  <a:ea typeface="+mn-ea"/>
                  <a:cs typeface="+mn-cs"/>
                </a:rPr>
                <a:t>Decision</a:t>
              </a:r>
            </a:p>
            <a:p>
              <a:pPr algn="ctr" fontAlgn="auto">
                <a:spcBef>
                  <a:spcPts val="0"/>
                </a:spcBef>
                <a:spcAft>
                  <a:spcPts val="0"/>
                </a:spcAft>
              </a:pPr>
              <a:r>
                <a:rPr lang="en-US" sz="2000" b="1" dirty="0">
                  <a:solidFill>
                    <a:srgbClr val="206228"/>
                  </a:solidFill>
                  <a:latin typeface="Arial" pitchFamily="34" charset="0"/>
                  <a:ea typeface="+mn-ea"/>
                  <a:cs typeface="+mn-cs"/>
                </a:rPr>
                <a:t>Making</a:t>
              </a:r>
            </a:p>
          </p:txBody>
        </p:sp>
        <p:sp>
          <p:nvSpPr>
            <p:cNvPr id="13" name="Text Box 11"/>
            <p:cNvSpPr txBox="1">
              <a:spLocks noChangeArrowheads="1"/>
            </p:cNvSpPr>
            <p:nvPr/>
          </p:nvSpPr>
          <p:spPr bwMode="auto">
            <a:xfrm>
              <a:off x="6450825" y="2497571"/>
              <a:ext cx="1427685" cy="88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ts val="0"/>
                </a:spcBef>
                <a:spcAft>
                  <a:spcPts val="0"/>
                </a:spcAft>
              </a:pPr>
              <a:r>
                <a:rPr lang="en-US" sz="2000" b="1" dirty="0">
                  <a:solidFill>
                    <a:srgbClr val="206228"/>
                  </a:solidFill>
                  <a:latin typeface="Arial" pitchFamily="34" charset="0"/>
                  <a:ea typeface="+mn-ea"/>
                  <a:cs typeface="+mn-cs"/>
                </a:rPr>
                <a:t>Supporting</a:t>
              </a:r>
            </a:p>
            <a:p>
              <a:pPr algn="ctr" fontAlgn="auto">
                <a:spcBef>
                  <a:spcPts val="0"/>
                </a:spcBef>
                <a:spcAft>
                  <a:spcPts val="0"/>
                </a:spcAft>
              </a:pPr>
              <a:r>
                <a:rPr lang="en-US" sz="2000" b="1" dirty="0">
                  <a:solidFill>
                    <a:srgbClr val="206228"/>
                  </a:solidFill>
                  <a:latin typeface="Arial" pitchFamily="34" charset="0"/>
                  <a:ea typeface="+mn-ea"/>
                  <a:cs typeface="+mn-cs"/>
                </a:rPr>
                <a:t>Student Behavior</a:t>
              </a:r>
            </a:p>
          </p:txBody>
        </p:sp>
        <p:sp>
          <p:nvSpPr>
            <p:cNvPr id="15" name="Text Box 13"/>
            <p:cNvSpPr txBox="1">
              <a:spLocks noChangeArrowheads="1"/>
            </p:cNvSpPr>
            <p:nvPr/>
          </p:nvSpPr>
          <p:spPr bwMode="auto">
            <a:xfrm>
              <a:off x="3734047" y="1489912"/>
              <a:ext cx="1700842" cy="4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dirty="0">
                  <a:solidFill>
                    <a:srgbClr val="4F81BD">
                      <a:lumMod val="75000"/>
                    </a:srgbClr>
                  </a:solidFill>
                  <a:latin typeface="Arial" pitchFamily="34" charset="0"/>
                  <a:ea typeface="+mn-ea"/>
                  <a:cs typeface="+mn-cs"/>
                </a:rPr>
                <a:t>OUTCOMES</a:t>
              </a:r>
            </a:p>
          </p:txBody>
        </p:sp>
        <p:cxnSp>
          <p:nvCxnSpPr>
            <p:cNvPr id="18" name="Straight Arrow Connector 17"/>
            <p:cNvCxnSpPr>
              <a:cxnSpLocks noChangeShapeType="1"/>
            </p:cNvCxnSpPr>
            <p:nvPr/>
          </p:nvCxnSpPr>
          <p:spPr bwMode="auto">
            <a:xfrm flipV="1">
              <a:off x="2286471" y="3273096"/>
              <a:ext cx="766718" cy="439310"/>
            </a:xfrm>
            <a:prstGeom prst="straightConnector1">
              <a:avLst/>
            </a:prstGeom>
            <a:ln>
              <a:headEnd/>
              <a:tailEnd type="arrow" w="med" len="med"/>
            </a:ln>
            <a:extLst/>
          </p:spPr>
          <p:style>
            <a:lnRef idx="2">
              <a:schemeClr val="accent2"/>
            </a:lnRef>
            <a:fillRef idx="0">
              <a:schemeClr val="accent2"/>
            </a:fillRef>
            <a:effectRef idx="1">
              <a:schemeClr val="accent2"/>
            </a:effectRef>
            <a:fontRef idx="minor">
              <a:schemeClr val="tx1"/>
            </a:fontRef>
          </p:style>
        </p:cxnSp>
        <p:pic>
          <p:nvPicPr>
            <p:cNvPr id="5122" name="Picture 2" descr="\\home.uoecs.org@SSL\DavWWWRoot\Communications\Logos\Application Logos\SWIS\Color Logo\SWIS Logo COLO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043" y="3469655"/>
              <a:ext cx="1779588" cy="70088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 Box 14"/>
          <p:cNvSpPr txBox="1">
            <a:spLocks noChangeArrowheads="1"/>
          </p:cNvSpPr>
          <p:nvPr/>
        </p:nvSpPr>
        <p:spPr bwMode="auto">
          <a:xfrm>
            <a:off x="2238171" y="1752600"/>
            <a:ext cx="5229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ts val="0"/>
              </a:spcBef>
              <a:spcAft>
                <a:spcPts val="0"/>
              </a:spcAft>
            </a:pPr>
            <a:r>
              <a:rPr lang="en-US" sz="1600" b="1" dirty="0">
                <a:solidFill>
                  <a:srgbClr val="206228"/>
                </a:solidFill>
                <a:latin typeface="Arial" pitchFamily="34" charset="0"/>
                <a:ea typeface="+mn-ea"/>
                <a:cs typeface="+mn-cs"/>
              </a:rPr>
              <a:t>Social Competence &amp; Academic Achievement</a:t>
            </a:r>
          </a:p>
        </p:txBody>
      </p:sp>
      <p:sp>
        <p:nvSpPr>
          <p:cNvPr id="3" name="Title 2"/>
          <p:cNvSpPr>
            <a:spLocks noGrp="1"/>
          </p:cNvSpPr>
          <p:nvPr>
            <p:ph type="title"/>
          </p:nvPr>
        </p:nvSpPr>
        <p:spPr>
          <a:xfrm>
            <a:off x="-47034" y="304800"/>
            <a:ext cx="8229600" cy="1143000"/>
          </a:xfrm>
        </p:spPr>
        <p:txBody>
          <a:bodyPr>
            <a:normAutofit/>
          </a:bodyPr>
          <a:lstStyle/>
          <a:p>
            <a:pPr indent="168275"/>
            <a:r>
              <a:rPr lang="en-US" sz="4200" dirty="0" smtClean="0"/>
              <a:t>SWIS &amp; Systems Change</a:t>
            </a:r>
            <a:endParaRPr lang="en-US" sz="4200" dirty="0"/>
          </a:p>
        </p:txBody>
      </p:sp>
    </p:spTree>
    <p:extLst>
      <p:ext uri="{BB962C8B-B14F-4D97-AF65-F5344CB8AC3E}">
        <p14:creationId xmlns:p14="http://schemas.microsoft.com/office/powerpoint/2010/main" val="1825544867"/>
      </p:ext>
    </p:extLst>
  </p:cSld>
  <p:clrMapOvr>
    <a:masterClrMapping/>
  </p:clrMapOvr>
  <p:transition spd="slow">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610600" cy="1371600"/>
          </a:xfrm>
        </p:spPr>
        <p:txBody>
          <a:bodyPr>
            <a:noAutofit/>
          </a:bodyPr>
          <a:lstStyle/>
          <a:p>
            <a:pPr indent="0"/>
            <a:r>
              <a:rPr lang="en-US" sz="4300" dirty="0"/>
              <a:t>What is the </a:t>
            </a:r>
            <a:r>
              <a:rPr lang="en-US" sz="4300" dirty="0" smtClean="0"/>
              <a:t>School-Wide </a:t>
            </a:r>
            <a:r>
              <a:rPr lang="en-US" sz="4300" dirty="0"/>
              <a:t>Information System (SWIS)? </a:t>
            </a:r>
          </a:p>
        </p:txBody>
      </p:sp>
      <p:sp>
        <p:nvSpPr>
          <p:cNvPr id="3" name="Content Placeholder 2"/>
          <p:cNvSpPr>
            <a:spLocks noGrp="1"/>
          </p:cNvSpPr>
          <p:nvPr>
            <p:ph idx="1"/>
          </p:nvPr>
        </p:nvSpPr>
        <p:spPr>
          <a:xfrm>
            <a:off x="304800" y="2438400"/>
            <a:ext cx="8382000" cy="3102388"/>
          </a:xfrm>
        </p:spPr>
        <p:txBody>
          <a:bodyPr>
            <a:normAutofit fontScale="92500"/>
          </a:bodyPr>
          <a:lstStyle/>
          <a:p>
            <a:r>
              <a:rPr lang="en-US" dirty="0"/>
              <a:t>The School-Wide Information System (SWIS) is a </a:t>
            </a:r>
            <a:r>
              <a:rPr lang="en-US" dirty="0">
                <a:solidFill>
                  <a:schemeClr val="accent1">
                    <a:lumMod val="75000"/>
                  </a:schemeClr>
                </a:solidFill>
              </a:rPr>
              <a:t>web-based </a:t>
            </a:r>
            <a:r>
              <a:rPr lang="en-US" dirty="0" smtClean="0">
                <a:solidFill>
                  <a:schemeClr val="accent1">
                    <a:lumMod val="75000"/>
                  </a:schemeClr>
                </a:solidFill>
              </a:rPr>
              <a:t>decision system </a:t>
            </a:r>
            <a:r>
              <a:rPr lang="en-US" dirty="0"/>
              <a:t>used to improve </a:t>
            </a:r>
            <a:r>
              <a:rPr lang="en-US" dirty="0" smtClean="0"/>
              <a:t>behavior </a:t>
            </a:r>
            <a:r>
              <a:rPr lang="en-US" dirty="0"/>
              <a:t>support in schools and other educational facilities by providing school personnel with accurate, timely, and practical information for making decisions about </a:t>
            </a:r>
            <a:r>
              <a:rPr lang="en-US" dirty="0" smtClean="0"/>
              <a:t>school environments. </a:t>
            </a:r>
            <a:endParaRPr lang="en-US" dirty="0"/>
          </a:p>
        </p:txBody>
      </p:sp>
      <p:pic>
        <p:nvPicPr>
          <p:cNvPr id="1026" name="Picture 2" descr="C:\Users\kconley1\Google Drive\Current Projects\2015 SWIS Suite Facilitator Guide\ELO sta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16562">
            <a:off x="7889872" y="77387"/>
            <a:ext cx="1066732" cy="100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276659"/>
      </p:ext>
    </p:extLst>
  </p:cSld>
  <p:clrMapOvr>
    <a:masterClrMapping/>
  </p:clrMapOvr>
  <p:transition spd="slow">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1143000"/>
          </a:xfrm>
        </p:spPr>
        <p:txBody>
          <a:bodyPr/>
          <a:lstStyle/>
          <a:p>
            <a:r>
              <a:rPr lang="en-US" dirty="0" smtClean="0"/>
              <a:t>Three Components of SWIS</a:t>
            </a:r>
            <a:endParaRPr lang="en-US" dirty="0"/>
          </a:p>
        </p:txBody>
      </p:sp>
      <p:sp>
        <p:nvSpPr>
          <p:cNvPr id="4" name="Content Placeholder 3"/>
          <p:cNvSpPr>
            <a:spLocks noGrp="1"/>
          </p:cNvSpPr>
          <p:nvPr>
            <p:ph idx="1"/>
          </p:nvPr>
        </p:nvSpPr>
        <p:spPr>
          <a:xfrm>
            <a:off x="228600" y="1600200"/>
            <a:ext cx="8763000" cy="5102935"/>
          </a:xfrm>
        </p:spPr>
        <p:txBody>
          <a:bodyPr>
            <a:normAutofit fontScale="85000" lnSpcReduction="10000"/>
          </a:bodyPr>
          <a:lstStyle/>
          <a:p>
            <a:pPr marL="514350" indent="-514350">
              <a:lnSpc>
                <a:spcPct val="120000"/>
              </a:lnSpc>
              <a:spcBef>
                <a:spcPts val="600"/>
              </a:spcBef>
              <a:buFont typeface="+mj-lt"/>
              <a:buAutoNum type="arabicPeriod"/>
            </a:pPr>
            <a:r>
              <a:rPr lang="en-US" dirty="0">
                <a:solidFill>
                  <a:schemeClr val="accent1">
                    <a:lumMod val="75000"/>
                  </a:schemeClr>
                </a:solidFill>
              </a:rPr>
              <a:t>Computer Application</a:t>
            </a:r>
          </a:p>
          <a:p>
            <a:pPr lvl="1">
              <a:lnSpc>
                <a:spcPct val="120000"/>
              </a:lnSpc>
              <a:spcBef>
                <a:spcPts val="600"/>
              </a:spcBef>
              <a:buFont typeface="Courier New" panose="02070309020205020404" pitchFamily="49" charset="0"/>
              <a:buChar char="o"/>
            </a:pPr>
            <a:r>
              <a:rPr lang="en-US" dirty="0" smtClean="0"/>
              <a:t>Web-based technology that is secure, subscription-based, and continuously available for </a:t>
            </a:r>
            <a:r>
              <a:rPr lang="en-US" dirty="0"/>
              <a:t>e</a:t>
            </a:r>
            <a:r>
              <a:rPr lang="en-US" dirty="0" smtClean="0"/>
              <a:t>ntry</a:t>
            </a:r>
            <a:r>
              <a:rPr lang="en-US" dirty="0"/>
              <a:t>, management, and reporting of data</a:t>
            </a:r>
          </a:p>
          <a:p>
            <a:pPr marL="514350" indent="-514350">
              <a:lnSpc>
                <a:spcPct val="120000"/>
              </a:lnSpc>
              <a:spcBef>
                <a:spcPts val="600"/>
              </a:spcBef>
              <a:buFont typeface="+mj-lt"/>
              <a:buAutoNum type="arabicPeriod"/>
            </a:pPr>
            <a:r>
              <a:rPr lang="en-US" dirty="0" smtClean="0">
                <a:solidFill>
                  <a:schemeClr val="accent1">
                    <a:lumMod val="75000"/>
                  </a:schemeClr>
                </a:solidFill>
              </a:rPr>
              <a:t>Data Collection System</a:t>
            </a:r>
          </a:p>
          <a:p>
            <a:pPr lvl="1">
              <a:lnSpc>
                <a:spcPct val="120000"/>
              </a:lnSpc>
              <a:spcBef>
                <a:spcPts val="600"/>
              </a:spcBef>
              <a:buFont typeface="Courier New" panose="02070309020205020404" pitchFamily="49" charset="0"/>
              <a:buChar char="o"/>
            </a:pPr>
            <a:r>
              <a:rPr lang="en-US" dirty="0" smtClean="0"/>
              <a:t>Practices and resources to support collection and organization of data (e.g., documentation, staff, time, training)</a:t>
            </a:r>
          </a:p>
          <a:p>
            <a:pPr marL="514350" indent="-514350">
              <a:lnSpc>
                <a:spcPct val="120000"/>
              </a:lnSpc>
              <a:spcBef>
                <a:spcPts val="600"/>
              </a:spcBef>
              <a:buFont typeface="+mj-lt"/>
              <a:buAutoNum type="arabicPeriod"/>
            </a:pPr>
            <a:r>
              <a:rPr lang="en-US" dirty="0" smtClean="0">
                <a:solidFill>
                  <a:schemeClr val="accent1">
                    <a:lumMod val="75000"/>
                  </a:schemeClr>
                </a:solidFill>
              </a:rPr>
              <a:t>Decision </a:t>
            </a:r>
            <a:r>
              <a:rPr lang="en-US" dirty="0">
                <a:solidFill>
                  <a:schemeClr val="accent1">
                    <a:lumMod val="75000"/>
                  </a:schemeClr>
                </a:solidFill>
              </a:rPr>
              <a:t>System</a:t>
            </a:r>
          </a:p>
          <a:p>
            <a:pPr lvl="1">
              <a:lnSpc>
                <a:spcPct val="120000"/>
              </a:lnSpc>
              <a:spcBef>
                <a:spcPts val="600"/>
              </a:spcBef>
              <a:buFont typeface="Courier New" panose="02070309020205020404" pitchFamily="49" charset="0"/>
              <a:buChar char="o"/>
            </a:pPr>
            <a:r>
              <a:rPr lang="en-US" dirty="0"/>
              <a:t>Practices and resources </a:t>
            </a:r>
            <a:r>
              <a:rPr lang="en-US" dirty="0" smtClean="0"/>
              <a:t>to support team-based analysis of data for continuous quality improvement (e.g., documentation, team agreements, problem-solving routines)</a:t>
            </a:r>
            <a:endParaRPr lang="en-US" dirty="0"/>
          </a:p>
        </p:txBody>
      </p:sp>
      <p:pic>
        <p:nvPicPr>
          <p:cNvPr id="5" name="Picture 2" descr="C:\Users\kconley1\Google Drive\Current Projects\2015 SWIS Suite Facilitator Guide\ELO sta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16562">
            <a:off x="7889872" y="77387"/>
            <a:ext cx="1066732" cy="100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23007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8" y="380999"/>
            <a:ext cx="8229600" cy="1143000"/>
          </a:xfrm>
        </p:spPr>
        <p:txBody>
          <a:bodyPr>
            <a:normAutofit fontScale="90000"/>
          </a:bodyPr>
          <a:lstStyle/>
          <a:p>
            <a:r>
              <a:rPr lang="en-US" dirty="0" smtClean="0"/>
              <a:t>Continuous Quality Improvement</a:t>
            </a:r>
            <a:endParaRPr lang="en-US" dirty="0"/>
          </a:p>
        </p:txBody>
      </p:sp>
      <p:sp>
        <p:nvSpPr>
          <p:cNvPr id="9" name="Rectangle 8"/>
          <p:cNvSpPr/>
          <p:nvPr/>
        </p:nvSpPr>
        <p:spPr>
          <a:xfrm rot="20038151">
            <a:off x="3137151" y="3318781"/>
            <a:ext cx="2838662" cy="1569660"/>
          </a:xfrm>
          <a:prstGeom prst="rect">
            <a:avLst/>
          </a:prstGeom>
          <a:noFill/>
        </p:spPr>
        <p:txBody>
          <a:bodyPr wrap="none" lIns="91440" tIns="45720" rIns="91440" bIns="45720">
            <a:spAutoFit/>
          </a:bodyPr>
          <a:lstStyle/>
          <a:p>
            <a:pPr algn="ctr" fontAlgn="auto">
              <a:spcBef>
                <a:spcPts val="0"/>
              </a:spcBef>
              <a:spcAft>
                <a:spcPts val="0"/>
              </a:spcAft>
            </a:pPr>
            <a:r>
              <a:rPr lang="en-US" sz="9600" b="1" dirty="0" smtClean="0">
                <a:ln w="1905"/>
                <a:solidFill>
                  <a:prstClr val="black">
                    <a:lumMod val="85000"/>
                    <a:lumOff val="15000"/>
                  </a:prstClr>
                </a:solidFill>
                <a:effectLst>
                  <a:innerShdw blurRad="69850" dist="43180" dir="5400000">
                    <a:srgbClr val="000000">
                      <a:alpha val="65000"/>
                    </a:srgbClr>
                  </a:innerShdw>
                </a:effectLst>
                <a:latin typeface="Calibri"/>
                <a:ea typeface="+mn-ea"/>
                <a:cs typeface="+mn-cs"/>
              </a:rPr>
              <a:t>DATA</a:t>
            </a:r>
            <a:endParaRPr lang="en-US" sz="9600" b="1" dirty="0">
              <a:ln w="1905"/>
              <a:solidFill>
                <a:prstClr val="black">
                  <a:lumMod val="85000"/>
                  <a:lumOff val="15000"/>
                </a:prstClr>
              </a:solidFill>
              <a:effectLst>
                <a:innerShdw blurRad="69850" dist="43180" dir="5400000">
                  <a:srgbClr val="000000">
                    <a:alpha val="65000"/>
                  </a:srgbClr>
                </a:innerShdw>
              </a:effectLst>
              <a:latin typeface="Calibri"/>
              <a:ea typeface="+mn-ea"/>
              <a:cs typeface="+mn-cs"/>
            </a:endParaRPr>
          </a:p>
        </p:txBody>
      </p:sp>
      <p:grpSp>
        <p:nvGrpSpPr>
          <p:cNvPr id="23" name="Group 22"/>
          <p:cNvGrpSpPr/>
          <p:nvPr/>
        </p:nvGrpSpPr>
        <p:grpSpPr>
          <a:xfrm>
            <a:off x="4777955" y="1371617"/>
            <a:ext cx="4361715" cy="830997"/>
            <a:chOff x="4477485" y="1371617"/>
            <a:chExt cx="4361715" cy="830997"/>
          </a:xfrm>
        </p:grpSpPr>
        <p:sp>
          <p:nvSpPr>
            <p:cNvPr id="11" name="TextBox 10"/>
            <p:cNvSpPr txBox="1"/>
            <p:nvPr/>
          </p:nvSpPr>
          <p:spPr>
            <a:xfrm>
              <a:off x="6019800" y="1371617"/>
              <a:ext cx="2819400" cy="830997"/>
            </a:xfrm>
            <a:prstGeom prst="rect">
              <a:avLst/>
            </a:prstGeom>
            <a:noFill/>
          </p:spPr>
          <p:txBody>
            <a:bodyPr wrap="square" rtlCol="0">
              <a:spAutoFit/>
            </a:bodyPr>
            <a:lstStyle/>
            <a:p>
              <a:pPr fontAlgn="auto">
                <a:spcBef>
                  <a:spcPts val="0"/>
                </a:spcBef>
                <a:spcAft>
                  <a:spcPts val="0"/>
                </a:spcAft>
              </a:pPr>
              <a:r>
                <a:rPr lang="en-US" dirty="0" smtClean="0">
                  <a:solidFill>
                    <a:prstClr val="black">
                      <a:lumMod val="85000"/>
                      <a:lumOff val="15000"/>
                    </a:prstClr>
                  </a:solidFill>
                  <a:latin typeface="Calibri"/>
                  <a:ea typeface="+mn-ea"/>
                  <a:cs typeface="+mn-cs"/>
                </a:rPr>
                <a:t>Identify problems with precision</a:t>
              </a:r>
            </a:p>
          </p:txBody>
        </p:sp>
        <p:sp>
          <p:nvSpPr>
            <p:cNvPr id="10" name="Right Arrow 9"/>
            <p:cNvSpPr/>
            <p:nvPr/>
          </p:nvSpPr>
          <p:spPr>
            <a:xfrm>
              <a:off x="4477485" y="1613663"/>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grpSp>
      <p:grpSp>
        <p:nvGrpSpPr>
          <p:cNvPr id="24" name="Group 23"/>
          <p:cNvGrpSpPr/>
          <p:nvPr/>
        </p:nvGrpSpPr>
        <p:grpSpPr>
          <a:xfrm>
            <a:off x="6163410" y="3242505"/>
            <a:ext cx="3361590" cy="830997"/>
            <a:chOff x="5862940" y="3242505"/>
            <a:chExt cx="3361590" cy="830997"/>
          </a:xfrm>
        </p:grpSpPr>
        <p:sp>
          <p:nvSpPr>
            <p:cNvPr id="13" name="TextBox 12"/>
            <p:cNvSpPr txBox="1"/>
            <p:nvPr/>
          </p:nvSpPr>
          <p:spPr>
            <a:xfrm>
              <a:off x="7395730" y="3242505"/>
              <a:ext cx="1828800" cy="830997"/>
            </a:xfrm>
            <a:prstGeom prst="rect">
              <a:avLst/>
            </a:prstGeom>
            <a:noFill/>
          </p:spPr>
          <p:txBody>
            <a:bodyPr wrap="square" rtlCol="0">
              <a:spAutoFit/>
            </a:bodyPr>
            <a:lstStyle/>
            <a:p>
              <a:pPr fontAlgn="auto">
                <a:spcBef>
                  <a:spcPts val="0"/>
                </a:spcBef>
                <a:spcAft>
                  <a:spcPts val="0"/>
                </a:spcAft>
              </a:pPr>
              <a:r>
                <a:rPr lang="en-US" dirty="0" smtClean="0">
                  <a:solidFill>
                    <a:prstClr val="black">
                      <a:lumMod val="85000"/>
                      <a:lumOff val="15000"/>
                    </a:prstClr>
                  </a:solidFill>
                  <a:latin typeface="Calibri"/>
                  <a:ea typeface="+mn-ea"/>
                  <a:cs typeface="+mn-cs"/>
                </a:rPr>
                <a:t>Establish goal(s)</a:t>
              </a:r>
            </a:p>
          </p:txBody>
        </p:sp>
        <p:sp>
          <p:nvSpPr>
            <p:cNvPr id="14" name="Right Arrow 13"/>
            <p:cNvSpPr/>
            <p:nvPr/>
          </p:nvSpPr>
          <p:spPr>
            <a:xfrm>
              <a:off x="5862940" y="3484551"/>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grpSp>
      <p:grpSp>
        <p:nvGrpSpPr>
          <p:cNvPr id="25" name="Group 24"/>
          <p:cNvGrpSpPr/>
          <p:nvPr/>
        </p:nvGrpSpPr>
        <p:grpSpPr>
          <a:xfrm>
            <a:off x="6015470" y="4842754"/>
            <a:ext cx="3390165" cy="830997"/>
            <a:chOff x="5715000" y="4842754"/>
            <a:chExt cx="3390165" cy="830997"/>
          </a:xfrm>
        </p:grpSpPr>
        <p:sp>
          <p:nvSpPr>
            <p:cNvPr id="15" name="Right Arrow 14"/>
            <p:cNvSpPr/>
            <p:nvPr/>
          </p:nvSpPr>
          <p:spPr>
            <a:xfrm>
              <a:off x="5715000" y="5084800"/>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sp>
          <p:nvSpPr>
            <p:cNvPr id="16" name="TextBox 15"/>
            <p:cNvSpPr txBox="1"/>
            <p:nvPr/>
          </p:nvSpPr>
          <p:spPr>
            <a:xfrm>
              <a:off x="7276365" y="4842754"/>
              <a:ext cx="1828800" cy="830997"/>
            </a:xfrm>
            <a:prstGeom prst="rect">
              <a:avLst/>
            </a:prstGeom>
            <a:noFill/>
          </p:spPr>
          <p:txBody>
            <a:bodyPr wrap="square" rtlCol="0">
              <a:spAutoFit/>
            </a:bodyPr>
            <a:lstStyle/>
            <a:p>
              <a:pPr fontAlgn="auto">
                <a:spcBef>
                  <a:spcPts val="0"/>
                </a:spcBef>
                <a:spcAft>
                  <a:spcPts val="0"/>
                </a:spcAft>
              </a:pPr>
              <a:r>
                <a:rPr lang="en-US" dirty="0" smtClean="0">
                  <a:solidFill>
                    <a:prstClr val="black">
                      <a:lumMod val="85000"/>
                      <a:lumOff val="15000"/>
                    </a:prstClr>
                  </a:solidFill>
                  <a:latin typeface="Calibri"/>
                  <a:ea typeface="+mn-ea"/>
                  <a:cs typeface="+mn-cs"/>
                </a:rPr>
                <a:t>Develop solution(s)</a:t>
              </a:r>
            </a:p>
          </p:txBody>
        </p:sp>
      </p:grpSp>
      <p:grpSp>
        <p:nvGrpSpPr>
          <p:cNvPr id="26" name="Group 25"/>
          <p:cNvGrpSpPr/>
          <p:nvPr/>
        </p:nvGrpSpPr>
        <p:grpSpPr>
          <a:xfrm>
            <a:off x="317818" y="5410200"/>
            <a:ext cx="3125167" cy="1200329"/>
            <a:chOff x="17348" y="5410200"/>
            <a:chExt cx="3125167" cy="1200329"/>
          </a:xfrm>
        </p:grpSpPr>
        <p:sp>
          <p:nvSpPr>
            <p:cNvPr id="17" name="Right Arrow 16"/>
            <p:cNvSpPr/>
            <p:nvPr/>
          </p:nvSpPr>
          <p:spPr>
            <a:xfrm rot="10800000">
              <a:off x="1600200" y="5500297"/>
              <a:ext cx="1542315"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sp>
          <p:nvSpPr>
            <p:cNvPr id="18" name="TextBox 17"/>
            <p:cNvSpPr txBox="1"/>
            <p:nvPr/>
          </p:nvSpPr>
          <p:spPr>
            <a:xfrm>
              <a:off x="17348" y="5410200"/>
              <a:ext cx="2882582" cy="1200329"/>
            </a:xfrm>
            <a:prstGeom prst="rect">
              <a:avLst/>
            </a:prstGeom>
            <a:noFill/>
          </p:spPr>
          <p:txBody>
            <a:bodyPr wrap="square" rtlCol="0">
              <a:spAutoFit/>
            </a:bodyPr>
            <a:lstStyle/>
            <a:p>
              <a:pPr fontAlgn="auto">
                <a:spcBef>
                  <a:spcPts val="0"/>
                </a:spcBef>
                <a:spcAft>
                  <a:spcPts val="0"/>
                </a:spcAft>
              </a:pPr>
              <a:r>
                <a:rPr lang="en-US" dirty="0" smtClean="0">
                  <a:solidFill>
                    <a:prstClr val="black">
                      <a:lumMod val="85000"/>
                      <a:lumOff val="15000"/>
                    </a:prstClr>
                  </a:solidFill>
                  <a:latin typeface="Calibri"/>
                  <a:ea typeface="+mn-ea"/>
                  <a:cs typeface="+mn-cs"/>
                </a:rPr>
                <a:t>Implement solution(s) with integrity and fidelity</a:t>
              </a:r>
            </a:p>
          </p:txBody>
        </p:sp>
      </p:grpSp>
      <p:grpSp>
        <p:nvGrpSpPr>
          <p:cNvPr id="27" name="Group 26"/>
          <p:cNvGrpSpPr/>
          <p:nvPr/>
        </p:nvGrpSpPr>
        <p:grpSpPr>
          <a:xfrm>
            <a:off x="152401" y="3048000"/>
            <a:ext cx="2820211" cy="1569660"/>
            <a:chOff x="-148069" y="3048000"/>
            <a:chExt cx="2820211" cy="1569660"/>
          </a:xfrm>
        </p:grpSpPr>
        <p:sp>
          <p:nvSpPr>
            <p:cNvPr id="19" name="Right Arrow 18"/>
            <p:cNvSpPr/>
            <p:nvPr/>
          </p:nvSpPr>
          <p:spPr>
            <a:xfrm rot="10800000">
              <a:off x="1295399" y="3483404"/>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sp>
          <p:nvSpPr>
            <p:cNvPr id="20" name="TextBox 19"/>
            <p:cNvSpPr txBox="1"/>
            <p:nvPr/>
          </p:nvSpPr>
          <p:spPr>
            <a:xfrm>
              <a:off x="-148069" y="3048000"/>
              <a:ext cx="1824470" cy="1569660"/>
            </a:xfrm>
            <a:prstGeom prst="rect">
              <a:avLst/>
            </a:prstGeom>
            <a:noFill/>
          </p:spPr>
          <p:txBody>
            <a:bodyPr wrap="square" rtlCol="0">
              <a:spAutoFit/>
            </a:bodyPr>
            <a:lstStyle/>
            <a:p>
              <a:pPr fontAlgn="auto">
                <a:spcBef>
                  <a:spcPts val="0"/>
                </a:spcBef>
                <a:spcAft>
                  <a:spcPts val="0"/>
                </a:spcAft>
              </a:pPr>
              <a:r>
                <a:rPr lang="en-US" dirty="0" smtClean="0">
                  <a:solidFill>
                    <a:prstClr val="black">
                      <a:lumMod val="85000"/>
                      <a:lumOff val="15000"/>
                    </a:prstClr>
                  </a:solidFill>
                  <a:latin typeface="Calibri"/>
                  <a:ea typeface="+mn-ea"/>
                  <a:cs typeface="+mn-cs"/>
                </a:rPr>
                <a:t>Monitor outcomes and compare </a:t>
              </a:r>
            </a:p>
            <a:p>
              <a:pPr fontAlgn="auto">
                <a:spcBef>
                  <a:spcPts val="0"/>
                </a:spcBef>
                <a:spcAft>
                  <a:spcPts val="0"/>
                </a:spcAft>
              </a:pPr>
              <a:r>
                <a:rPr lang="en-US" dirty="0" smtClean="0">
                  <a:solidFill>
                    <a:prstClr val="black">
                      <a:lumMod val="85000"/>
                      <a:lumOff val="15000"/>
                    </a:prstClr>
                  </a:solidFill>
                  <a:latin typeface="Calibri"/>
                  <a:ea typeface="+mn-ea"/>
                  <a:cs typeface="+mn-cs"/>
                </a:rPr>
                <a:t>to goal(s)</a:t>
              </a:r>
            </a:p>
          </p:txBody>
        </p:sp>
      </p:grpSp>
      <p:grpSp>
        <p:nvGrpSpPr>
          <p:cNvPr id="28" name="Group 27"/>
          <p:cNvGrpSpPr/>
          <p:nvPr/>
        </p:nvGrpSpPr>
        <p:grpSpPr>
          <a:xfrm>
            <a:off x="685800" y="1314271"/>
            <a:ext cx="3037555" cy="1333666"/>
            <a:chOff x="385330" y="1314271"/>
            <a:chExt cx="3037555" cy="1333666"/>
          </a:xfrm>
        </p:grpSpPr>
        <p:sp>
          <p:nvSpPr>
            <p:cNvPr id="21" name="Right Arrow 20"/>
            <p:cNvSpPr/>
            <p:nvPr/>
          </p:nvSpPr>
          <p:spPr>
            <a:xfrm rot="13088305">
              <a:off x="2046142" y="2301030"/>
              <a:ext cx="1376743" cy="346907"/>
            </a:xfrm>
            <a:prstGeom prst="rightArrow">
              <a:avLst/>
            </a:prstGeom>
            <a:solidFill>
              <a:schemeClr val="tx1">
                <a:lumMod val="65000"/>
              </a:schemeClr>
            </a:solidFill>
            <a:ln w="12700">
              <a:solidFill>
                <a:schemeClr val="tx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spcBef>
                  <a:spcPts val="0"/>
                </a:spcBef>
                <a:spcAft>
                  <a:spcPts val="0"/>
                </a:spcAft>
              </a:pPr>
              <a:endParaRPr lang="en-US" sz="1800">
                <a:solidFill>
                  <a:prstClr val="black">
                    <a:lumMod val="85000"/>
                    <a:lumOff val="15000"/>
                  </a:prstClr>
                </a:solidFill>
              </a:endParaRPr>
            </a:p>
          </p:txBody>
        </p:sp>
        <p:sp>
          <p:nvSpPr>
            <p:cNvPr id="22" name="TextBox 21"/>
            <p:cNvSpPr txBox="1"/>
            <p:nvPr/>
          </p:nvSpPr>
          <p:spPr>
            <a:xfrm>
              <a:off x="385330" y="1314271"/>
              <a:ext cx="2662669" cy="1200329"/>
            </a:xfrm>
            <a:prstGeom prst="rect">
              <a:avLst/>
            </a:prstGeom>
            <a:noFill/>
          </p:spPr>
          <p:txBody>
            <a:bodyPr wrap="square" rtlCol="0">
              <a:spAutoFit/>
            </a:bodyPr>
            <a:lstStyle/>
            <a:p>
              <a:pPr fontAlgn="auto">
                <a:spcBef>
                  <a:spcPts val="0"/>
                </a:spcBef>
                <a:spcAft>
                  <a:spcPts val="0"/>
                </a:spcAft>
              </a:pPr>
              <a:r>
                <a:rPr lang="en-US" dirty="0" smtClean="0">
                  <a:solidFill>
                    <a:prstClr val="black">
                      <a:lumMod val="85000"/>
                      <a:lumOff val="15000"/>
                    </a:prstClr>
                  </a:solidFill>
                  <a:latin typeface="Calibri"/>
                  <a:ea typeface="+mn-ea"/>
                  <a:cs typeface="+mn-cs"/>
                </a:rPr>
                <a:t>Reassess and revise solution(s) as needed</a:t>
              </a:r>
            </a:p>
          </p:txBody>
        </p:sp>
      </p:grpSp>
      <p:pic>
        <p:nvPicPr>
          <p:cNvPr id="8" name="Picture 2" descr="C:\Users\kmorris\Desktop\Seattle\Kelsey's circle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76870" y="1523999"/>
            <a:ext cx="5159225" cy="51592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conley1\Google Drive\Current Projects\2015 SWIS Suite Facilitator Guide\ELO sta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16562">
            <a:off x="7889872" y="77387"/>
            <a:ext cx="1066732" cy="100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021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outVertical)">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outVertical)">
                                      <p:cBhvr>
                                        <p:cTn id="3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22" y="1219200"/>
            <a:ext cx="9122978" cy="563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SWIS Implementation Readiness</a:t>
            </a:r>
          </a:p>
        </p:txBody>
      </p:sp>
    </p:spTree>
    <p:extLst>
      <p:ext uri="{BB962C8B-B14F-4D97-AF65-F5344CB8AC3E}">
        <p14:creationId xmlns:p14="http://schemas.microsoft.com/office/powerpoint/2010/main" val="3583625267"/>
      </p:ext>
    </p:extLst>
  </p:cSld>
  <p:clrMapOvr>
    <a:masterClrMapping/>
  </p:clrMapOvr>
  <p:transition spd="slow">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29571"/>
            <a:ext cx="6934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22261"/>
      </p:ext>
    </p:extLst>
  </p:cSld>
  <p:clrMapOvr>
    <a:masterClrMapping/>
  </p:clrMapOvr>
  <p:transition spd="slow">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206228"/>
                </a:solidFill>
              </a:rPr>
              <a:t>Core SWIS Reports</a:t>
            </a:r>
            <a:endParaRPr lang="en-US" dirty="0">
              <a:solidFill>
                <a:srgbClr val="206228"/>
              </a:solidFill>
            </a:endParaRPr>
          </a:p>
        </p:txBody>
      </p:sp>
      <p:sp>
        <p:nvSpPr>
          <p:cNvPr id="2" name="AutoShape 2" descr="https://app.swis.org/cache/319d4ac67d36a9a832ff07d98059fcb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pic>
        <p:nvPicPr>
          <p:cNvPr id="2052" name="Picture 4" descr="https://app.swis.org/cache/319d4ac67d36a9a832ff07d98059fcb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576" y="1484681"/>
            <a:ext cx="2677159"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app.swis.org/cache/2516288ec001cd946e161e8ea42cc3e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0" y="1484681"/>
            <a:ext cx="2677162"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s://app.swis.org/cache/74961559678c097bedc3e4f65cf5631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43600" y="1484681"/>
            <a:ext cx="2677162" cy="1295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https://app.swis.org/cache/e653bc7de009dd22975fb8488998421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5575" y="3276600"/>
            <a:ext cx="2677158" cy="1295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s://app.swis.org/cache/664106918e467bd52d4874a06d91335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48002" y="3276600"/>
            <a:ext cx="2689961" cy="13015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2" name="Picture 14" descr="https://app.swis.org/cache/cb053a04c0719fa82a6cbbff352f9e72.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43600" y="3282794"/>
            <a:ext cx="2677162"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64" name="Picture 16" descr="https://app.swis.org/cache/327fee0d785efeacddf00f3eb7c709dc.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5571" y="5029204"/>
            <a:ext cx="2677162" cy="1295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834542"/>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09356" y="0"/>
            <a:ext cx="6334644"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ounded Rectangle 3"/>
          <p:cNvSpPr/>
          <p:nvPr/>
        </p:nvSpPr>
        <p:spPr>
          <a:xfrm>
            <a:off x="0" y="1371600"/>
            <a:ext cx="2667000" cy="26670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This is what it would actually look like at </a:t>
            </a:r>
            <a:r>
              <a:rPr lang="en-US" sz="2000" dirty="0" err="1" smtClean="0"/>
              <a:t>www.pbisapps.org</a:t>
            </a:r>
            <a:endParaRPr lang="en-US" dirty="0"/>
          </a:p>
        </p:txBody>
      </p:sp>
    </p:spTree>
    <p:extLst>
      <p:ext uri="{BB962C8B-B14F-4D97-AF65-F5344CB8AC3E}">
        <p14:creationId xmlns:p14="http://schemas.microsoft.com/office/powerpoint/2010/main" val="2323582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rot="20565071">
            <a:off x="304800" y="1295400"/>
            <a:ext cx="2887599" cy="3048000"/>
          </a:xfrm>
          <a:prstGeom prst="rect">
            <a:avLst/>
          </a:prstGeom>
          <a:noFill/>
          <a:ln w="9525">
            <a:noFill/>
            <a:miter lim="800000"/>
            <a:headEnd/>
            <a:tailEnd/>
          </a:ln>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4"/>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smtClean="0">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smtClean="0">
                  <a:solidFill>
                    <a:srgbClr val="FFFFFF"/>
                  </a:solidFill>
                  <a:latin typeface="+mn-lt"/>
                </a:rPr>
                <a:t>pbis.org</a:t>
              </a:r>
              <a:endParaRPr kumimoji="0" lang="en-US" sz="3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smtClean="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smtClean="0">
                <a:ea typeface="ＭＳ Ｐゴシック" pitchFamily="-108" charset="-128"/>
                <a:cs typeface="ＭＳ Ｐゴシック" pitchFamily="-108" charset="-128"/>
              </a:rPr>
              <a:t>School-Wide PBIS Workbook and Appendices</a:t>
            </a:r>
          </a:p>
          <a:p>
            <a:pPr>
              <a:lnSpc>
                <a:spcPct val="90000"/>
              </a:lnSpc>
            </a:pPr>
            <a:endParaRPr lang="en-US" sz="1200" b="1" dirty="0" smtClean="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17"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smtClean="0">
                <a:solidFill>
                  <a:srgbClr val="008000"/>
                </a:solidFill>
                <a:latin typeface="+mj-lt"/>
              </a:rPr>
              <a:t> Tools!</a:t>
            </a:r>
            <a:endParaRPr lang="en-US" sz="5400" b="1" dirty="0">
              <a:solidFill>
                <a:srgbClr val="008000"/>
              </a:solidFill>
              <a:latin typeface="+mj-lt"/>
            </a:endParaRPr>
          </a:p>
        </p:txBody>
      </p:sp>
      <p:pic>
        <p:nvPicPr>
          <p:cNvPr id="18" name="Picture 17"/>
          <p:cNvPicPr>
            <a:picLocks noChangeAspect="1"/>
          </p:cNvPicPr>
          <p:nvPr/>
        </p:nvPicPr>
        <p:blipFill>
          <a:blip r:embed="rId5"/>
          <a:stretch>
            <a:fillRect/>
          </a:stretch>
        </p:blipFill>
        <p:spPr>
          <a:xfrm>
            <a:off x="8077200" y="609600"/>
            <a:ext cx="1066800" cy="1066800"/>
          </a:xfrm>
          <a:prstGeom prst="rect">
            <a:avLst/>
          </a:prstGeom>
        </p:spPr>
      </p:pic>
    </p:spTree>
  </p:cSld>
  <p:clrMapOvr>
    <a:masterClrMapping/>
  </p:clrMapOvr>
  <p:transition>
    <p:circl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rgbClr val="206228"/>
                </a:solidFill>
              </a:rPr>
              <a:t>Additional SWIS Reports (cont.)</a:t>
            </a:r>
            <a:endParaRPr lang="en-US" dirty="0">
              <a:solidFill>
                <a:srgbClr val="206228"/>
              </a:solidFill>
            </a:endParaRPr>
          </a:p>
        </p:txBody>
      </p:sp>
      <p:sp>
        <p:nvSpPr>
          <p:cNvPr id="2" name="AutoShape 2" descr="https://app.swis.org/cache/319d4ac67d36a9a832ff07d98059fcb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3" name="AutoShape 2" descr="https://app.swis.org/cache/5d7250354f2805e7de2d52e373d05786.jpg"/>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5" name="AutoShape 4" descr="https://app.swis.org/cache/1b1873ad6bab10ea17606785b0bbd15c.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6" name="AutoShape 12" descr="https://app.swis.org/cache/23f8090348eed27fed2c3ae2abfcfbae.jpg"/>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7" name="AutoShape 14" descr="https://app.swis.org/cache/23f8090348eed27fed2c3ae2abfcfbae.jpg"/>
          <p:cNvSpPr>
            <a:spLocks noChangeAspect="1" noChangeArrowheads="1"/>
          </p:cNvSpPr>
          <p:nvPr/>
        </p:nvSpPr>
        <p:spPr bwMode="auto">
          <a:xfrm>
            <a:off x="765175" y="4651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sp>
        <p:nvSpPr>
          <p:cNvPr id="8" name="AutoShape 16" descr="https://app.swis.org/cache/23f8090348eed27fed2c3ae2abfcfbae.jpg"/>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pic>
        <p:nvPicPr>
          <p:cNvPr id="1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135" t="24890" r="12041" b="18769"/>
          <a:stretch/>
        </p:blipFill>
        <p:spPr bwMode="auto">
          <a:xfrm>
            <a:off x="3657602" y="1524000"/>
            <a:ext cx="5127475"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4" descr="https://app.swis.org/cache/30946887810b4bfc9faadac6c6596ac6.jpg"/>
          <p:cNvSpPr>
            <a:spLocks noChangeAspect="1" noChangeArrowheads="1"/>
          </p:cNvSpPr>
          <p:nvPr/>
        </p:nvSpPr>
        <p:spPr bwMode="auto">
          <a:xfrm>
            <a:off x="1069975" y="769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dirty="0">
              <a:solidFill>
                <a:prstClr val="black"/>
              </a:solidFill>
              <a:latin typeface="Calibri"/>
              <a:ea typeface="+mn-ea"/>
              <a:cs typeface="+mn-cs"/>
            </a:endParaRPr>
          </a:p>
        </p:txBody>
      </p:sp>
      <p:pic>
        <p:nvPicPr>
          <p:cNvPr id="4102" name="Picture 6" descr="https://app.swis.org/cache/30946887810b4bfc9faadac6c6596ac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3999" y="1524000"/>
            <a:ext cx="31496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s://app.swis.org/cache/079681c31ffc2847e7024a28ead52ae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3999" y="3352800"/>
            <a:ext cx="3149600"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https://app.swis.org/cache/19209a7a6c97d0ee6353a5c13ff8b40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4001" y="5105400"/>
            <a:ext cx="3149599"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86200" y="4946684"/>
            <a:ext cx="3145536" cy="1710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331899"/>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fontScale="90000"/>
          </a:bodyPr>
          <a:lstStyle/>
          <a:p>
            <a:pPr eaLnBrk="1" hangingPunct="1"/>
            <a:r>
              <a:rPr lang="en-US" sz="16600" smtClean="0">
                <a:latin typeface="Britannic Bold" pitchFamily="-108" charset="0"/>
                <a:ea typeface="Britannic Bold" pitchFamily="-108" charset="0"/>
                <a:cs typeface="Britannic Bold" pitchFamily="-108" charset="0"/>
              </a:rPr>
              <a:t>Break</a:t>
            </a:r>
          </a:p>
        </p:txBody>
      </p:sp>
      <p:pic>
        <p:nvPicPr>
          <p:cNvPr id="82947"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rcRect t="-15472" b="-15472"/>
          <a:stretch>
            <a:fillRect/>
          </a:stretch>
        </p:blipFill>
        <p:spPr/>
      </p:pic>
    </p:spTree>
    <p:extLst>
      <p:ext uri="{BB962C8B-B14F-4D97-AF65-F5344CB8AC3E}">
        <p14:creationId xmlns:p14="http://schemas.microsoft.com/office/powerpoint/2010/main" val="57941972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a:solidFill>
                  <a:schemeClr val="bg1"/>
                </a:solidFill>
              </a:rPr>
              <a:t>Critical Features of </a:t>
            </a:r>
            <a:r>
              <a:rPr lang="en-US" sz="3200" b="1" dirty="0" smtClean="0">
                <a:solidFill>
                  <a:schemeClr val="bg1"/>
                </a:solidFill>
              </a:rPr>
              <a:t>SWPBIS</a:t>
            </a:r>
            <a:endParaRPr lang="en-US" sz="3200" b="1" dirty="0">
              <a:solidFill>
                <a:schemeClr val="bg1"/>
              </a:solidFill>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p>
        </p:txBody>
      </p:sp>
      <p:sp>
        <p:nvSpPr>
          <p:cNvPr id="53255" name="Text Box 7"/>
          <p:cNvSpPr txBox="1">
            <a:spLocks noChangeArrowheads="1"/>
          </p:cNvSpPr>
          <p:nvPr/>
        </p:nvSpPr>
        <p:spPr bwMode="auto">
          <a:xfrm rot="-3258865">
            <a:off x="3055143" y="3036094"/>
            <a:ext cx="1411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SYSTEMS</a:t>
            </a:r>
          </a:p>
        </p:txBody>
      </p:sp>
      <p:sp>
        <p:nvSpPr>
          <p:cNvPr id="53256" name="Text Box 8"/>
          <p:cNvSpPr txBox="1">
            <a:spLocks noChangeArrowheads="1"/>
          </p:cNvSpPr>
          <p:nvPr/>
        </p:nvSpPr>
        <p:spPr bwMode="auto">
          <a:xfrm>
            <a:off x="3973512" y="4708525"/>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sp>
        <p:nvSpPr>
          <p:cNvPr id="53257" name="Text Box 9"/>
          <p:cNvSpPr txBox="1">
            <a:spLocks noChangeArrowheads="1"/>
          </p:cNvSpPr>
          <p:nvPr/>
        </p:nvSpPr>
        <p:spPr bwMode="auto">
          <a:xfrm rot="2905354">
            <a:off x="5316537" y="2965450"/>
            <a:ext cx="850900"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DATA</a:t>
            </a:r>
          </a:p>
        </p:txBody>
      </p:sp>
      <p:sp>
        <p:nvSpPr>
          <p:cNvPr id="53258" name="Text Box 10"/>
          <p:cNvSpPr txBox="1">
            <a:spLocks noChangeArrowheads="1"/>
          </p:cNvSpPr>
          <p:nvPr/>
        </p:nvSpPr>
        <p:spPr bwMode="auto">
          <a:xfrm>
            <a:off x="457200" y="1958975"/>
            <a:ext cx="2128837"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p>
          <a:p>
            <a:pPr algn="ctr" eaLnBrk="0" hangingPunct="0"/>
            <a:r>
              <a:rPr lang="en-US" sz="2000" b="1" i="1" dirty="0">
                <a:ea typeface="Arial" pitchFamily="-1" charset="0"/>
                <a:cs typeface="Arial" pitchFamily="-1" charset="0"/>
              </a:rPr>
              <a:t>Culturally </a:t>
            </a:r>
          </a:p>
          <a:p>
            <a:pPr algn="ctr" eaLnBrk="0" hangingPunct="0"/>
            <a:r>
              <a:rPr lang="en-US" sz="2000" b="1" i="1" dirty="0">
                <a:ea typeface="Arial" pitchFamily="-1" charset="0"/>
                <a:cs typeface="Arial" pitchFamily="-1" charset="0"/>
              </a:rPr>
              <a:t>Knowledgeable </a:t>
            </a:r>
          </a:p>
          <a:p>
            <a:pPr algn="ctr" eaLnBrk="0" hangingPunct="0"/>
            <a:r>
              <a:rPr lang="en-US" sz="2000" b="1" dirty="0">
                <a:ea typeface="Arial" pitchFamily="-1" charset="0"/>
                <a:cs typeface="Arial" pitchFamily="-1" charset="0"/>
              </a:rPr>
              <a:t>Staff Behavior</a:t>
            </a:r>
          </a:p>
        </p:txBody>
      </p:sp>
      <p:sp>
        <p:nvSpPr>
          <p:cNvPr id="53259" name="Text Box 11"/>
          <p:cNvSpPr txBox="1">
            <a:spLocks noChangeArrowheads="1"/>
          </p:cNvSpPr>
          <p:nvPr/>
        </p:nvSpPr>
        <p:spPr bwMode="auto">
          <a:xfrm>
            <a:off x="2900362" y="5997575"/>
            <a:ext cx="3995738" cy="70802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Relevant</a:t>
            </a:r>
          </a:p>
          <a:p>
            <a:pPr algn="ctr" eaLnBrk="0" hangingPunct="0"/>
            <a:r>
              <a:rPr lang="en-US" sz="2000" b="1" dirty="0">
                <a:ea typeface="Arial" pitchFamily="-1" charset="0"/>
                <a:cs typeface="Arial" pitchFamily="-1" charset="0"/>
              </a:rPr>
              <a:t>Evidence-based Interventions</a:t>
            </a:r>
          </a:p>
        </p:txBody>
      </p:sp>
      <p:sp>
        <p:nvSpPr>
          <p:cNvPr id="53260" name="Text Box 12"/>
          <p:cNvSpPr txBox="1">
            <a:spLocks noChangeArrowheads="1"/>
          </p:cNvSpPr>
          <p:nvPr/>
        </p:nvSpPr>
        <p:spPr bwMode="auto">
          <a:xfrm>
            <a:off x="3937000" y="1714500"/>
            <a:ext cx="1665287"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ea typeface="Arial" pitchFamily="-1" charset="0"/>
                <a:cs typeface="Arial" pitchFamily="-1" charset="0"/>
              </a:rPr>
              <a:t>Supporting </a:t>
            </a:r>
            <a:r>
              <a:rPr lang="en-US" sz="2000" b="1" i="1" dirty="0">
                <a:ea typeface="Arial" pitchFamily="-1" charset="0"/>
                <a:cs typeface="Arial" pitchFamily="-1" charset="0"/>
              </a:rPr>
              <a:t>Culturally Equitable </a:t>
            </a:r>
          </a:p>
          <a:p>
            <a:pPr algn="ctr" eaLnBrk="0" hangingPunct="0"/>
            <a:r>
              <a:rPr lang="en-US" sz="2000" b="1" dirty="0">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700837" y="1958975"/>
            <a:ext cx="2103438" cy="1323975"/>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ea typeface="Arial" pitchFamily="-1" charset="0"/>
                <a:cs typeface="Arial" pitchFamily="-1" charset="0"/>
              </a:rPr>
              <a:t>Supporting</a:t>
            </a:r>
          </a:p>
          <a:p>
            <a:pPr algn="ctr" eaLnBrk="0" hangingPunct="0"/>
            <a:r>
              <a:rPr lang="en-US" sz="2000" b="1" i="1">
                <a:ea typeface="Arial" pitchFamily="-1" charset="0"/>
                <a:cs typeface="Arial" pitchFamily="-1" charset="0"/>
              </a:rPr>
              <a:t>Culturally Valid </a:t>
            </a:r>
          </a:p>
          <a:p>
            <a:pPr algn="ctr" eaLnBrk="0" hangingPunct="0"/>
            <a:r>
              <a:rPr lang="en-US" sz="2000" b="1">
                <a:ea typeface="Arial" pitchFamily="-1" charset="0"/>
                <a:cs typeface="Arial" pitchFamily="-1" charset="0"/>
              </a:rPr>
              <a:t>Decision</a:t>
            </a:r>
          </a:p>
          <a:p>
            <a:pPr algn="ctr" eaLnBrk="0" hangingPunct="0"/>
            <a:r>
              <a:rPr lang="en-US" sz="2000" b="1">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3">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spTree>
    <p:extLst>
      <p:ext uri="{BB962C8B-B14F-4D97-AF65-F5344CB8AC3E}">
        <p14:creationId xmlns:p14="http://schemas.microsoft.com/office/powerpoint/2010/main" val="1477986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3255"/>
                                        </p:tgtEl>
                                        <p:attrNameLst>
                                          <p:attrName>style.opacity</p:attrName>
                                        </p:attrNameLst>
                                      </p:cBhvr>
                                      <p:to>
                                        <p:strVal val="0.25"/>
                                      </p:to>
                                    </p:set>
                                    <p:animEffect filter="image" prLst="opacity: 0.25">
                                      <p:cBhvr rctx="IE">
                                        <p:cTn id="7" dur="indefinite"/>
                                        <p:tgtEl>
                                          <p:spTgt spid="53255"/>
                                        </p:tgtEl>
                                      </p:cBhvr>
                                    </p:animEffect>
                                  </p:childTnLst>
                                </p:cTn>
                              </p:par>
                              <p:par>
                                <p:cTn id="8" presetID="9" presetClass="emph" presetSubtype="0" grpId="0" nodeType="withEffect">
                                  <p:stCondLst>
                                    <p:cond delay="0"/>
                                  </p:stCondLst>
                                  <p:childTnLst>
                                    <p:set>
                                      <p:cBhvr rctx="PPT">
                                        <p:cTn id="9" dur="indefinite"/>
                                        <p:tgtEl>
                                          <p:spTgt spid="53254"/>
                                        </p:tgtEl>
                                        <p:attrNameLst>
                                          <p:attrName>style.opacity</p:attrName>
                                        </p:attrNameLst>
                                      </p:cBhvr>
                                      <p:to>
                                        <p:strVal val="0.25"/>
                                      </p:to>
                                    </p:set>
                                    <p:animEffect filter="image" prLst="opacity: 0.25">
                                      <p:cBhvr rctx="IE">
                                        <p:cTn id="10" dur="indefinite"/>
                                        <p:tgtEl>
                                          <p:spTgt spid="53254"/>
                                        </p:tgtEl>
                                      </p:cBhvr>
                                    </p:animEffect>
                                  </p:childTnLst>
                                </p:cTn>
                              </p:par>
                              <p:par>
                                <p:cTn id="11" presetID="9" presetClass="emph" presetSubtype="0" grpId="0" nodeType="withEffect">
                                  <p:stCondLst>
                                    <p:cond delay="0"/>
                                  </p:stCondLst>
                                  <p:childTnLst>
                                    <p:set>
                                      <p:cBhvr rctx="PPT">
                                        <p:cTn id="12" dur="indefinite"/>
                                        <p:tgtEl>
                                          <p:spTgt spid="53260"/>
                                        </p:tgtEl>
                                        <p:attrNameLst>
                                          <p:attrName>style.opacity</p:attrName>
                                        </p:attrNameLst>
                                      </p:cBhvr>
                                      <p:to>
                                        <p:strVal val="0.25"/>
                                      </p:to>
                                    </p:set>
                                    <p:animEffect filter="image" prLst="opacity: 0.25">
                                      <p:cBhvr rctx="IE">
                                        <p:cTn id="13" dur="indefinite"/>
                                        <p:tgtEl>
                                          <p:spTgt spid="53260"/>
                                        </p:tgtEl>
                                      </p:cBhvr>
                                    </p:animEffect>
                                  </p:childTnLst>
                                </p:cTn>
                              </p:par>
                              <p:par>
                                <p:cTn id="14" presetID="9" presetClass="emph" presetSubtype="0" grpId="0" nodeType="withEffect">
                                  <p:stCondLst>
                                    <p:cond delay="0"/>
                                  </p:stCondLst>
                                  <p:childTnLst>
                                    <p:set>
                                      <p:cBhvr rctx="PPT">
                                        <p:cTn id="15" dur="indefinite"/>
                                        <p:tgtEl>
                                          <p:spTgt spid="53251"/>
                                        </p:tgtEl>
                                        <p:attrNameLst>
                                          <p:attrName>style.opacity</p:attrName>
                                        </p:attrNameLst>
                                      </p:cBhvr>
                                      <p:to>
                                        <p:strVal val="0.25"/>
                                      </p:to>
                                    </p:set>
                                    <p:animEffect filter="image" prLst="opacity: 0.25">
                                      <p:cBhvr rctx="IE">
                                        <p:cTn id="16" dur="indefinite"/>
                                        <p:tgtEl>
                                          <p:spTgt spid="53251"/>
                                        </p:tgtEl>
                                      </p:cBhvr>
                                    </p:animEffect>
                                  </p:childTnLst>
                                </p:cTn>
                              </p:par>
                              <p:par>
                                <p:cTn id="17" presetID="9" presetClass="emph" presetSubtype="0" grpId="0" nodeType="withEffect">
                                  <p:stCondLst>
                                    <p:cond delay="0"/>
                                  </p:stCondLst>
                                  <p:childTnLst>
                                    <p:set>
                                      <p:cBhvr rctx="PPT">
                                        <p:cTn id="18" dur="indefinite"/>
                                        <p:tgtEl>
                                          <p:spTgt spid="53253"/>
                                        </p:tgtEl>
                                        <p:attrNameLst>
                                          <p:attrName>style.opacity</p:attrName>
                                        </p:attrNameLst>
                                      </p:cBhvr>
                                      <p:to>
                                        <p:strVal val="0.25"/>
                                      </p:to>
                                    </p:set>
                                    <p:animEffect filter="image" prLst="opacity: 0.25">
                                      <p:cBhvr rctx="IE">
                                        <p:cTn id="19" dur="indefinite"/>
                                        <p:tgtEl>
                                          <p:spTgt spid="53253"/>
                                        </p:tgtEl>
                                      </p:cBhvr>
                                    </p:animEffect>
                                  </p:childTnLst>
                                </p:cTn>
                              </p:par>
                              <p:par>
                                <p:cTn id="20" presetID="9" presetClass="emph" presetSubtype="0" grpId="0" nodeType="withEffect">
                                  <p:stCondLst>
                                    <p:cond delay="0"/>
                                  </p:stCondLst>
                                  <p:childTnLst>
                                    <p:set>
                                      <p:cBhvr rctx="PPT">
                                        <p:cTn id="21" dur="indefinite"/>
                                        <p:tgtEl>
                                          <p:spTgt spid="53257"/>
                                        </p:tgtEl>
                                        <p:attrNameLst>
                                          <p:attrName>style.opacity</p:attrName>
                                        </p:attrNameLst>
                                      </p:cBhvr>
                                      <p:to>
                                        <p:strVal val="0.25"/>
                                      </p:to>
                                    </p:set>
                                    <p:animEffect filter="image" prLst="opacity: 0.25">
                                      <p:cBhvr rctx="IE">
                                        <p:cTn id="22" dur="indefinite"/>
                                        <p:tgtEl>
                                          <p:spTgt spid="53257"/>
                                        </p:tgtEl>
                                      </p:cBhvr>
                                    </p:animEffect>
                                  </p:childTnLst>
                                </p:cTn>
                              </p:par>
                              <p:par>
                                <p:cTn id="23" presetID="9" presetClass="emph" presetSubtype="0" grpId="0" nodeType="withEffect">
                                  <p:stCondLst>
                                    <p:cond delay="0"/>
                                  </p:stCondLst>
                                  <p:childTnLst>
                                    <p:set>
                                      <p:cBhvr rctx="PPT">
                                        <p:cTn id="24" dur="indefinite"/>
                                        <p:tgtEl>
                                          <p:spTgt spid="3"/>
                                        </p:tgtEl>
                                        <p:attrNameLst>
                                          <p:attrName>style.opacity</p:attrName>
                                        </p:attrNameLst>
                                      </p:cBhvr>
                                      <p:to>
                                        <p:strVal val="0.25"/>
                                      </p:to>
                                    </p:set>
                                    <p:animEffect filter="image" prLst="opacity: 0.25">
                                      <p:cBhvr rctx="IE">
                                        <p:cTn id="25" dur="indefinite"/>
                                        <p:tgtEl>
                                          <p:spTgt spid="3"/>
                                        </p:tgtEl>
                                      </p:cBhvr>
                                    </p:animEffect>
                                  </p:childTnLst>
                                </p:cTn>
                              </p:par>
                              <p:par>
                                <p:cTn id="26" presetID="9" presetClass="emph" presetSubtype="0" nodeType="withEffect">
                                  <p:stCondLst>
                                    <p:cond delay="0"/>
                                  </p:stCondLst>
                                  <p:childTnLst>
                                    <p:set>
                                      <p:cBhvr rctx="PPT">
                                        <p:cTn id="27" dur="indefinite"/>
                                        <p:tgtEl>
                                          <p:spTgt spid="22"/>
                                        </p:tgtEl>
                                        <p:attrNameLst>
                                          <p:attrName>style.opacity</p:attrName>
                                        </p:attrNameLst>
                                      </p:cBhvr>
                                      <p:to>
                                        <p:strVal val="0.25"/>
                                      </p:to>
                                    </p:set>
                                    <p:animEffect filter="image" prLst="opacity: 0.25">
                                      <p:cBhvr rctx="IE">
                                        <p:cTn id="28" dur="indefinite"/>
                                        <p:tgtEl>
                                          <p:spTgt spid="22"/>
                                        </p:tgtEl>
                                      </p:cBhvr>
                                    </p:animEffect>
                                  </p:childTnLst>
                                </p:cTn>
                              </p:par>
                              <p:par>
                                <p:cTn id="29" presetID="9" presetClass="emph" presetSubtype="0" nodeType="withEffect">
                                  <p:stCondLst>
                                    <p:cond delay="0"/>
                                  </p:stCondLst>
                                  <p:childTnLst>
                                    <p:set>
                                      <p:cBhvr rctx="PPT">
                                        <p:cTn id="30" dur="indefinite"/>
                                        <p:tgtEl>
                                          <p:spTgt spid="5"/>
                                        </p:tgtEl>
                                        <p:attrNameLst>
                                          <p:attrName>style.opacity</p:attrName>
                                        </p:attrNameLst>
                                      </p:cBhvr>
                                      <p:to>
                                        <p:strVal val="0.25"/>
                                      </p:to>
                                    </p:set>
                                    <p:animEffect filter="image" prLst="opacity: 0.25">
                                      <p:cBhvr rctx="IE">
                                        <p:cTn id="31" dur="indefinite"/>
                                        <p:tgtEl>
                                          <p:spTgt spid="5"/>
                                        </p:tgtEl>
                                      </p:cBhvr>
                                    </p:animEffect>
                                  </p:childTnLst>
                                </p:cTn>
                              </p:par>
                              <p:par>
                                <p:cTn id="32" presetID="9" presetClass="emph" presetSubtype="0" nodeType="withEffect">
                                  <p:stCondLst>
                                    <p:cond delay="0"/>
                                  </p:stCondLst>
                                  <p:childTnLst>
                                    <p:set>
                                      <p:cBhvr rctx="PPT">
                                        <p:cTn id="33" dur="indefinite"/>
                                        <p:tgtEl>
                                          <p:spTgt spid="25"/>
                                        </p:tgtEl>
                                        <p:attrNameLst>
                                          <p:attrName>style.opacity</p:attrName>
                                        </p:attrNameLst>
                                      </p:cBhvr>
                                      <p:to>
                                        <p:strVal val="0.25"/>
                                      </p:to>
                                    </p:set>
                                    <p:animEffect filter="image" prLst="opacity: 0.25">
                                      <p:cBhvr rctx="IE">
                                        <p:cTn id="34" dur="indefinite"/>
                                        <p:tgtEl>
                                          <p:spTgt spid="25"/>
                                        </p:tgtEl>
                                      </p:cBhvr>
                                    </p:animEffect>
                                  </p:childTnLst>
                                </p:cTn>
                              </p:par>
                              <p:par>
                                <p:cTn id="35" presetID="9" presetClass="emph" presetSubtype="0" nodeType="withEffect">
                                  <p:stCondLst>
                                    <p:cond delay="0"/>
                                  </p:stCondLst>
                                  <p:childTnLst>
                                    <p:set>
                                      <p:cBhvr rctx="PPT">
                                        <p:cTn id="36" dur="indefinite"/>
                                        <p:tgtEl>
                                          <p:spTgt spid="26"/>
                                        </p:tgtEl>
                                        <p:attrNameLst>
                                          <p:attrName>style.opacity</p:attrName>
                                        </p:attrNameLst>
                                      </p:cBhvr>
                                      <p:to>
                                        <p:strVal val="0.25"/>
                                      </p:to>
                                    </p:set>
                                    <p:animEffect filter="image" prLst="opacity: 0.25">
                                      <p:cBhvr rctx="IE">
                                        <p:cTn id="37" dur="indefinite"/>
                                        <p:tgtEl>
                                          <p:spTgt spid="26"/>
                                        </p:tgtEl>
                                      </p:cBhvr>
                                    </p:animEffect>
                                  </p:childTnLst>
                                </p:cTn>
                              </p:par>
                              <p:par>
                                <p:cTn id="38" presetID="9" presetClass="emph" presetSubtype="0" nodeType="withEffect">
                                  <p:stCondLst>
                                    <p:cond delay="0"/>
                                  </p:stCondLst>
                                  <p:childTnLst>
                                    <p:set>
                                      <p:cBhvr rctx="PPT">
                                        <p:cTn id="39" dur="indefinite"/>
                                        <p:tgtEl>
                                          <p:spTgt spid="24"/>
                                        </p:tgtEl>
                                        <p:attrNameLst>
                                          <p:attrName>style.opacity</p:attrName>
                                        </p:attrNameLst>
                                      </p:cBhvr>
                                      <p:to>
                                        <p:strVal val="0.25"/>
                                      </p:to>
                                    </p:set>
                                    <p:animEffect filter="image" prLst="opacity: 0.25">
                                      <p:cBhvr rctx="IE">
                                        <p:cTn id="40" dur="indefinite"/>
                                        <p:tgtEl>
                                          <p:spTgt spid="24"/>
                                        </p:tgtEl>
                                      </p:cBhvr>
                                    </p:animEffect>
                                  </p:childTnLst>
                                </p:cTn>
                              </p:par>
                              <p:par>
                                <p:cTn id="41" presetID="6" presetClass="emph" presetSubtype="0" fill="hold" grpId="0" nodeType="withEffect">
                                  <p:stCondLst>
                                    <p:cond delay="0"/>
                                  </p:stCondLst>
                                  <p:childTnLst>
                                    <p:animScale>
                                      <p:cBhvr>
                                        <p:cTn id="42" dur="2000" fill="hold"/>
                                        <p:tgtEl>
                                          <p:spTgt spid="53256"/>
                                        </p:tgtEl>
                                      </p:cBhvr>
                                      <p:by x="150000" y="150000"/>
                                    </p:animScale>
                                  </p:childTnLst>
                                </p:cTn>
                              </p:par>
                              <p:par>
                                <p:cTn id="43" presetID="6" presetClass="emph" presetSubtype="0" fill="hold" grpId="0" nodeType="withEffect">
                                  <p:stCondLst>
                                    <p:cond delay="0"/>
                                  </p:stCondLst>
                                  <p:childTnLst>
                                    <p:animScale>
                                      <p:cBhvr>
                                        <p:cTn id="44" dur="2000" fill="hold"/>
                                        <p:tgtEl>
                                          <p:spTgt spid="53252"/>
                                        </p:tgtEl>
                                      </p:cBhvr>
                                      <p:by x="150000" y="150000"/>
                                    </p:animScale>
                                  </p:childTnLst>
                                </p:cTn>
                              </p:par>
                              <p:par>
                                <p:cTn id="45" presetID="9" presetClass="emph" presetSubtype="0" grpId="0" nodeType="withEffect">
                                  <p:stCondLst>
                                    <p:cond delay="0"/>
                                  </p:stCondLst>
                                  <p:childTnLst>
                                    <p:set>
                                      <p:cBhvr rctx="PPT">
                                        <p:cTn id="46" dur="indefinite"/>
                                        <p:tgtEl>
                                          <p:spTgt spid="53258"/>
                                        </p:tgtEl>
                                        <p:attrNameLst>
                                          <p:attrName>style.opacity</p:attrName>
                                        </p:attrNameLst>
                                      </p:cBhvr>
                                      <p:to>
                                        <p:strVal val="0.25"/>
                                      </p:to>
                                    </p:set>
                                    <p:animEffect filter="image" prLst="opacity: 0.25">
                                      <p:cBhvr rctx="IE">
                                        <p:cTn id="47" dur="indefinite"/>
                                        <p:tgtEl>
                                          <p:spTgt spid="53258"/>
                                        </p:tgtEl>
                                      </p:cBhvr>
                                    </p:animEffect>
                                  </p:childTnLst>
                                </p:cTn>
                              </p:par>
                              <p:par>
                                <p:cTn id="48" presetID="9" presetClass="emph" presetSubtype="0" grpId="0" nodeType="withEffect">
                                  <p:stCondLst>
                                    <p:cond delay="0"/>
                                  </p:stCondLst>
                                  <p:childTnLst>
                                    <p:set>
                                      <p:cBhvr rctx="PPT">
                                        <p:cTn id="49" dur="indefinite"/>
                                        <p:tgtEl>
                                          <p:spTgt spid="53261"/>
                                        </p:tgtEl>
                                        <p:attrNameLst>
                                          <p:attrName>style.opacity</p:attrName>
                                        </p:attrNameLst>
                                      </p:cBhvr>
                                      <p:to>
                                        <p:strVal val="0.25"/>
                                      </p:to>
                                    </p:set>
                                    <p:animEffect filter="image" prLst="opacity: 0.25">
                                      <p:cBhvr rctx="IE">
                                        <p:cTn id="50" dur="indefinite"/>
                                        <p:tgtEl>
                                          <p:spTgt spid="53261"/>
                                        </p:tgtEl>
                                      </p:cBhvr>
                                    </p:animEffect>
                                  </p:childTnLst>
                                </p:cTn>
                              </p:par>
                              <p:par>
                                <p:cTn id="51" presetID="9" presetClass="emph" presetSubtype="0" grpId="0" nodeType="withEffect">
                                  <p:stCondLst>
                                    <p:cond delay="0"/>
                                  </p:stCondLst>
                                  <p:childTnLst>
                                    <p:set>
                                      <p:cBhvr rctx="PPT">
                                        <p:cTn id="52" dur="indefinite"/>
                                        <p:tgtEl>
                                          <p:spTgt spid="53262"/>
                                        </p:tgtEl>
                                        <p:attrNameLst>
                                          <p:attrName>style.opacity</p:attrName>
                                        </p:attrNameLst>
                                      </p:cBhvr>
                                      <p:to>
                                        <p:strVal val="0.25"/>
                                      </p:to>
                                    </p:set>
                                    <p:animEffect filter="image" prLst="opacity: 0.25">
                                      <p:cBhvr rctx="IE">
                                        <p:cTn id="53" dur="indefinite"/>
                                        <p:tgtEl>
                                          <p:spTgt spid="53262"/>
                                        </p:tgtEl>
                                      </p:cBhvr>
                                    </p:animEffect>
                                  </p:childTnLst>
                                </p:cTn>
                              </p:par>
                              <p:par>
                                <p:cTn id="54" presetID="9" presetClass="emph" presetSubtype="0" grpId="0" nodeType="withEffect">
                                  <p:stCondLst>
                                    <p:cond delay="0"/>
                                  </p:stCondLst>
                                  <p:childTnLst>
                                    <p:set>
                                      <p:cBhvr rctx="PPT">
                                        <p:cTn id="55" dur="indefinite"/>
                                        <p:tgtEl>
                                          <p:spTgt spid="53259"/>
                                        </p:tgtEl>
                                        <p:attrNameLst>
                                          <p:attrName>style.opacity</p:attrName>
                                        </p:attrNameLst>
                                      </p:cBhvr>
                                      <p:to>
                                        <p:strVal val="0.25"/>
                                      </p:to>
                                    </p:set>
                                    <p:animEffect filter="image" prLst="opacity: 0.25">
                                      <p:cBhvr rctx="IE">
                                        <p:cTn id="56" dur="indefinite"/>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3251" grpId="0" animBg="1"/>
      <p:bldP spid="53252" grpId="0" animBg="1"/>
      <p:bldP spid="53253" grpId="0" animBg="1"/>
      <p:bldP spid="53254" grpId="0" animBg="1"/>
      <p:bldP spid="53255" grpId="0"/>
      <p:bldP spid="53256" grpId="0"/>
      <p:bldP spid="53257" grpId="0"/>
      <p:bldP spid="53258" grpId="0"/>
      <p:bldP spid="53259" grpId="0"/>
      <p:bldP spid="53260" grpId="0"/>
      <p:bldP spid="53261" grpId="0"/>
      <p:bldP spid="5326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304800"/>
            <a:ext cx="6400800" cy="9144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dirty="0" smtClean="0">
                <a:solidFill>
                  <a:schemeClr val="bg1"/>
                </a:solidFill>
              </a:rPr>
              <a:t>Focus on Practices</a:t>
            </a:r>
            <a:endParaRPr lang="en-US" sz="3200" b="1" dirty="0">
              <a:solidFill>
                <a:schemeClr val="bg1"/>
              </a:solidFill>
            </a:endParaRPr>
          </a:p>
        </p:txBody>
      </p:sp>
      <p:grpSp>
        <p:nvGrpSpPr>
          <p:cNvPr id="3" name="Group 2"/>
          <p:cNvGrpSpPr/>
          <p:nvPr/>
        </p:nvGrpSpPr>
        <p:grpSpPr>
          <a:xfrm>
            <a:off x="6758922" y="16184"/>
            <a:ext cx="2362200" cy="2209800"/>
            <a:chOff x="6758922" y="16184"/>
            <a:chExt cx="2362200" cy="2209800"/>
          </a:xfrm>
        </p:grpSpPr>
        <p:sp>
          <p:nvSpPr>
            <p:cNvPr id="8" name="Oval 4"/>
            <p:cNvSpPr>
              <a:spLocks noChangeArrowheads="1"/>
            </p:cNvSpPr>
            <p:nvPr/>
          </p:nvSpPr>
          <p:spPr bwMode="auto">
            <a:xfrm>
              <a:off x="6758922" y="16184"/>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ea typeface="Arial" pitchFamily="-1" charset="0"/>
                <a:cs typeface="Arial" pitchFamily="-1" charset="0"/>
              </a:endParaRPr>
            </a:p>
          </p:txBody>
        </p:sp>
        <p:sp>
          <p:nvSpPr>
            <p:cNvPr id="9" name="Text Box 8"/>
            <p:cNvSpPr txBox="1">
              <a:spLocks noChangeArrowheads="1"/>
            </p:cNvSpPr>
            <p:nvPr/>
          </p:nvSpPr>
          <p:spPr bwMode="auto">
            <a:xfrm>
              <a:off x="7124047" y="1317934"/>
              <a:ext cx="1665288" cy="40005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ea typeface="Arial" pitchFamily="-1" charset="0"/>
                  <a:cs typeface="Arial" pitchFamily="-1" charset="0"/>
                </a:rPr>
                <a:t>PRACTICES</a:t>
              </a:r>
            </a:p>
          </p:txBody>
        </p:sp>
      </p:grpSp>
      <p:sp>
        <p:nvSpPr>
          <p:cNvPr id="10" name="Oval Callout 9"/>
          <p:cNvSpPr/>
          <p:nvPr/>
        </p:nvSpPr>
        <p:spPr>
          <a:xfrm>
            <a:off x="2286000" y="2438400"/>
            <a:ext cx="4419600" cy="3048000"/>
          </a:xfrm>
          <a:prstGeom prst="wedgeEllipseCallout">
            <a:avLst>
              <a:gd name="adj1" fmla="val 55650"/>
              <a:gd name="adj2" fmla="val -62483"/>
            </a:avLst>
          </a:prstGeom>
          <a:solidFill>
            <a:srgbClr val="3366FF">
              <a:alpha val="50000"/>
            </a:srgbClr>
          </a:solid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What evidence-based interventions are included in SWPBIS?</a:t>
            </a:r>
            <a:endParaRPr lang="en-US" sz="3200" b="1" dirty="0">
              <a:solidFill>
                <a:schemeClr val="tx1"/>
              </a:solidFill>
            </a:endParaRPr>
          </a:p>
        </p:txBody>
      </p:sp>
      <p:grpSp>
        <p:nvGrpSpPr>
          <p:cNvPr id="11" name="Group 5"/>
          <p:cNvGrpSpPr/>
          <p:nvPr/>
        </p:nvGrpSpPr>
        <p:grpSpPr>
          <a:xfrm>
            <a:off x="-140380" y="5333999"/>
            <a:ext cx="1588180" cy="1676401"/>
            <a:chOff x="-140380" y="5333999"/>
            <a:chExt cx="1588180" cy="1676401"/>
          </a:xfrm>
        </p:grpSpPr>
        <p:pic>
          <p:nvPicPr>
            <p:cNvPr id="12" name="Content Placeholder 3"/>
            <p:cNvPicPr>
              <a:picLocks noChangeAspect="1"/>
            </p:cNvPicPr>
            <p:nvPr/>
          </p:nvPicPr>
          <p:blipFill>
            <a:blip r:embed="rId2"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3"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spTree>
    <p:extLst>
      <p:ext uri="{BB962C8B-B14F-4D97-AF65-F5344CB8AC3E}">
        <p14:creationId xmlns:p14="http://schemas.microsoft.com/office/powerpoint/2010/main" val="184382093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4" name="Cloud Callout 13"/>
          <p:cNvSpPr/>
          <p:nvPr/>
        </p:nvSpPr>
        <p:spPr>
          <a:xfrm>
            <a:off x="6553200" y="2667000"/>
            <a:ext cx="2743200" cy="3352800"/>
          </a:xfrm>
          <a:prstGeom prst="cloudCallout">
            <a:avLst>
              <a:gd name="adj1" fmla="val 3782"/>
              <a:gd name="adj2" fmla="val -8984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marL="279400" indent="-279400">
              <a:buFont typeface="Arial" pitchFamily="-108" charset="0"/>
              <a:buChar char="•"/>
              <a:defRPr/>
            </a:pPr>
            <a:r>
              <a:rPr lang="en-US" dirty="0" smtClean="0">
                <a:solidFill>
                  <a:srgbClr val="0000FF"/>
                </a:solidFill>
                <a:latin typeface="+mj-lt"/>
                <a:ea typeface="Arial" pitchFamily="-108" charset="0"/>
              </a:rPr>
              <a:t>Smallest </a:t>
            </a:r>
            <a:r>
              <a:rPr lang="en-US" dirty="0">
                <a:solidFill>
                  <a:srgbClr val="0000FF"/>
                </a:solidFill>
                <a:latin typeface="+mj-lt"/>
                <a:ea typeface="Arial" pitchFamily="-108" charset="0"/>
              </a:rPr>
              <a:t>#</a:t>
            </a:r>
          </a:p>
          <a:p>
            <a:pPr marL="279400" indent="-279400">
              <a:buFont typeface="Arial" pitchFamily="-108" charset="0"/>
              <a:buChar char="•"/>
              <a:defRPr/>
            </a:pPr>
            <a:r>
              <a:rPr lang="en-US" dirty="0" smtClean="0">
                <a:solidFill>
                  <a:srgbClr val="0000FF"/>
                </a:solidFill>
                <a:latin typeface="+mj-lt"/>
                <a:ea typeface="Arial" pitchFamily="-108" charset="0"/>
              </a:rPr>
              <a:t>Evidence</a:t>
            </a:r>
            <a:r>
              <a:rPr lang="en-US" dirty="0">
                <a:solidFill>
                  <a:srgbClr val="0000FF"/>
                </a:solidFill>
                <a:latin typeface="+mj-lt"/>
                <a:ea typeface="Arial" pitchFamily="-108" charset="0"/>
              </a:rPr>
              <a:t>-based</a:t>
            </a:r>
          </a:p>
          <a:p>
            <a:pPr marL="279400" indent="-279400">
              <a:buFont typeface="Arial" pitchFamily="-108" charset="0"/>
              <a:buChar char="•"/>
              <a:defRPr/>
            </a:pPr>
            <a:r>
              <a:rPr lang="en-US" dirty="0" smtClean="0">
                <a:solidFill>
                  <a:srgbClr val="0000FF"/>
                </a:solidFill>
                <a:latin typeface="+mj-lt"/>
                <a:ea typeface="Arial" pitchFamily="-108" charset="0"/>
              </a:rPr>
              <a:t>Biggest</a:t>
            </a:r>
            <a:r>
              <a:rPr lang="en-US" dirty="0">
                <a:solidFill>
                  <a:srgbClr val="0000FF"/>
                </a:solidFill>
                <a:latin typeface="+mj-lt"/>
                <a:ea typeface="Arial" pitchFamily="-108" charset="0"/>
              </a:rPr>
              <a:t>, durable effect</a:t>
            </a:r>
          </a:p>
        </p:txBody>
      </p:sp>
      <p:sp>
        <p:nvSpPr>
          <p:cNvPr id="16" name="AutoShape 10"/>
          <p:cNvSpPr>
            <a:spLocks noChangeArrowheads="1"/>
          </p:cNvSpPr>
          <p:nvPr/>
        </p:nvSpPr>
        <p:spPr bwMode="auto">
          <a:xfrm rot="-8125963">
            <a:off x="295275" y="373063"/>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smtClean="0">
                <a:solidFill>
                  <a:schemeClr val="bg1"/>
                </a:solidFill>
                <a:latin typeface="+mj-lt"/>
                <a:ea typeface="Britannic Bold" pitchFamily="-108" charset="0"/>
                <a:cs typeface="Britannic Bold" pitchFamily="-108" charset="0"/>
              </a:rPr>
              <a:t>SWPBIS</a:t>
            </a:r>
            <a:endParaRPr lang="en-US" sz="4400" dirty="0">
              <a:solidFill>
                <a:schemeClr val="bg1"/>
              </a:solidFill>
              <a:latin typeface="+mj-lt"/>
              <a:ea typeface="Britannic Bold" pitchFamily="-108" charset="0"/>
              <a:cs typeface="Britannic Bold" pitchFamily="-108" charset="0"/>
            </a:endParaRP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pic>
        <p:nvPicPr>
          <p:cNvPr id="22" name="Picture 21"/>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set>
                                      <p:cBhvr>
                                        <p:cTn id="7" dur="455" fill="hold">
                                          <p:stCondLst>
                                            <p:cond delay="0"/>
                                          </p:stCondLst>
                                        </p:cTn>
                                        <p:tgtEl>
                                          <p:spTgt spid="14">
                                            <p:bg/>
                                          </p:spTgt>
                                        </p:tgtEl>
                                        <p:attrNameLst>
                                          <p:attrName>style.rotation</p:attrName>
                                        </p:attrNameLst>
                                      </p:cBhvr>
                                      <p:to>
                                        <p:strVal val="-45.0"/>
                                      </p:to>
                                    </p:set>
                                    <p:anim calcmode="lin" valueType="num">
                                      <p:cBhvr>
                                        <p:cTn id="8" dur="455" fill="hold">
                                          <p:stCondLst>
                                            <p:cond delay="455"/>
                                          </p:stCondLst>
                                        </p:cTn>
                                        <p:tgtEl>
                                          <p:spTgt spid="14">
                                            <p:bg/>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4">
                                            <p:bg/>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4">
                                            <p:bg/>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4">
                                            <p:bg/>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set>
                                      <p:cBhvr>
                                        <p:cTn id="14" dur="455" fill="hold">
                                          <p:stCondLst>
                                            <p:cond delay="0"/>
                                          </p:stCondLst>
                                        </p:cTn>
                                        <p:tgtEl>
                                          <p:spTgt spid="14">
                                            <p:txEl>
                                              <p:pRg st="0" end="0"/>
                                            </p:txEl>
                                          </p:spTgt>
                                        </p:tgtEl>
                                        <p:attrNameLst>
                                          <p:attrName>style.rotation</p:attrName>
                                        </p:attrNameLst>
                                      </p:cBhvr>
                                      <p:to>
                                        <p:strVal val="-45.0"/>
                                      </p:to>
                                    </p:set>
                                    <p:anim calcmode="lin" valueType="num">
                                      <p:cBhvr>
                                        <p:cTn id="15" dur="455" fill="hold">
                                          <p:stCondLst>
                                            <p:cond delay="455"/>
                                          </p:stCondLst>
                                        </p:cTn>
                                        <p:tgtEl>
                                          <p:spTgt spid="1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14">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1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14">
                                            <p:txEl>
                                              <p:pRg st="0" end="0"/>
                                            </p:txEl>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set>
                                      <p:cBhvr>
                                        <p:cTn id="21" dur="455" fill="hold">
                                          <p:stCondLst>
                                            <p:cond delay="0"/>
                                          </p:stCondLst>
                                        </p:cTn>
                                        <p:tgtEl>
                                          <p:spTgt spid="14">
                                            <p:txEl>
                                              <p:pRg st="1" end="1"/>
                                            </p:txEl>
                                          </p:spTgt>
                                        </p:tgtEl>
                                        <p:attrNameLst>
                                          <p:attrName>style.rotation</p:attrName>
                                        </p:attrNameLst>
                                      </p:cBhvr>
                                      <p:to>
                                        <p:strVal val="-45.0"/>
                                      </p:to>
                                    </p:set>
                                    <p:anim calcmode="lin" valueType="num">
                                      <p:cBhvr>
                                        <p:cTn id="22" dur="455" fill="hold">
                                          <p:stCondLst>
                                            <p:cond delay="455"/>
                                          </p:stCondLst>
                                        </p:cTn>
                                        <p:tgtEl>
                                          <p:spTgt spid="1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14">
                                            <p:txEl>
                                              <p:pRg st="1" end="1"/>
                                            </p:txEl>
                                          </p:spTgt>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1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14">
                                            <p:txEl>
                                              <p:pRg st="1" end="1"/>
                                            </p:txEl>
                                          </p:spTgt>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set>
                                      <p:cBhvr>
                                        <p:cTn id="28" dur="455" fill="hold">
                                          <p:stCondLst>
                                            <p:cond delay="0"/>
                                          </p:stCondLst>
                                        </p:cTn>
                                        <p:tgtEl>
                                          <p:spTgt spid="14">
                                            <p:txEl>
                                              <p:pRg st="2" end="2"/>
                                            </p:txEl>
                                          </p:spTgt>
                                        </p:tgtEl>
                                        <p:attrNameLst>
                                          <p:attrName>style.rotation</p:attrName>
                                        </p:attrNameLst>
                                      </p:cBhvr>
                                      <p:to>
                                        <p:strVal val="-45.0"/>
                                      </p:to>
                                    </p:set>
                                    <p:anim calcmode="lin" valueType="num">
                                      <p:cBhvr>
                                        <p:cTn id="29" dur="455" fill="hold">
                                          <p:stCondLst>
                                            <p:cond delay="455"/>
                                          </p:stCondLst>
                                        </p:cTn>
                                        <p:tgtEl>
                                          <p:spTgt spid="1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14">
                                            <p:txEl>
                                              <p:pRg st="2" end="2"/>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1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1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4">
                                            <p:txEl>
                                              <p:pRg st="0" end="0"/>
                                            </p:txEl>
                                          </p:spTgt>
                                        </p:tgtEl>
                                      </p:cBhvr>
                                    </p:animEffect>
                                    <p:anim calcmode="lin" valueType="num">
                                      <p:cBhvr>
                                        <p:cTn id="37" dur="1000"/>
                                        <p:tgtEl>
                                          <p:spTgt spid="14">
                                            <p:txEl>
                                              <p:pRg st="0" end="0"/>
                                            </p:txEl>
                                          </p:spTgt>
                                        </p:tgtEl>
                                        <p:attrNameLst>
                                          <p:attrName>ppt_x</p:attrName>
                                        </p:attrNameLst>
                                      </p:cBhvr>
                                      <p:tavLst>
                                        <p:tav tm="0">
                                          <p:val>
                                            <p:strVal val="ppt_x"/>
                                          </p:val>
                                        </p:tav>
                                        <p:tav tm="100000">
                                          <p:val>
                                            <p:strVal val="ppt_x"/>
                                          </p:val>
                                        </p:tav>
                                      </p:tavLst>
                                    </p:anim>
                                    <p:anim calcmode="lin" valueType="num">
                                      <p:cBhvr>
                                        <p:cTn id="38" dur="1000"/>
                                        <p:tgtEl>
                                          <p:spTgt spid="14">
                                            <p:txEl>
                                              <p:pRg st="0" end="0"/>
                                            </p:txEl>
                                          </p:spTgt>
                                        </p:tgtEl>
                                        <p:attrNameLst>
                                          <p:attrName>ppt_y</p:attrName>
                                        </p:attrNameLst>
                                      </p:cBhvr>
                                      <p:tavLst>
                                        <p:tav tm="0">
                                          <p:val>
                                            <p:strVal val="ppt_y"/>
                                          </p:val>
                                        </p:tav>
                                        <p:tav tm="100000">
                                          <p:val>
                                            <p:strVal val="ppt_y+.1"/>
                                          </p:val>
                                        </p:tav>
                                      </p:tavLst>
                                    </p:anim>
                                    <p:set>
                                      <p:cBhvr>
                                        <p:cTn id="39" dur="1" fill="hold">
                                          <p:stCondLst>
                                            <p:cond delay="999"/>
                                          </p:stCondLst>
                                        </p:cTn>
                                        <p:tgtEl>
                                          <p:spTgt spid="14">
                                            <p:txEl>
                                              <p:pRg st="0" end="0"/>
                                            </p:txEl>
                                          </p:spTgt>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14">
                                            <p:txEl>
                                              <p:pRg st="1" end="1"/>
                                            </p:txEl>
                                          </p:spTgt>
                                        </p:tgtEl>
                                      </p:cBhvr>
                                    </p:animEffect>
                                    <p:anim calcmode="lin" valueType="num">
                                      <p:cBhvr>
                                        <p:cTn id="42" dur="1000"/>
                                        <p:tgtEl>
                                          <p:spTgt spid="14">
                                            <p:txEl>
                                              <p:pRg st="1" end="1"/>
                                            </p:txEl>
                                          </p:spTgt>
                                        </p:tgtEl>
                                        <p:attrNameLst>
                                          <p:attrName>ppt_x</p:attrName>
                                        </p:attrNameLst>
                                      </p:cBhvr>
                                      <p:tavLst>
                                        <p:tav tm="0">
                                          <p:val>
                                            <p:strVal val="ppt_x"/>
                                          </p:val>
                                        </p:tav>
                                        <p:tav tm="100000">
                                          <p:val>
                                            <p:strVal val="ppt_x"/>
                                          </p:val>
                                        </p:tav>
                                      </p:tavLst>
                                    </p:anim>
                                    <p:anim calcmode="lin" valueType="num">
                                      <p:cBhvr>
                                        <p:cTn id="43" dur="1000"/>
                                        <p:tgtEl>
                                          <p:spTgt spid="14">
                                            <p:txEl>
                                              <p:pRg st="1" end="1"/>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14">
                                            <p:txEl>
                                              <p:pRg st="1" end="1"/>
                                            </p:txEl>
                                          </p:spTgt>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14">
                                            <p:txEl>
                                              <p:pRg st="2" end="2"/>
                                            </p:txEl>
                                          </p:spTgt>
                                        </p:tgtEl>
                                      </p:cBhvr>
                                    </p:animEffect>
                                    <p:anim calcmode="lin" valueType="num">
                                      <p:cBhvr>
                                        <p:cTn id="47" dur="1000"/>
                                        <p:tgtEl>
                                          <p:spTgt spid="14">
                                            <p:txEl>
                                              <p:pRg st="2" end="2"/>
                                            </p:txEl>
                                          </p:spTgt>
                                        </p:tgtEl>
                                        <p:attrNameLst>
                                          <p:attrName>ppt_x</p:attrName>
                                        </p:attrNameLst>
                                      </p:cBhvr>
                                      <p:tavLst>
                                        <p:tav tm="0">
                                          <p:val>
                                            <p:strVal val="ppt_x"/>
                                          </p:val>
                                        </p:tav>
                                        <p:tav tm="100000">
                                          <p:val>
                                            <p:strVal val="ppt_x"/>
                                          </p:val>
                                        </p:tav>
                                      </p:tavLst>
                                    </p:anim>
                                    <p:anim calcmode="lin" valueType="num">
                                      <p:cBhvr>
                                        <p:cTn id="48" dur="1000"/>
                                        <p:tgtEl>
                                          <p:spTgt spid="14">
                                            <p:txEl>
                                              <p:pRg st="2" end="2"/>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14">
                                            <p:txEl>
                                              <p:pRg st="2" end="2"/>
                                            </p:txEl>
                                          </p:spTgt>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14">
                                            <p:bg/>
                                          </p:spTgt>
                                        </p:tgtEl>
                                      </p:cBhvr>
                                    </p:animEffect>
                                    <p:anim calcmode="lin" valueType="num">
                                      <p:cBhvr>
                                        <p:cTn id="52" dur="1000"/>
                                        <p:tgtEl>
                                          <p:spTgt spid="14">
                                            <p:bg/>
                                          </p:spTgt>
                                        </p:tgtEl>
                                        <p:attrNameLst>
                                          <p:attrName>ppt_x</p:attrName>
                                        </p:attrNameLst>
                                      </p:cBhvr>
                                      <p:tavLst>
                                        <p:tav tm="0">
                                          <p:val>
                                            <p:strVal val="ppt_x"/>
                                          </p:val>
                                        </p:tav>
                                        <p:tav tm="100000">
                                          <p:val>
                                            <p:strVal val="ppt_x"/>
                                          </p:val>
                                        </p:tav>
                                      </p:tavLst>
                                    </p:anim>
                                    <p:anim calcmode="lin" valueType="num">
                                      <p:cBhvr>
                                        <p:cTn id="53" dur="1000"/>
                                        <p:tgtEl>
                                          <p:spTgt spid="14">
                                            <p:bg/>
                                          </p:spTgt>
                                        </p:tgtEl>
                                        <p:attrNameLst>
                                          <p:attrName>ppt_y</p:attrName>
                                        </p:attrNameLst>
                                      </p:cBhvr>
                                      <p:tavLst>
                                        <p:tav tm="0">
                                          <p:val>
                                            <p:strVal val="ppt_y"/>
                                          </p:val>
                                        </p:tav>
                                        <p:tav tm="100000">
                                          <p:val>
                                            <p:strVal val="ppt_y+.1"/>
                                          </p:val>
                                        </p:tav>
                                      </p:tavLst>
                                    </p:anim>
                                    <p:set>
                                      <p:cBhvr>
                                        <p:cTn id="54" dur="1" fill="hold">
                                          <p:stCondLst>
                                            <p:cond delay="999"/>
                                          </p:stCondLst>
                                        </p:cTn>
                                        <p:tgtEl>
                                          <p:spTgt spid="14">
                                            <p:bg/>
                                          </p:spTgt>
                                        </p:tgtEl>
                                        <p:attrNameLst>
                                          <p:attrName>style.visibility</p:attrName>
                                        </p:attrNameLst>
                                      </p:cBhvr>
                                      <p:to>
                                        <p:strVal val="hidden"/>
                                      </p:to>
                                    </p:set>
                                  </p:childTnLst>
                                </p:cTn>
                              </p:par>
                              <p:par>
                                <p:cTn id="55" presetID="2" presetClass="entr" presetSubtype="9"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14" grpId="1" build="allAtOnce" animBg="1"/>
      <p:bldP spid="1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val 2"/>
          <p:cNvSpPr>
            <a:spLocks noChangeArrowheads="1"/>
          </p:cNvSpPr>
          <p:nvPr/>
        </p:nvSpPr>
        <p:spPr bwMode="auto">
          <a:xfrm>
            <a:off x="838200" y="0"/>
            <a:ext cx="7315200" cy="6858000"/>
          </a:xfrm>
          <a:prstGeom prst="ellipse">
            <a:avLst/>
          </a:prstGeom>
          <a:solidFill>
            <a:srgbClr val="00CCFF">
              <a:alpha val="25098"/>
            </a:srgbClr>
          </a:solidFill>
          <a:ln w="9525">
            <a:noFill/>
            <a:round/>
            <a:headEnd/>
            <a:tailEnd/>
          </a:ln>
        </p:spPr>
        <p:txBody>
          <a:bodyPr wrap="none" anchor="ctr">
            <a:prstTxWarp prst="textNoShape">
              <a:avLst/>
            </a:prstTxWarp>
          </a:bodyPr>
          <a:lstStyle/>
          <a:p>
            <a:endParaRPr lang="en-US" sz="1800"/>
          </a:p>
        </p:txBody>
      </p:sp>
      <p:sp>
        <p:nvSpPr>
          <p:cNvPr id="422915" name="Rectangle 3"/>
          <p:cNvSpPr>
            <a:spLocks noGrp="1" noChangeArrowheads="1"/>
          </p:cNvSpPr>
          <p:nvPr>
            <p:ph type="body" sz="half" idx="1"/>
          </p:nvPr>
        </p:nvSpPr>
        <p:spPr>
          <a:xfrm>
            <a:off x="685800" y="1447800"/>
            <a:ext cx="7848600" cy="4724400"/>
          </a:xfrm>
        </p:spPr>
        <p:txBody>
          <a:bodyPr/>
          <a:lstStyle/>
          <a:p>
            <a:pPr marL="508000" indent="-457200" eaLnBrk="1" hangingPunct="1">
              <a:buClr>
                <a:schemeClr val="tx1"/>
              </a:buClr>
            </a:pPr>
            <a:r>
              <a:rPr lang="en-US" sz="2700" dirty="0" smtClean="0">
                <a:latin typeface="+mj-lt"/>
                <a:ea typeface="Britannic Bold" pitchFamily="-108" charset="0"/>
                <a:cs typeface="Britannic Bold" pitchFamily="-108" charset="0"/>
              </a:rPr>
              <a:t>Leadership </a:t>
            </a:r>
            <a:r>
              <a:rPr lang="en-US" sz="2700" dirty="0" smtClean="0">
                <a:solidFill>
                  <a:srgbClr val="FF0000"/>
                </a:solidFill>
                <a:latin typeface="+mj-lt"/>
                <a:ea typeface="Britannic Bold" pitchFamily="-108" charset="0"/>
                <a:cs typeface="Britannic Bold" pitchFamily="-108" charset="0"/>
              </a:rPr>
              <a:t>team </a:t>
            </a:r>
          </a:p>
          <a:p>
            <a:pPr marL="508000" indent="-457200" eaLnBrk="1" hangingPunct="1">
              <a:buClr>
                <a:schemeClr val="tx1"/>
              </a:buClr>
            </a:pPr>
            <a:r>
              <a:rPr lang="en-US" sz="2700" dirty="0" smtClean="0">
                <a:latin typeface="+mj-lt"/>
                <a:ea typeface="Britannic Bold" pitchFamily="-108" charset="0"/>
                <a:cs typeface="Britannic Bold" pitchFamily="-108" charset="0"/>
              </a:rPr>
              <a:t>Common </a:t>
            </a:r>
            <a:r>
              <a:rPr lang="en-US" sz="2700" dirty="0" smtClean="0">
                <a:solidFill>
                  <a:srgbClr val="FF0000"/>
                </a:solidFill>
                <a:latin typeface="+mj-lt"/>
                <a:ea typeface="Britannic Bold" pitchFamily="-108" charset="0"/>
                <a:cs typeface="Britannic Bold" pitchFamily="-108" charset="0"/>
              </a:rPr>
              <a:t>purpose</a:t>
            </a:r>
            <a:r>
              <a:rPr lang="en-US" sz="2700" dirty="0" smtClean="0">
                <a:latin typeface="+mj-lt"/>
                <a:ea typeface="Britannic Bold" pitchFamily="-108" charset="0"/>
                <a:cs typeface="Britannic Bold" pitchFamily="-108" charset="0"/>
              </a:rPr>
              <a:t> &amp; approach to discipline</a:t>
            </a:r>
          </a:p>
          <a:p>
            <a:pPr marL="508000" indent="-457200" eaLnBrk="1" hangingPunct="1">
              <a:buClr>
                <a:schemeClr val="tx1"/>
              </a:buClr>
            </a:pPr>
            <a:r>
              <a:rPr lang="en-US" sz="2700" dirty="0" smtClean="0">
                <a:latin typeface="+mj-lt"/>
                <a:ea typeface="Britannic Bold" pitchFamily="-108" charset="0"/>
                <a:cs typeface="Britannic Bold" pitchFamily="-108" charset="0"/>
              </a:rPr>
              <a:t>Clear set of </a:t>
            </a:r>
            <a:r>
              <a:rPr lang="en-US" sz="2700" dirty="0" smtClean="0">
                <a:solidFill>
                  <a:srgbClr val="FF0000"/>
                </a:solidFill>
                <a:latin typeface="+mj-lt"/>
                <a:ea typeface="Britannic Bold" pitchFamily="-108" charset="0"/>
                <a:cs typeface="Britannic Bold" pitchFamily="-108" charset="0"/>
              </a:rPr>
              <a:t>positive expectations &amp; behaviors</a:t>
            </a:r>
          </a:p>
          <a:p>
            <a:pPr marL="508000" indent="-457200" eaLnBrk="1" hangingPunct="1">
              <a:buClr>
                <a:schemeClr val="tx1"/>
              </a:buClr>
            </a:pPr>
            <a:r>
              <a:rPr lang="en-US" sz="2700" dirty="0" smtClean="0">
                <a:latin typeface="+mj-lt"/>
                <a:ea typeface="Britannic Bold" pitchFamily="-108" charset="0"/>
                <a:cs typeface="Britannic Bold" pitchFamily="-108" charset="0"/>
              </a:rPr>
              <a:t>Procedures for </a:t>
            </a:r>
            <a:r>
              <a:rPr lang="en-US" sz="2700" dirty="0" smtClean="0">
                <a:solidFill>
                  <a:srgbClr val="FF0000"/>
                </a:solidFill>
                <a:latin typeface="+mj-lt"/>
                <a:ea typeface="Britannic Bold" pitchFamily="-108" charset="0"/>
                <a:cs typeface="Britannic Bold" pitchFamily="-108" charset="0"/>
              </a:rPr>
              <a:t>teaching</a:t>
            </a:r>
            <a:r>
              <a:rPr lang="en-US" sz="2700" dirty="0" smtClean="0">
                <a:latin typeface="+mj-lt"/>
                <a:ea typeface="Britannic Bold" pitchFamily="-108" charset="0"/>
                <a:cs typeface="Britannic Bold" pitchFamily="-108" charset="0"/>
              </a:rPr>
              <a:t> expected behavior school- and class-wide</a:t>
            </a:r>
          </a:p>
          <a:p>
            <a:pPr marL="508000" indent="-457200" eaLnBrk="1" hangingPunct="1">
              <a:buClr>
                <a:schemeClr val="tx1"/>
              </a:buClr>
            </a:pPr>
            <a:r>
              <a:rPr lang="en-US" sz="2700" dirty="0" smtClean="0">
                <a:latin typeface="+mj-lt"/>
                <a:ea typeface="Britannic Bold" pitchFamily="-108" charset="0"/>
                <a:cs typeface="Britannic Bold" pitchFamily="-108" charset="0"/>
              </a:rPr>
              <a:t>Continuum of procedures for </a:t>
            </a:r>
            <a:r>
              <a:rPr lang="en-US" sz="2700" dirty="0" smtClean="0">
                <a:solidFill>
                  <a:srgbClr val="FF0000"/>
                </a:solidFill>
                <a:latin typeface="+mj-lt"/>
                <a:ea typeface="Britannic Bold" pitchFamily="-108" charset="0"/>
                <a:cs typeface="Britannic Bold" pitchFamily="-108" charset="0"/>
              </a:rPr>
              <a:t>encouraging</a:t>
            </a:r>
            <a:r>
              <a:rPr lang="en-US" sz="2700" dirty="0" smtClean="0">
                <a:latin typeface="+mj-lt"/>
                <a:ea typeface="Britannic Bold" pitchFamily="-108" charset="0"/>
                <a:cs typeface="Britannic Bold" pitchFamily="-108" charset="0"/>
              </a:rPr>
              <a:t> expected behavior</a:t>
            </a:r>
          </a:p>
          <a:p>
            <a:pPr marL="508000" indent="-457200" eaLnBrk="1" hangingPunct="1">
              <a:buClr>
                <a:schemeClr val="tx1"/>
              </a:buClr>
            </a:pPr>
            <a:r>
              <a:rPr lang="en-US" sz="2700" dirty="0" smtClean="0">
                <a:latin typeface="+mj-lt"/>
                <a:ea typeface="Britannic Bold" pitchFamily="-108" charset="0"/>
                <a:cs typeface="Britannic Bold" pitchFamily="-108" charset="0"/>
              </a:rPr>
              <a:t>Continuum of procedures for </a:t>
            </a:r>
            <a:r>
              <a:rPr lang="en-US" sz="2700" dirty="0" smtClean="0">
                <a:solidFill>
                  <a:srgbClr val="FF0000"/>
                </a:solidFill>
                <a:latin typeface="+mj-lt"/>
                <a:ea typeface="Britannic Bold" pitchFamily="-108" charset="0"/>
                <a:cs typeface="Britannic Bold" pitchFamily="-108" charset="0"/>
              </a:rPr>
              <a:t>discouraging</a:t>
            </a:r>
            <a:r>
              <a:rPr lang="en-US" sz="2700" dirty="0" smtClean="0">
                <a:latin typeface="+mj-lt"/>
                <a:ea typeface="Britannic Bold" pitchFamily="-108" charset="0"/>
                <a:cs typeface="Britannic Bold" pitchFamily="-108" charset="0"/>
              </a:rPr>
              <a:t> inappropriate behavior</a:t>
            </a:r>
          </a:p>
          <a:p>
            <a:pPr marL="508000" indent="-457200" eaLnBrk="1" hangingPunct="1">
              <a:buClr>
                <a:schemeClr val="tx1"/>
              </a:buClr>
            </a:pPr>
            <a:r>
              <a:rPr lang="en-US" sz="2700" dirty="0" smtClean="0">
                <a:latin typeface="+mj-lt"/>
                <a:ea typeface="Britannic Bold" pitchFamily="-108" charset="0"/>
                <a:cs typeface="Britannic Bold" pitchFamily="-108" charset="0"/>
              </a:rPr>
              <a:t>Procedures for on-going </a:t>
            </a:r>
            <a:r>
              <a:rPr lang="en-US" sz="2700" dirty="0" smtClean="0">
                <a:solidFill>
                  <a:srgbClr val="FF0000"/>
                </a:solidFill>
                <a:latin typeface="+mj-lt"/>
                <a:ea typeface="Britannic Bold" pitchFamily="-108" charset="0"/>
                <a:cs typeface="Britannic Bold" pitchFamily="-108" charset="0"/>
              </a:rPr>
              <a:t>monitoring</a:t>
            </a:r>
            <a:r>
              <a:rPr lang="en-US" sz="2700" dirty="0" smtClean="0">
                <a:latin typeface="+mj-lt"/>
                <a:ea typeface="Britannic Bold" pitchFamily="-108" charset="0"/>
                <a:cs typeface="Britannic Bold" pitchFamily="-108" charset="0"/>
              </a:rPr>
              <a:t> &amp; evaluation</a:t>
            </a:r>
          </a:p>
        </p:txBody>
      </p:sp>
      <p:sp>
        <p:nvSpPr>
          <p:cNvPr id="108548"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a:t>
            </a:r>
            <a:r>
              <a:rPr lang="en-US" sz="3200" b="1" i="1" dirty="0" smtClean="0">
                <a:solidFill>
                  <a:srgbClr val="FF0000"/>
                </a:solidFill>
                <a:latin typeface="+mj-lt"/>
              </a:rPr>
              <a:t>Practices…</a:t>
            </a:r>
            <a:endParaRPr lang="en-US" sz="3200" b="1" i="1" dirty="0">
              <a:solidFill>
                <a:srgbClr val="FF0000"/>
              </a:solidFill>
              <a:latin typeface="+mj-lt"/>
            </a:endParaRPr>
          </a:p>
          <a:p>
            <a:pPr algn="ctr" eaLnBrk="0" hangingPunct="0"/>
            <a:r>
              <a:rPr lang="en-US" sz="3600" b="1" dirty="0">
                <a:solidFill>
                  <a:schemeClr val="accent2"/>
                </a:solidFill>
                <a:latin typeface="+mj-lt"/>
              </a:rPr>
              <a:t>School</a:t>
            </a:r>
            <a:r>
              <a:rPr lang="en-US" sz="3600" b="1" dirty="0" smtClean="0">
                <a:solidFill>
                  <a:schemeClr val="accent2"/>
                </a:solidFill>
                <a:latin typeface="+mj-lt"/>
              </a:rPr>
              <a:t>-</a:t>
            </a:r>
            <a:r>
              <a:rPr lang="en-US" sz="3600" b="1" dirty="0">
                <a:solidFill>
                  <a:schemeClr val="accent2"/>
                </a:solidFill>
                <a:latin typeface="+mj-lt"/>
              </a:rPr>
              <a:t>W</a:t>
            </a:r>
            <a:r>
              <a:rPr lang="en-US" sz="3600" b="1" dirty="0" smtClean="0">
                <a:solidFill>
                  <a:schemeClr val="accent2"/>
                </a:solidFill>
                <a:latin typeface="+mj-lt"/>
              </a:rPr>
              <a:t>ide</a:t>
            </a:r>
            <a:endParaRPr lang="en-US" sz="3600" b="1" dirty="0">
              <a:solidFill>
                <a:schemeClr val="accent2"/>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2915">
                                            <p:txEl>
                                              <p:pRg st="1" end="1"/>
                                            </p:txEl>
                                          </p:spTgt>
                                        </p:tgtEl>
                                        <p:attrNameLst>
                                          <p:attrName>style.visibility</p:attrName>
                                        </p:attrNameLst>
                                      </p:cBhvr>
                                      <p:to>
                                        <p:strVal val="visible"/>
                                      </p:to>
                                    </p:set>
                                    <p:anim calcmode="lin" valueType="num">
                                      <p:cBhvr additive="base">
                                        <p:cTn id="13" dur="500" fill="hold"/>
                                        <p:tgtEl>
                                          <p:spTgt spid="422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2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2915">
                                            <p:txEl>
                                              <p:pRg st="2" end="2"/>
                                            </p:txEl>
                                          </p:spTgt>
                                        </p:tgtEl>
                                        <p:attrNameLst>
                                          <p:attrName>style.visibility</p:attrName>
                                        </p:attrNameLst>
                                      </p:cBhvr>
                                      <p:to>
                                        <p:strVal val="visible"/>
                                      </p:to>
                                    </p:set>
                                    <p:anim calcmode="lin" valueType="num">
                                      <p:cBhvr additive="base">
                                        <p:cTn id="19" dur="500" fill="hold"/>
                                        <p:tgtEl>
                                          <p:spTgt spid="422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2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2915">
                                            <p:txEl>
                                              <p:pRg st="3" end="3"/>
                                            </p:txEl>
                                          </p:spTgt>
                                        </p:tgtEl>
                                        <p:attrNameLst>
                                          <p:attrName>style.visibility</p:attrName>
                                        </p:attrNameLst>
                                      </p:cBhvr>
                                      <p:to>
                                        <p:strVal val="visible"/>
                                      </p:to>
                                    </p:set>
                                    <p:anim calcmode="lin" valueType="num">
                                      <p:cBhvr additive="base">
                                        <p:cTn id="25" dur="500" fill="hold"/>
                                        <p:tgtEl>
                                          <p:spTgt spid="422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2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2915">
                                            <p:txEl>
                                              <p:pRg st="4" end="4"/>
                                            </p:txEl>
                                          </p:spTgt>
                                        </p:tgtEl>
                                        <p:attrNameLst>
                                          <p:attrName>style.visibility</p:attrName>
                                        </p:attrNameLst>
                                      </p:cBhvr>
                                      <p:to>
                                        <p:strVal val="visible"/>
                                      </p:to>
                                    </p:set>
                                    <p:anim calcmode="lin" valueType="num">
                                      <p:cBhvr additive="base">
                                        <p:cTn id="31" dur="500" fill="hold"/>
                                        <p:tgtEl>
                                          <p:spTgt spid="422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2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2915">
                                            <p:txEl>
                                              <p:pRg st="5" end="5"/>
                                            </p:txEl>
                                          </p:spTgt>
                                        </p:tgtEl>
                                        <p:attrNameLst>
                                          <p:attrName>style.visibility</p:attrName>
                                        </p:attrNameLst>
                                      </p:cBhvr>
                                      <p:to>
                                        <p:strVal val="visible"/>
                                      </p:to>
                                    </p:set>
                                    <p:anim calcmode="lin" valueType="num">
                                      <p:cBhvr additive="base">
                                        <p:cTn id="37" dur="500" fill="hold"/>
                                        <p:tgtEl>
                                          <p:spTgt spid="422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2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2915">
                                            <p:txEl>
                                              <p:pRg st="6" end="6"/>
                                            </p:txEl>
                                          </p:spTgt>
                                        </p:tgtEl>
                                        <p:attrNameLst>
                                          <p:attrName>style.visibility</p:attrName>
                                        </p:attrNameLst>
                                      </p:cBhvr>
                                      <p:to>
                                        <p:strVal val="visible"/>
                                      </p:to>
                                    </p:set>
                                    <p:anim calcmode="lin" valueType="num">
                                      <p:cBhvr additive="base">
                                        <p:cTn id="43" dur="500" fill="hold"/>
                                        <p:tgtEl>
                                          <p:spTgt spid="4229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29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6" name="AutoShape 10"/>
          <p:cNvSpPr>
            <a:spLocks noChangeArrowheads="1"/>
          </p:cNvSpPr>
          <p:nvPr/>
        </p:nvSpPr>
        <p:spPr bwMode="auto">
          <a:xfrm rot="16200000">
            <a:off x="3352800" y="152400"/>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smtClean="0">
                <a:solidFill>
                  <a:schemeClr val="bg1"/>
                </a:solidFill>
                <a:latin typeface="+mj-lt"/>
                <a:ea typeface="Britannic Bold" pitchFamily="-108" charset="0"/>
                <a:cs typeface="Britannic Bold" pitchFamily="-108" charset="0"/>
              </a:rPr>
              <a:t>SWPBIS</a:t>
            </a:r>
            <a:endParaRPr lang="en-US" sz="4400" dirty="0">
              <a:solidFill>
                <a:schemeClr val="bg1"/>
              </a:solidFill>
              <a:latin typeface="+mj-lt"/>
              <a:ea typeface="Britannic Bold" pitchFamily="-108" charset="0"/>
              <a:cs typeface="Britannic Bold" pitchFamily="-108" charset="0"/>
            </a:endParaRP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pic>
        <p:nvPicPr>
          <p:cNvPr id="23" name="Picture 22"/>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extLst>
      <p:ext uri="{BB962C8B-B14F-4D97-AF65-F5344CB8AC3E}">
        <p14:creationId xmlns:p14="http://schemas.microsoft.com/office/powerpoint/2010/main" val="165048393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val 2"/>
          <p:cNvSpPr>
            <a:spLocks noChangeArrowheads="1"/>
          </p:cNvSpPr>
          <p:nvPr/>
        </p:nvSpPr>
        <p:spPr bwMode="auto">
          <a:xfrm rot="-5462048">
            <a:off x="1709738" y="688975"/>
            <a:ext cx="5943600" cy="4648200"/>
          </a:xfrm>
          <a:prstGeom prst="ellipse">
            <a:avLst/>
          </a:prstGeom>
          <a:solidFill>
            <a:srgbClr val="3366FF">
              <a:alpha val="25098"/>
            </a:srgbClr>
          </a:solidFill>
          <a:ln w="9525">
            <a:noFill/>
            <a:round/>
            <a:headEnd/>
            <a:tailEnd/>
          </a:ln>
        </p:spPr>
        <p:txBody>
          <a:bodyPr vert="eaVert" wrap="none" anchor="ctr">
            <a:prstTxWarp prst="textNoShape">
              <a:avLst/>
            </a:prstTxWarp>
          </a:bodyPr>
          <a:lstStyle/>
          <a:p>
            <a:pPr algn="ctr" eaLnBrk="0" hangingPunct="0"/>
            <a:endParaRPr lang="en-US">
              <a:latin typeface="Times New Roman" pitchFamily="-1" charset="0"/>
            </a:endParaRPr>
          </a:p>
        </p:txBody>
      </p:sp>
      <p:sp>
        <p:nvSpPr>
          <p:cNvPr id="428035" name="Rectangle 3"/>
          <p:cNvSpPr>
            <a:spLocks noGrp="1" noChangeArrowheads="1"/>
          </p:cNvSpPr>
          <p:nvPr>
            <p:ph type="body" sz="half" idx="1"/>
          </p:nvPr>
        </p:nvSpPr>
        <p:spPr>
          <a:xfrm>
            <a:off x="990600" y="1752600"/>
            <a:ext cx="7696200" cy="4373563"/>
          </a:xfrm>
        </p:spPr>
        <p:txBody>
          <a:bodyPr/>
          <a:lstStyle/>
          <a:p>
            <a:pPr eaLnBrk="1" hangingPunct="1">
              <a:lnSpc>
                <a:spcPct val="80000"/>
              </a:lnSpc>
              <a:buClr>
                <a:schemeClr val="tx1"/>
              </a:buClr>
            </a:pPr>
            <a:r>
              <a:rPr lang="en-US" sz="2600" dirty="0" smtClean="0">
                <a:latin typeface="+mj-lt"/>
                <a:ea typeface="Britannic Bold" pitchFamily="-108" charset="0"/>
                <a:cs typeface="Britannic Bold" pitchFamily="-108" charset="0"/>
              </a:rPr>
              <a:t>All </a:t>
            </a:r>
            <a:r>
              <a:rPr lang="en-US" sz="2600" dirty="0" smtClean="0">
                <a:solidFill>
                  <a:srgbClr val="FF0000"/>
                </a:solidFill>
                <a:latin typeface="+mj-lt"/>
                <a:ea typeface="Britannic Bold" pitchFamily="-108" charset="0"/>
                <a:cs typeface="Britannic Bold" pitchFamily="-108" charset="0"/>
              </a:rPr>
              <a:t>school-wide</a:t>
            </a:r>
          </a:p>
          <a:p>
            <a:pPr eaLnBrk="1" hangingPunct="1">
              <a:lnSpc>
                <a:spcPct val="80000"/>
              </a:lnSpc>
              <a:buClr>
                <a:schemeClr val="tx1"/>
              </a:buClr>
            </a:pPr>
            <a:r>
              <a:rPr lang="en-US" sz="2600" dirty="0" smtClean="0">
                <a:solidFill>
                  <a:srgbClr val="000000"/>
                </a:solidFill>
                <a:latin typeface="+mj-lt"/>
                <a:ea typeface="Britannic Bold" pitchFamily="-108" charset="0"/>
                <a:cs typeface="Britannic Bold" pitchFamily="-108" charset="0"/>
              </a:rPr>
              <a:t>Maximize </a:t>
            </a:r>
            <a:r>
              <a:rPr lang="en-US" sz="2600" dirty="0" smtClean="0">
                <a:solidFill>
                  <a:srgbClr val="FF0000"/>
                </a:solidFill>
                <a:latin typeface="+mj-lt"/>
                <a:ea typeface="Britannic Bold" pitchFamily="-108" charset="0"/>
                <a:cs typeface="Britannic Bold" pitchFamily="-108" charset="0"/>
              </a:rPr>
              <a:t>structure</a:t>
            </a:r>
            <a:r>
              <a:rPr lang="en-US" sz="2600" dirty="0" smtClean="0">
                <a:latin typeface="+mj-lt"/>
                <a:ea typeface="Britannic Bold" pitchFamily="-108" charset="0"/>
                <a:cs typeface="Britannic Bold" pitchFamily="-108" charset="0"/>
              </a:rPr>
              <a:t> and </a:t>
            </a:r>
            <a:r>
              <a:rPr lang="en-US" sz="2600" dirty="0" smtClean="0">
                <a:solidFill>
                  <a:srgbClr val="FF0000"/>
                </a:solidFill>
                <a:latin typeface="+mj-lt"/>
                <a:ea typeface="Britannic Bold" pitchFamily="-108" charset="0"/>
                <a:cs typeface="Britannic Bold" pitchFamily="-108" charset="0"/>
              </a:rPr>
              <a:t>predictability </a:t>
            </a:r>
            <a:r>
              <a:rPr lang="en-US" sz="2600" dirty="0" smtClean="0">
                <a:latin typeface="+mj-lt"/>
                <a:ea typeface="Britannic Bold" pitchFamily="-108" charset="0"/>
                <a:cs typeface="Britannic Bold" pitchFamily="-108" charset="0"/>
              </a:rPr>
              <a:t>(e.g., routines, environment). </a:t>
            </a:r>
            <a:endParaRPr lang="en-US" sz="2600" dirty="0">
              <a:latin typeface="+mj-lt"/>
              <a:ea typeface="Britannic Bold" pitchFamily="-108" charset="0"/>
              <a:cs typeface="Britannic Bold" pitchFamily="-108" charset="0"/>
            </a:endParaRPr>
          </a:p>
          <a:p>
            <a:pPr eaLnBrk="1" hangingPunct="1">
              <a:lnSpc>
                <a:spcPct val="80000"/>
              </a:lnSpc>
              <a:buClr>
                <a:schemeClr val="tx1"/>
              </a:buClr>
            </a:pPr>
            <a:endParaRPr lang="en-US" sz="700" dirty="0" smtClean="0">
              <a:latin typeface="+mj-lt"/>
              <a:ea typeface="Britannic Bold" pitchFamily="-108" charset="0"/>
              <a:cs typeface="Britannic Bold" pitchFamily="-108" charset="0"/>
            </a:endParaRPr>
          </a:p>
          <a:p>
            <a:pPr eaLnBrk="1" hangingPunct="1">
              <a:lnSpc>
                <a:spcPct val="80000"/>
              </a:lnSpc>
              <a:buClr>
                <a:schemeClr val="tx1"/>
              </a:buClr>
            </a:pPr>
            <a:r>
              <a:rPr lang="en-US" sz="2600" dirty="0" smtClean="0">
                <a:latin typeface="+mj-lt"/>
                <a:ea typeface="Britannic Bold" pitchFamily="-108" charset="0"/>
                <a:cs typeface="Britannic Bold" pitchFamily="-108" charset="0"/>
              </a:rPr>
              <a:t>Positively stated </a:t>
            </a:r>
            <a:r>
              <a:rPr lang="en-US" sz="2600" dirty="0" smtClean="0">
                <a:solidFill>
                  <a:srgbClr val="FF0000"/>
                </a:solidFill>
                <a:latin typeface="+mj-lt"/>
                <a:ea typeface="Britannic Bold" pitchFamily="-108" charset="0"/>
                <a:cs typeface="Britannic Bold" pitchFamily="-108" charset="0"/>
              </a:rPr>
              <a:t>expectations </a:t>
            </a:r>
            <a:r>
              <a:rPr lang="en-US" sz="2600" dirty="0" smtClean="0">
                <a:latin typeface="+mj-lt"/>
                <a:ea typeface="Britannic Bold" pitchFamily="-108" charset="0"/>
                <a:cs typeface="Britannic Bold" pitchFamily="-108" charset="0"/>
              </a:rPr>
              <a:t>posted, taught, reviewed, prompted, </a:t>
            </a:r>
            <a:r>
              <a:rPr lang="en-US" sz="2600" dirty="0">
                <a:latin typeface="+mj-lt"/>
                <a:ea typeface="Britannic Bold" pitchFamily="-108" charset="0"/>
                <a:cs typeface="Britannic Bold" pitchFamily="-108" charset="0"/>
              </a:rPr>
              <a:t>and</a:t>
            </a:r>
            <a:r>
              <a:rPr lang="en-US" sz="2600" dirty="0" smtClean="0">
                <a:latin typeface="+mj-lt"/>
                <a:ea typeface="Britannic Bold" pitchFamily="-108" charset="0"/>
                <a:cs typeface="Britannic Bold" pitchFamily="-108" charset="0"/>
              </a:rPr>
              <a:t> supervised.</a:t>
            </a:r>
            <a:endParaRPr lang="en-US" sz="2600" dirty="0">
              <a:latin typeface="+mj-lt"/>
              <a:ea typeface="Britannic Bold" pitchFamily="-108" charset="0"/>
              <a:cs typeface="Britannic Bold" pitchFamily="-108" charset="0"/>
            </a:endParaRPr>
          </a:p>
          <a:p>
            <a:pPr eaLnBrk="1" hangingPunct="1">
              <a:lnSpc>
                <a:spcPct val="80000"/>
              </a:lnSpc>
              <a:buClr>
                <a:schemeClr val="tx1"/>
              </a:buClr>
            </a:pPr>
            <a:endParaRPr lang="en-US" sz="700" dirty="0" smtClean="0">
              <a:latin typeface="+mj-lt"/>
              <a:ea typeface="Britannic Bold" pitchFamily="-108" charset="0"/>
              <a:cs typeface="Britannic Bold" pitchFamily="-108" charset="0"/>
            </a:endParaRPr>
          </a:p>
          <a:p>
            <a:pPr eaLnBrk="1" hangingPunct="1">
              <a:lnSpc>
                <a:spcPct val="80000"/>
              </a:lnSpc>
              <a:buClr>
                <a:schemeClr val="tx1"/>
              </a:buClr>
            </a:pPr>
            <a:r>
              <a:rPr lang="en-US" sz="2600" dirty="0" smtClean="0">
                <a:latin typeface="+mj-lt"/>
                <a:ea typeface="Britannic Bold" pitchFamily="-108" charset="0"/>
                <a:cs typeface="Britannic Bold" pitchFamily="-108" charset="0"/>
              </a:rPr>
              <a:t>Maximum </a:t>
            </a:r>
            <a:r>
              <a:rPr lang="en-US" sz="2600" dirty="0" smtClean="0">
                <a:solidFill>
                  <a:srgbClr val="FF0000"/>
                </a:solidFill>
                <a:latin typeface="+mj-lt"/>
                <a:ea typeface="Britannic Bold" pitchFamily="-108" charset="0"/>
                <a:cs typeface="Britannic Bold" pitchFamily="-108" charset="0"/>
              </a:rPr>
              <a:t>engagement </a:t>
            </a:r>
            <a:r>
              <a:rPr lang="en-US" sz="2600" dirty="0" smtClean="0">
                <a:solidFill>
                  <a:srgbClr val="000000"/>
                </a:solidFill>
                <a:latin typeface="+mj-lt"/>
                <a:ea typeface="Britannic Bold" pitchFamily="-108" charset="0"/>
                <a:cs typeface="Britannic Bold" pitchFamily="-108" charset="0"/>
              </a:rPr>
              <a:t>through high rates of OTRs &amp; delivery of evidence-based instructional curriculum and practices.</a:t>
            </a:r>
            <a:endParaRPr lang="en-US" sz="2600" dirty="0">
              <a:solidFill>
                <a:srgbClr val="000000"/>
              </a:solidFill>
              <a:latin typeface="+mj-lt"/>
              <a:ea typeface="Britannic Bold" pitchFamily="-108" charset="0"/>
              <a:cs typeface="Britannic Bold" pitchFamily="-108" charset="0"/>
            </a:endParaRPr>
          </a:p>
          <a:p>
            <a:pPr eaLnBrk="1" hangingPunct="1">
              <a:lnSpc>
                <a:spcPct val="80000"/>
              </a:lnSpc>
              <a:buClr>
                <a:schemeClr val="tx1"/>
              </a:buClr>
            </a:pPr>
            <a:endParaRPr lang="en-US" sz="700" dirty="0" smtClean="0">
              <a:latin typeface="+mj-lt"/>
              <a:ea typeface="Britannic Bold" pitchFamily="-108" charset="0"/>
              <a:cs typeface="Britannic Bold" pitchFamily="-108" charset="0"/>
            </a:endParaRPr>
          </a:p>
          <a:p>
            <a:pPr eaLnBrk="1" hangingPunct="1">
              <a:lnSpc>
                <a:spcPct val="80000"/>
              </a:lnSpc>
              <a:buClr>
                <a:schemeClr val="tx1"/>
              </a:buClr>
            </a:pPr>
            <a:r>
              <a:rPr lang="en-US" sz="2600" dirty="0" smtClean="0">
                <a:solidFill>
                  <a:srgbClr val="000000"/>
                </a:solidFill>
                <a:latin typeface="+mj-lt"/>
                <a:ea typeface="Britannic Bold" pitchFamily="-108" charset="0"/>
                <a:cs typeface="Britannic Bold" pitchFamily="-108" charset="0"/>
              </a:rPr>
              <a:t>Continuum </a:t>
            </a:r>
            <a:r>
              <a:rPr lang="en-US" sz="2600" dirty="0">
                <a:solidFill>
                  <a:srgbClr val="000000"/>
                </a:solidFill>
                <a:latin typeface="+mj-lt"/>
                <a:ea typeface="Britannic Bold" pitchFamily="-108" charset="0"/>
                <a:cs typeface="Britannic Bold" pitchFamily="-108" charset="0"/>
              </a:rPr>
              <a:t>of strategies </a:t>
            </a:r>
            <a:r>
              <a:rPr lang="en-US" sz="2600" dirty="0">
                <a:latin typeface="+mj-lt"/>
                <a:ea typeface="Britannic Bold" pitchFamily="-108" charset="0"/>
                <a:cs typeface="Britannic Bold" pitchFamily="-108" charset="0"/>
              </a:rPr>
              <a:t>to </a:t>
            </a:r>
            <a:r>
              <a:rPr lang="en-US" sz="2600" dirty="0">
                <a:solidFill>
                  <a:srgbClr val="FF0000"/>
                </a:solidFill>
                <a:latin typeface="+mj-lt"/>
                <a:ea typeface="Britannic Bold" pitchFamily="-108" charset="0"/>
                <a:cs typeface="Britannic Bold" pitchFamily="-108" charset="0"/>
              </a:rPr>
              <a:t>acknowledge </a:t>
            </a:r>
            <a:r>
              <a:rPr lang="en-US" sz="2600" dirty="0">
                <a:solidFill>
                  <a:srgbClr val="000000"/>
                </a:solidFill>
                <a:latin typeface="+mj-lt"/>
                <a:ea typeface="Britannic Bold" pitchFamily="-108" charset="0"/>
                <a:cs typeface="Britannic Bold" pitchFamily="-108" charset="0"/>
              </a:rPr>
              <a:t>appropriate </a:t>
            </a:r>
            <a:r>
              <a:rPr lang="en-US" sz="2600" dirty="0" smtClean="0">
                <a:solidFill>
                  <a:srgbClr val="000000"/>
                </a:solidFill>
                <a:latin typeface="+mj-lt"/>
                <a:ea typeface="Britannic Bold" pitchFamily="-108" charset="0"/>
                <a:cs typeface="Britannic Bold" pitchFamily="-108" charset="0"/>
              </a:rPr>
              <a:t>behavior.</a:t>
            </a:r>
            <a:endParaRPr lang="en-US" sz="2600" dirty="0">
              <a:solidFill>
                <a:srgbClr val="000000"/>
              </a:solidFill>
              <a:latin typeface="+mj-lt"/>
              <a:ea typeface="Britannic Bold" pitchFamily="-108" charset="0"/>
              <a:cs typeface="Britannic Bold" pitchFamily="-108" charset="0"/>
            </a:endParaRPr>
          </a:p>
          <a:p>
            <a:pPr eaLnBrk="1" hangingPunct="1">
              <a:lnSpc>
                <a:spcPct val="80000"/>
              </a:lnSpc>
              <a:buClr>
                <a:schemeClr val="tx1"/>
              </a:buClr>
            </a:pPr>
            <a:endParaRPr lang="en-US" sz="800" dirty="0" smtClean="0">
              <a:latin typeface="+mj-lt"/>
              <a:ea typeface="Britannic Bold" pitchFamily="-108" charset="0"/>
              <a:cs typeface="Britannic Bold" pitchFamily="-108" charset="0"/>
            </a:endParaRPr>
          </a:p>
          <a:p>
            <a:pPr eaLnBrk="1" hangingPunct="1">
              <a:lnSpc>
                <a:spcPct val="80000"/>
              </a:lnSpc>
              <a:buClr>
                <a:schemeClr val="tx1"/>
              </a:buClr>
            </a:pPr>
            <a:r>
              <a:rPr lang="en-US" sz="2600" dirty="0" smtClean="0">
                <a:solidFill>
                  <a:srgbClr val="000000"/>
                </a:solidFill>
                <a:latin typeface="+mj-lt"/>
                <a:ea typeface="Britannic Bold" pitchFamily="-108" charset="0"/>
                <a:cs typeface="Britannic Bold" pitchFamily="-108" charset="0"/>
              </a:rPr>
              <a:t>Continuum </a:t>
            </a:r>
            <a:r>
              <a:rPr lang="en-US" sz="2600" dirty="0">
                <a:solidFill>
                  <a:srgbClr val="000000"/>
                </a:solidFill>
                <a:latin typeface="+mj-lt"/>
                <a:ea typeface="Britannic Bold" pitchFamily="-108" charset="0"/>
                <a:cs typeface="Britannic Bold" pitchFamily="-108" charset="0"/>
              </a:rPr>
              <a:t>of strategies </a:t>
            </a:r>
            <a:r>
              <a:rPr lang="en-US" sz="2600" dirty="0">
                <a:latin typeface="+mj-lt"/>
                <a:ea typeface="Britannic Bold" pitchFamily="-108" charset="0"/>
                <a:cs typeface="Britannic Bold" pitchFamily="-108" charset="0"/>
              </a:rPr>
              <a:t>to </a:t>
            </a:r>
            <a:r>
              <a:rPr lang="en-US" sz="2600" dirty="0">
                <a:solidFill>
                  <a:srgbClr val="FF0000"/>
                </a:solidFill>
                <a:latin typeface="+mj-lt"/>
                <a:ea typeface="Britannic Bold" pitchFamily="-108" charset="0"/>
                <a:cs typeface="Britannic Bold" pitchFamily="-108" charset="0"/>
              </a:rPr>
              <a:t>respond </a:t>
            </a:r>
            <a:r>
              <a:rPr lang="en-US" sz="2600" dirty="0">
                <a:solidFill>
                  <a:srgbClr val="000000"/>
                </a:solidFill>
                <a:latin typeface="+mj-lt"/>
                <a:ea typeface="Britannic Bold" pitchFamily="-108" charset="0"/>
                <a:cs typeface="Britannic Bold" pitchFamily="-108" charset="0"/>
              </a:rPr>
              <a:t>to inappropriate behavior.</a:t>
            </a:r>
          </a:p>
          <a:p>
            <a:pPr marL="514350" indent="-514350" eaLnBrk="1" hangingPunct="1">
              <a:lnSpc>
                <a:spcPct val="80000"/>
              </a:lnSpc>
              <a:buClr>
                <a:schemeClr val="tx1"/>
              </a:buClr>
              <a:buFontTx/>
              <a:buAutoNum type="arabicPeriod"/>
            </a:pPr>
            <a:endParaRPr lang="en-US" sz="2800" dirty="0">
              <a:solidFill>
                <a:srgbClr val="FF0000"/>
              </a:solidFill>
              <a:latin typeface="+mj-lt"/>
              <a:ea typeface="Britannic Bold" pitchFamily="-108" charset="0"/>
              <a:cs typeface="Britannic Bold" pitchFamily="-108" charset="0"/>
            </a:endParaRPr>
          </a:p>
        </p:txBody>
      </p:sp>
      <p:sp>
        <p:nvSpPr>
          <p:cNvPr id="112644"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 in…</a:t>
            </a:r>
          </a:p>
          <a:p>
            <a:pPr algn="ctr" eaLnBrk="0" hangingPunct="0"/>
            <a:r>
              <a:rPr lang="en-US" sz="3600" b="1" dirty="0">
                <a:solidFill>
                  <a:schemeClr val="accent2"/>
                </a:solidFill>
                <a:latin typeface="+mj-lt"/>
              </a:rPr>
              <a:t>Classroom </a:t>
            </a:r>
            <a:r>
              <a:rPr lang="en-US" sz="3600" b="1" dirty="0" smtClean="0">
                <a:solidFill>
                  <a:schemeClr val="accent2"/>
                </a:solidFill>
                <a:latin typeface="+mj-lt"/>
              </a:rPr>
              <a:t>Settings</a:t>
            </a:r>
            <a:endParaRPr lang="en-US" sz="3600" b="1" dirty="0">
              <a:solidFill>
                <a:schemeClr val="accent2"/>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 calcmode="lin" valueType="num">
                                      <p:cBhvr additive="base">
                                        <p:cTn id="7" dur="500" fill="hold"/>
                                        <p:tgtEl>
                                          <p:spTgt spid="428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8035">
                                            <p:txEl>
                                              <p:pRg st="1" end="1"/>
                                            </p:txEl>
                                          </p:spTgt>
                                        </p:tgtEl>
                                        <p:attrNameLst>
                                          <p:attrName>style.visibility</p:attrName>
                                        </p:attrNameLst>
                                      </p:cBhvr>
                                      <p:to>
                                        <p:strVal val="visible"/>
                                      </p:to>
                                    </p:set>
                                    <p:anim calcmode="lin" valueType="num">
                                      <p:cBhvr additive="base">
                                        <p:cTn id="13" dur="500" fill="hold"/>
                                        <p:tgtEl>
                                          <p:spTgt spid="428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8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8035">
                                            <p:txEl>
                                              <p:pRg st="3" end="3"/>
                                            </p:txEl>
                                          </p:spTgt>
                                        </p:tgtEl>
                                        <p:attrNameLst>
                                          <p:attrName>style.visibility</p:attrName>
                                        </p:attrNameLst>
                                      </p:cBhvr>
                                      <p:to>
                                        <p:strVal val="visible"/>
                                      </p:to>
                                    </p:set>
                                    <p:anim calcmode="lin" valueType="num">
                                      <p:cBhvr additive="base">
                                        <p:cTn id="19" dur="500" fill="hold"/>
                                        <p:tgtEl>
                                          <p:spTgt spid="4280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8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8035">
                                            <p:txEl>
                                              <p:pRg st="5" end="5"/>
                                            </p:txEl>
                                          </p:spTgt>
                                        </p:tgtEl>
                                        <p:attrNameLst>
                                          <p:attrName>style.visibility</p:attrName>
                                        </p:attrNameLst>
                                      </p:cBhvr>
                                      <p:to>
                                        <p:strVal val="visible"/>
                                      </p:to>
                                    </p:set>
                                    <p:anim calcmode="lin" valueType="num">
                                      <p:cBhvr additive="base">
                                        <p:cTn id="25" dur="500" fill="hold"/>
                                        <p:tgtEl>
                                          <p:spTgt spid="42803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80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8035">
                                            <p:txEl>
                                              <p:pRg st="7" end="7"/>
                                            </p:txEl>
                                          </p:spTgt>
                                        </p:tgtEl>
                                        <p:attrNameLst>
                                          <p:attrName>style.visibility</p:attrName>
                                        </p:attrNameLst>
                                      </p:cBhvr>
                                      <p:to>
                                        <p:strVal val="visible"/>
                                      </p:to>
                                    </p:set>
                                    <p:anim calcmode="lin" valueType="num">
                                      <p:cBhvr additive="base">
                                        <p:cTn id="31" dur="500" fill="hold"/>
                                        <p:tgtEl>
                                          <p:spTgt spid="42803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80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8035">
                                            <p:txEl>
                                              <p:pRg st="9" end="9"/>
                                            </p:txEl>
                                          </p:spTgt>
                                        </p:tgtEl>
                                        <p:attrNameLst>
                                          <p:attrName>style.visibility</p:attrName>
                                        </p:attrNameLst>
                                      </p:cBhvr>
                                      <p:to>
                                        <p:strVal val="visible"/>
                                      </p:to>
                                    </p:set>
                                    <p:anim calcmode="lin" valueType="num">
                                      <p:cBhvr additive="base">
                                        <p:cTn id="37" dur="500" fill="hold"/>
                                        <p:tgtEl>
                                          <p:spTgt spid="42803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280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106499"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106500" name="Text Box 7"/>
          <p:cNvSpPr txBox="1">
            <a:spLocks noChangeArrowheads="1"/>
          </p:cNvSpPr>
          <p:nvPr/>
        </p:nvSpPr>
        <p:spPr bwMode="auto">
          <a:xfrm>
            <a:off x="2962275" y="1519238"/>
            <a:ext cx="2041945"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Classroom</a:t>
            </a:r>
          </a:p>
        </p:txBody>
      </p:sp>
      <p:sp>
        <p:nvSpPr>
          <p:cNvPr id="106501"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2"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106503"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106504" name="Text Box 7"/>
          <p:cNvSpPr txBox="1">
            <a:spLocks noChangeArrowheads="1"/>
          </p:cNvSpPr>
          <p:nvPr/>
        </p:nvSpPr>
        <p:spPr bwMode="auto">
          <a:xfrm>
            <a:off x="1112838" y="3200400"/>
            <a:ext cx="2800166" cy="584776"/>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Non-classroom</a:t>
            </a:r>
          </a:p>
        </p:txBody>
      </p:sp>
      <p:sp>
        <p:nvSpPr>
          <p:cNvPr id="106505" name="Text Box 7"/>
          <p:cNvSpPr txBox="1">
            <a:spLocks noChangeArrowheads="1"/>
          </p:cNvSpPr>
          <p:nvPr/>
        </p:nvSpPr>
        <p:spPr bwMode="auto">
          <a:xfrm>
            <a:off x="5541963" y="3200400"/>
            <a:ext cx="1392237"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Family</a:t>
            </a:r>
          </a:p>
        </p:txBody>
      </p:sp>
      <p:sp>
        <p:nvSpPr>
          <p:cNvPr id="106506" name="Text Box 7"/>
          <p:cNvSpPr txBox="1">
            <a:spLocks noChangeArrowheads="1"/>
          </p:cNvSpPr>
          <p:nvPr/>
        </p:nvSpPr>
        <p:spPr bwMode="auto">
          <a:xfrm>
            <a:off x="3429000" y="4953000"/>
            <a:ext cx="1597025" cy="584200"/>
          </a:xfrm>
          <a:prstGeom prst="rect">
            <a:avLst/>
          </a:prstGeom>
          <a:noFill/>
          <a:ln w="9525">
            <a:noFill/>
            <a:miter lim="800000"/>
            <a:headEnd/>
            <a:tailEnd/>
          </a:ln>
        </p:spPr>
        <p:txBody>
          <a:bodyPr wrap="none">
            <a:prstTxWarp prst="textNoShape">
              <a:avLst/>
            </a:prstTxWarp>
            <a:spAutoFit/>
          </a:bodyPr>
          <a:lstStyle/>
          <a:p>
            <a:pPr eaLnBrk="0" hangingPunct="0"/>
            <a:r>
              <a:rPr lang="en-US" sz="3200">
                <a:solidFill>
                  <a:srgbClr val="000000"/>
                </a:solidFill>
                <a:latin typeface="+mj-lt"/>
                <a:ea typeface="Britannic Bold" pitchFamily="-108" charset="0"/>
                <a:cs typeface="Britannic Bold" pitchFamily="-108" charset="0"/>
              </a:rPr>
              <a:t>Student</a:t>
            </a:r>
          </a:p>
        </p:txBody>
      </p:sp>
      <p:sp>
        <p:nvSpPr>
          <p:cNvPr id="106507" name="TextBox 17"/>
          <p:cNvSpPr txBox="1">
            <a:spLocks noChangeArrowheads="1"/>
          </p:cNvSpPr>
          <p:nvPr/>
        </p:nvSpPr>
        <p:spPr bwMode="auto">
          <a:xfrm rot="-2363248">
            <a:off x="631825" y="1241425"/>
            <a:ext cx="2590800" cy="585788"/>
          </a:xfrm>
          <a:prstGeom prst="rect">
            <a:avLst/>
          </a:prstGeom>
          <a:noFill/>
          <a:ln w="9525">
            <a:noFill/>
            <a:miter lim="800000"/>
            <a:headEnd/>
            <a:tailEnd/>
          </a:ln>
        </p:spPr>
        <p:txBody>
          <a:bodyPr>
            <a:prstTxWarp prst="textNoShape">
              <a:avLst/>
            </a:prstTxWarp>
            <a:spAutoFit/>
          </a:bodyPr>
          <a:lstStyle/>
          <a:p>
            <a:r>
              <a:rPr lang="en-US" sz="3200">
                <a:solidFill>
                  <a:srgbClr val="000000"/>
                </a:solidFill>
                <a:latin typeface="+mj-lt"/>
                <a:ea typeface="Britannic Bold" pitchFamily="-108" charset="0"/>
                <a:cs typeface="Britannic Bold" pitchFamily="-108" charset="0"/>
              </a:rPr>
              <a:t>School-wide</a:t>
            </a:r>
          </a:p>
        </p:txBody>
      </p:sp>
      <p:sp>
        <p:nvSpPr>
          <p:cNvPr id="16" name="AutoShape 10"/>
          <p:cNvSpPr>
            <a:spLocks noChangeArrowheads="1"/>
          </p:cNvSpPr>
          <p:nvPr/>
        </p:nvSpPr>
        <p:spPr bwMode="auto">
          <a:xfrm rot="10800000">
            <a:off x="-76200" y="3048000"/>
            <a:ext cx="1295400" cy="990600"/>
          </a:xfrm>
          <a:prstGeom prst="leftArrow">
            <a:avLst>
              <a:gd name="adj1" fmla="val 50000"/>
              <a:gd name="adj2" fmla="val 32692"/>
            </a:avLst>
          </a:prstGeom>
          <a:solidFill>
            <a:srgbClr val="FF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106510" name="Text Box 10"/>
          <p:cNvSpPr txBox="1">
            <a:spLocks noChangeArrowheads="1"/>
          </p:cNvSpPr>
          <p:nvPr/>
        </p:nvSpPr>
        <p:spPr bwMode="auto">
          <a:xfrm>
            <a:off x="6477000" y="0"/>
            <a:ext cx="2667000" cy="1446213"/>
          </a:xfrm>
          <a:prstGeom prst="rect">
            <a:avLst/>
          </a:prstGeom>
          <a:solidFill>
            <a:srgbClr val="008000"/>
          </a:solidFill>
          <a:ln w="12700">
            <a:noFill/>
            <a:miter lim="800000"/>
            <a:headEnd/>
            <a:tailEnd/>
          </a:ln>
        </p:spPr>
        <p:txBody>
          <a:bodyPr>
            <a:prstTxWarp prst="textNoShape">
              <a:avLst/>
            </a:prstTxWarp>
            <a:spAutoFit/>
          </a:bodyPr>
          <a:lstStyle/>
          <a:p>
            <a:pPr algn="ctr" eaLnBrk="0" hangingPunct="0"/>
            <a:r>
              <a:rPr lang="en-US" sz="4400" dirty="0" smtClean="0">
                <a:solidFill>
                  <a:schemeClr val="bg1"/>
                </a:solidFill>
                <a:latin typeface="+mj-lt"/>
                <a:ea typeface="Britannic Bold" pitchFamily="-108" charset="0"/>
                <a:cs typeface="Britannic Bold" pitchFamily="-108" charset="0"/>
              </a:rPr>
              <a:t>SWPBIS</a:t>
            </a:r>
            <a:endParaRPr lang="en-US" sz="4400" dirty="0">
              <a:solidFill>
                <a:schemeClr val="bg1"/>
              </a:solidFill>
              <a:latin typeface="+mj-lt"/>
              <a:ea typeface="Britannic Bold" pitchFamily="-108" charset="0"/>
              <a:cs typeface="Britannic Bold" pitchFamily="-108" charset="0"/>
            </a:endParaRPr>
          </a:p>
          <a:p>
            <a:pPr algn="ctr" eaLnBrk="0" hangingPunct="0"/>
            <a:r>
              <a:rPr lang="en-US" sz="4400" dirty="0">
                <a:solidFill>
                  <a:schemeClr val="bg1"/>
                </a:solidFill>
                <a:latin typeface="+mj-lt"/>
                <a:ea typeface="Britannic Bold" pitchFamily="-108" charset="0"/>
                <a:cs typeface="Britannic Bold" pitchFamily="-108" charset="0"/>
              </a:rPr>
              <a:t>Practices</a:t>
            </a:r>
          </a:p>
        </p:txBody>
      </p:sp>
      <p:grpSp>
        <p:nvGrpSpPr>
          <p:cNvPr id="19" name="Group 5"/>
          <p:cNvGrpSpPr/>
          <p:nvPr/>
        </p:nvGrpSpPr>
        <p:grpSpPr>
          <a:xfrm>
            <a:off x="-140380" y="5333999"/>
            <a:ext cx="1588180" cy="1676401"/>
            <a:chOff x="-140380" y="5333999"/>
            <a:chExt cx="1588180" cy="1676401"/>
          </a:xfrm>
        </p:grpSpPr>
        <p:pic>
          <p:nvPicPr>
            <p:cNvPr id="20" name="Content Placeholder 3"/>
            <p:cNvPicPr>
              <a:picLocks noChangeAspect="1"/>
            </p:cNvPicPr>
            <p:nvPr/>
          </p:nvPicPr>
          <p:blipFill>
            <a:blip r:embed="rId3" cstate="screen">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1"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smtClean="0">
                  <a:solidFill>
                    <a:srgbClr val="000000"/>
                  </a:solidFill>
                  <a:latin typeface="+mj-lt"/>
                </a:rPr>
                <a:t>I.C.iii</a:t>
              </a:r>
              <a:endParaRPr lang="en-US" sz="2000" b="1" dirty="0">
                <a:solidFill>
                  <a:srgbClr val="000000"/>
                </a:solidFill>
                <a:latin typeface="+mj-lt"/>
              </a:endParaRPr>
            </a:p>
          </p:txBody>
        </p:sp>
      </p:grpSp>
      <p:pic>
        <p:nvPicPr>
          <p:cNvPr id="18" name="Picture 17"/>
          <p:cNvPicPr/>
          <p:nvPr/>
        </p:nvPicPr>
        <p:blipFill>
          <a:blip r:embed="rId4">
            <a:extLst>
              <a:ext uri="{28A0092B-C50C-407E-A947-70E740481C1C}">
                <a14:useLocalDpi xmlns:a14="http://schemas.microsoft.com/office/drawing/2010/main"/>
              </a:ext>
            </a:extLst>
          </a:blip>
          <a:srcRect/>
          <a:stretch>
            <a:fillRect/>
          </a:stretch>
        </p:blipFill>
        <p:spPr bwMode="auto">
          <a:xfrm>
            <a:off x="5791200" y="-76200"/>
            <a:ext cx="1142494" cy="1143000"/>
          </a:xfrm>
          <a:prstGeom prst="rect">
            <a:avLst/>
          </a:prstGeom>
          <a:noFill/>
          <a:ln>
            <a:noFill/>
          </a:ln>
        </p:spPr>
      </p:pic>
    </p:spTree>
    <p:extLst>
      <p:ext uri="{BB962C8B-B14F-4D97-AF65-F5344CB8AC3E}">
        <p14:creationId xmlns:p14="http://schemas.microsoft.com/office/powerpoint/2010/main" val="41433529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val 2"/>
          <p:cNvSpPr>
            <a:spLocks noChangeArrowheads="1"/>
          </p:cNvSpPr>
          <p:nvPr/>
        </p:nvSpPr>
        <p:spPr bwMode="auto">
          <a:xfrm>
            <a:off x="0" y="1450975"/>
            <a:ext cx="8474075" cy="4645025"/>
          </a:xfrm>
          <a:prstGeom prst="ellipse">
            <a:avLst/>
          </a:prstGeom>
          <a:solidFill>
            <a:srgbClr val="3366FF">
              <a:alpha val="25098"/>
            </a:srgbClr>
          </a:solidFill>
          <a:ln w="9525">
            <a:noFill/>
            <a:round/>
            <a:headEnd/>
            <a:tailEnd/>
          </a:ln>
        </p:spPr>
        <p:txBody>
          <a:bodyPr wrap="none" anchor="ctr">
            <a:prstTxWarp prst="textNoShape">
              <a:avLst/>
            </a:prstTxWarp>
          </a:bodyPr>
          <a:lstStyle/>
          <a:p>
            <a:endParaRPr lang="en-US" sz="1800"/>
          </a:p>
        </p:txBody>
      </p:sp>
      <p:sp>
        <p:nvSpPr>
          <p:cNvPr id="431107" name="Rectangle 3"/>
          <p:cNvSpPr>
            <a:spLocks noGrp="1" noChangeArrowheads="1"/>
          </p:cNvSpPr>
          <p:nvPr>
            <p:ph type="body" sz="half" idx="1"/>
          </p:nvPr>
        </p:nvSpPr>
        <p:spPr>
          <a:xfrm>
            <a:off x="914400" y="1905000"/>
            <a:ext cx="7848600" cy="3941763"/>
          </a:xfrm>
        </p:spPr>
        <p:txBody>
          <a:bodyPr/>
          <a:lstStyle/>
          <a:p>
            <a:pPr eaLnBrk="1" hangingPunct="1">
              <a:lnSpc>
                <a:spcPct val="90000"/>
              </a:lnSpc>
              <a:buClr>
                <a:schemeClr val="tx1"/>
              </a:buClr>
            </a:pPr>
            <a:r>
              <a:rPr lang="en-US">
                <a:solidFill>
                  <a:srgbClr val="000000"/>
                </a:solidFill>
                <a:latin typeface="+mj-lt"/>
                <a:ea typeface="Britannic Bold" pitchFamily="-108" charset="0"/>
                <a:cs typeface="Britannic Bold" pitchFamily="-108" charset="0"/>
              </a:rPr>
              <a:t>Positive</a:t>
            </a:r>
            <a:r>
              <a:rPr lang="en-US">
                <a:solidFill>
                  <a:srgbClr val="FF0000"/>
                </a:solidFill>
                <a:latin typeface="+mj-lt"/>
                <a:ea typeface="Britannic Bold" pitchFamily="-108" charset="0"/>
                <a:cs typeface="Britannic Bold" pitchFamily="-108" charset="0"/>
              </a:rPr>
              <a:t> expectations </a:t>
            </a:r>
            <a:r>
              <a:rPr lang="en-US">
                <a:latin typeface="+mj-lt"/>
                <a:ea typeface="Britannic Bold" pitchFamily="-108" charset="0"/>
                <a:cs typeface="Britannic Bold" pitchFamily="-108" charset="0"/>
              </a:rPr>
              <a:t>&amp; </a:t>
            </a:r>
            <a:r>
              <a:rPr lang="en-US">
                <a:solidFill>
                  <a:srgbClr val="FF0000"/>
                </a:solidFill>
                <a:latin typeface="+mj-lt"/>
                <a:ea typeface="Britannic Bold" pitchFamily="-108" charset="0"/>
                <a:cs typeface="Britannic Bold" pitchFamily="-108" charset="0"/>
              </a:rPr>
              <a:t>routines </a:t>
            </a:r>
            <a:r>
              <a:rPr lang="en-US">
                <a:latin typeface="+mj-lt"/>
                <a:ea typeface="Britannic Bold" pitchFamily="-108" charset="0"/>
                <a:cs typeface="Britannic Bold" pitchFamily="-108" charset="0"/>
              </a:rPr>
              <a:t>taught &amp; encouraged</a:t>
            </a:r>
          </a:p>
          <a:p>
            <a:pPr eaLnBrk="1" hangingPunct="1">
              <a:lnSpc>
                <a:spcPct val="90000"/>
              </a:lnSpc>
              <a:buClr>
                <a:schemeClr val="tx1"/>
              </a:buClr>
            </a:pPr>
            <a:r>
              <a:rPr lang="en-US">
                <a:solidFill>
                  <a:srgbClr val="FF0000"/>
                </a:solidFill>
                <a:latin typeface="+mj-lt"/>
                <a:ea typeface="Britannic Bold" pitchFamily="-108" charset="0"/>
                <a:cs typeface="Britannic Bold" pitchFamily="-108" charset="0"/>
              </a:rPr>
              <a:t>Active supervision </a:t>
            </a:r>
            <a:r>
              <a:rPr lang="en-US">
                <a:latin typeface="+mj-lt"/>
                <a:ea typeface="Britannic Bold" pitchFamily="-108" charset="0"/>
                <a:cs typeface="Britannic Bold" pitchFamily="-108" charset="0"/>
              </a:rPr>
              <a:t>by all staff</a:t>
            </a:r>
          </a:p>
          <a:p>
            <a:pPr lvl="1" eaLnBrk="1" hangingPunct="1">
              <a:lnSpc>
                <a:spcPct val="90000"/>
              </a:lnSpc>
            </a:pPr>
            <a:r>
              <a:rPr lang="en-US" sz="2400">
                <a:latin typeface="+mj-lt"/>
                <a:ea typeface="Britannic Bold" pitchFamily="-108" charset="0"/>
                <a:cs typeface="Britannic Bold" pitchFamily="-108" charset="0"/>
              </a:rPr>
              <a:t>Scan, </a:t>
            </a:r>
          </a:p>
          <a:p>
            <a:pPr lvl="1" eaLnBrk="1" hangingPunct="1">
              <a:lnSpc>
                <a:spcPct val="90000"/>
              </a:lnSpc>
            </a:pPr>
            <a:r>
              <a:rPr lang="en-US" sz="2400">
                <a:latin typeface="+mj-lt"/>
                <a:ea typeface="Britannic Bold" pitchFamily="-108" charset="0"/>
                <a:cs typeface="Britannic Bold" pitchFamily="-108" charset="0"/>
              </a:rPr>
              <a:t>Move,</a:t>
            </a:r>
          </a:p>
          <a:p>
            <a:pPr lvl="1" eaLnBrk="1" hangingPunct="1">
              <a:lnSpc>
                <a:spcPct val="90000"/>
              </a:lnSpc>
            </a:pPr>
            <a:r>
              <a:rPr lang="en-US" sz="2400">
                <a:latin typeface="+mj-lt"/>
                <a:ea typeface="Britannic Bold" pitchFamily="-108" charset="0"/>
                <a:cs typeface="Britannic Bold" pitchFamily="-108" charset="0"/>
              </a:rPr>
              <a:t>Interact</a:t>
            </a:r>
          </a:p>
          <a:p>
            <a:pPr eaLnBrk="1" hangingPunct="1">
              <a:lnSpc>
                <a:spcPct val="90000"/>
              </a:lnSpc>
              <a:buClr>
                <a:schemeClr val="tx1"/>
              </a:buClr>
            </a:pPr>
            <a:r>
              <a:rPr lang="en-US">
                <a:solidFill>
                  <a:srgbClr val="000000"/>
                </a:solidFill>
                <a:latin typeface="+mj-lt"/>
                <a:ea typeface="Britannic Bold" pitchFamily="-108" charset="0"/>
                <a:cs typeface="Britannic Bold" pitchFamily="-108" charset="0"/>
              </a:rPr>
              <a:t>Pre-corrections, </a:t>
            </a:r>
            <a:r>
              <a:rPr lang="en-US">
                <a:solidFill>
                  <a:srgbClr val="FF0000"/>
                </a:solidFill>
                <a:latin typeface="+mj-lt"/>
                <a:ea typeface="Britannic Bold" pitchFamily="-108" charset="0"/>
                <a:cs typeface="Britannic Bold" pitchFamily="-108" charset="0"/>
              </a:rPr>
              <a:t>prompts</a:t>
            </a:r>
            <a:r>
              <a:rPr lang="en-US">
                <a:latin typeface="+mj-lt"/>
                <a:ea typeface="Britannic Bold" pitchFamily="-108" charset="0"/>
                <a:cs typeface="Britannic Bold" pitchFamily="-108" charset="0"/>
              </a:rPr>
              <a:t> &amp; reminders</a:t>
            </a:r>
          </a:p>
          <a:p>
            <a:pPr eaLnBrk="1" hangingPunct="1">
              <a:lnSpc>
                <a:spcPct val="90000"/>
              </a:lnSpc>
              <a:buClr>
                <a:schemeClr val="tx1"/>
              </a:buClr>
            </a:pPr>
            <a:r>
              <a:rPr lang="en-US">
                <a:solidFill>
                  <a:srgbClr val="000000"/>
                </a:solidFill>
                <a:latin typeface="+mj-lt"/>
                <a:ea typeface="Britannic Bold" pitchFamily="-108" charset="0"/>
                <a:cs typeface="Britannic Bold" pitchFamily="-108" charset="0"/>
              </a:rPr>
              <a:t>Positive </a:t>
            </a:r>
            <a:r>
              <a:rPr lang="en-US">
                <a:solidFill>
                  <a:srgbClr val="FF0000"/>
                </a:solidFill>
                <a:latin typeface="+mj-lt"/>
                <a:ea typeface="Britannic Bold" pitchFamily="-108" charset="0"/>
                <a:cs typeface="Britannic Bold" pitchFamily="-108" charset="0"/>
              </a:rPr>
              <a:t>reinforcement</a:t>
            </a:r>
            <a:endParaRPr lang="en-US">
              <a:latin typeface="+mj-lt"/>
              <a:ea typeface="Britannic Bold" pitchFamily="-108" charset="0"/>
              <a:cs typeface="Britannic Bold" pitchFamily="-108" charset="0"/>
            </a:endParaRPr>
          </a:p>
        </p:txBody>
      </p:sp>
      <p:sp>
        <p:nvSpPr>
          <p:cNvPr id="116740" name="Text Box 4"/>
          <p:cNvSpPr txBox="1">
            <a:spLocks noChangeArrowheads="1"/>
          </p:cNvSpPr>
          <p:nvPr/>
        </p:nvSpPr>
        <p:spPr bwMode="auto">
          <a:xfrm>
            <a:off x="0" y="228600"/>
            <a:ext cx="9144000" cy="1138238"/>
          </a:xfrm>
          <a:prstGeom prst="rect">
            <a:avLst/>
          </a:prstGeom>
          <a:noFill/>
          <a:ln w="9525">
            <a:noFill/>
            <a:miter lim="800000"/>
            <a:headEnd/>
            <a:tailEnd/>
          </a:ln>
        </p:spPr>
        <p:txBody>
          <a:bodyPr>
            <a:prstTxWarp prst="textNoShape">
              <a:avLst/>
            </a:prstTxWarp>
            <a:spAutoFit/>
          </a:bodyPr>
          <a:lstStyle/>
          <a:p>
            <a:pPr algn="ctr" eaLnBrk="0" hangingPunct="0"/>
            <a:r>
              <a:rPr lang="en-US" sz="3200" b="1" i="1" dirty="0">
                <a:solidFill>
                  <a:srgbClr val="FF0000"/>
                </a:solidFill>
                <a:latin typeface="+mj-lt"/>
              </a:rPr>
              <a:t>Behavioral Interventions and Practices in…</a:t>
            </a:r>
          </a:p>
          <a:p>
            <a:pPr algn="ctr" eaLnBrk="0" hangingPunct="0"/>
            <a:r>
              <a:rPr lang="en-US" sz="3600" b="1" dirty="0" smtClean="0">
                <a:solidFill>
                  <a:schemeClr val="accent2"/>
                </a:solidFill>
                <a:latin typeface="+mj-lt"/>
              </a:rPr>
              <a:t>Non-classroom Settings</a:t>
            </a:r>
            <a:endParaRPr lang="en-US" sz="3600" b="1" dirty="0">
              <a:solidFill>
                <a:schemeClr val="accent2"/>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 calcmode="lin" valueType="num">
                                      <p:cBhvr additive="base">
                                        <p:cTn id="7" dur="500" fill="hold"/>
                                        <p:tgtEl>
                                          <p:spTgt spid="431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1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1107">
                                            <p:txEl>
                                              <p:pRg st="1" end="1"/>
                                            </p:txEl>
                                          </p:spTgt>
                                        </p:tgtEl>
                                        <p:attrNameLst>
                                          <p:attrName>style.visibility</p:attrName>
                                        </p:attrNameLst>
                                      </p:cBhvr>
                                      <p:to>
                                        <p:strVal val="visible"/>
                                      </p:to>
                                    </p:set>
                                    <p:anim calcmode="lin" valueType="num">
                                      <p:cBhvr additive="base">
                                        <p:cTn id="13" dur="500" fill="hold"/>
                                        <p:tgtEl>
                                          <p:spTgt spid="431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110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31107">
                                            <p:txEl>
                                              <p:pRg st="2" end="2"/>
                                            </p:txEl>
                                          </p:spTgt>
                                        </p:tgtEl>
                                        <p:attrNameLst>
                                          <p:attrName>style.visibility</p:attrName>
                                        </p:attrNameLst>
                                      </p:cBhvr>
                                      <p:to>
                                        <p:strVal val="visible"/>
                                      </p:to>
                                    </p:set>
                                    <p:anim calcmode="lin" valueType="num">
                                      <p:cBhvr additive="base">
                                        <p:cTn id="17" dur="500" fill="hold"/>
                                        <p:tgtEl>
                                          <p:spTgt spid="4311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110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31107">
                                            <p:txEl>
                                              <p:pRg st="3" end="3"/>
                                            </p:txEl>
                                          </p:spTgt>
                                        </p:tgtEl>
                                        <p:attrNameLst>
                                          <p:attrName>style.visibility</p:attrName>
                                        </p:attrNameLst>
                                      </p:cBhvr>
                                      <p:to>
                                        <p:strVal val="visible"/>
                                      </p:to>
                                    </p:set>
                                    <p:anim calcmode="lin" valueType="num">
                                      <p:cBhvr additive="base">
                                        <p:cTn id="21" dur="500" fill="hold"/>
                                        <p:tgtEl>
                                          <p:spTgt spid="43110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110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31107">
                                            <p:txEl>
                                              <p:pRg st="4" end="4"/>
                                            </p:txEl>
                                          </p:spTgt>
                                        </p:tgtEl>
                                        <p:attrNameLst>
                                          <p:attrName>style.visibility</p:attrName>
                                        </p:attrNameLst>
                                      </p:cBhvr>
                                      <p:to>
                                        <p:strVal val="visible"/>
                                      </p:to>
                                    </p:set>
                                    <p:anim calcmode="lin" valueType="num">
                                      <p:cBhvr additive="base">
                                        <p:cTn id="25" dur="500" fill="hold"/>
                                        <p:tgtEl>
                                          <p:spTgt spid="4311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1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1107">
                                            <p:txEl>
                                              <p:pRg st="5" end="5"/>
                                            </p:txEl>
                                          </p:spTgt>
                                        </p:tgtEl>
                                        <p:attrNameLst>
                                          <p:attrName>style.visibility</p:attrName>
                                        </p:attrNameLst>
                                      </p:cBhvr>
                                      <p:to>
                                        <p:strVal val="visible"/>
                                      </p:to>
                                    </p:set>
                                    <p:anim calcmode="lin" valueType="num">
                                      <p:cBhvr additive="base">
                                        <p:cTn id="31" dur="500" fill="hold"/>
                                        <p:tgtEl>
                                          <p:spTgt spid="43110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1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1107">
                                            <p:txEl>
                                              <p:pRg st="6" end="6"/>
                                            </p:txEl>
                                          </p:spTgt>
                                        </p:tgtEl>
                                        <p:attrNameLst>
                                          <p:attrName>style.visibility</p:attrName>
                                        </p:attrNameLst>
                                      </p:cBhvr>
                                      <p:to>
                                        <p:strVal val="visible"/>
                                      </p:to>
                                    </p:set>
                                    <p:anim calcmode="lin" valueType="num">
                                      <p:cBhvr additive="base">
                                        <p:cTn id="37" dur="500" fill="hold"/>
                                        <p:tgtEl>
                                          <p:spTgt spid="43110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11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WIS 5.0 Look and Feel">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PBISApps 5.5 Look n F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6349</TotalTime>
  <Words>7930</Words>
  <Application>Microsoft Macintosh PowerPoint</Application>
  <PresentationFormat>On-screen Show (4:3)</PresentationFormat>
  <Paragraphs>1967</Paragraphs>
  <Slides>184</Slides>
  <Notes>117</Notes>
  <HiddenSlides>12</HiddenSlides>
  <MMClips>0</MMClips>
  <ScaleCrop>false</ScaleCrop>
  <HeadingPairs>
    <vt:vector size="8" baseType="variant">
      <vt:variant>
        <vt:lpstr>Fonts Used</vt:lpstr>
      </vt:variant>
      <vt:variant>
        <vt:i4>14</vt:i4>
      </vt:variant>
      <vt:variant>
        <vt:lpstr>Theme</vt:lpstr>
      </vt:variant>
      <vt:variant>
        <vt:i4>12</vt:i4>
      </vt:variant>
      <vt:variant>
        <vt:lpstr>Embedded OLE Servers</vt:lpstr>
      </vt:variant>
      <vt:variant>
        <vt:i4>1</vt:i4>
      </vt:variant>
      <vt:variant>
        <vt:lpstr>Slide Titles</vt:lpstr>
      </vt:variant>
      <vt:variant>
        <vt:i4>184</vt:i4>
      </vt:variant>
    </vt:vector>
  </HeadingPairs>
  <TitlesOfParts>
    <vt:vector size="211" baseType="lpstr">
      <vt:lpstr>Arial Black</vt:lpstr>
      <vt:lpstr>Britannic Bold</vt:lpstr>
      <vt:lpstr>Calibri</vt:lpstr>
      <vt:lpstr>Chalkduster</vt:lpstr>
      <vt:lpstr>Courier New</vt:lpstr>
      <vt:lpstr>Franklin Gothic Book</vt:lpstr>
      <vt:lpstr>Franklin Gothic Medium</vt:lpstr>
      <vt:lpstr>ＭＳ Ｐゴシック</vt:lpstr>
      <vt:lpstr>Tahoma</vt:lpstr>
      <vt:lpstr>Times New Roman</vt:lpstr>
      <vt:lpstr>Wingdings</vt:lpstr>
      <vt:lpstr>Wingdings 3</vt:lpstr>
      <vt:lpstr>ヒラギノ角ゴ Pro W3</vt:lpstr>
      <vt:lpstr>Arial</vt:lpstr>
      <vt:lpstr>Default Design</vt:lpstr>
      <vt:lpstr>1_Default Design</vt:lpstr>
      <vt:lpstr>SWIS 5.0 Look and Feel</vt:lpstr>
      <vt:lpstr>2_Default Design</vt:lpstr>
      <vt:lpstr>PBISApps 5.5 Look n Feel</vt:lpstr>
      <vt:lpstr>1_PBISApps 5.5 Look n Feel</vt:lpstr>
      <vt:lpstr>2_PBISApps 5.5 Look n Feel</vt:lpstr>
      <vt:lpstr>3_PBISApps 5.5 Look n Feel</vt:lpstr>
      <vt:lpstr>4_PBISApps 5.5 Look n Feel</vt:lpstr>
      <vt:lpstr>5_PBISApps 5.5 Look n Feel</vt:lpstr>
      <vt:lpstr>6_PBISApps 5.5 Look n Feel</vt:lpstr>
      <vt:lpstr>7_PBISApps 5.5 Look n Feel</vt:lpstr>
      <vt:lpstr>Document</vt:lpstr>
      <vt:lpstr>School-Wide Positive Behavioral Interventions and Supports (SWPBIS)</vt:lpstr>
      <vt:lpstr>Activity Times</vt:lpstr>
      <vt:lpstr>Advance Organizer</vt:lpstr>
      <vt:lpstr>Tier 1 Leadership Team &amp; Coaches Meetings</vt:lpstr>
      <vt:lpstr>MAIN TRAINING OBJECTIVES</vt:lpstr>
      <vt:lpstr>Training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Coaches Please Enter Attendance</vt:lpstr>
      <vt:lpstr>PowerPoint Presentation</vt:lpstr>
      <vt:lpstr>PowerPoint Presentation</vt:lpstr>
      <vt:lpstr>Overview of School-wide Positive Behavior SupportS  (Chapter i) </vt:lpstr>
      <vt:lpstr>PowerPoint Presentation</vt:lpstr>
      <vt:lpstr>Why SWPBIS?</vt:lpstr>
      <vt:lpstr>“Get Tough” Doesn’t Work</vt:lpstr>
      <vt:lpstr>“Get Tough” Doesn’t Work So why do we keep doing it?</vt:lpstr>
      <vt:lpstr>“Get Tough” Doesn’t Work So why do we keep doing it?</vt:lpstr>
      <vt:lpstr>“Teaching” by Getting Tough</vt:lpstr>
      <vt:lpstr>Immediate &amp; seductive solution…. “Get Tough!”</vt:lpstr>
      <vt:lpstr>Reactive responses are predictable….</vt:lpstr>
      <vt:lpstr>When behavior still doesn’t improve, we “Get Tougher!”</vt:lpstr>
      <vt:lpstr>When behavior still doesn’t improve, we “Get Even Tougher!”</vt:lpstr>
      <vt:lpstr>Erroneous assumptions that …</vt:lpstr>
      <vt:lpstr>But….false sense of safety/security!</vt:lpstr>
      <vt:lpstr>Science of behavior has taught us that students….</vt:lpstr>
      <vt:lpstr>PowerPoint Presentation</vt:lpstr>
      <vt:lpstr>VIOLENCE PREVENTION</vt:lpstr>
      <vt:lpstr>Why SWPBIS?</vt:lpstr>
      <vt:lpstr>Context Matters! </vt:lpstr>
      <vt:lpstr>“Albert”</vt:lpstr>
      <vt:lpstr>“Brooke”</vt:lpstr>
      <vt:lpstr>Fortunately, we have a science that guides us to…</vt:lpstr>
      <vt:lpstr>However, context matters….</vt:lpstr>
      <vt:lpstr>“159 Days!”</vt:lpstr>
      <vt:lpstr>PowerPoint Presentation</vt:lpstr>
      <vt:lpstr>SWPBIS Message!</vt:lpstr>
      <vt:lpstr>Why SWPBIS?</vt:lpstr>
      <vt:lpstr>PowerPoint Presentation</vt:lpstr>
      <vt:lpstr>PowerPoint Presentation</vt:lpstr>
      <vt:lpstr>PowerPoint Presentation</vt:lpstr>
      <vt:lpstr>PowerPoint Presentation</vt:lpstr>
      <vt:lpstr>PowerPoint Presentation</vt:lpstr>
      <vt:lpstr>Competing, Inter-related National Goals</vt:lpstr>
      <vt:lpstr>PowerPoint Presentation</vt:lpstr>
      <vt:lpstr>Why SWPBIS?</vt:lpstr>
      <vt:lpstr>And, when done well, SWPBIS makes things better for kids and adults!</vt:lpstr>
      <vt:lpstr>Research Says…</vt:lpstr>
      <vt:lpstr>Research Says…</vt:lpstr>
      <vt:lpstr>Schools Implementing PBIS August, 2017</vt:lpstr>
      <vt:lpstr>Schools Implementing PBIS  August, 2017</vt:lpstr>
      <vt:lpstr>Proportion of Schools Implementing PBIS by State, August 2017</vt:lpstr>
      <vt:lpstr>Activity: Why SWPBIS In Your School?</vt:lpstr>
      <vt:lpstr>PowerPoint Presentation</vt:lpstr>
      <vt:lpstr>SWPBIS is</vt:lpstr>
      <vt:lpstr>SWPBIS is an organizational approach for…</vt:lpstr>
      <vt:lpstr>Conceptual Foundations of SWPBIS</vt:lpstr>
      <vt:lpstr>Revisiting SWPBIS Message!</vt:lpstr>
      <vt:lpstr>Effective Organizations</vt:lpstr>
      <vt:lpstr>PowerPoint Presentation</vt:lpstr>
      <vt:lpstr>PowerPoint Presentation</vt:lpstr>
      <vt:lpstr>PowerPoint Presentation</vt:lpstr>
      <vt:lpstr>PowerPoint Presentation</vt:lpstr>
      <vt:lpstr>PowerPoint Presentation</vt:lpstr>
      <vt:lpstr>PowerPoint Presentation</vt:lpstr>
      <vt:lpstr>Example Outcome Statement</vt:lpstr>
      <vt:lpstr>PowerPoint Presentation</vt:lpstr>
      <vt:lpstr>Example Outcome Statement</vt:lpstr>
      <vt:lpstr>PowerPoint Presentation</vt:lpstr>
      <vt:lpstr>Example Outcome Statement</vt:lpstr>
      <vt:lpstr>PowerPoint Presentation</vt:lpstr>
      <vt:lpstr>Example Outcome Statement</vt:lpstr>
      <vt:lpstr>Activity: Developing Outcomes</vt:lpstr>
      <vt:lpstr>PowerPoint Presentation</vt:lpstr>
      <vt:lpstr>PowerPoint Presentation</vt:lpstr>
      <vt:lpstr>PowerPoint Presentation</vt:lpstr>
      <vt:lpstr>PowerPoint Presentation</vt:lpstr>
      <vt:lpstr>SWIS &amp; Systems Change</vt:lpstr>
      <vt:lpstr>What is the School-Wide Information System (SWIS)? </vt:lpstr>
      <vt:lpstr>Three Components of SWIS</vt:lpstr>
      <vt:lpstr>Continuous Quality Improvement</vt:lpstr>
      <vt:lpstr>SWIS Implementation Readiness</vt:lpstr>
      <vt:lpstr>PowerPoint Presentation</vt:lpstr>
      <vt:lpstr>Core SWIS Reports</vt:lpstr>
      <vt:lpstr>PowerPoint Presentation</vt:lpstr>
      <vt:lpstr>Additional SWIS Reports (cont.)</vt:lpstr>
      <vt:lpstr>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Continuum of School-Wide  Instructional &amp; Positive Behavior Support</vt:lpstr>
      <vt:lpstr>PowerPoint Presentation</vt:lpstr>
      <vt:lpstr>PowerPoint Presentation</vt:lpstr>
      <vt:lpstr>PowerPoint Presentation</vt:lpstr>
      <vt:lpstr>SWPBIS = MTSS = RtI</vt:lpstr>
      <vt:lpstr>Activity: Developing a SWPBIS Continuum</vt:lpstr>
      <vt:lpstr>PowerPoint Presentation</vt:lpstr>
      <vt:lpstr>PowerPoint Presentation</vt:lpstr>
      <vt:lpstr>Key Systems Features</vt:lpstr>
      <vt:lpstr>Avoiding “Train &amp; Hope”</vt:lpstr>
      <vt:lpstr>PowerPoint Presentation</vt:lpstr>
      <vt:lpstr>Basic SWPBIS Implementation</vt:lpstr>
      <vt:lpstr>GENERAL IMPLEMENTATION PROCESS</vt:lpstr>
      <vt:lpstr>PowerPoint Presentation</vt:lpstr>
      <vt:lpstr>Team Composition</vt:lpstr>
      <vt:lpstr>PowerPoint Presentation</vt:lpstr>
      <vt:lpstr>PowerPoint Presentation</vt:lpstr>
      <vt:lpstr>PowerPoint Presentation</vt:lpstr>
      <vt:lpstr>PowerPoint Presentation</vt:lpstr>
      <vt:lpstr>In other words... </vt:lpstr>
      <vt:lpstr>Key Systems Features</vt:lpstr>
      <vt:lpstr>Action Planning</vt:lpstr>
      <vt:lpstr>Activity: Preview Action Plan Template</vt:lpstr>
      <vt:lpstr>Key Systems Features</vt:lpstr>
      <vt:lpstr>Staff Buy-In</vt:lpstr>
      <vt:lpstr>Key Systems Features</vt:lpstr>
      <vt:lpstr>Embedded Professional Development</vt:lpstr>
      <vt:lpstr>Key Systems Features</vt:lpstr>
      <vt:lpstr>Staff Recognition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 With SWPBIS  (Chapter II) </vt:lpstr>
      <vt:lpstr>PowerPoint Presentation</vt:lpstr>
      <vt:lpstr>PowerPoint Presentation</vt:lpstr>
      <vt:lpstr>PowerPoint Presentation</vt:lpstr>
      <vt:lpstr>Getting Started with SWPBIS</vt:lpstr>
      <vt:lpstr>Getting Started with SWPBIS</vt:lpstr>
      <vt:lpstr>Team Composition</vt:lpstr>
      <vt:lpstr>PowerPoint Presentation</vt:lpstr>
      <vt:lpstr>Activity: Team Profile and Agreements</vt:lpstr>
      <vt:lpstr>Getting Started with SWPBIS</vt:lpstr>
      <vt:lpstr>Response: Work Smarter</vt:lpstr>
      <vt:lpstr>PowerPoint Presentation</vt:lpstr>
      <vt:lpstr>PowerPoint Presentation</vt:lpstr>
      <vt:lpstr>Activity: Committee Audit (Working Smarter)</vt:lpstr>
      <vt:lpstr>Getting Started with SWPBIS</vt:lpstr>
      <vt:lpstr>PowerPoint Presentation</vt:lpstr>
      <vt:lpstr>Non-examples of Purpose Statements</vt:lpstr>
      <vt:lpstr>Examples of Purpose Statements</vt:lpstr>
      <vt:lpstr>Activity: Behavioral Purpose Statement</vt:lpstr>
      <vt:lpstr>Getting Started with SWPBIS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Massachusetts, some things look familiar…</vt:lpstr>
      <vt:lpstr>City View School</vt:lpstr>
      <vt:lpstr>School Wide Expectations Everywhere!</vt:lpstr>
      <vt:lpstr>Activity: Behavioral Expectations</vt:lpstr>
      <vt:lpstr>Lunch</vt:lpstr>
      <vt:lpstr>PowerPoint Presentation</vt:lpstr>
      <vt:lpstr>Activity: Action Planning</vt:lpstr>
      <vt:lpstr>PowerPoint Presentation</vt:lpstr>
      <vt:lpstr>SWPBIS Message!</vt:lpstr>
      <vt:lpstr>PowerPoint Presentation</vt:lpstr>
      <vt:lpstr>PowerPoint Presentation</vt:lpstr>
      <vt:lpstr>GENERAL IMPLEMENTATION PROCESS</vt:lpstr>
      <vt:lpstr>Getting Started with SWPBIS</vt:lpstr>
      <vt:lpstr>Consider Tattoos!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Universal     Secondary       Primary</dc:title>
  <dc:creator>Brandi Simonsen</dc:creator>
  <cp:lastModifiedBy>Freeman, Jennifer</cp:lastModifiedBy>
  <cp:revision>372</cp:revision>
  <dcterms:created xsi:type="dcterms:W3CDTF">2015-04-22T02:25:07Z</dcterms:created>
  <dcterms:modified xsi:type="dcterms:W3CDTF">2017-10-03T15:08:09Z</dcterms:modified>
</cp:coreProperties>
</file>