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vml" ContentType="application/vnd.openxmlformats-officedocument.vmlDrawing"/>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1"/>
    <p:sldMasterId id="2147483665" r:id="rId2"/>
    <p:sldMasterId id="2147483791" r:id="rId3"/>
  </p:sldMasterIdLst>
  <p:notesMasterIdLst>
    <p:notesMasterId r:id="rId61"/>
  </p:notesMasterIdLst>
  <p:sldIdLst>
    <p:sldId id="772" r:id="rId4"/>
    <p:sldId id="992" r:id="rId5"/>
    <p:sldId id="774" r:id="rId6"/>
    <p:sldId id="775" r:id="rId7"/>
    <p:sldId id="779" r:id="rId8"/>
    <p:sldId id="1260" r:id="rId9"/>
    <p:sldId id="777" r:id="rId10"/>
    <p:sldId id="778" r:id="rId11"/>
    <p:sldId id="1263" r:id="rId12"/>
    <p:sldId id="784" r:id="rId13"/>
    <p:sldId id="807" r:id="rId14"/>
    <p:sldId id="934" r:id="rId15"/>
    <p:sldId id="936" r:id="rId16"/>
    <p:sldId id="963" r:id="rId17"/>
    <p:sldId id="954" r:id="rId18"/>
    <p:sldId id="1049" r:id="rId19"/>
    <p:sldId id="1267" r:id="rId20"/>
    <p:sldId id="1188" r:id="rId21"/>
    <p:sldId id="1193" r:id="rId22"/>
    <p:sldId id="1194" r:id="rId23"/>
    <p:sldId id="1195" r:id="rId24"/>
    <p:sldId id="1211" r:id="rId25"/>
    <p:sldId id="1264" r:id="rId26"/>
    <p:sldId id="1265" r:id="rId27"/>
    <p:sldId id="1259" r:id="rId28"/>
    <p:sldId id="1268" r:id="rId29"/>
    <p:sldId id="783" r:id="rId30"/>
    <p:sldId id="1269" r:id="rId31"/>
    <p:sldId id="1270" r:id="rId32"/>
    <p:sldId id="1271" r:id="rId33"/>
    <p:sldId id="1266" r:id="rId34"/>
    <p:sldId id="1138" r:id="rId35"/>
    <p:sldId id="1218" r:id="rId36"/>
    <p:sldId id="1219" r:id="rId37"/>
    <p:sldId id="1220" r:id="rId38"/>
    <p:sldId id="1223" r:id="rId39"/>
    <p:sldId id="1247" r:id="rId40"/>
    <p:sldId id="1248" r:id="rId41"/>
    <p:sldId id="1228" r:id="rId42"/>
    <p:sldId id="1229" r:id="rId43"/>
    <p:sldId id="1249" r:id="rId44"/>
    <p:sldId id="1250" r:id="rId45"/>
    <p:sldId id="1251" r:id="rId46"/>
    <p:sldId id="1252" r:id="rId47"/>
    <p:sldId id="1253" r:id="rId48"/>
    <p:sldId id="1254" r:id="rId49"/>
    <p:sldId id="1237" r:id="rId50"/>
    <p:sldId id="1257" r:id="rId51"/>
    <p:sldId id="802" r:id="rId52"/>
    <p:sldId id="1272" r:id="rId53"/>
    <p:sldId id="1273" r:id="rId54"/>
    <p:sldId id="1275" r:id="rId55"/>
    <p:sldId id="805" r:id="rId56"/>
    <p:sldId id="803" r:id="rId57"/>
    <p:sldId id="806" r:id="rId58"/>
    <p:sldId id="804" r:id="rId59"/>
    <p:sldId id="627" r:id="rId60"/>
  </p:sldIdLst>
  <p:sldSz cx="9144000" cy="6858000" type="screen4x3"/>
  <p:notesSz cx="6858000" cy="9144000"/>
  <p:defaultTextStyle>
    <a:defPPr>
      <a:defRPr lang="en-US"/>
    </a:defPPr>
    <a:lvl1pPr algn="ctr" rtl="0" fontAlgn="base">
      <a:spcBef>
        <a:spcPct val="0"/>
      </a:spcBef>
      <a:spcAft>
        <a:spcPct val="0"/>
      </a:spcAft>
      <a:defRPr kern="1200">
        <a:solidFill>
          <a:schemeClr val="tx1"/>
        </a:solidFill>
        <a:latin typeface="Times New Roman" pitchFamily="-1" charset="0"/>
        <a:ea typeface="ＭＳ Ｐゴシック" pitchFamily="-108" charset="-128"/>
        <a:cs typeface="ＭＳ Ｐゴシック" pitchFamily="-108" charset="-128"/>
      </a:defRPr>
    </a:lvl1pPr>
    <a:lvl2pPr marL="457200" algn="ctr" rtl="0" fontAlgn="base">
      <a:spcBef>
        <a:spcPct val="0"/>
      </a:spcBef>
      <a:spcAft>
        <a:spcPct val="0"/>
      </a:spcAft>
      <a:defRPr kern="1200">
        <a:solidFill>
          <a:schemeClr val="tx1"/>
        </a:solidFill>
        <a:latin typeface="Times New Roman" pitchFamily="-1" charset="0"/>
        <a:ea typeface="ＭＳ Ｐゴシック" pitchFamily="-108" charset="-128"/>
        <a:cs typeface="ＭＳ Ｐゴシック" pitchFamily="-108" charset="-128"/>
      </a:defRPr>
    </a:lvl2pPr>
    <a:lvl3pPr marL="914400" algn="ctr" rtl="0" fontAlgn="base">
      <a:spcBef>
        <a:spcPct val="0"/>
      </a:spcBef>
      <a:spcAft>
        <a:spcPct val="0"/>
      </a:spcAft>
      <a:defRPr kern="1200">
        <a:solidFill>
          <a:schemeClr val="tx1"/>
        </a:solidFill>
        <a:latin typeface="Times New Roman" pitchFamily="-1" charset="0"/>
        <a:ea typeface="ＭＳ Ｐゴシック" pitchFamily="-108" charset="-128"/>
        <a:cs typeface="ＭＳ Ｐゴシック" pitchFamily="-108" charset="-128"/>
      </a:defRPr>
    </a:lvl3pPr>
    <a:lvl4pPr marL="1371600" algn="ctr" rtl="0" fontAlgn="base">
      <a:spcBef>
        <a:spcPct val="0"/>
      </a:spcBef>
      <a:spcAft>
        <a:spcPct val="0"/>
      </a:spcAft>
      <a:defRPr kern="1200">
        <a:solidFill>
          <a:schemeClr val="tx1"/>
        </a:solidFill>
        <a:latin typeface="Times New Roman" pitchFamily="-1" charset="0"/>
        <a:ea typeface="ＭＳ Ｐゴシック" pitchFamily="-108" charset="-128"/>
        <a:cs typeface="ＭＳ Ｐゴシック" pitchFamily="-108" charset="-128"/>
      </a:defRPr>
    </a:lvl4pPr>
    <a:lvl5pPr marL="1828800" algn="ctr" rtl="0" fontAlgn="base">
      <a:spcBef>
        <a:spcPct val="0"/>
      </a:spcBef>
      <a:spcAft>
        <a:spcPct val="0"/>
      </a:spcAft>
      <a:defRPr kern="1200">
        <a:solidFill>
          <a:schemeClr val="tx1"/>
        </a:solidFill>
        <a:latin typeface="Times New Roman" pitchFamily="-1" charset="0"/>
        <a:ea typeface="ＭＳ Ｐゴシック" pitchFamily="-108" charset="-128"/>
        <a:cs typeface="ＭＳ Ｐゴシック" pitchFamily="-108" charset="-128"/>
      </a:defRPr>
    </a:lvl5pPr>
    <a:lvl6pPr marL="2286000" algn="l" defTabSz="457200" rtl="0" eaLnBrk="1" latinLnBrk="0" hangingPunct="1">
      <a:defRPr kern="1200">
        <a:solidFill>
          <a:schemeClr val="tx1"/>
        </a:solidFill>
        <a:latin typeface="Times New Roman" pitchFamily="-1" charset="0"/>
        <a:ea typeface="ＭＳ Ｐゴシック" pitchFamily="-108" charset="-128"/>
        <a:cs typeface="ＭＳ Ｐゴシック" pitchFamily="-108" charset="-128"/>
      </a:defRPr>
    </a:lvl6pPr>
    <a:lvl7pPr marL="2743200" algn="l" defTabSz="457200" rtl="0" eaLnBrk="1" latinLnBrk="0" hangingPunct="1">
      <a:defRPr kern="1200">
        <a:solidFill>
          <a:schemeClr val="tx1"/>
        </a:solidFill>
        <a:latin typeface="Times New Roman" pitchFamily="-1" charset="0"/>
        <a:ea typeface="ＭＳ Ｐゴシック" pitchFamily="-108" charset="-128"/>
        <a:cs typeface="ＭＳ Ｐゴシック" pitchFamily="-108" charset="-128"/>
      </a:defRPr>
    </a:lvl7pPr>
    <a:lvl8pPr marL="3200400" algn="l" defTabSz="457200" rtl="0" eaLnBrk="1" latinLnBrk="0" hangingPunct="1">
      <a:defRPr kern="1200">
        <a:solidFill>
          <a:schemeClr val="tx1"/>
        </a:solidFill>
        <a:latin typeface="Times New Roman" pitchFamily="-1" charset="0"/>
        <a:ea typeface="ＭＳ Ｐゴシック" pitchFamily="-108" charset="-128"/>
        <a:cs typeface="ＭＳ Ｐゴシック" pitchFamily="-108" charset="-128"/>
      </a:defRPr>
    </a:lvl8pPr>
    <a:lvl9pPr marL="3657600" algn="l" defTabSz="457200" rtl="0" eaLnBrk="1" latinLnBrk="0" hangingPunct="1">
      <a:defRPr kern="1200">
        <a:solidFill>
          <a:schemeClr val="tx1"/>
        </a:solidFill>
        <a:latin typeface="Times New Roman" pitchFamily="-1" charset="0"/>
        <a:ea typeface="ＭＳ Ｐゴシック" pitchFamily="-108" charset="-128"/>
        <a:cs typeface="ＭＳ Ｐゴシック" pitchFamily="-108" charset="-128"/>
      </a:defRPr>
    </a:lvl9pPr>
  </p:defaultTextStyle>
  <p:extLst>
    <p:ext uri="{521415D9-36F7-43E2-AB2F-B90AF26B5E84}">
      <p14:sectionLst xmlns:p14="http://schemas.microsoft.com/office/powerpoint/2010/main">
        <p14:section name="Coaches Meeting Intro" id="{28353DD4-CFE2-7F44-A476-1F6ED3FBE110}">
          <p14:sldIdLst>
            <p14:sldId id="772"/>
            <p14:sldId id="992"/>
            <p14:sldId id="774"/>
            <p14:sldId id="775"/>
            <p14:sldId id="779"/>
            <p14:sldId id="1260"/>
            <p14:sldId id="777"/>
            <p14:sldId id="778"/>
          </p14:sldIdLst>
        </p14:section>
        <p14:section name="Final Coaching in SWPBIS Assessment" id="{043501BF-FA5B-234F-90A8-3141AC18D26A}">
          <p14:sldIdLst>
            <p14:sldId id="1263"/>
            <p14:sldId id="784"/>
            <p14:sldId id="807"/>
            <p14:sldId id="934"/>
            <p14:sldId id="936"/>
            <p14:sldId id="963"/>
            <p14:sldId id="954"/>
            <p14:sldId id="1049"/>
            <p14:sldId id="1267"/>
          </p14:sldIdLst>
        </p14:section>
        <p14:section name="Poster Session Planning" id="{48BFEEDF-BE96-C449-A1FD-6563C1AD2F56}">
          <p14:sldIdLst>
            <p14:sldId id="1188"/>
            <p14:sldId id="1193"/>
            <p14:sldId id="1194"/>
            <p14:sldId id="1195"/>
            <p14:sldId id="1211"/>
            <p14:sldId id="1264"/>
            <p14:sldId id="1265"/>
            <p14:sldId id="1259"/>
          </p14:sldIdLst>
        </p14:section>
        <p14:section name="Fidelity Review &amp; Reports" id="{5E52D027-2248-444C-B2CE-730A32FAB901}">
          <p14:sldIdLst>
            <p14:sldId id="1268"/>
            <p14:sldId id="783"/>
          </p14:sldIdLst>
        </p14:section>
        <p14:section name="Preview Day 11: Family Engagement" id="{F927545C-0A98-7D44-B71E-E67155FC1365}">
          <p14:sldIdLst>
            <p14:sldId id="1269"/>
            <p14:sldId id="1270"/>
            <p14:sldId id="1271"/>
            <p14:sldId id="1266"/>
          </p14:sldIdLst>
        </p14:section>
        <p14:section name="Preview Day 11: PBIS &amp; Sustainability" id="{C9F8C507-A932-8E4D-AFC5-436FB48E0475}">
          <p14:sldIdLst>
            <p14:sldId id="1138"/>
            <p14:sldId id="1218"/>
            <p14:sldId id="1219"/>
            <p14:sldId id="1220"/>
            <p14:sldId id="1223"/>
            <p14:sldId id="1247"/>
            <p14:sldId id="1248"/>
            <p14:sldId id="1228"/>
            <p14:sldId id="1229"/>
            <p14:sldId id="1249"/>
            <p14:sldId id="1250"/>
            <p14:sldId id="1251"/>
            <p14:sldId id="1252"/>
            <p14:sldId id="1253"/>
            <p14:sldId id="1254"/>
            <p14:sldId id="1237"/>
            <p14:sldId id="1257"/>
            <p14:sldId id="802"/>
            <p14:sldId id="1272"/>
          </p14:sldIdLst>
        </p14:section>
        <p14:section name="Wrap-Up" id="{1AA3A2CA-0824-B14F-9FB2-C0D0EB4ED8F9}">
          <p14:sldIdLst>
            <p14:sldId id="1273"/>
            <p14:sldId id="1275"/>
            <p14:sldId id="805"/>
            <p14:sldId id="803"/>
            <p14:sldId id="806"/>
            <p14:sldId id="804"/>
            <p14:sldId id="62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am Feinberg" initials="ABF" lastIdx="2" clrIdx="0">
    <p:extLst/>
  </p:cmAuthor>
  <p:cmAuthor id="2" name="Adam Feinberg" initials="ABF [2]"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366FF"/>
    <a:srgbClr val="009193"/>
    <a:srgbClr val="FFD579"/>
    <a:srgbClr val="009051"/>
    <a:srgbClr val="00CC99"/>
    <a:srgbClr val="6C8AE9"/>
    <a:srgbClr val="99CC00"/>
    <a:srgbClr val="CCFF99"/>
    <a:srgbClr val="FF0000"/>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434" autoAdjust="0"/>
    <p:restoredTop sz="93646" autoAdjust="0"/>
  </p:normalViewPr>
  <p:slideViewPr>
    <p:cSldViewPr>
      <p:cViewPr>
        <p:scale>
          <a:sx n="140" d="100"/>
          <a:sy n="140" d="100"/>
        </p:scale>
        <p:origin x="184" y="-720"/>
      </p:cViewPr>
      <p:guideLst>
        <p:guide orient="horz" pos="2160"/>
        <p:guide pos="2880"/>
      </p:guideLst>
    </p:cSldViewPr>
  </p:slideViewPr>
  <p:outlineViewPr>
    <p:cViewPr>
      <p:scale>
        <a:sx n="33" d="100"/>
        <a:sy n="33" d="100"/>
      </p:scale>
      <p:origin x="0" y="-18130"/>
    </p:cViewPr>
  </p:outlineViewPr>
  <p:notesTextViewPr>
    <p:cViewPr>
      <p:scale>
        <a:sx n="100" d="100"/>
        <a:sy n="100" d="100"/>
      </p:scale>
      <p:origin x="0" y="0"/>
    </p:cViewPr>
  </p:notesTextViewPr>
  <p:sorterViewPr>
    <p:cViewPr>
      <p:scale>
        <a:sx n="200" d="100"/>
        <a:sy n="200" d="100"/>
      </p:scale>
      <p:origin x="0" y="-85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63" Type="http://schemas.openxmlformats.org/officeDocument/2006/relationships/presProps" Target="presProps.xml"/><Relationship Id="rId64" Type="http://schemas.openxmlformats.org/officeDocument/2006/relationships/viewProps" Target="viewProps.xml"/><Relationship Id="rId65" Type="http://schemas.openxmlformats.org/officeDocument/2006/relationships/theme" Target="theme/theme1.xml"/><Relationship Id="rId66" Type="http://schemas.openxmlformats.org/officeDocument/2006/relationships/tableStyles" Target="tableStyles.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60" Type="http://schemas.openxmlformats.org/officeDocument/2006/relationships/slide" Target="slides/slide57.xml"/><Relationship Id="rId61" Type="http://schemas.openxmlformats.org/officeDocument/2006/relationships/notesMaster" Target="notesMasters/notesMaster1.xml"/><Relationship Id="rId62" Type="http://schemas.openxmlformats.org/officeDocument/2006/relationships/commentAuthors" Target="commentAuthor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diagrams/_rels/data6.xml.rels><?xml version="1.0" encoding="UTF-8" standalone="yes"?>
<Relationships xmlns="http://schemas.openxmlformats.org/package/2006/relationships"><Relationship Id="rId1" Type="http://schemas.openxmlformats.org/officeDocument/2006/relationships/hyperlink" Target="http://www.pbismaryland.org/" TargetMode="External"/></Relationships>
</file>

<file path=ppt/diagrams/_rels/drawing6.xml.rels><?xml version="1.0" encoding="UTF-8" standalone="yes"?>
<Relationships xmlns="http://schemas.openxmlformats.org/package/2006/relationships"><Relationship Id="rId1" Type="http://schemas.openxmlformats.org/officeDocument/2006/relationships/hyperlink" Target="http://www.pbismaryland.org/" TargetMode="External"/></Relationships>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BB7C8E-C886-40C7-B54F-2F1274C488B6}" type="doc">
      <dgm:prSet loTypeId="urn:microsoft.com/office/officeart/2005/8/layout/vList5" loCatId="list" qsTypeId="urn:microsoft.com/office/officeart/2005/8/quickstyle/simple1" qsCatId="simple" csTypeId="urn:microsoft.com/office/officeart/2005/8/colors/accent6_5" csCatId="accent6" phldr="1"/>
      <dgm:spPr/>
      <dgm:t>
        <a:bodyPr/>
        <a:lstStyle/>
        <a:p>
          <a:endParaRPr lang="en-US"/>
        </a:p>
      </dgm:t>
    </dgm:pt>
    <dgm:pt modelId="{7ABF3CFF-019E-4A09-B197-CF0920AF7E62}">
      <dgm:prSet phldrT="[Text]" custT="1"/>
      <dgm:spPr>
        <a:solidFill>
          <a:srgbClr val="008000"/>
        </a:solidFill>
      </dgm:spPr>
      <dgm:t>
        <a:bodyPr/>
        <a:lstStyle/>
        <a:p>
          <a:r>
            <a:rPr lang="en-US" sz="2800" b="1" dirty="0" smtClean="0">
              <a:solidFill>
                <a:schemeClr val="bg1"/>
              </a:solidFill>
              <a:latin typeface="+mj-lt"/>
            </a:rPr>
            <a:t>SELF</a:t>
          </a:r>
          <a:endParaRPr lang="en-US" sz="2800" b="1" dirty="0">
            <a:solidFill>
              <a:schemeClr val="bg1"/>
            </a:solidFill>
            <a:latin typeface="+mj-lt"/>
          </a:endParaRPr>
        </a:p>
      </dgm:t>
    </dgm:pt>
    <dgm:pt modelId="{A3E855E8-ADF9-4FE1-ACB3-E766F9979ED9}" type="parTrans" cxnId="{B8207083-1AAF-4747-9E9A-2982942399EE}">
      <dgm:prSet/>
      <dgm:spPr/>
      <dgm:t>
        <a:bodyPr/>
        <a:lstStyle/>
        <a:p>
          <a:endParaRPr lang="en-US" sz="2000">
            <a:latin typeface="+mj-lt"/>
          </a:endParaRPr>
        </a:p>
      </dgm:t>
    </dgm:pt>
    <dgm:pt modelId="{73A51555-675E-4BF8-AAF2-4CCF1A062A6F}" type="sibTrans" cxnId="{B8207083-1AAF-4747-9E9A-2982942399EE}">
      <dgm:prSet/>
      <dgm:spPr/>
      <dgm:t>
        <a:bodyPr/>
        <a:lstStyle/>
        <a:p>
          <a:endParaRPr lang="en-US" sz="2000">
            <a:latin typeface="+mj-lt"/>
          </a:endParaRPr>
        </a:p>
      </dgm:t>
    </dgm:pt>
    <dgm:pt modelId="{0B004381-5F6F-462D-806D-A87F56CA9BB0}">
      <dgm:prSet phldrT="[Text]" custT="1"/>
      <dgm:spPr>
        <a:noFill/>
        <a:ln>
          <a:solidFill>
            <a:srgbClr val="008000">
              <a:alpha val="90000"/>
            </a:srgbClr>
          </a:solidFill>
        </a:ln>
      </dgm:spPr>
      <dgm:t>
        <a:bodyPr/>
        <a:lstStyle/>
        <a:p>
          <a:r>
            <a:rPr lang="en-US" sz="2000" dirty="0" smtClean="0">
              <a:latin typeface="+mj-lt"/>
            </a:rPr>
            <a:t>Self-monitor (Are you participating? Engaged as a learner? Talking during allotted times?)</a:t>
          </a:r>
          <a:endParaRPr lang="en-US" sz="2000" dirty="0">
            <a:latin typeface="+mj-lt"/>
          </a:endParaRPr>
        </a:p>
      </dgm:t>
    </dgm:pt>
    <dgm:pt modelId="{82B8BAA3-AB11-4CA1-89B5-2B4BF6037BCF}" type="parTrans" cxnId="{2095DD25-9AA3-4062-85E9-1B50F364C982}">
      <dgm:prSet/>
      <dgm:spPr/>
      <dgm:t>
        <a:bodyPr/>
        <a:lstStyle/>
        <a:p>
          <a:endParaRPr lang="en-US" sz="2000">
            <a:latin typeface="+mj-lt"/>
          </a:endParaRPr>
        </a:p>
      </dgm:t>
    </dgm:pt>
    <dgm:pt modelId="{F676F31F-2124-4D4B-8774-7C30D9E81FB0}" type="sibTrans" cxnId="{2095DD25-9AA3-4062-85E9-1B50F364C982}">
      <dgm:prSet/>
      <dgm:spPr/>
      <dgm:t>
        <a:bodyPr/>
        <a:lstStyle/>
        <a:p>
          <a:endParaRPr lang="en-US" sz="2000">
            <a:latin typeface="+mj-lt"/>
          </a:endParaRPr>
        </a:p>
      </dgm:t>
    </dgm:pt>
    <dgm:pt modelId="{E7452455-03DA-4E14-8C7C-2BE3261DA132}">
      <dgm:prSet phldrT="[Text]" custT="1"/>
      <dgm:spPr>
        <a:noFill/>
        <a:ln>
          <a:solidFill>
            <a:srgbClr val="008000">
              <a:alpha val="90000"/>
            </a:srgbClr>
          </a:solidFill>
        </a:ln>
      </dgm:spPr>
      <dgm:t>
        <a:bodyPr/>
        <a:lstStyle/>
        <a:p>
          <a:r>
            <a:rPr lang="en-US" sz="2000" dirty="0" smtClean="0">
              <a:latin typeface="+mj-lt"/>
            </a:rPr>
            <a:t>Stretch, break, stand as needed</a:t>
          </a:r>
          <a:endParaRPr lang="en-US" sz="2000" dirty="0">
            <a:latin typeface="+mj-lt"/>
          </a:endParaRPr>
        </a:p>
      </dgm:t>
    </dgm:pt>
    <dgm:pt modelId="{BB013D8D-AF52-40FA-BEF5-894593C1E5EA}" type="parTrans" cxnId="{ECC81BCA-CF39-4D2A-8D6D-1C01F92A3758}">
      <dgm:prSet/>
      <dgm:spPr/>
      <dgm:t>
        <a:bodyPr/>
        <a:lstStyle/>
        <a:p>
          <a:endParaRPr lang="en-US" sz="2000">
            <a:latin typeface="+mj-lt"/>
          </a:endParaRPr>
        </a:p>
      </dgm:t>
    </dgm:pt>
    <dgm:pt modelId="{B963269D-AC38-4F9A-B370-38B4AB8DFD22}" type="sibTrans" cxnId="{ECC81BCA-CF39-4D2A-8D6D-1C01F92A3758}">
      <dgm:prSet/>
      <dgm:spPr/>
      <dgm:t>
        <a:bodyPr/>
        <a:lstStyle/>
        <a:p>
          <a:endParaRPr lang="en-US" sz="2000">
            <a:latin typeface="+mj-lt"/>
          </a:endParaRPr>
        </a:p>
      </dgm:t>
    </dgm:pt>
    <dgm:pt modelId="{00DDD286-32BC-4E5F-A7F4-34675297FD88}">
      <dgm:prSet phldrT="[Text]" custT="1"/>
      <dgm:spPr>
        <a:solidFill>
          <a:srgbClr val="008000"/>
        </a:solidFill>
      </dgm:spPr>
      <dgm:t>
        <a:bodyPr/>
        <a:lstStyle/>
        <a:p>
          <a:r>
            <a:rPr lang="en-US" sz="2800" b="1" dirty="0" smtClean="0">
              <a:solidFill>
                <a:schemeClr val="bg1"/>
              </a:solidFill>
              <a:latin typeface="+mj-lt"/>
            </a:rPr>
            <a:t>OTHERS</a:t>
          </a:r>
          <a:endParaRPr lang="en-US" sz="2800" b="1" dirty="0">
            <a:solidFill>
              <a:schemeClr val="bg1"/>
            </a:solidFill>
            <a:latin typeface="+mj-lt"/>
          </a:endParaRPr>
        </a:p>
      </dgm:t>
    </dgm:pt>
    <dgm:pt modelId="{2AEAF446-16F0-4A42-A381-979A84168679}" type="parTrans" cxnId="{D2CDD9B7-71B8-44D8-A625-2A3CA17A5414}">
      <dgm:prSet/>
      <dgm:spPr/>
      <dgm:t>
        <a:bodyPr/>
        <a:lstStyle/>
        <a:p>
          <a:endParaRPr lang="en-US" sz="2000">
            <a:latin typeface="+mj-lt"/>
          </a:endParaRPr>
        </a:p>
      </dgm:t>
    </dgm:pt>
    <dgm:pt modelId="{9129805C-A7A5-4D62-B711-DF0E6F87A837}" type="sibTrans" cxnId="{D2CDD9B7-71B8-44D8-A625-2A3CA17A5414}">
      <dgm:prSet/>
      <dgm:spPr/>
      <dgm:t>
        <a:bodyPr/>
        <a:lstStyle/>
        <a:p>
          <a:endParaRPr lang="en-US" sz="2000">
            <a:latin typeface="+mj-lt"/>
          </a:endParaRPr>
        </a:p>
      </dgm:t>
    </dgm:pt>
    <dgm:pt modelId="{02608EF9-02DE-4A7B-A461-EEDFB09DC0E4}">
      <dgm:prSet phldrT="[Text]" custT="1"/>
      <dgm:spPr>
        <a:noFill/>
        <a:ln>
          <a:solidFill>
            <a:srgbClr val="008000">
              <a:alpha val="90000"/>
            </a:srgbClr>
          </a:solidFill>
        </a:ln>
      </dgm:spPr>
      <dgm:t>
        <a:bodyPr/>
        <a:lstStyle/>
        <a:p>
          <a:r>
            <a:rPr lang="en-US" sz="2000" dirty="0" smtClean="0">
              <a:latin typeface="+mj-lt"/>
            </a:rPr>
            <a:t>Cell phones (inaudible): Converse in lobbies and breaks</a:t>
          </a:r>
          <a:endParaRPr lang="en-US" sz="2000" dirty="0">
            <a:latin typeface="+mj-lt"/>
          </a:endParaRPr>
        </a:p>
      </dgm:t>
    </dgm:pt>
    <dgm:pt modelId="{E0D1859D-0DCE-44C0-AC3F-76E6D55B473F}" type="parTrans" cxnId="{92A3B07F-3765-4E48-B77F-0B7428DE0C2E}">
      <dgm:prSet/>
      <dgm:spPr/>
      <dgm:t>
        <a:bodyPr/>
        <a:lstStyle/>
        <a:p>
          <a:endParaRPr lang="en-US" sz="2000">
            <a:latin typeface="+mj-lt"/>
          </a:endParaRPr>
        </a:p>
      </dgm:t>
    </dgm:pt>
    <dgm:pt modelId="{807A51B3-414F-400D-BC18-AFB672002CE9}" type="sibTrans" cxnId="{92A3B07F-3765-4E48-B77F-0B7428DE0C2E}">
      <dgm:prSet/>
      <dgm:spPr/>
      <dgm:t>
        <a:bodyPr/>
        <a:lstStyle/>
        <a:p>
          <a:endParaRPr lang="en-US" sz="2000">
            <a:latin typeface="+mj-lt"/>
          </a:endParaRPr>
        </a:p>
      </dgm:t>
    </dgm:pt>
    <dgm:pt modelId="{706E71D6-CAFE-4EAD-9C57-0307F64B494D}">
      <dgm:prSet phldrT="[Text]" custT="1"/>
      <dgm:spPr>
        <a:solidFill>
          <a:srgbClr val="008000"/>
        </a:solidFill>
      </dgm:spPr>
      <dgm:t>
        <a:bodyPr/>
        <a:lstStyle/>
        <a:p>
          <a:r>
            <a:rPr lang="en-US" sz="2800" b="1" dirty="0" smtClean="0">
              <a:solidFill>
                <a:schemeClr val="bg1"/>
              </a:solidFill>
              <a:latin typeface="+mj-lt"/>
            </a:rPr>
            <a:t>ENVIRONMENT</a:t>
          </a:r>
          <a:endParaRPr lang="en-US" sz="2800" b="1" dirty="0">
            <a:solidFill>
              <a:schemeClr val="bg1"/>
            </a:solidFill>
            <a:latin typeface="+mj-lt"/>
          </a:endParaRPr>
        </a:p>
      </dgm:t>
    </dgm:pt>
    <dgm:pt modelId="{A08CDEF2-1989-4D98-BB08-0DDDFABBD9CB}" type="parTrans" cxnId="{94DD3768-BAEC-4E28-83A3-65ADFFE17DFE}">
      <dgm:prSet/>
      <dgm:spPr/>
      <dgm:t>
        <a:bodyPr/>
        <a:lstStyle/>
        <a:p>
          <a:endParaRPr lang="en-US" sz="2000">
            <a:latin typeface="+mj-lt"/>
          </a:endParaRPr>
        </a:p>
      </dgm:t>
    </dgm:pt>
    <dgm:pt modelId="{76CF6B7B-5D08-49B3-BB30-6F31F0653523}" type="sibTrans" cxnId="{94DD3768-BAEC-4E28-83A3-65ADFFE17DFE}">
      <dgm:prSet/>
      <dgm:spPr/>
      <dgm:t>
        <a:bodyPr/>
        <a:lstStyle/>
        <a:p>
          <a:endParaRPr lang="en-US" sz="2000">
            <a:latin typeface="+mj-lt"/>
          </a:endParaRPr>
        </a:p>
      </dgm:t>
    </dgm:pt>
    <dgm:pt modelId="{0F8927F6-BE80-4596-9BAA-1A6006FC9A19}">
      <dgm:prSet phldrT="[Text]" custT="1"/>
      <dgm:spPr>
        <a:noFill/>
        <a:ln>
          <a:solidFill>
            <a:srgbClr val="008000">
              <a:alpha val="90000"/>
            </a:srgbClr>
          </a:solidFill>
        </a:ln>
      </dgm:spPr>
      <dgm:t>
        <a:bodyPr/>
        <a:lstStyle/>
        <a:p>
          <a:r>
            <a:rPr lang="en-US" sz="2000" dirty="0" smtClean="0">
              <a:latin typeface="+mj-lt"/>
            </a:rPr>
            <a:t>Recycle</a:t>
          </a:r>
          <a:endParaRPr lang="en-US" sz="2000" dirty="0">
            <a:latin typeface="+mj-lt"/>
          </a:endParaRPr>
        </a:p>
      </dgm:t>
    </dgm:pt>
    <dgm:pt modelId="{A0ACF76A-1343-45DD-9C4A-5BB84A0F5E73}" type="parTrans" cxnId="{40F9B97D-2460-423C-94AE-0CAA08C03683}">
      <dgm:prSet/>
      <dgm:spPr/>
      <dgm:t>
        <a:bodyPr/>
        <a:lstStyle/>
        <a:p>
          <a:endParaRPr lang="en-US" sz="2000">
            <a:latin typeface="+mj-lt"/>
          </a:endParaRPr>
        </a:p>
      </dgm:t>
    </dgm:pt>
    <dgm:pt modelId="{3E9B103D-85D3-419C-9A5E-BF0A42AF98FD}" type="sibTrans" cxnId="{40F9B97D-2460-423C-94AE-0CAA08C03683}">
      <dgm:prSet/>
      <dgm:spPr/>
      <dgm:t>
        <a:bodyPr/>
        <a:lstStyle/>
        <a:p>
          <a:endParaRPr lang="en-US" sz="2000">
            <a:latin typeface="+mj-lt"/>
          </a:endParaRPr>
        </a:p>
      </dgm:t>
    </dgm:pt>
    <dgm:pt modelId="{9ADDCAEC-1D78-4949-908C-25CD2ABB84E9}">
      <dgm:prSet phldrT="[Text]" custT="1"/>
      <dgm:spPr>
        <a:noFill/>
        <a:ln>
          <a:solidFill>
            <a:srgbClr val="008000">
              <a:alpha val="90000"/>
            </a:srgbClr>
          </a:solidFill>
        </a:ln>
      </dgm:spPr>
      <dgm:t>
        <a:bodyPr/>
        <a:lstStyle/>
        <a:p>
          <a:r>
            <a:rPr lang="en-US" sz="2000" dirty="0" smtClean="0">
              <a:latin typeface="+mj-lt"/>
            </a:rPr>
            <a:t>Work as a team: Room for every voice, reinforce participation</a:t>
          </a:r>
          <a:endParaRPr lang="en-US" sz="2000" dirty="0">
            <a:latin typeface="+mj-lt"/>
          </a:endParaRPr>
        </a:p>
      </dgm:t>
    </dgm:pt>
    <dgm:pt modelId="{4D8C6E70-C24C-4A4C-9280-D561EF827752}" type="parTrans" cxnId="{87ECFA67-BC78-40D3-9D19-98D7313B84AE}">
      <dgm:prSet/>
      <dgm:spPr/>
      <dgm:t>
        <a:bodyPr/>
        <a:lstStyle/>
        <a:p>
          <a:endParaRPr lang="en-US" sz="2000">
            <a:latin typeface="+mj-lt"/>
          </a:endParaRPr>
        </a:p>
      </dgm:t>
    </dgm:pt>
    <dgm:pt modelId="{1FD1D884-2655-413F-A8DB-2F399D2946B3}" type="sibTrans" cxnId="{87ECFA67-BC78-40D3-9D19-98D7313B84AE}">
      <dgm:prSet/>
      <dgm:spPr/>
      <dgm:t>
        <a:bodyPr/>
        <a:lstStyle/>
        <a:p>
          <a:endParaRPr lang="en-US" sz="2000">
            <a:latin typeface="+mj-lt"/>
          </a:endParaRPr>
        </a:p>
      </dgm:t>
    </dgm:pt>
    <dgm:pt modelId="{9B7C389F-29D8-4A65-97D5-D993500DDE1B}">
      <dgm:prSet phldrT="[Text]" custT="1"/>
      <dgm:spPr>
        <a:noFill/>
        <a:ln>
          <a:solidFill>
            <a:srgbClr val="008000">
              <a:alpha val="90000"/>
            </a:srgbClr>
          </a:solidFill>
        </a:ln>
      </dgm:spPr>
      <dgm:t>
        <a:bodyPr/>
        <a:lstStyle/>
        <a:p>
          <a:r>
            <a:rPr lang="en-US" sz="2000" dirty="0" smtClean="0">
              <a:latin typeface="+mj-lt"/>
            </a:rPr>
            <a:t>Maintain neat working area</a:t>
          </a:r>
          <a:endParaRPr lang="en-US" sz="2000" dirty="0">
            <a:latin typeface="+mj-lt"/>
          </a:endParaRPr>
        </a:p>
      </dgm:t>
    </dgm:pt>
    <dgm:pt modelId="{9EE345E2-3B59-4EEF-8E8C-497E28885814}" type="parTrans" cxnId="{F283DA6B-8CC3-4EB5-B048-B5DC7DC9F832}">
      <dgm:prSet/>
      <dgm:spPr/>
      <dgm:t>
        <a:bodyPr/>
        <a:lstStyle/>
        <a:p>
          <a:endParaRPr lang="en-US" sz="2000">
            <a:latin typeface="+mj-lt"/>
          </a:endParaRPr>
        </a:p>
      </dgm:t>
    </dgm:pt>
    <dgm:pt modelId="{AF2C7B60-C1E0-44B5-A25A-B84AAEE3EF6D}" type="sibTrans" cxnId="{F283DA6B-8CC3-4EB5-B048-B5DC7DC9F832}">
      <dgm:prSet/>
      <dgm:spPr/>
      <dgm:t>
        <a:bodyPr/>
        <a:lstStyle/>
        <a:p>
          <a:endParaRPr lang="en-US" sz="2000">
            <a:latin typeface="+mj-lt"/>
          </a:endParaRPr>
        </a:p>
      </dgm:t>
    </dgm:pt>
    <dgm:pt modelId="{73B8297C-E026-4F7A-A91D-6D63AE093033}" type="pres">
      <dgm:prSet presAssocID="{90BB7C8E-C886-40C7-B54F-2F1274C488B6}" presName="Name0" presStyleCnt="0">
        <dgm:presLayoutVars>
          <dgm:dir/>
          <dgm:animLvl val="lvl"/>
          <dgm:resizeHandles val="exact"/>
        </dgm:presLayoutVars>
      </dgm:prSet>
      <dgm:spPr/>
      <dgm:t>
        <a:bodyPr/>
        <a:lstStyle/>
        <a:p>
          <a:endParaRPr lang="en-US"/>
        </a:p>
      </dgm:t>
    </dgm:pt>
    <dgm:pt modelId="{EC78A059-77B8-43F5-AC87-6EC05C703A1E}" type="pres">
      <dgm:prSet presAssocID="{7ABF3CFF-019E-4A09-B197-CF0920AF7E62}" presName="linNode" presStyleCnt="0"/>
      <dgm:spPr/>
    </dgm:pt>
    <dgm:pt modelId="{B07BA4AB-9C9A-482B-8183-E23712585A12}" type="pres">
      <dgm:prSet presAssocID="{7ABF3CFF-019E-4A09-B197-CF0920AF7E62}" presName="parentText" presStyleLbl="node1" presStyleIdx="0" presStyleCnt="3" custScaleX="99120" custLinFactNeighborY="-152">
        <dgm:presLayoutVars>
          <dgm:chMax val="1"/>
          <dgm:bulletEnabled val="1"/>
        </dgm:presLayoutVars>
      </dgm:prSet>
      <dgm:spPr/>
      <dgm:t>
        <a:bodyPr/>
        <a:lstStyle/>
        <a:p>
          <a:endParaRPr lang="en-US"/>
        </a:p>
      </dgm:t>
    </dgm:pt>
    <dgm:pt modelId="{708B5073-F319-4E3C-87A3-3AB41F2EB2D1}" type="pres">
      <dgm:prSet presAssocID="{7ABF3CFF-019E-4A09-B197-CF0920AF7E62}" presName="descendantText" presStyleLbl="alignAccFollowNode1" presStyleIdx="0" presStyleCnt="3" custLinFactNeighborX="694" custLinFactNeighborY="-568">
        <dgm:presLayoutVars>
          <dgm:bulletEnabled val="1"/>
        </dgm:presLayoutVars>
      </dgm:prSet>
      <dgm:spPr/>
      <dgm:t>
        <a:bodyPr/>
        <a:lstStyle/>
        <a:p>
          <a:endParaRPr lang="en-US"/>
        </a:p>
      </dgm:t>
    </dgm:pt>
    <dgm:pt modelId="{5C92703D-679B-4BED-B0CB-706AD20CE916}" type="pres">
      <dgm:prSet presAssocID="{73A51555-675E-4BF8-AAF2-4CCF1A062A6F}" presName="sp" presStyleCnt="0"/>
      <dgm:spPr/>
    </dgm:pt>
    <dgm:pt modelId="{F6F6BD18-C830-401B-AC53-6AA7ED8EEFC5}" type="pres">
      <dgm:prSet presAssocID="{00DDD286-32BC-4E5F-A7F4-34675297FD88}" presName="linNode" presStyleCnt="0"/>
      <dgm:spPr/>
    </dgm:pt>
    <dgm:pt modelId="{F4B4F11E-D463-4351-8E0E-A4D33BFB8F78}" type="pres">
      <dgm:prSet presAssocID="{00DDD286-32BC-4E5F-A7F4-34675297FD88}" presName="parentText" presStyleLbl="node1" presStyleIdx="1" presStyleCnt="3" custScaleX="99120" custLinFactNeighborY="3455">
        <dgm:presLayoutVars>
          <dgm:chMax val="1"/>
          <dgm:bulletEnabled val="1"/>
        </dgm:presLayoutVars>
      </dgm:prSet>
      <dgm:spPr/>
      <dgm:t>
        <a:bodyPr/>
        <a:lstStyle/>
        <a:p>
          <a:endParaRPr lang="en-US"/>
        </a:p>
      </dgm:t>
    </dgm:pt>
    <dgm:pt modelId="{38A38705-5C12-4DC9-AF98-210868F22923}" type="pres">
      <dgm:prSet presAssocID="{00DDD286-32BC-4E5F-A7F4-34675297FD88}" presName="descendantText" presStyleLbl="alignAccFollowNode1" presStyleIdx="1" presStyleCnt="3">
        <dgm:presLayoutVars>
          <dgm:bulletEnabled val="1"/>
        </dgm:presLayoutVars>
      </dgm:prSet>
      <dgm:spPr/>
      <dgm:t>
        <a:bodyPr/>
        <a:lstStyle/>
        <a:p>
          <a:endParaRPr lang="en-US"/>
        </a:p>
      </dgm:t>
    </dgm:pt>
    <dgm:pt modelId="{DDB50D69-068B-4B31-A3D8-EA4F6C301606}" type="pres">
      <dgm:prSet presAssocID="{9129805C-A7A5-4D62-B711-DF0E6F87A837}" presName="sp" presStyleCnt="0"/>
      <dgm:spPr/>
    </dgm:pt>
    <dgm:pt modelId="{B1AF7DE5-97BA-4E99-B2B1-55A67D809CA8}" type="pres">
      <dgm:prSet presAssocID="{706E71D6-CAFE-4EAD-9C57-0307F64B494D}" presName="linNode" presStyleCnt="0"/>
      <dgm:spPr/>
    </dgm:pt>
    <dgm:pt modelId="{3C485D32-904F-4F36-BE55-B91C3119B42E}" type="pres">
      <dgm:prSet presAssocID="{706E71D6-CAFE-4EAD-9C57-0307F64B494D}" presName="parentText" presStyleLbl="node1" presStyleIdx="2" presStyleCnt="3" custScaleX="99120">
        <dgm:presLayoutVars>
          <dgm:chMax val="1"/>
          <dgm:bulletEnabled val="1"/>
        </dgm:presLayoutVars>
      </dgm:prSet>
      <dgm:spPr/>
      <dgm:t>
        <a:bodyPr/>
        <a:lstStyle/>
        <a:p>
          <a:endParaRPr lang="en-US"/>
        </a:p>
      </dgm:t>
    </dgm:pt>
    <dgm:pt modelId="{8D309314-6CF2-442B-9C70-6BF1DCB0DB03}" type="pres">
      <dgm:prSet presAssocID="{706E71D6-CAFE-4EAD-9C57-0307F64B494D}" presName="descendantText" presStyleLbl="alignAccFollowNode1" presStyleIdx="2" presStyleCnt="3">
        <dgm:presLayoutVars>
          <dgm:bulletEnabled val="1"/>
        </dgm:presLayoutVars>
      </dgm:prSet>
      <dgm:spPr/>
      <dgm:t>
        <a:bodyPr/>
        <a:lstStyle/>
        <a:p>
          <a:endParaRPr lang="en-US"/>
        </a:p>
      </dgm:t>
    </dgm:pt>
  </dgm:ptLst>
  <dgm:cxnLst>
    <dgm:cxn modelId="{489FE940-280E-AE48-AF4B-FE85F21716D2}" type="presOf" srcId="{0B004381-5F6F-462D-806D-A87F56CA9BB0}" destId="{708B5073-F319-4E3C-87A3-3AB41F2EB2D1}" srcOrd="0" destOrd="0" presId="urn:microsoft.com/office/officeart/2005/8/layout/vList5"/>
    <dgm:cxn modelId="{43E8CCC1-EC9A-B146-98AC-AF53B4F18ADC}" type="presOf" srcId="{7ABF3CFF-019E-4A09-B197-CF0920AF7E62}" destId="{B07BA4AB-9C9A-482B-8183-E23712585A12}" srcOrd="0" destOrd="0" presId="urn:microsoft.com/office/officeart/2005/8/layout/vList5"/>
    <dgm:cxn modelId="{25D7C8E5-12B4-964B-8AE5-11ADF3ED5A01}" type="presOf" srcId="{0F8927F6-BE80-4596-9BAA-1A6006FC9A19}" destId="{8D309314-6CF2-442B-9C70-6BF1DCB0DB03}" srcOrd="0" destOrd="0" presId="urn:microsoft.com/office/officeart/2005/8/layout/vList5"/>
    <dgm:cxn modelId="{ECC81BCA-CF39-4D2A-8D6D-1C01F92A3758}" srcId="{7ABF3CFF-019E-4A09-B197-CF0920AF7E62}" destId="{E7452455-03DA-4E14-8C7C-2BE3261DA132}" srcOrd="1" destOrd="0" parTransId="{BB013D8D-AF52-40FA-BEF5-894593C1E5EA}" sibTransId="{B963269D-AC38-4F9A-B370-38B4AB8DFD22}"/>
    <dgm:cxn modelId="{D2CDD9B7-71B8-44D8-A625-2A3CA17A5414}" srcId="{90BB7C8E-C886-40C7-B54F-2F1274C488B6}" destId="{00DDD286-32BC-4E5F-A7F4-34675297FD88}" srcOrd="1" destOrd="0" parTransId="{2AEAF446-16F0-4A42-A381-979A84168679}" sibTransId="{9129805C-A7A5-4D62-B711-DF0E6F87A837}"/>
    <dgm:cxn modelId="{9E0174DC-3C3A-CC45-A182-A392798AEE0F}" type="presOf" srcId="{00DDD286-32BC-4E5F-A7F4-34675297FD88}" destId="{F4B4F11E-D463-4351-8E0E-A4D33BFB8F78}" srcOrd="0" destOrd="0" presId="urn:microsoft.com/office/officeart/2005/8/layout/vList5"/>
    <dgm:cxn modelId="{2095DD25-9AA3-4062-85E9-1B50F364C982}" srcId="{7ABF3CFF-019E-4A09-B197-CF0920AF7E62}" destId="{0B004381-5F6F-462D-806D-A87F56CA9BB0}" srcOrd="0" destOrd="0" parTransId="{82B8BAA3-AB11-4CA1-89B5-2B4BF6037BCF}" sibTransId="{F676F31F-2124-4D4B-8774-7C30D9E81FB0}"/>
    <dgm:cxn modelId="{F283DA6B-8CC3-4EB5-B048-B5DC7DC9F832}" srcId="{706E71D6-CAFE-4EAD-9C57-0307F64B494D}" destId="{9B7C389F-29D8-4A65-97D5-D993500DDE1B}" srcOrd="1" destOrd="0" parTransId="{9EE345E2-3B59-4EEF-8E8C-497E28885814}" sibTransId="{AF2C7B60-C1E0-44B5-A25A-B84AAEE3EF6D}"/>
    <dgm:cxn modelId="{40F9B97D-2460-423C-94AE-0CAA08C03683}" srcId="{706E71D6-CAFE-4EAD-9C57-0307F64B494D}" destId="{0F8927F6-BE80-4596-9BAA-1A6006FC9A19}" srcOrd="0" destOrd="0" parTransId="{A0ACF76A-1343-45DD-9C4A-5BB84A0F5E73}" sibTransId="{3E9B103D-85D3-419C-9A5E-BF0A42AF98FD}"/>
    <dgm:cxn modelId="{B8207083-1AAF-4747-9E9A-2982942399EE}" srcId="{90BB7C8E-C886-40C7-B54F-2F1274C488B6}" destId="{7ABF3CFF-019E-4A09-B197-CF0920AF7E62}" srcOrd="0" destOrd="0" parTransId="{A3E855E8-ADF9-4FE1-ACB3-E766F9979ED9}" sibTransId="{73A51555-675E-4BF8-AAF2-4CCF1A062A6F}"/>
    <dgm:cxn modelId="{87ECFA67-BC78-40D3-9D19-98D7313B84AE}" srcId="{00DDD286-32BC-4E5F-A7F4-34675297FD88}" destId="{9ADDCAEC-1D78-4949-908C-25CD2ABB84E9}" srcOrd="1" destOrd="0" parTransId="{4D8C6E70-C24C-4A4C-9280-D561EF827752}" sibTransId="{1FD1D884-2655-413F-A8DB-2F399D2946B3}"/>
    <dgm:cxn modelId="{9D98DAA4-B743-1046-897D-5A121088078E}" type="presOf" srcId="{706E71D6-CAFE-4EAD-9C57-0307F64B494D}" destId="{3C485D32-904F-4F36-BE55-B91C3119B42E}" srcOrd="0" destOrd="0" presId="urn:microsoft.com/office/officeart/2005/8/layout/vList5"/>
    <dgm:cxn modelId="{D5CC5EF6-8A43-FB46-A420-EF78B872C502}" type="presOf" srcId="{02608EF9-02DE-4A7B-A461-EEDFB09DC0E4}" destId="{38A38705-5C12-4DC9-AF98-210868F22923}" srcOrd="0" destOrd="0" presId="urn:microsoft.com/office/officeart/2005/8/layout/vList5"/>
    <dgm:cxn modelId="{92A3B07F-3765-4E48-B77F-0B7428DE0C2E}" srcId="{00DDD286-32BC-4E5F-A7F4-34675297FD88}" destId="{02608EF9-02DE-4A7B-A461-EEDFB09DC0E4}" srcOrd="0" destOrd="0" parTransId="{E0D1859D-0DCE-44C0-AC3F-76E6D55B473F}" sibTransId="{807A51B3-414F-400D-BC18-AFB672002CE9}"/>
    <dgm:cxn modelId="{043C2FDC-BF13-3448-B04C-6709FC94178B}" type="presOf" srcId="{9ADDCAEC-1D78-4949-908C-25CD2ABB84E9}" destId="{38A38705-5C12-4DC9-AF98-210868F22923}" srcOrd="0" destOrd="1" presId="urn:microsoft.com/office/officeart/2005/8/layout/vList5"/>
    <dgm:cxn modelId="{76350E6A-5B26-9D40-9D5B-5CE1A1825FA7}" type="presOf" srcId="{E7452455-03DA-4E14-8C7C-2BE3261DA132}" destId="{708B5073-F319-4E3C-87A3-3AB41F2EB2D1}" srcOrd="0" destOrd="1" presId="urn:microsoft.com/office/officeart/2005/8/layout/vList5"/>
    <dgm:cxn modelId="{C22557EE-10E5-0F4E-B7C9-C2CD6D47DBE4}" type="presOf" srcId="{9B7C389F-29D8-4A65-97D5-D993500DDE1B}" destId="{8D309314-6CF2-442B-9C70-6BF1DCB0DB03}" srcOrd="0" destOrd="1" presId="urn:microsoft.com/office/officeart/2005/8/layout/vList5"/>
    <dgm:cxn modelId="{94DD3768-BAEC-4E28-83A3-65ADFFE17DFE}" srcId="{90BB7C8E-C886-40C7-B54F-2F1274C488B6}" destId="{706E71D6-CAFE-4EAD-9C57-0307F64B494D}" srcOrd="2" destOrd="0" parTransId="{A08CDEF2-1989-4D98-BB08-0DDDFABBD9CB}" sibTransId="{76CF6B7B-5D08-49B3-BB30-6F31F0653523}"/>
    <dgm:cxn modelId="{E347C8A7-F2A4-6642-8C3C-1D7DCD25198F}" type="presOf" srcId="{90BB7C8E-C886-40C7-B54F-2F1274C488B6}" destId="{73B8297C-E026-4F7A-A91D-6D63AE093033}" srcOrd="0" destOrd="0" presId="urn:microsoft.com/office/officeart/2005/8/layout/vList5"/>
    <dgm:cxn modelId="{0887A9C3-96E6-2B44-AD8E-0A8F662F77B6}" type="presParOf" srcId="{73B8297C-E026-4F7A-A91D-6D63AE093033}" destId="{EC78A059-77B8-43F5-AC87-6EC05C703A1E}" srcOrd="0" destOrd="0" presId="urn:microsoft.com/office/officeart/2005/8/layout/vList5"/>
    <dgm:cxn modelId="{7B1A10FA-7BC2-C046-8B67-E584EE8DEDC5}" type="presParOf" srcId="{EC78A059-77B8-43F5-AC87-6EC05C703A1E}" destId="{B07BA4AB-9C9A-482B-8183-E23712585A12}" srcOrd="0" destOrd="0" presId="urn:microsoft.com/office/officeart/2005/8/layout/vList5"/>
    <dgm:cxn modelId="{817C104F-96E7-9849-BE52-3BE6727A0901}" type="presParOf" srcId="{EC78A059-77B8-43F5-AC87-6EC05C703A1E}" destId="{708B5073-F319-4E3C-87A3-3AB41F2EB2D1}" srcOrd="1" destOrd="0" presId="urn:microsoft.com/office/officeart/2005/8/layout/vList5"/>
    <dgm:cxn modelId="{3F348E0E-4086-FA4A-869B-E3BC66643424}" type="presParOf" srcId="{73B8297C-E026-4F7A-A91D-6D63AE093033}" destId="{5C92703D-679B-4BED-B0CB-706AD20CE916}" srcOrd="1" destOrd="0" presId="urn:microsoft.com/office/officeart/2005/8/layout/vList5"/>
    <dgm:cxn modelId="{6CB74F62-8AAB-CE42-9030-B57C8DF0A19D}" type="presParOf" srcId="{73B8297C-E026-4F7A-A91D-6D63AE093033}" destId="{F6F6BD18-C830-401B-AC53-6AA7ED8EEFC5}" srcOrd="2" destOrd="0" presId="urn:microsoft.com/office/officeart/2005/8/layout/vList5"/>
    <dgm:cxn modelId="{01C4C889-C5D8-2349-AFF3-58321D26B271}" type="presParOf" srcId="{F6F6BD18-C830-401B-AC53-6AA7ED8EEFC5}" destId="{F4B4F11E-D463-4351-8E0E-A4D33BFB8F78}" srcOrd="0" destOrd="0" presId="urn:microsoft.com/office/officeart/2005/8/layout/vList5"/>
    <dgm:cxn modelId="{684813E8-5232-F449-8811-5BAF584BC941}" type="presParOf" srcId="{F6F6BD18-C830-401B-AC53-6AA7ED8EEFC5}" destId="{38A38705-5C12-4DC9-AF98-210868F22923}" srcOrd="1" destOrd="0" presId="urn:microsoft.com/office/officeart/2005/8/layout/vList5"/>
    <dgm:cxn modelId="{E98A61F9-6E97-B645-A463-C3312E671F2B}" type="presParOf" srcId="{73B8297C-E026-4F7A-A91D-6D63AE093033}" destId="{DDB50D69-068B-4B31-A3D8-EA4F6C301606}" srcOrd="3" destOrd="0" presId="urn:microsoft.com/office/officeart/2005/8/layout/vList5"/>
    <dgm:cxn modelId="{115F2303-8AD8-954B-9EED-C75A651BCC2A}" type="presParOf" srcId="{73B8297C-E026-4F7A-A91D-6D63AE093033}" destId="{B1AF7DE5-97BA-4E99-B2B1-55A67D809CA8}" srcOrd="4" destOrd="0" presId="urn:microsoft.com/office/officeart/2005/8/layout/vList5"/>
    <dgm:cxn modelId="{FACAA781-B380-6649-8136-4361AB45F952}" type="presParOf" srcId="{B1AF7DE5-97BA-4E99-B2B1-55A67D809CA8}" destId="{3C485D32-904F-4F36-BE55-B91C3119B42E}" srcOrd="0" destOrd="0" presId="urn:microsoft.com/office/officeart/2005/8/layout/vList5"/>
    <dgm:cxn modelId="{4EB494C4-21F1-7249-8D69-3EEF4083CC69}" type="presParOf" srcId="{B1AF7DE5-97BA-4E99-B2B1-55A67D809CA8}" destId="{8D309314-6CF2-442B-9C70-6BF1DCB0DB03}"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50373FD-C3C7-A143-8A20-293B2CE52AF5}" type="doc">
      <dgm:prSet loTypeId="urn:microsoft.com/office/officeart/2005/8/layout/vList2" loCatId="" qsTypeId="urn:microsoft.com/office/officeart/2005/8/quickstyle/simple1" qsCatId="simple" csTypeId="urn:microsoft.com/office/officeart/2005/8/colors/accent1_1" csCatId="accent1" phldr="1"/>
      <dgm:spPr/>
      <dgm:t>
        <a:bodyPr/>
        <a:lstStyle/>
        <a:p>
          <a:endParaRPr lang="en-US"/>
        </a:p>
      </dgm:t>
    </dgm:pt>
    <dgm:pt modelId="{97AA8F87-22C1-D74B-BE18-AD9D7E51F036}">
      <dgm:prSet/>
      <dgm:spPr>
        <a:ln>
          <a:solidFill>
            <a:srgbClr val="FFC000"/>
          </a:solidFill>
        </a:ln>
      </dgm:spPr>
      <dgm:t>
        <a:bodyPr/>
        <a:lstStyle/>
        <a:p>
          <a:r>
            <a:rPr lang="en-CA" dirty="0" smtClean="0">
              <a:solidFill>
                <a:schemeClr val="tx1"/>
              </a:solidFill>
            </a:rPr>
            <a:t>Get it down on paper</a:t>
          </a:r>
          <a:endParaRPr lang="en-US" dirty="0">
            <a:solidFill>
              <a:schemeClr val="tx1"/>
            </a:solidFill>
          </a:endParaRPr>
        </a:p>
      </dgm:t>
    </dgm:pt>
    <dgm:pt modelId="{1ED9A303-E60C-8A4E-BCD4-AC719835E883}" type="parTrans" cxnId="{C0577F2D-5C4C-F746-ADC9-D07B4AC0DCE4}">
      <dgm:prSet/>
      <dgm:spPr/>
      <dgm:t>
        <a:bodyPr/>
        <a:lstStyle/>
        <a:p>
          <a:endParaRPr lang="en-US"/>
        </a:p>
      </dgm:t>
    </dgm:pt>
    <dgm:pt modelId="{33E2269B-7A9C-7E44-BE29-AD456DB8C62C}" type="sibTrans" cxnId="{C0577F2D-5C4C-F746-ADC9-D07B4AC0DCE4}">
      <dgm:prSet/>
      <dgm:spPr/>
      <dgm:t>
        <a:bodyPr/>
        <a:lstStyle/>
        <a:p>
          <a:endParaRPr lang="en-US"/>
        </a:p>
      </dgm:t>
    </dgm:pt>
    <dgm:pt modelId="{80AC2CFE-B889-9844-A0EB-C744BC4FF8DD}">
      <dgm:prSet/>
      <dgm:spPr/>
      <dgm:t>
        <a:bodyPr/>
        <a:lstStyle/>
        <a:p>
          <a:r>
            <a:rPr lang="en-CA" smtClean="0"/>
            <a:t>Lesson plans</a:t>
          </a:r>
          <a:endParaRPr lang="en-CA" dirty="0" smtClean="0"/>
        </a:p>
      </dgm:t>
    </dgm:pt>
    <dgm:pt modelId="{CA2A1D56-5EDE-6D40-957F-56C942BA636E}" type="parTrans" cxnId="{71FC7917-639F-6B47-B090-A7468B002B3F}">
      <dgm:prSet/>
      <dgm:spPr/>
      <dgm:t>
        <a:bodyPr/>
        <a:lstStyle/>
        <a:p>
          <a:endParaRPr lang="en-US"/>
        </a:p>
      </dgm:t>
    </dgm:pt>
    <dgm:pt modelId="{B515A4E5-E39E-C447-A468-743A3B3E2CD1}" type="sibTrans" cxnId="{71FC7917-639F-6B47-B090-A7468B002B3F}">
      <dgm:prSet/>
      <dgm:spPr/>
      <dgm:t>
        <a:bodyPr/>
        <a:lstStyle/>
        <a:p>
          <a:endParaRPr lang="en-US"/>
        </a:p>
      </dgm:t>
    </dgm:pt>
    <dgm:pt modelId="{FCE47B05-99D3-7F4F-8910-F01B35DDC4C8}">
      <dgm:prSet/>
      <dgm:spPr/>
      <dgm:t>
        <a:bodyPr/>
        <a:lstStyle/>
        <a:p>
          <a:r>
            <a:rPr lang="en-CA" smtClean="0"/>
            <a:t>Schedules</a:t>
          </a:r>
          <a:endParaRPr lang="en-CA" dirty="0" smtClean="0"/>
        </a:p>
      </dgm:t>
    </dgm:pt>
    <dgm:pt modelId="{E37C7A78-AF88-4D46-ACDE-1C937CA2BDC1}" type="parTrans" cxnId="{7A3EE28D-E29B-2443-95DB-4398DA15878B}">
      <dgm:prSet/>
      <dgm:spPr/>
      <dgm:t>
        <a:bodyPr/>
        <a:lstStyle/>
        <a:p>
          <a:endParaRPr lang="en-US"/>
        </a:p>
      </dgm:t>
    </dgm:pt>
    <dgm:pt modelId="{ED37FE3F-FF69-0E47-9086-7B2923E880EE}" type="sibTrans" cxnId="{7A3EE28D-E29B-2443-95DB-4398DA15878B}">
      <dgm:prSet/>
      <dgm:spPr/>
      <dgm:t>
        <a:bodyPr/>
        <a:lstStyle/>
        <a:p>
          <a:endParaRPr lang="en-US"/>
        </a:p>
      </dgm:t>
    </dgm:pt>
    <dgm:pt modelId="{39CA52B2-887C-2342-96AB-A029EF725916}">
      <dgm:prSet/>
      <dgm:spPr/>
      <dgm:t>
        <a:bodyPr/>
        <a:lstStyle/>
        <a:p>
          <a:r>
            <a:rPr lang="en-CA" smtClean="0"/>
            <a:t>Agendas</a:t>
          </a:r>
          <a:endParaRPr lang="en-CA" dirty="0" smtClean="0"/>
        </a:p>
      </dgm:t>
    </dgm:pt>
    <dgm:pt modelId="{315E86F9-5721-3046-8E5B-AA7620A4FE5B}" type="parTrans" cxnId="{155A462E-8432-4C4F-AE9D-C345C1F8D78D}">
      <dgm:prSet/>
      <dgm:spPr/>
      <dgm:t>
        <a:bodyPr/>
        <a:lstStyle/>
        <a:p>
          <a:endParaRPr lang="en-US"/>
        </a:p>
      </dgm:t>
    </dgm:pt>
    <dgm:pt modelId="{D2C963C4-F5C5-1141-9A32-DEA83F17F3F9}" type="sibTrans" cxnId="{155A462E-8432-4C4F-AE9D-C345C1F8D78D}">
      <dgm:prSet/>
      <dgm:spPr/>
      <dgm:t>
        <a:bodyPr/>
        <a:lstStyle/>
        <a:p>
          <a:endParaRPr lang="en-US"/>
        </a:p>
      </dgm:t>
    </dgm:pt>
    <dgm:pt modelId="{043E0770-A533-8845-8A4B-B2936913B4E2}">
      <dgm:prSet/>
      <dgm:spPr>
        <a:ln>
          <a:solidFill>
            <a:srgbClr val="FFC000"/>
          </a:solidFill>
        </a:ln>
      </dgm:spPr>
      <dgm:t>
        <a:bodyPr/>
        <a:lstStyle/>
        <a:p>
          <a:r>
            <a:rPr lang="en-CA" dirty="0" smtClean="0">
              <a:solidFill>
                <a:schemeClr val="tx1"/>
              </a:solidFill>
            </a:rPr>
            <a:t>Focus on efficient team meetings</a:t>
          </a:r>
        </a:p>
      </dgm:t>
    </dgm:pt>
    <dgm:pt modelId="{EB644B98-1D96-304B-BBC4-7DFE9A42668B}" type="parTrans" cxnId="{C4CE9EBB-AB19-5B40-98F7-91BBCFA24A58}">
      <dgm:prSet/>
      <dgm:spPr/>
      <dgm:t>
        <a:bodyPr/>
        <a:lstStyle/>
        <a:p>
          <a:endParaRPr lang="en-US"/>
        </a:p>
      </dgm:t>
    </dgm:pt>
    <dgm:pt modelId="{4BAD1E09-2A74-4140-8ACA-70ED6689710D}" type="sibTrans" cxnId="{C4CE9EBB-AB19-5B40-98F7-91BBCFA24A58}">
      <dgm:prSet/>
      <dgm:spPr/>
      <dgm:t>
        <a:bodyPr/>
        <a:lstStyle/>
        <a:p>
          <a:endParaRPr lang="en-US"/>
        </a:p>
      </dgm:t>
    </dgm:pt>
    <dgm:pt modelId="{FDA12508-CD4F-2844-82CF-72EFF15B0825}" type="pres">
      <dgm:prSet presAssocID="{B50373FD-C3C7-A143-8A20-293B2CE52AF5}" presName="linear" presStyleCnt="0">
        <dgm:presLayoutVars>
          <dgm:animLvl val="lvl"/>
          <dgm:resizeHandles val="exact"/>
        </dgm:presLayoutVars>
      </dgm:prSet>
      <dgm:spPr/>
      <dgm:t>
        <a:bodyPr/>
        <a:lstStyle/>
        <a:p>
          <a:endParaRPr lang="en-US"/>
        </a:p>
      </dgm:t>
    </dgm:pt>
    <dgm:pt modelId="{E413FB02-564D-B84C-B16F-0490FF3673B4}" type="pres">
      <dgm:prSet presAssocID="{97AA8F87-22C1-D74B-BE18-AD9D7E51F036}" presName="parentText" presStyleLbl="node1" presStyleIdx="0" presStyleCnt="2">
        <dgm:presLayoutVars>
          <dgm:chMax val="0"/>
          <dgm:bulletEnabled val="1"/>
        </dgm:presLayoutVars>
      </dgm:prSet>
      <dgm:spPr/>
      <dgm:t>
        <a:bodyPr/>
        <a:lstStyle/>
        <a:p>
          <a:endParaRPr lang="en-US"/>
        </a:p>
      </dgm:t>
    </dgm:pt>
    <dgm:pt modelId="{D58F8046-7750-044A-AE2D-7EA32CBFBD07}" type="pres">
      <dgm:prSet presAssocID="{97AA8F87-22C1-D74B-BE18-AD9D7E51F036}" presName="childText" presStyleLbl="revTx" presStyleIdx="0" presStyleCnt="1">
        <dgm:presLayoutVars>
          <dgm:bulletEnabled val="1"/>
        </dgm:presLayoutVars>
      </dgm:prSet>
      <dgm:spPr/>
      <dgm:t>
        <a:bodyPr/>
        <a:lstStyle/>
        <a:p>
          <a:endParaRPr lang="en-US"/>
        </a:p>
      </dgm:t>
    </dgm:pt>
    <dgm:pt modelId="{9AE73423-A660-0744-819F-A00DC1D7D1FD}" type="pres">
      <dgm:prSet presAssocID="{043E0770-A533-8845-8A4B-B2936913B4E2}" presName="parentText" presStyleLbl="node1" presStyleIdx="1" presStyleCnt="2">
        <dgm:presLayoutVars>
          <dgm:chMax val="0"/>
          <dgm:bulletEnabled val="1"/>
        </dgm:presLayoutVars>
      </dgm:prSet>
      <dgm:spPr/>
      <dgm:t>
        <a:bodyPr/>
        <a:lstStyle/>
        <a:p>
          <a:endParaRPr lang="en-US"/>
        </a:p>
      </dgm:t>
    </dgm:pt>
  </dgm:ptLst>
  <dgm:cxnLst>
    <dgm:cxn modelId="{C0577F2D-5C4C-F746-ADC9-D07B4AC0DCE4}" srcId="{B50373FD-C3C7-A143-8A20-293B2CE52AF5}" destId="{97AA8F87-22C1-D74B-BE18-AD9D7E51F036}" srcOrd="0" destOrd="0" parTransId="{1ED9A303-E60C-8A4E-BCD4-AC719835E883}" sibTransId="{33E2269B-7A9C-7E44-BE29-AD456DB8C62C}"/>
    <dgm:cxn modelId="{BE0FE220-9ED3-374C-84A0-997E147968C5}" type="presOf" srcId="{80AC2CFE-B889-9844-A0EB-C744BC4FF8DD}" destId="{D58F8046-7750-044A-AE2D-7EA32CBFBD07}" srcOrd="0" destOrd="0" presId="urn:microsoft.com/office/officeart/2005/8/layout/vList2"/>
    <dgm:cxn modelId="{71FC7917-639F-6B47-B090-A7468B002B3F}" srcId="{97AA8F87-22C1-D74B-BE18-AD9D7E51F036}" destId="{80AC2CFE-B889-9844-A0EB-C744BC4FF8DD}" srcOrd="0" destOrd="0" parTransId="{CA2A1D56-5EDE-6D40-957F-56C942BA636E}" sibTransId="{B515A4E5-E39E-C447-A468-743A3B3E2CD1}"/>
    <dgm:cxn modelId="{AF8B1BD6-2EC6-F24D-841B-1AFAD90EAEE9}" type="presOf" srcId="{97AA8F87-22C1-D74B-BE18-AD9D7E51F036}" destId="{E413FB02-564D-B84C-B16F-0490FF3673B4}" srcOrd="0" destOrd="0" presId="urn:microsoft.com/office/officeart/2005/8/layout/vList2"/>
    <dgm:cxn modelId="{840EE960-D322-AF43-AA83-4C3C82A8DD46}" type="presOf" srcId="{043E0770-A533-8845-8A4B-B2936913B4E2}" destId="{9AE73423-A660-0744-819F-A00DC1D7D1FD}" srcOrd="0" destOrd="0" presId="urn:microsoft.com/office/officeart/2005/8/layout/vList2"/>
    <dgm:cxn modelId="{2D56D3C2-96A9-804E-A55E-876B84E7B117}" type="presOf" srcId="{39CA52B2-887C-2342-96AB-A029EF725916}" destId="{D58F8046-7750-044A-AE2D-7EA32CBFBD07}" srcOrd="0" destOrd="2" presId="urn:microsoft.com/office/officeart/2005/8/layout/vList2"/>
    <dgm:cxn modelId="{7A3EE28D-E29B-2443-95DB-4398DA15878B}" srcId="{97AA8F87-22C1-D74B-BE18-AD9D7E51F036}" destId="{FCE47B05-99D3-7F4F-8910-F01B35DDC4C8}" srcOrd="1" destOrd="0" parTransId="{E37C7A78-AF88-4D46-ACDE-1C937CA2BDC1}" sibTransId="{ED37FE3F-FF69-0E47-9086-7B2923E880EE}"/>
    <dgm:cxn modelId="{155A462E-8432-4C4F-AE9D-C345C1F8D78D}" srcId="{97AA8F87-22C1-D74B-BE18-AD9D7E51F036}" destId="{39CA52B2-887C-2342-96AB-A029EF725916}" srcOrd="2" destOrd="0" parTransId="{315E86F9-5721-3046-8E5B-AA7620A4FE5B}" sibTransId="{D2C963C4-F5C5-1141-9A32-DEA83F17F3F9}"/>
    <dgm:cxn modelId="{67D06A8A-E549-0241-8DF6-0B20F4B5239B}" type="presOf" srcId="{B50373FD-C3C7-A143-8A20-293B2CE52AF5}" destId="{FDA12508-CD4F-2844-82CF-72EFF15B0825}" srcOrd="0" destOrd="0" presId="urn:microsoft.com/office/officeart/2005/8/layout/vList2"/>
    <dgm:cxn modelId="{F5CF94E9-85C9-1D4D-8981-C500E5991D8F}" type="presOf" srcId="{FCE47B05-99D3-7F4F-8910-F01B35DDC4C8}" destId="{D58F8046-7750-044A-AE2D-7EA32CBFBD07}" srcOrd="0" destOrd="1" presId="urn:microsoft.com/office/officeart/2005/8/layout/vList2"/>
    <dgm:cxn modelId="{C4CE9EBB-AB19-5B40-98F7-91BBCFA24A58}" srcId="{B50373FD-C3C7-A143-8A20-293B2CE52AF5}" destId="{043E0770-A533-8845-8A4B-B2936913B4E2}" srcOrd="1" destOrd="0" parTransId="{EB644B98-1D96-304B-BBC4-7DFE9A42668B}" sibTransId="{4BAD1E09-2A74-4140-8ACA-70ED6689710D}"/>
    <dgm:cxn modelId="{296C2649-B076-8A42-A21B-782E9ACD09D6}" type="presParOf" srcId="{FDA12508-CD4F-2844-82CF-72EFF15B0825}" destId="{E413FB02-564D-B84C-B16F-0490FF3673B4}" srcOrd="0" destOrd="0" presId="urn:microsoft.com/office/officeart/2005/8/layout/vList2"/>
    <dgm:cxn modelId="{BE420F53-5813-474D-8D0A-4D7B768F376D}" type="presParOf" srcId="{FDA12508-CD4F-2844-82CF-72EFF15B0825}" destId="{D58F8046-7750-044A-AE2D-7EA32CBFBD07}" srcOrd="1" destOrd="0" presId="urn:microsoft.com/office/officeart/2005/8/layout/vList2"/>
    <dgm:cxn modelId="{5062B594-086A-8D45-AF2B-395529E0E06D}" type="presParOf" srcId="{FDA12508-CD4F-2844-82CF-72EFF15B0825}" destId="{9AE73423-A660-0744-819F-A00DC1D7D1FD}"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1.xml><?xml version="1.0" encoding="utf-8"?>
<dgm:dataModel xmlns:dgm="http://schemas.openxmlformats.org/drawingml/2006/diagram" xmlns:a="http://schemas.openxmlformats.org/drawingml/2006/main">
  <dgm:ptLst>
    <dgm:pt modelId="{B50373FD-C3C7-A143-8A20-293B2CE52AF5}" type="doc">
      <dgm:prSet loTypeId="urn:microsoft.com/office/officeart/2005/8/layout/vList2" loCatId="" qsTypeId="urn:microsoft.com/office/officeart/2005/8/quickstyle/simple4" qsCatId="simple" csTypeId="urn:microsoft.com/office/officeart/2005/8/colors/accent1_1" csCatId="accent1" phldr="1"/>
      <dgm:spPr/>
      <dgm:t>
        <a:bodyPr/>
        <a:lstStyle/>
        <a:p>
          <a:endParaRPr lang="en-US"/>
        </a:p>
      </dgm:t>
    </dgm:pt>
    <dgm:pt modelId="{FA1DE59C-CC74-7241-B23D-5EA8A3F108CB}">
      <dgm:prSet phldrT="[Text]"/>
      <dgm:spPr>
        <a:solidFill>
          <a:schemeClr val="bg1"/>
        </a:solidFill>
        <a:ln w="34925">
          <a:solidFill>
            <a:srgbClr val="FFC000"/>
          </a:solidFill>
        </a:ln>
      </dgm:spPr>
      <dgm:t>
        <a:bodyPr/>
        <a:lstStyle/>
        <a:p>
          <a:r>
            <a:rPr lang="en-CA" dirty="0" smtClean="0"/>
            <a:t>Adjust practices for a changing environment</a:t>
          </a:r>
          <a:endParaRPr lang="en-US" dirty="0" smtClean="0"/>
        </a:p>
      </dgm:t>
    </dgm:pt>
    <dgm:pt modelId="{22BB808A-68EC-0443-BB8B-404CCEB1E7F4}" type="parTrans" cxnId="{F8720124-86F3-CC4D-B4B1-D295BFD2A505}">
      <dgm:prSet/>
      <dgm:spPr/>
      <dgm:t>
        <a:bodyPr/>
        <a:lstStyle/>
        <a:p>
          <a:endParaRPr lang="en-US"/>
        </a:p>
      </dgm:t>
    </dgm:pt>
    <dgm:pt modelId="{B8775E90-562E-7F43-AA22-82A945B3AD3C}" type="sibTrans" cxnId="{F8720124-86F3-CC4D-B4B1-D295BFD2A505}">
      <dgm:prSet/>
      <dgm:spPr/>
      <dgm:t>
        <a:bodyPr/>
        <a:lstStyle/>
        <a:p>
          <a:endParaRPr lang="en-US"/>
        </a:p>
      </dgm:t>
    </dgm:pt>
    <dgm:pt modelId="{5DEC87DB-5C04-D241-BFB9-E13FF979AE01}">
      <dgm:prSet phldrT="[Text]"/>
      <dgm:spPr>
        <a:solidFill>
          <a:schemeClr val="bg1"/>
        </a:solidFill>
        <a:ln w="34925">
          <a:solidFill>
            <a:srgbClr val="FFC000"/>
          </a:solidFill>
        </a:ln>
      </dgm:spPr>
      <dgm:t>
        <a:bodyPr/>
        <a:lstStyle/>
        <a:p>
          <a:r>
            <a:rPr lang="en-US" dirty="0" smtClean="0"/>
            <a:t>Connect with a community practice</a:t>
          </a:r>
        </a:p>
      </dgm:t>
    </dgm:pt>
    <dgm:pt modelId="{D6649D55-AEA9-3240-9265-C0F77582A03E}" type="parTrans" cxnId="{B2D09202-A56A-E244-9BAE-508B725DE439}">
      <dgm:prSet/>
      <dgm:spPr/>
      <dgm:t>
        <a:bodyPr/>
        <a:lstStyle/>
        <a:p>
          <a:endParaRPr lang="en-US"/>
        </a:p>
      </dgm:t>
    </dgm:pt>
    <dgm:pt modelId="{9D1B7A06-A23A-6242-9970-E138409344E3}" type="sibTrans" cxnId="{B2D09202-A56A-E244-9BAE-508B725DE439}">
      <dgm:prSet/>
      <dgm:spPr/>
      <dgm:t>
        <a:bodyPr/>
        <a:lstStyle/>
        <a:p>
          <a:endParaRPr lang="en-US"/>
        </a:p>
      </dgm:t>
    </dgm:pt>
    <dgm:pt modelId="{5EBD572C-D458-B54C-A1EE-A5FDBB3403A8}">
      <dgm:prSet/>
      <dgm:spPr/>
      <dgm:t>
        <a:bodyPr/>
        <a:lstStyle/>
        <a:p>
          <a:r>
            <a:rPr lang="en-US" dirty="0" smtClean="0"/>
            <a:t>Priority</a:t>
          </a:r>
          <a:endParaRPr lang="en-US" dirty="0"/>
        </a:p>
      </dgm:t>
    </dgm:pt>
    <dgm:pt modelId="{B7203224-708D-8740-9694-10BC0F5A62B7}" type="parTrans" cxnId="{831CACF9-EB16-C744-A657-443A4F6E161D}">
      <dgm:prSet/>
      <dgm:spPr/>
      <dgm:t>
        <a:bodyPr/>
        <a:lstStyle/>
        <a:p>
          <a:endParaRPr lang="en-US"/>
        </a:p>
      </dgm:t>
    </dgm:pt>
    <dgm:pt modelId="{12B36915-CC79-CC4A-B027-814338C960CA}" type="sibTrans" cxnId="{831CACF9-EB16-C744-A657-443A4F6E161D}">
      <dgm:prSet/>
      <dgm:spPr/>
      <dgm:t>
        <a:bodyPr/>
        <a:lstStyle/>
        <a:p>
          <a:endParaRPr lang="en-US"/>
        </a:p>
      </dgm:t>
    </dgm:pt>
    <dgm:pt modelId="{0AFB1385-C0E3-CD41-9F52-C195D279592E}">
      <dgm:prSet phldrT="[Text]"/>
      <dgm:spPr>
        <a:solidFill>
          <a:schemeClr val="bg1"/>
        </a:solidFill>
        <a:ln w="34925">
          <a:solidFill>
            <a:srgbClr val="FFC000"/>
          </a:solidFill>
        </a:ln>
      </dgm:spPr>
      <dgm:t>
        <a:bodyPr/>
        <a:lstStyle/>
        <a:p>
          <a:r>
            <a:rPr lang="en-US" dirty="0" smtClean="0"/>
            <a:t>Effectiveness</a:t>
          </a:r>
        </a:p>
      </dgm:t>
    </dgm:pt>
    <dgm:pt modelId="{9E801B72-62D2-6D46-9A6B-65890137F09C}" type="parTrans" cxnId="{7DD017D7-F895-8040-A19C-EAFD686F26AF}">
      <dgm:prSet/>
      <dgm:spPr/>
      <dgm:t>
        <a:bodyPr/>
        <a:lstStyle/>
        <a:p>
          <a:endParaRPr lang="en-US"/>
        </a:p>
      </dgm:t>
    </dgm:pt>
    <dgm:pt modelId="{36D6FBEA-20AF-AB4C-98A3-E9C7B200C4DF}" type="sibTrans" cxnId="{7DD017D7-F895-8040-A19C-EAFD686F26AF}">
      <dgm:prSet/>
      <dgm:spPr/>
      <dgm:t>
        <a:bodyPr/>
        <a:lstStyle/>
        <a:p>
          <a:endParaRPr lang="en-US"/>
        </a:p>
      </dgm:t>
    </dgm:pt>
    <dgm:pt modelId="{361488E9-1CF0-2B49-BB54-FE69AC7888D8}">
      <dgm:prSet phldrT="[Text]"/>
      <dgm:spPr>
        <a:solidFill>
          <a:schemeClr val="bg1"/>
        </a:solidFill>
        <a:ln w="34925">
          <a:solidFill>
            <a:srgbClr val="FFC000"/>
          </a:solidFill>
        </a:ln>
      </dgm:spPr>
      <dgm:t>
        <a:bodyPr/>
        <a:lstStyle/>
        <a:p>
          <a:r>
            <a:rPr lang="en-US" dirty="0" smtClean="0"/>
            <a:t>Efficiency</a:t>
          </a:r>
        </a:p>
      </dgm:t>
    </dgm:pt>
    <dgm:pt modelId="{C699897C-9805-5143-8523-F84EA9F3C5B0}" type="parTrans" cxnId="{F9C556D4-0C24-9C4A-B704-4F877F7DF177}">
      <dgm:prSet/>
      <dgm:spPr/>
      <dgm:t>
        <a:bodyPr/>
        <a:lstStyle/>
        <a:p>
          <a:endParaRPr lang="en-US"/>
        </a:p>
      </dgm:t>
    </dgm:pt>
    <dgm:pt modelId="{316959BF-4E19-E546-A38C-361C70E7E891}" type="sibTrans" cxnId="{F9C556D4-0C24-9C4A-B704-4F877F7DF177}">
      <dgm:prSet/>
      <dgm:spPr/>
      <dgm:t>
        <a:bodyPr/>
        <a:lstStyle/>
        <a:p>
          <a:endParaRPr lang="en-US"/>
        </a:p>
      </dgm:t>
    </dgm:pt>
    <dgm:pt modelId="{9A175F38-57E3-924A-A724-BA64E27EE61B}" type="pres">
      <dgm:prSet presAssocID="{B50373FD-C3C7-A143-8A20-293B2CE52AF5}" presName="linear" presStyleCnt="0">
        <dgm:presLayoutVars>
          <dgm:animLvl val="lvl"/>
          <dgm:resizeHandles val="exact"/>
        </dgm:presLayoutVars>
      </dgm:prSet>
      <dgm:spPr/>
      <dgm:t>
        <a:bodyPr/>
        <a:lstStyle/>
        <a:p>
          <a:endParaRPr lang="en-US"/>
        </a:p>
      </dgm:t>
    </dgm:pt>
    <dgm:pt modelId="{5BC63364-55A1-1C47-84AB-DA0E437B4594}" type="pres">
      <dgm:prSet presAssocID="{FA1DE59C-CC74-7241-B23D-5EA8A3F108CB}" presName="parentText" presStyleLbl="node1" presStyleIdx="0" presStyleCnt="2">
        <dgm:presLayoutVars>
          <dgm:chMax val="0"/>
          <dgm:bulletEnabled val="1"/>
        </dgm:presLayoutVars>
      </dgm:prSet>
      <dgm:spPr/>
      <dgm:t>
        <a:bodyPr/>
        <a:lstStyle/>
        <a:p>
          <a:endParaRPr lang="en-US"/>
        </a:p>
      </dgm:t>
    </dgm:pt>
    <dgm:pt modelId="{4AE9922A-F3C0-C042-91B1-20B0936595A9}" type="pres">
      <dgm:prSet presAssocID="{FA1DE59C-CC74-7241-B23D-5EA8A3F108CB}" presName="childText" presStyleLbl="revTx" presStyleIdx="0" presStyleCnt="1">
        <dgm:presLayoutVars>
          <dgm:bulletEnabled val="1"/>
        </dgm:presLayoutVars>
      </dgm:prSet>
      <dgm:spPr/>
      <dgm:t>
        <a:bodyPr/>
        <a:lstStyle/>
        <a:p>
          <a:endParaRPr lang="en-US"/>
        </a:p>
      </dgm:t>
    </dgm:pt>
    <dgm:pt modelId="{685CC178-0D09-ED44-88FF-0E5D841AAE88}" type="pres">
      <dgm:prSet presAssocID="{5DEC87DB-5C04-D241-BFB9-E13FF979AE01}" presName="parentText" presStyleLbl="node1" presStyleIdx="1" presStyleCnt="2">
        <dgm:presLayoutVars>
          <dgm:chMax val="0"/>
          <dgm:bulletEnabled val="1"/>
        </dgm:presLayoutVars>
      </dgm:prSet>
      <dgm:spPr/>
      <dgm:t>
        <a:bodyPr/>
        <a:lstStyle/>
        <a:p>
          <a:endParaRPr lang="en-US"/>
        </a:p>
      </dgm:t>
    </dgm:pt>
  </dgm:ptLst>
  <dgm:cxnLst>
    <dgm:cxn modelId="{F9C556D4-0C24-9C4A-B704-4F877F7DF177}" srcId="{FA1DE59C-CC74-7241-B23D-5EA8A3F108CB}" destId="{361488E9-1CF0-2B49-BB54-FE69AC7888D8}" srcOrd="2" destOrd="0" parTransId="{C699897C-9805-5143-8523-F84EA9F3C5B0}" sibTransId="{316959BF-4E19-E546-A38C-361C70E7E891}"/>
    <dgm:cxn modelId="{23C417D2-659C-6D42-B9CF-CA2473116A25}" type="presOf" srcId="{B50373FD-C3C7-A143-8A20-293B2CE52AF5}" destId="{9A175F38-57E3-924A-A724-BA64E27EE61B}" srcOrd="0" destOrd="0" presId="urn:microsoft.com/office/officeart/2005/8/layout/vList2"/>
    <dgm:cxn modelId="{F8720124-86F3-CC4D-B4B1-D295BFD2A505}" srcId="{B50373FD-C3C7-A143-8A20-293B2CE52AF5}" destId="{FA1DE59C-CC74-7241-B23D-5EA8A3F108CB}" srcOrd="0" destOrd="0" parTransId="{22BB808A-68EC-0443-BB8B-404CCEB1E7F4}" sibTransId="{B8775E90-562E-7F43-AA22-82A945B3AD3C}"/>
    <dgm:cxn modelId="{8A5637F8-27FF-9347-938A-D26697473495}" type="presOf" srcId="{5DEC87DB-5C04-D241-BFB9-E13FF979AE01}" destId="{685CC178-0D09-ED44-88FF-0E5D841AAE88}" srcOrd="0" destOrd="0" presId="urn:microsoft.com/office/officeart/2005/8/layout/vList2"/>
    <dgm:cxn modelId="{831CACF9-EB16-C744-A657-443A4F6E161D}" srcId="{FA1DE59C-CC74-7241-B23D-5EA8A3F108CB}" destId="{5EBD572C-D458-B54C-A1EE-A5FDBB3403A8}" srcOrd="0" destOrd="0" parTransId="{B7203224-708D-8740-9694-10BC0F5A62B7}" sibTransId="{12B36915-CC79-CC4A-B027-814338C960CA}"/>
    <dgm:cxn modelId="{EA89BF00-E864-414E-8E91-B6D8BAF15632}" type="presOf" srcId="{361488E9-1CF0-2B49-BB54-FE69AC7888D8}" destId="{4AE9922A-F3C0-C042-91B1-20B0936595A9}" srcOrd="0" destOrd="2" presId="urn:microsoft.com/office/officeart/2005/8/layout/vList2"/>
    <dgm:cxn modelId="{87C4251A-CDAD-3D4E-AAB5-DFD5B192A138}" type="presOf" srcId="{5EBD572C-D458-B54C-A1EE-A5FDBB3403A8}" destId="{4AE9922A-F3C0-C042-91B1-20B0936595A9}" srcOrd="0" destOrd="0" presId="urn:microsoft.com/office/officeart/2005/8/layout/vList2"/>
    <dgm:cxn modelId="{57AF559C-CDDD-004C-9A67-94FC3E7FBCE6}" type="presOf" srcId="{FA1DE59C-CC74-7241-B23D-5EA8A3F108CB}" destId="{5BC63364-55A1-1C47-84AB-DA0E437B4594}" srcOrd="0" destOrd="0" presId="urn:microsoft.com/office/officeart/2005/8/layout/vList2"/>
    <dgm:cxn modelId="{F8A3F116-271E-4943-BC7B-A7BDFAB96077}" type="presOf" srcId="{0AFB1385-C0E3-CD41-9F52-C195D279592E}" destId="{4AE9922A-F3C0-C042-91B1-20B0936595A9}" srcOrd="0" destOrd="1" presId="urn:microsoft.com/office/officeart/2005/8/layout/vList2"/>
    <dgm:cxn modelId="{7DD017D7-F895-8040-A19C-EAFD686F26AF}" srcId="{FA1DE59C-CC74-7241-B23D-5EA8A3F108CB}" destId="{0AFB1385-C0E3-CD41-9F52-C195D279592E}" srcOrd="1" destOrd="0" parTransId="{9E801B72-62D2-6D46-9A6B-65890137F09C}" sibTransId="{36D6FBEA-20AF-AB4C-98A3-E9C7B200C4DF}"/>
    <dgm:cxn modelId="{B2D09202-A56A-E244-9BAE-508B725DE439}" srcId="{B50373FD-C3C7-A143-8A20-293B2CE52AF5}" destId="{5DEC87DB-5C04-D241-BFB9-E13FF979AE01}" srcOrd="1" destOrd="0" parTransId="{D6649D55-AEA9-3240-9265-C0F77582A03E}" sibTransId="{9D1B7A06-A23A-6242-9970-E138409344E3}"/>
    <dgm:cxn modelId="{CBAA4641-3CE5-5944-9ABB-4ED0E5A02819}" type="presParOf" srcId="{9A175F38-57E3-924A-A724-BA64E27EE61B}" destId="{5BC63364-55A1-1C47-84AB-DA0E437B4594}" srcOrd="0" destOrd="0" presId="urn:microsoft.com/office/officeart/2005/8/layout/vList2"/>
    <dgm:cxn modelId="{491F7225-152D-BE44-AF34-D9E95206B4C2}" type="presParOf" srcId="{9A175F38-57E3-924A-A724-BA64E27EE61B}" destId="{4AE9922A-F3C0-C042-91B1-20B0936595A9}" srcOrd="1" destOrd="0" presId="urn:microsoft.com/office/officeart/2005/8/layout/vList2"/>
    <dgm:cxn modelId="{06A02F47-F14D-A04E-AC8B-508FB4B999DE}" type="presParOf" srcId="{9A175F38-57E3-924A-A724-BA64E27EE61B}" destId="{685CC178-0D09-ED44-88FF-0E5D841AAE88}"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2.xml><?xml version="1.0" encoding="utf-8"?>
<dgm:dataModel xmlns:dgm="http://schemas.openxmlformats.org/drawingml/2006/diagram" xmlns:a="http://schemas.openxmlformats.org/drawingml/2006/main">
  <dgm:ptLst>
    <dgm:pt modelId="{FAE23804-AA22-413E-A650-4AD384A7A290}" type="doc">
      <dgm:prSet loTypeId="urn:microsoft.com/office/officeart/2005/8/layout/radial1" loCatId="relationship" qsTypeId="urn:microsoft.com/office/officeart/2005/8/quickstyle/simple1" qsCatId="simple" csTypeId="urn:microsoft.com/office/officeart/2005/8/colors/accent2_4" csCatId="accent2" phldr="1"/>
      <dgm:spPr/>
    </dgm:pt>
    <dgm:pt modelId="{DBAE8ED5-C5FE-41C5-A4CE-E1899CDAE84F}">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effectLst/>
              <a:latin typeface="Calibri" pitchFamily="34" charset="0"/>
              <a:ea typeface="ＭＳ Ｐゴシック" pitchFamily="34" charset="-128"/>
            </a:rPr>
            <a:t>Coaching Roles</a:t>
          </a:r>
          <a:endParaRPr kumimoji="0" lang="en-US" sz="2000" b="0" i="0" u="none" strike="noStrike" cap="none" normalizeH="0" baseline="0" dirty="0" smtClean="0">
            <a:ln/>
            <a:effectLst/>
            <a:latin typeface="Times New Roman" pitchFamily="18" charset="0"/>
            <a:ea typeface="ＭＳ Ｐゴシック" pitchFamily="34" charset="-128"/>
          </a:endParaRPr>
        </a:p>
      </dgm:t>
    </dgm:pt>
    <dgm:pt modelId="{2409F828-3769-48CB-976D-AADB4D2DC677}" type="parTrans" cxnId="{78615DB5-63E8-45D0-8C24-6F33EDA6AD0B}">
      <dgm:prSet/>
      <dgm:spPr/>
      <dgm:t>
        <a:bodyPr/>
        <a:lstStyle/>
        <a:p>
          <a:endParaRPr lang="en-US" sz="1600"/>
        </a:p>
      </dgm:t>
    </dgm:pt>
    <dgm:pt modelId="{7D44C7D2-9E4F-4B2E-87F3-64231A6E6CAB}" type="sibTrans" cxnId="{78615DB5-63E8-45D0-8C24-6F33EDA6AD0B}">
      <dgm:prSet/>
      <dgm:spPr/>
      <dgm:t>
        <a:bodyPr/>
        <a:lstStyle/>
        <a:p>
          <a:endParaRPr lang="en-US" sz="1600"/>
        </a:p>
      </dgm:t>
    </dgm:pt>
    <dgm:pt modelId="{018B2EDC-A0B6-419C-AFE8-D4D96D31C637}">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effectLst/>
              <a:latin typeface="Calibri" pitchFamily="34" charset="0"/>
              <a:ea typeface="ＭＳ Ｐゴシック" pitchFamily="34" charset="-128"/>
            </a:rPr>
            <a:t>Facilitate</a:t>
          </a:r>
          <a:endParaRPr kumimoji="0" lang="en-US" sz="1800" b="0" i="0" u="none" strike="noStrike" cap="none" normalizeH="0" baseline="0" smtClean="0">
            <a:ln/>
            <a:effectLst/>
            <a:latin typeface="Times New Roman" pitchFamily="18" charset="0"/>
            <a:ea typeface="ＭＳ Ｐゴシック"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effectLst/>
            <a:latin typeface="Times New Roman" pitchFamily="18" charset="0"/>
            <a:ea typeface="ＭＳ Ｐゴシック" pitchFamily="34" charset="-128"/>
          </a:endParaRPr>
        </a:p>
      </dgm:t>
    </dgm:pt>
    <dgm:pt modelId="{0D0FA7B1-E964-46C4-9874-8C5B615B00FF}" type="parTrans" cxnId="{AF97A4BF-D278-4C24-BED4-F0A8DACA83E6}">
      <dgm:prSet custT="1"/>
      <dgm:spPr/>
      <dgm:t>
        <a:bodyPr/>
        <a:lstStyle/>
        <a:p>
          <a:endParaRPr lang="en-US" sz="400"/>
        </a:p>
      </dgm:t>
    </dgm:pt>
    <dgm:pt modelId="{D1FDC9FD-5AFA-4F64-A096-467E4557B8BF}" type="sibTrans" cxnId="{AF97A4BF-D278-4C24-BED4-F0A8DACA83E6}">
      <dgm:prSet/>
      <dgm:spPr/>
      <dgm:t>
        <a:bodyPr/>
        <a:lstStyle/>
        <a:p>
          <a:endParaRPr lang="en-US" sz="1600"/>
        </a:p>
      </dgm:t>
    </dgm:pt>
    <dgm:pt modelId="{8B9D2A4D-677C-4B25-88FA-E6A9723D466E}">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effectLst/>
              <a:latin typeface="Calibri" pitchFamily="34" charset="0"/>
              <a:ea typeface="ＭＳ Ｐゴシック" pitchFamily="34" charset="-128"/>
            </a:rPr>
            <a:t>Content Knowledge</a:t>
          </a:r>
          <a:endParaRPr kumimoji="0" lang="en-US" sz="1800" b="0" i="0" u="none" strike="noStrike" cap="none" normalizeH="0" baseline="0" dirty="0" smtClean="0">
            <a:ln/>
            <a:effectLst/>
            <a:latin typeface="Times New Roman" pitchFamily="18" charset="0"/>
            <a:ea typeface="ＭＳ Ｐゴシック"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effectLst/>
            <a:latin typeface="Times New Roman" pitchFamily="18" charset="0"/>
            <a:ea typeface="ＭＳ Ｐゴシック" pitchFamily="34" charset="-128"/>
          </a:endParaRPr>
        </a:p>
      </dgm:t>
    </dgm:pt>
    <dgm:pt modelId="{75AC7514-58D5-4ED0-BA97-B1BABC01E375}" type="parTrans" cxnId="{F35D20EC-AA0C-4CF7-B2B4-5E6C529F9431}">
      <dgm:prSet custT="1"/>
      <dgm:spPr/>
      <dgm:t>
        <a:bodyPr/>
        <a:lstStyle/>
        <a:p>
          <a:endParaRPr lang="en-US" sz="400"/>
        </a:p>
      </dgm:t>
    </dgm:pt>
    <dgm:pt modelId="{F516BDE4-F594-4E63-9016-89BA9349B72C}" type="sibTrans" cxnId="{F35D20EC-AA0C-4CF7-B2B4-5E6C529F9431}">
      <dgm:prSet/>
      <dgm:spPr/>
      <dgm:t>
        <a:bodyPr/>
        <a:lstStyle/>
        <a:p>
          <a:endParaRPr lang="en-US" sz="1600"/>
        </a:p>
      </dgm:t>
    </dgm:pt>
    <dgm:pt modelId="{2730A294-8234-45A7-A653-C8146CA8902E}">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effectLst/>
              <a:latin typeface="Calibri" pitchFamily="34" charset="0"/>
              <a:ea typeface="ＭＳ Ｐゴシック" pitchFamily="34" charset="-128"/>
            </a:rPr>
            <a:t>Communicate</a:t>
          </a:r>
          <a:endParaRPr kumimoji="0" lang="en-US" sz="1800" b="0" i="0" u="none" strike="noStrike" cap="none" normalizeH="0" baseline="0" smtClean="0">
            <a:ln/>
            <a:effectLst/>
            <a:latin typeface="Times New Roman" pitchFamily="18" charset="0"/>
            <a:ea typeface="ＭＳ Ｐゴシック"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effectLst/>
            <a:latin typeface="Times New Roman" pitchFamily="18" charset="0"/>
            <a:ea typeface="ＭＳ Ｐゴシック" pitchFamily="34" charset="-128"/>
          </a:endParaRPr>
        </a:p>
      </dgm:t>
    </dgm:pt>
    <dgm:pt modelId="{64B6A9E9-CA22-4B66-8283-965AB3FD5CDD}" type="parTrans" cxnId="{30085088-7C74-4554-BED5-BE54BBC03DBD}">
      <dgm:prSet custT="1"/>
      <dgm:spPr/>
      <dgm:t>
        <a:bodyPr/>
        <a:lstStyle/>
        <a:p>
          <a:endParaRPr lang="en-US" sz="400"/>
        </a:p>
      </dgm:t>
    </dgm:pt>
    <dgm:pt modelId="{C97C2E40-C88E-4F2B-9C05-D73A4D66BCD4}" type="sibTrans" cxnId="{30085088-7C74-4554-BED5-BE54BBC03DBD}">
      <dgm:prSet/>
      <dgm:spPr/>
      <dgm:t>
        <a:bodyPr/>
        <a:lstStyle/>
        <a:p>
          <a:endParaRPr lang="en-US" sz="1600"/>
        </a:p>
      </dgm:t>
    </dgm:pt>
    <dgm:pt modelId="{ACC3CF3B-C244-4340-822B-6278FD1F305D}" type="pres">
      <dgm:prSet presAssocID="{FAE23804-AA22-413E-A650-4AD384A7A290}" presName="cycle" presStyleCnt="0">
        <dgm:presLayoutVars>
          <dgm:chMax val="1"/>
          <dgm:dir/>
          <dgm:animLvl val="ctr"/>
          <dgm:resizeHandles val="exact"/>
        </dgm:presLayoutVars>
      </dgm:prSet>
      <dgm:spPr/>
    </dgm:pt>
    <dgm:pt modelId="{015E76EF-D3BB-417B-B665-08118B7A04C3}" type="pres">
      <dgm:prSet presAssocID="{DBAE8ED5-C5FE-41C5-A4CE-E1899CDAE84F}" presName="centerShape" presStyleLbl="node0" presStyleIdx="0" presStyleCnt="1"/>
      <dgm:spPr/>
      <dgm:t>
        <a:bodyPr/>
        <a:lstStyle/>
        <a:p>
          <a:endParaRPr lang="en-US"/>
        </a:p>
      </dgm:t>
    </dgm:pt>
    <dgm:pt modelId="{9AB71A95-54C5-4683-A336-33D727872654}" type="pres">
      <dgm:prSet presAssocID="{0D0FA7B1-E964-46C4-9874-8C5B615B00FF}" presName="Name9" presStyleLbl="parChTrans1D2" presStyleIdx="0" presStyleCnt="3"/>
      <dgm:spPr/>
      <dgm:t>
        <a:bodyPr/>
        <a:lstStyle/>
        <a:p>
          <a:endParaRPr lang="en-US"/>
        </a:p>
      </dgm:t>
    </dgm:pt>
    <dgm:pt modelId="{EC6F0807-5D0D-4C6D-AAF8-675AE5D9EAEC}" type="pres">
      <dgm:prSet presAssocID="{0D0FA7B1-E964-46C4-9874-8C5B615B00FF}" presName="connTx" presStyleLbl="parChTrans1D2" presStyleIdx="0" presStyleCnt="3"/>
      <dgm:spPr/>
      <dgm:t>
        <a:bodyPr/>
        <a:lstStyle/>
        <a:p>
          <a:endParaRPr lang="en-US"/>
        </a:p>
      </dgm:t>
    </dgm:pt>
    <dgm:pt modelId="{ACF4FA95-2A1F-4693-BD9D-58F903D4801E}" type="pres">
      <dgm:prSet presAssocID="{018B2EDC-A0B6-419C-AFE8-D4D96D31C637}" presName="node" presStyleLbl="node1" presStyleIdx="0" presStyleCnt="3" custScaleX="112179">
        <dgm:presLayoutVars>
          <dgm:bulletEnabled val="1"/>
        </dgm:presLayoutVars>
      </dgm:prSet>
      <dgm:spPr/>
      <dgm:t>
        <a:bodyPr/>
        <a:lstStyle/>
        <a:p>
          <a:endParaRPr lang="en-US"/>
        </a:p>
      </dgm:t>
    </dgm:pt>
    <dgm:pt modelId="{18E66A00-ACB2-44B6-B92C-A48B43CC7078}" type="pres">
      <dgm:prSet presAssocID="{75AC7514-58D5-4ED0-BA97-B1BABC01E375}" presName="Name9" presStyleLbl="parChTrans1D2" presStyleIdx="1" presStyleCnt="3"/>
      <dgm:spPr/>
      <dgm:t>
        <a:bodyPr/>
        <a:lstStyle/>
        <a:p>
          <a:endParaRPr lang="en-US"/>
        </a:p>
      </dgm:t>
    </dgm:pt>
    <dgm:pt modelId="{9616E30C-D7C6-41FE-83A4-4AADB2962D0F}" type="pres">
      <dgm:prSet presAssocID="{75AC7514-58D5-4ED0-BA97-B1BABC01E375}" presName="connTx" presStyleLbl="parChTrans1D2" presStyleIdx="1" presStyleCnt="3"/>
      <dgm:spPr/>
      <dgm:t>
        <a:bodyPr/>
        <a:lstStyle/>
        <a:p>
          <a:endParaRPr lang="en-US"/>
        </a:p>
      </dgm:t>
    </dgm:pt>
    <dgm:pt modelId="{5744B105-91D1-4B33-9B9C-CAF3CB2CCCCF}" type="pres">
      <dgm:prSet presAssocID="{8B9D2A4D-677C-4B25-88FA-E6A9723D466E}" presName="node" presStyleLbl="node1" presStyleIdx="1" presStyleCnt="3" custScaleX="112179">
        <dgm:presLayoutVars>
          <dgm:bulletEnabled val="1"/>
        </dgm:presLayoutVars>
      </dgm:prSet>
      <dgm:spPr/>
      <dgm:t>
        <a:bodyPr/>
        <a:lstStyle/>
        <a:p>
          <a:endParaRPr lang="en-US"/>
        </a:p>
      </dgm:t>
    </dgm:pt>
    <dgm:pt modelId="{37D887C4-F113-468D-B743-6E9DA74D9510}" type="pres">
      <dgm:prSet presAssocID="{64B6A9E9-CA22-4B66-8283-965AB3FD5CDD}" presName="Name9" presStyleLbl="parChTrans1D2" presStyleIdx="2" presStyleCnt="3"/>
      <dgm:spPr/>
      <dgm:t>
        <a:bodyPr/>
        <a:lstStyle/>
        <a:p>
          <a:endParaRPr lang="en-US"/>
        </a:p>
      </dgm:t>
    </dgm:pt>
    <dgm:pt modelId="{9FC41B70-68E7-4EA4-AA11-F0AF603D3DE4}" type="pres">
      <dgm:prSet presAssocID="{64B6A9E9-CA22-4B66-8283-965AB3FD5CDD}" presName="connTx" presStyleLbl="parChTrans1D2" presStyleIdx="2" presStyleCnt="3"/>
      <dgm:spPr/>
      <dgm:t>
        <a:bodyPr/>
        <a:lstStyle/>
        <a:p>
          <a:endParaRPr lang="en-US"/>
        </a:p>
      </dgm:t>
    </dgm:pt>
    <dgm:pt modelId="{A653CDA3-502D-47DA-AFF3-B32994D7377C}" type="pres">
      <dgm:prSet presAssocID="{2730A294-8234-45A7-A653-C8146CA8902E}" presName="node" presStyleLbl="node1" presStyleIdx="2" presStyleCnt="3" custScaleX="112179">
        <dgm:presLayoutVars>
          <dgm:bulletEnabled val="1"/>
        </dgm:presLayoutVars>
      </dgm:prSet>
      <dgm:spPr/>
      <dgm:t>
        <a:bodyPr/>
        <a:lstStyle/>
        <a:p>
          <a:endParaRPr lang="en-US"/>
        </a:p>
      </dgm:t>
    </dgm:pt>
  </dgm:ptLst>
  <dgm:cxnLst>
    <dgm:cxn modelId="{4BC1D4A9-956F-0940-8F66-6513A4FA5395}" type="presOf" srcId="{64B6A9E9-CA22-4B66-8283-965AB3FD5CDD}" destId="{9FC41B70-68E7-4EA4-AA11-F0AF603D3DE4}" srcOrd="1" destOrd="0" presId="urn:microsoft.com/office/officeart/2005/8/layout/radial1"/>
    <dgm:cxn modelId="{30085088-7C74-4554-BED5-BE54BBC03DBD}" srcId="{DBAE8ED5-C5FE-41C5-A4CE-E1899CDAE84F}" destId="{2730A294-8234-45A7-A653-C8146CA8902E}" srcOrd="2" destOrd="0" parTransId="{64B6A9E9-CA22-4B66-8283-965AB3FD5CDD}" sibTransId="{C97C2E40-C88E-4F2B-9C05-D73A4D66BCD4}"/>
    <dgm:cxn modelId="{2DE18175-634F-764D-A71E-31E9379C8E82}" type="presOf" srcId="{FAE23804-AA22-413E-A650-4AD384A7A290}" destId="{ACC3CF3B-C244-4340-822B-6278FD1F305D}" srcOrd="0" destOrd="0" presId="urn:microsoft.com/office/officeart/2005/8/layout/radial1"/>
    <dgm:cxn modelId="{AF97A4BF-D278-4C24-BED4-F0A8DACA83E6}" srcId="{DBAE8ED5-C5FE-41C5-A4CE-E1899CDAE84F}" destId="{018B2EDC-A0B6-419C-AFE8-D4D96D31C637}" srcOrd="0" destOrd="0" parTransId="{0D0FA7B1-E964-46C4-9874-8C5B615B00FF}" sibTransId="{D1FDC9FD-5AFA-4F64-A096-467E4557B8BF}"/>
    <dgm:cxn modelId="{E93BCC20-477A-8642-B758-4A22D05AE92A}" type="presOf" srcId="{0D0FA7B1-E964-46C4-9874-8C5B615B00FF}" destId="{9AB71A95-54C5-4683-A336-33D727872654}" srcOrd="0" destOrd="0" presId="urn:microsoft.com/office/officeart/2005/8/layout/radial1"/>
    <dgm:cxn modelId="{16F90191-580D-F748-A299-63BB3769892C}" type="presOf" srcId="{0D0FA7B1-E964-46C4-9874-8C5B615B00FF}" destId="{EC6F0807-5D0D-4C6D-AAF8-675AE5D9EAEC}" srcOrd="1" destOrd="0" presId="urn:microsoft.com/office/officeart/2005/8/layout/radial1"/>
    <dgm:cxn modelId="{F35D20EC-AA0C-4CF7-B2B4-5E6C529F9431}" srcId="{DBAE8ED5-C5FE-41C5-A4CE-E1899CDAE84F}" destId="{8B9D2A4D-677C-4B25-88FA-E6A9723D466E}" srcOrd="1" destOrd="0" parTransId="{75AC7514-58D5-4ED0-BA97-B1BABC01E375}" sibTransId="{F516BDE4-F594-4E63-9016-89BA9349B72C}"/>
    <dgm:cxn modelId="{A115B3A5-3589-3346-B139-D196DC05A1D3}" type="presOf" srcId="{75AC7514-58D5-4ED0-BA97-B1BABC01E375}" destId="{9616E30C-D7C6-41FE-83A4-4AADB2962D0F}" srcOrd="1" destOrd="0" presId="urn:microsoft.com/office/officeart/2005/8/layout/radial1"/>
    <dgm:cxn modelId="{5470643D-3B78-E24D-97B4-CAC1E6432C0C}" type="presOf" srcId="{018B2EDC-A0B6-419C-AFE8-D4D96D31C637}" destId="{ACF4FA95-2A1F-4693-BD9D-58F903D4801E}" srcOrd="0" destOrd="0" presId="urn:microsoft.com/office/officeart/2005/8/layout/radial1"/>
    <dgm:cxn modelId="{78615DB5-63E8-45D0-8C24-6F33EDA6AD0B}" srcId="{FAE23804-AA22-413E-A650-4AD384A7A290}" destId="{DBAE8ED5-C5FE-41C5-A4CE-E1899CDAE84F}" srcOrd="0" destOrd="0" parTransId="{2409F828-3769-48CB-976D-AADB4D2DC677}" sibTransId="{7D44C7D2-9E4F-4B2E-87F3-64231A6E6CAB}"/>
    <dgm:cxn modelId="{AE49F0BB-1E7B-AA43-AD42-0C3B2927E2F8}" type="presOf" srcId="{64B6A9E9-CA22-4B66-8283-965AB3FD5CDD}" destId="{37D887C4-F113-468D-B743-6E9DA74D9510}" srcOrd="0" destOrd="0" presId="urn:microsoft.com/office/officeart/2005/8/layout/radial1"/>
    <dgm:cxn modelId="{902D9405-D5FF-8A40-9D27-AFA260283C74}" type="presOf" srcId="{DBAE8ED5-C5FE-41C5-A4CE-E1899CDAE84F}" destId="{015E76EF-D3BB-417B-B665-08118B7A04C3}" srcOrd="0" destOrd="0" presId="urn:microsoft.com/office/officeart/2005/8/layout/radial1"/>
    <dgm:cxn modelId="{A1994B53-B1ED-C241-BA10-264E112B0EE4}" type="presOf" srcId="{75AC7514-58D5-4ED0-BA97-B1BABC01E375}" destId="{18E66A00-ACB2-44B6-B92C-A48B43CC7078}" srcOrd="0" destOrd="0" presId="urn:microsoft.com/office/officeart/2005/8/layout/radial1"/>
    <dgm:cxn modelId="{5B5434BA-CFCF-CC41-8803-E7A51DEF2B1D}" type="presOf" srcId="{2730A294-8234-45A7-A653-C8146CA8902E}" destId="{A653CDA3-502D-47DA-AFF3-B32994D7377C}" srcOrd="0" destOrd="0" presId="urn:microsoft.com/office/officeart/2005/8/layout/radial1"/>
    <dgm:cxn modelId="{443E70D7-B28A-1547-BDD0-FC0E9E5CDA39}" type="presOf" srcId="{8B9D2A4D-677C-4B25-88FA-E6A9723D466E}" destId="{5744B105-91D1-4B33-9B9C-CAF3CB2CCCCF}" srcOrd="0" destOrd="0" presId="urn:microsoft.com/office/officeart/2005/8/layout/radial1"/>
    <dgm:cxn modelId="{60161983-3A2F-C54D-8D67-118C2438015B}" type="presParOf" srcId="{ACC3CF3B-C244-4340-822B-6278FD1F305D}" destId="{015E76EF-D3BB-417B-B665-08118B7A04C3}" srcOrd="0" destOrd="0" presId="urn:microsoft.com/office/officeart/2005/8/layout/radial1"/>
    <dgm:cxn modelId="{7B9C31E8-81F4-C049-A423-55396F5B2D29}" type="presParOf" srcId="{ACC3CF3B-C244-4340-822B-6278FD1F305D}" destId="{9AB71A95-54C5-4683-A336-33D727872654}" srcOrd="1" destOrd="0" presId="urn:microsoft.com/office/officeart/2005/8/layout/radial1"/>
    <dgm:cxn modelId="{77DD1286-0D60-F544-BFA6-E5BF6B19B0C7}" type="presParOf" srcId="{9AB71A95-54C5-4683-A336-33D727872654}" destId="{EC6F0807-5D0D-4C6D-AAF8-675AE5D9EAEC}" srcOrd="0" destOrd="0" presId="urn:microsoft.com/office/officeart/2005/8/layout/radial1"/>
    <dgm:cxn modelId="{FA64A695-41A4-8843-AD69-A4D826942FAA}" type="presParOf" srcId="{ACC3CF3B-C244-4340-822B-6278FD1F305D}" destId="{ACF4FA95-2A1F-4693-BD9D-58F903D4801E}" srcOrd="2" destOrd="0" presId="urn:microsoft.com/office/officeart/2005/8/layout/radial1"/>
    <dgm:cxn modelId="{8838AD7B-CF1B-8F4B-881E-119E75501837}" type="presParOf" srcId="{ACC3CF3B-C244-4340-822B-6278FD1F305D}" destId="{18E66A00-ACB2-44B6-B92C-A48B43CC7078}" srcOrd="3" destOrd="0" presId="urn:microsoft.com/office/officeart/2005/8/layout/radial1"/>
    <dgm:cxn modelId="{42ECC4B6-3668-BE45-9803-2BDE05E0A4EF}" type="presParOf" srcId="{18E66A00-ACB2-44B6-B92C-A48B43CC7078}" destId="{9616E30C-D7C6-41FE-83A4-4AADB2962D0F}" srcOrd="0" destOrd="0" presId="urn:microsoft.com/office/officeart/2005/8/layout/radial1"/>
    <dgm:cxn modelId="{F1BEBA17-8CED-6F49-9602-1C0A3FA747F4}" type="presParOf" srcId="{ACC3CF3B-C244-4340-822B-6278FD1F305D}" destId="{5744B105-91D1-4B33-9B9C-CAF3CB2CCCCF}" srcOrd="4" destOrd="0" presId="urn:microsoft.com/office/officeart/2005/8/layout/radial1"/>
    <dgm:cxn modelId="{5242907A-0C5C-AE4F-AEA9-B61C2F0B526C}" type="presParOf" srcId="{ACC3CF3B-C244-4340-822B-6278FD1F305D}" destId="{37D887C4-F113-468D-B743-6E9DA74D9510}" srcOrd="5" destOrd="0" presId="urn:microsoft.com/office/officeart/2005/8/layout/radial1"/>
    <dgm:cxn modelId="{22740A04-6BB6-944A-91F8-C75FE7CA9AD7}" type="presParOf" srcId="{37D887C4-F113-468D-B743-6E9DA74D9510}" destId="{9FC41B70-68E7-4EA4-AA11-F0AF603D3DE4}" srcOrd="0" destOrd="0" presId="urn:microsoft.com/office/officeart/2005/8/layout/radial1"/>
    <dgm:cxn modelId="{00A70572-72C5-774A-BD5A-F1A65E1B8CA7}" type="presParOf" srcId="{ACC3CF3B-C244-4340-822B-6278FD1F305D}" destId="{A653CDA3-502D-47DA-AFF3-B32994D7377C}" srcOrd="6"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AE23804-AA22-413E-A650-4AD384A7A290}" type="doc">
      <dgm:prSet loTypeId="urn:microsoft.com/office/officeart/2005/8/layout/radial1" loCatId="relationship" qsTypeId="urn:microsoft.com/office/officeart/2005/8/quickstyle/simple1" qsCatId="simple" csTypeId="urn:microsoft.com/office/officeart/2005/8/colors/accent2_4" csCatId="accent2" phldr="1"/>
      <dgm:spPr/>
    </dgm:pt>
    <dgm:pt modelId="{DBAE8ED5-C5FE-41C5-A4CE-E1899CDAE84F}">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effectLst/>
              <a:latin typeface="Calibri" pitchFamily="34" charset="0"/>
              <a:ea typeface="ＭＳ Ｐゴシック" pitchFamily="34" charset="-128"/>
            </a:rPr>
            <a:t>Coaching Roles</a:t>
          </a:r>
          <a:endParaRPr kumimoji="0" lang="en-US" sz="2000" b="0" i="0" u="none" strike="noStrike" cap="none" normalizeH="0" baseline="0" dirty="0" smtClean="0">
            <a:ln/>
            <a:effectLst/>
            <a:latin typeface="Times New Roman" pitchFamily="18" charset="0"/>
            <a:ea typeface="ＭＳ Ｐゴシック" pitchFamily="34" charset="-128"/>
          </a:endParaRPr>
        </a:p>
      </dgm:t>
    </dgm:pt>
    <dgm:pt modelId="{2409F828-3769-48CB-976D-AADB4D2DC677}" type="parTrans" cxnId="{78615DB5-63E8-45D0-8C24-6F33EDA6AD0B}">
      <dgm:prSet/>
      <dgm:spPr/>
      <dgm:t>
        <a:bodyPr/>
        <a:lstStyle/>
        <a:p>
          <a:endParaRPr lang="en-US" sz="1600"/>
        </a:p>
      </dgm:t>
    </dgm:pt>
    <dgm:pt modelId="{7D44C7D2-9E4F-4B2E-87F3-64231A6E6CAB}" type="sibTrans" cxnId="{78615DB5-63E8-45D0-8C24-6F33EDA6AD0B}">
      <dgm:prSet/>
      <dgm:spPr/>
      <dgm:t>
        <a:bodyPr/>
        <a:lstStyle/>
        <a:p>
          <a:endParaRPr lang="en-US" sz="1600"/>
        </a:p>
      </dgm:t>
    </dgm:pt>
    <dgm:pt modelId="{018B2EDC-A0B6-419C-AFE8-D4D96D31C637}">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effectLst/>
              <a:latin typeface="Calibri" pitchFamily="34" charset="0"/>
              <a:ea typeface="ＭＳ Ｐゴシック" pitchFamily="34" charset="-128"/>
            </a:rPr>
            <a:t>Facilitate</a:t>
          </a:r>
          <a:endParaRPr kumimoji="0" lang="en-US" sz="1800" b="0" i="0" u="none" strike="noStrike" cap="none" normalizeH="0" baseline="0" smtClean="0">
            <a:ln/>
            <a:effectLst/>
            <a:latin typeface="Times New Roman" pitchFamily="18" charset="0"/>
            <a:ea typeface="ＭＳ Ｐゴシック"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effectLst/>
            <a:latin typeface="Times New Roman" pitchFamily="18" charset="0"/>
            <a:ea typeface="ＭＳ Ｐゴシック" pitchFamily="34" charset="-128"/>
          </a:endParaRPr>
        </a:p>
      </dgm:t>
    </dgm:pt>
    <dgm:pt modelId="{0D0FA7B1-E964-46C4-9874-8C5B615B00FF}" type="parTrans" cxnId="{AF97A4BF-D278-4C24-BED4-F0A8DACA83E6}">
      <dgm:prSet custT="1"/>
      <dgm:spPr/>
      <dgm:t>
        <a:bodyPr/>
        <a:lstStyle/>
        <a:p>
          <a:endParaRPr lang="en-US" sz="400"/>
        </a:p>
      </dgm:t>
    </dgm:pt>
    <dgm:pt modelId="{D1FDC9FD-5AFA-4F64-A096-467E4557B8BF}" type="sibTrans" cxnId="{AF97A4BF-D278-4C24-BED4-F0A8DACA83E6}">
      <dgm:prSet/>
      <dgm:spPr/>
      <dgm:t>
        <a:bodyPr/>
        <a:lstStyle/>
        <a:p>
          <a:endParaRPr lang="en-US" sz="1600"/>
        </a:p>
      </dgm:t>
    </dgm:pt>
    <dgm:pt modelId="{8B9D2A4D-677C-4B25-88FA-E6A9723D466E}">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effectLst/>
              <a:latin typeface="Calibri" pitchFamily="34" charset="0"/>
              <a:ea typeface="ＭＳ Ｐゴシック" pitchFamily="34" charset="-128"/>
            </a:rPr>
            <a:t>Content Knowledge</a:t>
          </a:r>
          <a:endParaRPr kumimoji="0" lang="en-US" sz="1800" b="0" i="0" u="none" strike="noStrike" cap="none" normalizeH="0" baseline="0" dirty="0" smtClean="0">
            <a:ln/>
            <a:effectLst/>
            <a:latin typeface="Times New Roman" pitchFamily="18" charset="0"/>
            <a:ea typeface="ＭＳ Ｐゴシック"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effectLst/>
            <a:latin typeface="Times New Roman" pitchFamily="18" charset="0"/>
            <a:ea typeface="ＭＳ Ｐゴシック" pitchFamily="34" charset="-128"/>
          </a:endParaRPr>
        </a:p>
      </dgm:t>
    </dgm:pt>
    <dgm:pt modelId="{75AC7514-58D5-4ED0-BA97-B1BABC01E375}" type="parTrans" cxnId="{F35D20EC-AA0C-4CF7-B2B4-5E6C529F9431}">
      <dgm:prSet custT="1"/>
      <dgm:spPr/>
      <dgm:t>
        <a:bodyPr/>
        <a:lstStyle/>
        <a:p>
          <a:endParaRPr lang="en-US" sz="400"/>
        </a:p>
      </dgm:t>
    </dgm:pt>
    <dgm:pt modelId="{F516BDE4-F594-4E63-9016-89BA9349B72C}" type="sibTrans" cxnId="{F35D20EC-AA0C-4CF7-B2B4-5E6C529F9431}">
      <dgm:prSet/>
      <dgm:spPr/>
      <dgm:t>
        <a:bodyPr/>
        <a:lstStyle/>
        <a:p>
          <a:endParaRPr lang="en-US" sz="1600"/>
        </a:p>
      </dgm:t>
    </dgm:pt>
    <dgm:pt modelId="{2730A294-8234-45A7-A653-C8146CA8902E}">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effectLst/>
              <a:latin typeface="Calibri" pitchFamily="34" charset="0"/>
              <a:ea typeface="ＭＳ Ｐゴシック" pitchFamily="34" charset="-128"/>
            </a:rPr>
            <a:t>Communicate</a:t>
          </a:r>
          <a:endParaRPr kumimoji="0" lang="en-US" sz="1800" b="0" i="0" u="none" strike="noStrike" cap="none" normalizeH="0" baseline="0" smtClean="0">
            <a:ln/>
            <a:effectLst/>
            <a:latin typeface="Times New Roman" pitchFamily="18" charset="0"/>
            <a:ea typeface="ＭＳ Ｐゴシック"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effectLst/>
            <a:latin typeface="Times New Roman" pitchFamily="18" charset="0"/>
            <a:ea typeface="ＭＳ Ｐゴシック" pitchFamily="34" charset="-128"/>
          </a:endParaRPr>
        </a:p>
      </dgm:t>
    </dgm:pt>
    <dgm:pt modelId="{64B6A9E9-CA22-4B66-8283-965AB3FD5CDD}" type="parTrans" cxnId="{30085088-7C74-4554-BED5-BE54BBC03DBD}">
      <dgm:prSet custT="1"/>
      <dgm:spPr/>
      <dgm:t>
        <a:bodyPr/>
        <a:lstStyle/>
        <a:p>
          <a:endParaRPr lang="en-US" sz="400"/>
        </a:p>
      </dgm:t>
    </dgm:pt>
    <dgm:pt modelId="{C97C2E40-C88E-4F2B-9C05-D73A4D66BCD4}" type="sibTrans" cxnId="{30085088-7C74-4554-BED5-BE54BBC03DBD}">
      <dgm:prSet/>
      <dgm:spPr/>
      <dgm:t>
        <a:bodyPr/>
        <a:lstStyle/>
        <a:p>
          <a:endParaRPr lang="en-US" sz="1600"/>
        </a:p>
      </dgm:t>
    </dgm:pt>
    <dgm:pt modelId="{ACC3CF3B-C244-4340-822B-6278FD1F305D}" type="pres">
      <dgm:prSet presAssocID="{FAE23804-AA22-413E-A650-4AD384A7A290}" presName="cycle" presStyleCnt="0">
        <dgm:presLayoutVars>
          <dgm:chMax val="1"/>
          <dgm:dir/>
          <dgm:animLvl val="ctr"/>
          <dgm:resizeHandles val="exact"/>
        </dgm:presLayoutVars>
      </dgm:prSet>
      <dgm:spPr/>
    </dgm:pt>
    <dgm:pt modelId="{015E76EF-D3BB-417B-B665-08118B7A04C3}" type="pres">
      <dgm:prSet presAssocID="{DBAE8ED5-C5FE-41C5-A4CE-E1899CDAE84F}" presName="centerShape" presStyleLbl="node0" presStyleIdx="0" presStyleCnt="1"/>
      <dgm:spPr/>
      <dgm:t>
        <a:bodyPr/>
        <a:lstStyle/>
        <a:p>
          <a:endParaRPr lang="en-US"/>
        </a:p>
      </dgm:t>
    </dgm:pt>
    <dgm:pt modelId="{9AB71A95-54C5-4683-A336-33D727872654}" type="pres">
      <dgm:prSet presAssocID="{0D0FA7B1-E964-46C4-9874-8C5B615B00FF}" presName="Name9" presStyleLbl="parChTrans1D2" presStyleIdx="0" presStyleCnt="3"/>
      <dgm:spPr/>
      <dgm:t>
        <a:bodyPr/>
        <a:lstStyle/>
        <a:p>
          <a:endParaRPr lang="en-US"/>
        </a:p>
      </dgm:t>
    </dgm:pt>
    <dgm:pt modelId="{EC6F0807-5D0D-4C6D-AAF8-675AE5D9EAEC}" type="pres">
      <dgm:prSet presAssocID="{0D0FA7B1-E964-46C4-9874-8C5B615B00FF}" presName="connTx" presStyleLbl="parChTrans1D2" presStyleIdx="0" presStyleCnt="3"/>
      <dgm:spPr/>
      <dgm:t>
        <a:bodyPr/>
        <a:lstStyle/>
        <a:p>
          <a:endParaRPr lang="en-US"/>
        </a:p>
      </dgm:t>
    </dgm:pt>
    <dgm:pt modelId="{ACF4FA95-2A1F-4693-BD9D-58F903D4801E}" type="pres">
      <dgm:prSet presAssocID="{018B2EDC-A0B6-419C-AFE8-D4D96D31C637}" presName="node" presStyleLbl="node1" presStyleIdx="0" presStyleCnt="3" custScaleX="112179">
        <dgm:presLayoutVars>
          <dgm:bulletEnabled val="1"/>
        </dgm:presLayoutVars>
      </dgm:prSet>
      <dgm:spPr/>
      <dgm:t>
        <a:bodyPr/>
        <a:lstStyle/>
        <a:p>
          <a:endParaRPr lang="en-US"/>
        </a:p>
      </dgm:t>
    </dgm:pt>
    <dgm:pt modelId="{18E66A00-ACB2-44B6-B92C-A48B43CC7078}" type="pres">
      <dgm:prSet presAssocID="{75AC7514-58D5-4ED0-BA97-B1BABC01E375}" presName="Name9" presStyleLbl="parChTrans1D2" presStyleIdx="1" presStyleCnt="3"/>
      <dgm:spPr/>
      <dgm:t>
        <a:bodyPr/>
        <a:lstStyle/>
        <a:p>
          <a:endParaRPr lang="en-US"/>
        </a:p>
      </dgm:t>
    </dgm:pt>
    <dgm:pt modelId="{9616E30C-D7C6-41FE-83A4-4AADB2962D0F}" type="pres">
      <dgm:prSet presAssocID="{75AC7514-58D5-4ED0-BA97-B1BABC01E375}" presName="connTx" presStyleLbl="parChTrans1D2" presStyleIdx="1" presStyleCnt="3"/>
      <dgm:spPr/>
      <dgm:t>
        <a:bodyPr/>
        <a:lstStyle/>
        <a:p>
          <a:endParaRPr lang="en-US"/>
        </a:p>
      </dgm:t>
    </dgm:pt>
    <dgm:pt modelId="{5744B105-91D1-4B33-9B9C-CAF3CB2CCCCF}" type="pres">
      <dgm:prSet presAssocID="{8B9D2A4D-677C-4B25-88FA-E6A9723D466E}" presName="node" presStyleLbl="node1" presStyleIdx="1" presStyleCnt="3" custScaleX="112179">
        <dgm:presLayoutVars>
          <dgm:bulletEnabled val="1"/>
        </dgm:presLayoutVars>
      </dgm:prSet>
      <dgm:spPr/>
      <dgm:t>
        <a:bodyPr/>
        <a:lstStyle/>
        <a:p>
          <a:endParaRPr lang="en-US"/>
        </a:p>
      </dgm:t>
    </dgm:pt>
    <dgm:pt modelId="{37D887C4-F113-468D-B743-6E9DA74D9510}" type="pres">
      <dgm:prSet presAssocID="{64B6A9E9-CA22-4B66-8283-965AB3FD5CDD}" presName="Name9" presStyleLbl="parChTrans1D2" presStyleIdx="2" presStyleCnt="3"/>
      <dgm:spPr/>
      <dgm:t>
        <a:bodyPr/>
        <a:lstStyle/>
        <a:p>
          <a:endParaRPr lang="en-US"/>
        </a:p>
      </dgm:t>
    </dgm:pt>
    <dgm:pt modelId="{9FC41B70-68E7-4EA4-AA11-F0AF603D3DE4}" type="pres">
      <dgm:prSet presAssocID="{64B6A9E9-CA22-4B66-8283-965AB3FD5CDD}" presName="connTx" presStyleLbl="parChTrans1D2" presStyleIdx="2" presStyleCnt="3"/>
      <dgm:spPr/>
      <dgm:t>
        <a:bodyPr/>
        <a:lstStyle/>
        <a:p>
          <a:endParaRPr lang="en-US"/>
        </a:p>
      </dgm:t>
    </dgm:pt>
    <dgm:pt modelId="{A653CDA3-502D-47DA-AFF3-B32994D7377C}" type="pres">
      <dgm:prSet presAssocID="{2730A294-8234-45A7-A653-C8146CA8902E}" presName="node" presStyleLbl="node1" presStyleIdx="2" presStyleCnt="3" custScaleX="112179">
        <dgm:presLayoutVars>
          <dgm:bulletEnabled val="1"/>
        </dgm:presLayoutVars>
      </dgm:prSet>
      <dgm:spPr/>
      <dgm:t>
        <a:bodyPr/>
        <a:lstStyle/>
        <a:p>
          <a:endParaRPr lang="en-US"/>
        </a:p>
      </dgm:t>
    </dgm:pt>
  </dgm:ptLst>
  <dgm:cxnLst>
    <dgm:cxn modelId="{8A475F17-0249-994F-A16C-031AE0A8BFFE}" type="presOf" srcId="{DBAE8ED5-C5FE-41C5-A4CE-E1899CDAE84F}" destId="{015E76EF-D3BB-417B-B665-08118B7A04C3}" srcOrd="0" destOrd="0" presId="urn:microsoft.com/office/officeart/2005/8/layout/radial1"/>
    <dgm:cxn modelId="{07C5E372-8CB2-784E-9BA1-EDA000AD0D2F}" type="presOf" srcId="{64B6A9E9-CA22-4B66-8283-965AB3FD5CDD}" destId="{9FC41B70-68E7-4EA4-AA11-F0AF603D3DE4}" srcOrd="1" destOrd="0" presId="urn:microsoft.com/office/officeart/2005/8/layout/radial1"/>
    <dgm:cxn modelId="{4E4E7AB0-8751-634B-9557-1D3BB0567A13}" type="presOf" srcId="{0D0FA7B1-E964-46C4-9874-8C5B615B00FF}" destId="{EC6F0807-5D0D-4C6D-AAF8-675AE5D9EAEC}" srcOrd="1" destOrd="0" presId="urn:microsoft.com/office/officeart/2005/8/layout/radial1"/>
    <dgm:cxn modelId="{B490B59E-84F4-DA4A-8B1C-A340E95C5FD8}" type="presOf" srcId="{75AC7514-58D5-4ED0-BA97-B1BABC01E375}" destId="{18E66A00-ACB2-44B6-B92C-A48B43CC7078}" srcOrd="0" destOrd="0" presId="urn:microsoft.com/office/officeart/2005/8/layout/radial1"/>
    <dgm:cxn modelId="{93844D7D-51F4-CD4B-B6E3-A675494C1CEC}" type="presOf" srcId="{75AC7514-58D5-4ED0-BA97-B1BABC01E375}" destId="{9616E30C-D7C6-41FE-83A4-4AADB2962D0F}" srcOrd="1" destOrd="0" presId="urn:microsoft.com/office/officeart/2005/8/layout/radial1"/>
    <dgm:cxn modelId="{30085088-7C74-4554-BED5-BE54BBC03DBD}" srcId="{DBAE8ED5-C5FE-41C5-A4CE-E1899CDAE84F}" destId="{2730A294-8234-45A7-A653-C8146CA8902E}" srcOrd="2" destOrd="0" parTransId="{64B6A9E9-CA22-4B66-8283-965AB3FD5CDD}" sibTransId="{C97C2E40-C88E-4F2B-9C05-D73A4D66BCD4}"/>
    <dgm:cxn modelId="{D5F55C92-472B-4F49-A22E-29B83FD2E8D7}" type="presOf" srcId="{8B9D2A4D-677C-4B25-88FA-E6A9723D466E}" destId="{5744B105-91D1-4B33-9B9C-CAF3CB2CCCCF}" srcOrd="0" destOrd="0" presId="urn:microsoft.com/office/officeart/2005/8/layout/radial1"/>
    <dgm:cxn modelId="{AF97A4BF-D278-4C24-BED4-F0A8DACA83E6}" srcId="{DBAE8ED5-C5FE-41C5-A4CE-E1899CDAE84F}" destId="{018B2EDC-A0B6-419C-AFE8-D4D96D31C637}" srcOrd="0" destOrd="0" parTransId="{0D0FA7B1-E964-46C4-9874-8C5B615B00FF}" sibTransId="{D1FDC9FD-5AFA-4F64-A096-467E4557B8BF}"/>
    <dgm:cxn modelId="{6A8E8C0E-EC9B-A34A-8469-A2076F562E3A}" type="presOf" srcId="{2730A294-8234-45A7-A653-C8146CA8902E}" destId="{A653CDA3-502D-47DA-AFF3-B32994D7377C}" srcOrd="0" destOrd="0" presId="urn:microsoft.com/office/officeart/2005/8/layout/radial1"/>
    <dgm:cxn modelId="{AFCF40CA-A5AC-F245-B9CA-EAF21B70F9AE}" type="presOf" srcId="{FAE23804-AA22-413E-A650-4AD384A7A290}" destId="{ACC3CF3B-C244-4340-822B-6278FD1F305D}" srcOrd="0" destOrd="0" presId="urn:microsoft.com/office/officeart/2005/8/layout/radial1"/>
    <dgm:cxn modelId="{F35D20EC-AA0C-4CF7-B2B4-5E6C529F9431}" srcId="{DBAE8ED5-C5FE-41C5-A4CE-E1899CDAE84F}" destId="{8B9D2A4D-677C-4B25-88FA-E6A9723D466E}" srcOrd="1" destOrd="0" parTransId="{75AC7514-58D5-4ED0-BA97-B1BABC01E375}" sibTransId="{F516BDE4-F594-4E63-9016-89BA9349B72C}"/>
    <dgm:cxn modelId="{78615DB5-63E8-45D0-8C24-6F33EDA6AD0B}" srcId="{FAE23804-AA22-413E-A650-4AD384A7A290}" destId="{DBAE8ED5-C5FE-41C5-A4CE-E1899CDAE84F}" srcOrd="0" destOrd="0" parTransId="{2409F828-3769-48CB-976D-AADB4D2DC677}" sibTransId="{7D44C7D2-9E4F-4B2E-87F3-64231A6E6CAB}"/>
    <dgm:cxn modelId="{82D8773A-F4E9-AA49-AC19-BFA7971874EF}" type="presOf" srcId="{018B2EDC-A0B6-419C-AFE8-D4D96D31C637}" destId="{ACF4FA95-2A1F-4693-BD9D-58F903D4801E}" srcOrd="0" destOrd="0" presId="urn:microsoft.com/office/officeart/2005/8/layout/radial1"/>
    <dgm:cxn modelId="{FE3EA11E-B766-D242-945E-4FDCF3FEB59C}" type="presOf" srcId="{64B6A9E9-CA22-4B66-8283-965AB3FD5CDD}" destId="{37D887C4-F113-468D-B743-6E9DA74D9510}" srcOrd="0" destOrd="0" presId="urn:microsoft.com/office/officeart/2005/8/layout/radial1"/>
    <dgm:cxn modelId="{069564FA-A6CF-5D49-A30F-B4160E908740}" type="presOf" srcId="{0D0FA7B1-E964-46C4-9874-8C5B615B00FF}" destId="{9AB71A95-54C5-4683-A336-33D727872654}" srcOrd="0" destOrd="0" presId="urn:microsoft.com/office/officeart/2005/8/layout/radial1"/>
    <dgm:cxn modelId="{41C5AB06-1FA2-8D41-9A8C-3F40ACA621BA}" type="presParOf" srcId="{ACC3CF3B-C244-4340-822B-6278FD1F305D}" destId="{015E76EF-D3BB-417B-B665-08118B7A04C3}" srcOrd="0" destOrd="0" presId="urn:microsoft.com/office/officeart/2005/8/layout/radial1"/>
    <dgm:cxn modelId="{D89721BD-989B-ED43-A6FB-CDD72BB06A20}" type="presParOf" srcId="{ACC3CF3B-C244-4340-822B-6278FD1F305D}" destId="{9AB71A95-54C5-4683-A336-33D727872654}" srcOrd="1" destOrd="0" presId="urn:microsoft.com/office/officeart/2005/8/layout/radial1"/>
    <dgm:cxn modelId="{D2881881-36F5-2F42-9B8A-54FDF515040C}" type="presParOf" srcId="{9AB71A95-54C5-4683-A336-33D727872654}" destId="{EC6F0807-5D0D-4C6D-AAF8-675AE5D9EAEC}" srcOrd="0" destOrd="0" presId="urn:microsoft.com/office/officeart/2005/8/layout/radial1"/>
    <dgm:cxn modelId="{CC57707E-B2BF-964A-9648-92A4B9E6FEF6}" type="presParOf" srcId="{ACC3CF3B-C244-4340-822B-6278FD1F305D}" destId="{ACF4FA95-2A1F-4693-BD9D-58F903D4801E}" srcOrd="2" destOrd="0" presId="urn:microsoft.com/office/officeart/2005/8/layout/radial1"/>
    <dgm:cxn modelId="{D9344555-A0CB-9341-94E8-119AE9D83083}" type="presParOf" srcId="{ACC3CF3B-C244-4340-822B-6278FD1F305D}" destId="{18E66A00-ACB2-44B6-B92C-A48B43CC7078}" srcOrd="3" destOrd="0" presId="urn:microsoft.com/office/officeart/2005/8/layout/radial1"/>
    <dgm:cxn modelId="{3EFBEEFB-B52C-5D41-B55F-357DD5BE01D6}" type="presParOf" srcId="{18E66A00-ACB2-44B6-B92C-A48B43CC7078}" destId="{9616E30C-D7C6-41FE-83A4-4AADB2962D0F}" srcOrd="0" destOrd="0" presId="urn:microsoft.com/office/officeart/2005/8/layout/radial1"/>
    <dgm:cxn modelId="{B6752D07-7E50-CA48-B513-D8AF6E7E4165}" type="presParOf" srcId="{ACC3CF3B-C244-4340-822B-6278FD1F305D}" destId="{5744B105-91D1-4B33-9B9C-CAF3CB2CCCCF}" srcOrd="4" destOrd="0" presId="urn:microsoft.com/office/officeart/2005/8/layout/radial1"/>
    <dgm:cxn modelId="{882A3C93-1525-A645-8F32-EACD113BD0EA}" type="presParOf" srcId="{ACC3CF3B-C244-4340-822B-6278FD1F305D}" destId="{37D887C4-F113-468D-B743-6E9DA74D9510}" srcOrd="5" destOrd="0" presId="urn:microsoft.com/office/officeart/2005/8/layout/radial1"/>
    <dgm:cxn modelId="{B308A6D9-6ABA-D84F-8EB2-F300B2F77E8E}" type="presParOf" srcId="{37D887C4-F113-468D-B743-6E9DA74D9510}" destId="{9FC41B70-68E7-4EA4-AA11-F0AF603D3DE4}" srcOrd="0" destOrd="0" presId="urn:microsoft.com/office/officeart/2005/8/layout/radial1"/>
    <dgm:cxn modelId="{E8D813CB-FFFB-C341-AEBC-9FC9088C52C1}" type="presParOf" srcId="{ACC3CF3B-C244-4340-822B-6278FD1F305D}" destId="{A653CDA3-502D-47DA-AFF3-B32994D7377C}" srcOrd="6" destOrd="0" presId="urn:microsoft.com/office/officeart/2005/8/layout/radia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50373FD-C3C7-A143-8A20-293B2CE52AF5}" type="doc">
      <dgm:prSet loTypeId="urn:microsoft.com/office/officeart/2005/8/layout/default" loCatId="" qsTypeId="urn:microsoft.com/office/officeart/2005/8/quickstyle/simple4" qsCatId="simple" csTypeId="urn:microsoft.com/office/officeart/2005/8/colors/accent1_1" csCatId="accent1" phldr="1"/>
      <dgm:spPr/>
      <dgm:t>
        <a:bodyPr/>
        <a:lstStyle/>
        <a:p>
          <a:endParaRPr lang="en-US"/>
        </a:p>
      </dgm:t>
    </dgm:pt>
    <dgm:pt modelId="{FA1DE59C-CC74-7241-B23D-5EA8A3F108CB}">
      <dgm:prSet phldrT="[Text]"/>
      <dgm:spPr>
        <a:ln w="34925">
          <a:gradFill>
            <a:gsLst>
              <a:gs pos="0">
                <a:schemeClr val="accent1">
                  <a:lumMod val="50000"/>
                </a:schemeClr>
              </a:gs>
              <a:gs pos="74000">
                <a:schemeClr val="accent5">
                  <a:lumMod val="40000"/>
                  <a:lumOff val="60000"/>
                </a:schemeClr>
              </a:gs>
              <a:gs pos="83000">
                <a:schemeClr val="accent5">
                  <a:lumMod val="40000"/>
                  <a:lumOff val="60000"/>
                </a:schemeClr>
              </a:gs>
              <a:gs pos="100000">
                <a:schemeClr val="accent1">
                  <a:lumMod val="75000"/>
                </a:schemeClr>
              </a:gs>
            </a:gsLst>
            <a:lin ang="5400000" scaled="1"/>
          </a:gradFill>
        </a:ln>
      </dgm:spPr>
      <dgm:t>
        <a:bodyPr/>
        <a:lstStyle/>
        <a:p>
          <a:r>
            <a:rPr lang="en-US" dirty="0" smtClean="0"/>
            <a:t>Administrator Support</a:t>
          </a:r>
          <a:endParaRPr lang="en-US" dirty="0"/>
        </a:p>
      </dgm:t>
    </dgm:pt>
    <dgm:pt modelId="{22BB808A-68EC-0443-BB8B-404CCEB1E7F4}" type="parTrans" cxnId="{F8720124-86F3-CC4D-B4B1-D295BFD2A505}">
      <dgm:prSet/>
      <dgm:spPr/>
      <dgm:t>
        <a:bodyPr/>
        <a:lstStyle/>
        <a:p>
          <a:endParaRPr lang="en-US"/>
        </a:p>
      </dgm:t>
    </dgm:pt>
    <dgm:pt modelId="{B8775E90-562E-7F43-AA22-82A945B3AD3C}" type="sibTrans" cxnId="{F8720124-86F3-CC4D-B4B1-D295BFD2A505}">
      <dgm:prSet/>
      <dgm:spPr/>
      <dgm:t>
        <a:bodyPr/>
        <a:lstStyle/>
        <a:p>
          <a:endParaRPr lang="en-US"/>
        </a:p>
      </dgm:t>
    </dgm:pt>
    <dgm:pt modelId="{2032BEC3-3662-1146-9B16-9474105B010A}">
      <dgm:prSet phldrT="[Text]"/>
      <dgm:spPr>
        <a:ln w="34925">
          <a:gradFill>
            <a:gsLst>
              <a:gs pos="0">
                <a:schemeClr val="accent1">
                  <a:lumMod val="50000"/>
                </a:schemeClr>
              </a:gs>
              <a:gs pos="74000">
                <a:schemeClr val="accent5">
                  <a:lumMod val="40000"/>
                  <a:lumOff val="60000"/>
                </a:schemeClr>
              </a:gs>
              <a:gs pos="83000">
                <a:schemeClr val="accent5">
                  <a:lumMod val="40000"/>
                  <a:lumOff val="60000"/>
                </a:schemeClr>
              </a:gs>
              <a:gs pos="100000">
                <a:schemeClr val="accent1">
                  <a:lumMod val="75000"/>
                </a:schemeClr>
              </a:gs>
            </a:gsLst>
            <a:lin ang="5400000" scaled="1"/>
          </a:gradFill>
        </a:ln>
      </dgm:spPr>
      <dgm:t>
        <a:bodyPr/>
        <a:lstStyle/>
        <a:p>
          <a:r>
            <a:rPr lang="en-US" dirty="0" smtClean="0"/>
            <a:t>Staff Buy-in</a:t>
          </a:r>
          <a:endParaRPr lang="en-US" dirty="0"/>
        </a:p>
      </dgm:t>
    </dgm:pt>
    <dgm:pt modelId="{66949AC5-EE5B-594E-96E2-0BD7EB8CCAB8}" type="parTrans" cxnId="{67E228BB-9BBF-5C45-AB1C-D6901FC7FD96}">
      <dgm:prSet/>
      <dgm:spPr/>
      <dgm:t>
        <a:bodyPr/>
        <a:lstStyle/>
        <a:p>
          <a:endParaRPr lang="en-US"/>
        </a:p>
      </dgm:t>
    </dgm:pt>
    <dgm:pt modelId="{387F29F7-2C89-044F-B489-938312517874}" type="sibTrans" cxnId="{67E228BB-9BBF-5C45-AB1C-D6901FC7FD96}">
      <dgm:prSet/>
      <dgm:spPr/>
      <dgm:t>
        <a:bodyPr/>
        <a:lstStyle/>
        <a:p>
          <a:endParaRPr lang="en-US"/>
        </a:p>
      </dgm:t>
    </dgm:pt>
    <dgm:pt modelId="{DEB41362-BFDF-C546-BAF6-1FC368AEF3EA}">
      <dgm:prSet phldrT="[Text]"/>
      <dgm:spPr>
        <a:ln w="34925">
          <a:gradFill>
            <a:gsLst>
              <a:gs pos="0">
                <a:schemeClr val="accent1">
                  <a:lumMod val="50000"/>
                </a:schemeClr>
              </a:gs>
              <a:gs pos="74000">
                <a:schemeClr val="accent5">
                  <a:lumMod val="40000"/>
                  <a:lumOff val="60000"/>
                </a:schemeClr>
              </a:gs>
              <a:gs pos="83000">
                <a:schemeClr val="accent5">
                  <a:lumMod val="40000"/>
                  <a:lumOff val="60000"/>
                </a:schemeClr>
              </a:gs>
              <a:gs pos="100000">
                <a:schemeClr val="accent1">
                  <a:lumMod val="75000"/>
                </a:schemeClr>
              </a:gs>
            </a:gsLst>
            <a:lin ang="5400000" scaled="1"/>
          </a:gradFill>
        </a:ln>
      </dgm:spPr>
      <dgm:t>
        <a:bodyPr/>
        <a:lstStyle/>
        <a:p>
          <a:r>
            <a:rPr lang="en-US" dirty="0" smtClean="0"/>
            <a:t>Fidelity</a:t>
          </a:r>
          <a:endParaRPr lang="en-US" dirty="0"/>
        </a:p>
      </dgm:t>
    </dgm:pt>
    <dgm:pt modelId="{86655DD2-1BF8-444B-9C50-233175396748}" type="parTrans" cxnId="{2288651A-C851-F24E-AC2D-7C0241A9F86D}">
      <dgm:prSet/>
      <dgm:spPr/>
      <dgm:t>
        <a:bodyPr/>
        <a:lstStyle/>
        <a:p>
          <a:endParaRPr lang="en-US"/>
        </a:p>
      </dgm:t>
    </dgm:pt>
    <dgm:pt modelId="{A368F3BE-2E5E-0B4A-9FE6-C62A341D2A69}" type="sibTrans" cxnId="{2288651A-C851-F24E-AC2D-7C0241A9F86D}">
      <dgm:prSet/>
      <dgm:spPr/>
      <dgm:t>
        <a:bodyPr/>
        <a:lstStyle/>
        <a:p>
          <a:endParaRPr lang="en-US"/>
        </a:p>
      </dgm:t>
    </dgm:pt>
    <dgm:pt modelId="{B99B0E7E-97F6-8E40-A33A-DF3A1218AAAE}">
      <dgm:prSet phldrT="[Text]"/>
      <dgm:spPr>
        <a:ln w="34925">
          <a:gradFill>
            <a:gsLst>
              <a:gs pos="0">
                <a:schemeClr val="accent1">
                  <a:lumMod val="50000"/>
                </a:schemeClr>
              </a:gs>
              <a:gs pos="74000">
                <a:schemeClr val="accent5">
                  <a:lumMod val="40000"/>
                  <a:lumOff val="60000"/>
                </a:schemeClr>
              </a:gs>
              <a:gs pos="83000">
                <a:schemeClr val="accent5">
                  <a:lumMod val="40000"/>
                  <a:lumOff val="60000"/>
                </a:schemeClr>
              </a:gs>
              <a:gs pos="100000">
                <a:schemeClr val="accent1">
                  <a:lumMod val="75000"/>
                </a:schemeClr>
              </a:gs>
            </a:gsLst>
            <a:lin ang="5400000" scaled="1"/>
          </a:gradFill>
        </a:ln>
      </dgm:spPr>
      <dgm:t>
        <a:bodyPr/>
        <a:lstStyle/>
        <a:p>
          <a:r>
            <a:rPr lang="en-US" dirty="0" smtClean="0"/>
            <a:t>Data</a:t>
          </a:r>
          <a:endParaRPr lang="en-US" dirty="0"/>
        </a:p>
      </dgm:t>
    </dgm:pt>
    <dgm:pt modelId="{0111EE4D-5408-AC40-A8CF-FD3DCDF55733}" type="parTrans" cxnId="{A4A6796F-9965-E74B-89E0-E6B6EE70CE0C}">
      <dgm:prSet/>
      <dgm:spPr/>
      <dgm:t>
        <a:bodyPr/>
        <a:lstStyle/>
        <a:p>
          <a:endParaRPr lang="en-US"/>
        </a:p>
      </dgm:t>
    </dgm:pt>
    <dgm:pt modelId="{5445F826-2D4E-974B-BE60-7E6F9BA17171}" type="sibTrans" cxnId="{A4A6796F-9965-E74B-89E0-E6B6EE70CE0C}">
      <dgm:prSet/>
      <dgm:spPr/>
      <dgm:t>
        <a:bodyPr/>
        <a:lstStyle/>
        <a:p>
          <a:endParaRPr lang="en-US"/>
        </a:p>
      </dgm:t>
    </dgm:pt>
    <dgm:pt modelId="{5B33F493-AF58-2F4E-B84F-A9CFC46A1A1F}">
      <dgm:prSet phldrT="[Text]"/>
      <dgm:spPr>
        <a:ln w="34925">
          <a:gradFill>
            <a:gsLst>
              <a:gs pos="0">
                <a:schemeClr val="accent1">
                  <a:lumMod val="50000"/>
                </a:schemeClr>
              </a:gs>
              <a:gs pos="74000">
                <a:schemeClr val="accent5">
                  <a:lumMod val="40000"/>
                  <a:lumOff val="60000"/>
                </a:schemeClr>
              </a:gs>
              <a:gs pos="83000">
                <a:schemeClr val="accent5">
                  <a:lumMod val="40000"/>
                  <a:lumOff val="60000"/>
                </a:schemeClr>
              </a:gs>
              <a:gs pos="100000">
                <a:schemeClr val="accent1">
                  <a:lumMod val="75000"/>
                </a:schemeClr>
              </a:gs>
            </a:gsLst>
            <a:lin ang="5400000" scaled="1"/>
          </a:gradFill>
        </a:ln>
      </dgm:spPr>
      <dgm:t>
        <a:bodyPr/>
        <a:lstStyle/>
        <a:p>
          <a:r>
            <a:rPr lang="en-US" dirty="0" smtClean="0"/>
            <a:t>Teaming</a:t>
          </a:r>
          <a:endParaRPr lang="en-US" dirty="0"/>
        </a:p>
      </dgm:t>
    </dgm:pt>
    <dgm:pt modelId="{CA07FA6C-721D-F64C-A024-53FE23DA0ACC}" type="parTrans" cxnId="{582BDBD9-6405-FB4C-AF4F-EBBED2825EF7}">
      <dgm:prSet/>
      <dgm:spPr/>
      <dgm:t>
        <a:bodyPr/>
        <a:lstStyle/>
        <a:p>
          <a:endParaRPr lang="en-US"/>
        </a:p>
      </dgm:t>
    </dgm:pt>
    <dgm:pt modelId="{876C4469-0D8D-854C-8A13-B2D1FC06C372}" type="sibTrans" cxnId="{582BDBD9-6405-FB4C-AF4F-EBBED2825EF7}">
      <dgm:prSet/>
      <dgm:spPr/>
      <dgm:t>
        <a:bodyPr/>
        <a:lstStyle/>
        <a:p>
          <a:endParaRPr lang="en-US"/>
        </a:p>
      </dgm:t>
    </dgm:pt>
    <dgm:pt modelId="{F9167A35-D351-F542-8B95-4A4A82DD5BBA}">
      <dgm:prSet phldrT="[Text]"/>
      <dgm:spPr>
        <a:ln w="34925">
          <a:gradFill>
            <a:gsLst>
              <a:gs pos="0">
                <a:schemeClr val="accent1">
                  <a:lumMod val="50000"/>
                </a:schemeClr>
              </a:gs>
              <a:gs pos="74000">
                <a:schemeClr val="accent5">
                  <a:lumMod val="40000"/>
                  <a:lumOff val="60000"/>
                </a:schemeClr>
              </a:gs>
              <a:gs pos="83000">
                <a:schemeClr val="accent5">
                  <a:lumMod val="40000"/>
                  <a:lumOff val="60000"/>
                </a:schemeClr>
              </a:gs>
              <a:gs pos="100000">
                <a:schemeClr val="accent1">
                  <a:lumMod val="75000"/>
                </a:schemeClr>
              </a:gs>
            </a:gsLst>
            <a:lin ang="5400000" scaled="1"/>
          </a:gradFill>
        </a:ln>
      </dgm:spPr>
      <dgm:t>
        <a:bodyPr/>
        <a:lstStyle/>
        <a:p>
          <a:r>
            <a:rPr lang="en-US" dirty="0" smtClean="0"/>
            <a:t>Resources</a:t>
          </a:r>
          <a:endParaRPr lang="en-US" dirty="0"/>
        </a:p>
      </dgm:t>
    </dgm:pt>
    <dgm:pt modelId="{605DDD20-CDBE-E54C-A793-4B311C656099}" type="parTrans" cxnId="{5FA4DC18-5DCD-0246-BA2D-FD14728F1BFE}">
      <dgm:prSet/>
      <dgm:spPr/>
      <dgm:t>
        <a:bodyPr/>
        <a:lstStyle/>
        <a:p>
          <a:endParaRPr lang="en-US"/>
        </a:p>
      </dgm:t>
    </dgm:pt>
    <dgm:pt modelId="{8E0954D3-8BC0-974E-BBDE-86BD560CCF84}" type="sibTrans" cxnId="{5FA4DC18-5DCD-0246-BA2D-FD14728F1BFE}">
      <dgm:prSet/>
      <dgm:spPr/>
      <dgm:t>
        <a:bodyPr/>
        <a:lstStyle/>
        <a:p>
          <a:endParaRPr lang="en-US"/>
        </a:p>
      </dgm:t>
    </dgm:pt>
    <dgm:pt modelId="{7C457CD5-79D8-0343-BCD6-47EDA44D8EB8}">
      <dgm:prSet phldrT="[Text]"/>
      <dgm:spPr>
        <a:ln w="34925">
          <a:gradFill>
            <a:gsLst>
              <a:gs pos="0">
                <a:schemeClr val="accent1">
                  <a:lumMod val="50000"/>
                </a:schemeClr>
              </a:gs>
              <a:gs pos="74000">
                <a:schemeClr val="accent5">
                  <a:lumMod val="40000"/>
                  <a:lumOff val="60000"/>
                </a:schemeClr>
              </a:gs>
              <a:gs pos="83000">
                <a:schemeClr val="accent5">
                  <a:lumMod val="40000"/>
                  <a:lumOff val="60000"/>
                </a:schemeClr>
              </a:gs>
              <a:gs pos="100000">
                <a:schemeClr val="accent1">
                  <a:lumMod val="75000"/>
                </a:schemeClr>
              </a:gs>
            </a:gsLst>
            <a:lin ang="5400000" scaled="1"/>
          </a:gradFill>
        </a:ln>
      </dgm:spPr>
      <dgm:t>
        <a:bodyPr/>
        <a:lstStyle/>
        <a:p>
          <a:r>
            <a:rPr lang="en-US" dirty="0" smtClean="0"/>
            <a:t>Stakeholder Involvement</a:t>
          </a:r>
          <a:endParaRPr lang="en-US" dirty="0"/>
        </a:p>
      </dgm:t>
    </dgm:pt>
    <dgm:pt modelId="{7EDBA320-F603-1640-A2E8-5B36BA97821C}" type="parTrans" cxnId="{1DEA53BE-3B68-464B-953B-AF4C9F9FEA16}">
      <dgm:prSet/>
      <dgm:spPr/>
      <dgm:t>
        <a:bodyPr/>
        <a:lstStyle/>
        <a:p>
          <a:endParaRPr lang="en-US"/>
        </a:p>
      </dgm:t>
    </dgm:pt>
    <dgm:pt modelId="{5F947BA0-D505-4841-BEDC-317E8572FC89}" type="sibTrans" cxnId="{1DEA53BE-3B68-464B-953B-AF4C9F9FEA16}">
      <dgm:prSet/>
      <dgm:spPr/>
      <dgm:t>
        <a:bodyPr/>
        <a:lstStyle/>
        <a:p>
          <a:endParaRPr lang="en-US"/>
        </a:p>
      </dgm:t>
    </dgm:pt>
    <dgm:pt modelId="{441B71F9-8BEB-E34F-BDDF-5F31B672D7FC}">
      <dgm:prSet phldrT="[Text]"/>
      <dgm:spPr>
        <a:ln w="34925">
          <a:gradFill>
            <a:gsLst>
              <a:gs pos="0">
                <a:schemeClr val="accent1">
                  <a:lumMod val="50000"/>
                </a:schemeClr>
              </a:gs>
              <a:gs pos="74000">
                <a:schemeClr val="accent5">
                  <a:lumMod val="40000"/>
                  <a:lumOff val="60000"/>
                </a:schemeClr>
              </a:gs>
              <a:gs pos="83000">
                <a:schemeClr val="accent5">
                  <a:lumMod val="40000"/>
                  <a:lumOff val="60000"/>
                </a:schemeClr>
              </a:gs>
              <a:gs pos="100000">
                <a:schemeClr val="accent1">
                  <a:lumMod val="75000"/>
                </a:schemeClr>
              </a:gs>
            </a:gsLst>
            <a:lin ang="5400000" scaled="1"/>
          </a:gradFill>
        </a:ln>
      </dgm:spPr>
      <dgm:t>
        <a:bodyPr/>
        <a:lstStyle/>
        <a:p>
          <a:r>
            <a:rPr lang="en-US" dirty="0" smtClean="0"/>
            <a:t>Training</a:t>
          </a:r>
          <a:endParaRPr lang="en-US" dirty="0"/>
        </a:p>
      </dgm:t>
    </dgm:pt>
    <dgm:pt modelId="{61431C46-93DB-A04A-9170-854677BA0C34}" type="parTrans" cxnId="{BF78BF3C-956C-E141-ABE2-5019AE445EFB}">
      <dgm:prSet/>
      <dgm:spPr/>
      <dgm:t>
        <a:bodyPr/>
        <a:lstStyle/>
        <a:p>
          <a:endParaRPr lang="en-US"/>
        </a:p>
      </dgm:t>
    </dgm:pt>
    <dgm:pt modelId="{57FE8A0F-4699-5942-AB8D-1CB752206F7D}" type="sibTrans" cxnId="{BF78BF3C-956C-E141-ABE2-5019AE445EFB}">
      <dgm:prSet/>
      <dgm:spPr/>
      <dgm:t>
        <a:bodyPr/>
        <a:lstStyle/>
        <a:p>
          <a:endParaRPr lang="en-US"/>
        </a:p>
      </dgm:t>
    </dgm:pt>
    <dgm:pt modelId="{89E02C2F-3E76-B14A-84DF-44FDBD454F12}">
      <dgm:prSet phldrT="[Text]"/>
      <dgm:spPr>
        <a:ln w="34925">
          <a:gradFill>
            <a:gsLst>
              <a:gs pos="0">
                <a:schemeClr val="accent1">
                  <a:lumMod val="50000"/>
                </a:schemeClr>
              </a:gs>
              <a:gs pos="74000">
                <a:schemeClr val="accent5">
                  <a:lumMod val="40000"/>
                  <a:lumOff val="60000"/>
                </a:schemeClr>
              </a:gs>
              <a:gs pos="83000">
                <a:schemeClr val="accent5">
                  <a:lumMod val="40000"/>
                  <a:lumOff val="60000"/>
                </a:schemeClr>
              </a:gs>
              <a:gs pos="100000">
                <a:schemeClr val="accent1">
                  <a:lumMod val="75000"/>
                </a:schemeClr>
              </a:gs>
            </a:gsLst>
            <a:lin ang="5400000" scaled="1"/>
          </a:gradFill>
        </a:ln>
      </dgm:spPr>
      <dgm:t>
        <a:bodyPr/>
        <a:lstStyle/>
        <a:p>
          <a:r>
            <a:rPr lang="en-US" dirty="0" smtClean="0"/>
            <a:t>SWPBS Philosophy</a:t>
          </a:r>
          <a:endParaRPr lang="en-US" dirty="0"/>
        </a:p>
      </dgm:t>
    </dgm:pt>
    <dgm:pt modelId="{0AF4B373-74D9-B145-BFB1-F50F8BC6066C}" type="parTrans" cxnId="{6D166AFB-7C0C-6743-971E-D0126A56B86F}">
      <dgm:prSet/>
      <dgm:spPr/>
      <dgm:t>
        <a:bodyPr/>
        <a:lstStyle/>
        <a:p>
          <a:endParaRPr lang="en-US"/>
        </a:p>
      </dgm:t>
    </dgm:pt>
    <dgm:pt modelId="{A0FA6CF6-D34E-214E-9DE3-D850EEC61512}" type="sibTrans" cxnId="{6D166AFB-7C0C-6743-971E-D0126A56B86F}">
      <dgm:prSet/>
      <dgm:spPr/>
      <dgm:t>
        <a:bodyPr/>
        <a:lstStyle/>
        <a:p>
          <a:endParaRPr lang="en-US"/>
        </a:p>
      </dgm:t>
    </dgm:pt>
    <dgm:pt modelId="{02E06D64-D307-1E4F-ABB5-794D0339A63D}">
      <dgm:prSet phldrT="[Text]"/>
      <dgm:spPr>
        <a:ln w="34925">
          <a:gradFill>
            <a:gsLst>
              <a:gs pos="0">
                <a:schemeClr val="accent1">
                  <a:lumMod val="50000"/>
                </a:schemeClr>
              </a:gs>
              <a:gs pos="74000">
                <a:schemeClr val="accent5">
                  <a:lumMod val="40000"/>
                  <a:lumOff val="60000"/>
                </a:schemeClr>
              </a:gs>
              <a:gs pos="83000">
                <a:schemeClr val="accent5">
                  <a:lumMod val="40000"/>
                  <a:lumOff val="60000"/>
                </a:schemeClr>
              </a:gs>
              <a:gs pos="100000">
                <a:schemeClr val="accent1">
                  <a:lumMod val="75000"/>
                </a:schemeClr>
              </a:gs>
            </a:gsLst>
            <a:lin ang="5400000" scaled="1"/>
          </a:gradFill>
        </a:ln>
      </dgm:spPr>
      <dgm:t>
        <a:bodyPr/>
        <a:lstStyle/>
        <a:p>
          <a:r>
            <a:rPr lang="en-US" dirty="0" smtClean="0"/>
            <a:t>Motivation</a:t>
          </a:r>
          <a:endParaRPr lang="en-US" dirty="0"/>
        </a:p>
      </dgm:t>
    </dgm:pt>
    <dgm:pt modelId="{40AA6371-54C6-1B41-9E08-73F939C7BCCE}" type="parTrans" cxnId="{6EE72D03-DCC6-F245-9D6C-4BBF2CC83343}">
      <dgm:prSet/>
      <dgm:spPr/>
      <dgm:t>
        <a:bodyPr/>
        <a:lstStyle/>
        <a:p>
          <a:endParaRPr lang="en-US"/>
        </a:p>
      </dgm:t>
    </dgm:pt>
    <dgm:pt modelId="{4D985A3F-8BB9-0049-AEB7-A1A32F69DBDC}" type="sibTrans" cxnId="{6EE72D03-DCC6-F245-9D6C-4BBF2CC83343}">
      <dgm:prSet/>
      <dgm:spPr/>
      <dgm:t>
        <a:bodyPr/>
        <a:lstStyle/>
        <a:p>
          <a:endParaRPr lang="en-US"/>
        </a:p>
      </dgm:t>
    </dgm:pt>
    <dgm:pt modelId="{BE23A581-A8E5-6B40-8868-A8BAA7931DF8}">
      <dgm:prSet phldrT="[Text]"/>
      <dgm:spPr>
        <a:ln w="34925">
          <a:gradFill>
            <a:gsLst>
              <a:gs pos="0">
                <a:schemeClr val="accent1">
                  <a:lumMod val="50000"/>
                </a:schemeClr>
              </a:gs>
              <a:gs pos="74000">
                <a:schemeClr val="accent5">
                  <a:lumMod val="40000"/>
                  <a:lumOff val="60000"/>
                </a:schemeClr>
              </a:gs>
              <a:gs pos="83000">
                <a:schemeClr val="accent5">
                  <a:lumMod val="40000"/>
                  <a:lumOff val="60000"/>
                </a:schemeClr>
              </a:gs>
              <a:gs pos="100000">
                <a:schemeClr val="accent1">
                  <a:lumMod val="75000"/>
                </a:schemeClr>
              </a:gs>
            </a:gsLst>
            <a:lin ang="5400000" scaled="1"/>
          </a:gradFill>
        </a:ln>
      </dgm:spPr>
      <dgm:t>
        <a:bodyPr/>
        <a:lstStyle/>
        <a:p>
          <a:r>
            <a:rPr lang="en-US" dirty="0" smtClean="0"/>
            <a:t>District Support</a:t>
          </a:r>
          <a:endParaRPr lang="en-US" dirty="0"/>
        </a:p>
      </dgm:t>
    </dgm:pt>
    <dgm:pt modelId="{55E93B27-6B42-7947-B1E6-4AAAE4C0DCF0}" type="parTrans" cxnId="{F8DF24EF-FB4C-4D44-9843-147EFED3CABB}">
      <dgm:prSet/>
      <dgm:spPr/>
      <dgm:t>
        <a:bodyPr/>
        <a:lstStyle/>
        <a:p>
          <a:endParaRPr lang="en-US"/>
        </a:p>
      </dgm:t>
    </dgm:pt>
    <dgm:pt modelId="{E856F4EC-F5FB-F842-AFFA-BEE7387F7575}" type="sibTrans" cxnId="{F8DF24EF-FB4C-4D44-9843-147EFED3CABB}">
      <dgm:prSet/>
      <dgm:spPr/>
      <dgm:t>
        <a:bodyPr/>
        <a:lstStyle/>
        <a:p>
          <a:endParaRPr lang="en-US"/>
        </a:p>
      </dgm:t>
    </dgm:pt>
    <dgm:pt modelId="{1FF36220-4371-EC44-9E78-7E14DA93EC96}" type="pres">
      <dgm:prSet presAssocID="{B50373FD-C3C7-A143-8A20-293B2CE52AF5}" presName="diagram" presStyleCnt="0">
        <dgm:presLayoutVars>
          <dgm:dir/>
          <dgm:resizeHandles val="exact"/>
        </dgm:presLayoutVars>
      </dgm:prSet>
      <dgm:spPr/>
      <dgm:t>
        <a:bodyPr/>
        <a:lstStyle/>
        <a:p>
          <a:endParaRPr lang="en-US"/>
        </a:p>
      </dgm:t>
    </dgm:pt>
    <dgm:pt modelId="{8BF9DD81-443E-D248-BD62-458DF3598E3E}" type="pres">
      <dgm:prSet presAssocID="{FA1DE59C-CC74-7241-B23D-5EA8A3F108CB}" presName="node" presStyleLbl="node1" presStyleIdx="0" presStyleCnt="11">
        <dgm:presLayoutVars>
          <dgm:bulletEnabled val="1"/>
        </dgm:presLayoutVars>
      </dgm:prSet>
      <dgm:spPr/>
      <dgm:t>
        <a:bodyPr/>
        <a:lstStyle/>
        <a:p>
          <a:endParaRPr lang="en-US"/>
        </a:p>
      </dgm:t>
    </dgm:pt>
    <dgm:pt modelId="{BC966E37-D188-8B46-9104-E13CC75E6C6A}" type="pres">
      <dgm:prSet presAssocID="{B8775E90-562E-7F43-AA22-82A945B3AD3C}" presName="sibTrans" presStyleCnt="0"/>
      <dgm:spPr/>
    </dgm:pt>
    <dgm:pt modelId="{2C4CF12E-70D8-8043-81BB-B3AEBFCD8ADD}" type="pres">
      <dgm:prSet presAssocID="{2032BEC3-3662-1146-9B16-9474105B010A}" presName="node" presStyleLbl="node1" presStyleIdx="1" presStyleCnt="11">
        <dgm:presLayoutVars>
          <dgm:bulletEnabled val="1"/>
        </dgm:presLayoutVars>
      </dgm:prSet>
      <dgm:spPr/>
      <dgm:t>
        <a:bodyPr/>
        <a:lstStyle/>
        <a:p>
          <a:endParaRPr lang="en-US"/>
        </a:p>
      </dgm:t>
    </dgm:pt>
    <dgm:pt modelId="{680447D7-0CA6-5646-A561-4776BA0AA773}" type="pres">
      <dgm:prSet presAssocID="{387F29F7-2C89-044F-B489-938312517874}" presName="sibTrans" presStyleCnt="0"/>
      <dgm:spPr/>
    </dgm:pt>
    <dgm:pt modelId="{30681098-D39C-8F43-A2D5-BDCC848E7B6D}" type="pres">
      <dgm:prSet presAssocID="{DEB41362-BFDF-C546-BAF6-1FC368AEF3EA}" presName="node" presStyleLbl="node1" presStyleIdx="2" presStyleCnt="11">
        <dgm:presLayoutVars>
          <dgm:bulletEnabled val="1"/>
        </dgm:presLayoutVars>
      </dgm:prSet>
      <dgm:spPr/>
      <dgm:t>
        <a:bodyPr/>
        <a:lstStyle/>
        <a:p>
          <a:endParaRPr lang="en-US"/>
        </a:p>
      </dgm:t>
    </dgm:pt>
    <dgm:pt modelId="{76BCB43A-4ED2-D74D-8611-ADC83D23CAC4}" type="pres">
      <dgm:prSet presAssocID="{A368F3BE-2E5E-0B4A-9FE6-C62A341D2A69}" presName="sibTrans" presStyleCnt="0"/>
      <dgm:spPr/>
    </dgm:pt>
    <dgm:pt modelId="{9650A619-A75F-FA48-965E-F0CB0D477CA6}" type="pres">
      <dgm:prSet presAssocID="{B99B0E7E-97F6-8E40-A33A-DF3A1218AAAE}" presName="node" presStyleLbl="node1" presStyleIdx="3" presStyleCnt="11">
        <dgm:presLayoutVars>
          <dgm:bulletEnabled val="1"/>
        </dgm:presLayoutVars>
      </dgm:prSet>
      <dgm:spPr/>
      <dgm:t>
        <a:bodyPr/>
        <a:lstStyle/>
        <a:p>
          <a:endParaRPr lang="en-US"/>
        </a:p>
      </dgm:t>
    </dgm:pt>
    <dgm:pt modelId="{B3FE38E1-CB50-F846-A7AC-624E85C27428}" type="pres">
      <dgm:prSet presAssocID="{5445F826-2D4E-974B-BE60-7E6F9BA17171}" presName="sibTrans" presStyleCnt="0"/>
      <dgm:spPr/>
    </dgm:pt>
    <dgm:pt modelId="{7ECB80D8-EA62-5B4C-8FC9-447380CD8313}" type="pres">
      <dgm:prSet presAssocID="{5B33F493-AF58-2F4E-B84F-A9CFC46A1A1F}" presName="node" presStyleLbl="node1" presStyleIdx="4" presStyleCnt="11">
        <dgm:presLayoutVars>
          <dgm:bulletEnabled val="1"/>
        </dgm:presLayoutVars>
      </dgm:prSet>
      <dgm:spPr/>
      <dgm:t>
        <a:bodyPr/>
        <a:lstStyle/>
        <a:p>
          <a:endParaRPr lang="en-US"/>
        </a:p>
      </dgm:t>
    </dgm:pt>
    <dgm:pt modelId="{48DDFA85-FAD7-7448-943B-91038C3C07FF}" type="pres">
      <dgm:prSet presAssocID="{876C4469-0D8D-854C-8A13-B2D1FC06C372}" presName="sibTrans" presStyleCnt="0"/>
      <dgm:spPr/>
    </dgm:pt>
    <dgm:pt modelId="{4CEE6D92-6793-7A47-AE89-8C23489D3552}" type="pres">
      <dgm:prSet presAssocID="{F9167A35-D351-F542-8B95-4A4A82DD5BBA}" presName="node" presStyleLbl="node1" presStyleIdx="5" presStyleCnt="11">
        <dgm:presLayoutVars>
          <dgm:bulletEnabled val="1"/>
        </dgm:presLayoutVars>
      </dgm:prSet>
      <dgm:spPr/>
      <dgm:t>
        <a:bodyPr/>
        <a:lstStyle/>
        <a:p>
          <a:endParaRPr lang="en-US"/>
        </a:p>
      </dgm:t>
    </dgm:pt>
    <dgm:pt modelId="{CCB2A65D-B604-AA40-9598-B6C30C8E9874}" type="pres">
      <dgm:prSet presAssocID="{8E0954D3-8BC0-974E-BBDE-86BD560CCF84}" presName="sibTrans" presStyleCnt="0"/>
      <dgm:spPr/>
    </dgm:pt>
    <dgm:pt modelId="{985A3C94-CF03-6244-9BB0-0248C66306C0}" type="pres">
      <dgm:prSet presAssocID="{7C457CD5-79D8-0343-BCD6-47EDA44D8EB8}" presName="node" presStyleLbl="node1" presStyleIdx="6" presStyleCnt="11">
        <dgm:presLayoutVars>
          <dgm:bulletEnabled val="1"/>
        </dgm:presLayoutVars>
      </dgm:prSet>
      <dgm:spPr/>
      <dgm:t>
        <a:bodyPr/>
        <a:lstStyle/>
        <a:p>
          <a:endParaRPr lang="en-US"/>
        </a:p>
      </dgm:t>
    </dgm:pt>
    <dgm:pt modelId="{EFA6A1E0-EB62-9D41-AB02-10F520C08ABE}" type="pres">
      <dgm:prSet presAssocID="{5F947BA0-D505-4841-BEDC-317E8572FC89}" presName="sibTrans" presStyleCnt="0"/>
      <dgm:spPr/>
    </dgm:pt>
    <dgm:pt modelId="{04D91BC3-1A45-F54D-BCE6-537027B6EEE4}" type="pres">
      <dgm:prSet presAssocID="{441B71F9-8BEB-E34F-BDDF-5F31B672D7FC}" presName="node" presStyleLbl="node1" presStyleIdx="7" presStyleCnt="11">
        <dgm:presLayoutVars>
          <dgm:bulletEnabled val="1"/>
        </dgm:presLayoutVars>
      </dgm:prSet>
      <dgm:spPr/>
      <dgm:t>
        <a:bodyPr/>
        <a:lstStyle/>
        <a:p>
          <a:endParaRPr lang="en-US"/>
        </a:p>
      </dgm:t>
    </dgm:pt>
    <dgm:pt modelId="{4E580F4B-53EB-604F-B279-B465638B25DF}" type="pres">
      <dgm:prSet presAssocID="{57FE8A0F-4699-5942-AB8D-1CB752206F7D}" presName="sibTrans" presStyleCnt="0"/>
      <dgm:spPr/>
    </dgm:pt>
    <dgm:pt modelId="{727045BA-7A28-BC46-9C79-D18A734F5FBF}" type="pres">
      <dgm:prSet presAssocID="{89E02C2F-3E76-B14A-84DF-44FDBD454F12}" presName="node" presStyleLbl="node1" presStyleIdx="8" presStyleCnt="11">
        <dgm:presLayoutVars>
          <dgm:bulletEnabled val="1"/>
        </dgm:presLayoutVars>
      </dgm:prSet>
      <dgm:spPr/>
      <dgm:t>
        <a:bodyPr/>
        <a:lstStyle/>
        <a:p>
          <a:endParaRPr lang="en-US"/>
        </a:p>
      </dgm:t>
    </dgm:pt>
    <dgm:pt modelId="{A3B0A40F-6DA8-BE4C-ACBE-43B385431606}" type="pres">
      <dgm:prSet presAssocID="{A0FA6CF6-D34E-214E-9DE3-D850EEC61512}" presName="sibTrans" presStyleCnt="0"/>
      <dgm:spPr/>
    </dgm:pt>
    <dgm:pt modelId="{AB9E886B-F8AB-0C4B-8812-C8976B171933}" type="pres">
      <dgm:prSet presAssocID="{02E06D64-D307-1E4F-ABB5-794D0339A63D}" presName="node" presStyleLbl="node1" presStyleIdx="9" presStyleCnt="11">
        <dgm:presLayoutVars>
          <dgm:bulletEnabled val="1"/>
        </dgm:presLayoutVars>
      </dgm:prSet>
      <dgm:spPr/>
      <dgm:t>
        <a:bodyPr/>
        <a:lstStyle/>
        <a:p>
          <a:endParaRPr lang="en-US"/>
        </a:p>
      </dgm:t>
    </dgm:pt>
    <dgm:pt modelId="{7D67C583-86B6-9C40-BC4D-2A86E8BC08E5}" type="pres">
      <dgm:prSet presAssocID="{4D985A3F-8BB9-0049-AEB7-A1A32F69DBDC}" presName="sibTrans" presStyleCnt="0"/>
      <dgm:spPr/>
    </dgm:pt>
    <dgm:pt modelId="{70FC50B8-80BB-574D-9DD9-74B6E1C53C53}" type="pres">
      <dgm:prSet presAssocID="{BE23A581-A8E5-6B40-8868-A8BAA7931DF8}" presName="node" presStyleLbl="node1" presStyleIdx="10" presStyleCnt="11">
        <dgm:presLayoutVars>
          <dgm:bulletEnabled val="1"/>
        </dgm:presLayoutVars>
      </dgm:prSet>
      <dgm:spPr/>
      <dgm:t>
        <a:bodyPr/>
        <a:lstStyle/>
        <a:p>
          <a:endParaRPr lang="en-US"/>
        </a:p>
      </dgm:t>
    </dgm:pt>
  </dgm:ptLst>
  <dgm:cxnLst>
    <dgm:cxn modelId="{2288651A-C851-F24E-AC2D-7C0241A9F86D}" srcId="{B50373FD-C3C7-A143-8A20-293B2CE52AF5}" destId="{DEB41362-BFDF-C546-BAF6-1FC368AEF3EA}" srcOrd="2" destOrd="0" parTransId="{86655DD2-1BF8-444B-9C50-233175396748}" sibTransId="{A368F3BE-2E5E-0B4A-9FE6-C62A341D2A69}"/>
    <dgm:cxn modelId="{F61684E5-003D-1F42-B01D-D83F8B084976}" type="presOf" srcId="{DEB41362-BFDF-C546-BAF6-1FC368AEF3EA}" destId="{30681098-D39C-8F43-A2D5-BDCC848E7B6D}" srcOrd="0" destOrd="0" presId="urn:microsoft.com/office/officeart/2005/8/layout/default"/>
    <dgm:cxn modelId="{5FA4DC18-5DCD-0246-BA2D-FD14728F1BFE}" srcId="{B50373FD-C3C7-A143-8A20-293B2CE52AF5}" destId="{F9167A35-D351-F542-8B95-4A4A82DD5BBA}" srcOrd="5" destOrd="0" parTransId="{605DDD20-CDBE-E54C-A793-4B311C656099}" sibTransId="{8E0954D3-8BC0-974E-BBDE-86BD560CCF84}"/>
    <dgm:cxn modelId="{347492EF-B0B3-4042-9118-0E871EB7E12F}" type="presOf" srcId="{2032BEC3-3662-1146-9B16-9474105B010A}" destId="{2C4CF12E-70D8-8043-81BB-B3AEBFCD8ADD}" srcOrd="0" destOrd="0" presId="urn:microsoft.com/office/officeart/2005/8/layout/default"/>
    <dgm:cxn modelId="{F8DF24EF-FB4C-4D44-9843-147EFED3CABB}" srcId="{B50373FD-C3C7-A143-8A20-293B2CE52AF5}" destId="{BE23A581-A8E5-6B40-8868-A8BAA7931DF8}" srcOrd="10" destOrd="0" parTransId="{55E93B27-6B42-7947-B1E6-4AAAE4C0DCF0}" sibTransId="{E856F4EC-F5FB-F842-AFFA-BEE7387F7575}"/>
    <dgm:cxn modelId="{DF11DA69-AB51-BB45-AA00-20FB80C8B11F}" type="presOf" srcId="{7C457CD5-79D8-0343-BCD6-47EDA44D8EB8}" destId="{985A3C94-CF03-6244-9BB0-0248C66306C0}" srcOrd="0" destOrd="0" presId="urn:microsoft.com/office/officeart/2005/8/layout/default"/>
    <dgm:cxn modelId="{582BDBD9-6405-FB4C-AF4F-EBBED2825EF7}" srcId="{B50373FD-C3C7-A143-8A20-293B2CE52AF5}" destId="{5B33F493-AF58-2F4E-B84F-A9CFC46A1A1F}" srcOrd="4" destOrd="0" parTransId="{CA07FA6C-721D-F64C-A024-53FE23DA0ACC}" sibTransId="{876C4469-0D8D-854C-8A13-B2D1FC06C372}"/>
    <dgm:cxn modelId="{6858AA7E-7133-304A-BE91-478DDC5AC0F8}" type="presOf" srcId="{BE23A581-A8E5-6B40-8868-A8BAA7931DF8}" destId="{70FC50B8-80BB-574D-9DD9-74B6E1C53C53}" srcOrd="0" destOrd="0" presId="urn:microsoft.com/office/officeart/2005/8/layout/default"/>
    <dgm:cxn modelId="{B3427029-B572-4246-9D7D-D1F922C9F163}" type="presOf" srcId="{5B33F493-AF58-2F4E-B84F-A9CFC46A1A1F}" destId="{7ECB80D8-EA62-5B4C-8FC9-447380CD8313}" srcOrd="0" destOrd="0" presId="urn:microsoft.com/office/officeart/2005/8/layout/default"/>
    <dgm:cxn modelId="{FCEC2248-2C3E-544F-8A83-73743D7FC643}" type="presOf" srcId="{B99B0E7E-97F6-8E40-A33A-DF3A1218AAAE}" destId="{9650A619-A75F-FA48-965E-F0CB0D477CA6}" srcOrd="0" destOrd="0" presId="urn:microsoft.com/office/officeart/2005/8/layout/default"/>
    <dgm:cxn modelId="{7F5D8A9C-A12C-6D4B-89C0-F4C139A357C9}" type="presOf" srcId="{02E06D64-D307-1E4F-ABB5-794D0339A63D}" destId="{AB9E886B-F8AB-0C4B-8812-C8976B171933}" srcOrd="0" destOrd="0" presId="urn:microsoft.com/office/officeart/2005/8/layout/default"/>
    <dgm:cxn modelId="{F8720124-86F3-CC4D-B4B1-D295BFD2A505}" srcId="{B50373FD-C3C7-A143-8A20-293B2CE52AF5}" destId="{FA1DE59C-CC74-7241-B23D-5EA8A3F108CB}" srcOrd="0" destOrd="0" parTransId="{22BB808A-68EC-0443-BB8B-404CCEB1E7F4}" sibTransId="{B8775E90-562E-7F43-AA22-82A945B3AD3C}"/>
    <dgm:cxn modelId="{1DEA53BE-3B68-464B-953B-AF4C9F9FEA16}" srcId="{B50373FD-C3C7-A143-8A20-293B2CE52AF5}" destId="{7C457CD5-79D8-0343-BCD6-47EDA44D8EB8}" srcOrd="6" destOrd="0" parTransId="{7EDBA320-F603-1640-A2E8-5B36BA97821C}" sibTransId="{5F947BA0-D505-4841-BEDC-317E8572FC89}"/>
    <dgm:cxn modelId="{7F1E39D5-B098-1F45-8825-30244E3768BE}" type="presOf" srcId="{441B71F9-8BEB-E34F-BDDF-5F31B672D7FC}" destId="{04D91BC3-1A45-F54D-BCE6-537027B6EEE4}" srcOrd="0" destOrd="0" presId="urn:microsoft.com/office/officeart/2005/8/layout/default"/>
    <dgm:cxn modelId="{208E5C31-4D9A-3E48-B5CE-4FD72ADC355B}" type="presOf" srcId="{FA1DE59C-CC74-7241-B23D-5EA8A3F108CB}" destId="{8BF9DD81-443E-D248-BD62-458DF3598E3E}" srcOrd="0" destOrd="0" presId="urn:microsoft.com/office/officeart/2005/8/layout/default"/>
    <dgm:cxn modelId="{67E228BB-9BBF-5C45-AB1C-D6901FC7FD96}" srcId="{B50373FD-C3C7-A143-8A20-293B2CE52AF5}" destId="{2032BEC3-3662-1146-9B16-9474105B010A}" srcOrd="1" destOrd="0" parTransId="{66949AC5-EE5B-594E-96E2-0BD7EB8CCAB8}" sibTransId="{387F29F7-2C89-044F-B489-938312517874}"/>
    <dgm:cxn modelId="{A29C02AE-31E6-9742-9C9F-5D3F09BF9BCA}" type="presOf" srcId="{89E02C2F-3E76-B14A-84DF-44FDBD454F12}" destId="{727045BA-7A28-BC46-9C79-D18A734F5FBF}" srcOrd="0" destOrd="0" presId="urn:microsoft.com/office/officeart/2005/8/layout/default"/>
    <dgm:cxn modelId="{BF78BF3C-956C-E141-ABE2-5019AE445EFB}" srcId="{B50373FD-C3C7-A143-8A20-293B2CE52AF5}" destId="{441B71F9-8BEB-E34F-BDDF-5F31B672D7FC}" srcOrd="7" destOrd="0" parTransId="{61431C46-93DB-A04A-9170-854677BA0C34}" sibTransId="{57FE8A0F-4699-5942-AB8D-1CB752206F7D}"/>
    <dgm:cxn modelId="{24B9F23D-2680-D245-815A-D75B1238161F}" type="presOf" srcId="{B50373FD-C3C7-A143-8A20-293B2CE52AF5}" destId="{1FF36220-4371-EC44-9E78-7E14DA93EC96}" srcOrd="0" destOrd="0" presId="urn:microsoft.com/office/officeart/2005/8/layout/default"/>
    <dgm:cxn modelId="{A99391B9-5508-7044-9F9B-2063741E43E7}" type="presOf" srcId="{F9167A35-D351-F542-8B95-4A4A82DD5BBA}" destId="{4CEE6D92-6793-7A47-AE89-8C23489D3552}" srcOrd="0" destOrd="0" presId="urn:microsoft.com/office/officeart/2005/8/layout/default"/>
    <dgm:cxn modelId="{6D166AFB-7C0C-6743-971E-D0126A56B86F}" srcId="{B50373FD-C3C7-A143-8A20-293B2CE52AF5}" destId="{89E02C2F-3E76-B14A-84DF-44FDBD454F12}" srcOrd="8" destOrd="0" parTransId="{0AF4B373-74D9-B145-BFB1-F50F8BC6066C}" sibTransId="{A0FA6CF6-D34E-214E-9DE3-D850EEC61512}"/>
    <dgm:cxn modelId="{A4A6796F-9965-E74B-89E0-E6B6EE70CE0C}" srcId="{B50373FD-C3C7-A143-8A20-293B2CE52AF5}" destId="{B99B0E7E-97F6-8E40-A33A-DF3A1218AAAE}" srcOrd="3" destOrd="0" parTransId="{0111EE4D-5408-AC40-A8CF-FD3DCDF55733}" sibTransId="{5445F826-2D4E-974B-BE60-7E6F9BA17171}"/>
    <dgm:cxn modelId="{6EE72D03-DCC6-F245-9D6C-4BBF2CC83343}" srcId="{B50373FD-C3C7-A143-8A20-293B2CE52AF5}" destId="{02E06D64-D307-1E4F-ABB5-794D0339A63D}" srcOrd="9" destOrd="0" parTransId="{40AA6371-54C6-1B41-9E08-73F939C7BCCE}" sibTransId="{4D985A3F-8BB9-0049-AEB7-A1A32F69DBDC}"/>
    <dgm:cxn modelId="{A1D0CAC1-86DF-1A45-97C5-6C3F89337FCA}" type="presParOf" srcId="{1FF36220-4371-EC44-9E78-7E14DA93EC96}" destId="{8BF9DD81-443E-D248-BD62-458DF3598E3E}" srcOrd="0" destOrd="0" presId="urn:microsoft.com/office/officeart/2005/8/layout/default"/>
    <dgm:cxn modelId="{BCB1C0BF-C401-984D-BDDC-39150270C10F}" type="presParOf" srcId="{1FF36220-4371-EC44-9E78-7E14DA93EC96}" destId="{BC966E37-D188-8B46-9104-E13CC75E6C6A}" srcOrd="1" destOrd="0" presId="urn:microsoft.com/office/officeart/2005/8/layout/default"/>
    <dgm:cxn modelId="{878B2447-19BF-EE4F-9EDE-EDBCE43DED25}" type="presParOf" srcId="{1FF36220-4371-EC44-9E78-7E14DA93EC96}" destId="{2C4CF12E-70D8-8043-81BB-B3AEBFCD8ADD}" srcOrd="2" destOrd="0" presId="urn:microsoft.com/office/officeart/2005/8/layout/default"/>
    <dgm:cxn modelId="{9539F0C6-2FC3-5745-9D92-7382893C040A}" type="presParOf" srcId="{1FF36220-4371-EC44-9E78-7E14DA93EC96}" destId="{680447D7-0CA6-5646-A561-4776BA0AA773}" srcOrd="3" destOrd="0" presId="urn:microsoft.com/office/officeart/2005/8/layout/default"/>
    <dgm:cxn modelId="{C801031C-E8D8-9D43-B33B-5C0BBE6B02AC}" type="presParOf" srcId="{1FF36220-4371-EC44-9E78-7E14DA93EC96}" destId="{30681098-D39C-8F43-A2D5-BDCC848E7B6D}" srcOrd="4" destOrd="0" presId="urn:microsoft.com/office/officeart/2005/8/layout/default"/>
    <dgm:cxn modelId="{D1261F42-1870-3043-AE9C-9D407FE49A94}" type="presParOf" srcId="{1FF36220-4371-EC44-9E78-7E14DA93EC96}" destId="{76BCB43A-4ED2-D74D-8611-ADC83D23CAC4}" srcOrd="5" destOrd="0" presId="urn:microsoft.com/office/officeart/2005/8/layout/default"/>
    <dgm:cxn modelId="{9EC924E5-B354-3242-B8B4-5DA102F8AD9D}" type="presParOf" srcId="{1FF36220-4371-EC44-9E78-7E14DA93EC96}" destId="{9650A619-A75F-FA48-965E-F0CB0D477CA6}" srcOrd="6" destOrd="0" presId="urn:microsoft.com/office/officeart/2005/8/layout/default"/>
    <dgm:cxn modelId="{D03023E6-632B-AC4B-A999-C51D7A79779D}" type="presParOf" srcId="{1FF36220-4371-EC44-9E78-7E14DA93EC96}" destId="{B3FE38E1-CB50-F846-A7AC-624E85C27428}" srcOrd="7" destOrd="0" presId="urn:microsoft.com/office/officeart/2005/8/layout/default"/>
    <dgm:cxn modelId="{0C5F291F-D0A6-304F-B0CE-827EA023F9C4}" type="presParOf" srcId="{1FF36220-4371-EC44-9E78-7E14DA93EC96}" destId="{7ECB80D8-EA62-5B4C-8FC9-447380CD8313}" srcOrd="8" destOrd="0" presId="urn:microsoft.com/office/officeart/2005/8/layout/default"/>
    <dgm:cxn modelId="{2A5F7835-BD56-FE48-B132-F6C0F8EB7739}" type="presParOf" srcId="{1FF36220-4371-EC44-9E78-7E14DA93EC96}" destId="{48DDFA85-FAD7-7448-943B-91038C3C07FF}" srcOrd="9" destOrd="0" presId="urn:microsoft.com/office/officeart/2005/8/layout/default"/>
    <dgm:cxn modelId="{EEF34504-2610-E54B-9298-07CA1861284E}" type="presParOf" srcId="{1FF36220-4371-EC44-9E78-7E14DA93EC96}" destId="{4CEE6D92-6793-7A47-AE89-8C23489D3552}" srcOrd="10" destOrd="0" presId="urn:microsoft.com/office/officeart/2005/8/layout/default"/>
    <dgm:cxn modelId="{06511A2C-0F70-8545-BECA-2BE65B7C9586}" type="presParOf" srcId="{1FF36220-4371-EC44-9E78-7E14DA93EC96}" destId="{CCB2A65D-B604-AA40-9598-B6C30C8E9874}" srcOrd="11" destOrd="0" presId="urn:microsoft.com/office/officeart/2005/8/layout/default"/>
    <dgm:cxn modelId="{ABC0CED1-00BB-1846-8078-9DB656856BFB}" type="presParOf" srcId="{1FF36220-4371-EC44-9E78-7E14DA93EC96}" destId="{985A3C94-CF03-6244-9BB0-0248C66306C0}" srcOrd="12" destOrd="0" presId="urn:microsoft.com/office/officeart/2005/8/layout/default"/>
    <dgm:cxn modelId="{508147E9-ED5F-B446-8B8E-9F9366012450}" type="presParOf" srcId="{1FF36220-4371-EC44-9E78-7E14DA93EC96}" destId="{EFA6A1E0-EB62-9D41-AB02-10F520C08ABE}" srcOrd="13" destOrd="0" presId="urn:microsoft.com/office/officeart/2005/8/layout/default"/>
    <dgm:cxn modelId="{0A6538E2-06E1-324C-8042-8DDF36F4D2E4}" type="presParOf" srcId="{1FF36220-4371-EC44-9E78-7E14DA93EC96}" destId="{04D91BC3-1A45-F54D-BCE6-537027B6EEE4}" srcOrd="14" destOrd="0" presId="urn:microsoft.com/office/officeart/2005/8/layout/default"/>
    <dgm:cxn modelId="{118D0E86-0D98-9D4E-B7A7-02E7AA7C66CA}" type="presParOf" srcId="{1FF36220-4371-EC44-9E78-7E14DA93EC96}" destId="{4E580F4B-53EB-604F-B279-B465638B25DF}" srcOrd="15" destOrd="0" presId="urn:microsoft.com/office/officeart/2005/8/layout/default"/>
    <dgm:cxn modelId="{43FDDF62-3143-0148-B0F2-2E5212CB18A5}" type="presParOf" srcId="{1FF36220-4371-EC44-9E78-7E14DA93EC96}" destId="{727045BA-7A28-BC46-9C79-D18A734F5FBF}" srcOrd="16" destOrd="0" presId="urn:microsoft.com/office/officeart/2005/8/layout/default"/>
    <dgm:cxn modelId="{5B276C57-1FDD-6749-965F-80942A87F0AC}" type="presParOf" srcId="{1FF36220-4371-EC44-9E78-7E14DA93EC96}" destId="{A3B0A40F-6DA8-BE4C-ACBE-43B385431606}" srcOrd="17" destOrd="0" presId="urn:microsoft.com/office/officeart/2005/8/layout/default"/>
    <dgm:cxn modelId="{8A100757-55C1-634C-90AC-F90FDFB74D0E}" type="presParOf" srcId="{1FF36220-4371-EC44-9E78-7E14DA93EC96}" destId="{AB9E886B-F8AB-0C4B-8812-C8976B171933}" srcOrd="18" destOrd="0" presId="urn:microsoft.com/office/officeart/2005/8/layout/default"/>
    <dgm:cxn modelId="{A9DA3547-F189-7644-AB84-D44F3DC089C0}" type="presParOf" srcId="{1FF36220-4371-EC44-9E78-7E14DA93EC96}" destId="{7D67C583-86B6-9C40-BC4D-2A86E8BC08E5}" srcOrd="19" destOrd="0" presId="urn:microsoft.com/office/officeart/2005/8/layout/default"/>
    <dgm:cxn modelId="{8075C878-5E17-6146-9337-A02AAD92A2C4}" type="presParOf" srcId="{1FF36220-4371-EC44-9E78-7E14DA93EC96}" destId="{70FC50B8-80BB-574D-9DD9-74B6E1C53C53}" srcOrd="2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B50373FD-C3C7-A143-8A20-293B2CE52AF5}" type="doc">
      <dgm:prSet loTypeId="urn:microsoft.com/office/officeart/2005/8/layout/default" loCatId="" qsTypeId="urn:microsoft.com/office/officeart/2005/8/quickstyle/simple4" qsCatId="simple" csTypeId="urn:microsoft.com/office/officeart/2005/8/colors/accent1_1" csCatId="accent1" phldr="1"/>
      <dgm:spPr/>
      <dgm:t>
        <a:bodyPr/>
        <a:lstStyle/>
        <a:p>
          <a:endParaRPr lang="en-US"/>
        </a:p>
      </dgm:t>
    </dgm:pt>
    <dgm:pt modelId="{FA1DE59C-CC74-7241-B23D-5EA8A3F108CB}">
      <dgm:prSet phldrT="[Text]"/>
      <dgm:spPr>
        <a:solidFill>
          <a:srgbClr val="C00000"/>
        </a:solidFill>
        <a:ln w="34925">
          <a:solidFill>
            <a:srgbClr val="C00000"/>
          </a:solidFill>
        </a:ln>
      </dgm:spPr>
      <dgm:t>
        <a:bodyPr/>
        <a:lstStyle/>
        <a:p>
          <a:r>
            <a:rPr lang="en-US" dirty="0" smtClean="0">
              <a:solidFill>
                <a:schemeClr val="bg1"/>
              </a:solidFill>
            </a:rPr>
            <a:t>Promote Priority</a:t>
          </a:r>
          <a:endParaRPr lang="en-US" dirty="0">
            <a:solidFill>
              <a:schemeClr val="bg1"/>
            </a:solidFill>
          </a:endParaRPr>
        </a:p>
      </dgm:t>
    </dgm:pt>
    <dgm:pt modelId="{22BB808A-68EC-0443-BB8B-404CCEB1E7F4}" type="parTrans" cxnId="{F8720124-86F3-CC4D-B4B1-D295BFD2A505}">
      <dgm:prSet/>
      <dgm:spPr/>
      <dgm:t>
        <a:bodyPr/>
        <a:lstStyle/>
        <a:p>
          <a:endParaRPr lang="en-US"/>
        </a:p>
      </dgm:t>
    </dgm:pt>
    <dgm:pt modelId="{B8775E90-562E-7F43-AA22-82A945B3AD3C}" type="sibTrans" cxnId="{F8720124-86F3-CC4D-B4B1-D295BFD2A505}">
      <dgm:prSet/>
      <dgm:spPr/>
      <dgm:t>
        <a:bodyPr/>
        <a:lstStyle/>
        <a:p>
          <a:endParaRPr lang="en-US"/>
        </a:p>
      </dgm:t>
    </dgm:pt>
    <dgm:pt modelId="{C156D574-EE5E-8A47-B3DF-00DFF0417D71}">
      <dgm:prSet phldrT="[Text]"/>
      <dgm:spPr>
        <a:solidFill>
          <a:srgbClr val="FFC000"/>
        </a:solidFill>
        <a:ln w="34925">
          <a:solidFill>
            <a:srgbClr val="FFFF00"/>
          </a:solidFill>
        </a:ln>
      </dgm:spPr>
      <dgm:t>
        <a:bodyPr/>
        <a:lstStyle/>
        <a:p>
          <a:r>
            <a:rPr lang="en-US" dirty="0" smtClean="0">
              <a:solidFill>
                <a:schemeClr val="tx1"/>
              </a:solidFill>
            </a:rPr>
            <a:t>Ensure Effectiveness</a:t>
          </a:r>
          <a:endParaRPr lang="en-US" dirty="0">
            <a:solidFill>
              <a:schemeClr val="tx1"/>
            </a:solidFill>
          </a:endParaRPr>
        </a:p>
      </dgm:t>
    </dgm:pt>
    <dgm:pt modelId="{B6DF9F47-7F0F-7847-A233-BA6E98B71C0A}" type="parTrans" cxnId="{59F80FFF-834C-5449-9E3B-B4A3DF75BD9B}">
      <dgm:prSet/>
      <dgm:spPr/>
      <dgm:t>
        <a:bodyPr/>
        <a:lstStyle/>
        <a:p>
          <a:endParaRPr lang="en-US"/>
        </a:p>
      </dgm:t>
    </dgm:pt>
    <dgm:pt modelId="{8C4833D8-32CC-554D-A503-BA3A7430E619}" type="sibTrans" cxnId="{59F80FFF-834C-5449-9E3B-B4A3DF75BD9B}">
      <dgm:prSet/>
      <dgm:spPr/>
      <dgm:t>
        <a:bodyPr/>
        <a:lstStyle/>
        <a:p>
          <a:endParaRPr lang="en-US"/>
        </a:p>
      </dgm:t>
    </dgm:pt>
    <dgm:pt modelId="{1EA4DC6E-697E-D04D-8687-0AEB16FD0648}">
      <dgm:prSet phldrT="[Text]"/>
      <dgm:spPr>
        <a:solidFill>
          <a:srgbClr val="CCFF99"/>
        </a:solidFill>
        <a:ln w="34925">
          <a:solidFill>
            <a:schemeClr val="accent1"/>
          </a:solidFill>
        </a:ln>
      </dgm:spPr>
      <dgm:t>
        <a:bodyPr/>
        <a:lstStyle/>
        <a:p>
          <a:r>
            <a:rPr lang="en-US" dirty="0" smtClean="0">
              <a:solidFill>
                <a:schemeClr val="tx1"/>
              </a:solidFill>
            </a:rPr>
            <a:t>Increase Efficiency</a:t>
          </a:r>
          <a:endParaRPr lang="en-US" dirty="0">
            <a:solidFill>
              <a:schemeClr val="tx1"/>
            </a:solidFill>
          </a:endParaRPr>
        </a:p>
      </dgm:t>
    </dgm:pt>
    <dgm:pt modelId="{FC9C1EA0-A1DA-8947-AD1F-F66F4ADCC106}" type="parTrans" cxnId="{FAB64342-CC3A-7F4D-B888-D103D6F8F12F}">
      <dgm:prSet/>
      <dgm:spPr/>
      <dgm:t>
        <a:bodyPr/>
        <a:lstStyle/>
        <a:p>
          <a:endParaRPr lang="en-US"/>
        </a:p>
      </dgm:t>
    </dgm:pt>
    <dgm:pt modelId="{F97929F3-1A6A-8C40-898A-C161945A0F15}" type="sibTrans" cxnId="{FAB64342-CC3A-7F4D-B888-D103D6F8F12F}">
      <dgm:prSet/>
      <dgm:spPr/>
      <dgm:t>
        <a:bodyPr/>
        <a:lstStyle/>
        <a:p>
          <a:endParaRPr lang="en-US"/>
        </a:p>
      </dgm:t>
    </dgm:pt>
    <dgm:pt modelId="{6E80BFC3-AF7A-BA45-9F10-342C975E48F8}">
      <dgm:prSet phldrT="[Text]"/>
      <dgm:spPr>
        <a:solidFill>
          <a:srgbClr val="009051"/>
        </a:solidFill>
        <a:ln w="34925">
          <a:solidFill>
            <a:srgbClr val="009193"/>
          </a:solidFill>
        </a:ln>
      </dgm:spPr>
      <dgm:t>
        <a:bodyPr/>
        <a:lstStyle/>
        <a:p>
          <a:r>
            <a:rPr lang="en-US" dirty="0" smtClean="0">
              <a:solidFill>
                <a:schemeClr val="bg1"/>
              </a:solidFill>
            </a:rPr>
            <a:t>Use data for Continuous Regeneration</a:t>
          </a:r>
          <a:endParaRPr lang="en-US" dirty="0">
            <a:solidFill>
              <a:schemeClr val="bg1"/>
            </a:solidFill>
          </a:endParaRPr>
        </a:p>
      </dgm:t>
    </dgm:pt>
    <dgm:pt modelId="{6ABF1FB2-7310-3E43-AE86-A04328E3F8C1}" type="parTrans" cxnId="{3F5711E3-8C31-7A45-A2DC-EE068A90D555}">
      <dgm:prSet/>
      <dgm:spPr/>
      <dgm:t>
        <a:bodyPr/>
        <a:lstStyle/>
        <a:p>
          <a:endParaRPr lang="en-US"/>
        </a:p>
      </dgm:t>
    </dgm:pt>
    <dgm:pt modelId="{B68CD59F-F973-544A-9B4E-503713170B7A}" type="sibTrans" cxnId="{3F5711E3-8C31-7A45-A2DC-EE068A90D555}">
      <dgm:prSet/>
      <dgm:spPr/>
      <dgm:t>
        <a:bodyPr/>
        <a:lstStyle/>
        <a:p>
          <a:endParaRPr lang="en-US"/>
        </a:p>
      </dgm:t>
    </dgm:pt>
    <dgm:pt modelId="{1FF36220-4371-EC44-9E78-7E14DA93EC96}" type="pres">
      <dgm:prSet presAssocID="{B50373FD-C3C7-A143-8A20-293B2CE52AF5}" presName="diagram" presStyleCnt="0">
        <dgm:presLayoutVars>
          <dgm:dir/>
          <dgm:resizeHandles val="exact"/>
        </dgm:presLayoutVars>
      </dgm:prSet>
      <dgm:spPr/>
      <dgm:t>
        <a:bodyPr/>
        <a:lstStyle/>
        <a:p>
          <a:endParaRPr lang="en-US"/>
        </a:p>
      </dgm:t>
    </dgm:pt>
    <dgm:pt modelId="{8BF9DD81-443E-D248-BD62-458DF3598E3E}" type="pres">
      <dgm:prSet presAssocID="{FA1DE59C-CC74-7241-B23D-5EA8A3F108CB}" presName="node" presStyleLbl="node1" presStyleIdx="0" presStyleCnt="4">
        <dgm:presLayoutVars>
          <dgm:bulletEnabled val="1"/>
        </dgm:presLayoutVars>
      </dgm:prSet>
      <dgm:spPr/>
      <dgm:t>
        <a:bodyPr/>
        <a:lstStyle/>
        <a:p>
          <a:endParaRPr lang="en-US"/>
        </a:p>
      </dgm:t>
    </dgm:pt>
    <dgm:pt modelId="{BC966E37-D188-8B46-9104-E13CC75E6C6A}" type="pres">
      <dgm:prSet presAssocID="{B8775E90-562E-7F43-AA22-82A945B3AD3C}" presName="sibTrans" presStyleCnt="0"/>
      <dgm:spPr/>
    </dgm:pt>
    <dgm:pt modelId="{1A79CBCE-095A-6943-B80A-CC17F6DC5E60}" type="pres">
      <dgm:prSet presAssocID="{C156D574-EE5E-8A47-B3DF-00DFF0417D71}" presName="node" presStyleLbl="node1" presStyleIdx="1" presStyleCnt="4">
        <dgm:presLayoutVars>
          <dgm:bulletEnabled val="1"/>
        </dgm:presLayoutVars>
      </dgm:prSet>
      <dgm:spPr/>
      <dgm:t>
        <a:bodyPr/>
        <a:lstStyle/>
        <a:p>
          <a:endParaRPr lang="en-US"/>
        </a:p>
      </dgm:t>
    </dgm:pt>
    <dgm:pt modelId="{26C1F6BD-735E-0A45-BA68-3FAEAA980076}" type="pres">
      <dgm:prSet presAssocID="{8C4833D8-32CC-554D-A503-BA3A7430E619}" presName="sibTrans" presStyleCnt="0"/>
      <dgm:spPr/>
    </dgm:pt>
    <dgm:pt modelId="{8154C07B-AD37-BF40-93DF-85C9407FC03F}" type="pres">
      <dgm:prSet presAssocID="{1EA4DC6E-697E-D04D-8687-0AEB16FD0648}" presName="node" presStyleLbl="node1" presStyleIdx="2" presStyleCnt="4">
        <dgm:presLayoutVars>
          <dgm:bulletEnabled val="1"/>
        </dgm:presLayoutVars>
      </dgm:prSet>
      <dgm:spPr/>
      <dgm:t>
        <a:bodyPr/>
        <a:lstStyle/>
        <a:p>
          <a:endParaRPr lang="en-US"/>
        </a:p>
      </dgm:t>
    </dgm:pt>
    <dgm:pt modelId="{FF96B8C3-17CC-794E-A29E-C7A7FAC6A6AF}" type="pres">
      <dgm:prSet presAssocID="{F97929F3-1A6A-8C40-898A-C161945A0F15}" presName="sibTrans" presStyleCnt="0"/>
      <dgm:spPr/>
    </dgm:pt>
    <dgm:pt modelId="{6C52ACCC-E0B3-434A-B0FB-78EDAD8730F3}" type="pres">
      <dgm:prSet presAssocID="{6E80BFC3-AF7A-BA45-9F10-342C975E48F8}" presName="node" presStyleLbl="node1" presStyleIdx="3" presStyleCnt="4">
        <dgm:presLayoutVars>
          <dgm:bulletEnabled val="1"/>
        </dgm:presLayoutVars>
      </dgm:prSet>
      <dgm:spPr/>
      <dgm:t>
        <a:bodyPr/>
        <a:lstStyle/>
        <a:p>
          <a:endParaRPr lang="en-US"/>
        </a:p>
      </dgm:t>
    </dgm:pt>
  </dgm:ptLst>
  <dgm:cxnLst>
    <dgm:cxn modelId="{ACF9A2C2-FFFE-5D4C-967B-35695B226C02}" type="presOf" srcId="{6E80BFC3-AF7A-BA45-9F10-342C975E48F8}" destId="{6C52ACCC-E0B3-434A-B0FB-78EDAD8730F3}" srcOrd="0" destOrd="0" presId="urn:microsoft.com/office/officeart/2005/8/layout/default"/>
    <dgm:cxn modelId="{F8720124-86F3-CC4D-B4B1-D295BFD2A505}" srcId="{B50373FD-C3C7-A143-8A20-293B2CE52AF5}" destId="{FA1DE59C-CC74-7241-B23D-5EA8A3F108CB}" srcOrd="0" destOrd="0" parTransId="{22BB808A-68EC-0443-BB8B-404CCEB1E7F4}" sibTransId="{B8775E90-562E-7F43-AA22-82A945B3AD3C}"/>
    <dgm:cxn modelId="{5C90B6C3-73D5-1244-9E57-B96E28021F86}" type="presOf" srcId="{1EA4DC6E-697E-D04D-8687-0AEB16FD0648}" destId="{8154C07B-AD37-BF40-93DF-85C9407FC03F}" srcOrd="0" destOrd="0" presId="urn:microsoft.com/office/officeart/2005/8/layout/default"/>
    <dgm:cxn modelId="{38DA979A-A562-5E4E-BDC9-A3FDC5064E39}" type="presOf" srcId="{C156D574-EE5E-8A47-B3DF-00DFF0417D71}" destId="{1A79CBCE-095A-6943-B80A-CC17F6DC5E60}" srcOrd="0" destOrd="0" presId="urn:microsoft.com/office/officeart/2005/8/layout/default"/>
    <dgm:cxn modelId="{E5FB50BF-2B55-4F4A-A6FA-889DCEDBA035}" type="presOf" srcId="{FA1DE59C-CC74-7241-B23D-5EA8A3F108CB}" destId="{8BF9DD81-443E-D248-BD62-458DF3598E3E}" srcOrd="0" destOrd="0" presId="urn:microsoft.com/office/officeart/2005/8/layout/default"/>
    <dgm:cxn modelId="{0070C9EF-A6CE-1845-8713-B5B2701D8A4D}" type="presOf" srcId="{B50373FD-C3C7-A143-8A20-293B2CE52AF5}" destId="{1FF36220-4371-EC44-9E78-7E14DA93EC96}" srcOrd="0" destOrd="0" presId="urn:microsoft.com/office/officeart/2005/8/layout/default"/>
    <dgm:cxn modelId="{59F80FFF-834C-5449-9E3B-B4A3DF75BD9B}" srcId="{B50373FD-C3C7-A143-8A20-293B2CE52AF5}" destId="{C156D574-EE5E-8A47-B3DF-00DFF0417D71}" srcOrd="1" destOrd="0" parTransId="{B6DF9F47-7F0F-7847-A233-BA6E98B71C0A}" sibTransId="{8C4833D8-32CC-554D-A503-BA3A7430E619}"/>
    <dgm:cxn modelId="{FAB64342-CC3A-7F4D-B888-D103D6F8F12F}" srcId="{B50373FD-C3C7-A143-8A20-293B2CE52AF5}" destId="{1EA4DC6E-697E-D04D-8687-0AEB16FD0648}" srcOrd="2" destOrd="0" parTransId="{FC9C1EA0-A1DA-8947-AD1F-F66F4ADCC106}" sibTransId="{F97929F3-1A6A-8C40-898A-C161945A0F15}"/>
    <dgm:cxn modelId="{3F5711E3-8C31-7A45-A2DC-EE068A90D555}" srcId="{B50373FD-C3C7-A143-8A20-293B2CE52AF5}" destId="{6E80BFC3-AF7A-BA45-9F10-342C975E48F8}" srcOrd="3" destOrd="0" parTransId="{6ABF1FB2-7310-3E43-AE86-A04328E3F8C1}" sibTransId="{B68CD59F-F973-544A-9B4E-503713170B7A}"/>
    <dgm:cxn modelId="{5CA8AA3A-47BB-AB41-906E-42D51A948211}" type="presParOf" srcId="{1FF36220-4371-EC44-9E78-7E14DA93EC96}" destId="{8BF9DD81-443E-D248-BD62-458DF3598E3E}" srcOrd="0" destOrd="0" presId="urn:microsoft.com/office/officeart/2005/8/layout/default"/>
    <dgm:cxn modelId="{4A2FBE74-820B-534E-93EB-0AA5361C0AFB}" type="presParOf" srcId="{1FF36220-4371-EC44-9E78-7E14DA93EC96}" destId="{BC966E37-D188-8B46-9104-E13CC75E6C6A}" srcOrd="1" destOrd="0" presId="urn:microsoft.com/office/officeart/2005/8/layout/default"/>
    <dgm:cxn modelId="{1DD10F13-679F-F04C-8DDE-BD9C55C1183C}" type="presParOf" srcId="{1FF36220-4371-EC44-9E78-7E14DA93EC96}" destId="{1A79CBCE-095A-6943-B80A-CC17F6DC5E60}" srcOrd="2" destOrd="0" presId="urn:microsoft.com/office/officeart/2005/8/layout/default"/>
    <dgm:cxn modelId="{74004D86-1EF5-084B-90D0-3CDBE8CF889B}" type="presParOf" srcId="{1FF36220-4371-EC44-9E78-7E14DA93EC96}" destId="{26C1F6BD-735E-0A45-BA68-3FAEAA980076}" srcOrd="3" destOrd="0" presId="urn:microsoft.com/office/officeart/2005/8/layout/default"/>
    <dgm:cxn modelId="{3C54701A-1501-B743-BAF6-CCD13295A757}" type="presParOf" srcId="{1FF36220-4371-EC44-9E78-7E14DA93EC96}" destId="{8154C07B-AD37-BF40-93DF-85C9407FC03F}" srcOrd="4" destOrd="0" presId="urn:microsoft.com/office/officeart/2005/8/layout/default"/>
    <dgm:cxn modelId="{C9088355-DB4C-C94F-B4CD-89A161E8CC1D}" type="presParOf" srcId="{1FF36220-4371-EC44-9E78-7E14DA93EC96}" destId="{FF96B8C3-17CC-794E-A29E-C7A7FAC6A6AF}" srcOrd="5" destOrd="0" presId="urn:microsoft.com/office/officeart/2005/8/layout/default"/>
    <dgm:cxn modelId="{B6AC9DDF-C44E-F342-9410-5173163B4794}" type="presParOf" srcId="{1FF36220-4371-EC44-9E78-7E14DA93EC96}" destId="{6C52ACCC-E0B3-434A-B0FB-78EDAD8730F3}"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B50373FD-C3C7-A143-8A20-293B2CE52AF5}" type="doc">
      <dgm:prSet loTypeId="urn:microsoft.com/office/officeart/2005/8/layout/vList2" loCatId="" qsTypeId="urn:microsoft.com/office/officeart/2005/8/quickstyle/simple4" qsCatId="simple" csTypeId="urn:microsoft.com/office/officeart/2005/8/colors/accent1_1" csCatId="accent1" phldr="1"/>
      <dgm:spPr/>
      <dgm:t>
        <a:bodyPr/>
        <a:lstStyle/>
        <a:p>
          <a:endParaRPr lang="en-US"/>
        </a:p>
      </dgm:t>
    </dgm:pt>
    <dgm:pt modelId="{FA1DE59C-CC74-7241-B23D-5EA8A3F108CB}">
      <dgm:prSet phldrT="[Text]"/>
      <dgm:spPr>
        <a:solidFill>
          <a:schemeClr val="bg1"/>
        </a:solidFill>
        <a:ln w="34925">
          <a:solidFill>
            <a:srgbClr val="FFC000"/>
          </a:solidFill>
        </a:ln>
      </dgm:spPr>
      <dgm:t>
        <a:bodyPr/>
        <a:lstStyle/>
        <a:p>
          <a:r>
            <a:rPr lang="en-US" dirty="0" smtClean="0"/>
            <a:t>Maximize Visibility</a:t>
          </a:r>
        </a:p>
      </dgm:t>
    </dgm:pt>
    <dgm:pt modelId="{22BB808A-68EC-0443-BB8B-404CCEB1E7F4}" type="parTrans" cxnId="{F8720124-86F3-CC4D-B4B1-D295BFD2A505}">
      <dgm:prSet/>
      <dgm:spPr/>
      <dgm:t>
        <a:bodyPr/>
        <a:lstStyle/>
        <a:p>
          <a:endParaRPr lang="en-US"/>
        </a:p>
      </dgm:t>
    </dgm:pt>
    <dgm:pt modelId="{B8775E90-562E-7F43-AA22-82A945B3AD3C}" type="sibTrans" cxnId="{F8720124-86F3-CC4D-B4B1-D295BFD2A505}">
      <dgm:prSet/>
      <dgm:spPr/>
      <dgm:t>
        <a:bodyPr/>
        <a:lstStyle/>
        <a:p>
          <a:endParaRPr lang="en-US"/>
        </a:p>
      </dgm:t>
    </dgm:pt>
    <dgm:pt modelId="{6F598AB5-D604-CB47-8542-3A5DF9A8CE24}">
      <dgm:prSet phldrT="[Text]"/>
      <dgm:spPr>
        <a:ln w="34925">
          <a:solidFill>
            <a:srgbClr val="FFC000"/>
          </a:solidFill>
        </a:ln>
      </dgm:spPr>
      <dgm:t>
        <a:bodyPr/>
        <a:lstStyle/>
        <a:p>
          <a:r>
            <a:rPr lang="en-US" dirty="0" smtClean="0"/>
            <a:t>Get into written policy</a:t>
          </a:r>
          <a:endParaRPr lang="en-US" dirty="0"/>
        </a:p>
      </dgm:t>
    </dgm:pt>
    <dgm:pt modelId="{F5F0591C-32CB-5345-A470-8BF1B76696E2}" type="parTrans" cxnId="{E0DC506D-C05F-D14F-956B-44C4C003BE8E}">
      <dgm:prSet/>
      <dgm:spPr/>
      <dgm:t>
        <a:bodyPr/>
        <a:lstStyle/>
        <a:p>
          <a:endParaRPr lang="en-US"/>
        </a:p>
      </dgm:t>
    </dgm:pt>
    <dgm:pt modelId="{74FE1AA2-16DC-FF49-B6B5-C8C397D14BC2}" type="sibTrans" cxnId="{E0DC506D-C05F-D14F-956B-44C4C003BE8E}">
      <dgm:prSet/>
      <dgm:spPr/>
      <dgm:t>
        <a:bodyPr/>
        <a:lstStyle/>
        <a:p>
          <a:endParaRPr lang="en-US"/>
        </a:p>
      </dgm:t>
    </dgm:pt>
    <dgm:pt modelId="{13F03815-AAB9-FF46-B25E-1EAA6CD6A8B2}">
      <dgm:prSet/>
      <dgm:spPr/>
      <dgm:t>
        <a:bodyPr/>
        <a:lstStyle/>
        <a:p>
          <a:r>
            <a:rPr lang="en-US" dirty="0" smtClean="0"/>
            <a:t>Present data to people with resources</a:t>
          </a:r>
          <a:endParaRPr lang="en-US" dirty="0"/>
        </a:p>
      </dgm:t>
    </dgm:pt>
    <dgm:pt modelId="{2E092667-6844-EA4B-B8AA-BE981D715CAD}" type="parTrans" cxnId="{83A8EB30-2272-4A4E-90A1-BA1492E95CD0}">
      <dgm:prSet/>
      <dgm:spPr/>
      <dgm:t>
        <a:bodyPr/>
        <a:lstStyle/>
        <a:p>
          <a:endParaRPr lang="en-US"/>
        </a:p>
      </dgm:t>
    </dgm:pt>
    <dgm:pt modelId="{35380510-2B45-7E4D-B32E-1FA5B0DC39E6}" type="sibTrans" cxnId="{83A8EB30-2272-4A4E-90A1-BA1492E95CD0}">
      <dgm:prSet/>
      <dgm:spPr/>
      <dgm:t>
        <a:bodyPr/>
        <a:lstStyle/>
        <a:p>
          <a:endParaRPr lang="en-US"/>
        </a:p>
      </dgm:t>
    </dgm:pt>
    <dgm:pt modelId="{E9D4A9BC-3914-3D4D-8D39-7ED77EDD95E1}">
      <dgm:prSet/>
      <dgm:spPr/>
      <dgm:t>
        <a:bodyPr/>
        <a:lstStyle/>
        <a:p>
          <a:r>
            <a:rPr lang="en-US" dirty="0" smtClean="0"/>
            <a:t>Describe effects of abandoning support for the practice</a:t>
          </a:r>
          <a:endParaRPr lang="en-US" dirty="0"/>
        </a:p>
      </dgm:t>
    </dgm:pt>
    <dgm:pt modelId="{147E363F-AD70-D848-85D8-9C2FA2DD38A8}" type="parTrans" cxnId="{E1E8AA73-80C8-8B44-943E-DCDD321C0872}">
      <dgm:prSet/>
      <dgm:spPr/>
      <dgm:t>
        <a:bodyPr/>
        <a:lstStyle/>
        <a:p>
          <a:endParaRPr lang="en-US"/>
        </a:p>
      </dgm:t>
    </dgm:pt>
    <dgm:pt modelId="{4E18F37A-EDCA-AD43-9C41-400B31D93E83}" type="sibTrans" cxnId="{E1E8AA73-80C8-8B44-943E-DCDD321C0872}">
      <dgm:prSet/>
      <dgm:spPr/>
      <dgm:t>
        <a:bodyPr/>
        <a:lstStyle/>
        <a:p>
          <a:endParaRPr lang="en-US"/>
        </a:p>
      </dgm:t>
    </dgm:pt>
    <dgm:pt modelId="{647454E8-41AD-C74F-84D9-055013265386}">
      <dgm:prSet phldrT="[Text]"/>
      <dgm:spPr>
        <a:ln w="34925">
          <a:solidFill>
            <a:srgbClr val="FFC000"/>
          </a:solidFill>
        </a:ln>
      </dgm:spPr>
      <dgm:t>
        <a:bodyPr/>
        <a:lstStyle/>
        <a:p>
          <a:r>
            <a:rPr lang="en-US" dirty="0" smtClean="0"/>
            <a:t>Braid project with other initiatives</a:t>
          </a:r>
          <a:endParaRPr lang="en-US" dirty="0"/>
        </a:p>
      </dgm:t>
    </dgm:pt>
    <dgm:pt modelId="{59B8C0C7-814A-3C4C-BD9E-003518CC3422}" type="parTrans" cxnId="{F45CF534-5561-9F43-8D0A-5E577CA4144C}">
      <dgm:prSet/>
      <dgm:spPr/>
      <dgm:t>
        <a:bodyPr/>
        <a:lstStyle/>
        <a:p>
          <a:endParaRPr lang="en-US"/>
        </a:p>
      </dgm:t>
    </dgm:pt>
    <dgm:pt modelId="{35FE249A-D394-BD41-ACAA-142119382287}" type="sibTrans" cxnId="{F45CF534-5561-9F43-8D0A-5E577CA4144C}">
      <dgm:prSet/>
      <dgm:spPr/>
      <dgm:t>
        <a:bodyPr/>
        <a:lstStyle/>
        <a:p>
          <a:endParaRPr lang="en-US"/>
        </a:p>
      </dgm:t>
    </dgm:pt>
    <dgm:pt modelId="{1A9EE83A-D471-5F4F-8EDB-C09CC86F3876}">
      <dgm:prSet/>
      <dgm:spPr/>
      <dgm:t>
        <a:bodyPr/>
        <a:lstStyle/>
        <a:p>
          <a:r>
            <a:rPr lang="en-US" dirty="0" smtClean="0"/>
            <a:t>Show how practice can lead to outcomes of new initiatives</a:t>
          </a:r>
        </a:p>
        <a:p>
          <a:endParaRPr lang="en-US" dirty="0" smtClean="0"/>
        </a:p>
        <a:p>
          <a:endParaRPr lang="en-US" dirty="0"/>
        </a:p>
      </dgm:t>
    </dgm:pt>
    <dgm:pt modelId="{C33D33F9-9A0D-044E-9194-626FE971B319}" type="parTrans" cxnId="{D8C6AF7D-47C3-C44E-BA78-02B472C8F093}">
      <dgm:prSet/>
      <dgm:spPr/>
      <dgm:t>
        <a:bodyPr/>
        <a:lstStyle/>
        <a:p>
          <a:endParaRPr lang="en-US"/>
        </a:p>
      </dgm:t>
    </dgm:pt>
    <dgm:pt modelId="{DE253DF8-7C7D-8244-9065-ECCBB70F3DF6}" type="sibTrans" cxnId="{D8C6AF7D-47C3-C44E-BA78-02B472C8F093}">
      <dgm:prSet/>
      <dgm:spPr/>
      <dgm:t>
        <a:bodyPr/>
        <a:lstStyle/>
        <a:p>
          <a:endParaRPr lang="en-US"/>
        </a:p>
      </dgm:t>
    </dgm:pt>
    <dgm:pt modelId="{9A175F38-57E3-924A-A724-BA64E27EE61B}" type="pres">
      <dgm:prSet presAssocID="{B50373FD-C3C7-A143-8A20-293B2CE52AF5}" presName="linear" presStyleCnt="0">
        <dgm:presLayoutVars>
          <dgm:animLvl val="lvl"/>
          <dgm:resizeHandles val="exact"/>
        </dgm:presLayoutVars>
      </dgm:prSet>
      <dgm:spPr/>
      <dgm:t>
        <a:bodyPr/>
        <a:lstStyle/>
        <a:p>
          <a:endParaRPr lang="en-US"/>
        </a:p>
      </dgm:t>
    </dgm:pt>
    <dgm:pt modelId="{5BC63364-55A1-1C47-84AB-DA0E437B4594}" type="pres">
      <dgm:prSet presAssocID="{FA1DE59C-CC74-7241-B23D-5EA8A3F108CB}" presName="parentText" presStyleLbl="node1" presStyleIdx="0" presStyleCnt="3">
        <dgm:presLayoutVars>
          <dgm:chMax val="0"/>
          <dgm:bulletEnabled val="1"/>
        </dgm:presLayoutVars>
      </dgm:prSet>
      <dgm:spPr/>
      <dgm:t>
        <a:bodyPr/>
        <a:lstStyle/>
        <a:p>
          <a:endParaRPr lang="en-US"/>
        </a:p>
      </dgm:t>
    </dgm:pt>
    <dgm:pt modelId="{4AE9922A-F3C0-C042-91B1-20B0936595A9}" type="pres">
      <dgm:prSet presAssocID="{FA1DE59C-CC74-7241-B23D-5EA8A3F108CB}" presName="childText" presStyleLbl="revTx" presStyleIdx="0" presStyleCnt="2">
        <dgm:presLayoutVars>
          <dgm:bulletEnabled val="1"/>
        </dgm:presLayoutVars>
      </dgm:prSet>
      <dgm:spPr/>
      <dgm:t>
        <a:bodyPr/>
        <a:lstStyle/>
        <a:p>
          <a:endParaRPr lang="en-US"/>
        </a:p>
      </dgm:t>
    </dgm:pt>
    <dgm:pt modelId="{10D16CFA-6FFC-C943-B7CE-6400C5E2CE04}" type="pres">
      <dgm:prSet presAssocID="{6F598AB5-D604-CB47-8542-3A5DF9A8CE24}" presName="parentText" presStyleLbl="node1" presStyleIdx="1" presStyleCnt="3">
        <dgm:presLayoutVars>
          <dgm:chMax val="0"/>
          <dgm:bulletEnabled val="1"/>
        </dgm:presLayoutVars>
      </dgm:prSet>
      <dgm:spPr/>
      <dgm:t>
        <a:bodyPr/>
        <a:lstStyle/>
        <a:p>
          <a:endParaRPr lang="en-US"/>
        </a:p>
      </dgm:t>
    </dgm:pt>
    <dgm:pt modelId="{5C14918B-DA1C-8A45-9EF9-E50C5AC1B379}" type="pres">
      <dgm:prSet presAssocID="{74FE1AA2-16DC-FF49-B6B5-C8C397D14BC2}" presName="spacer" presStyleCnt="0"/>
      <dgm:spPr/>
    </dgm:pt>
    <dgm:pt modelId="{D6198C4E-DA80-DD4E-AC76-CEB1FE10E22A}" type="pres">
      <dgm:prSet presAssocID="{647454E8-41AD-C74F-84D9-055013265386}" presName="parentText" presStyleLbl="node1" presStyleIdx="2" presStyleCnt="3">
        <dgm:presLayoutVars>
          <dgm:chMax val="0"/>
          <dgm:bulletEnabled val="1"/>
        </dgm:presLayoutVars>
      </dgm:prSet>
      <dgm:spPr/>
      <dgm:t>
        <a:bodyPr/>
        <a:lstStyle/>
        <a:p>
          <a:endParaRPr lang="en-US"/>
        </a:p>
      </dgm:t>
    </dgm:pt>
    <dgm:pt modelId="{8C5C3C74-589C-DC40-BA48-A51A511D8EF0}" type="pres">
      <dgm:prSet presAssocID="{647454E8-41AD-C74F-84D9-055013265386}" presName="childText" presStyleLbl="revTx" presStyleIdx="1" presStyleCnt="2">
        <dgm:presLayoutVars>
          <dgm:bulletEnabled val="1"/>
        </dgm:presLayoutVars>
      </dgm:prSet>
      <dgm:spPr/>
      <dgm:t>
        <a:bodyPr/>
        <a:lstStyle/>
        <a:p>
          <a:endParaRPr lang="en-US"/>
        </a:p>
      </dgm:t>
    </dgm:pt>
  </dgm:ptLst>
  <dgm:cxnLst>
    <dgm:cxn modelId="{5DB0EABD-A5D9-1146-9A71-F747F98CF8F5}" type="presOf" srcId="{6F598AB5-D604-CB47-8542-3A5DF9A8CE24}" destId="{10D16CFA-6FFC-C943-B7CE-6400C5E2CE04}" srcOrd="0" destOrd="0" presId="urn:microsoft.com/office/officeart/2005/8/layout/vList2"/>
    <dgm:cxn modelId="{E0DC506D-C05F-D14F-956B-44C4C003BE8E}" srcId="{B50373FD-C3C7-A143-8A20-293B2CE52AF5}" destId="{6F598AB5-D604-CB47-8542-3A5DF9A8CE24}" srcOrd="1" destOrd="0" parTransId="{F5F0591C-32CB-5345-A470-8BF1B76696E2}" sibTransId="{74FE1AA2-16DC-FF49-B6B5-C8C397D14BC2}"/>
    <dgm:cxn modelId="{D75EDE93-970B-6949-8DF0-C4316D480E0C}" type="presOf" srcId="{647454E8-41AD-C74F-84D9-055013265386}" destId="{D6198C4E-DA80-DD4E-AC76-CEB1FE10E22A}" srcOrd="0" destOrd="0" presId="urn:microsoft.com/office/officeart/2005/8/layout/vList2"/>
    <dgm:cxn modelId="{F45CF534-5561-9F43-8D0A-5E577CA4144C}" srcId="{B50373FD-C3C7-A143-8A20-293B2CE52AF5}" destId="{647454E8-41AD-C74F-84D9-055013265386}" srcOrd="2" destOrd="0" parTransId="{59B8C0C7-814A-3C4C-BD9E-003518CC3422}" sibTransId="{35FE249A-D394-BD41-ACAA-142119382287}"/>
    <dgm:cxn modelId="{83A8EB30-2272-4A4E-90A1-BA1492E95CD0}" srcId="{FA1DE59C-CC74-7241-B23D-5EA8A3F108CB}" destId="{13F03815-AAB9-FF46-B25E-1EAA6CD6A8B2}" srcOrd="0" destOrd="0" parTransId="{2E092667-6844-EA4B-B8AA-BE981D715CAD}" sibTransId="{35380510-2B45-7E4D-B32E-1FA5B0DC39E6}"/>
    <dgm:cxn modelId="{F8720124-86F3-CC4D-B4B1-D295BFD2A505}" srcId="{B50373FD-C3C7-A143-8A20-293B2CE52AF5}" destId="{FA1DE59C-CC74-7241-B23D-5EA8A3F108CB}" srcOrd="0" destOrd="0" parTransId="{22BB808A-68EC-0443-BB8B-404CCEB1E7F4}" sibTransId="{B8775E90-562E-7F43-AA22-82A945B3AD3C}"/>
    <dgm:cxn modelId="{3AD666D9-350D-F540-8E95-DEEC80E6CE01}" type="presOf" srcId="{13F03815-AAB9-FF46-B25E-1EAA6CD6A8B2}" destId="{4AE9922A-F3C0-C042-91B1-20B0936595A9}" srcOrd="0" destOrd="0" presId="urn:microsoft.com/office/officeart/2005/8/layout/vList2"/>
    <dgm:cxn modelId="{1CCF82B4-CCC9-4F49-9296-0B0DA2505AF2}" type="presOf" srcId="{1A9EE83A-D471-5F4F-8EDB-C09CC86F3876}" destId="{8C5C3C74-589C-DC40-BA48-A51A511D8EF0}" srcOrd="0" destOrd="0" presId="urn:microsoft.com/office/officeart/2005/8/layout/vList2"/>
    <dgm:cxn modelId="{D8C6AF7D-47C3-C44E-BA78-02B472C8F093}" srcId="{647454E8-41AD-C74F-84D9-055013265386}" destId="{1A9EE83A-D471-5F4F-8EDB-C09CC86F3876}" srcOrd="0" destOrd="0" parTransId="{C33D33F9-9A0D-044E-9194-626FE971B319}" sibTransId="{DE253DF8-7C7D-8244-9065-ECCBB70F3DF6}"/>
    <dgm:cxn modelId="{E1E8AA73-80C8-8B44-943E-DCDD321C0872}" srcId="{FA1DE59C-CC74-7241-B23D-5EA8A3F108CB}" destId="{E9D4A9BC-3914-3D4D-8D39-7ED77EDD95E1}" srcOrd="1" destOrd="0" parTransId="{147E363F-AD70-D848-85D8-9C2FA2DD38A8}" sibTransId="{4E18F37A-EDCA-AD43-9C41-400B31D93E83}"/>
    <dgm:cxn modelId="{839B6769-ECC1-FB41-AA89-75A4A980617B}" type="presOf" srcId="{FA1DE59C-CC74-7241-B23D-5EA8A3F108CB}" destId="{5BC63364-55A1-1C47-84AB-DA0E437B4594}" srcOrd="0" destOrd="0" presId="urn:microsoft.com/office/officeart/2005/8/layout/vList2"/>
    <dgm:cxn modelId="{2BB36BB9-62F9-4C44-9B09-90D626C80984}" type="presOf" srcId="{E9D4A9BC-3914-3D4D-8D39-7ED77EDD95E1}" destId="{4AE9922A-F3C0-C042-91B1-20B0936595A9}" srcOrd="0" destOrd="1" presId="urn:microsoft.com/office/officeart/2005/8/layout/vList2"/>
    <dgm:cxn modelId="{5925ACF2-E07A-9C4B-8880-7BBA05474F70}" type="presOf" srcId="{B50373FD-C3C7-A143-8A20-293B2CE52AF5}" destId="{9A175F38-57E3-924A-A724-BA64E27EE61B}" srcOrd="0" destOrd="0" presId="urn:microsoft.com/office/officeart/2005/8/layout/vList2"/>
    <dgm:cxn modelId="{2B24454A-3413-3643-A6BA-02A41A105B6E}" type="presParOf" srcId="{9A175F38-57E3-924A-A724-BA64E27EE61B}" destId="{5BC63364-55A1-1C47-84AB-DA0E437B4594}" srcOrd="0" destOrd="0" presId="urn:microsoft.com/office/officeart/2005/8/layout/vList2"/>
    <dgm:cxn modelId="{885CFD9C-2F7A-CD40-8A40-6E4749808836}" type="presParOf" srcId="{9A175F38-57E3-924A-A724-BA64E27EE61B}" destId="{4AE9922A-F3C0-C042-91B1-20B0936595A9}" srcOrd="1" destOrd="0" presId="urn:microsoft.com/office/officeart/2005/8/layout/vList2"/>
    <dgm:cxn modelId="{7C4AC75B-D463-1D47-9B6C-7A52EDCD2020}" type="presParOf" srcId="{9A175F38-57E3-924A-A724-BA64E27EE61B}" destId="{10D16CFA-6FFC-C943-B7CE-6400C5E2CE04}" srcOrd="2" destOrd="0" presId="urn:microsoft.com/office/officeart/2005/8/layout/vList2"/>
    <dgm:cxn modelId="{1F780B61-852D-7A41-9BE0-08CD8B2C522B}" type="presParOf" srcId="{9A175F38-57E3-924A-A724-BA64E27EE61B}" destId="{5C14918B-DA1C-8A45-9EF9-E50C5AC1B379}" srcOrd="3" destOrd="0" presId="urn:microsoft.com/office/officeart/2005/8/layout/vList2"/>
    <dgm:cxn modelId="{9146F159-A200-4845-8648-A735BB23C1EB}" type="presParOf" srcId="{9A175F38-57E3-924A-A724-BA64E27EE61B}" destId="{D6198C4E-DA80-DD4E-AC76-CEB1FE10E22A}" srcOrd="4" destOrd="0" presId="urn:microsoft.com/office/officeart/2005/8/layout/vList2"/>
    <dgm:cxn modelId="{E152B073-6CA5-134D-AA85-5BAD2CDFD741}" type="presParOf" srcId="{9A175F38-57E3-924A-A724-BA64E27EE61B}" destId="{8C5C3C74-589C-DC40-BA48-A51A511D8EF0}"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B50373FD-C3C7-A143-8A20-293B2CE52AF5}" type="doc">
      <dgm:prSet loTypeId="urn:microsoft.com/office/officeart/2005/8/layout/vList2" loCatId="" qsTypeId="urn:microsoft.com/office/officeart/2005/8/quickstyle/simple1" qsCatId="simple" csTypeId="urn:microsoft.com/office/officeart/2005/8/colors/accent1_1" csCatId="accent1" phldr="1"/>
      <dgm:spPr/>
      <dgm:t>
        <a:bodyPr/>
        <a:lstStyle/>
        <a:p>
          <a:endParaRPr lang="en-US"/>
        </a:p>
      </dgm:t>
    </dgm:pt>
    <dgm:pt modelId="{97AA8F87-22C1-D74B-BE18-AD9D7E51F036}">
      <dgm:prSet custT="1"/>
      <dgm:spPr/>
      <dgm:t>
        <a:bodyPr/>
        <a:lstStyle/>
        <a:p>
          <a:r>
            <a:rPr lang="en-US" sz="2400" dirty="0" smtClean="0">
              <a:solidFill>
                <a:srgbClr val="00B050"/>
              </a:solidFill>
            </a:rPr>
            <a:t>Keep</a:t>
          </a:r>
          <a:r>
            <a:rPr lang="en-US" sz="2400" baseline="0" dirty="0" smtClean="0">
              <a:solidFill>
                <a:srgbClr val="00B050"/>
              </a:solidFill>
            </a:rPr>
            <a:t> the practices fresh!</a:t>
          </a:r>
          <a:r>
            <a:rPr lang="en-US" sz="2400" dirty="0" smtClean="0">
              <a:solidFill>
                <a:srgbClr val="00B050"/>
              </a:solidFill>
            </a:rPr>
            <a:t> </a:t>
          </a:r>
          <a:endParaRPr lang="en-US" sz="2400" dirty="0"/>
        </a:p>
      </dgm:t>
    </dgm:pt>
    <dgm:pt modelId="{1ED9A303-E60C-8A4E-BCD4-AC719835E883}" type="parTrans" cxnId="{C0577F2D-5C4C-F746-ADC9-D07B4AC0DCE4}">
      <dgm:prSet/>
      <dgm:spPr/>
      <dgm:t>
        <a:bodyPr/>
        <a:lstStyle/>
        <a:p>
          <a:endParaRPr lang="en-US"/>
        </a:p>
      </dgm:t>
    </dgm:pt>
    <dgm:pt modelId="{33E2269B-7A9C-7E44-BE29-AD456DB8C62C}" type="sibTrans" cxnId="{C0577F2D-5C4C-F746-ADC9-D07B4AC0DCE4}">
      <dgm:prSet/>
      <dgm:spPr/>
      <dgm:t>
        <a:bodyPr/>
        <a:lstStyle/>
        <a:p>
          <a:endParaRPr lang="en-US"/>
        </a:p>
      </dgm:t>
    </dgm:pt>
    <dgm:pt modelId="{71B1703F-EB65-6F44-A2D9-6CAF8B471E76}">
      <dgm:prSet custT="1"/>
      <dgm:spPr/>
      <dgm:t>
        <a:bodyPr/>
        <a:lstStyle/>
        <a:p>
          <a:r>
            <a:rPr lang="en-US" sz="2000" dirty="0" smtClean="0"/>
            <a:t>Especially</a:t>
          </a:r>
          <a:r>
            <a:rPr lang="en-US" sz="2000" baseline="0" dirty="0" smtClean="0"/>
            <a:t> the acknowledgement system</a:t>
          </a:r>
          <a:endParaRPr lang="en-US" sz="2000" dirty="0" smtClean="0"/>
        </a:p>
      </dgm:t>
    </dgm:pt>
    <dgm:pt modelId="{06570761-C93B-8E4F-844D-1CCE16A322AC}" type="parTrans" cxnId="{C37DE86F-2419-A847-959B-3600AC6EF0EC}">
      <dgm:prSet/>
      <dgm:spPr/>
      <dgm:t>
        <a:bodyPr/>
        <a:lstStyle/>
        <a:p>
          <a:endParaRPr lang="en-US"/>
        </a:p>
      </dgm:t>
    </dgm:pt>
    <dgm:pt modelId="{411B3E3C-38AD-4247-95F0-1903A714FD18}" type="sibTrans" cxnId="{C37DE86F-2419-A847-959B-3600AC6EF0EC}">
      <dgm:prSet/>
      <dgm:spPr/>
      <dgm:t>
        <a:bodyPr/>
        <a:lstStyle/>
        <a:p>
          <a:endParaRPr lang="en-US"/>
        </a:p>
      </dgm:t>
    </dgm:pt>
    <dgm:pt modelId="{300D1754-086C-A04D-9FC5-699E801A9FE4}">
      <dgm:prSet custT="1"/>
      <dgm:spPr/>
      <dgm:t>
        <a:bodyPr/>
        <a:lstStyle/>
        <a:p>
          <a:r>
            <a:rPr lang="en-US" sz="2000" dirty="0" smtClean="0"/>
            <a:t>Learn tips from others</a:t>
          </a:r>
        </a:p>
      </dgm:t>
    </dgm:pt>
    <dgm:pt modelId="{595044AB-F2B5-B744-B3FF-70CC7147DEF4}" type="sibTrans" cxnId="{AEBFD600-D6A5-A346-B926-6D92B88FE591}">
      <dgm:prSet/>
      <dgm:spPr/>
      <dgm:t>
        <a:bodyPr/>
        <a:lstStyle/>
        <a:p>
          <a:endParaRPr lang="en-US"/>
        </a:p>
      </dgm:t>
    </dgm:pt>
    <dgm:pt modelId="{1F98A0D2-922B-A04D-88F2-3ACE18E4994A}" type="parTrans" cxnId="{AEBFD600-D6A5-A346-B926-6D92B88FE591}">
      <dgm:prSet/>
      <dgm:spPr/>
      <dgm:t>
        <a:bodyPr/>
        <a:lstStyle/>
        <a:p>
          <a:endParaRPr lang="en-US"/>
        </a:p>
      </dgm:t>
    </dgm:pt>
    <dgm:pt modelId="{E6D61885-BA54-8542-BFFA-17A57A9B3364}">
      <dgm:prSet custT="1"/>
      <dgm:spPr/>
      <dgm:t>
        <a:bodyPr/>
        <a:lstStyle/>
        <a:p>
          <a:r>
            <a:rPr lang="en-US" sz="2000" dirty="0" smtClean="0"/>
            <a:t>Other Schools in District / Conferences</a:t>
          </a:r>
        </a:p>
      </dgm:t>
    </dgm:pt>
    <dgm:pt modelId="{BD82F307-7846-2F43-9C63-BAEF06249B9C}" type="sibTrans" cxnId="{49D70D57-FC83-8A4A-B54B-606C898C4CE9}">
      <dgm:prSet/>
      <dgm:spPr/>
      <dgm:t>
        <a:bodyPr/>
        <a:lstStyle/>
        <a:p>
          <a:endParaRPr lang="en-US"/>
        </a:p>
      </dgm:t>
    </dgm:pt>
    <dgm:pt modelId="{EE7F71F8-14BA-E24E-9F80-03A5D1BDEA81}" type="parTrans" cxnId="{49D70D57-FC83-8A4A-B54B-606C898C4CE9}">
      <dgm:prSet/>
      <dgm:spPr/>
      <dgm:t>
        <a:bodyPr/>
        <a:lstStyle/>
        <a:p>
          <a:endParaRPr lang="en-US"/>
        </a:p>
      </dgm:t>
    </dgm:pt>
    <dgm:pt modelId="{CFF04032-1C99-B84F-A05C-019F3FB905B8}">
      <dgm:prSet custT="1"/>
      <dgm:spPr/>
      <dgm:t>
        <a:bodyPr/>
        <a:lstStyle/>
        <a:p>
          <a:r>
            <a:rPr lang="en-US" sz="2000" dirty="0" smtClean="0"/>
            <a:t>Websites from other places (e.g., </a:t>
          </a:r>
          <a:r>
            <a:rPr lang="en-US" sz="2000" dirty="0" err="1" smtClean="0">
              <a:hlinkClick xmlns:r="http://schemas.openxmlformats.org/officeDocument/2006/relationships" r:id="rId1"/>
            </a:rPr>
            <a:t>pbismaryland.org</a:t>
          </a:r>
          <a:r>
            <a:rPr lang="en-US" sz="2000" dirty="0" smtClean="0"/>
            <a:t>)</a:t>
          </a:r>
        </a:p>
      </dgm:t>
    </dgm:pt>
    <dgm:pt modelId="{F435DDE4-F8A5-D14C-85EB-E600EFE7ECE5}" type="parTrans" cxnId="{9F409789-F3D2-4F47-AC30-5B9A84CDB3A5}">
      <dgm:prSet/>
      <dgm:spPr/>
      <dgm:t>
        <a:bodyPr/>
        <a:lstStyle/>
        <a:p>
          <a:endParaRPr lang="en-US"/>
        </a:p>
      </dgm:t>
    </dgm:pt>
    <dgm:pt modelId="{D586B0BF-0BEF-F246-AD95-3697A32A6095}" type="sibTrans" cxnId="{9F409789-F3D2-4F47-AC30-5B9A84CDB3A5}">
      <dgm:prSet/>
      <dgm:spPr/>
      <dgm:t>
        <a:bodyPr/>
        <a:lstStyle/>
        <a:p>
          <a:endParaRPr lang="en-US"/>
        </a:p>
      </dgm:t>
    </dgm:pt>
    <dgm:pt modelId="{8CE26524-7DCE-D64F-A880-5CE957533033}">
      <dgm:prSet custT="1"/>
      <dgm:spPr/>
      <dgm:t>
        <a:bodyPr/>
        <a:lstStyle/>
        <a:p>
          <a:r>
            <a:rPr lang="en-US" sz="2000" dirty="0" smtClean="0"/>
            <a:t>Share your struggles with others (e.g., District team support?)</a:t>
          </a:r>
        </a:p>
      </dgm:t>
    </dgm:pt>
    <dgm:pt modelId="{022FFAD8-BAA9-614C-ABA1-63768B3B9516}" type="parTrans" cxnId="{F1AAADAD-42EF-634B-8DAB-C168102E5EE2}">
      <dgm:prSet/>
      <dgm:spPr/>
      <dgm:t>
        <a:bodyPr/>
        <a:lstStyle/>
        <a:p>
          <a:endParaRPr lang="en-US"/>
        </a:p>
      </dgm:t>
    </dgm:pt>
    <dgm:pt modelId="{87B8A7A8-F20F-5443-A3DE-FC94D73FD812}" type="sibTrans" cxnId="{F1AAADAD-42EF-634B-8DAB-C168102E5EE2}">
      <dgm:prSet/>
      <dgm:spPr/>
      <dgm:t>
        <a:bodyPr/>
        <a:lstStyle/>
        <a:p>
          <a:endParaRPr lang="en-US"/>
        </a:p>
      </dgm:t>
    </dgm:pt>
    <dgm:pt modelId="{1B5344F9-8B90-164D-9D8A-2B8A4D09B712}">
      <dgm:prSet custT="1"/>
      <dgm:spPr/>
      <dgm:t>
        <a:bodyPr/>
        <a:lstStyle/>
        <a:p>
          <a:r>
            <a:rPr lang="en-US" sz="2000" dirty="0" smtClean="0"/>
            <a:t>Other teachers and staff, parents</a:t>
          </a:r>
        </a:p>
      </dgm:t>
    </dgm:pt>
    <dgm:pt modelId="{5EC356EA-F74B-CF4A-B563-043C68E0893B}" type="parTrans" cxnId="{95C751D8-FAA9-CE4B-BBE6-15062DD69D48}">
      <dgm:prSet/>
      <dgm:spPr/>
      <dgm:t>
        <a:bodyPr/>
        <a:lstStyle/>
        <a:p>
          <a:endParaRPr lang="en-US"/>
        </a:p>
      </dgm:t>
    </dgm:pt>
    <dgm:pt modelId="{B50071E8-0469-4241-87FC-5411B63AC82C}" type="sibTrans" cxnId="{95C751D8-FAA9-CE4B-BBE6-15062DD69D48}">
      <dgm:prSet/>
      <dgm:spPr/>
      <dgm:t>
        <a:bodyPr/>
        <a:lstStyle/>
        <a:p>
          <a:endParaRPr lang="en-US"/>
        </a:p>
      </dgm:t>
    </dgm:pt>
    <dgm:pt modelId="{1FA7B9C7-2752-2247-B21B-05B63BEB334B}">
      <dgm:prSet custT="1"/>
      <dgm:spPr/>
      <dgm:t>
        <a:bodyPr/>
        <a:lstStyle/>
        <a:p>
          <a:r>
            <a:rPr lang="en-US" sz="2400" dirty="0" smtClean="0">
              <a:solidFill>
                <a:srgbClr val="00B050"/>
              </a:solidFill>
            </a:rPr>
            <a:t>Celebrate successes of PBIS efforts!</a:t>
          </a:r>
        </a:p>
      </dgm:t>
    </dgm:pt>
    <dgm:pt modelId="{F6360B3E-CB99-C048-8065-801077DA6E5D}" type="parTrans" cxnId="{27B12EB0-8995-7941-AE7E-7CAD99F787FD}">
      <dgm:prSet/>
      <dgm:spPr/>
      <dgm:t>
        <a:bodyPr/>
        <a:lstStyle/>
        <a:p>
          <a:endParaRPr lang="en-US"/>
        </a:p>
      </dgm:t>
    </dgm:pt>
    <dgm:pt modelId="{79BCF881-A15F-5049-9149-21D6C170AF4C}" type="sibTrans" cxnId="{27B12EB0-8995-7941-AE7E-7CAD99F787FD}">
      <dgm:prSet/>
      <dgm:spPr/>
      <dgm:t>
        <a:bodyPr/>
        <a:lstStyle/>
        <a:p>
          <a:endParaRPr lang="en-US"/>
        </a:p>
      </dgm:t>
    </dgm:pt>
    <dgm:pt modelId="{A9D619D3-7337-384C-BD41-B500004A475B}">
      <dgm:prSet custT="1"/>
      <dgm:spPr/>
      <dgm:t>
        <a:bodyPr/>
        <a:lstStyle/>
        <a:p>
          <a:r>
            <a:rPr lang="en-US" sz="2400" dirty="0" smtClean="0">
              <a:solidFill>
                <a:srgbClr val="00B050"/>
              </a:solidFill>
            </a:rPr>
            <a:t>Bring data to every team meeting to guide action planning!</a:t>
          </a:r>
        </a:p>
      </dgm:t>
    </dgm:pt>
    <dgm:pt modelId="{3CBEE6BD-7D00-C442-BF25-0FA92B6BC97F}" type="parTrans" cxnId="{1B314233-8312-1C4F-B66C-BFC0CDC5EA87}">
      <dgm:prSet/>
      <dgm:spPr/>
      <dgm:t>
        <a:bodyPr/>
        <a:lstStyle/>
        <a:p>
          <a:endParaRPr lang="en-US"/>
        </a:p>
      </dgm:t>
    </dgm:pt>
    <dgm:pt modelId="{515F46D1-E327-3246-8410-310CB7630815}" type="sibTrans" cxnId="{1B314233-8312-1C4F-B66C-BFC0CDC5EA87}">
      <dgm:prSet/>
      <dgm:spPr/>
      <dgm:t>
        <a:bodyPr/>
        <a:lstStyle/>
        <a:p>
          <a:endParaRPr lang="en-US"/>
        </a:p>
      </dgm:t>
    </dgm:pt>
    <dgm:pt modelId="{7664EDB0-F507-1649-A0F1-7D4582C5C6BF}">
      <dgm:prSet custT="1"/>
      <dgm:spPr/>
      <dgm:t>
        <a:bodyPr/>
        <a:lstStyle/>
        <a:p>
          <a:r>
            <a:rPr lang="en-US" sz="2400" dirty="0" smtClean="0">
              <a:solidFill>
                <a:srgbClr val="00B050"/>
              </a:solidFill>
            </a:rPr>
            <a:t>Share data with staff</a:t>
          </a:r>
        </a:p>
      </dgm:t>
    </dgm:pt>
    <dgm:pt modelId="{EAECEF92-46AC-D04A-922A-987EAFF1D5C9}" type="parTrans" cxnId="{A3F9AB5E-E77F-9041-8893-F4916EE1D006}">
      <dgm:prSet/>
      <dgm:spPr/>
      <dgm:t>
        <a:bodyPr/>
        <a:lstStyle/>
        <a:p>
          <a:endParaRPr lang="en-US"/>
        </a:p>
      </dgm:t>
    </dgm:pt>
    <dgm:pt modelId="{42074A64-76D1-8043-94CA-F46701A78612}" type="sibTrans" cxnId="{A3F9AB5E-E77F-9041-8893-F4916EE1D006}">
      <dgm:prSet/>
      <dgm:spPr/>
      <dgm:t>
        <a:bodyPr/>
        <a:lstStyle/>
        <a:p>
          <a:endParaRPr lang="en-US"/>
        </a:p>
      </dgm:t>
    </dgm:pt>
    <dgm:pt modelId="{FDA12508-CD4F-2844-82CF-72EFF15B0825}" type="pres">
      <dgm:prSet presAssocID="{B50373FD-C3C7-A143-8A20-293B2CE52AF5}" presName="linear" presStyleCnt="0">
        <dgm:presLayoutVars>
          <dgm:animLvl val="lvl"/>
          <dgm:resizeHandles val="exact"/>
        </dgm:presLayoutVars>
      </dgm:prSet>
      <dgm:spPr/>
      <dgm:t>
        <a:bodyPr/>
        <a:lstStyle/>
        <a:p>
          <a:endParaRPr lang="en-US"/>
        </a:p>
      </dgm:t>
    </dgm:pt>
    <dgm:pt modelId="{E413FB02-564D-B84C-B16F-0490FF3673B4}" type="pres">
      <dgm:prSet presAssocID="{97AA8F87-22C1-D74B-BE18-AD9D7E51F036}" presName="parentText" presStyleLbl="node1" presStyleIdx="0" presStyleCnt="4" custScaleY="75342">
        <dgm:presLayoutVars>
          <dgm:chMax val="0"/>
          <dgm:bulletEnabled val="1"/>
        </dgm:presLayoutVars>
      </dgm:prSet>
      <dgm:spPr/>
      <dgm:t>
        <a:bodyPr/>
        <a:lstStyle/>
        <a:p>
          <a:endParaRPr lang="en-US"/>
        </a:p>
      </dgm:t>
    </dgm:pt>
    <dgm:pt modelId="{D58F8046-7750-044A-AE2D-7EA32CBFBD07}" type="pres">
      <dgm:prSet presAssocID="{97AA8F87-22C1-D74B-BE18-AD9D7E51F036}" presName="childText" presStyleLbl="revTx" presStyleIdx="0" presStyleCnt="1">
        <dgm:presLayoutVars>
          <dgm:bulletEnabled val="1"/>
        </dgm:presLayoutVars>
      </dgm:prSet>
      <dgm:spPr/>
      <dgm:t>
        <a:bodyPr/>
        <a:lstStyle/>
        <a:p>
          <a:endParaRPr lang="en-US"/>
        </a:p>
      </dgm:t>
    </dgm:pt>
    <dgm:pt modelId="{27392315-E8C4-5848-935C-BA8FC2C753AD}" type="pres">
      <dgm:prSet presAssocID="{1FA7B9C7-2752-2247-B21B-05B63BEB334B}" presName="parentText" presStyleLbl="node1" presStyleIdx="1" presStyleCnt="4" custScaleY="68256">
        <dgm:presLayoutVars>
          <dgm:chMax val="0"/>
          <dgm:bulletEnabled val="1"/>
        </dgm:presLayoutVars>
      </dgm:prSet>
      <dgm:spPr/>
      <dgm:t>
        <a:bodyPr/>
        <a:lstStyle/>
        <a:p>
          <a:endParaRPr lang="en-US"/>
        </a:p>
      </dgm:t>
    </dgm:pt>
    <dgm:pt modelId="{7FFBB7D7-AEF4-1440-8CCF-9D636E2108C7}" type="pres">
      <dgm:prSet presAssocID="{79BCF881-A15F-5049-9149-21D6C170AF4C}" presName="spacer" presStyleCnt="0"/>
      <dgm:spPr/>
    </dgm:pt>
    <dgm:pt modelId="{14D2D3A7-408D-2743-87DC-08CE673DFA3D}" type="pres">
      <dgm:prSet presAssocID="{A9D619D3-7337-384C-BD41-B500004A475B}" presName="parentText" presStyleLbl="node1" presStyleIdx="2" presStyleCnt="4" custScaleY="66478">
        <dgm:presLayoutVars>
          <dgm:chMax val="0"/>
          <dgm:bulletEnabled val="1"/>
        </dgm:presLayoutVars>
      </dgm:prSet>
      <dgm:spPr/>
      <dgm:t>
        <a:bodyPr/>
        <a:lstStyle/>
        <a:p>
          <a:endParaRPr lang="en-US"/>
        </a:p>
      </dgm:t>
    </dgm:pt>
    <dgm:pt modelId="{D8D075B2-DFD7-1148-AA3B-6D1BA41B17CA}" type="pres">
      <dgm:prSet presAssocID="{515F46D1-E327-3246-8410-310CB7630815}" presName="spacer" presStyleCnt="0"/>
      <dgm:spPr/>
    </dgm:pt>
    <dgm:pt modelId="{AF52A77F-793E-BA44-8540-427C8C4639DC}" type="pres">
      <dgm:prSet presAssocID="{7664EDB0-F507-1649-A0F1-7D4582C5C6BF}" presName="parentText" presStyleLbl="node1" presStyleIdx="3" presStyleCnt="4" custScaleY="63264">
        <dgm:presLayoutVars>
          <dgm:chMax val="0"/>
          <dgm:bulletEnabled val="1"/>
        </dgm:presLayoutVars>
      </dgm:prSet>
      <dgm:spPr/>
      <dgm:t>
        <a:bodyPr/>
        <a:lstStyle/>
        <a:p>
          <a:endParaRPr lang="en-US"/>
        </a:p>
      </dgm:t>
    </dgm:pt>
  </dgm:ptLst>
  <dgm:cxnLst>
    <dgm:cxn modelId="{C61769F2-A913-8547-89CE-01F91160B253}" type="presOf" srcId="{CFF04032-1C99-B84F-A05C-019F3FB905B8}" destId="{D58F8046-7750-044A-AE2D-7EA32CBFBD07}" srcOrd="0" destOrd="3" presId="urn:microsoft.com/office/officeart/2005/8/layout/vList2"/>
    <dgm:cxn modelId="{95C751D8-FAA9-CE4B-BBE6-15062DD69D48}" srcId="{8CE26524-7DCE-D64F-A880-5CE957533033}" destId="{1B5344F9-8B90-164D-9D8A-2B8A4D09B712}" srcOrd="0" destOrd="0" parTransId="{5EC356EA-F74B-CF4A-B563-043C68E0893B}" sibTransId="{B50071E8-0469-4241-87FC-5411B63AC82C}"/>
    <dgm:cxn modelId="{A3F9AB5E-E77F-9041-8893-F4916EE1D006}" srcId="{B50373FD-C3C7-A143-8A20-293B2CE52AF5}" destId="{7664EDB0-F507-1649-A0F1-7D4582C5C6BF}" srcOrd="3" destOrd="0" parTransId="{EAECEF92-46AC-D04A-922A-987EAFF1D5C9}" sibTransId="{42074A64-76D1-8043-94CA-F46701A78612}"/>
    <dgm:cxn modelId="{C37DE86F-2419-A847-959B-3600AC6EF0EC}" srcId="{97AA8F87-22C1-D74B-BE18-AD9D7E51F036}" destId="{71B1703F-EB65-6F44-A2D9-6CAF8B471E76}" srcOrd="0" destOrd="0" parTransId="{06570761-C93B-8E4F-844D-1CCE16A322AC}" sibTransId="{411B3E3C-38AD-4247-95F0-1903A714FD18}"/>
    <dgm:cxn modelId="{27B12EB0-8995-7941-AE7E-7CAD99F787FD}" srcId="{B50373FD-C3C7-A143-8A20-293B2CE52AF5}" destId="{1FA7B9C7-2752-2247-B21B-05B63BEB334B}" srcOrd="1" destOrd="0" parTransId="{F6360B3E-CB99-C048-8065-801077DA6E5D}" sibTransId="{79BCF881-A15F-5049-9149-21D6C170AF4C}"/>
    <dgm:cxn modelId="{DE8557B8-ACF9-B847-AF09-597DCFB1960A}" type="presOf" srcId="{1FA7B9C7-2752-2247-B21B-05B63BEB334B}" destId="{27392315-E8C4-5848-935C-BA8FC2C753AD}" srcOrd="0" destOrd="0" presId="urn:microsoft.com/office/officeart/2005/8/layout/vList2"/>
    <dgm:cxn modelId="{9C675014-9591-2041-BBB9-17C257303F79}" type="presOf" srcId="{71B1703F-EB65-6F44-A2D9-6CAF8B471E76}" destId="{D58F8046-7750-044A-AE2D-7EA32CBFBD07}" srcOrd="0" destOrd="0" presId="urn:microsoft.com/office/officeart/2005/8/layout/vList2"/>
    <dgm:cxn modelId="{AEBFD600-D6A5-A346-B926-6D92B88FE591}" srcId="{97AA8F87-22C1-D74B-BE18-AD9D7E51F036}" destId="{300D1754-086C-A04D-9FC5-699E801A9FE4}" srcOrd="1" destOrd="0" parTransId="{1F98A0D2-922B-A04D-88F2-3ACE18E4994A}" sibTransId="{595044AB-F2B5-B744-B3FF-70CC7147DEF4}"/>
    <dgm:cxn modelId="{50837417-F68D-F74D-9C0F-33BC0DCB64CB}" type="presOf" srcId="{A9D619D3-7337-384C-BD41-B500004A475B}" destId="{14D2D3A7-408D-2743-87DC-08CE673DFA3D}" srcOrd="0" destOrd="0" presId="urn:microsoft.com/office/officeart/2005/8/layout/vList2"/>
    <dgm:cxn modelId="{64C31E64-48A9-5A42-9E70-F6A7B70AD3AE}" type="presOf" srcId="{7664EDB0-F507-1649-A0F1-7D4582C5C6BF}" destId="{AF52A77F-793E-BA44-8540-427C8C4639DC}" srcOrd="0" destOrd="0" presId="urn:microsoft.com/office/officeart/2005/8/layout/vList2"/>
    <dgm:cxn modelId="{3A7E4C2F-158E-584D-B0BA-EDBCBDAA61CB}" type="presOf" srcId="{B50373FD-C3C7-A143-8A20-293B2CE52AF5}" destId="{FDA12508-CD4F-2844-82CF-72EFF15B0825}" srcOrd="0" destOrd="0" presId="urn:microsoft.com/office/officeart/2005/8/layout/vList2"/>
    <dgm:cxn modelId="{C0577F2D-5C4C-F746-ADC9-D07B4AC0DCE4}" srcId="{B50373FD-C3C7-A143-8A20-293B2CE52AF5}" destId="{97AA8F87-22C1-D74B-BE18-AD9D7E51F036}" srcOrd="0" destOrd="0" parTransId="{1ED9A303-E60C-8A4E-BCD4-AC719835E883}" sibTransId="{33E2269B-7A9C-7E44-BE29-AD456DB8C62C}"/>
    <dgm:cxn modelId="{9F409789-F3D2-4F47-AC30-5B9A84CDB3A5}" srcId="{300D1754-086C-A04D-9FC5-699E801A9FE4}" destId="{CFF04032-1C99-B84F-A05C-019F3FB905B8}" srcOrd="1" destOrd="0" parTransId="{F435DDE4-F8A5-D14C-85EB-E600EFE7ECE5}" sibTransId="{D586B0BF-0BEF-F246-AD95-3697A32A6095}"/>
    <dgm:cxn modelId="{F875DF0A-7BE0-0A45-8D65-93D168E7CAC3}" type="presOf" srcId="{1B5344F9-8B90-164D-9D8A-2B8A4D09B712}" destId="{D58F8046-7750-044A-AE2D-7EA32CBFBD07}" srcOrd="0" destOrd="5" presId="urn:microsoft.com/office/officeart/2005/8/layout/vList2"/>
    <dgm:cxn modelId="{1B314233-8312-1C4F-B66C-BFC0CDC5EA87}" srcId="{B50373FD-C3C7-A143-8A20-293B2CE52AF5}" destId="{A9D619D3-7337-384C-BD41-B500004A475B}" srcOrd="2" destOrd="0" parTransId="{3CBEE6BD-7D00-C442-BF25-0FA92B6BC97F}" sibTransId="{515F46D1-E327-3246-8410-310CB7630815}"/>
    <dgm:cxn modelId="{75759D25-A665-5C47-BD08-DF41B2F3BE4A}" type="presOf" srcId="{97AA8F87-22C1-D74B-BE18-AD9D7E51F036}" destId="{E413FB02-564D-B84C-B16F-0490FF3673B4}" srcOrd="0" destOrd="0" presId="urn:microsoft.com/office/officeart/2005/8/layout/vList2"/>
    <dgm:cxn modelId="{31EE447C-254C-674D-9BC5-EB36BC84D2DD}" type="presOf" srcId="{8CE26524-7DCE-D64F-A880-5CE957533033}" destId="{D58F8046-7750-044A-AE2D-7EA32CBFBD07}" srcOrd="0" destOrd="4" presId="urn:microsoft.com/office/officeart/2005/8/layout/vList2"/>
    <dgm:cxn modelId="{FCCBC2A6-018B-BB42-A796-86965587ACFA}" type="presOf" srcId="{300D1754-086C-A04D-9FC5-699E801A9FE4}" destId="{D58F8046-7750-044A-AE2D-7EA32CBFBD07}" srcOrd="0" destOrd="1" presId="urn:microsoft.com/office/officeart/2005/8/layout/vList2"/>
    <dgm:cxn modelId="{49D70D57-FC83-8A4A-B54B-606C898C4CE9}" srcId="{300D1754-086C-A04D-9FC5-699E801A9FE4}" destId="{E6D61885-BA54-8542-BFFA-17A57A9B3364}" srcOrd="0" destOrd="0" parTransId="{EE7F71F8-14BA-E24E-9F80-03A5D1BDEA81}" sibTransId="{BD82F307-7846-2F43-9C63-BAEF06249B9C}"/>
    <dgm:cxn modelId="{F1AAADAD-42EF-634B-8DAB-C168102E5EE2}" srcId="{97AA8F87-22C1-D74B-BE18-AD9D7E51F036}" destId="{8CE26524-7DCE-D64F-A880-5CE957533033}" srcOrd="2" destOrd="0" parTransId="{022FFAD8-BAA9-614C-ABA1-63768B3B9516}" sibTransId="{87B8A7A8-F20F-5443-A3DE-FC94D73FD812}"/>
    <dgm:cxn modelId="{88BB3590-F289-364A-A48D-D4C7B6C260F4}" type="presOf" srcId="{E6D61885-BA54-8542-BFFA-17A57A9B3364}" destId="{D58F8046-7750-044A-AE2D-7EA32CBFBD07}" srcOrd="0" destOrd="2" presId="urn:microsoft.com/office/officeart/2005/8/layout/vList2"/>
    <dgm:cxn modelId="{596B32F3-365F-BD4C-9E08-167AFBC6DD24}" type="presParOf" srcId="{FDA12508-CD4F-2844-82CF-72EFF15B0825}" destId="{E413FB02-564D-B84C-B16F-0490FF3673B4}" srcOrd="0" destOrd="0" presId="urn:microsoft.com/office/officeart/2005/8/layout/vList2"/>
    <dgm:cxn modelId="{C7415078-1C1A-D64D-A245-0AA5B62B7C93}" type="presParOf" srcId="{FDA12508-CD4F-2844-82CF-72EFF15B0825}" destId="{D58F8046-7750-044A-AE2D-7EA32CBFBD07}" srcOrd="1" destOrd="0" presId="urn:microsoft.com/office/officeart/2005/8/layout/vList2"/>
    <dgm:cxn modelId="{B2E532DD-E326-2A4A-874B-9980331A3E11}" type="presParOf" srcId="{FDA12508-CD4F-2844-82CF-72EFF15B0825}" destId="{27392315-E8C4-5848-935C-BA8FC2C753AD}" srcOrd="2" destOrd="0" presId="urn:microsoft.com/office/officeart/2005/8/layout/vList2"/>
    <dgm:cxn modelId="{A1AE92EC-DD64-924D-89C4-F4C3818C45E0}" type="presParOf" srcId="{FDA12508-CD4F-2844-82CF-72EFF15B0825}" destId="{7FFBB7D7-AEF4-1440-8CCF-9D636E2108C7}" srcOrd="3" destOrd="0" presId="urn:microsoft.com/office/officeart/2005/8/layout/vList2"/>
    <dgm:cxn modelId="{A7897104-2EFC-9E4E-896A-F2F2A761F036}" type="presParOf" srcId="{FDA12508-CD4F-2844-82CF-72EFF15B0825}" destId="{14D2D3A7-408D-2743-87DC-08CE673DFA3D}" srcOrd="4" destOrd="0" presId="urn:microsoft.com/office/officeart/2005/8/layout/vList2"/>
    <dgm:cxn modelId="{B87A3363-04A9-5B45-B653-CF8DD606B058}" type="presParOf" srcId="{FDA12508-CD4F-2844-82CF-72EFF15B0825}" destId="{D8D075B2-DFD7-1148-AA3B-6D1BA41B17CA}" srcOrd="5" destOrd="0" presId="urn:microsoft.com/office/officeart/2005/8/layout/vList2"/>
    <dgm:cxn modelId="{1EEC9851-11D9-1448-84E4-FE9E2BEC16A6}" type="presParOf" srcId="{FDA12508-CD4F-2844-82CF-72EFF15B0825}" destId="{AF52A77F-793E-BA44-8540-427C8C4639DC}"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B50373FD-C3C7-A143-8A20-293B2CE52AF5}" type="doc">
      <dgm:prSet loTypeId="urn:microsoft.com/office/officeart/2005/8/layout/vList2" loCatId="" qsTypeId="urn:microsoft.com/office/officeart/2005/8/quickstyle/simple1" qsCatId="simple" csTypeId="urn:microsoft.com/office/officeart/2005/8/colors/accent1_1" csCatId="accent1" phldr="1"/>
      <dgm:spPr/>
      <dgm:t>
        <a:bodyPr/>
        <a:lstStyle/>
        <a:p>
          <a:endParaRPr lang="en-US"/>
        </a:p>
      </dgm:t>
    </dgm:pt>
    <dgm:pt modelId="{97AA8F87-22C1-D74B-BE18-AD9D7E51F036}">
      <dgm:prSet/>
      <dgm:spPr/>
      <dgm:t>
        <a:bodyPr/>
        <a:lstStyle/>
        <a:p>
          <a:r>
            <a:rPr lang="en-US" dirty="0" smtClean="0">
              <a:solidFill>
                <a:srgbClr val="00B050"/>
              </a:solidFill>
            </a:rPr>
            <a:t>Promote PBIS across multiple settings</a:t>
          </a:r>
          <a:endParaRPr lang="en-US" dirty="0"/>
        </a:p>
      </dgm:t>
    </dgm:pt>
    <dgm:pt modelId="{1ED9A303-E60C-8A4E-BCD4-AC719835E883}" type="parTrans" cxnId="{C0577F2D-5C4C-F746-ADC9-D07B4AC0DCE4}">
      <dgm:prSet/>
      <dgm:spPr/>
      <dgm:t>
        <a:bodyPr/>
        <a:lstStyle/>
        <a:p>
          <a:endParaRPr lang="en-US"/>
        </a:p>
      </dgm:t>
    </dgm:pt>
    <dgm:pt modelId="{33E2269B-7A9C-7E44-BE29-AD456DB8C62C}" type="sibTrans" cxnId="{C0577F2D-5C4C-F746-ADC9-D07B4AC0DCE4}">
      <dgm:prSet/>
      <dgm:spPr/>
      <dgm:t>
        <a:bodyPr/>
        <a:lstStyle/>
        <a:p>
          <a:endParaRPr lang="en-US"/>
        </a:p>
      </dgm:t>
    </dgm:pt>
    <dgm:pt modelId="{71B1703F-EB65-6F44-A2D9-6CAF8B471E76}">
      <dgm:prSet custT="1"/>
      <dgm:spPr/>
      <dgm:t>
        <a:bodyPr/>
        <a:lstStyle/>
        <a:p>
          <a:r>
            <a:rPr lang="en-US" sz="2000" dirty="0" smtClean="0"/>
            <a:t>Share PBIS with parents &amp; parents groups</a:t>
          </a:r>
        </a:p>
      </dgm:t>
    </dgm:pt>
    <dgm:pt modelId="{06570761-C93B-8E4F-844D-1CCE16A322AC}" type="parTrans" cxnId="{C37DE86F-2419-A847-959B-3600AC6EF0EC}">
      <dgm:prSet/>
      <dgm:spPr/>
      <dgm:t>
        <a:bodyPr/>
        <a:lstStyle/>
        <a:p>
          <a:endParaRPr lang="en-US"/>
        </a:p>
      </dgm:t>
    </dgm:pt>
    <dgm:pt modelId="{411B3E3C-38AD-4247-95F0-1903A714FD18}" type="sibTrans" cxnId="{C37DE86F-2419-A847-959B-3600AC6EF0EC}">
      <dgm:prSet/>
      <dgm:spPr/>
      <dgm:t>
        <a:bodyPr/>
        <a:lstStyle/>
        <a:p>
          <a:endParaRPr lang="en-US"/>
        </a:p>
      </dgm:t>
    </dgm:pt>
    <dgm:pt modelId="{300D1754-086C-A04D-9FC5-699E801A9FE4}">
      <dgm:prSet custT="1"/>
      <dgm:spPr/>
      <dgm:t>
        <a:bodyPr/>
        <a:lstStyle/>
        <a:p>
          <a:r>
            <a:rPr lang="en-US" sz="2000" dirty="0" smtClean="0"/>
            <a:t>Acknowledge PBIS efforts regularly</a:t>
          </a:r>
        </a:p>
      </dgm:t>
    </dgm:pt>
    <dgm:pt modelId="{595044AB-F2B5-B744-B3FF-70CC7147DEF4}" type="sibTrans" cxnId="{AEBFD600-D6A5-A346-B926-6D92B88FE591}">
      <dgm:prSet/>
      <dgm:spPr/>
      <dgm:t>
        <a:bodyPr/>
        <a:lstStyle/>
        <a:p>
          <a:endParaRPr lang="en-US"/>
        </a:p>
      </dgm:t>
    </dgm:pt>
    <dgm:pt modelId="{1F98A0D2-922B-A04D-88F2-3ACE18E4994A}" type="parTrans" cxnId="{AEBFD600-D6A5-A346-B926-6D92B88FE591}">
      <dgm:prSet/>
      <dgm:spPr/>
      <dgm:t>
        <a:bodyPr/>
        <a:lstStyle/>
        <a:p>
          <a:endParaRPr lang="en-US"/>
        </a:p>
      </dgm:t>
    </dgm:pt>
    <dgm:pt modelId="{1FA7B9C7-2752-2247-B21B-05B63BEB334B}">
      <dgm:prSet custT="1"/>
      <dgm:spPr/>
      <dgm:t>
        <a:bodyPr/>
        <a:lstStyle/>
        <a:p>
          <a:r>
            <a:rPr lang="en-US" sz="2400" dirty="0" smtClean="0">
              <a:solidFill>
                <a:srgbClr val="00B050"/>
              </a:solidFill>
            </a:rPr>
            <a:t>Be an active participant of the PBIS team</a:t>
          </a:r>
        </a:p>
      </dgm:t>
    </dgm:pt>
    <dgm:pt modelId="{F6360B3E-CB99-C048-8065-801077DA6E5D}" type="parTrans" cxnId="{27B12EB0-8995-7941-AE7E-7CAD99F787FD}">
      <dgm:prSet/>
      <dgm:spPr/>
      <dgm:t>
        <a:bodyPr/>
        <a:lstStyle/>
        <a:p>
          <a:endParaRPr lang="en-US"/>
        </a:p>
      </dgm:t>
    </dgm:pt>
    <dgm:pt modelId="{79BCF881-A15F-5049-9149-21D6C170AF4C}" type="sibTrans" cxnId="{27B12EB0-8995-7941-AE7E-7CAD99F787FD}">
      <dgm:prSet/>
      <dgm:spPr/>
      <dgm:t>
        <a:bodyPr/>
        <a:lstStyle/>
        <a:p>
          <a:endParaRPr lang="en-US"/>
        </a:p>
      </dgm:t>
    </dgm:pt>
    <dgm:pt modelId="{A9D619D3-7337-384C-BD41-B500004A475B}">
      <dgm:prSet/>
      <dgm:spPr/>
      <dgm:t>
        <a:bodyPr/>
        <a:lstStyle/>
        <a:p>
          <a:r>
            <a:rPr lang="en-US" dirty="0" smtClean="0">
              <a:solidFill>
                <a:srgbClr val="00B050"/>
              </a:solidFill>
            </a:rPr>
            <a:t>Protect from competing initiatives</a:t>
          </a:r>
        </a:p>
      </dgm:t>
    </dgm:pt>
    <dgm:pt modelId="{3CBEE6BD-7D00-C442-BF25-0FA92B6BC97F}" type="parTrans" cxnId="{1B314233-8312-1C4F-B66C-BFC0CDC5EA87}">
      <dgm:prSet/>
      <dgm:spPr/>
      <dgm:t>
        <a:bodyPr/>
        <a:lstStyle/>
        <a:p>
          <a:endParaRPr lang="en-US"/>
        </a:p>
      </dgm:t>
    </dgm:pt>
    <dgm:pt modelId="{515F46D1-E327-3246-8410-310CB7630815}" type="sibTrans" cxnId="{1B314233-8312-1C4F-B66C-BFC0CDC5EA87}">
      <dgm:prSet/>
      <dgm:spPr/>
      <dgm:t>
        <a:bodyPr/>
        <a:lstStyle/>
        <a:p>
          <a:endParaRPr lang="en-US"/>
        </a:p>
      </dgm:t>
    </dgm:pt>
    <dgm:pt modelId="{41E0B2CF-EFEE-C644-94BA-8317C6CCB92F}">
      <dgm:prSet/>
      <dgm:spPr/>
      <dgm:t>
        <a:bodyPr/>
        <a:lstStyle/>
        <a:p>
          <a:r>
            <a:rPr lang="en-US" dirty="0" smtClean="0">
              <a:solidFill>
                <a:schemeClr val="tx1"/>
              </a:solidFill>
            </a:rPr>
            <a:t>Attend team meetings and join in action planning implementation</a:t>
          </a:r>
        </a:p>
      </dgm:t>
    </dgm:pt>
    <dgm:pt modelId="{209BF02B-52F2-7346-8448-A5B9E6FE7B80}" type="parTrans" cxnId="{A108EAF7-6B54-9842-AFEB-3519B8F432D0}">
      <dgm:prSet/>
      <dgm:spPr/>
      <dgm:t>
        <a:bodyPr/>
        <a:lstStyle/>
        <a:p>
          <a:endParaRPr lang="en-US"/>
        </a:p>
      </dgm:t>
    </dgm:pt>
    <dgm:pt modelId="{C1B4039D-4C99-ED42-A6EE-298A757BDF95}" type="sibTrans" cxnId="{A108EAF7-6B54-9842-AFEB-3519B8F432D0}">
      <dgm:prSet/>
      <dgm:spPr/>
      <dgm:t>
        <a:bodyPr/>
        <a:lstStyle/>
        <a:p>
          <a:endParaRPr lang="en-US"/>
        </a:p>
      </dgm:t>
    </dgm:pt>
    <dgm:pt modelId="{AE23ADFE-904B-7949-8232-8A0133DF40FE}">
      <dgm:prSet/>
      <dgm:spPr/>
      <dgm:t>
        <a:bodyPr/>
        <a:lstStyle/>
        <a:p>
          <a:r>
            <a:rPr lang="en-US" dirty="0" smtClean="0">
              <a:solidFill>
                <a:schemeClr val="tx1"/>
              </a:solidFill>
            </a:rPr>
            <a:t>Encourage data-based decision making</a:t>
          </a:r>
        </a:p>
      </dgm:t>
    </dgm:pt>
    <dgm:pt modelId="{2C249845-AD1A-6240-A056-F30FD41C94EC}" type="parTrans" cxnId="{32FDD1B1-4AE5-254E-B27F-2D42DC4556F2}">
      <dgm:prSet/>
      <dgm:spPr/>
      <dgm:t>
        <a:bodyPr/>
        <a:lstStyle/>
        <a:p>
          <a:endParaRPr lang="en-US"/>
        </a:p>
      </dgm:t>
    </dgm:pt>
    <dgm:pt modelId="{F295E7E2-D71F-EF49-A219-05BF981E8122}" type="sibTrans" cxnId="{32FDD1B1-4AE5-254E-B27F-2D42DC4556F2}">
      <dgm:prSet/>
      <dgm:spPr/>
      <dgm:t>
        <a:bodyPr/>
        <a:lstStyle/>
        <a:p>
          <a:endParaRPr lang="en-US"/>
        </a:p>
      </dgm:t>
    </dgm:pt>
    <dgm:pt modelId="{792942B7-F56D-9A41-BC40-EFFD9A8E72B0}">
      <dgm:prSet/>
      <dgm:spPr/>
      <dgm:t>
        <a:bodyPr/>
        <a:lstStyle/>
        <a:p>
          <a:r>
            <a:rPr lang="en-US" dirty="0" smtClean="0">
              <a:solidFill>
                <a:schemeClr val="tx1"/>
              </a:solidFill>
            </a:rPr>
            <a:t>Braid and buffer team from too many initiatives</a:t>
          </a:r>
        </a:p>
      </dgm:t>
    </dgm:pt>
    <dgm:pt modelId="{7D3DA35B-0E81-C241-8ED2-818B671B1524}" type="parTrans" cxnId="{BA9083B2-20C4-114A-8920-F5CA7F4CFAF0}">
      <dgm:prSet/>
      <dgm:spPr/>
      <dgm:t>
        <a:bodyPr/>
        <a:lstStyle/>
        <a:p>
          <a:endParaRPr lang="en-US"/>
        </a:p>
      </dgm:t>
    </dgm:pt>
    <dgm:pt modelId="{0B8EA732-A70F-104F-8995-885BB7612704}" type="sibTrans" cxnId="{BA9083B2-20C4-114A-8920-F5CA7F4CFAF0}">
      <dgm:prSet/>
      <dgm:spPr/>
      <dgm:t>
        <a:bodyPr/>
        <a:lstStyle/>
        <a:p>
          <a:endParaRPr lang="en-US"/>
        </a:p>
      </dgm:t>
    </dgm:pt>
    <dgm:pt modelId="{C9129BD6-9723-3E49-9E31-66436DA4D25D}">
      <dgm:prSet/>
      <dgm:spPr/>
      <dgm:t>
        <a:bodyPr/>
        <a:lstStyle/>
        <a:p>
          <a:r>
            <a:rPr lang="en-US" dirty="0" smtClean="0">
              <a:solidFill>
                <a:schemeClr val="tx1"/>
              </a:solidFill>
            </a:rPr>
            <a:t>Allocate resources to the PBIS effort</a:t>
          </a:r>
        </a:p>
      </dgm:t>
    </dgm:pt>
    <dgm:pt modelId="{639F8171-EC70-FA45-AA1C-D84A68970F2E}" type="parTrans" cxnId="{841510DA-FC4F-BB4C-9EA2-A5DAA6A4B401}">
      <dgm:prSet/>
      <dgm:spPr/>
      <dgm:t>
        <a:bodyPr/>
        <a:lstStyle/>
        <a:p>
          <a:endParaRPr lang="en-US"/>
        </a:p>
      </dgm:t>
    </dgm:pt>
    <dgm:pt modelId="{32A68A6B-B013-D249-BF77-340140F1EFA5}" type="sibTrans" cxnId="{841510DA-FC4F-BB4C-9EA2-A5DAA6A4B401}">
      <dgm:prSet/>
      <dgm:spPr/>
      <dgm:t>
        <a:bodyPr/>
        <a:lstStyle/>
        <a:p>
          <a:endParaRPr lang="en-US"/>
        </a:p>
      </dgm:t>
    </dgm:pt>
    <dgm:pt modelId="{38066E37-148E-3749-8996-ED0B3B9D6FDE}">
      <dgm:prSet/>
      <dgm:spPr/>
      <dgm:t>
        <a:bodyPr/>
        <a:lstStyle/>
        <a:p>
          <a:r>
            <a:rPr lang="en-US" dirty="0" smtClean="0">
              <a:solidFill>
                <a:schemeClr val="tx1"/>
              </a:solidFill>
            </a:rPr>
            <a:t>Make time for teams to meet, and teams to update school staff</a:t>
          </a:r>
        </a:p>
      </dgm:t>
    </dgm:pt>
    <dgm:pt modelId="{B0025B0B-9098-114B-AAD1-C49333894FA2}" type="parTrans" cxnId="{65ACD403-1F6D-7542-8508-A7B53328A5C5}">
      <dgm:prSet/>
      <dgm:spPr/>
      <dgm:t>
        <a:bodyPr/>
        <a:lstStyle/>
        <a:p>
          <a:endParaRPr lang="en-US"/>
        </a:p>
      </dgm:t>
    </dgm:pt>
    <dgm:pt modelId="{E796EACE-217A-F04E-AF83-B76F1AEDF703}" type="sibTrans" cxnId="{65ACD403-1F6D-7542-8508-A7B53328A5C5}">
      <dgm:prSet/>
      <dgm:spPr/>
      <dgm:t>
        <a:bodyPr/>
        <a:lstStyle/>
        <a:p>
          <a:endParaRPr lang="en-US"/>
        </a:p>
      </dgm:t>
    </dgm:pt>
    <dgm:pt modelId="{28D40647-FE4B-EC4D-BEA3-2E2F379A8752}">
      <dgm:prSet/>
      <dgm:spPr/>
      <dgm:t>
        <a:bodyPr/>
        <a:lstStyle/>
        <a:p>
          <a:r>
            <a:rPr lang="en-US" dirty="0" smtClean="0">
              <a:solidFill>
                <a:srgbClr val="00B050"/>
              </a:solidFill>
            </a:rPr>
            <a:t>Share with parent groups</a:t>
          </a:r>
        </a:p>
      </dgm:t>
    </dgm:pt>
    <dgm:pt modelId="{86F9A6BD-1CA4-3E46-9FB7-0E29DB55943D}" type="parTrans" cxnId="{CCE7DD49-583D-FA4C-A7E7-558F1686D7B7}">
      <dgm:prSet/>
      <dgm:spPr/>
      <dgm:t>
        <a:bodyPr/>
        <a:lstStyle/>
        <a:p>
          <a:endParaRPr lang="en-US"/>
        </a:p>
      </dgm:t>
    </dgm:pt>
    <dgm:pt modelId="{1320034F-A4C0-B14E-B6F7-314241264889}" type="sibTrans" cxnId="{CCE7DD49-583D-FA4C-A7E7-558F1686D7B7}">
      <dgm:prSet/>
      <dgm:spPr/>
      <dgm:t>
        <a:bodyPr/>
        <a:lstStyle/>
        <a:p>
          <a:endParaRPr lang="en-US"/>
        </a:p>
      </dgm:t>
    </dgm:pt>
    <dgm:pt modelId="{FDA12508-CD4F-2844-82CF-72EFF15B0825}" type="pres">
      <dgm:prSet presAssocID="{B50373FD-C3C7-A143-8A20-293B2CE52AF5}" presName="linear" presStyleCnt="0">
        <dgm:presLayoutVars>
          <dgm:animLvl val="lvl"/>
          <dgm:resizeHandles val="exact"/>
        </dgm:presLayoutVars>
      </dgm:prSet>
      <dgm:spPr/>
      <dgm:t>
        <a:bodyPr/>
        <a:lstStyle/>
        <a:p>
          <a:endParaRPr lang="en-US"/>
        </a:p>
      </dgm:t>
    </dgm:pt>
    <dgm:pt modelId="{E413FB02-564D-B84C-B16F-0490FF3673B4}" type="pres">
      <dgm:prSet presAssocID="{97AA8F87-22C1-D74B-BE18-AD9D7E51F036}" presName="parentText" presStyleLbl="node1" presStyleIdx="0" presStyleCnt="4">
        <dgm:presLayoutVars>
          <dgm:chMax val="0"/>
          <dgm:bulletEnabled val="1"/>
        </dgm:presLayoutVars>
      </dgm:prSet>
      <dgm:spPr/>
      <dgm:t>
        <a:bodyPr/>
        <a:lstStyle/>
        <a:p>
          <a:endParaRPr lang="en-US"/>
        </a:p>
      </dgm:t>
    </dgm:pt>
    <dgm:pt modelId="{D58F8046-7750-044A-AE2D-7EA32CBFBD07}" type="pres">
      <dgm:prSet presAssocID="{97AA8F87-22C1-D74B-BE18-AD9D7E51F036}" presName="childText" presStyleLbl="revTx" presStyleIdx="0" presStyleCnt="3">
        <dgm:presLayoutVars>
          <dgm:bulletEnabled val="1"/>
        </dgm:presLayoutVars>
      </dgm:prSet>
      <dgm:spPr/>
      <dgm:t>
        <a:bodyPr/>
        <a:lstStyle/>
        <a:p>
          <a:endParaRPr lang="en-US"/>
        </a:p>
      </dgm:t>
    </dgm:pt>
    <dgm:pt modelId="{27392315-E8C4-5848-935C-BA8FC2C753AD}" type="pres">
      <dgm:prSet presAssocID="{1FA7B9C7-2752-2247-B21B-05B63BEB334B}" presName="parentText" presStyleLbl="node1" presStyleIdx="1" presStyleCnt="4">
        <dgm:presLayoutVars>
          <dgm:chMax val="0"/>
          <dgm:bulletEnabled val="1"/>
        </dgm:presLayoutVars>
      </dgm:prSet>
      <dgm:spPr/>
      <dgm:t>
        <a:bodyPr/>
        <a:lstStyle/>
        <a:p>
          <a:endParaRPr lang="en-US"/>
        </a:p>
      </dgm:t>
    </dgm:pt>
    <dgm:pt modelId="{E7651FA4-7B7A-0F42-A889-6773C2E023EB}" type="pres">
      <dgm:prSet presAssocID="{1FA7B9C7-2752-2247-B21B-05B63BEB334B}" presName="childText" presStyleLbl="revTx" presStyleIdx="1" presStyleCnt="3">
        <dgm:presLayoutVars>
          <dgm:bulletEnabled val="1"/>
        </dgm:presLayoutVars>
      </dgm:prSet>
      <dgm:spPr/>
      <dgm:t>
        <a:bodyPr/>
        <a:lstStyle/>
        <a:p>
          <a:endParaRPr lang="en-US"/>
        </a:p>
      </dgm:t>
    </dgm:pt>
    <dgm:pt modelId="{14D2D3A7-408D-2743-87DC-08CE673DFA3D}" type="pres">
      <dgm:prSet presAssocID="{A9D619D3-7337-384C-BD41-B500004A475B}" presName="parentText" presStyleLbl="node1" presStyleIdx="2" presStyleCnt="4">
        <dgm:presLayoutVars>
          <dgm:chMax val="0"/>
          <dgm:bulletEnabled val="1"/>
        </dgm:presLayoutVars>
      </dgm:prSet>
      <dgm:spPr/>
      <dgm:t>
        <a:bodyPr/>
        <a:lstStyle/>
        <a:p>
          <a:endParaRPr lang="en-US"/>
        </a:p>
      </dgm:t>
    </dgm:pt>
    <dgm:pt modelId="{A6A75E52-820A-1A4E-A36F-D83F5F9FD6F8}" type="pres">
      <dgm:prSet presAssocID="{A9D619D3-7337-384C-BD41-B500004A475B}" presName="childText" presStyleLbl="revTx" presStyleIdx="2" presStyleCnt="3">
        <dgm:presLayoutVars>
          <dgm:bulletEnabled val="1"/>
        </dgm:presLayoutVars>
      </dgm:prSet>
      <dgm:spPr/>
      <dgm:t>
        <a:bodyPr/>
        <a:lstStyle/>
        <a:p>
          <a:endParaRPr lang="en-US"/>
        </a:p>
      </dgm:t>
    </dgm:pt>
    <dgm:pt modelId="{ECB461BE-06FD-6643-BABD-D83F3B1B9622}" type="pres">
      <dgm:prSet presAssocID="{28D40647-FE4B-EC4D-BEA3-2E2F379A8752}" presName="parentText" presStyleLbl="node1" presStyleIdx="3" presStyleCnt="4">
        <dgm:presLayoutVars>
          <dgm:chMax val="0"/>
          <dgm:bulletEnabled val="1"/>
        </dgm:presLayoutVars>
      </dgm:prSet>
      <dgm:spPr/>
      <dgm:t>
        <a:bodyPr/>
        <a:lstStyle/>
        <a:p>
          <a:endParaRPr lang="en-US"/>
        </a:p>
      </dgm:t>
    </dgm:pt>
  </dgm:ptLst>
  <dgm:cxnLst>
    <dgm:cxn modelId="{806B93CB-7542-AE4C-B4BE-889F0BAB4E5B}" type="presOf" srcId="{1FA7B9C7-2752-2247-B21B-05B63BEB334B}" destId="{27392315-E8C4-5848-935C-BA8FC2C753AD}" srcOrd="0" destOrd="0" presId="urn:microsoft.com/office/officeart/2005/8/layout/vList2"/>
    <dgm:cxn modelId="{73CA40F2-8EF1-D24E-AD7D-68AA0CCC7D1C}" type="presOf" srcId="{A9D619D3-7337-384C-BD41-B500004A475B}" destId="{14D2D3A7-408D-2743-87DC-08CE673DFA3D}" srcOrd="0" destOrd="0" presId="urn:microsoft.com/office/officeart/2005/8/layout/vList2"/>
    <dgm:cxn modelId="{C37DE86F-2419-A847-959B-3600AC6EF0EC}" srcId="{97AA8F87-22C1-D74B-BE18-AD9D7E51F036}" destId="{71B1703F-EB65-6F44-A2D9-6CAF8B471E76}" srcOrd="0" destOrd="0" parTransId="{06570761-C93B-8E4F-844D-1CCE16A322AC}" sibTransId="{411B3E3C-38AD-4247-95F0-1903A714FD18}"/>
    <dgm:cxn modelId="{27B12EB0-8995-7941-AE7E-7CAD99F787FD}" srcId="{B50373FD-C3C7-A143-8A20-293B2CE52AF5}" destId="{1FA7B9C7-2752-2247-B21B-05B63BEB334B}" srcOrd="1" destOrd="0" parTransId="{F6360B3E-CB99-C048-8065-801077DA6E5D}" sibTransId="{79BCF881-A15F-5049-9149-21D6C170AF4C}"/>
    <dgm:cxn modelId="{C7973245-16FE-F94E-BCFE-55456C7CF4FE}" type="presOf" srcId="{AE23ADFE-904B-7949-8232-8A0133DF40FE}" destId="{E7651FA4-7B7A-0F42-A889-6773C2E023EB}" srcOrd="0" destOrd="1" presId="urn:microsoft.com/office/officeart/2005/8/layout/vList2"/>
    <dgm:cxn modelId="{6ECDB7B5-90B2-5040-AE0A-15BDBB2EECC9}" type="presOf" srcId="{71B1703F-EB65-6F44-A2D9-6CAF8B471E76}" destId="{D58F8046-7750-044A-AE2D-7EA32CBFBD07}" srcOrd="0" destOrd="0" presId="urn:microsoft.com/office/officeart/2005/8/layout/vList2"/>
    <dgm:cxn modelId="{65ACD403-1F6D-7542-8508-A7B53328A5C5}" srcId="{C9129BD6-9723-3E49-9E31-66436DA4D25D}" destId="{38066E37-148E-3749-8996-ED0B3B9D6FDE}" srcOrd="0" destOrd="0" parTransId="{B0025B0B-9098-114B-AAD1-C49333894FA2}" sibTransId="{E796EACE-217A-F04E-AF83-B76F1AEDF703}"/>
    <dgm:cxn modelId="{AEBFD600-D6A5-A346-B926-6D92B88FE591}" srcId="{97AA8F87-22C1-D74B-BE18-AD9D7E51F036}" destId="{300D1754-086C-A04D-9FC5-699E801A9FE4}" srcOrd="1" destOrd="0" parTransId="{1F98A0D2-922B-A04D-88F2-3ACE18E4994A}" sibTransId="{595044AB-F2B5-B744-B3FF-70CC7147DEF4}"/>
    <dgm:cxn modelId="{231EB240-6F57-4147-AD4A-BC093D5D160E}" type="presOf" srcId="{C9129BD6-9723-3E49-9E31-66436DA4D25D}" destId="{A6A75E52-820A-1A4E-A36F-D83F5F9FD6F8}" srcOrd="0" destOrd="1" presId="urn:microsoft.com/office/officeart/2005/8/layout/vList2"/>
    <dgm:cxn modelId="{C0577F2D-5C4C-F746-ADC9-D07B4AC0DCE4}" srcId="{B50373FD-C3C7-A143-8A20-293B2CE52AF5}" destId="{97AA8F87-22C1-D74B-BE18-AD9D7E51F036}" srcOrd="0" destOrd="0" parTransId="{1ED9A303-E60C-8A4E-BCD4-AC719835E883}" sibTransId="{33E2269B-7A9C-7E44-BE29-AD456DB8C62C}"/>
    <dgm:cxn modelId="{A372B59E-2068-3F48-9462-7C44C6B64E81}" type="presOf" srcId="{97AA8F87-22C1-D74B-BE18-AD9D7E51F036}" destId="{E413FB02-564D-B84C-B16F-0490FF3673B4}" srcOrd="0" destOrd="0" presId="urn:microsoft.com/office/officeart/2005/8/layout/vList2"/>
    <dgm:cxn modelId="{F00628C1-1561-8945-A90B-B072E2603DEC}" type="presOf" srcId="{300D1754-086C-A04D-9FC5-699E801A9FE4}" destId="{D58F8046-7750-044A-AE2D-7EA32CBFBD07}" srcOrd="0" destOrd="1" presId="urn:microsoft.com/office/officeart/2005/8/layout/vList2"/>
    <dgm:cxn modelId="{32FDD1B1-4AE5-254E-B27F-2D42DC4556F2}" srcId="{1FA7B9C7-2752-2247-B21B-05B63BEB334B}" destId="{AE23ADFE-904B-7949-8232-8A0133DF40FE}" srcOrd="1" destOrd="0" parTransId="{2C249845-AD1A-6240-A056-F30FD41C94EC}" sibTransId="{F295E7E2-D71F-EF49-A219-05BF981E8122}"/>
    <dgm:cxn modelId="{A108EAF7-6B54-9842-AFEB-3519B8F432D0}" srcId="{1FA7B9C7-2752-2247-B21B-05B63BEB334B}" destId="{41E0B2CF-EFEE-C644-94BA-8317C6CCB92F}" srcOrd="0" destOrd="0" parTransId="{209BF02B-52F2-7346-8448-A5B9E6FE7B80}" sibTransId="{C1B4039D-4C99-ED42-A6EE-298A757BDF95}"/>
    <dgm:cxn modelId="{1B314233-8312-1C4F-B66C-BFC0CDC5EA87}" srcId="{B50373FD-C3C7-A143-8A20-293B2CE52AF5}" destId="{A9D619D3-7337-384C-BD41-B500004A475B}" srcOrd="2" destOrd="0" parTransId="{3CBEE6BD-7D00-C442-BF25-0FA92B6BC97F}" sibTransId="{515F46D1-E327-3246-8410-310CB7630815}"/>
    <dgm:cxn modelId="{B5C592D0-4D13-B947-BC10-24221DC04447}" type="presOf" srcId="{38066E37-148E-3749-8996-ED0B3B9D6FDE}" destId="{A6A75E52-820A-1A4E-A36F-D83F5F9FD6F8}" srcOrd="0" destOrd="2" presId="urn:microsoft.com/office/officeart/2005/8/layout/vList2"/>
    <dgm:cxn modelId="{841510DA-FC4F-BB4C-9EA2-A5DAA6A4B401}" srcId="{A9D619D3-7337-384C-BD41-B500004A475B}" destId="{C9129BD6-9723-3E49-9E31-66436DA4D25D}" srcOrd="1" destOrd="0" parTransId="{639F8171-EC70-FA45-AA1C-D84A68970F2E}" sibTransId="{32A68A6B-B013-D249-BF77-340140F1EFA5}"/>
    <dgm:cxn modelId="{87C2E0B6-E76C-384B-8702-645D151E4221}" type="presOf" srcId="{B50373FD-C3C7-A143-8A20-293B2CE52AF5}" destId="{FDA12508-CD4F-2844-82CF-72EFF15B0825}" srcOrd="0" destOrd="0" presId="urn:microsoft.com/office/officeart/2005/8/layout/vList2"/>
    <dgm:cxn modelId="{FADD00F6-DC35-A940-AA95-265D9CD17C4C}" type="presOf" srcId="{792942B7-F56D-9A41-BC40-EFFD9A8E72B0}" destId="{A6A75E52-820A-1A4E-A36F-D83F5F9FD6F8}" srcOrd="0" destOrd="0" presId="urn:microsoft.com/office/officeart/2005/8/layout/vList2"/>
    <dgm:cxn modelId="{BA9083B2-20C4-114A-8920-F5CA7F4CFAF0}" srcId="{A9D619D3-7337-384C-BD41-B500004A475B}" destId="{792942B7-F56D-9A41-BC40-EFFD9A8E72B0}" srcOrd="0" destOrd="0" parTransId="{7D3DA35B-0E81-C241-8ED2-818B671B1524}" sibTransId="{0B8EA732-A70F-104F-8995-885BB7612704}"/>
    <dgm:cxn modelId="{9D28958C-8C69-834A-B365-46BFAB3867B5}" type="presOf" srcId="{41E0B2CF-EFEE-C644-94BA-8317C6CCB92F}" destId="{E7651FA4-7B7A-0F42-A889-6773C2E023EB}" srcOrd="0" destOrd="0" presId="urn:microsoft.com/office/officeart/2005/8/layout/vList2"/>
    <dgm:cxn modelId="{52AA8CD1-1D07-8D46-BB77-93F7217AD709}" type="presOf" srcId="{28D40647-FE4B-EC4D-BEA3-2E2F379A8752}" destId="{ECB461BE-06FD-6643-BABD-D83F3B1B9622}" srcOrd="0" destOrd="0" presId="urn:microsoft.com/office/officeart/2005/8/layout/vList2"/>
    <dgm:cxn modelId="{CCE7DD49-583D-FA4C-A7E7-558F1686D7B7}" srcId="{B50373FD-C3C7-A143-8A20-293B2CE52AF5}" destId="{28D40647-FE4B-EC4D-BEA3-2E2F379A8752}" srcOrd="3" destOrd="0" parTransId="{86F9A6BD-1CA4-3E46-9FB7-0E29DB55943D}" sibTransId="{1320034F-A4C0-B14E-B6F7-314241264889}"/>
    <dgm:cxn modelId="{8D207AEF-757F-D741-B760-2E2844538635}" type="presParOf" srcId="{FDA12508-CD4F-2844-82CF-72EFF15B0825}" destId="{E413FB02-564D-B84C-B16F-0490FF3673B4}" srcOrd="0" destOrd="0" presId="urn:microsoft.com/office/officeart/2005/8/layout/vList2"/>
    <dgm:cxn modelId="{BFCEE9EF-2E6C-A54D-8F1B-66DB19FA62BB}" type="presParOf" srcId="{FDA12508-CD4F-2844-82CF-72EFF15B0825}" destId="{D58F8046-7750-044A-AE2D-7EA32CBFBD07}" srcOrd="1" destOrd="0" presId="urn:microsoft.com/office/officeart/2005/8/layout/vList2"/>
    <dgm:cxn modelId="{E8F469E9-26A6-1B46-A479-7978B3DE167F}" type="presParOf" srcId="{FDA12508-CD4F-2844-82CF-72EFF15B0825}" destId="{27392315-E8C4-5848-935C-BA8FC2C753AD}" srcOrd="2" destOrd="0" presId="urn:microsoft.com/office/officeart/2005/8/layout/vList2"/>
    <dgm:cxn modelId="{20D11D62-2B1A-F04D-BBEA-1D7B7A3FCEA7}" type="presParOf" srcId="{FDA12508-CD4F-2844-82CF-72EFF15B0825}" destId="{E7651FA4-7B7A-0F42-A889-6773C2E023EB}" srcOrd="3" destOrd="0" presId="urn:microsoft.com/office/officeart/2005/8/layout/vList2"/>
    <dgm:cxn modelId="{97475157-F709-EA43-8E7B-FC2897B1726C}" type="presParOf" srcId="{FDA12508-CD4F-2844-82CF-72EFF15B0825}" destId="{14D2D3A7-408D-2743-87DC-08CE673DFA3D}" srcOrd="4" destOrd="0" presId="urn:microsoft.com/office/officeart/2005/8/layout/vList2"/>
    <dgm:cxn modelId="{9225B488-563D-EF43-AA3E-80B2BFBD3326}" type="presParOf" srcId="{FDA12508-CD4F-2844-82CF-72EFF15B0825}" destId="{A6A75E52-820A-1A4E-A36F-D83F5F9FD6F8}" srcOrd="5" destOrd="0" presId="urn:microsoft.com/office/officeart/2005/8/layout/vList2"/>
    <dgm:cxn modelId="{5978981E-73F0-8946-AE6C-DA047CCB3576}" type="presParOf" srcId="{FDA12508-CD4F-2844-82CF-72EFF15B0825}" destId="{ECB461BE-06FD-6643-BABD-D83F3B1B9622}"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B50373FD-C3C7-A143-8A20-293B2CE52AF5}" type="doc">
      <dgm:prSet loTypeId="urn:microsoft.com/office/officeart/2005/8/layout/vList2" loCatId="" qsTypeId="urn:microsoft.com/office/officeart/2005/8/quickstyle/simple1" qsCatId="simple" csTypeId="urn:microsoft.com/office/officeart/2005/8/colors/accent1_1" csCatId="accent1" phldr="1"/>
      <dgm:spPr/>
      <dgm:t>
        <a:bodyPr/>
        <a:lstStyle/>
        <a:p>
          <a:endParaRPr lang="en-US"/>
        </a:p>
      </dgm:t>
    </dgm:pt>
    <dgm:pt modelId="{97AA8F87-22C1-D74B-BE18-AD9D7E51F036}">
      <dgm:prSet custT="1"/>
      <dgm:spPr>
        <a:ln>
          <a:solidFill>
            <a:srgbClr val="00B050"/>
          </a:solidFill>
        </a:ln>
      </dgm:spPr>
      <dgm:t>
        <a:bodyPr/>
        <a:lstStyle/>
        <a:p>
          <a:r>
            <a:rPr lang="en-CA" sz="2600" dirty="0" smtClean="0">
              <a:solidFill>
                <a:srgbClr val="00B050"/>
              </a:solidFill>
            </a:rPr>
            <a:t>Share successes</a:t>
          </a:r>
          <a:endParaRPr lang="en-US" sz="2600" dirty="0">
            <a:solidFill>
              <a:srgbClr val="00B050"/>
            </a:solidFill>
          </a:endParaRPr>
        </a:p>
      </dgm:t>
    </dgm:pt>
    <dgm:pt modelId="{1ED9A303-E60C-8A4E-BCD4-AC719835E883}" type="parTrans" cxnId="{C0577F2D-5C4C-F746-ADC9-D07B4AC0DCE4}">
      <dgm:prSet/>
      <dgm:spPr/>
      <dgm:t>
        <a:bodyPr/>
        <a:lstStyle/>
        <a:p>
          <a:endParaRPr lang="en-US"/>
        </a:p>
      </dgm:t>
    </dgm:pt>
    <dgm:pt modelId="{33E2269B-7A9C-7E44-BE29-AD456DB8C62C}" type="sibTrans" cxnId="{C0577F2D-5C4C-F746-ADC9-D07B4AC0DCE4}">
      <dgm:prSet/>
      <dgm:spPr/>
      <dgm:t>
        <a:bodyPr/>
        <a:lstStyle/>
        <a:p>
          <a:endParaRPr lang="en-US"/>
        </a:p>
      </dgm:t>
    </dgm:pt>
    <dgm:pt modelId="{F98724F0-F6F5-A944-AC10-D4B3CB24F99C}">
      <dgm:prSet custT="1"/>
      <dgm:spPr/>
      <dgm:t>
        <a:bodyPr/>
        <a:lstStyle/>
        <a:p>
          <a:r>
            <a:rPr lang="en-US" sz="2000" dirty="0" smtClean="0"/>
            <a:t>Provide presentations to school board, community agencies, local businesses, news crews</a:t>
          </a:r>
          <a:endParaRPr lang="en-US" sz="2000" dirty="0"/>
        </a:p>
      </dgm:t>
    </dgm:pt>
    <dgm:pt modelId="{D1ED056C-A733-CE4E-A5B6-784D084928D4}" type="parTrans" cxnId="{40B979C2-0912-464C-A4EF-1EC196D6C158}">
      <dgm:prSet/>
      <dgm:spPr/>
      <dgm:t>
        <a:bodyPr/>
        <a:lstStyle/>
        <a:p>
          <a:endParaRPr lang="en-US"/>
        </a:p>
      </dgm:t>
    </dgm:pt>
    <dgm:pt modelId="{D9403BA2-D5A4-7B42-AEE2-57DEE9FC4302}" type="sibTrans" cxnId="{40B979C2-0912-464C-A4EF-1EC196D6C158}">
      <dgm:prSet/>
      <dgm:spPr/>
      <dgm:t>
        <a:bodyPr/>
        <a:lstStyle/>
        <a:p>
          <a:endParaRPr lang="en-US"/>
        </a:p>
      </dgm:t>
    </dgm:pt>
    <dgm:pt modelId="{9527AD29-2276-A34D-BFB0-1F4777FBECE1}">
      <dgm:prSet custT="1"/>
      <dgm:spPr/>
      <dgm:t>
        <a:bodyPr/>
        <a:lstStyle/>
        <a:p>
          <a:r>
            <a:rPr lang="en-US" sz="2000" dirty="0" smtClean="0"/>
            <a:t>Emphasize outcomes and threats</a:t>
          </a:r>
          <a:endParaRPr lang="en-US" sz="2000" dirty="0"/>
        </a:p>
      </dgm:t>
    </dgm:pt>
    <dgm:pt modelId="{199BD91B-8301-E844-8FDF-81A735633636}" type="parTrans" cxnId="{7117D48F-613C-4044-9E4D-DEA0564F04CA}">
      <dgm:prSet/>
      <dgm:spPr/>
      <dgm:t>
        <a:bodyPr/>
        <a:lstStyle/>
        <a:p>
          <a:endParaRPr lang="en-US"/>
        </a:p>
      </dgm:t>
    </dgm:pt>
    <dgm:pt modelId="{CA5C69EC-EDE4-894C-8EB2-A2356DC8D949}" type="sibTrans" cxnId="{7117D48F-613C-4044-9E4D-DEA0564F04CA}">
      <dgm:prSet/>
      <dgm:spPr/>
      <dgm:t>
        <a:bodyPr/>
        <a:lstStyle/>
        <a:p>
          <a:endParaRPr lang="en-US"/>
        </a:p>
      </dgm:t>
    </dgm:pt>
    <dgm:pt modelId="{09A0B5E2-2196-E243-B8F7-D3F397410EA9}">
      <dgm:prSet custT="1"/>
      <dgm:spPr/>
      <dgm:t>
        <a:bodyPr/>
        <a:lstStyle/>
        <a:p>
          <a:r>
            <a:rPr lang="en-US" sz="2000" dirty="0" smtClean="0"/>
            <a:t>Provide regular acknowledgements for PBIS efforts</a:t>
          </a:r>
        </a:p>
      </dgm:t>
    </dgm:pt>
    <dgm:pt modelId="{AF837535-8FA9-6543-8B27-9EA5EEC3DC93}" type="parTrans" cxnId="{3C25E445-981D-1344-86B2-F9AA2D2E30CB}">
      <dgm:prSet/>
      <dgm:spPr/>
      <dgm:t>
        <a:bodyPr/>
        <a:lstStyle/>
        <a:p>
          <a:endParaRPr lang="en-US"/>
        </a:p>
      </dgm:t>
    </dgm:pt>
    <dgm:pt modelId="{E0C213FA-1218-CA43-9AC5-1A9EE37A067D}" type="sibTrans" cxnId="{3C25E445-981D-1344-86B2-F9AA2D2E30CB}">
      <dgm:prSet/>
      <dgm:spPr/>
      <dgm:t>
        <a:bodyPr/>
        <a:lstStyle/>
        <a:p>
          <a:endParaRPr lang="en-US"/>
        </a:p>
      </dgm:t>
    </dgm:pt>
    <dgm:pt modelId="{177546B9-36A5-E446-9476-233169828AB6}">
      <dgm:prSet custT="1"/>
      <dgm:spPr/>
      <dgm:t>
        <a:bodyPr/>
        <a:lstStyle/>
        <a:p>
          <a:r>
            <a:rPr lang="en-US" sz="2000" dirty="0" smtClean="0"/>
            <a:t>Facilitate sharing among school team facilitators</a:t>
          </a:r>
          <a:endParaRPr lang="en-US" sz="2000" dirty="0"/>
        </a:p>
      </dgm:t>
    </dgm:pt>
    <dgm:pt modelId="{05041340-1B1D-7647-9CE7-78C2A5399AF3}" type="parTrans" cxnId="{29136CC2-A39C-7F47-820D-EC44AA2851A0}">
      <dgm:prSet/>
      <dgm:spPr/>
      <dgm:t>
        <a:bodyPr/>
        <a:lstStyle/>
        <a:p>
          <a:endParaRPr lang="en-US"/>
        </a:p>
      </dgm:t>
    </dgm:pt>
    <dgm:pt modelId="{BF351900-8071-C44F-A644-03DD25A0F95F}" type="sibTrans" cxnId="{29136CC2-A39C-7F47-820D-EC44AA2851A0}">
      <dgm:prSet/>
      <dgm:spPr/>
      <dgm:t>
        <a:bodyPr/>
        <a:lstStyle/>
        <a:p>
          <a:endParaRPr lang="en-US"/>
        </a:p>
      </dgm:t>
    </dgm:pt>
    <dgm:pt modelId="{4076D05A-124A-4343-A570-1E3C2FD23281}">
      <dgm:prSet custT="1"/>
      <dgm:spPr/>
      <dgm:t>
        <a:bodyPr/>
        <a:lstStyle/>
        <a:p>
          <a:r>
            <a:rPr lang="en-US" sz="2000" dirty="0" smtClean="0"/>
            <a:t>Connect school teams with similar PBIS schools</a:t>
          </a:r>
          <a:endParaRPr lang="en-US" sz="2000" dirty="0"/>
        </a:p>
      </dgm:t>
    </dgm:pt>
    <dgm:pt modelId="{94661134-EE64-C747-BA2A-4EE234A47D68}" type="parTrans" cxnId="{424C7A0F-4AFF-144E-9016-06D9F7D57F86}">
      <dgm:prSet/>
      <dgm:spPr/>
      <dgm:t>
        <a:bodyPr/>
        <a:lstStyle/>
        <a:p>
          <a:endParaRPr lang="en-US"/>
        </a:p>
      </dgm:t>
    </dgm:pt>
    <dgm:pt modelId="{459FFD8F-E115-0145-9725-8B18D4EE6EC6}" type="sibTrans" cxnId="{424C7A0F-4AFF-144E-9016-06D9F7D57F86}">
      <dgm:prSet/>
      <dgm:spPr/>
      <dgm:t>
        <a:bodyPr/>
        <a:lstStyle/>
        <a:p>
          <a:endParaRPr lang="en-US"/>
        </a:p>
      </dgm:t>
    </dgm:pt>
    <dgm:pt modelId="{09629255-3925-6947-A923-A73A232207D4}">
      <dgm:prSet custT="1"/>
      <dgm:spPr>
        <a:ln>
          <a:solidFill>
            <a:srgbClr val="00B050"/>
          </a:solidFill>
        </a:ln>
      </dgm:spPr>
      <dgm:t>
        <a:bodyPr/>
        <a:lstStyle/>
        <a:p>
          <a:r>
            <a:rPr lang="en-US" sz="2600" dirty="0" smtClean="0">
              <a:solidFill>
                <a:srgbClr val="00B050"/>
              </a:solidFill>
            </a:rPr>
            <a:t>Encourage data-based decision making</a:t>
          </a:r>
        </a:p>
      </dgm:t>
    </dgm:pt>
    <dgm:pt modelId="{26C958CC-300C-414F-8E96-32705780E66B}" type="parTrans" cxnId="{2DB1E885-BDAD-AC40-9686-057450E4457D}">
      <dgm:prSet/>
      <dgm:spPr/>
      <dgm:t>
        <a:bodyPr/>
        <a:lstStyle/>
        <a:p>
          <a:endParaRPr lang="en-US"/>
        </a:p>
      </dgm:t>
    </dgm:pt>
    <dgm:pt modelId="{BE0D53ED-9D6C-2F44-A977-A286DF869D11}" type="sibTrans" cxnId="{2DB1E885-BDAD-AC40-9686-057450E4457D}">
      <dgm:prSet/>
      <dgm:spPr/>
      <dgm:t>
        <a:bodyPr/>
        <a:lstStyle/>
        <a:p>
          <a:endParaRPr lang="en-US"/>
        </a:p>
      </dgm:t>
    </dgm:pt>
    <dgm:pt modelId="{325F7805-06F0-EE4C-8289-BE883AD6106E}">
      <dgm:prSet custT="1"/>
      <dgm:spPr/>
      <dgm:t>
        <a:bodyPr/>
        <a:lstStyle/>
        <a:p>
          <a:r>
            <a:rPr lang="en-CA" sz="2000" dirty="0" smtClean="0"/>
            <a:t>Set accountability for data collection and reporting</a:t>
          </a:r>
        </a:p>
      </dgm:t>
    </dgm:pt>
    <dgm:pt modelId="{85A25E73-78C7-7848-82E5-C59A11CD6456}" type="parTrans" cxnId="{BC07E15D-C10B-B246-9BBF-6BB37774CC22}">
      <dgm:prSet/>
      <dgm:spPr/>
      <dgm:t>
        <a:bodyPr/>
        <a:lstStyle/>
        <a:p>
          <a:endParaRPr lang="en-US"/>
        </a:p>
      </dgm:t>
    </dgm:pt>
    <dgm:pt modelId="{616F8A14-17A8-5045-AF60-2B299FE9A2B9}" type="sibTrans" cxnId="{BC07E15D-C10B-B246-9BBF-6BB37774CC22}">
      <dgm:prSet/>
      <dgm:spPr/>
      <dgm:t>
        <a:bodyPr/>
        <a:lstStyle/>
        <a:p>
          <a:endParaRPr lang="en-US"/>
        </a:p>
      </dgm:t>
    </dgm:pt>
    <dgm:pt modelId="{89A7B7A4-B19F-8846-8648-153A01669B4B}">
      <dgm:prSet custT="1"/>
      <dgm:spPr/>
      <dgm:t>
        <a:bodyPr/>
        <a:lstStyle/>
        <a:p>
          <a:r>
            <a:rPr lang="en-CA" sz="2000" dirty="0" smtClean="0"/>
            <a:t>Model good uses of data</a:t>
          </a:r>
          <a:endParaRPr lang="en-US" sz="2000" dirty="0"/>
        </a:p>
      </dgm:t>
    </dgm:pt>
    <dgm:pt modelId="{22A4816D-9090-2D41-AA5F-DDD6F4DE8EE4}" type="parTrans" cxnId="{F623BDA1-4C44-DF47-8E37-33753F6980B1}">
      <dgm:prSet/>
      <dgm:spPr/>
      <dgm:t>
        <a:bodyPr/>
        <a:lstStyle/>
        <a:p>
          <a:endParaRPr lang="en-US"/>
        </a:p>
      </dgm:t>
    </dgm:pt>
    <dgm:pt modelId="{82964511-C543-F840-9A61-27E1085D6138}" type="sibTrans" cxnId="{F623BDA1-4C44-DF47-8E37-33753F6980B1}">
      <dgm:prSet/>
      <dgm:spPr/>
      <dgm:t>
        <a:bodyPr/>
        <a:lstStyle/>
        <a:p>
          <a:endParaRPr lang="en-US"/>
        </a:p>
      </dgm:t>
    </dgm:pt>
    <dgm:pt modelId="{E280EF9F-3020-6947-832E-712D0023EC27}">
      <dgm:prSet custT="1"/>
      <dgm:spPr/>
      <dgm:t>
        <a:bodyPr/>
        <a:lstStyle/>
        <a:p>
          <a:r>
            <a:rPr lang="en-CA" sz="2600" dirty="0" smtClean="0">
              <a:solidFill>
                <a:srgbClr val="00B050"/>
              </a:solidFill>
            </a:rPr>
            <a:t>Plan for the future</a:t>
          </a:r>
          <a:endParaRPr lang="en-US" sz="2600" dirty="0" smtClean="0">
            <a:solidFill>
              <a:srgbClr val="00B050"/>
            </a:solidFill>
          </a:endParaRPr>
        </a:p>
      </dgm:t>
    </dgm:pt>
    <dgm:pt modelId="{2A4802C7-F185-B847-8173-797FA459D44E}" type="parTrans" cxnId="{8CC8FE9A-6DCE-5F42-BE80-CC3CEB01568D}">
      <dgm:prSet/>
      <dgm:spPr/>
      <dgm:t>
        <a:bodyPr/>
        <a:lstStyle/>
        <a:p>
          <a:endParaRPr lang="en-US"/>
        </a:p>
      </dgm:t>
    </dgm:pt>
    <dgm:pt modelId="{019EC3C2-6FBB-F04D-B5BD-2977F3592B03}" type="sibTrans" cxnId="{8CC8FE9A-6DCE-5F42-BE80-CC3CEB01568D}">
      <dgm:prSet/>
      <dgm:spPr/>
      <dgm:t>
        <a:bodyPr/>
        <a:lstStyle/>
        <a:p>
          <a:endParaRPr lang="en-US"/>
        </a:p>
      </dgm:t>
    </dgm:pt>
    <dgm:pt modelId="{9C4F2796-68AD-0C4A-A749-DC8798E4CC65}">
      <dgm:prSet custT="1"/>
      <dgm:spPr/>
      <dgm:t>
        <a:bodyPr/>
        <a:lstStyle/>
        <a:p>
          <a:r>
            <a:rPr lang="en-US" sz="2000" dirty="0" smtClean="0"/>
            <a:t>Create an action plan with short &amp; long term goals</a:t>
          </a:r>
          <a:endParaRPr lang="en-US" sz="2000" dirty="0"/>
        </a:p>
      </dgm:t>
    </dgm:pt>
    <dgm:pt modelId="{EB8F21CF-C779-CE4F-B319-2B39E9096DF1}" type="parTrans" cxnId="{D0ECAD81-2590-F141-B446-AB5AF55C7C57}">
      <dgm:prSet/>
      <dgm:spPr/>
      <dgm:t>
        <a:bodyPr/>
        <a:lstStyle/>
        <a:p>
          <a:endParaRPr lang="en-US"/>
        </a:p>
      </dgm:t>
    </dgm:pt>
    <dgm:pt modelId="{C9EB2071-2DAC-B74E-B551-A7780C3C9BF6}" type="sibTrans" cxnId="{D0ECAD81-2590-F141-B446-AB5AF55C7C57}">
      <dgm:prSet/>
      <dgm:spPr/>
      <dgm:t>
        <a:bodyPr/>
        <a:lstStyle/>
        <a:p>
          <a:endParaRPr lang="en-US"/>
        </a:p>
      </dgm:t>
    </dgm:pt>
    <dgm:pt modelId="{97ADA8F3-E226-AC44-B243-5C83DB8B45BF}">
      <dgm:prSet custT="1"/>
      <dgm:spPr/>
      <dgm:t>
        <a:bodyPr/>
        <a:lstStyle/>
        <a:p>
          <a:r>
            <a:rPr lang="en-US" sz="2000" dirty="0" smtClean="0"/>
            <a:t>Identify and pursue short &amp; long term funding</a:t>
          </a:r>
          <a:endParaRPr lang="en-US" sz="2000" dirty="0"/>
        </a:p>
      </dgm:t>
    </dgm:pt>
    <dgm:pt modelId="{80FAF828-F4B2-864F-9519-E3B140063C51}" type="parTrans" cxnId="{2A102456-AAE5-BA45-9098-64FEA03FF8CF}">
      <dgm:prSet/>
      <dgm:spPr/>
      <dgm:t>
        <a:bodyPr/>
        <a:lstStyle/>
        <a:p>
          <a:endParaRPr lang="en-US"/>
        </a:p>
      </dgm:t>
    </dgm:pt>
    <dgm:pt modelId="{5AEAC7DE-FE4D-E140-BCDD-B414E07C3462}" type="sibTrans" cxnId="{2A102456-AAE5-BA45-9098-64FEA03FF8CF}">
      <dgm:prSet/>
      <dgm:spPr/>
      <dgm:t>
        <a:bodyPr/>
        <a:lstStyle/>
        <a:p>
          <a:endParaRPr lang="en-US"/>
        </a:p>
      </dgm:t>
    </dgm:pt>
    <dgm:pt modelId="{FDA12508-CD4F-2844-82CF-72EFF15B0825}" type="pres">
      <dgm:prSet presAssocID="{B50373FD-C3C7-A143-8A20-293B2CE52AF5}" presName="linear" presStyleCnt="0">
        <dgm:presLayoutVars>
          <dgm:animLvl val="lvl"/>
          <dgm:resizeHandles val="exact"/>
        </dgm:presLayoutVars>
      </dgm:prSet>
      <dgm:spPr/>
      <dgm:t>
        <a:bodyPr/>
        <a:lstStyle/>
        <a:p>
          <a:endParaRPr lang="en-US"/>
        </a:p>
      </dgm:t>
    </dgm:pt>
    <dgm:pt modelId="{E413FB02-564D-B84C-B16F-0490FF3673B4}" type="pres">
      <dgm:prSet presAssocID="{97AA8F87-22C1-D74B-BE18-AD9D7E51F036}" presName="parentText" presStyleLbl="node1" presStyleIdx="0" presStyleCnt="3">
        <dgm:presLayoutVars>
          <dgm:chMax val="0"/>
          <dgm:bulletEnabled val="1"/>
        </dgm:presLayoutVars>
      </dgm:prSet>
      <dgm:spPr/>
      <dgm:t>
        <a:bodyPr/>
        <a:lstStyle/>
        <a:p>
          <a:endParaRPr lang="en-US"/>
        </a:p>
      </dgm:t>
    </dgm:pt>
    <dgm:pt modelId="{D58F8046-7750-044A-AE2D-7EA32CBFBD07}" type="pres">
      <dgm:prSet presAssocID="{97AA8F87-22C1-D74B-BE18-AD9D7E51F036}" presName="childText" presStyleLbl="revTx" presStyleIdx="0" presStyleCnt="3">
        <dgm:presLayoutVars>
          <dgm:bulletEnabled val="1"/>
        </dgm:presLayoutVars>
      </dgm:prSet>
      <dgm:spPr/>
      <dgm:t>
        <a:bodyPr/>
        <a:lstStyle/>
        <a:p>
          <a:endParaRPr lang="en-US"/>
        </a:p>
      </dgm:t>
    </dgm:pt>
    <dgm:pt modelId="{6794AE20-1D67-D94A-B3E4-C99A0E30BB31}" type="pres">
      <dgm:prSet presAssocID="{09629255-3925-6947-A923-A73A232207D4}" presName="parentText" presStyleLbl="node1" presStyleIdx="1" presStyleCnt="3">
        <dgm:presLayoutVars>
          <dgm:chMax val="0"/>
          <dgm:bulletEnabled val="1"/>
        </dgm:presLayoutVars>
      </dgm:prSet>
      <dgm:spPr/>
      <dgm:t>
        <a:bodyPr/>
        <a:lstStyle/>
        <a:p>
          <a:endParaRPr lang="en-US"/>
        </a:p>
      </dgm:t>
    </dgm:pt>
    <dgm:pt modelId="{D6B34FB4-8336-5B44-BD9B-80D25B3F5968}" type="pres">
      <dgm:prSet presAssocID="{09629255-3925-6947-A923-A73A232207D4}" presName="childText" presStyleLbl="revTx" presStyleIdx="1" presStyleCnt="3">
        <dgm:presLayoutVars>
          <dgm:bulletEnabled val="1"/>
        </dgm:presLayoutVars>
      </dgm:prSet>
      <dgm:spPr/>
      <dgm:t>
        <a:bodyPr/>
        <a:lstStyle/>
        <a:p>
          <a:endParaRPr lang="en-US"/>
        </a:p>
      </dgm:t>
    </dgm:pt>
    <dgm:pt modelId="{561271F8-A4F8-F94A-BE8F-EDA5A01751F8}" type="pres">
      <dgm:prSet presAssocID="{E280EF9F-3020-6947-832E-712D0023EC27}" presName="parentText" presStyleLbl="node1" presStyleIdx="2" presStyleCnt="3">
        <dgm:presLayoutVars>
          <dgm:chMax val="0"/>
          <dgm:bulletEnabled val="1"/>
        </dgm:presLayoutVars>
      </dgm:prSet>
      <dgm:spPr/>
      <dgm:t>
        <a:bodyPr/>
        <a:lstStyle/>
        <a:p>
          <a:endParaRPr lang="en-US"/>
        </a:p>
      </dgm:t>
    </dgm:pt>
    <dgm:pt modelId="{9DC741B2-F079-B746-8554-C736C71CF3D7}" type="pres">
      <dgm:prSet presAssocID="{E280EF9F-3020-6947-832E-712D0023EC27}" presName="childText" presStyleLbl="revTx" presStyleIdx="2" presStyleCnt="3">
        <dgm:presLayoutVars>
          <dgm:bulletEnabled val="1"/>
        </dgm:presLayoutVars>
      </dgm:prSet>
      <dgm:spPr/>
      <dgm:t>
        <a:bodyPr/>
        <a:lstStyle/>
        <a:p>
          <a:endParaRPr lang="en-US"/>
        </a:p>
      </dgm:t>
    </dgm:pt>
  </dgm:ptLst>
  <dgm:cxnLst>
    <dgm:cxn modelId="{2A102456-AAE5-BA45-9098-64FEA03FF8CF}" srcId="{E280EF9F-3020-6947-832E-712D0023EC27}" destId="{97ADA8F3-E226-AC44-B243-5C83DB8B45BF}" srcOrd="1" destOrd="0" parTransId="{80FAF828-F4B2-864F-9519-E3B140063C51}" sibTransId="{5AEAC7DE-FE4D-E140-BCDD-B414E07C3462}"/>
    <dgm:cxn modelId="{87ABE4AA-FFE4-A349-944B-3F94C4BF7095}" type="presOf" srcId="{09629255-3925-6947-A923-A73A232207D4}" destId="{6794AE20-1D67-D94A-B3E4-C99A0E30BB31}" srcOrd="0" destOrd="0" presId="urn:microsoft.com/office/officeart/2005/8/layout/vList2"/>
    <dgm:cxn modelId="{40B979C2-0912-464C-A4EF-1EC196D6C158}" srcId="{97AA8F87-22C1-D74B-BE18-AD9D7E51F036}" destId="{F98724F0-F6F5-A944-AC10-D4B3CB24F99C}" srcOrd="0" destOrd="0" parTransId="{D1ED056C-A733-CE4E-A5B6-784D084928D4}" sibTransId="{D9403BA2-D5A4-7B42-AEE2-57DEE9FC4302}"/>
    <dgm:cxn modelId="{D0ECAD81-2590-F141-B446-AB5AF55C7C57}" srcId="{E280EF9F-3020-6947-832E-712D0023EC27}" destId="{9C4F2796-68AD-0C4A-A749-DC8798E4CC65}" srcOrd="0" destOrd="0" parTransId="{EB8F21CF-C779-CE4F-B319-2B39E9096DF1}" sibTransId="{C9EB2071-2DAC-B74E-B551-A7780C3C9BF6}"/>
    <dgm:cxn modelId="{63E1F75F-18F8-074D-826D-242960DCCC70}" type="presOf" srcId="{09A0B5E2-2196-E243-B8F7-D3F397410EA9}" destId="{D58F8046-7750-044A-AE2D-7EA32CBFBD07}" srcOrd="0" destOrd="2" presId="urn:microsoft.com/office/officeart/2005/8/layout/vList2"/>
    <dgm:cxn modelId="{F7C139D3-28E2-A64E-8DEE-F578E9C47F65}" type="presOf" srcId="{F98724F0-F6F5-A944-AC10-D4B3CB24F99C}" destId="{D58F8046-7750-044A-AE2D-7EA32CBFBD07}" srcOrd="0" destOrd="0" presId="urn:microsoft.com/office/officeart/2005/8/layout/vList2"/>
    <dgm:cxn modelId="{3C25E445-981D-1344-86B2-F9AA2D2E30CB}" srcId="{97AA8F87-22C1-D74B-BE18-AD9D7E51F036}" destId="{09A0B5E2-2196-E243-B8F7-D3F397410EA9}" srcOrd="1" destOrd="0" parTransId="{AF837535-8FA9-6543-8B27-9EA5EEC3DC93}" sibTransId="{E0C213FA-1218-CA43-9AC5-1A9EE37A067D}"/>
    <dgm:cxn modelId="{7F808B40-EE93-B24B-9F55-25E109ED2F8A}" type="presOf" srcId="{9527AD29-2276-A34D-BFB0-1F4777FBECE1}" destId="{D58F8046-7750-044A-AE2D-7EA32CBFBD07}" srcOrd="0" destOrd="1" presId="urn:microsoft.com/office/officeart/2005/8/layout/vList2"/>
    <dgm:cxn modelId="{8CC8FE9A-6DCE-5F42-BE80-CC3CEB01568D}" srcId="{B50373FD-C3C7-A143-8A20-293B2CE52AF5}" destId="{E280EF9F-3020-6947-832E-712D0023EC27}" srcOrd="2" destOrd="0" parTransId="{2A4802C7-F185-B847-8173-797FA459D44E}" sibTransId="{019EC3C2-6FBB-F04D-B5BD-2977F3592B03}"/>
    <dgm:cxn modelId="{BC07E15D-C10B-B246-9BBF-6BB37774CC22}" srcId="{09629255-3925-6947-A923-A73A232207D4}" destId="{325F7805-06F0-EE4C-8289-BE883AD6106E}" srcOrd="0" destOrd="0" parTransId="{85A25E73-78C7-7848-82E5-C59A11CD6456}" sibTransId="{616F8A14-17A8-5045-AF60-2B299FE9A2B9}"/>
    <dgm:cxn modelId="{04586C29-6DF3-3E41-B2F9-345BEE796DF7}" type="presOf" srcId="{97ADA8F3-E226-AC44-B243-5C83DB8B45BF}" destId="{9DC741B2-F079-B746-8554-C736C71CF3D7}" srcOrd="0" destOrd="1" presId="urn:microsoft.com/office/officeart/2005/8/layout/vList2"/>
    <dgm:cxn modelId="{2DB1E885-BDAD-AC40-9686-057450E4457D}" srcId="{B50373FD-C3C7-A143-8A20-293B2CE52AF5}" destId="{09629255-3925-6947-A923-A73A232207D4}" srcOrd="1" destOrd="0" parTransId="{26C958CC-300C-414F-8E96-32705780E66B}" sibTransId="{BE0D53ED-9D6C-2F44-A977-A286DF869D11}"/>
    <dgm:cxn modelId="{76AB118B-E8DE-994B-A303-C40330BA2A49}" type="presOf" srcId="{4076D05A-124A-4343-A570-1E3C2FD23281}" destId="{D58F8046-7750-044A-AE2D-7EA32CBFBD07}" srcOrd="0" destOrd="4" presId="urn:microsoft.com/office/officeart/2005/8/layout/vList2"/>
    <dgm:cxn modelId="{32071BB9-AF1D-2F4E-9526-0725EC994528}" type="presOf" srcId="{325F7805-06F0-EE4C-8289-BE883AD6106E}" destId="{D6B34FB4-8336-5B44-BD9B-80D25B3F5968}" srcOrd="0" destOrd="0" presId="urn:microsoft.com/office/officeart/2005/8/layout/vList2"/>
    <dgm:cxn modelId="{F623BDA1-4C44-DF47-8E37-33753F6980B1}" srcId="{09629255-3925-6947-A923-A73A232207D4}" destId="{89A7B7A4-B19F-8846-8648-153A01669B4B}" srcOrd="1" destOrd="0" parTransId="{22A4816D-9090-2D41-AA5F-DDD6F4DE8EE4}" sibTransId="{82964511-C543-F840-9A61-27E1085D6138}"/>
    <dgm:cxn modelId="{424C7A0F-4AFF-144E-9016-06D9F7D57F86}" srcId="{97AA8F87-22C1-D74B-BE18-AD9D7E51F036}" destId="{4076D05A-124A-4343-A570-1E3C2FD23281}" srcOrd="3" destOrd="0" parTransId="{94661134-EE64-C747-BA2A-4EE234A47D68}" sibTransId="{459FFD8F-E115-0145-9725-8B18D4EE6EC6}"/>
    <dgm:cxn modelId="{C0577F2D-5C4C-F746-ADC9-D07B4AC0DCE4}" srcId="{B50373FD-C3C7-A143-8A20-293B2CE52AF5}" destId="{97AA8F87-22C1-D74B-BE18-AD9D7E51F036}" srcOrd="0" destOrd="0" parTransId="{1ED9A303-E60C-8A4E-BCD4-AC719835E883}" sibTransId="{33E2269B-7A9C-7E44-BE29-AD456DB8C62C}"/>
    <dgm:cxn modelId="{7117D48F-613C-4044-9E4D-DEA0564F04CA}" srcId="{F98724F0-F6F5-A944-AC10-D4B3CB24F99C}" destId="{9527AD29-2276-A34D-BFB0-1F4777FBECE1}" srcOrd="0" destOrd="0" parTransId="{199BD91B-8301-E844-8FDF-81A735633636}" sibTransId="{CA5C69EC-EDE4-894C-8EB2-A2356DC8D949}"/>
    <dgm:cxn modelId="{86A65F40-9A4B-BC40-B4CC-7052E407D778}" type="presOf" srcId="{97AA8F87-22C1-D74B-BE18-AD9D7E51F036}" destId="{E413FB02-564D-B84C-B16F-0490FF3673B4}" srcOrd="0" destOrd="0" presId="urn:microsoft.com/office/officeart/2005/8/layout/vList2"/>
    <dgm:cxn modelId="{29136CC2-A39C-7F47-820D-EC44AA2851A0}" srcId="{97AA8F87-22C1-D74B-BE18-AD9D7E51F036}" destId="{177546B9-36A5-E446-9476-233169828AB6}" srcOrd="2" destOrd="0" parTransId="{05041340-1B1D-7647-9CE7-78C2A5399AF3}" sibTransId="{BF351900-8071-C44F-A644-03DD25A0F95F}"/>
    <dgm:cxn modelId="{D224EC0F-4CC9-6D46-995A-91FCD4621BDC}" type="presOf" srcId="{89A7B7A4-B19F-8846-8648-153A01669B4B}" destId="{D6B34FB4-8336-5B44-BD9B-80D25B3F5968}" srcOrd="0" destOrd="1" presId="urn:microsoft.com/office/officeart/2005/8/layout/vList2"/>
    <dgm:cxn modelId="{5A55A966-584C-174D-B4FB-F42F85CD2F7B}" type="presOf" srcId="{B50373FD-C3C7-A143-8A20-293B2CE52AF5}" destId="{FDA12508-CD4F-2844-82CF-72EFF15B0825}" srcOrd="0" destOrd="0" presId="urn:microsoft.com/office/officeart/2005/8/layout/vList2"/>
    <dgm:cxn modelId="{B958893C-8712-1541-AEEB-83CF68360D48}" type="presOf" srcId="{177546B9-36A5-E446-9476-233169828AB6}" destId="{D58F8046-7750-044A-AE2D-7EA32CBFBD07}" srcOrd="0" destOrd="3" presId="urn:microsoft.com/office/officeart/2005/8/layout/vList2"/>
    <dgm:cxn modelId="{0147A739-E629-E043-ADBE-D475DA2B56E0}" type="presOf" srcId="{9C4F2796-68AD-0C4A-A749-DC8798E4CC65}" destId="{9DC741B2-F079-B746-8554-C736C71CF3D7}" srcOrd="0" destOrd="0" presId="urn:microsoft.com/office/officeart/2005/8/layout/vList2"/>
    <dgm:cxn modelId="{7F233146-419B-3848-9EFC-FA477C4F3FCC}" type="presOf" srcId="{E280EF9F-3020-6947-832E-712D0023EC27}" destId="{561271F8-A4F8-F94A-BE8F-EDA5A01751F8}" srcOrd="0" destOrd="0" presId="urn:microsoft.com/office/officeart/2005/8/layout/vList2"/>
    <dgm:cxn modelId="{B9ABCB44-7491-AB4D-AF8D-70E086A81FE1}" type="presParOf" srcId="{FDA12508-CD4F-2844-82CF-72EFF15B0825}" destId="{E413FB02-564D-B84C-B16F-0490FF3673B4}" srcOrd="0" destOrd="0" presId="urn:microsoft.com/office/officeart/2005/8/layout/vList2"/>
    <dgm:cxn modelId="{C9F29180-D5AF-6046-B583-50A1DBAE64A6}" type="presParOf" srcId="{FDA12508-CD4F-2844-82CF-72EFF15B0825}" destId="{D58F8046-7750-044A-AE2D-7EA32CBFBD07}" srcOrd="1" destOrd="0" presId="urn:microsoft.com/office/officeart/2005/8/layout/vList2"/>
    <dgm:cxn modelId="{E954ACD3-DCE1-7247-A701-3E31DD6FE7D2}" type="presParOf" srcId="{FDA12508-CD4F-2844-82CF-72EFF15B0825}" destId="{6794AE20-1D67-D94A-B3E4-C99A0E30BB31}" srcOrd="2" destOrd="0" presId="urn:microsoft.com/office/officeart/2005/8/layout/vList2"/>
    <dgm:cxn modelId="{8BB063A7-54AD-4948-A31A-D2A271EAD374}" type="presParOf" srcId="{FDA12508-CD4F-2844-82CF-72EFF15B0825}" destId="{D6B34FB4-8336-5B44-BD9B-80D25B3F5968}" srcOrd="3" destOrd="0" presId="urn:microsoft.com/office/officeart/2005/8/layout/vList2"/>
    <dgm:cxn modelId="{D7EE3334-C425-6741-A342-BFA45F3C2818}" type="presParOf" srcId="{FDA12508-CD4F-2844-82CF-72EFF15B0825}" destId="{561271F8-A4F8-F94A-BE8F-EDA5A01751F8}" srcOrd="4" destOrd="0" presId="urn:microsoft.com/office/officeart/2005/8/layout/vList2"/>
    <dgm:cxn modelId="{B2F7EC4D-4728-B846-8214-912F738FFA4D}" type="presParOf" srcId="{FDA12508-CD4F-2844-82CF-72EFF15B0825}" destId="{9DC741B2-F079-B746-8554-C736C71CF3D7}"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B50373FD-C3C7-A143-8A20-293B2CE52AF5}" type="doc">
      <dgm:prSet loTypeId="urn:microsoft.com/office/officeart/2005/8/layout/vList2" loCatId="" qsTypeId="urn:microsoft.com/office/officeart/2005/8/quickstyle/simple4" qsCatId="simple" csTypeId="urn:microsoft.com/office/officeart/2005/8/colors/accent1_1" csCatId="accent1" phldr="1"/>
      <dgm:spPr/>
      <dgm:t>
        <a:bodyPr/>
        <a:lstStyle/>
        <a:p>
          <a:endParaRPr lang="en-US"/>
        </a:p>
      </dgm:t>
    </dgm:pt>
    <dgm:pt modelId="{FA1DE59C-CC74-7241-B23D-5EA8A3F108CB}">
      <dgm:prSet phldrT="[Text]"/>
      <dgm:spPr>
        <a:solidFill>
          <a:schemeClr val="bg1"/>
        </a:solidFill>
        <a:ln w="34925">
          <a:solidFill>
            <a:srgbClr val="FFC000"/>
          </a:solidFill>
        </a:ln>
      </dgm:spPr>
      <dgm:t>
        <a:bodyPr/>
        <a:lstStyle/>
        <a:p>
          <a:r>
            <a:rPr lang="en-CA" dirty="0" smtClean="0"/>
            <a:t>Focus on </a:t>
          </a:r>
          <a:r>
            <a:rPr lang="en-CA" dirty="0" smtClean="0">
              <a:solidFill>
                <a:srgbClr val="00CC00"/>
              </a:solidFill>
            </a:rPr>
            <a:t>FIDELITY OF</a:t>
          </a:r>
          <a:r>
            <a:rPr lang="en-CA" baseline="0" dirty="0" smtClean="0">
              <a:solidFill>
                <a:srgbClr val="00CC00"/>
              </a:solidFill>
            </a:rPr>
            <a:t> </a:t>
          </a:r>
          <a:r>
            <a:rPr lang="en-CA" dirty="0" smtClean="0">
              <a:solidFill>
                <a:srgbClr val="00CC00"/>
              </a:solidFill>
            </a:rPr>
            <a:t>IMPLEMENTATION</a:t>
          </a:r>
          <a:endParaRPr lang="en-US" dirty="0" smtClean="0"/>
        </a:p>
      </dgm:t>
    </dgm:pt>
    <dgm:pt modelId="{22BB808A-68EC-0443-BB8B-404CCEB1E7F4}" type="parTrans" cxnId="{F8720124-86F3-CC4D-B4B1-D295BFD2A505}">
      <dgm:prSet/>
      <dgm:spPr/>
      <dgm:t>
        <a:bodyPr/>
        <a:lstStyle/>
        <a:p>
          <a:endParaRPr lang="en-US"/>
        </a:p>
      </dgm:t>
    </dgm:pt>
    <dgm:pt modelId="{B8775E90-562E-7F43-AA22-82A945B3AD3C}" type="sibTrans" cxnId="{F8720124-86F3-CC4D-B4B1-D295BFD2A505}">
      <dgm:prSet/>
      <dgm:spPr/>
      <dgm:t>
        <a:bodyPr/>
        <a:lstStyle/>
        <a:p>
          <a:endParaRPr lang="en-US"/>
        </a:p>
      </dgm:t>
    </dgm:pt>
    <dgm:pt modelId="{5733991D-0214-CD4E-8FB3-469F70A68081}">
      <dgm:prSet phldrT="[Text]"/>
      <dgm:spPr>
        <a:solidFill>
          <a:schemeClr val="bg1"/>
        </a:solidFill>
        <a:ln w="34925">
          <a:solidFill>
            <a:srgbClr val="FFC000"/>
          </a:solidFill>
        </a:ln>
      </dgm:spPr>
      <dgm:t>
        <a:bodyPr/>
        <a:lstStyle/>
        <a:p>
          <a:r>
            <a:rPr lang="en-US" dirty="0" smtClean="0"/>
            <a:t>Implement in all settings</a:t>
          </a:r>
        </a:p>
      </dgm:t>
    </dgm:pt>
    <dgm:pt modelId="{34EBF79A-8EDE-F148-A881-3EBE8216A120}" type="parTrans" cxnId="{62E8FB34-0735-9E46-9A0F-6FB027DBD72D}">
      <dgm:prSet/>
      <dgm:spPr/>
      <dgm:t>
        <a:bodyPr/>
        <a:lstStyle/>
        <a:p>
          <a:endParaRPr lang="en-US"/>
        </a:p>
      </dgm:t>
    </dgm:pt>
    <dgm:pt modelId="{1B67D8BE-E001-584F-A29F-6B94B3809FDF}" type="sibTrans" cxnId="{62E8FB34-0735-9E46-9A0F-6FB027DBD72D}">
      <dgm:prSet/>
      <dgm:spPr/>
      <dgm:t>
        <a:bodyPr/>
        <a:lstStyle/>
        <a:p>
          <a:endParaRPr lang="en-US"/>
        </a:p>
      </dgm:t>
    </dgm:pt>
    <dgm:pt modelId="{73F15FA0-309C-F343-BB67-0E902A7BBA9B}">
      <dgm:prSet phldrT="[Text]"/>
      <dgm:spPr>
        <a:solidFill>
          <a:schemeClr val="bg1"/>
        </a:solidFill>
        <a:ln w="34925">
          <a:solidFill>
            <a:srgbClr val="FFC000"/>
          </a:solidFill>
        </a:ln>
      </dgm:spPr>
      <dgm:t>
        <a:bodyPr/>
        <a:lstStyle/>
        <a:p>
          <a:r>
            <a:rPr lang="en-US" dirty="0" smtClean="0"/>
            <a:t>Implement in all tiers of support</a:t>
          </a:r>
        </a:p>
      </dgm:t>
    </dgm:pt>
    <dgm:pt modelId="{34519196-9A3C-F64F-B432-C3FD71407BE4}" type="parTrans" cxnId="{27D11B31-D2B9-D84C-9073-141B57222657}">
      <dgm:prSet/>
      <dgm:spPr/>
      <dgm:t>
        <a:bodyPr/>
        <a:lstStyle/>
        <a:p>
          <a:endParaRPr lang="en-US"/>
        </a:p>
      </dgm:t>
    </dgm:pt>
    <dgm:pt modelId="{1CCA190C-10D9-2D45-BAA2-7CB5F72C405A}" type="sibTrans" cxnId="{27D11B31-D2B9-D84C-9073-141B57222657}">
      <dgm:prSet/>
      <dgm:spPr/>
      <dgm:t>
        <a:bodyPr/>
        <a:lstStyle/>
        <a:p>
          <a:endParaRPr lang="en-US"/>
        </a:p>
      </dgm:t>
    </dgm:pt>
    <dgm:pt modelId="{9DD9D379-93B6-5444-80F9-96630FF99A54}">
      <dgm:prSet phldrT="[Text]"/>
      <dgm:spPr>
        <a:solidFill>
          <a:schemeClr val="bg1"/>
        </a:solidFill>
        <a:ln w="34925">
          <a:solidFill>
            <a:srgbClr val="FFC000"/>
          </a:solidFill>
        </a:ln>
      </dgm:spPr>
      <dgm:t>
        <a:bodyPr/>
        <a:lstStyle/>
        <a:p>
          <a:r>
            <a:rPr lang="en-US" dirty="0" smtClean="0"/>
            <a:t>Consider family trainings</a:t>
          </a:r>
        </a:p>
      </dgm:t>
    </dgm:pt>
    <dgm:pt modelId="{5F171CC7-6414-5947-9104-4EC9387619C6}" type="parTrans" cxnId="{FE9184A3-D96E-274E-AFB0-12E34C5A08CF}">
      <dgm:prSet/>
      <dgm:spPr/>
      <dgm:t>
        <a:bodyPr/>
        <a:lstStyle/>
        <a:p>
          <a:endParaRPr lang="en-US"/>
        </a:p>
      </dgm:t>
    </dgm:pt>
    <dgm:pt modelId="{A9176D81-9BC7-B54C-A228-28208BFF5994}" type="sibTrans" cxnId="{FE9184A3-D96E-274E-AFB0-12E34C5A08CF}">
      <dgm:prSet/>
      <dgm:spPr/>
      <dgm:t>
        <a:bodyPr/>
        <a:lstStyle/>
        <a:p>
          <a:endParaRPr lang="en-US"/>
        </a:p>
      </dgm:t>
    </dgm:pt>
    <dgm:pt modelId="{F4BB7512-C015-764F-A2C3-6E8C757EAFBD}">
      <dgm:prSet phldrT="[Text]"/>
      <dgm:spPr>
        <a:solidFill>
          <a:schemeClr val="bg1"/>
        </a:solidFill>
        <a:ln w="34925">
          <a:solidFill>
            <a:srgbClr val="FFC000"/>
          </a:solidFill>
        </a:ln>
      </dgm:spPr>
      <dgm:t>
        <a:bodyPr/>
        <a:lstStyle/>
        <a:p>
          <a:r>
            <a:rPr lang="en-US" dirty="0" smtClean="0"/>
            <a:t>Share data showing how fidelity is related to effectiveness</a:t>
          </a:r>
        </a:p>
      </dgm:t>
    </dgm:pt>
    <dgm:pt modelId="{0A31FF5B-1130-4342-951A-A00C1CA68C20}" type="parTrans" cxnId="{D02D0A8E-94D6-3A47-A2FA-3E36E7F21C5B}">
      <dgm:prSet/>
      <dgm:spPr/>
      <dgm:t>
        <a:bodyPr/>
        <a:lstStyle/>
        <a:p>
          <a:endParaRPr lang="en-US"/>
        </a:p>
      </dgm:t>
    </dgm:pt>
    <dgm:pt modelId="{F3CED6B7-2A69-674B-97D4-F779421E83C9}" type="sibTrans" cxnId="{D02D0A8E-94D6-3A47-A2FA-3E36E7F21C5B}">
      <dgm:prSet/>
      <dgm:spPr/>
      <dgm:t>
        <a:bodyPr/>
        <a:lstStyle/>
        <a:p>
          <a:endParaRPr lang="en-US"/>
        </a:p>
      </dgm:t>
    </dgm:pt>
    <dgm:pt modelId="{B43F72FA-A03A-3745-A292-2F9EA359FE9A}">
      <dgm:prSet phldrT="[Text]"/>
      <dgm:spPr>
        <a:solidFill>
          <a:schemeClr val="bg1"/>
        </a:solidFill>
        <a:ln w="34925">
          <a:solidFill>
            <a:srgbClr val="FFC000"/>
          </a:solidFill>
        </a:ln>
      </dgm:spPr>
      <dgm:t>
        <a:bodyPr/>
        <a:lstStyle/>
        <a:p>
          <a:r>
            <a:rPr lang="en-US" dirty="0" smtClean="0"/>
            <a:t>Regular evaluation of fidelity data</a:t>
          </a:r>
        </a:p>
      </dgm:t>
    </dgm:pt>
    <dgm:pt modelId="{1B6F25EB-1B73-D641-AA02-F36BB052ACB2}" type="parTrans" cxnId="{01BC8FB3-C646-6C4B-8C12-C9704168C2C7}">
      <dgm:prSet/>
      <dgm:spPr/>
      <dgm:t>
        <a:bodyPr/>
        <a:lstStyle/>
        <a:p>
          <a:endParaRPr lang="en-US"/>
        </a:p>
      </dgm:t>
    </dgm:pt>
    <dgm:pt modelId="{C0E1C3BB-2E7D-4344-A066-31E5E59EB991}" type="sibTrans" cxnId="{01BC8FB3-C646-6C4B-8C12-C9704168C2C7}">
      <dgm:prSet/>
      <dgm:spPr/>
      <dgm:t>
        <a:bodyPr/>
        <a:lstStyle/>
        <a:p>
          <a:endParaRPr lang="en-US"/>
        </a:p>
      </dgm:t>
    </dgm:pt>
    <dgm:pt modelId="{9A175F38-57E3-924A-A724-BA64E27EE61B}" type="pres">
      <dgm:prSet presAssocID="{B50373FD-C3C7-A143-8A20-293B2CE52AF5}" presName="linear" presStyleCnt="0">
        <dgm:presLayoutVars>
          <dgm:animLvl val="lvl"/>
          <dgm:resizeHandles val="exact"/>
        </dgm:presLayoutVars>
      </dgm:prSet>
      <dgm:spPr/>
      <dgm:t>
        <a:bodyPr/>
        <a:lstStyle/>
        <a:p>
          <a:endParaRPr lang="en-US"/>
        </a:p>
      </dgm:t>
    </dgm:pt>
    <dgm:pt modelId="{5BC63364-55A1-1C47-84AB-DA0E437B4594}" type="pres">
      <dgm:prSet presAssocID="{FA1DE59C-CC74-7241-B23D-5EA8A3F108CB}" presName="parentText" presStyleLbl="node1" presStyleIdx="0" presStyleCnt="6">
        <dgm:presLayoutVars>
          <dgm:chMax val="0"/>
          <dgm:bulletEnabled val="1"/>
        </dgm:presLayoutVars>
      </dgm:prSet>
      <dgm:spPr/>
      <dgm:t>
        <a:bodyPr/>
        <a:lstStyle/>
        <a:p>
          <a:endParaRPr lang="en-US"/>
        </a:p>
      </dgm:t>
    </dgm:pt>
    <dgm:pt modelId="{ABA3825A-1970-B040-9988-A90F84AC2E11}" type="pres">
      <dgm:prSet presAssocID="{B8775E90-562E-7F43-AA22-82A945B3AD3C}" presName="spacer" presStyleCnt="0"/>
      <dgm:spPr/>
    </dgm:pt>
    <dgm:pt modelId="{480A37B1-15E6-9A4F-A995-D20F4C6F933A}" type="pres">
      <dgm:prSet presAssocID="{5733991D-0214-CD4E-8FB3-469F70A68081}" presName="parentText" presStyleLbl="node1" presStyleIdx="1" presStyleCnt="6">
        <dgm:presLayoutVars>
          <dgm:chMax val="0"/>
          <dgm:bulletEnabled val="1"/>
        </dgm:presLayoutVars>
      </dgm:prSet>
      <dgm:spPr/>
      <dgm:t>
        <a:bodyPr/>
        <a:lstStyle/>
        <a:p>
          <a:endParaRPr lang="en-US"/>
        </a:p>
      </dgm:t>
    </dgm:pt>
    <dgm:pt modelId="{EE927359-B794-F242-BAFA-41AD5915E3F9}" type="pres">
      <dgm:prSet presAssocID="{1B67D8BE-E001-584F-A29F-6B94B3809FDF}" presName="spacer" presStyleCnt="0"/>
      <dgm:spPr/>
    </dgm:pt>
    <dgm:pt modelId="{6855B928-9ADD-3743-8D53-0C5E0C51874A}" type="pres">
      <dgm:prSet presAssocID="{73F15FA0-309C-F343-BB67-0E902A7BBA9B}" presName="parentText" presStyleLbl="node1" presStyleIdx="2" presStyleCnt="6">
        <dgm:presLayoutVars>
          <dgm:chMax val="0"/>
          <dgm:bulletEnabled val="1"/>
        </dgm:presLayoutVars>
      </dgm:prSet>
      <dgm:spPr/>
      <dgm:t>
        <a:bodyPr/>
        <a:lstStyle/>
        <a:p>
          <a:endParaRPr lang="en-US"/>
        </a:p>
      </dgm:t>
    </dgm:pt>
    <dgm:pt modelId="{26A4CCC3-C562-344B-A06A-8353FFE11C9C}" type="pres">
      <dgm:prSet presAssocID="{1CCA190C-10D9-2D45-BAA2-7CB5F72C405A}" presName="spacer" presStyleCnt="0"/>
      <dgm:spPr/>
    </dgm:pt>
    <dgm:pt modelId="{811AED8B-C6FF-6E4D-8CAF-0644E0172119}" type="pres">
      <dgm:prSet presAssocID="{9DD9D379-93B6-5444-80F9-96630FF99A54}" presName="parentText" presStyleLbl="node1" presStyleIdx="3" presStyleCnt="6">
        <dgm:presLayoutVars>
          <dgm:chMax val="0"/>
          <dgm:bulletEnabled val="1"/>
        </dgm:presLayoutVars>
      </dgm:prSet>
      <dgm:spPr/>
      <dgm:t>
        <a:bodyPr/>
        <a:lstStyle/>
        <a:p>
          <a:endParaRPr lang="en-US"/>
        </a:p>
      </dgm:t>
    </dgm:pt>
    <dgm:pt modelId="{BB93A81F-1BF8-7040-9007-38FE65078D13}" type="pres">
      <dgm:prSet presAssocID="{A9176D81-9BC7-B54C-A228-28208BFF5994}" presName="spacer" presStyleCnt="0"/>
      <dgm:spPr/>
    </dgm:pt>
    <dgm:pt modelId="{678F5923-C79A-D74D-9CE8-D7C6D6CE97B5}" type="pres">
      <dgm:prSet presAssocID="{F4BB7512-C015-764F-A2C3-6E8C757EAFBD}" presName="parentText" presStyleLbl="node1" presStyleIdx="4" presStyleCnt="6">
        <dgm:presLayoutVars>
          <dgm:chMax val="0"/>
          <dgm:bulletEnabled val="1"/>
        </dgm:presLayoutVars>
      </dgm:prSet>
      <dgm:spPr/>
      <dgm:t>
        <a:bodyPr/>
        <a:lstStyle/>
        <a:p>
          <a:endParaRPr lang="en-US"/>
        </a:p>
      </dgm:t>
    </dgm:pt>
    <dgm:pt modelId="{9A7FC59D-B531-BA48-960D-1025206D96DA}" type="pres">
      <dgm:prSet presAssocID="{F3CED6B7-2A69-674B-97D4-F779421E83C9}" presName="spacer" presStyleCnt="0"/>
      <dgm:spPr/>
    </dgm:pt>
    <dgm:pt modelId="{D2C159F9-E9B4-D54C-80CE-1D0FBA317837}" type="pres">
      <dgm:prSet presAssocID="{B43F72FA-A03A-3745-A292-2F9EA359FE9A}" presName="parentText" presStyleLbl="node1" presStyleIdx="5" presStyleCnt="6">
        <dgm:presLayoutVars>
          <dgm:chMax val="0"/>
          <dgm:bulletEnabled val="1"/>
        </dgm:presLayoutVars>
      </dgm:prSet>
      <dgm:spPr/>
      <dgm:t>
        <a:bodyPr/>
        <a:lstStyle/>
        <a:p>
          <a:endParaRPr lang="en-US"/>
        </a:p>
      </dgm:t>
    </dgm:pt>
  </dgm:ptLst>
  <dgm:cxnLst>
    <dgm:cxn modelId="{8413F45D-DA57-A345-B812-5E537A158237}" type="presOf" srcId="{B43F72FA-A03A-3745-A292-2F9EA359FE9A}" destId="{D2C159F9-E9B4-D54C-80CE-1D0FBA317837}" srcOrd="0" destOrd="0" presId="urn:microsoft.com/office/officeart/2005/8/layout/vList2"/>
    <dgm:cxn modelId="{DFB3964F-AEA3-F244-A6DE-303592AB6C47}" type="presOf" srcId="{73F15FA0-309C-F343-BB67-0E902A7BBA9B}" destId="{6855B928-9ADD-3743-8D53-0C5E0C51874A}" srcOrd="0" destOrd="0" presId="urn:microsoft.com/office/officeart/2005/8/layout/vList2"/>
    <dgm:cxn modelId="{27D11B31-D2B9-D84C-9073-141B57222657}" srcId="{B50373FD-C3C7-A143-8A20-293B2CE52AF5}" destId="{73F15FA0-309C-F343-BB67-0E902A7BBA9B}" srcOrd="2" destOrd="0" parTransId="{34519196-9A3C-F64F-B432-C3FD71407BE4}" sibTransId="{1CCA190C-10D9-2D45-BAA2-7CB5F72C405A}"/>
    <dgm:cxn modelId="{5FAF1314-D73F-E840-9480-BCE98937C045}" type="presOf" srcId="{B50373FD-C3C7-A143-8A20-293B2CE52AF5}" destId="{9A175F38-57E3-924A-A724-BA64E27EE61B}" srcOrd="0" destOrd="0" presId="urn:microsoft.com/office/officeart/2005/8/layout/vList2"/>
    <dgm:cxn modelId="{F8720124-86F3-CC4D-B4B1-D295BFD2A505}" srcId="{B50373FD-C3C7-A143-8A20-293B2CE52AF5}" destId="{FA1DE59C-CC74-7241-B23D-5EA8A3F108CB}" srcOrd="0" destOrd="0" parTransId="{22BB808A-68EC-0443-BB8B-404CCEB1E7F4}" sibTransId="{B8775E90-562E-7F43-AA22-82A945B3AD3C}"/>
    <dgm:cxn modelId="{319EF559-2261-AA4C-A683-8F1B5F07B010}" type="presOf" srcId="{FA1DE59C-CC74-7241-B23D-5EA8A3F108CB}" destId="{5BC63364-55A1-1C47-84AB-DA0E437B4594}" srcOrd="0" destOrd="0" presId="urn:microsoft.com/office/officeart/2005/8/layout/vList2"/>
    <dgm:cxn modelId="{D02D0A8E-94D6-3A47-A2FA-3E36E7F21C5B}" srcId="{B50373FD-C3C7-A143-8A20-293B2CE52AF5}" destId="{F4BB7512-C015-764F-A2C3-6E8C757EAFBD}" srcOrd="4" destOrd="0" parTransId="{0A31FF5B-1130-4342-951A-A00C1CA68C20}" sibTransId="{F3CED6B7-2A69-674B-97D4-F779421E83C9}"/>
    <dgm:cxn modelId="{C5FC7104-D8D2-774E-AF5F-77770A92D2BF}" type="presOf" srcId="{9DD9D379-93B6-5444-80F9-96630FF99A54}" destId="{811AED8B-C6FF-6E4D-8CAF-0644E0172119}" srcOrd="0" destOrd="0" presId="urn:microsoft.com/office/officeart/2005/8/layout/vList2"/>
    <dgm:cxn modelId="{D74249DA-97C2-7240-8041-D9C1DC946714}" type="presOf" srcId="{5733991D-0214-CD4E-8FB3-469F70A68081}" destId="{480A37B1-15E6-9A4F-A995-D20F4C6F933A}" srcOrd="0" destOrd="0" presId="urn:microsoft.com/office/officeart/2005/8/layout/vList2"/>
    <dgm:cxn modelId="{01BC8FB3-C646-6C4B-8C12-C9704168C2C7}" srcId="{B50373FD-C3C7-A143-8A20-293B2CE52AF5}" destId="{B43F72FA-A03A-3745-A292-2F9EA359FE9A}" srcOrd="5" destOrd="0" parTransId="{1B6F25EB-1B73-D641-AA02-F36BB052ACB2}" sibTransId="{C0E1C3BB-2E7D-4344-A066-31E5E59EB991}"/>
    <dgm:cxn modelId="{501D162E-633C-FA4A-90D6-746AFB2AB146}" type="presOf" srcId="{F4BB7512-C015-764F-A2C3-6E8C757EAFBD}" destId="{678F5923-C79A-D74D-9CE8-D7C6D6CE97B5}" srcOrd="0" destOrd="0" presId="urn:microsoft.com/office/officeart/2005/8/layout/vList2"/>
    <dgm:cxn modelId="{FE9184A3-D96E-274E-AFB0-12E34C5A08CF}" srcId="{B50373FD-C3C7-A143-8A20-293B2CE52AF5}" destId="{9DD9D379-93B6-5444-80F9-96630FF99A54}" srcOrd="3" destOrd="0" parTransId="{5F171CC7-6414-5947-9104-4EC9387619C6}" sibTransId="{A9176D81-9BC7-B54C-A228-28208BFF5994}"/>
    <dgm:cxn modelId="{62E8FB34-0735-9E46-9A0F-6FB027DBD72D}" srcId="{B50373FD-C3C7-A143-8A20-293B2CE52AF5}" destId="{5733991D-0214-CD4E-8FB3-469F70A68081}" srcOrd="1" destOrd="0" parTransId="{34EBF79A-8EDE-F148-A881-3EBE8216A120}" sibTransId="{1B67D8BE-E001-584F-A29F-6B94B3809FDF}"/>
    <dgm:cxn modelId="{397DA674-4F11-404C-B111-8115DF240ECC}" type="presParOf" srcId="{9A175F38-57E3-924A-A724-BA64E27EE61B}" destId="{5BC63364-55A1-1C47-84AB-DA0E437B4594}" srcOrd="0" destOrd="0" presId="urn:microsoft.com/office/officeart/2005/8/layout/vList2"/>
    <dgm:cxn modelId="{8B9624F3-7F0A-8744-8D92-275922CBAF9B}" type="presParOf" srcId="{9A175F38-57E3-924A-A724-BA64E27EE61B}" destId="{ABA3825A-1970-B040-9988-A90F84AC2E11}" srcOrd="1" destOrd="0" presId="urn:microsoft.com/office/officeart/2005/8/layout/vList2"/>
    <dgm:cxn modelId="{91663232-3801-4349-B6A1-E9D022650104}" type="presParOf" srcId="{9A175F38-57E3-924A-A724-BA64E27EE61B}" destId="{480A37B1-15E6-9A4F-A995-D20F4C6F933A}" srcOrd="2" destOrd="0" presId="urn:microsoft.com/office/officeart/2005/8/layout/vList2"/>
    <dgm:cxn modelId="{371D4BAE-841F-6541-874C-5BCA85322C5C}" type="presParOf" srcId="{9A175F38-57E3-924A-A724-BA64E27EE61B}" destId="{EE927359-B794-F242-BAFA-41AD5915E3F9}" srcOrd="3" destOrd="0" presId="urn:microsoft.com/office/officeart/2005/8/layout/vList2"/>
    <dgm:cxn modelId="{7BAF478D-447B-644E-A93F-8CEE592F2FCD}" type="presParOf" srcId="{9A175F38-57E3-924A-A724-BA64E27EE61B}" destId="{6855B928-9ADD-3743-8D53-0C5E0C51874A}" srcOrd="4" destOrd="0" presId="urn:microsoft.com/office/officeart/2005/8/layout/vList2"/>
    <dgm:cxn modelId="{49A71CB4-B4D6-7146-8592-FE18327BD2C2}" type="presParOf" srcId="{9A175F38-57E3-924A-A724-BA64E27EE61B}" destId="{26A4CCC3-C562-344B-A06A-8353FFE11C9C}" srcOrd="5" destOrd="0" presId="urn:microsoft.com/office/officeart/2005/8/layout/vList2"/>
    <dgm:cxn modelId="{F350A981-40FD-D640-9449-068CD5114B5E}" type="presParOf" srcId="{9A175F38-57E3-924A-A724-BA64E27EE61B}" destId="{811AED8B-C6FF-6E4D-8CAF-0644E0172119}" srcOrd="6" destOrd="0" presId="urn:microsoft.com/office/officeart/2005/8/layout/vList2"/>
    <dgm:cxn modelId="{FD1DAB94-4A73-9B4A-B976-9DFC2E1185A8}" type="presParOf" srcId="{9A175F38-57E3-924A-A724-BA64E27EE61B}" destId="{BB93A81F-1BF8-7040-9007-38FE65078D13}" srcOrd="7" destOrd="0" presId="urn:microsoft.com/office/officeart/2005/8/layout/vList2"/>
    <dgm:cxn modelId="{D2F719B3-C154-AE4A-B127-7DDC1F89951E}" type="presParOf" srcId="{9A175F38-57E3-924A-A724-BA64E27EE61B}" destId="{678F5923-C79A-D74D-9CE8-D7C6D6CE97B5}" srcOrd="8" destOrd="0" presId="urn:microsoft.com/office/officeart/2005/8/layout/vList2"/>
    <dgm:cxn modelId="{0D05F3BD-4171-6342-81F9-7DDF912BF721}" type="presParOf" srcId="{9A175F38-57E3-924A-A724-BA64E27EE61B}" destId="{9A7FC59D-B531-BA48-960D-1025206D96DA}" srcOrd="9" destOrd="0" presId="urn:microsoft.com/office/officeart/2005/8/layout/vList2"/>
    <dgm:cxn modelId="{DD031DCC-3029-904C-A553-22C2ACCABC24}" type="presParOf" srcId="{9A175F38-57E3-924A-A724-BA64E27EE61B}" destId="{D2C159F9-E9B4-D54C-80CE-1D0FBA317837}"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8B5073-F319-4E3C-87A3-3AB41F2EB2D1}">
      <dsp:nvSpPr>
        <dsp:cNvPr id="0" name=""/>
        <dsp:cNvSpPr/>
      </dsp:nvSpPr>
      <dsp:spPr>
        <a:xfrm rot="5400000">
          <a:off x="5181458" y="-1941047"/>
          <a:ext cx="1288573" cy="5483054"/>
        </a:xfrm>
        <a:prstGeom prst="round2SameRect">
          <a:avLst/>
        </a:prstGeom>
        <a:noFill/>
        <a:ln w="25400" cap="flat" cmpd="sng" algn="ctr">
          <a:solidFill>
            <a:srgbClr val="008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latin typeface="+mj-lt"/>
            </a:rPr>
            <a:t>Self-monitor (Are you participating? Engaged as a learner? Talking during allotted times?)</a:t>
          </a:r>
          <a:endParaRPr lang="en-US" sz="2000" kern="1200" dirty="0">
            <a:latin typeface="+mj-lt"/>
          </a:endParaRPr>
        </a:p>
        <a:p>
          <a:pPr marL="228600" lvl="1" indent="-228600" algn="l" defTabSz="889000">
            <a:lnSpc>
              <a:spcPct val="90000"/>
            </a:lnSpc>
            <a:spcBef>
              <a:spcPct val="0"/>
            </a:spcBef>
            <a:spcAft>
              <a:spcPct val="15000"/>
            </a:spcAft>
            <a:buChar char="•"/>
          </a:pPr>
          <a:r>
            <a:rPr lang="en-US" sz="2000" kern="1200" dirty="0" smtClean="0">
              <a:latin typeface="+mj-lt"/>
            </a:rPr>
            <a:t>Stretch, break, stand as needed</a:t>
          </a:r>
          <a:endParaRPr lang="en-US" sz="2000" kern="1200" dirty="0">
            <a:latin typeface="+mj-lt"/>
          </a:endParaRPr>
        </a:p>
      </dsp:txBody>
      <dsp:txXfrm rot="-5400000">
        <a:off x="3084218" y="219096"/>
        <a:ext cx="5420151" cy="1162767"/>
      </dsp:txXfrm>
    </dsp:sp>
    <dsp:sp modelId="{B07BA4AB-9C9A-482B-8183-E23712585A12}">
      <dsp:nvSpPr>
        <dsp:cNvPr id="0" name=""/>
        <dsp:cNvSpPr/>
      </dsp:nvSpPr>
      <dsp:spPr>
        <a:xfrm>
          <a:off x="13570" y="0"/>
          <a:ext cx="3057076" cy="1610717"/>
        </a:xfrm>
        <a:prstGeom prst="roundRect">
          <a:avLst/>
        </a:prstGeom>
        <a:solidFill>
          <a:srgbClr val="008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bg1"/>
              </a:solidFill>
              <a:latin typeface="+mj-lt"/>
            </a:rPr>
            <a:t>SELF</a:t>
          </a:r>
          <a:endParaRPr lang="en-US" sz="2800" b="1" kern="1200" dirty="0">
            <a:solidFill>
              <a:schemeClr val="bg1"/>
            </a:solidFill>
            <a:latin typeface="+mj-lt"/>
          </a:endParaRPr>
        </a:p>
      </dsp:txBody>
      <dsp:txXfrm>
        <a:off x="92199" y="78629"/>
        <a:ext cx="2899818" cy="1453459"/>
      </dsp:txXfrm>
    </dsp:sp>
    <dsp:sp modelId="{38A38705-5C12-4DC9-AF98-210868F22923}">
      <dsp:nvSpPr>
        <dsp:cNvPr id="0" name=""/>
        <dsp:cNvSpPr/>
      </dsp:nvSpPr>
      <dsp:spPr>
        <a:xfrm rot="5400000">
          <a:off x="5167887" y="-242475"/>
          <a:ext cx="1288573" cy="5483054"/>
        </a:xfrm>
        <a:prstGeom prst="round2SameRect">
          <a:avLst/>
        </a:prstGeom>
        <a:noFill/>
        <a:ln w="25400" cap="flat" cmpd="sng" algn="ctr">
          <a:solidFill>
            <a:srgbClr val="008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latin typeface="+mj-lt"/>
            </a:rPr>
            <a:t>Cell phones (inaudible): Converse in lobbies and breaks</a:t>
          </a:r>
          <a:endParaRPr lang="en-US" sz="2000" kern="1200" dirty="0">
            <a:latin typeface="+mj-lt"/>
          </a:endParaRPr>
        </a:p>
        <a:p>
          <a:pPr marL="228600" lvl="1" indent="-228600" algn="l" defTabSz="889000">
            <a:lnSpc>
              <a:spcPct val="90000"/>
            </a:lnSpc>
            <a:spcBef>
              <a:spcPct val="0"/>
            </a:spcBef>
            <a:spcAft>
              <a:spcPct val="15000"/>
            </a:spcAft>
            <a:buChar char="•"/>
          </a:pPr>
          <a:r>
            <a:rPr lang="en-US" sz="2000" kern="1200" dirty="0" smtClean="0">
              <a:latin typeface="+mj-lt"/>
            </a:rPr>
            <a:t>Work as a team: Room for every voice, reinforce participation</a:t>
          </a:r>
          <a:endParaRPr lang="en-US" sz="2000" kern="1200" dirty="0">
            <a:latin typeface="+mj-lt"/>
          </a:endParaRPr>
        </a:p>
      </dsp:txBody>
      <dsp:txXfrm rot="-5400000">
        <a:off x="3070647" y="1917668"/>
        <a:ext cx="5420151" cy="1162767"/>
      </dsp:txXfrm>
    </dsp:sp>
    <dsp:sp modelId="{F4B4F11E-D463-4351-8E0E-A4D33BFB8F78}">
      <dsp:nvSpPr>
        <dsp:cNvPr id="0" name=""/>
        <dsp:cNvSpPr/>
      </dsp:nvSpPr>
      <dsp:spPr>
        <a:xfrm>
          <a:off x="13570" y="1749343"/>
          <a:ext cx="3057076" cy="1610717"/>
        </a:xfrm>
        <a:prstGeom prst="roundRect">
          <a:avLst/>
        </a:prstGeom>
        <a:solidFill>
          <a:srgbClr val="008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bg1"/>
              </a:solidFill>
              <a:latin typeface="+mj-lt"/>
            </a:rPr>
            <a:t>OTHERS</a:t>
          </a:r>
          <a:endParaRPr lang="en-US" sz="2800" b="1" kern="1200" dirty="0">
            <a:solidFill>
              <a:schemeClr val="bg1"/>
            </a:solidFill>
            <a:latin typeface="+mj-lt"/>
          </a:endParaRPr>
        </a:p>
      </dsp:txBody>
      <dsp:txXfrm>
        <a:off x="92199" y="1827972"/>
        <a:ext cx="2899818" cy="1453459"/>
      </dsp:txXfrm>
    </dsp:sp>
    <dsp:sp modelId="{8D309314-6CF2-442B-9C70-6BF1DCB0DB03}">
      <dsp:nvSpPr>
        <dsp:cNvPr id="0" name=""/>
        <dsp:cNvSpPr/>
      </dsp:nvSpPr>
      <dsp:spPr>
        <a:xfrm rot="5400000">
          <a:off x="5167887" y="1448777"/>
          <a:ext cx="1288573" cy="5483054"/>
        </a:xfrm>
        <a:prstGeom prst="round2SameRect">
          <a:avLst/>
        </a:prstGeom>
        <a:noFill/>
        <a:ln w="25400" cap="flat" cmpd="sng" algn="ctr">
          <a:solidFill>
            <a:srgbClr val="008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latin typeface="+mj-lt"/>
            </a:rPr>
            <a:t>Recycle</a:t>
          </a:r>
          <a:endParaRPr lang="en-US" sz="2000" kern="1200" dirty="0">
            <a:latin typeface="+mj-lt"/>
          </a:endParaRPr>
        </a:p>
        <a:p>
          <a:pPr marL="228600" lvl="1" indent="-228600" algn="l" defTabSz="889000">
            <a:lnSpc>
              <a:spcPct val="90000"/>
            </a:lnSpc>
            <a:spcBef>
              <a:spcPct val="0"/>
            </a:spcBef>
            <a:spcAft>
              <a:spcPct val="15000"/>
            </a:spcAft>
            <a:buChar char="•"/>
          </a:pPr>
          <a:r>
            <a:rPr lang="en-US" sz="2000" kern="1200" dirty="0" smtClean="0">
              <a:latin typeface="+mj-lt"/>
            </a:rPr>
            <a:t>Maintain neat working area</a:t>
          </a:r>
          <a:endParaRPr lang="en-US" sz="2000" kern="1200" dirty="0">
            <a:latin typeface="+mj-lt"/>
          </a:endParaRPr>
        </a:p>
      </dsp:txBody>
      <dsp:txXfrm rot="-5400000">
        <a:off x="3070647" y="3608921"/>
        <a:ext cx="5420151" cy="1162767"/>
      </dsp:txXfrm>
    </dsp:sp>
    <dsp:sp modelId="{3C485D32-904F-4F36-BE55-B91C3119B42E}">
      <dsp:nvSpPr>
        <dsp:cNvPr id="0" name=""/>
        <dsp:cNvSpPr/>
      </dsp:nvSpPr>
      <dsp:spPr>
        <a:xfrm>
          <a:off x="13570" y="3384946"/>
          <a:ext cx="3057076" cy="1610717"/>
        </a:xfrm>
        <a:prstGeom prst="roundRect">
          <a:avLst/>
        </a:prstGeom>
        <a:solidFill>
          <a:srgbClr val="008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bg1"/>
              </a:solidFill>
              <a:latin typeface="+mj-lt"/>
            </a:rPr>
            <a:t>ENVIRONMENT</a:t>
          </a:r>
          <a:endParaRPr lang="en-US" sz="2800" b="1" kern="1200" dirty="0">
            <a:solidFill>
              <a:schemeClr val="bg1"/>
            </a:solidFill>
            <a:latin typeface="+mj-lt"/>
          </a:endParaRPr>
        </a:p>
      </dsp:txBody>
      <dsp:txXfrm>
        <a:off x="92199" y="3463575"/>
        <a:ext cx="2899818" cy="145345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13FB02-564D-B84C-B16F-0490FF3673B4}">
      <dsp:nvSpPr>
        <dsp:cNvPr id="0" name=""/>
        <dsp:cNvSpPr/>
      </dsp:nvSpPr>
      <dsp:spPr>
        <a:xfrm>
          <a:off x="0" y="603637"/>
          <a:ext cx="7772400" cy="935415"/>
        </a:xfrm>
        <a:prstGeom prst="roundRect">
          <a:avLst/>
        </a:prstGeom>
        <a:solidFill>
          <a:schemeClr val="lt1">
            <a:hueOff val="0"/>
            <a:satOff val="0"/>
            <a:lumOff val="0"/>
            <a:alphaOff val="0"/>
          </a:schemeClr>
        </a:solidFill>
        <a:ln w="25400" cap="flat"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lvl="0" algn="l" defTabSz="1822450">
            <a:lnSpc>
              <a:spcPct val="90000"/>
            </a:lnSpc>
            <a:spcBef>
              <a:spcPct val="0"/>
            </a:spcBef>
            <a:spcAft>
              <a:spcPct val="35000"/>
            </a:spcAft>
          </a:pPr>
          <a:r>
            <a:rPr lang="en-CA" sz="4100" kern="1200" dirty="0" smtClean="0">
              <a:solidFill>
                <a:schemeClr val="tx1"/>
              </a:solidFill>
            </a:rPr>
            <a:t>Get it down on paper</a:t>
          </a:r>
          <a:endParaRPr lang="en-US" sz="4100" kern="1200" dirty="0">
            <a:solidFill>
              <a:schemeClr val="tx1"/>
            </a:solidFill>
          </a:endParaRPr>
        </a:p>
      </dsp:txBody>
      <dsp:txXfrm>
        <a:off x="45663" y="649300"/>
        <a:ext cx="7681074" cy="844089"/>
      </dsp:txXfrm>
    </dsp:sp>
    <dsp:sp modelId="{D58F8046-7750-044A-AE2D-7EA32CBFBD07}">
      <dsp:nvSpPr>
        <dsp:cNvPr id="0" name=""/>
        <dsp:cNvSpPr/>
      </dsp:nvSpPr>
      <dsp:spPr>
        <a:xfrm>
          <a:off x="0" y="1539052"/>
          <a:ext cx="7772400" cy="1570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774" tIns="52070" rIns="291592" bIns="52070" numCol="1" spcCol="1270" anchor="t" anchorCtr="0">
          <a:noAutofit/>
        </a:bodyPr>
        <a:lstStyle/>
        <a:p>
          <a:pPr marL="285750" lvl="1" indent="-285750" algn="l" defTabSz="1422400">
            <a:lnSpc>
              <a:spcPct val="90000"/>
            </a:lnSpc>
            <a:spcBef>
              <a:spcPct val="0"/>
            </a:spcBef>
            <a:spcAft>
              <a:spcPct val="20000"/>
            </a:spcAft>
            <a:buChar char="•"/>
          </a:pPr>
          <a:r>
            <a:rPr lang="en-CA" sz="3200" kern="1200" smtClean="0"/>
            <a:t>Lesson plans</a:t>
          </a:r>
          <a:endParaRPr lang="en-CA" sz="3200" kern="1200" dirty="0" smtClean="0"/>
        </a:p>
        <a:p>
          <a:pPr marL="285750" lvl="1" indent="-285750" algn="l" defTabSz="1422400">
            <a:lnSpc>
              <a:spcPct val="90000"/>
            </a:lnSpc>
            <a:spcBef>
              <a:spcPct val="0"/>
            </a:spcBef>
            <a:spcAft>
              <a:spcPct val="20000"/>
            </a:spcAft>
            <a:buChar char="•"/>
          </a:pPr>
          <a:r>
            <a:rPr lang="en-CA" sz="3200" kern="1200" smtClean="0"/>
            <a:t>Schedules</a:t>
          </a:r>
          <a:endParaRPr lang="en-CA" sz="3200" kern="1200" dirty="0" smtClean="0"/>
        </a:p>
        <a:p>
          <a:pPr marL="285750" lvl="1" indent="-285750" algn="l" defTabSz="1422400">
            <a:lnSpc>
              <a:spcPct val="90000"/>
            </a:lnSpc>
            <a:spcBef>
              <a:spcPct val="0"/>
            </a:spcBef>
            <a:spcAft>
              <a:spcPct val="20000"/>
            </a:spcAft>
            <a:buChar char="•"/>
          </a:pPr>
          <a:r>
            <a:rPr lang="en-CA" sz="3200" kern="1200" smtClean="0"/>
            <a:t>Agendas</a:t>
          </a:r>
          <a:endParaRPr lang="en-CA" sz="3200" kern="1200" dirty="0" smtClean="0"/>
        </a:p>
      </dsp:txBody>
      <dsp:txXfrm>
        <a:off x="0" y="1539052"/>
        <a:ext cx="7772400" cy="1570095"/>
      </dsp:txXfrm>
    </dsp:sp>
    <dsp:sp modelId="{9AE73423-A660-0744-819F-A00DC1D7D1FD}">
      <dsp:nvSpPr>
        <dsp:cNvPr id="0" name=""/>
        <dsp:cNvSpPr/>
      </dsp:nvSpPr>
      <dsp:spPr>
        <a:xfrm>
          <a:off x="0" y="3109147"/>
          <a:ext cx="7772400" cy="935415"/>
        </a:xfrm>
        <a:prstGeom prst="roundRect">
          <a:avLst/>
        </a:prstGeom>
        <a:solidFill>
          <a:schemeClr val="lt1">
            <a:hueOff val="0"/>
            <a:satOff val="0"/>
            <a:lumOff val="0"/>
            <a:alphaOff val="0"/>
          </a:schemeClr>
        </a:solidFill>
        <a:ln w="25400" cap="flat"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lvl="0" algn="l" defTabSz="1822450">
            <a:lnSpc>
              <a:spcPct val="90000"/>
            </a:lnSpc>
            <a:spcBef>
              <a:spcPct val="0"/>
            </a:spcBef>
            <a:spcAft>
              <a:spcPct val="35000"/>
            </a:spcAft>
          </a:pPr>
          <a:r>
            <a:rPr lang="en-CA" sz="4100" kern="1200" dirty="0" smtClean="0">
              <a:solidFill>
                <a:schemeClr val="tx1"/>
              </a:solidFill>
            </a:rPr>
            <a:t>Focus on efficient team meetings</a:t>
          </a:r>
        </a:p>
      </dsp:txBody>
      <dsp:txXfrm>
        <a:off x="45663" y="3154810"/>
        <a:ext cx="7681074" cy="84408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C63364-55A1-1C47-84AB-DA0E437B4594}">
      <dsp:nvSpPr>
        <dsp:cNvPr id="0" name=""/>
        <dsp:cNvSpPr/>
      </dsp:nvSpPr>
      <dsp:spPr>
        <a:xfrm>
          <a:off x="0" y="524099"/>
          <a:ext cx="8000999" cy="730079"/>
        </a:xfrm>
        <a:prstGeom prst="roundRect">
          <a:avLst/>
        </a:prstGeom>
        <a:solidFill>
          <a:schemeClr val="bg1"/>
        </a:solidFill>
        <a:ln w="34925">
          <a:solidFill>
            <a:srgbClr val="FFC00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CA" sz="3200" kern="1200" dirty="0" smtClean="0"/>
            <a:t>Adjust practices for a changing environment</a:t>
          </a:r>
          <a:endParaRPr lang="en-US" sz="3200" kern="1200" dirty="0" smtClean="0"/>
        </a:p>
      </dsp:txBody>
      <dsp:txXfrm>
        <a:off x="35640" y="559739"/>
        <a:ext cx="7929719" cy="658799"/>
      </dsp:txXfrm>
    </dsp:sp>
    <dsp:sp modelId="{4AE9922A-F3C0-C042-91B1-20B0936595A9}">
      <dsp:nvSpPr>
        <dsp:cNvPr id="0" name=""/>
        <dsp:cNvSpPr/>
      </dsp:nvSpPr>
      <dsp:spPr>
        <a:xfrm>
          <a:off x="0" y="1254179"/>
          <a:ext cx="8000999" cy="1225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32"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n-US" sz="2500" kern="1200" dirty="0" smtClean="0"/>
            <a:t>Priority</a:t>
          </a:r>
          <a:endParaRPr lang="en-US" sz="2500" kern="1200" dirty="0"/>
        </a:p>
        <a:p>
          <a:pPr marL="228600" lvl="1" indent="-228600" algn="l" defTabSz="1111250">
            <a:lnSpc>
              <a:spcPct val="90000"/>
            </a:lnSpc>
            <a:spcBef>
              <a:spcPct val="0"/>
            </a:spcBef>
            <a:spcAft>
              <a:spcPct val="20000"/>
            </a:spcAft>
            <a:buChar char="•"/>
          </a:pPr>
          <a:r>
            <a:rPr lang="en-US" sz="2500" kern="1200" dirty="0" smtClean="0"/>
            <a:t>Effectiveness</a:t>
          </a:r>
        </a:p>
        <a:p>
          <a:pPr marL="228600" lvl="1" indent="-228600" algn="l" defTabSz="1111250">
            <a:lnSpc>
              <a:spcPct val="90000"/>
            </a:lnSpc>
            <a:spcBef>
              <a:spcPct val="0"/>
            </a:spcBef>
            <a:spcAft>
              <a:spcPct val="20000"/>
            </a:spcAft>
            <a:buChar char="•"/>
          </a:pPr>
          <a:r>
            <a:rPr lang="en-US" sz="2500" kern="1200" dirty="0" smtClean="0"/>
            <a:t>Efficiency</a:t>
          </a:r>
        </a:p>
      </dsp:txBody>
      <dsp:txXfrm>
        <a:off x="0" y="1254179"/>
        <a:ext cx="8000999" cy="1225440"/>
      </dsp:txXfrm>
    </dsp:sp>
    <dsp:sp modelId="{685CC178-0D09-ED44-88FF-0E5D841AAE88}">
      <dsp:nvSpPr>
        <dsp:cNvPr id="0" name=""/>
        <dsp:cNvSpPr/>
      </dsp:nvSpPr>
      <dsp:spPr>
        <a:xfrm>
          <a:off x="0" y="2479620"/>
          <a:ext cx="8000999" cy="730079"/>
        </a:xfrm>
        <a:prstGeom prst="roundRect">
          <a:avLst/>
        </a:prstGeom>
        <a:solidFill>
          <a:schemeClr val="bg1"/>
        </a:solidFill>
        <a:ln w="34925">
          <a:solidFill>
            <a:srgbClr val="FFC00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dirty="0" smtClean="0"/>
            <a:t>Connect with a community practice</a:t>
          </a:r>
        </a:p>
      </dsp:txBody>
      <dsp:txXfrm>
        <a:off x="35640" y="2515260"/>
        <a:ext cx="7929719" cy="65879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5E76EF-D3BB-417B-B665-08118B7A04C3}">
      <dsp:nvSpPr>
        <dsp:cNvPr id="0" name=""/>
        <dsp:cNvSpPr/>
      </dsp:nvSpPr>
      <dsp:spPr>
        <a:xfrm>
          <a:off x="3623988" y="2488267"/>
          <a:ext cx="1896023" cy="1896023"/>
        </a:xfrm>
        <a:prstGeom prst="ellipse">
          <a:avLst/>
        </a:prstGeom>
        <a:solidFill>
          <a:schemeClr val="accent2">
            <a:shade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kern="1200" cap="none" normalizeH="0" baseline="0" smtClean="0">
              <a:ln/>
              <a:effectLst/>
              <a:latin typeface="Calibri" pitchFamily="34" charset="0"/>
              <a:ea typeface="ＭＳ Ｐゴシック" pitchFamily="34" charset="-128"/>
            </a:rPr>
            <a:t>Coaching Roles</a:t>
          </a:r>
          <a:endParaRPr kumimoji="0" lang="en-US" sz="2000" b="0" i="0" u="none" strike="noStrike" kern="1200" cap="none" normalizeH="0" baseline="0" dirty="0" smtClean="0">
            <a:ln/>
            <a:effectLst/>
            <a:latin typeface="Times New Roman" pitchFamily="18" charset="0"/>
            <a:ea typeface="ＭＳ Ｐゴシック" pitchFamily="34" charset="-128"/>
          </a:endParaRPr>
        </a:p>
      </dsp:txBody>
      <dsp:txXfrm>
        <a:off x="3901654" y="2765933"/>
        <a:ext cx="1340691" cy="1340691"/>
      </dsp:txXfrm>
    </dsp:sp>
    <dsp:sp modelId="{9AB71A95-54C5-4683-A336-33D727872654}">
      <dsp:nvSpPr>
        <dsp:cNvPr id="0" name=""/>
        <dsp:cNvSpPr/>
      </dsp:nvSpPr>
      <dsp:spPr>
        <a:xfrm rot="16200000">
          <a:off x="4286253" y="2183859"/>
          <a:ext cx="571492" cy="37323"/>
        </a:xfrm>
        <a:custGeom>
          <a:avLst/>
          <a:gdLst/>
          <a:ahLst/>
          <a:cxnLst/>
          <a:rect l="0" t="0" r="0" b="0"/>
          <a:pathLst>
            <a:path>
              <a:moveTo>
                <a:pt x="0" y="18661"/>
              </a:moveTo>
              <a:lnTo>
                <a:pt x="571492" y="18661"/>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77800">
            <a:lnSpc>
              <a:spcPct val="90000"/>
            </a:lnSpc>
            <a:spcBef>
              <a:spcPct val="0"/>
            </a:spcBef>
            <a:spcAft>
              <a:spcPct val="35000"/>
            </a:spcAft>
          </a:pPr>
          <a:endParaRPr lang="en-US" sz="400" kern="1200"/>
        </a:p>
      </dsp:txBody>
      <dsp:txXfrm>
        <a:off x="4557712" y="2188233"/>
        <a:ext cx="28574" cy="28574"/>
      </dsp:txXfrm>
    </dsp:sp>
    <dsp:sp modelId="{ACF4FA95-2A1F-4693-BD9D-58F903D4801E}">
      <dsp:nvSpPr>
        <dsp:cNvPr id="0" name=""/>
        <dsp:cNvSpPr/>
      </dsp:nvSpPr>
      <dsp:spPr>
        <a:xfrm>
          <a:off x="3508529" y="20751"/>
          <a:ext cx="2126940" cy="1896023"/>
        </a:xfrm>
        <a:prstGeom prst="ellipse">
          <a:avLst/>
        </a:prstGeom>
        <a:solidFill>
          <a:schemeClr val="accent2">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kern="1200" cap="none" normalizeH="0" baseline="0" smtClean="0">
              <a:ln/>
              <a:effectLst/>
              <a:latin typeface="Calibri" pitchFamily="34" charset="0"/>
              <a:ea typeface="ＭＳ Ｐゴシック" pitchFamily="34" charset="-128"/>
            </a:rPr>
            <a:t>Facilitate</a:t>
          </a:r>
          <a:endParaRPr kumimoji="0" lang="en-US" sz="1800" b="0" i="0" u="none" strike="noStrike" kern="1200" cap="none" normalizeH="0" baseline="0" smtClean="0">
            <a:ln/>
            <a:effectLst/>
            <a:latin typeface="Times New Roman" pitchFamily="18" charset="0"/>
            <a:ea typeface="ＭＳ Ｐゴシック"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kern="1200" cap="none" normalizeH="0" baseline="0" dirty="0" smtClean="0">
            <a:ln/>
            <a:effectLst/>
            <a:latin typeface="Times New Roman" pitchFamily="18" charset="0"/>
            <a:ea typeface="ＭＳ Ｐゴシック" pitchFamily="34" charset="-128"/>
          </a:endParaRPr>
        </a:p>
      </dsp:txBody>
      <dsp:txXfrm>
        <a:off x="3820012" y="298417"/>
        <a:ext cx="1503974" cy="1340691"/>
      </dsp:txXfrm>
    </dsp:sp>
    <dsp:sp modelId="{18E66A00-ACB2-44B6-B92C-A48B43CC7078}">
      <dsp:nvSpPr>
        <dsp:cNvPr id="0" name=""/>
        <dsp:cNvSpPr/>
      </dsp:nvSpPr>
      <dsp:spPr>
        <a:xfrm rot="1800000">
          <a:off x="5360258" y="4013824"/>
          <a:ext cx="488805" cy="37323"/>
        </a:xfrm>
        <a:custGeom>
          <a:avLst/>
          <a:gdLst/>
          <a:ahLst/>
          <a:cxnLst/>
          <a:rect l="0" t="0" r="0" b="0"/>
          <a:pathLst>
            <a:path>
              <a:moveTo>
                <a:pt x="0" y="18661"/>
              </a:moveTo>
              <a:lnTo>
                <a:pt x="488805" y="18661"/>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77800">
            <a:lnSpc>
              <a:spcPct val="90000"/>
            </a:lnSpc>
            <a:spcBef>
              <a:spcPct val="0"/>
            </a:spcBef>
            <a:spcAft>
              <a:spcPct val="35000"/>
            </a:spcAft>
          </a:pPr>
          <a:endParaRPr lang="en-US" sz="400" kern="1200"/>
        </a:p>
      </dsp:txBody>
      <dsp:txXfrm>
        <a:off x="5592441" y="4020266"/>
        <a:ext cx="24440" cy="24440"/>
      </dsp:txXfrm>
    </dsp:sp>
    <dsp:sp modelId="{5744B105-91D1-4B33-9B9C-CAF3CB2CCCCF}">
      <dsp:nvSpPr>
        <dsp:cNvPr id="0" name=""/>
        <dsp:cNvSpPr/>
      </dsp:nvSpPr>
      <dsp:spPr>
        <a:xfrm>
          <a:off x="5645461" y="3722024"/>
          <a:ext cx="2126940" cy="1896023"/>
        </a:xfrm>
        <a:prstGeom prst="ellipse">
          <a:avLst/>
        </a:prstGeom>
        <a:solidFill>
          <a:schemeClr val="accent2">
            <a:shade val="50000"/>
            <a:hueOff val="0"/>
            <a:satOff val="-10943"/>
            <a:lumOff val="3240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kern="1200" cap="none" normalizeH="0" baseline="0" dirty="0" smtClean="0">
              <a:ln/>
              <a:effectLst/>
              <a:latin typeface="Calibri" pitchFamily="34" charset="0"/>
              <a:ea typeface="ＭＳ Ｐゴシック" pitchFamily="34" charset="-128"/>
            </a:rPr>
            <a:t>Content Knowledge</a:t>
          </a:r>
          <a:endParaRPr kumimoji="0" lang="en-US" sz="1800" b="0" i="0" u="none" strike="noStrike" kern="1200" cap="none" normalizeH="0" baseline="0" dirty="0" smtClean="0">
            <a:ln/>
            <a:effectLst/>
            <a:latin typeface="Times New Roman" pitchFamily="18" charset="0"/>
            <a:ea typeface="ＭＳ Ｐゴシック"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kern="1200" cap="none" normalizeH="0" baseline="0" dirty="0" smtClean="0">
            <a:ln/>
            <a:effectLst/>
            <a:latin typeface="Times New Roman" pitchFamily="18" charset="0"/>
            <a:ea typeface="ＭＳ Ｐゴシック" pitchFamily="34" charset="-128"/>
          </a:endParaRPr>
        </a:p>
      </dsp:txBody>
      <dsp:txXfrm>
        <a:off x="5956944" y="3999690"/>
        <a:ext cx="1503974" cy="1340691"/>
      </dsp:txXfrm>
    </dsp:sp>
    <dsp:sp modelId="{37D887C4-F113-468D-B743-6E9DA74D9510}">
      <dsp:nvSpPr>
        <dsp:cNvPr id="0" name=""/>
        <dsp:cNvSpPr/>
      </dsp:nvSpPr>
      <dsp:spPr>
        <a:xfrm rot="9000000">
          <a:off x="3294935" y="4013824"/>
          <a:ext cx="488805" cy="37323"/>
        </a:xfrm>
        <a:custGeom>
          <a:avLst/>
          <a:gdLst/>
          <a:ahLst/>
          <a:cxnLst/>
          <a:rect l="0" t="0" r="0" b="0"/>
          <a:pathLst>
            <a:path>
              <a:moveTo>
                <a:pt x="0" y="18661"/>
              </a:moveTo>
              <a:lnTo>
                <a:pt x="488805" y="18661"/>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77800">
            <a:lnSpc>
              <a:spcPct val="90000"/>
            </a:lnSpc>
            <a:spcBef>
              <a:spcPct val="0"/>
            </a:spcBef>
            <a:spcAft>
              <a:spcPct val="35000"/>
            </a:spcAft>
          </a:pPr>
          <a:endParaRPr lang="en-US" sz="400" kern="1200"/>
        </a:p>
      </dsp:txBody>
      <dsp:txXfrm rot="10800000">
        <a:off x="3527118" y="4020266"/>
        <a:ext cx="24440" cy="24440"/>
      </dsp:txXfrm>
    </dsp:sp>
    <dsp:sp modelId="{A653CDA3-502D-47DA-AFF3-B32994D7377C}">
      <dsp:nvSpPr>
        <dsp:cNvPr id="0" name=""/>
        <dsp:cNvSpPr/>
      </dsp:nvSpPr>
      <dsp:spPr>
        <a:xfrm>
          <a:off x="1371598" y="3722024"/>
          <a:ext cx="2126940" cy="1896023"/>
        </a:xfrm>
        <a:prstGeom prst="ellipse">
          <a:avLst/>
        </a:prstGeom>
        <a:solidFill>
          <a:schemeClr val="accent2">
            <a:shade val="50000"/>
            <a:hueOff val="0"/>
            <a:satOff val="-10943"/>
            <a:lumOff val="3240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kern="1200" cap="none" normalizeH="0" baseline="0" smtClean="0">
              <a:ln/>
              <a:effectLst/>
              <a:latin typeface="Calibri" pitchFamily="34" charset="0"/>
              <a:ea typeface="ＭＳ Ｐゴシック" pitchFamily="34" charset="-128"/>
            </a:rPr>
            <a:t>Communicate</a:t>
          </a:r>
          <a:endParaRPr kumimoji="0" lang="en-US" sz="1800" b="0" i="0" u="none" strike="noStrike" kern="1200" cap="none" normalizeH="0" baseline="0" smtClean="0">
            <a:ln/>
            <a:effectLst/>
            <a:latin typeface="Times New Roman" pitchFamily="18" charset="0"/>
            <a:ea typeface="ＭＳ Ｐゴシック"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kern="1200" cap="none" normalizeH="0" baseline="0" dirty="0" smtClean="0">
            <a:ln/>
            <a:effectLst/>
            <a:latin typeface="Times New Roman" pitchFamily="18" charset="0"/>
            <a:ea typeface="ＭＳ Ｐゴシック" pitchFamily="34" charset="-128"/>
          </a:endParaRPr>
        </a:p>
      </dsp:txBody>
      <dsp:txXfrm>
        <a:off x="1683081" y="3999690"/>
        <a:ext cx="1503974" cy="13406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5E76EF-D3BB-417B-B665-08118B7A04C3}">
      <dsp:nvSpPr>
        <dsp:cNvPr id="0" name=""/>
        <dsp:cNvSpPr/>
      </dsp:nvSpPr>
      <dsp:spPr>
        <a:xfrm>
          <a:off x="3623988" y="2488267"/>
          <a:ext cx="1896023" cy="1896023"/>
        </a:xfrm>
        <a:prstGeom prst="ellipse">
          <a:avLst/>
        </a:prstGeom>
        <a:solidFill>
          <a:schemeClr val="accent2">
            <a:shade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kern="1200" cap="none" normalizeH="0" baseline="0" smtClean="0">
              <a:ln/>
              <a:effectLst/>
              <a:latin typeface="Calibri" pitchFamily="34" charset="0"/>
              <a:ea typeface="ＭＳ Ｐゴシック" pitchFamily="34" charset="-128"/>
            </a:rPr>
            <a:t>Coaching Roles</a:t>
          </a:r>
          <a:endParaRPr kumimoji="0" lang="en-US" sz="2000" b="0" i="0" u="none" strike="noStrike" kern="1200" cap="none" normalizeH="0" baseline="0" dirty="0" smtClean="0">
            <a:ln/>
            <a:effectLst/>
            <a:latin typeface="Times New Roman" pitchFamily="18" charset="0"/>
            <a:ea typeface="ＭＳ Ｐゴシック" pitchFamily="34" charset="-128"/>
          </a:endParaRPr>
        </a:p>
      </dsp:txBody>
      <dsp:txXfrm>
        <a:off x="3901654" y="2765933"/>
        <a:ext cx="1340691" cy="1340691"/>
      </dsp:txXfrm>
    </dsp:sp>
    <dsp:sp modelId="{9AB71A95-54C5-4683-A336-33D727872654}">
      <dsp:nvSpPr>
        <dsp:cNvPr id="0" name=""/>
        <dsp:cNvSpPr/>
      </dsp:nvSpPr>
      <dsp:spPr>
        <a:xfrm rot="16200000">
          <a:off x="4286253" y="2183859"/>
          <a:ext cx="571492" cy="37323"/>
        </a:xfrm>
        <a:custGeom>
          <a:avLst/>
          <a:gdLst/>
          <a:ahLst/>
          <a:cxnLst/>
          <a:rect l="0" t="0" r="0" b="0"/>
          <a:pathLst>
            <a:path>
              <a:moveTo>
                <a:pt x="0" y="18661"/>
              </a:moveTo>
              <a:lnTo>
                <a:pt x="571492" y="18661"/>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77800">
            <a:lnSpc>
              <a:spcPct val="90000"/>
            </a:lnSpc>
            <a:spcBef>
              <a:spcPct val="0"/>
            </a:spcBef>
            <a:spcAft>
              <a:spcPct val="35000"/>
            </a:spcAft>
          </a:pPr>
          <a:endParaRPr lang="en-US" sz="400" kern="1200"/>
        </a:p>
      </dsp:txBody>
      <dsp:txXfrm>
        <a:off x="4557712" y="2188233"/>
        <a:ext cx="28574" cy="28574"/>
      </dsp:txXfrm>
    </dsp:sp>
    <dsp:sp modelId="{ACF4FA95-2A1F-4693-BD9D-58F903D4801E}">
      <dsp:nvSpPr>
        <dsp:cNvPr id="0" name=""/>
        <dsp:cNvSpPr/>
      </dsp:nvSpPr>
      <dsp:spPr>
        <a:xfrm>
          <a:off x="3508529" y="20751"/>
          <a:ext cx="2126940" cy="1896023"/>
        </a:xfrm>
        <a:prstGeom prst="ellipse">
          <a:avLst/>
        </a:prstGeom>
        <a:solidFill>
          <a:schemeClr val="accent2">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kern="1200" cap="none" normalizeH="0" baseline="0" smtClean="0">
              <a:ln/>
              <a:effectLst/>
              <a:latin typeface="Calibri" pitchFamily="34" charset="0"/>
              <a:ea typeface="ＭＳ Ｐゴシック" pitchFamily="34" charset="-128"/>
            </a:rPr>
            <a:t>Facilitate</a:t>
          </a:r>
          <a:endParaRPr kumimoji="0" lang="en-US" sz="1800" b="0" i="0" u="none" strike="noStrike" kern="1200" cap="none" normalizeH="0" baseline="0" smtClean="0">
            <a:ln/>
            <a:effectLst/>
            <a:latin typeface="Times New Roman" pitchFamily="18" charset="0"/>
            <a:ea typeface="ＭＳ Ｐゴシック"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kern="1200" cap="none" normalizeH="0" baseline="0" dirty="0" smtClean="0">
            <a:ln/>
            <a:effectLst/>
            <a:latin typeface="Times New Roman" pitchFamily="18" charset="0"/>
            <a:ea typeface="ＭＳ Ｐゴシック" pitchFamily="34" charset="-128"/>
          </a:endParaRPr>
        </a:p>
      </dsp:txBody>
      <dsp:txXfrm>
        <a:off x="3820012" y="298417"/>
        <a:ext cx="1503974" cy="1340691"/>
      </dsp:txXfrm>
    </dsp:sp>
    <dsp:sp modelId="{18E66A00-ACB2-44B6-B92C-A48B43CC7078}">
      <dsp:nvSpPr>
        <dsp:cNvPr id="0" name=""/>
        <dsp:cNvSpPr/>
      </dsp:nvSpPr>
      <dsp:spPr>
        <a:xfrm rot="1800000">
          <a:off x="5360258" y="4013824"/>
          <a:ext cx="488805" cy="37323"/>
        </a:xfrm>
        <a:custGeom>
          <a:avLst/>
          <a:gdLst/>
          <a:ahLst/>
          <a:cxnLst/>
          <a:rect l="0" t="0" r="0" b="0"/>
          <a:pathLst>
            <a:path>
              <a:moveTo>
                <a:pt x="0" y="18661"/>
              </a:moveTo>
              <a:lnTo>
                <a:pt x="488805" y="18661"/>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77800">
            <a:lnSpc>
              <a:spcPct val="90000"/>
            </a:lnSpc>
            <a:spcBef>
              <a:spcPct val="0"/>
            </a:spcBef>
            <a:spcAft>
              <a:spcPct val="35000"/>
            </a:spcAft>
          </a:pPr>
          <a:endParaRPr lang="en-US" sz="400" kern="1200"/>
        </a:p>
      </dsp:txBody>
      <dsp:txXfrm>
        <a:off x="5592441" y="4020266"/>
        <a:ext cx="24440" cy="24440"/>
      </dsp:txXfrm>
    </dsp:sp>
    <dsp:sp modelId="{5744B105-91D1-4B33-9B9C-CAF3CB2CCCCF}">
      <dsp:nvSpPr>
        <dsp:cNvPr id="0" name=""/>
        <dsp:cNvSpPr/>
      </dsp:nvSpPr>
      <dsp:spPr>
        <a:xfrm>
          <a:off x="5645461" y="3722024"/>
          <a:ext cx="2126940" cy="1896023"/>
        </a:xfrm>
        <a:prstGeom prst="ellipse">
          <a:avLst/>
        </a:prstGeom>
        <a:solidFill>
          <a:schemeClr val="accent2">
            <a:shade val="50000"/>
            <a:hueOff val="0"/>
            <a:satOff val="-10943"/>
            <a:lumOff val="3240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kern="1200" cap="none" normalizeH="0" baseline="0" dirty="0" smtClean="0">
              <a:ln/>
              <a:effectLst/>
              <a:latin typeface="Calibri" pitchFamily="34" charset="0"/>
              <a:ea typeface="ＭＳ Ｐゴシック" pitchFamily="34" charset="-128"/>
            </a:rPr>
            <a:t>Content Knowledge</a:t>
          </a:r>
          <a:endParaRPr kumimoji="0" lang="en-US" sz="1800" b="0" i="0" u="none" strike="noStrike" kern="1200" cap="none" normalizeH="0" baseline="0" dirty="0" smtClean="0">
            <a:ln/>
            <a:effectLst/>
            <a:latin typeface="Times New Roman" pitchFamily="18" charset="0"/>
            <a:ea typeface="ＭＳ Ｐゴシック"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kern="1200" cap="none" normalizeH="0" baseline="0" dirty="0" smtClean="0">
            <a:ln/>
            <a:effectLst/>
            <a:latin typeface="Times New Roman" pitchFamily="18" charset="0"/>
            <a:ea typeface="ＭＳ Ｐゴシック" pitchFamily="34" charset="-128"/>
          </a:endParaRPr>
        </a:p>
      </dsp:txBody>
      <dsp:txXfrm>
        <a:off x="5956944" y="3999690"/>
        <a:ext cx="1503974" cy="1340691"/>
      </dsp:txXfrm>
    </dsp:sp>
    <dsp:sp modelId="{37D887C4-F113-468D-B743-6E9DA74D9510}">
      <dsp:nvSpPr>
        <dsp:cNvPr id="0" name=""/>
        <dsp:cNvSpPr/>
      </dsp:nvSpPr>
      <dsp:spPr>
        <a:xfrm rot="9000000">
          <a:off x="3294935" y="4013824"/>
          <a:ext cx="488805" cy="37323"/>
        </a:xfrm>
        <a:custGeom>
          <a:avLst/>
          <a:gdLst/>
          <a:ahLst/>
          <a:cxnLst/>
          <a:rect l="0" t="0" r="0" b="0"/>
          <a:pathLst>
            <a:path>
              <a:moveTo>
                <a:pt x="0" y="18661"/>
              </a:moveTo>
              <a:lnTo>
                <a:pt x="488805" y="18661"/>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77800">
            <a:lnSpc>
              <a:spcPct val="90000"/>
            </a:lnSpc>
            <a:spcBef>
              <a:spcPct val="0"/>
            </a:spcBef>
            <a:spcAft>
              <a:spcPct val="35000"/>
            </a:spcAft>
          </a:pPr>
          <a:endParaRPr lang="en-US" sz="400" kern="1200"/>
        </a:p>
      </dsp:txBody>
      <dsp:txXfrm rot="10800000">
        <a:off x="3527118" y="4020266"/>
        <a:ext cx="24440" cy="24440"/>
      </dsp:txXfrm>
    </dsp:sp>
    <dsp:sp modelId="{A653CDA3-502D-47DA-AFF3-B32994D7377C}">
      <dsp:nvSpPr>
        <dsp:cNvPr id="0" name=""/>
        <dsp:cNvSpPr/>
      </dsp:nvSpPr>
      <dsp:spPr>
        <a:xfrm>
          <a:off x="1371598" y="3722024"/>
          <a:ext cx="2126940" cy="1896023"/>
        </a:xfrm>
        <a:prstGeom prst="ellipse">
          <a:avLst/>
        </a:prstGeom>
        <a:solidFill>
          <a:schemeClr val="accent2">
            <a:shade val="50000"/>
            <a:hueOff val="0"/>
            <a:satOff val="-10943"/>
            <a:lumOff val="3240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kern="1200" cap="none" normalizeH="0" baseline="0" smtClean="0">
              <a:ln/>
              <a:effectLst/>
              <a:latin typeface="Calibri" pitchFamily="34" charset="0"/>
              <a:ea typeface="ＭＳ Ｐゴシック" pitchFamily="34" charset="-128"/>
            </a:rPr>
            <a:t>Communicate</a:t>
          </a:r>
          <a:endParaRPr kumimoji="0" lang="en-US" sz="1800" b="0" i="0" u="none" strike="noStrike" kern="1200" cap="none" normalizeH="0" baseline="0" smtClean="0">
            <a:ln/>
            <a:effectLst/>
            <a:latin typeface="Times New Roman" pitchFamily="18" charset="0"/>
            <a:ea typeface="ＭＳ Ｐゴシック"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kern="1200" cap="none" normalizeH="0" baseline="0" dirty="0" smtClean="0">
            <a:ln/>
            <a:effectLst/>
            <a:latin typeface="Times New Roman" pitchFamily="18" charset="0"/>
            <a:ea typeface="ＭＳ Ｐゴシック" pitchFamily="34" charset="-128"/>
          </a:endParaRPr>
        </a:p>
      </dsp:txBody>
      <dsp:txXfrm>
        <a:off x="1683081" y="3999690"/>
        <a:ext cx="1503974" cy="134069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F9DD81-443E-D248-BD62-458DF3598E3E}">
      <dsp:nvSpPr>
        <dsp:cNvPr id="0" name=""/>
        <dsp:cNvSpPr/>
      </dsp:nvSpPr>
      <dsp:spPr>
        <a:xfrm>
          <a:off x="2277" y="98524"/>
          <a:ext cx="1806475" cy="1083885"/>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w="34925">
          <a:gradFill>
            <a:gsLst>
              <a:gs pos="0">
                <a:schemeClr val="accent1">
                  <a:lumMod val="50000"/>
                </a:schemeClr>
              </a:gs>
              <a:gs pos="74000">
                <a:schemeClr val="accent5">
                  <a:lumMod val="40000"/>
                  <a:lumOff val="60000"/>
                </a:schemeClr>
              </a:gs>
              <a:gs pos="83000">
                <a:schemeClr val="accent5">
                  <a:lumMod val="40000"/>
                  <a:lumOff val="60000"/>
                </a:schemeClr>
              </a:gs>
              <a:gs pos="100000">
                <a:schemeClr val="accent1">
                  <a:lumMod val="75000"/>
                </a:schemeClr>
              </a:gs>
            </a:gsLst>
            <a:lin ang="5400000" scaled="1"/>
          </a:gra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Administrator Support</a:t>
          </a:r>
          <a:endParaRPr lang="en-US" sz="2200" kern="1200" dirty="0"/>
        </a:p>
      </dsp:txBody>
      <dsp:txXfrm>
        <a:off x="2277" y="98524"/>
        <a:ext cx="1806475" cy="1083885"/>
      </dsp:txXfrm>
    </dsp:sp>
    <dsp:sp modelId="{2C4CF12E-70D8-8043-81BB-B3AEBFCD8ADD}">
      <dsp:nvSpPr>
        <dsp:cNvPr id="0" name=""/>
        <dsp:cNvSpPr/>
      </dsp:nvSpPr>
      <dsp:spPr>
        <a:xfrm>
          <a:off x="1989400" y="98524"/>
          <a:ext cx="1806475" cy="1083885"/>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w="34925">
          <a:gradFill>
            <a:gsLst>
              <a:gs pos="0">
                <a:schemeClr val="accent1">
                  <a:lumMod val="50000"/>
                </a:schemeClr>
              </a:gs>
              <a:gs pos="74000">
                <a:schemeClr val="accent5">
                  <a:lumMod val="40000"/>
                  <a:lumOff val="60000"/>
                </a:schemeClr>
              </a:gs>
              <a:gs pos="83000">
                <a:schemeClr val="accent5">
                  <a:lumMod val="40000"/>
                  <a:lumOff val="60000"/>
                </a:schemeClr>
              </a:gs>
              <a:gs pos="100000">
                <a:schemeClr val="accent1">
                  <a:lumMod val="75000"/>
                </a:schemeClr>
              </a:gs>
            </a:gsLst>
            <a:lin ang="5400000" scaled="1"/>
          </a:gra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Staff Buy-in</a:t>
          </a:r>
          <a:endParaRPr lang="en-US" sz="2200" kern="1200" dirty="0"/>
        </a:p>
      </dsp:txBody>
      <dsp:txXfrm>
        <a:off x="1989400" y="98524"/>
        <a:ext cx="1806475" cy="1083885"/>
      </dsp:txXfrm>
    </dsp:sp>
    <dsp:sp modelId="{30681098-D39C-8F43-A2D5-BDCC848E7B6D}">
      <dsp:nvSpPr>
        <dsp:cNvPr id="0" name=""/>
        <dsp:cNvSpPr/>
      </dsp:nvSpPr>
      <dsp:spPr>
        <a:xfrm>
          <a:off x="3976523" y="98524"/>
          <a:ext cx="1806475" cy="1083885"/>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w="34925">
          <a:gradFill>
            <a:gsLst>
              <a:gs pos="0">
                <a:schemeClr val="accent1">
                  <a:lumMod val="50000"/>
                </a:schemeClr>
              </a:gs>
              <a:gs pos="74000">
                <a:schemeClr val="accent5">
                  <a:lumMod val="40000"/>
                  <a:lumOff val="60000"/>
                </a:schemeClr>
              </a:gs>
              <a:gs pos="83000">
                <a:schemeClr val="accent5">
                  <a:lumMod val="40000"/>
                  <a:lumOff val="60000"/>
                </a:schemeClr>
              </a:gs>
              <a:gs pos="100000">
                <a:schemeClr val="accent1">
                  <a:lumMod val="75000"/>
                </a:schemeClr>
              </a:gs>
            </a:gsLst>
            <a:lin ang="5400000" scaled="1"/>
          </a:gra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Fidelity</a:t>
          </a:r>
          <a:endParaRPr lang="en-US" sz="2200" kern="1200" dirty="0"/>
        </a:p>
      </dsp:txBody>
      <dsp:txXfrm>
        <a:off x="3976523" y="98524"/>
        <a:ext cx="1806475" cy="1083885"/>
      </dsp:txXfrm>
    </dsp:sp>
    <dsp:sp modelId="{9650A619-A75F-FA48-965E-F0CB0D477CA6}">
      <dsp:nvSpPr>
        <dsp:cNvPr id="0" name=""/>
        <dsp:cNvSpPr/>
      </dsp:nvSpPr>
      <dsp:spPr>
        <a:xfrm>
          <a:off x="5963647" y="98524"/>
          <a:ext cx="1806475" cy="1083885"/>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w="34925">
          <a:gradFill>
            <a:gsLst>
              <a:gs pos="0">
                <a:schemeClr val="accent1">
                  <a:lumMod val="50000"/>
                </a:schemeClr>
              </a:gs>
              <a:gs pos="74000">
                <a:schemeClr val="accent5">
                  <a:lumMod val="40000"/>
                  <a:lumOff val="60000"/>
                </a:schemeClr>
              </a:gs>
              <a:gs pos="83000">
                <a:schemeClr val="accent5">
                  <a:lumMod val="40000"/>
                  <a:lumOff val="60000"/>
                </a:schemeClr>
              </a:gs>
              <a:gs pos="100000">
                <a:schemeClr val="accent1">
                  <a:lumMod val="75000"/>
                </a:schemeClr>
              </a:gs>
            </a:gsLst>
            <a:lin ang="5400000" scaled="1"/>
          </a:gra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Data</a:t>
          </a:r>
          <a:endParaRPr lang="en-US" sz="2200" kern="1200" dirty="0"/>
        </a:p>
      </dsp:txBody>
      <dsp:txXfrm>
        <a:off x="5963647" y="98524"/>
        <a:ext cx="1806475" cy="1083885"/>
      </dsp:txXfrm>
    </dsp:sp>
    <dsp:sp modelId="{7ECB80D8-EA62-5B4C-8FC9-447380CD8313}">
      <dsp:nvSpPr>
        <dsp:cNvPr id="0" name=""/>
        <dsp:cNvSpPr/>
      </dsp:nvSpPr>
      <dsp:spPr>
        <a:xfrm>
          <a:off x="2277" y="1363057"/>
          <a:ext cx="1806475" cy="1083885"/>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w="34925">
          <a:gradFill>
            <a:gsLst>
              <a:gs pos="0">
                <a:schemeClr val="accent1">
                  <a:lumMod val="50000"/>
                </a:schemeClr>
              </a:gs>
              <a:gs pos="74000">
                <a:schemeClr val="accent5">
                  <a:lumMod val="40000"/>
                  <a:lumOff val="60000"/>
                </a:schemeClr>
              </a:gs>
              <a:gs pos="83000">
                <a:schemeClr val="accent5">
                  <a:lumMod val="40000"/>
                  <a:lumOff val="60000"/>
                </a:schemeClr>
              </a:gs>
              <a:gs pos="100000">
                <a:schemeClr val="accent1">
                  <a:lumMod val="75000"/>
                </a:schemeClr>
              </a:gs>
            </a:gsLst>
            <a:lin ang="5400000" scaled="1"/>
          </a:gra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Teaming</a:t>
          </a:r>
          <a:endParaRPr lang="en-US" sz="2200" kern="1200" dirty="0"/>
        </a:p>
      </dsp:txBody>
      <dsp:txXfrm>
        <a:off x="2277" y="1363057"/>
        <a:ext cx="1806475" cy="1083885"/>
      </dsp:txXfrm>
    </dsp:sp>
    <dsp:sp modelId="{4CEE6D92-6793-7A47-AE89-8C23489D3552}">
      <dsp:nvSpPr>
        <dsp:cNvPr id="0" name=""/>
        <dsp:cNvSpPr/>
      </dsp:nvSpPr>
      <dsp:spPr>
        <a:xfrm>
          <a:off x="1989400" y="1363057"/>
          <a:ext cx="1806475" cy="1083885"/>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w="34925">
          <a:gradFill>
            <a:gsLst>
              <a:gs pos="0">
                <a:schemeClr val="accent1">
                  <a:lumMod val="50000"/>
                </a:schemeClr>
              </a:gs>
              <a:gs pos="74000">
                <a:schemeClr val="accent5">
                  <a:lumMod val="40000"/>
                  <a:lumOff val="60000"/>
                </a:schemeClr>
              </a:gs>
              <a:gs pos="83000">
                <a:schemeClr val="accent5">
                  <a:lumMod val="40000"/>
                  <a:lumOff val="60000"/>
                </a:schemeClr>
              </a:gs>
              <a:gs pos="100000">
                <a:schemeClr val="accent1">
                  <a:lumMod val="75000"/>
                </a:schemeClr>
              </a:gs>
            </a:gsLst>
            <a:lin ang="5400000" scaled="1"/>
          </a:gra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Resources</a:t>
          </a:r>
          <a:endParaRPr lang="en-US" sz="2200" kern="1200" dirty="0"/>
        </a:p>
      </dsp:txBody>
      <dsp:txXfrm>
        <a:off x="1989400" y="1363057"/>
        <a:ext cx="1806475" cy="1083885"/>
      </dsp:txXfrm>
    </dsp:sp>
    <dsp:sp modelId="{985A3C94-CF03-6244-9BB0-0248C66306C0}">
      <dsp:nvSpPr>
        <dsp:cNvPr id="0" name=""/>
        <dsp:cNvSpPr/>
      </dsp:nvSpPr>
      <dsp:spPr>
        <a:xfrm>
          <a:off x="3976523" y="1363057"/>
          <a:ext cx="1806475" cy="1083885"/>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w="34925">
          <a:gradFill>
            <a:gsLst>
              <a:gs pos="0">
                <a:schemeClr val="accent1">
                  <a:lumMod val="50000"/>
                </a:schemeClr>
              </a:gs>
              <a:gs pos="74000">
                <a:schemeClr val="accent5">
                  <a:lumMod val="40000"/>
                  <a:lumOff val="60000"/>
                </a:schemeClr>
              </a:gs>
              <a:gs pos="83000">
                <a:schemeClr val="accent5">
                  <a:lumMod val="40000"/>
                  <a:lumOff val="60000"/>
                </a:schemeClr>
              </a:gs>
              <a:gs pos="100000">
                <a:schemeClr val="accent1">
                  <a:lumMod val="75000"/>
                </a:schemeClr>
              </a:gs>
            </a:gsLst>
            <a:lin ang="5400000" scaled="1"/>
          </a:gra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Stakeholder Involvement</a:t>
          </a:r>
          <a:endParaRPr lang="en-US" sz="2200" kern="1200" dirty="0"/>
        </a:p>
      </dsp:txBody>
      <dsp:txXfrm>
        <a:off x="3976523" y="1363057"/>
        <a:ext cx="1806475" cy="1083885"/>
      </dsp:txXfrm>
    </dsp:sp>
    <dsp:sp modelId="{04D91BC3-1A45-F54D-BCE6-537027B6EEE4}">
      <dsp:nvSpPr>
        <dsp:cNvPr id="0" name=""/>
        <dsp:cNvSpPr/>
      </dsp:nvSpPr>
      <dsp:spPr>
        <a:xfrm>
          <a:off x="5963647" y="1363057"/>
          <a:ext cx="1806475" cy="1083885"/>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w="34925">
          <a:gradFill>
            <a:gsLst>
              <a:gs pos="0">
                <a:schemeClr val="accent1">
                  <a:lumMod val="50000"/>
                </a:schemeClr>
              </a:gs>
              <a:gs pos="74000">
                <a:schemeClr val="accent5">
                  <a:lumMod val="40000"/>
                  <a:lumOff val="60000"/>
                </a:schemeClr>
              </a:gs>
              <a:gs pos="83000">
                <a:schemeClr val="accent5">
                  <a:lumMod val="40000"/>
                  <a:lumOff val="60000"/>
                </a:schemeClr>
              </a:gs>
              <a:gs pos="100000">
                <a:schemeClr val="accent1">
                  <a:lumMod val="75000"/>
                </a:schemeClr>
              </a:gs>
            </a:gsLst>
            <a:lin ang="5400000" scaled="1"/>
          </a:gra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Training</a:t>
          </a:r>
          <a:endParaRPr lang="en-US" sz="2200" kern="1200" dirty="0"/>
        </a:p>
      </dsp:txBody>
      <dsp:txXfrm>
        <a:off x="5963647" y="1363057"/>
        <a:ext cx="1806475" cy="1083885"/>
      </dsp:txXfrm>
    </dsp:sp>
    <dsp:sp modelId="{727045BA-7A28-BC46-9C79-D18A734F5FBF}">
      <dsp:nvSpPr>
        <dsp:cNvPr id="0" name=""/>
        <dsp:cNvSpPr/>
      </dsp:nvSpPr>
      <dsp:spPr>
        <a:xfrm>
          <a:off x="995838" y="2627590"/>
          <a:ext cx="1806475" cy="1083885"/>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w="34925">
          <a:gradFill>
            <a:gsLst>
              <a:gs pos="0">
                <a:schemeClr val="accent1">
                  <a:lumMod val="50000"/>
                </a:schemeClr>
              </a:gs>
              <a:gs pos="74000">
                <a:schemeClr val="accent5">
                  <a:lumMod val="40000"/>
                  <a:lumOff val="60000"/>
                </a:schemeClr>
              </a:gs>
              <a:gs pos="83000">
                <a:schemeClr val="accent5">
                  <a:lumMod val="40000"/>
                  <a:lumOff val="60000"/>
                </a:schemeClr>
              </a:gs>
              <a:gs pos="100000">
                <a:schemeClr val="accent1">
                  <a:lumMod val="75000"/>
                </a:schemeClr>
              </a:gs>
            </a:gsLst>
            <a:lin ang="5400000" scaled="1"/>
          </a:gra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SWPBS Philosophy</a:t>
          </a:r>
          <a:endParaRPr lang="en-US" sz="2200" kern="1200" dirty="0"/>
        </a:p>
      </dsp:txBody>
      <dsp:txXfrm>
        <a:off x="995838" y="2627590"/>
        <a:ext cx="1806475" cy="1083885"/>
      </dsp:txXfrm>
    </dsp:sp>
    <dsp:sp modelId="{AB9E886B-F8AB-0C4B-8812-C8976B171933}">
      <dsp:nvSpPr>
        <dsp:cNvPr id="0" name=""/>
        <dsp:cNvSpPr/>
      </dsp:nvSpPr>
      <dsp:spPr>
        <a:xfrm>
          <a:off x="2982962" y="2627590"/>
          <a:ext cx="1806475" cy="1083885"/>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w="34925">
          <a:gradFill>
            <a:gsLst>
              <a:gs pos="0">
                <a:schemeClr val="accent1">
                  <a:lumMod val="50000"/>
                </a:schemeClr>
              </a:gs>
              <a:gs pos="74000">
                <a:schemeClr val="accent5">
                  <a:lumMod val="40000"/>
                  <a:lumOff val="60000"/>
                </a:schemeClr>
              </a:gs>
              <a:gs pos="83000">
                <a:schemeClr val="accent5">
                  <a:lumMod val="40000"/>
                  <a:lumOff val="60000"/>
                </a:schemeClr>
              </a:gs>
              <a:gs pos="100000">
                <a:schemeClr val="accent1">
                  <a:lumMod val="75000"/>
                </a:schemeClr>
              </a:gs>
            </a:gsLst>
            <a:lin ang="5400000" scaled="1"/>
          </a:gra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Motivation</a:t>
          </a:r>
          <a:endParaRPr lang="en-US" sz="2200" kern="1200" dirty="0"/>
        </a:p>
      </dsp:txBody>
      <dsp:txXfrm>
        <a:off x="2982962" y="2627590"/>
        <a:ext cx="1806475" cy="1083885"/>
      </dsp:txXfrm>
    </dsp:sp>
    <dsp:sp modelId="{70FC50B8-80BB-574D-9DD9-74B6E1C53C53}">
      <dsp:nvSpPr>
        <dsp:cNvPr id="0" name=""/>
        <dsp:cNvSpPr/>
      </dsp:nvSpPr>
      <dsp:spPr>
        <a:xfrm>
          <a:off x="4970085" y="2627590"/>
          <a:ext cx="1806475" cy="1083885"/>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w="34925">
          <a:gradFill>
            <a:gsLst>
              <a:gs pos="0">
                <a:schemeClr val="accent1">
                  <a:lumMod val="50000"/>
                </a:schemeClr>
              </a:gs>
              <a:gs pos="74000">
                <a:schemeClr val="accent5">
                  <a:lumMod val="40000"/>
                  <a:lumOff val="60000"/>
                </a:schemeClr>
              </a:gs>
              <a:gs pos="83000">
                <a:schemeClr val="accent5">
                  <a:lumMod val="40000"/>
                  <a:lumOff val="60000"/>
                </a:schemeClr>
              </a:gs>
              <a:gs pos="100000">
                <a:schemeClr val="accent1">
                  <a:lumMod val="75000"/>
                </a:schemeClr>
              </a:gs>
            </a:gsLst>
            <a:lin ang="5400000" scaled="1"/>
          </a:gra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District Support</a:t>
          </a:r>
          <a:endParaRPr lang="en-US" sz="2200" kern="1200" dirty="0"/>
        </a:p>
      </dsp:txBody>
      <dsp:txXfrm>
        <a:off x="4970085" y="2627590"/>
        <a:ext cx="1806475" cy="108388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F9DD81-443E-D248-BD62-458DF3598E3E}">
      <dsp:nvSpPr>
        <dsp:cNvPr id="0" name=""/>
        <dsp:cNvSpPr/>
      </dsp:nvSpPr>
      <dsp:spPr>
        <a:xfrm>
          <a:off x="132449" y="349"/>
          <a:ext cx="3575000" cy="2145000"/>
        </a:xfrm>
        <a:prstGeom prst="rect">
          <a:avLst/>
        </a:prstGeom>
        <a:solidFill>
          <a:srgbClr val="C00000"/>
        </a:solidFill>
        <a:ln w="34925">
          <a:solidFill>
            <a:srgbClr val="C0000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1450" tIns="171450" rIns="171450" bIns="171450" numCol="1" spcCol="1270" anchor="ctr" anchorCtr="0">
          <a:noAutofit/>
        </a:bodyPr>
        <a:lstStyle/>
        <a:p>
          <a:pPr lvl="0" algn="ctr" defTabSz="2000250">
            <a:lnSpc>
              <a:spcPct val="90000"/>
            </a:lnSpc>
            <a:spcBef>
              <a:spcPct val="0"/>
            </a:spcBef>
            <a:spcAft>
              <a:spcPct val="35000"/>
            </a:spcAft>
          </a:pPr>
          <a:r>
            <a:rPr lang="en-US" sz="4500" kern="1200" dirty="0" smtClean="0">
              <a:solidFill>
                <a:schemeClr val="bg1"/>
              </a:solidFill>
            </a:rPr>
            <a:t>Promote Priority</a:t>
          </a:r>
          <a:endParaRPr lang="en-US" sz="4500" kern="1200" dirty="0">
            <a:solidFill>
              <a:schemeClr val="bg1"/>
            </a:solidFill>
          </a:endParaRPr>
        </a:p>
      </dsp:txBody>
      <dsp:txXfrm>
        <a:off x="132449" y="349"/>
        <a:ext cx="3575000" cy="2145000"/>
      </dsp:txXfrm>
    </dsp:sp>
    <dsp:sp modelId="{1A79CBCE-095A-6943-B80A-CC17F6DC5E60}">
      <dsp:nvSpPr>
        <dsp:cNvPr id="0" name=""/>
        <dsp:cNvSpPr/>
      </dsp:nvSpPr>
      <dsp:spPr>
        <a:xfrm>
          <a:off x="4064950" y="349"/>
          <a:ext cx="3575000" cy="2145000"/>
        </a:xfrm>
        <a:prstGeom prst="rect">
          <a:avLst/>
        </a:prstGeom>
        <a:solidFill>
          <a:srgbClr val="FFC000"/>
        </a:solidFill>
        <a:ln w="34925">
          <a:solidFill>
            <a:srgbClr val="FFFF0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1450" tIns="171450" rIns="171450" bIns="171450" numCol="1" spcCol="1270" anchor="ctr" anchorCtr="0">
          <a:noAutofit/>
        </a:bodyPr>
        <a:lstStyle/>
        <a:p>
          <a:pPr lvl="0" algn="ctr" defTabSz="2000250">
            <a:lnSpc>
              <a:spcPct val="90000"/>
            </a:lnSpc>
            <a:spcBef>
              <a:spcPct val="0"/>
            </a:spcBef>
            <a:spcAft>
              <a:spcPct val="35000"/>
            </a:spcAft>
          </a:pPr>
          <a:r>
            <a:rPr lang="en-US" sz="4500" kern="1200" dirty="0" smtClean="0">
              <a:solidFill>
                <a:schemeClr val="tx1"/>
              </a:solidFill>
            </a:rPr>
            <a:t>Ensure Effectiveness</a:t>
          </a:r>
          <a:endParaRPr lang="en-US" sz="4500" kern="1200" dirty="0">
            <a:solidFill>
              <a:schemeClr val="tx1"/>
            </a:solidFill>
          </a:endParaRPr>
        </a:p>
      </dsp:txBody>
      <dsp:txXfrm>
        <a:off x="4064950" y="349"/>
        <a:ext cx="3575000" cy="2145000"/>
      </dsp:txXfrm>
    </dsp:sp>
    <dsp:sp modelId="{8154C07B-AD37-BF40-93DF-85C9407FC03F}">
      <dsp:nvSpPr>
        <dsp:cNvPr id="0" name=""/>
        <dsp:cNvSpPr/>
      </dsp:nvSpPr>
      <dsp:spPr>
        <a:xfrm>
          <a:off x="132449" y="2502850"/>
          <a:ext cx="3575000" cy="2145000"/>
        </a:xfrm>
        <a:prstGeom prst="rect">
          <a:avLst/>
        </a:prstGeom>
        <a:solidFill>
          <a:srgbClr val="CCFF99"/>
        </a:solidFill>
        <a:ln w="34925">
          <a:solidFill>
            <a:schemeClr val="accent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1450" tIns="171450" rIns="171450" bIns="171450" numCol="1" spcCol="1270" anchor="ctr" anchorCtr="0">
          <a:noAutofit/>
        </a:bodyPr>
        <a:lstStyle/>
        <a:p>
          <a:pPr lvl="0" algn="ctr" defTabSz="2000250">
            <a:lnSpc>
              <a:spcPct val="90000"/>
            </a:lnSpc>
            <a:spcBef>
              <a:spcPct val="0"/>
            </a:spcBef>
            <a:spcAft>
              <a:spcPct val="35000"/>
            </a:spcAft>
          </a:pPr>
          <a:r>
            <a:rPr lang="en-US" sz="4500" kern="1200" dirty="0" smtClean="0">
              <a:solidFill>
                <a:schemeClr val="tx1"/>
              </a:solidFill>
            </a:rPr>
            <a:t>Increase Efficiency</a:t>
          </a:r>
          <a:endParaRPr lang="en-US" sz="4500" kern="1200" dirty="0">
            <a:solidFill>
              <a:schemeClr val="tx1"/>
            </a:solidFill>
          </a:endParaRPr>
        </a:p>
      </dsp:txBody>
      <dsp:txXfrm>
        <a:off x="132449" y="2502850"/>
        <a:ext cx="3575000" cy="2145000"/>
      </dsp:txXfrm>
    </dsp:sp>
    <dsp:sp modelId="{6C52ACCC-E0B3-434A-B0FB-78EDAD8730F3}">
      <dsp:nvSpPr>
        <dsp:cNvPr id="0" name=""/>
        <dsp:cNvSpPr/>
      </dsp:nvSpPr>
      <dsp:spPr>
        <a:xfrm>
          <a:off x="4064950" y="2502850"/>
          <a:ext cx="3575000" cy="2145000"/>
        </a:xfrm>
        <a:prstGeom prst="rect">
          <a:avLst/>
        </a:prstGeom>
        <a:solidFill>
          <a:srgbClr val="009051"/>
        </a:solidFill>
        <a:ln w="34925">
          <a:solidFill>
            <a:srgbClr val="009193"/>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1450" tIns="171450" rIns="171450" bIns="171450" numCol="1" spcCol="1270" anchor="ctr" anchorCtr="0">
          <a:noAutofit/>
        </a:bodyPr>
        <a:lstStyle/>
        <a:p>
          <a:pPr lvl="0" algn="ctr" defTabSz="2000250">
            <a:lnSpc>
              <a:spcPct val="90000"/>
            </a:lnSpc>
            <a:spcBef>
              <a:spcPct val="0"/>
            </a:spcBef>
            <a:spcAft>
              <a:spcPct val="35000"/>
            </a:spcAft>
          </a:pPr>
          <a:r>
            <a:rPr lang="en-US" sz="4500" kern="1200" dirty="0" smtClean="0">
              <a:solidFill>
                <a:schemeClr val="bg1"/>
              </a:solidFill>
            </a:rPr>
            <a:t>Use data for Continuous Regeneration</a:t>
          </a:r>
          <a:endParaRPr lang="en-US" sz="4500" kern="1200" dirty="0">
            <a:solidFill>
              <a:schemeClr val="bg1"/>
            </a:solidFill>
          </a:endParaRPr>
        </a:p>
      </dsp:txBody>
      <dsp:txXfrm>
        <a:off x="4064950" y="2502850"/>
        <a:ext cx="3575000" cy="2145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C63364-55A1-1C47-84AB-DA0E437B4594}">
      <dsp:nvSpPr>
        <dsp:cNvPr id="0" name=""/>
        <dsp:cNvSpPr/>
      </dsp:nvSpPr>
      <dsp:spPr>
        <a:xfrm>
          <a:off x="0" y="167474"/>
          <a:ext cx="7772400" cy="684450"/>
        </a:xfrm>
        <a:prstGeom prst="roundRect">
          <a:avLst/>
        </a:prstGeom>
        <a:solidFill>
          <a:schemeClr val="bg1"/>
        </a:solidFill>
        <a:ln w="34925">
          <a:solidFill>
            <a:srgbClr val="FFC00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n-US" sz="3000" kern="1200" dirty="0" smtClean="0"/>
            <a:t>Maximize Visibility</a:t>
          </a:r>
        </a:p>
      </dsp:txBody>
      <dsp:txXfrm>
        <a:off x="33412" y="200886"/>
        <a:ext cx="7705576" cy="617626"/>
      </dsp:txXfrm>
    </dsp:sp>
    <dsp:sp modelId="{4AE9922A-F3C0-C042-91B1-20B0936595A9}">
      <dsp:nvSpPr>
        <dsp:cNvPr id="0" name=""/>
        <dsp:cNvSpPr/>
      </dsp:nvSpPr>
      <dsp:spPr>
        <a:xfrm>
          <a:off x="0" y="851924"/>
          <a:ext cx="7772400" cy="745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774"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dirty="0" smtClean="0"/>
            <a:t>Present data to people with resources</a:t>
          </a:r>
          <a:endParaRPr lang="en-US" sz="2300" kern="1200" dirty="0"/>
        </a:p>
        <a:p>
          <a:pPr marL="228600" lvl="1" indent="-228600" algn="l" defTabSz="1022350">
            <a:lnSpc>
              <a:spcPct val="90000"/>
            </a:lnSpc>
            <a:spcBef>
              <a:spcPct val="0"/>
            </a:spcBef>
            <a:spcAft>
              <a:spcPct val="20000"/>
            </a:spcAft>
            <a:buChar char="•"/>
          </a:pPr>
          <a:r>
            <a:rPr lang="en-US" sz="2300" kern="1200" dirty="0" smtClean="0"/>
            <a:t>Describe effects of abandoning support for the practice</a:t>
          </a:r>
          <a:endParaRPr lang="en-US" sz="2300" kern="1200" dirty="0"/>
        </a:p>
      </dsp:txBody>
      <dsp:txXfrm>
        <a:off x="0" y="851924"/>
        <a:ext cx="7772400" cy="745200"/>
      </dsp:txXfrm>
    </dsp:sp>
    <dsp:sp modelId="{10D16CFA-6FFC-C943-B7CE-6400C5E2CE04}">
      <dsp:nvSpPr>
        <dsp:cNvPr id="0" name=""/>
        <dsp:cNvSpPr/>
      </dsp:nvSpPr>
      <dsp:spPr>
        <a:xfrm>
          <a:off x="0" y="1597124"/>
          <a:ext cx="7772400" cy="684450"/>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w="34925">
          <a:solidFill>
            <a:srgbClr val="FFC00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n-US" sz="3000" kern="1200" dirty="0" smtClean="0"/>
            <a:t>Get into written policy</a:t>
          </a:r>
          <a:endParaRPr lang="en-US" sz="3000" kern="1200" dirty="0"/>
        </a:p>
      </dsp:txBody>
      <dsp:txXfrm>
        <a:off x="33412" y="1630536"/>
        <a:ext cx="7705576" cy="617626"/>
      </dsp:txXfrm>
    </dsp:sp>
    <dsp:sp modelId="{D6198C4E-DA80-DD4E-AC76-CEB1FE10E22A}">
      <dsp:nvSpPr>
        <dsp:cNvPr id="0" name=""/>
        <dsp:cNvSpPr/>
      </dsp:nvSpPr>
      <dsp:spPr>
        <a:xfrm>
          <a:off x="0" y="2367975"/>
          <a:ext cx="7772400" cy="684450"/>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w="34925">
          <a:solidFill>
            <a:srgbClr val="FFC00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n-US" sz="3000" kern="1200" dirty="0" smtClean="0"/>
            <a:t>Braid project with other initiatives</a:t>
          </a:r>
          <a:endParaRPr lang="en-US" sz="3000" kern="1200" dirty="0"/>
        </a:p>
      </dsp:txBody>
      <dsp:txXfrm>
        <a:off x="33412" y="2401387"/>
        <a:ext cx="7705576" cy="617626"/>
      </dsp:txXfrm>
    </dsp:sp>
    <dsp:sp modelId="{8C5C3C74-589C-DC40-BA48-A51A511D8EF0}">
      <dsp:nvSpPr>
        <dsp:cNvPr id="0" name=""/>
        <dsp:cNvSpPr/>
      </dsp:nvSpPr>
      <dsp:spPr>
        <a:xfrm>
          <a:off x="0" y="3052425"/>
          <a:ext cx="7772400" cy="1428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774"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dirty="0" smtClean="0"/>
            <a:t>Show how practice can lead to outcomes of new initiatives</a:t>
          </a:r>
        </a:p>
        <a:p>
          <a:pPr marL="228600" lvl="1" indent="-228600" algn="l" defTabSz="1022350">
            <a:lnSpc>
              <a:spcPct val="90000"/>
            </a:lnSpc>
            <a:spcBef>
              <a:spcPct val="0"/>
            </a:spcBef>
            <a:spcAft>
              <a:spcPct val="20000"/>
            </a:spcAft>
            <a:buChar char="•"/>
          </a:pPr>
          <a:endParaRPr lang="en-US" sz="2300" kern="1200" dirty="0" smtClean="0"/>
        </a:p>
        <a:p>
          <a:pPr marL="228600" lvl="1" indent="-228600" algn="l" defTabSz="1022350">
            <a:lnSpc>
              <a:spcPct val="90000"/>
            </a:lnSpc>
            <a:spcBef>
              <a:spcPct val="0"/>
            </a:spcBef>
            <a:spcAft>
              <a:spcPct val="20000"/>
            </a:spcAft>
            <a:buChar char="•"/>
          </a:pPr>
          <a:endParaRPr lang="en-US" sz="2300" kern="1200" dirty="0"/>
        </a:p>
      </dsp:txBody>
      <dsp:txXfrm>
        <a:off x="0" y="3052425"/>
        <a:ext cx="7772400" cy="14283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13FB02-564D-B84C-B16F-0490FF3673B4}">
      <dsp:nvSpPr>
        <dsp:cNvPr id="0" name=""/>
        <dsp:cNvSpPr/>
      </dsp:nvSpPr>
      <dsp:spPr>
        <a:xfrm>
          <a:off x="0" y="2341"/>
          <a:ext cx="8686800" cy="789825"/>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solidFill>
                <a:srgbClr val="00B050"/>
              </a:solidFill>
            </a:rPr>
            <a:t>Keep</a:t>
          </a:r>
          <a:r>
            <a:rPr lang="en-US" sz="2400" kern="1200" baseline="0" dirty="0" smtClean="0">
              <a:solidFill>
                <a:srgbClr val="00B050"/>
              </a:solidFill>
            </a:rPr>
            <a:t> the practices fresh!</a:t>
          </a:r>
          <a:r>
            <a:rPr lang="en-US" sz="2400" kern="1200" dirty="0" smtClean="0">
              <a:solidFill>
                <a:srgbClr val="00B050"/>
              </a:solidFill>
            </a:rPr>
            <a:t> </a:t>
          </a:r>
          <a:endParaRPr lang="en-US" sz="2400" kern="1200" dirty="0"/>
        </a:p>
      </dsp:txBody>
      <dsp:txXfrm>
        <a:off x="38556" y="40897"/>
        <a:ext cx="8609688" cy="712713"/>
      </dsp:txXfrm>
    </dsp:sp>
    <dsp:sp modelId="{D58F8046-7750-044A-AE2D-7EA32CBFBD07}">
      <dsp:nvSpPr>
        <dsp:cNvPr id="0" name=""/>
        <dsp:cNvSpPr/>
      </dsp:nvSpPr>
      <dsp:spPr>
        <a:xfrm>
          <a:off x="0" y="792166"/>
          <a:ext cx="8686800" cy="1912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5806"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smtClean="0"/>
            <a:t>Especially</a:t>
          </a:r>
          <a:r>
            <a:rPr lang="en-US" sz="2000" kern="1200" baseline="0" dirty="0" smtClean="0"/>
            <a:t> the acknowledgement system</a:t>
          </a:r>
          <a:endParaRPr lang="en-US" sz="2000" kern="1200" dirty="0" smtClean="0"/>
        </a:p>
        <a:p>
          <a:pPr marL="228600" lvl="1" indent="-228600" algn="l" defTabSz="889000">
            <a:lnSpc>
              <a:spcPct val="90000"/>
            </a:lnSpc>
            <a:spcBef>
              <a:spcPct val="0"/>
            </a:spcBef>
            <a:spcAft>
              <a:spcPct val="20000"/>
            </a:spcAft>
            <a:buChar char="•"/>
          </a:pPr>
          <a:r>
            <a:rPr lang="en-US" sz="2000" kern="1200" dirty="0" smtClean="0"/>
            <a:t>Learn tips from others</a:t>
          </a:r>
        </a:p>
        <a:p>
          <a:pPr marL="457200" lvl="2" indent="-228600" algn="l" defTabSz="889000">
            <a:lnSpc>
              <a:spcPct val="90000"/>
            </a:lnSpc>
            <a:spcBef>
              <a:spcPct val="0"/>
            </a:spcBef>
            <a:spcAft>
              <a:spcPct val="20000"/>
            </a:spcAft>
            <a:buChar char="•"/>
          </a:pPr>
          <a:r>
            <a:rPr lang="en-US" sz="2000" kern="1200" dirty="0" smtClean="0"/>
            <a:t>Other Schools in District / Conferences</a:t>
          </a:r>
        </a:p>
        <a:p>
          <a:pPr marL="457200" lvl="2" indent="-228600" algn="l" defTabSz="889000">
            <a:lnSpc>
              <a:spcPct val="90000"/>
            </a:lnSpc>
            <a:spcBef>
              <a:spcPct val="0"/>
            </a:spcBef>
            <a:spcAft>
              <a:spcPct val="20000"/>
            </a:spcAft>
            <a:buChar char="•"/>
          </a:pPr>
          <a:r>
            <a:rPr lang="en-US" sz="2000" kern="1200" dirty="0" smtClean="0"/>
            <a:t>Websites from other places (e.g., </a:t>
          </a:r>
          <a:r>
            <a:rPr lang="en-US" sz="2000" kern="1200" dirty="0" err="1" smtClean="0">
              <a:hlinkClick xmlns:r="http://schemas.openxmlformats.org/officeDocument/2006/relationships" r:id="rId1"/>
            </a:rPr>
            <a:t>pbismaryland.org</a:t>
          </a:r>
          <a:r>
            <a:rPr lang="en-US" sz="2000" kern="1200" dirty="0" smtClean="0"/>
            <a:t>)</a:t>
          </a:r>
        </a:p>
        <a:p>
          <a:pPr marL="228600" lvl="1" indent="-228600" algn="l" defTabSz="889000">
            <a:lnSpc>
              <a:spcPct val="90000"/>
            </a:lnSpc>
            <a:spcBef>
              <a:spcPct val="0"/>
            </a:spcBef>
            <a:spcAft>
              <a:spcPct val="20000"/>
            </a:spcAft>
            <a:buChar char="•"/>
          </a:pPr>
          <a:r>
            <a:rPr lang="en-US" sz="2000" kern="1200" dirty="0" smtClean="0"/>
            <a:t>Share your struggles with others (e.g., District team support?)</a:t>
          </a:r>
        </a:p>
        <a:p>
          <a:pPr marL="457200" lvl="2" indent="-228600" algn="l" defTabSz="889000">
            <a:lnSpc>
              <a:spcPct val="90000"/>
            </a:lnSpc>
            <a:spcBef>
              <a:spcPct val="0"/>
            </a:spcBef>
            <a:spcAft>
              <a:spcPct val="20000"/>
            </a:spcAft>
            <a:buChar char="•"/>
          </a:pPr>
          <a:r>
            <a:rPr lang="en-US" sz="2000" kern="1200" dirty="0" smtClean="0"/>
            <a:t>Other teachers and staff, parents</a:t>
          </a:r>
        </a:p>
      </dsp:txBody>
      <dsp:txXfrm>
        <a:off x="0" y="792166"/>
        <a:ext cx="8686800" cy="1912680"/>
      </dsp:txXfrm>
    </dsp:sp>
    <dsp:sp modelId="{27392315-E8C4-5848-935C-BA8FC2C753AD}">
      <dsp:nvSpPr>
        <dsp:cNvPr id="0" name=""/>
        <dsp:cNvSpPr/>
      </dsp:nvSpPr>
      <dsp:spPr>
        <a:xfrm>
          <a:off x="0" y="2704846"/>
          <a:ext cx="8686800" cy="715541"/>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solidFill>
                <a:srgbClr val="00B050"/>
              </a:solidFill>
            </a:rPr>
            <a:t>Celebrate successes of PBIS efforts!</a:t>
          </a:r>
        </a:p>
      </dsp:txBody>
      <dsp:txXfrm>
        <a:off x="34930" y="2739776"/>
        <a:ext cx="8616940" cy="645681"/>
      </dsp:txXfrm>
    </dsp:sp>
    <dsp:sp modelId="{14D2D3A7-408D-2743-87DC-08CE673DFA3D}">
      <dsp:nvSpPr>
        <dsp:cNvPr id="0" name=""/>
        <dsp:cNvSpPr/>
      </dsp:nvSpPr>
      <dsp:spPr>
        <a:xfrm>
          <a:off x="0" y="3581667"/>
          <a:ext cx="8686800" cy="696902"/>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solidFill>
                <a:srgbClr val="00B050"/>
              </a:solidFill>
            </a:rPr>
            <a:t>Bring data to every team meeting to guide action planning!</a:t>
          </a:r>
        </a:p>
      </dsp:txBody>
      <dsp:txXfrm>
        <a:off x="34020" y="3615687"/>
        <a:ext cx="8618760" cy="628862"/>
      </dsp:txXfrm>
    </dsp:sp>
    <dsp:sp modelId="{AF52A77F-793E-BA44-8540-427C8C4639DC}">
      <dsp:nvSpPr>
        <dsp:cNvPr id="0" name=""/>
        <dsp:cNvSpPr/>
      </dsp:nvSpPr>
      <dsp:spPr>
        <a:xfrm>
          <a:off x="0" y="4439849"/>
          <a:ext cx="8686800" cy="663209"/>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solidFill>
                <a:srgbClr val="00B050"/>
              </a:solidFill>
            </a:rPr>
            <a:t>Share data with staff</a:t>
          </a:r>
        </a:p>
      </dsp:txBody>
      <dsp:txXfrm>
        <a:off x="32375" y="4472224"/>
        <a:ext cx="8622050" cy="59845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13FB02-564D-B84C-B16F-0490FF3673B4}">
      <dsp:nvSpPr>
        <dsp:cNvPr id="0" name=""/>
        <dsp:cNvSpPr/>
      </dsp:nvSpPr>
      <dsp:spPr>
        <a:xfrm>
          <a:off x="0" y="14227"/>
          <a:ext cx="7772400" cy="59319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kern="1200" dirty="0" smtClean="0">
              <a:solidFill>
                <a:srgbClr val="00B050"/>
              </a:solidFill>
            </a:rPr>
            <a:t>Promote PBIS across multiple settings</a:t>
          </a:r>
          <a:endParaRPr lang="en-US" sz="2600" kern="1200" dirty="0"/>
        </a:p>
      </dsp:txBody>
      <dsp:txXfrm>
        <a:off x="28957" y="43184"/>
        <a:ext cx="7714486" cy="535276"/>
      </dsp:txXfrm>
    </dsp:sp>
    <dsp:sp modelId="{D58F8046-7750-044A-AE2D-7EA32CBFBD07}">
      <dsp:nvSpPr>
        <dsp:cNvPr id="0" name=""/>
        <dsp:cNvSpPr/>
      </dsp:nvSpPr>
      <dsp:spPr>
        <a:xfrm>
          <a:off x="0" y="607417"/>
          <a:ext cx="7772400" cy="632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774"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smtClean="0"/>
            <a:t>Share PBIS with parents &amp; parents groups</a:t>
          </a:r>
        </a:p>
        <a:p>
          <a:pPr marL="228600" lvl="1" indent="-228600" algn="l" defTabSz="889000">
            <a:lnSpc>
              <a:spcPct val="90000"/>
            </a:lnSpc>
            <a:spcBef>
              <a:spcPct val="0"/>
            </a:spcBef>
            <a:spcAft>
              <a:spcPct val="20000"/>
            </a:spcAft>
            <a:buChar char="•"/>
          </a:pPr>
          <a:r>
            <a:rPr lang="en-US" sz="2000" kern="1200" dirty="0" smtClean="0"/>
            <a:t>Acknowledge PBIS efforts regularly</a:t>
          </a:r>
        </a:p>
      </dsp:txBody>
      <dsp:txXfrm>
        <a:off x="0" y="607417"/>
        <a:ext cx="7772400" cy="632385"/>
      </dsp:txXfrm>
    </dsp:sp>
    <dsp:sp modelId="{27392315-E8C4-5848-935C-BA8FC2C753AD}">
      <dsp:nvSpPr>
        <dsp:cNvPr id="0" name=""/>
        <dsp:cNvSpPr/>
      </dsp:nvSpPr>
      <dsp:spPr>
        <a:xfrm>
          <a:off x="0" y="1239802"/>
          <a:ext cx="7772400" cy="59319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solidFill>
                <a:srgbClr val="00B050"/>
              </a:solidFill>
            </a:rPr>
            <a:t>Be an active participant of the PBIS team</a:t>
          </a:r>
        </a:p>
      </dsp:txBody>
      <dsp:txXfrm>
        <a:off x="28957" y="1268759"/>
        <a:ext cx="7714486" cy="535276"/>
      </dsp:txXfrm>
    </dsp:sp>
    <dsp:sp modelId="{E7651FA4-7B7A-0F42-A889-6773C2E023EB}">
      <dsp:nvSpPr>
        <dsp:cNvPr id="0" name=""/>
        <dsp:cNvSpPr/>
      </dsp:nvSpPr>
      <dsp:spPr>
        <a:xfrm>
          <a:off x="0" y="1832992"/>
          <a:ext cx="7772400" cy="645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774"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dirty="0" smtClean="0">
              <a:solidFill>
                <a:schemeClr val="tx1"/>
              </a:solidFill>
            </a:rPr>
            <a:t>Attend team meetings and join in action planning implementation</a:t>
          </a:r>
        </a:p>
        <a:p>
          <a:pPr marL="228600" lvl="1" indent="-228600" algn="l" defTabSz="889000">
            <a:lnSpc>
              <a:spcPct val="90000"/>
            </a:lnSpc>
            <a:spcBef>
              <a:spcPct val="0"/>
            </a:spcBef>
            <a:spcAft>
              <a:spcPct val="20000"/>
            </a:spcAft>
            <a:buChar char="•"/>
          </a:pPr>
          <a:r>
            <a:rPr lang="en-US" sz="2000" kern="1200" dirty="0" smtClean="0">
              <a:solidFill>
                <a:schemeClr val="tx1"/>
              </a:solidFill>
            </a:rPr>
            <a:t>Encourage data-based decision making</a:t>
          </a:r>
        </a:p>
      </dsp:txBody>
      <dsp:txXfrm>
        <a:off x="0" y="1832992"/>
        <a:ext cx="7772400" cy="645840"/>
      </dsp:txXfrm>
    </dsp:sp>
    <dsp:sp modelId="{14D2D3A7-408D-2743-87DC-08CE673DFA3D}">
      <dsp:nvSpPr>
        <dsp:cNvPr id="0" name=""/>
        <dsp:cNvSpPr/>
      </dsp:nvSpPr>
      <dsp:spPr>
        <a:xfrm>
          <a:off x="0" y="2478832"/>
          <a:ext cx="7772400" cy="59319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kern="1200" dirty="0" smtClean="0">
              <a:solidFill>
                <a:srgbClr val="00B050"/>
              </a:solidFill>
            </a:rPr>
            <a:t>Protect from competing initiatives</a:t>
          </a:r>
        </a:p>
      </dsp:txBody>
      <dsp:txXfrm>
        <a:off x="28957" y="2507789"/>
        <a:ext cx="7714486" cy="535276"/>
      </dsp:txXfrm>
    </dsp:sp>
    <dsp:sp modelId="{A6A75E52-820A-1A4E-A36F-D83F5F9FD6F8}">
      <dsp:nvSpPr>
        <dsp:cNvPr id="0" name=""/>
        <dsp:cNvSpPr/>
      </dsp:nvSpPr>
      <dsp:spPr>
        <a:xfrm>
          <a:off x="0" y="3072022"/>
          <a:ext cx="7772400" cy="968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774"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dirty="0" smtClean="0">
              <a:solidFill>
                <a:schemeClr val="tx1"/>
              </a:solidFill>
            </a:rPr>
            <a:t>Braid and buffer team from too many initiatives</a:t>
          </a:r>
        </a:p>
        <a:p>
          <a:pPr marL="228600" lvl="1" indent="-228600" algn="l" defTabSz="889000">
            <a:lnSpc>
              <a:spcPct val="90000"/>
            </a:lnSpc>
            <a:spcBef>
              <a:spcPct val="0"/>
            </a:spcBef>
            <a:spcAft>
              <a:spcPct val="20000"/>
            </a:spcAft>
            <a:buChar char="•"/>
          </a:pPr>
          <a:r>
            <a:rPr lang="en-US" sz="2000" kern="1200" dirty="0" smtClean="0">
              <a:solidFill>
                <a:schemeClr val="tx1"/>
              </a:solidFill>
            </a:rPr>
            <a:t>Allocate resources to the PBIS effort</a:t>
          </a:r>
        </a:p>
        <a:p>
          <a:pPr marL="457200" lvl="2" indent="-228600" algn="l" defTabSz="889000">
            <a:lnSpc>
              <a:spcPct val="90000"/>
            </a:lnSpc>
            <a:spcBef>
              <a:spcPct val="0"/>
            </a:spcBef>
            <a:spcAft>
              <a:spcPct val="20000"/>
            </a:spcAft>
            <a:buChar char="•"/>
          </a:pPr>
          <a:r>
            <a:rPr lang="en-US" sz="2000" kern="1200" dirty="0" smtClean="0">
              <a:solidFill>
                <a:schemeClr val="tx1"/>
              </a:solidFill>
            </a:rPr>
            <a:t>Make time for teams to meet, and teams to update school staff</a:t>
          </a:r>
        </a:p>
      </dsp:txBody>
      <dsp:txXfrm>
        <a:off x="0" y="3072022"/>
        <a:ext cx="7772400" cy="968760"/>
      </dsp:txXfrm>
    </dsp:sp>
    <dsp:sp modelId="{ECB461BE-06FD-6643-BABD-D83F3B1B9622}">
      <dsp:nvSpPr>
        <dsp:cNvPr id="0" name=""/>
        <dsp:cNvSpPr/>
      </dsp:nvSpPr>
      <dsp:spPr>
        <a:xfrm>
          <a:off x="0" y="4040782"/>
          <a:ext cx="7772400" cy="59319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kern="1200" dirty="0" smtClean="0">
              <a:solidFill>
                <a:srgbClr val="00B050"/>
              </a:solidFill>
            </a:rPr>
            <a:t>Share with parent groups</a:t>
          </a:r>
        </a:p>
      </dsp:txBody>
      <dsp:txXfrm>
        <a:off x="28957" y="4069739"/>
        <a:ext cx="7714486" cy="53527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13FB02-564D-B84C-B16F-0490FF3673B4}">
      <dsp:nvSpPr>
        <dsp:cNvPr id="0" name=""/>
        <dsp:cNvSpPr/>
      </dsp:nvSpPr>
      <dsp:spPr>
        <a:xfrm>
          <a:off x="0" y="8325"/>
          <a:ext cx="8763000" cy="711360"/>
        </a:xfrm>
        <a:prstGeom prst="roundRect">
          <a:avLst/>
        </a:prstGeom>
        <a:solidFill>
          <a:schemeClr val="lt1">
            <a:hueOff val="0"/>
            <a:satOff val="0"/>
            <a:lumOff val="0"/>
            <a:alphaOff val="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CA" sz="2600" kern="1200" dirty="0" smtClean="0">
              <a:solidFill>
                <a:srgbClr val="00B050"/>
              </a:solidFill>
            </a:rPr>
            <a:t>Share successes</a:t>
          </a:r>
          <a:endParaRPr lang="en-US" sz="2600" kern="1200" dirty="0">
            <a:solidFill>
              <a:srgbClr val="00B050"/>
            </a:solidFill>
          </a:endParaRPr>
        </a:p>
      </dsp:txBody>
      <dsp:txXfrm>
        <a:off x="34726" y="43051"/>
        <a:ext cx="8693548" cy="641908"/>
      </dsp:txXfrm>
    </dsp:sp>
    <dsp:sp modelId="{D58F8046-7750-044A-AE2D-7EA32CBFBD07}">
      <dsp:nvSpPr>
        <dsp:cNvPr id="0" name=""/>
        <dsp:cNvSpPr/>
      </dsp:nvSpPr>
      <dsp:spPr>
        <a:xfrm>
          <a:off x="0" y="719685"/>
          <a:ext cx="8763000" cy="1848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8225"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smtClean="0"/>
            <a:t>Provide presentations to school board, community agencies, local businesses, news crews</a:t>
          </a:r>
          <a:endParaRPr lang="en-US" sz="2000" kern="1200" dirty="0"/>
        </a:p>
        <a:p>
          <a:pPr marL="457200" lvl="2" indent="-228600" algn="l" defTabSz="889000">
            <a:lnSpc>
              <a:spcPct val="90000"/>
            </a:lnSpc>
            <a:spcBef>
              <a:spcPct val="0"/>
            </a:spcBef>
            <a:spcAft>
              <a:spcPct val="20000"/>
            </a:spcAft>
            <a:buChar char="•"/>
          </a:pPr>
          <a:r>
            <a:rPr lang="en-US" sz="2000" kern="1200" dirty="0" smtClean="0"/>
            <a:t>Emphasize outcomes and threats</a:t>
          </a:r>
          <a:endParaRPr lang="en-US" sz="2000" kern="1200" dirty="0"/>
        </a:p>
        <a:p>
          <a:pPr marL="228600" lvl="1" indent="-228600" algn="l" defTabSz="889000">
            <a:lnSpc>
              <a:spcPct val="90000"/>
            </a:lnSpc>
            <a:spcBef>
              <a:spcPct val="0"/>
            </a:spcBef>
            <a:spcAft>
              <a:spcPct val="20000"/>
            </a:spcAft>
            <a:buChar char="•"/>
          </a:pPr>
          <a:r>
            <a:rPr lang="en-US" sz="2000" kern="1200" dirty="0" smtClean="0"/>
            <a:t>Provide regular acknowledgements for PBIS efforts</a:t>
          </a:r>
        </a:p>
        <a:p>
          <a:pPr marL="228600" lvl="1" indent="-228600" algn="l" defTabSz="889000">
            <a:lnSpc>
              <a:spcPct val="90000"/>
            </a:lnSpc>
            <a:spcBef>
              <a:spcPct val="0"/>
            </a:spcBef>
            <a:spcAft>
              <a:spcPct val="20000"/>
            </a:spcAft>
            <a:buChar char="•"/>
          </a:pPr>
          <a:r>
            <a:rPr lang="en-US" sz="2000" kern="1200" dirty="0" smtClean="0"/>
            <a:t>Facilitate sharing among school team facilitators</a:t>
          </a:r>
          <a:endParaRPr lang="en-US" sz="2000" kern="1200" dirty="0"/>
        </a:p>
        <a:p>
          <a:pPr marL="228600" lvl="1" indent="-228600" algn="l" defTabSz="889000">
            <a:lnSpc>
              <a:spcPct val="90000"/>
            </a:lnSpc>
            <a:spcBef>
              <a:spcPct val="0"/>
            </a:spcBef>
            <a:spcAft>
              <a:spcPct val="20000"/>
            </a:spcAft>
            <a:buChar char="•"/>
          </a:pPr>
          <a:r>
            <a:rPr lang="en-US" sz="2000" kern="1200" dirty="0" smtClean="0"/>
            <a:t>Connect school teams with similar PBIS schools</a:t>
          </a:r>
          <a:endParaRPr lang="en-US" sz="2000" kern="1200" dirty="0"/>
        </a:p>
      </dsp:txBody>
      <dsp:txXfrm>
        <a:off x="0" y="719685"/>
        <a:ext cx="8763000" cy="1848510"/>
      </dsp:txXfrm>
    </dsp:sp>
    <dsp:sp modelId="{6794AE20-1D67-D94A-B3E4-C99A0E30BB31}">
      <dsp:nvSpPr>
        <dsp:cNvPr id="0" name=""/>
        <dsp:cNvSpPr/>
      </dsp:nvSpPr>
      <dsp:spPr>
        <a:xfrm>
          <a:off x="0" y="2568195"/>
          <a:ext cx="8763000" cy="711360"/>
        </a:xfrm>
        <a:prstGeom prst="roundRect">
          <a:avLst/>
        </a:prstGeom>
        <a:solidFill>
          <a:schemeClr val="lt1">
            <a:hueOff val="0"/>
            <a:satOff val="0"/>
            <a:lumOff val="0"/>
            <a:alphaOff val="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kern="1200" dirty="0" smtClean="0">
              <a:solidFill>
                <a:srgbClr val="00B050"/>
              </a:solidFill>
            </a:rPr>
            <a:t>Encourage data-based decision making</a:t>
          </a:r>
        </a:p>
      </dsp:txBody>
      <dsp:txXfrm>
        <a:off x="34726" y="2602921"/>
        <a:ext cx="8693548" cy="641908"/>
      </dsp:txXfrm>
    </dsp:sp>
    <dsp:sp modelId="{D6B34FB4-8336-5B44-BD9B-80D25B3F5968}">
      <dsp:nvSpPr>
        <dsp:cNvPr id="0" name=""/>
        <dsp:cNvSpPr/>
      </dsp:nvSpPr>
      <dsp:spPr>
        <a:xfrm>
          <a:off x="0" y="3279555"/>
          <a:ext cx="8763000" cy="629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8225"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CA" sz="2000" kern="1200" dirty="0" smtClean="0"/>
            <a:t>Set accountability for data collection and reporting</a:t>
          </a:r>
        </a:p>
        <a:p>
          <a:pPr marL="228600" lvl="1" indent="-228600" algn="l" defTabSz="889000">
            <a:lnSpc>
              <a:spcPct val="90000"/>
            </a:lnSpc>
            <a:spcBef>
              <a:spcPct val="0"/>
            </a:spcBef>
            <a:spcAft>
              <a:spcPct val="20000"/>
            </a:spcAft>
            <a:buChar char="•"/>
          </a:pPr>
          <a:r>
            <a:rPr lang="en-CA" sz="2000" kern="1200" dirty="0" smtClean="0"/>
            <a:t>Model good uses of data</a:t>
          </a:r>
          <a:endParaRPr lang="en-US" sz="2000" kern="1200" dirty="0"/>
        </a:p>
      </dsp:txBody>
      <dsp:txXfrm>
        <a:off x="0" y="3279555"/>
        <a:ext cx="8763000" cy="629280"/>
      </dsp:txXfrm>
    </dsp:sp>
    <dsp:sp modelId="{561271F8-A4F8-F94A-BE8F-EDA5A01751F8}">
      <dsp:nvSpPr>
        <dsp:cNvPr id="0" name=""/>
        <dsp:cNvSpPr/>
      </dsp:nvSpPr>
      <dsp:spPr>
        <a:xfrm>
          <a:off x="0" y="3908835"/>
          <a:ext cx="8763000" cy="71136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CA" sz="2600" kern="1200" dirty="0" smtClean="0">
              <a:solidFill>
                <a:srgbClr val="00B050"/>
              </a:solidFill>
            </a:rPr>
            <a:t>Plan for the future</a:t>
          </a:r>
          <a:endParaRPr lang="en-US" sz="2600" kern="1200" dirty="0" smtClean="0">
            <a:solidFill>
              <a:srgbClr val="00B050"/>
            </a:solidFill>
          </a:endParaRPr>
        </a:p>
      </dsp:txBody>
      <dsp:txXfrm>
        <a:off x="34726" y="3943561"/>
        <a:ext cx="8693548" cy="641908"/>
      </dsp:txXfrm>
    </dsp:sp>
    <dsp:sp modelId="{9DC741B2-F079-B746-8554-C736C71CF3D7}">
      <dsp:nvSpPr>
        <dsp:cNvPr id="0" name=""/>
        <dsp:cNvSpPr/>
      </dsp:nvSpPr>
      <dsp:spPr>
        <a:xfrm>
          <a:off x="0" y="4620195"/>
          <a:ext cx="8763000" cy="629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8225"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smtClean="0"/>
            <a:t>Create an action plan with short &amp; long term goals</a:t>
          </a:r>
          <a:endParaRPr lang="en-US" sz="2000" kern="1200" dirty="0"/>
        </a:p>
        <a:p>
          <a:pPr marL="228600" lvl="1" indent="-228600" algn="l" defTabSz="889000">
            <a:lnSpc>
              <a:spcPct val="90000"/>
            </a:lnSpc>
            <a:spcBef>
              <a:spcPct val="0"/>
            </a:spcBef>
            <a:spcAft>
              <a:spcPct val="20000"/>
            </a:spcAft>
            <a:buChar char="•"/>
          </a:pPr>
          <a:r>
            <a:rPr lang="en-US" sz="2000" kern="1200" dirty="0" smtClean="0"/>
            <a:t>Identify and pursue short &amp; long term funding</a:t>
          </a:r>
          <a:endParaRPr lang="en-US" sz="2000" kern="1200" dirty="0"/>
        </a:p>
      </dsp:txBody>
      <dsp:txXfrm>
        <a:off x="0" y="4620195"/>
        <a:ext cx="8763000" cy="62928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C63364-55A1-1C47-84AB-DA0E437B4594}">
      <dsp:nvSpPr>
        <dsp:cNvPr id="0" name=""/>
        <dsp:cNvSpPr/>
      </dsp:nvSpPr>
      <dsp:spPr>
        <a:xfrm>
          <a:off x="0" y="33421"/>
          <a:ext cx="5715000" cy="717959"/>
        </a:xfrm>
        <a:prstGeom prst="roundRect">
          <a:avLst/>
        </a:prstGeom>
        <a:solidFill>
          <a:schemeClr val="bg1"/>
        </a:solidFill>
        <a:ln w="34925">
          <a:solidFill>
            <a:srgbClr val="FFC00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CA" sz="1900" kern="1200" dirty="0" smtClean="0"/>
            <a:t>Focus on </a:t>
          </a:r>
          <a:r>
            <a:rPr lang="en-CA" sz="1900" kern="1200" dirty="0" smtClean="0">
              <a:solidFill>
                <a:srgbClr val="00CC00"/>
              </a:solidFill>
            </a:rPr>
            <a:t>FIDELITY OF</a:t>
          </a:r>
          <a:r>
            <a:rPr lang="en-CA" sz="1900" kern="1200" baseline="0" dirty="0" smtClean="0">
              <a:solidFill>
                <a:srgbClr val="00CC00"/>
              </a:solidFill>
            </a:rPr>
            <a:t> </a:t>
          </a:r>
          <a:r>
            <a:rPr lang="en-CA" sz="1900" kern="1200" dirty="0" smtClean="0">
              <a:solidFill>
                <a:srgbClr val="00CC00"/>
              </a:solidFill>
            </a:rPr>
            <a:t>IMPLEMENTATION</a:t>
          </a:r>
          <a:endParaRPr lang="en-US" sz="1900" kern="1200" dirty="0" smtClean="0"/>
        </a:p>
      </dsp:txBody>
      <dsp:txXfrm>
        <a:off x="35048" y="68469"/>
        <a:ext cx="5644904" cy="647863"/>
      </dsp:txXfrm>
    </dsp:sp>
    <dsp:sp modelId="{480A37B1-15E6-9A4F-A995-D20F4C6F933A}">
      <dsp:nvSpPr>
        <dsp:cNvPr id="0" name=""/>
        <dsp:cNvSpPr/>
      </dsp:nvSpPr>
      <dsp:spPr>
        <a:xfrm>
          <a:off x="0" y="806100"/>
          <a:ext cx="5715000" cy="717959"/>
        </a:xfrm>
        <a:prstGeom prst="roundRect">
          <a:avLst/>
        </a:prstGeom>
        <a:solidFill>
          <a:schemeClr val="bg1"/>
        </a:solidFill>
        <a:ln w="34925">
          <a:solidFill>
            <a:srgbClr val="FFC00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dirty="0" smtClean="0"/>
            <a:t>Implement in all settings</a:t>
          </a:r>
        </a:p>
      </dsp:txBody>
      <dsp:txXfrm>
        <a:off x="35048" y="841148"/>
        <a:ext cx="5644904" cy="647863"/>
      </dsp:txXfrm>
    </dsp:sp>
    <dsp:sp modelId="{6855B928-9ADD-3743-8D53-0C5E0C51874A}">
      <dsp:nvSpPr>
        <dsp:cNvPr id="0" name=""/>
        <dsp:cNvSpPr/>
      </dsp:nvSpPr>
      <dsp:spPr>
        <a:xfrm>
          <a:off x="0" y="1578780"/>
          <a:ext cx="5715000" cy="717959"/>
        </a:xfrm>
        <a:prstGeom prst="roundRect">
          <a:avLst/>
        </a:prstGeom>
        <a:solidFill>
          <a:schemeClr val="bg1"/>
        </a:solidFill>
        <a:ln w="34925">
          <a:solidFill>
            <a:srgbClr val="FFC00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dirty="0" smtClean="0"/>
            <a:t>Implement in all tiers of support</a:t>
          </a:r>
        </a:p>
      </dsp:txBody>
      <dsp:txXfrm>
        <a:off x="35048" y="1613828"/>
        <a:ext cx="5644904" cy="647863"/>
      </dsp:txXfrm>
    </dsp:sp>
    <dsp:sp modelId="{811AED8B-C6FF-6E4D-8CAF-0644E0172119}">
      <dsp:nvSpPr>
        <dsp:cNvPr id="0" name=""/>
        <dsp:cNvSpPr/>
      </dsp:nvSpPr>
      <dsp:spPr>
        <a:xfrm>
          <a:off x="0" y="2351459"/>
          <a:ext cx="5715000" cy="717959"/>
        </a:xfrm>
        <a:prstGeom prst="roundRect">
          <a:avLst/>
        </a:prstGeom>
        <a:solidFill>
          <a:schemeClr val="bg1"/>
        </a:solidFill>
        <a:ln w="34925">
          <a:solidFill>
            <a:srgbClr val="FFC00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dirty="0" smtClean="0"/>
            <a:t>Consider family trainings</a:t>
          </a:r>
        </a:p>
      </dsp:txBody>
      <dsp:txXfrm>
        <a:off x="35048" y="2386507"/>
        <a:ext cx="5644904" cy="647863"/>
      </dsp:txXfrm>
    </dsp:sp>
    <dsp:sp modelId="{678F5923-C79A-D74D-9CE8-D7C6D6CE97B5}">
      <dsp:nvSpPr>
        <dsp:cNvPr id="0" name=""/>
        <dsp:cNvSpPr/>
      </dsp:nvSpPr>
      <dsp:spPr>
        <a:xfrm>
          <a:off x="0" y="3124139"/>
          <a:ext cx="5715000" cy="717959"/>
        </a:xfrm>
        <a:prstGeom prst="roundRect">
          <a:avLst/>
        </a:prstGeom>
        <a:solidFill>
          <a:schemeClr val="bg1"/>
        </a:solidFill>
        <a:ln w="34925">
          <a:solidFill>
            <a:srgbClr val="FFC00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dirty="0" smtClean="0"/>
            <a:t>Share data showing how fidelity is related to effectiveness</a:t>
          </a:r>
        </a:p>
      </dsp:txBody>
      <dsp:txXfrm>
        <a:off x="35048" y="3159187"/>
        <a:ext cx="5644904" cy="647863"/>
      </dsp:txXfrm>
    </dsp:sp>
    <dsp:sp modelId="{D2C159F9-E9B4-D54C-80CE-1D0FBA317837}">
      <dsp:nvSpPr>
        <dsp:cNvPr id="0" name=""/>
        <dsp:cNvSpPr/>
      </dsp:nvSpPr>
      <dsp:spPr>
        <a:xfrm>
          <a:off x="0" y="3896819"/>
          <a:ext cx="5715000" cy="717959"/>
        </a:xfrm>
        <a:prstGeom prst="roundRect">
          <a:avLst/>
        </a:prstGeom>
        <a:solidFill>
          <a:schemeClr val="bg1"/>
        </a:solidFill>
        <a:ln w="34925">
          <a:solidFill>
            <a:srgbClr val="FFC00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dirty="0" smtClean="0"/>
            <a:t>Regular evaluation of fidelity data</a:t>
          </a:r>
        </a:p>
      </dsp:txBody>
      <dsp:txXfrm>
        <a:off x="35048" y="3931867"/>
        <a:ext cx="5644904" cy="647863"/>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Arial" charset="0"/>
                <a:ea typeface="ＭＳ Ｐゴシック" pitchFamily="-108" charset="-128"/>
                <a:cs typeface="+mn-cs"/>
              </a:defRPr>
            </a:lvl1pPr>
          </a:lstStyle>
          <a:p>
            <a:pPr>
              <a:defRPr/>
            </a:pPr>
            <a:endParaRPr lang="en-US"/>
          </a:p>
        </p:txBody>
      </p:sp>
      <p:sp>
        <p:nvSpPr>
          <p:cNvPr id="1536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pitchFamily="-108" charset="-128"/>
                <a:cs typeface="+mn-cs"/>
              </a:defRPr>
            </a:lvl1pPr>
          </a:lstStyle>
          <a:p>
            <a:pPr>
              <a:defRPr/>
            </a:pPr>
            <a:endParaRPr lang="en-US"/>
          </a:p>
        </p:txBody>
      </p:sp>
      <p:sp>
        <p:nvSpPr>
          <p:cNvPr id="563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536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536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Arial" charset="0"/>
                <a:ea typeface="ＭＳ Ｐゴシック" pitchFamily="-108" charset="-128"/>
                <a:cs typeface="+mn-cs"/>
              </a:defRPr>
            </a:lvl1pPr>
          </a:lstStyle>
          <a:p>
            <a:pPr>
              <a:defRPr/>
            </a:pPr>
            <a:endParaRPr lang="en-US"/>
          </a:p>
        </p:txBody>
      </p:sp>
      <p:sp>
        <p:nvSpPr>
          <p:cNvPr id="1536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1" charset="0"/>
              </a:defRPr>
            </a:lvl1pPr>
          </a:lstStyle>
          <a:p>
            <a:fld id="{6E532E49-F89D-E342-BAEF-9A4CFB470C31}" type="slidenum">
              <a:rPr lang="en-US"/>
              <a:pPr/>
              <a:t>‹#›</a:t>
            </a:fld>
            <a:endParaRPr lang="en-US"/>
          </a:p>
        </p:txBody>
      </p:sp>
    </p:spTree>
    <p:extLst>
      <p:ext uri="{BB962C8B-B14F-4D97-AF65-F5344CB8AC3E}">
        <p14:creationId xmlns:p14="http://schemas.microsoft.com/office/powerpoint/2010/main" val="11831685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ＭＳ Ｐゴシック" pitchFamily="-108" charset="-128"/>
      </a:defRPr>
    </a:lvl2pPr>
    <a:lvl3pPr marL="9144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ＭＳ Ｐゴシック" pitchFamily="-108" charset="-128"/>
      </a:defRPr>
    </a:lvl3pPr>
    <a:lvl4pPr marL="13716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ＭＳ Ｐゴシック" pitchFamily="-108" charset="-128"/>
      </a:defRPr>
    </a:lvl4pPr>
    <a:lvl5pPr marL="18288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ＭＳ Ｐゴシック" pitchFamily="-108"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p:spPr>
        <p:txBody>
          <a:bodyPr/>
          <a:lstStyle/>
          <a:p>
            <a:pPr marL="0" indent="0">
              <a:buFontTx/>
              <a:buNone/>
            </a:pPr>
            <a:r>
              <a:rPr lang="en-US" dirty="0" smtClean="0">
                <a:latin typeface="Arial" pitchFamily="-1" charset="0"/>
                <a:ea typeface="ＭＳ Ｐゴシック" pitchFamily="-108" charset="-128"/>
                <a:cs typeface="ＭＳ Ｐゴシック" pitchFamily="-108" charset="-128"/>
              </a:rPr>
              <a:t>Add</a:t>
            </a:r>
            <a:r>
              <a:rPr lang="en-US" baseline="0" dirty="0" smtClean="0">
                <a:latin typeface="Arial" pitchFamily="-1" charset="0"/>
                <a:ea typeface="ＭＳ Ｐゴシック" pitchFamily="-108" charset="-128"/>
                <a:cs typeface="ＭＳ Ｐゴシック" pitchFamily="-108" charset="-128"/>
              </a:rPr>
              <a:t> trainer names for your event</a:t>
            </a:r>
            <a:endParaRPr lang="en-US" dirty="0">
              <a:latin typeface="Arial" pitchFamily="-1" charset="0"/>
              <a:ea typeface="ＭＳ Ｐゴシック" pitchFamily="-108" charset="-128"/>
              <a:cs typeface="ＭＳ Ｐゴシック" pitchFamily="-108" charset="-128"/>
            </a:endParaRPr>
          </a:p>
        </p:txBody>
      </p:sp>
      <p:sp>
        <p:nvSpPr>
          <p:cNvPr id="21508" name="Slide Number Placeholder 3"/>
          <p:cNvSpPr>
            <a:spLocks noGrp="1"/>
          </p:cNvSpPr>
          <p:nvPr>
            <p:ph type="sldNum" sz="quarter" idx="5"/>
          </p:nvPr>
        </p:nvSpPr>
        <p:spPr>
          <a:noFill/>
        </p:spPr>
        <p:txBody>
          <a:bodyPr/>
          <a:lstStyle/>
          <a:p>
            <a:fld id="{075ACD24-F3E1-7541-A3C0-23C2C100C846}" type="slidenum">
              <a:rPr lang="en-US"/>
              <a:pPr/>
              <a:t>1</a:t>
            </a:fld>
            <a:endParaRPr lang="en-US"/>
          </a:p>
        </p:txBody>
      </p:sp>
    </p:spTree>
    <p:extLst>
      <p:ext uri="{BB962C8B-B14F-4D97-AF65-F5344CB8AC3E}">
        <p14:creationId xmlns:p14="http://schemas.microsoft.com/office/powerpoint/2010/main" val="13165891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532E49-F89D-E342-BAEF-9A4CFB470C31}" type="slidenum">
              <a:rPr lang="en-US" smtClean="0"/>
              <a:pPr/>
              <a:t>20</a:t>
            </a:fld>
            <a:endParaRPr lang="en-US"/>
          </a:p>
        </p:txBody>
      </p:sp>
    </p:spTree>
    <p:extLst>
      <p:ext uri="{BB962C8B-B14F-4D97-AF65-F5344CB8AC3E}">
        <p14:creationId xmlns:p14="http://schemas.microsoft.com/office/powerpoint/2010/main" val="417511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532E49-F89D-E342-BAEF-9A4CFB470C31}" type="slidenum">
              <a:rPr lang="en-US" smtClean="0"/>
              <a:pPr/>
              <a:t>21</a:t>
            </a:fld>
            <a:endParaRPr lang="en-US"/>
          </a:p>
        </p:txBody>
      </p:sp>
    </p:spTree>
    <p:extLst>
      <p:ext uri="{BB962C8B-B14F-4D97-AF65-F5344CB8AC3E}">
        <p14:creationId xmlns:p14="http://schemas.microsoft.com/office/powerpoint/2010/main" val="13139475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C64D542E-2B52-AF43-9D4E-7CC125DE2899}" type="slidenum">
              <a:rPr lang="en-US">
                <a:latin typeface="Arial" pitchFamily="-1" charset="0"/>
              </a:rPr>
              <a:pPr/>
              <a:t>25</a:t>
            </a:fld>
            <a:endParaRPr lang="en-US">
              <a:latin typeface="Arial" pitchFamily="-1"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a:latin typeface="Arial" pitchFamily="-1" charset="0"/>
            </a:endParaRPr>
          </a:p>
        </p:txBody>
      </p:sp>
    </p:spTree>
    <p:extLst>
      <p:ext uri="{BB962C8B-B14F-4D97-AF65-F5344CB8AC3E}">
        <p14:creationId xmlns:p14="http://schemas.microsoft.com/office/powerpoint/2010/main" val="211868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C64D542E-2B52-AF43-9D4E-7CC125DE2899}" type="slidenum">
              <a:rPr lang="en-US">
                <a:latin typeface="Arial" pitchFamily="-1" charset="0"/>
              </a:rPr>
              <a:pPr/>
              <a:t>27</a:t>
            </a:fld>
            <a:endParaRPr lang="en-US">
              <a:latin typeface="Arial" pitchFamily="-1"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a:latin typeface="Arial" pitchFamily="-1" charset="0"/>
            </a:endParaRPr>
          </a:p>
        </p:txBody>
      </p:sp>
    </p:spTree>
    <p:extLst>
      <p:ext uri="{BB962C8B-B14F-4D97-AF65-F5344CB8AC3E}">
        <p14:creationId xmlns:p14="http://schemas.microsoft.com/office/powerpoint/2010/main" val="23028092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p:spPr>
        <p:txBody>
          <a:bodyPr/>
          <a:lstStyle/>
          <a:p>
            <a:endParaRPr lang="en-US" b="1" dirty="0">
              <a:latin typeface="Arial" pitchFamily="-83" charset="0"/>
              <a:ea typeface="ＭＳ Ｐゴシック" pitchFamily="-108" charset="-128"/>
              <a:cs typeface="ＭＳ Ｐゴシック" pitchFamily="-108" charset="-128"/>
            </a:endParaRPr>
          </a:p>
        </p:txBody>
      </p:sp>
      <p:sp>
        <p:nvSpPr>
          <p:cNvPr id="220164" name="Slide Number Placeholder 3"/>
          <p:cNvSpPr>
            <a:spLocks noGrp="1"/>
          </p:cNvSpPr>
          <p:nvPr>
            <p:ph type="sldNum" sz="quarter" idx="5"/>
          </p:nvPr>
        </p:nvSpPr>
        <p:spPr>
          <a:noFill/>
        </p:spPr>
        <p:txBody>
          <a:bodyPr/>
          <a:lstStyle/>
          <a:p>
            <a:fld id="{5B2BFC07-43B5-674F-8EE9-4D3BF6E5E128}" type="slidenum">
              <a:rPr lang="en-US"/>
              <a:pPr/>
              <a:t>31</a:t>
            </a:fld>
            <a:endParaRPr lang="en-US"/>
          </a:p>
        </p:txBody>
      </p:sp>
    </p:spTree>
    <p:extLst>
      <p:ext uri="{BB962C8B-B14F-4D97-AF65-F5344CB8AC3E}">
        <p14:creationId xmlns:p14="http://schemas.microsoft.com/office/powerpoint/2010/main" val="1232615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532E49-F89D-E342-BAEF-9A4CFB470C31}" type="slidenum">
              <a:rPr lang="en-US" smtClean="0"/>
              <a:pPr/>
              <a:t>33</a:t>
            </a:fld>
            <a:endParaRPr lang="en-US"/>
          </a:p>
        </p:txBody>
      </p:sp>
    </p:spTree>
    <p:extLst>
      <p:ext uri="{BB962C8B-B14F-4D97-AF65-F5344CB8AC3E}">
        <p14:creationId xmlns:p14="http://schemas.microsoft.com/office/powerpoint/2010/main" val="38725429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EC4BBF-41C2-46DA-BA09-FF6D62B9B4C2}" type="slidenum">
              <a:rPr lang="en-US"/>
              <a:pPr/>
              <a:t>34</a:t>
            </a:fld>
            <a:endParaRPr lang="en-US"/>
          </a:p>
        </p:txBody>
      </p:sp>
      <p:sp>
        <p:nvSpPr>
          <p:cNvPr id="987138" name="Rectangle 2"/>
          <p:cNvSpPr>
            <a:spLocks noGrp="1" noRot="1" noChangeAspect="1" noChangeArrowheads="1" noTextEdit="1"/>
          </p:cNvSpPr>
          <p:nvPr>
            <p:ph type="sldImg"/>
          </p:nvPr>
        </p:nvSpPr>
        <p:spPr>
          <a:ln/>
        </p:spPr>
      </p:sp>
      <p:sp>
        <p:nvSpPr>
          <p:cNvPr id="987139" name="Rectangle 3"/>
          <p:cNvSpPr>
            <a:spLocks noGrp="1" noChangeArrowheads="1"/>
          </p:cNvSpPr>
          <p:nvPr>
            <p:ph type="body" idx="1"/>
          </p:nvPr>
        </p:nvSpPr>
        <p:spPr>
          <a:xfrm>
            <a:off x="974725" y="4560888"/>
            <a:ext cx="5365750" cy="4319587"/>
          </a:xfrm>
        </p:spPr>
        <p:txBody>
          <a:bodyPr/>
          <a:lstStyle/>
          <a:p>
            <a:endParaRPr lang="en-CA" dirty="0"/>
          </a:p>
        </p:txBody>
      </p:sp>
    </p:spTree>
    <p:extLst>
      <p:ext uri="{BB962C8B-B14F-4D97-AF65-F5344CB8AC3E}">
        <p14:creationId xmlns:p14="http://schemas.microsoft.com/office/powerpoint/2010/main" val="17067646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A7018C-EE1D-451B-8662-66FC2302AC16}" type="slidenum">
              <a:rPr lang="en-US"/>
              <a:pPr/>
              <a:t>35</a:t>
            </a:fld>
            <a:endParaRPr lang="en-US"/>
          </a:p>
        </p:txBody>
      </p:sp>
      <p:sp>
        <p:nvSpPr>
          <p:cNvPr id="905218" name="Rectangle 2"/>
          <p:cNvSpPr>
            <a:spLocks noGrp="1" noRot="1" noChangeAspect="1" noChangeArrowheads="1" noTextEdit="1"/>
          </p:cNvSpPr>
          <p:nvPr>
            <p:ph type="sldImg"/>
          </p:nvPr>
        </p:nvSpPr>
        <p:spPr>
          <a:ln/>
        </p:spPr>
      </p:sp>
      <p:sp>
        <p:nvSpPr>
          <p:cNvPr id="905219" name="Rectangle 3"/>
          <p:cNvSpPr>
            <a:spLocks noGrp="1" noChangeArrowheads="1"/>
          </p:cNvSpPr>
          <p:nvPr>
            <p:ph type="body" idx="1"/>
          </p:nvPr>
        </p:nvSpPr>
        <p:spPr/>
        <p:txBody>
          <a:bodyPr/>
          <a:lstStyle/>
          <a:p>
            <a:endParaRPr lang="en-CA" dirty="0"/>
          </a:p>
        </p:txBody>
      </p:sp>
    </p:spTree>
    <p:extLst>
      <p:ext uri="{BB962C8B-B14F-4D97-AF65-F5344CB8AC3E}">
        <p14:creationId xmlns:p14="http://schemas.microsoft.com/office/powerpoint/2010/main" val="6205048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20B5407-ADA9-4964-A34E-E0501CBD2C64}"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12261959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A4A3DA1-BBC7-4145-8AB9-7FE542B32E46}" type="slidenum">
              <a:rPr lang="en-CA" smtClean="0"/>
              <a:pPr/>
              <a:t>40</a:t>
            </a:fld>
            <a:endParaRPr lang="en-CA"/>
          </a:p>
        </p:txBody>
      </p:sp>
    </p:spTree>
    <p:extLst>
      <p:ext uri="{BB962C8B-B14F-4D97-AF65-F5344CB8AC3E}">
        <p14:creationId xmlns:p14="http://schemas.microsoft.com/office/powerpoint/2010/main" val="2067136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E8A3A8AA-6ACE-AE42-A9F6-8D864995452C}" type="slidenum">
              <a:rPr lang="en-US"/>
              <a:pPr/>
              <a:t>3</a:t>
            </a:fld>
            <a:endParaRPr lang="en-US"/>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xfrm>
            <a:off x="914400" y="4343400"/>
            <a:ext cx="5029200" cy="4114800"/>
          </a:xfrm>
          <a:noFill/>
          <a:ln/>
        </p:spPr>
        <p:txBody>
          <a:bodyPr/>
          <a:lstStyle/>
          <a:p>
            <a:pPr eaLnBrk="1" hangingPunct="1"/>
            <a:endParaRPr lang="en-US">
              <a:latin typeface="Arial" pitchFamily="-1"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16735529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532E49-F89D-E342-BAEF-9A4CFB470C31}" type="slidenum">
              <a:rPr lang="en-US" smtClean="0"/>
              <a:pPr/>
              <a:t>41</a:t>
            </a:fld>
            <a:endParaRPr lang="en-US"/>
          </a:p>
        </p:txBody>
      </p:sp>
    </p:spTree>
    <p:extLst>
      <p:ext uri="{BB962C8B-B14F-4D97-AF65-F5344CB8AC3E}">
        <p14:creationId xmlns:p14="http://schemas.microsoft.com/office/powerpoint/2010/main" val="16905597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532E49-F89D-E342-BAEF-9A4CFB470C31}" type="slidenum">
              <a:rPr lang="en-US" smtClean="0"/>
              <a:pPr/>
              <a:t>43</a:t>
            </a:fld>
            <a:endParaRPr lang="en-US"/>
          </a:p>
        </p:txBody>
      </p:sp>
    </p:spTree>
    <p:extLst>
      <p:ext uri="{BB962C8B-B14F-4D97-AF65-F5344CB8AC3E}">
        <p14:creationId xmlns:p14="http://schemas.microsoft.com/office/powerpoint/2010/main" val="23182382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ln/>
        </p:spPr>
      </p:sp>
      <p:sp>
        <p:nvSpPr>
          <p:cNvPr id="181251" name="Notes Placeholder 2"/>
          <p:cNvSpPr>
            <a:spLocks noGrp="1"/>
          </p:cNvSpPr>
          <p:nvPr>
            <p:ph type="body" idx="1"/>
          </p:nvPr>
        </p:nvSpPr>
        <p:spPr>
          <a:noFill/>
          <a:ln/>
        </p:spPr>
        <p:txBody>
          <a:bodyPr/>
          <a:lstStyle/>
          <a:p>
            <a:endParaRPr lang="en-US">
              <a:latin typeface="Arial" pitchFamily="-83" charset="0"/>
              <a:ea typeface="ＭＳ Ｐゴシック" pitchFamily="-108" charset="-128"/>
              <a:cs typeface="ＭＳ Ｐゴシック" pitchFamily="-108" charset="-128"/>
            </a:endParaRPr>
          </a:p>
        </p:txBody>
      </p:sp>
      <p:sp>
        <p:nvSpPr>
          <p:cNvPr id="181252" name="Slide Number Placeholder 3"/>
          <p:cNvSpPr>
            <a:spLocks noGrp="1"/>
          </p:cNvSpPr>
          <p:nvPr>
            <p:ph type="sldNum" sz="quarter" idx="5"/>
          </p:nvPr>
        </p:nvSpPr>
        <p:spPr>
          <a:noFill/>
        </p:spPr>
        <p:txBody>
          <a:bodyPr/>
          <a:lstStyle/>
          <a:p>
            <a:fld id="{92D4C6AF-A613-0E4D-8A5A-DD9B1D0FB63E}" type="slidenum">
              <a:rPr lang="en-US"/>
              <a:pPr/>
              <a:t>45</a:t>
            </a:fld>
            <a:endParaRPr lang="en-US"/>
          </a:p>
        </p:txBody>
      </p:sp>
    </p:spTree>
    <p:extLst>
      <p:ext uri="{BB962C8B-B14F-4D97-AF65-F5344CB8AC3E}">
        <p14:creationId xmlns:p14="http://schemas.microsoft.com/office/powerpoint/2010/main" val="3184503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A3EB76-1F26-41EC-A95D-AC259DB0D5A4}" type="slidenum">
              <a:rPr lang="en-US"/>
              <a:pPr/>
              <a:t>47</a:t>
            </a:fld>
            <a:endParaRPr lang="en-US"/>
          </a:p>
        </p:txBody>
      </p:sp>
      <p:sp>
        <p:nvSpPr>
          <p:cNvPr id="766978" name="Rectangle 2"/>
          <p:cNvSpPr>
            <a:spLocks noGrp="1" noRot="1" noChangeAspect="1" noChangeArrowheads="1" noTextEdit="1"/>
          </p:cNvSpPr>
          <p:nvPr>
            <p:ph type="sldImg"/>
          </p:nvPr>
        </p:nvSpPr>
        <p:spPr>
          <a:ln/>
        </p:spPr>
      </p:sp>
      <p:sp>
        <p:nvSpPr>
          <p:cNvPr id="766979" name="Rectangle 3"/>
          <p:cNvSpPr>
            <a:spLocks noGrp="1" noChangeArrowheads="1"/>
          </p:cNvSpPr>
          <p:nvPr>
            <p:ph type="body" idx="1"/>
          </p:nvPr>
        </p:nvSpPr>
        <p:spPr>
          <a:xfrm>
            <a:off x="974725" y="4560888"/>
            <a:ext cx="5365750" cy="4319587"/>
          </a:xfrm>
        </p:spPr>
        <p:txBody>
          <a:bodyPr/>
          <a:lstStyle/>
          <a:p>
            <a:endParaRPr lang="en-CA" dirty="0"/>
          </a:p>
        </p:txBody>
      </p:sp>
    </p:spTree>
    <p:extLst>
      <p:ext uri="{BB962C8B-B14F-4D97-AF65-F5344CB8AC3E}">
        <p14:creationId xmlns:p14="http://schemas.microsoft.com/office/powerpoint/2010/main" val="2951694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C64D542E-2B52-AF43-9D4E-7CC125DE2899}" type="slidenum">
              <a:rPr lang="en-US">
                <a:latin typeface="Arial" pitchFamily="-1" charset="0"/>
              </a:rPr>
              <a:pPr/>
              <a:t>49</a:t>
            </a:fld>
            <a:endParaRPr lang="en-US">
              <a:latin typeface="Arial" pitchFamily="-1"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a:latin typeface="Arial" pitchFamily="-1" charset="0"/>
            </a:endParaRPr>
          </a:p>
        </p:txBody>
      </p:sp>
    </p:spTree>
    <p:extLst>
      <p:ext uri="{BB962C8B-B14F-4D97-AF65-F5344CB8AC3E}">
        <p14:creationId xmlns:p14="http://schemas.microsoft.com/office/powerpoint/2010/main" val="12764918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C64D542E-2B52-AF43-9D4E-7CC125DE2899}" type="slidenum">
              <a:rPr lang="en-US">
                <a:latin typeface="Arial" pitchFamily="-1" charset="0"/>
              </a:rPr>
              <a:pPr/>
              <a:t>50</a:t>
            </a:fld>
            <a:endParaRPr lang="en-US">
              <a:latin typeface="Arial" pitchFamily="-1"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a:latin typeface="Arial" pitchFamily="-1" charset="0"/>
            </a:endParaRPr>
          </a:p>
        </p:txBody>
      </p:sp>
    </p:spTree>
    <p:extLst>
      <p:ext uri="{BB962C8B-B14F-4D97-AF65-F5344CB8AC3E}">
        <p14:creationId xmlns:p14="http://schemas.microsoft.com/office/powerpoint/2010/main" val="16441304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C64D542E-2B52-AF43-9D4E-7CC125DE2899}" type="slidenum">
              <a:rPr lang="en-US">
                <a:solidFill>
                  <a:srgbClr val="000000"/>
                </a:solidFill>
                <a:latin typeface="Arial" pitchFamily="-1" charset="0"/>
              </a:rPr>
              <a:pPr/>
              <a:t>52</a:t>
            </a:fld>
            <a:endParaRPr lang="en-US">
              <a:solidFill>
                <a:srgbClr val="000000"/>
              </a:solidFill>
              <a:latin typeface="Arial" pitchFamily="-1"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a:latin typeface="Arial" pitchFamily="-1" charset="0"/>
            </a:endParaRPr>
          </a:p>
        </p:txBody>
      </p:sp>
    </p:spTree>
    <p:extLst>
      <p:ext uri="{BB962C8B-B14F-4D97-AF65-F5344CB8AC3E}">
        <p14:creationId xmlns:p14="http://schemas.microsoft.com/office/powerpoint/2010/main" val="9255651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E8A3A8AA-6ACE-AE42-A9F6-8D864995452C}" type="slidenum">
              <a:rPr lang="en-US"/>
              <a:pPr/>
              <a:t>54</a:t>
            </a:fld>
            <a:endParaRPr lang="en-US"/>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xfrm>
            <a:off x="914400" y="4343400"/>
            <a:ext cx="5029200" cy="4114800"/>
          </a:xfrm>
          <a:noFill/>
          <a:ln/>
        </p:spPr>
        <p:txBody>
          <a:bodyPr/>
          <a:lstStyle/>
          <a:p>
            <a:pPr eaLnBrk="1" hangingPunct="1"/>
            <a:endParaRPr lang="en-US">
              <a:latin typeface="Arial" pitchFamily="-1"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2575222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27652" name="Slide Number Placeholder 3"/>
          <p:cNvSpPr>
            <a:spLocks noGrp="1"/>
          </p:cNvSpPr>
          <p:nvPr>
            <p:ph type="sldNum" sz="quarter" idx="5"/>
          </p:nvPr>
        </p:nvSpPr>
        <p:spPr>
          <a:noFill/>
        </p:spPr>
        <p:txBody>
          <a:bodyPr/>
          <a:lstStyle/>
          <a:p>
            <a:fld id="{71426384-DA04-9147-BD2C-A7E4A3624BF2}" type="slidenum">
              <a:rPr lang="en-US"/>
              <a:pPr/>
              <a:t>4</a:t>
            </a:fld>
            <a:endParaRPr lang="en-US"/>
          </a:p>
        </p:txBody>
      </p:sp>
    </p:spTree>
    <p:extLst>
      <p:ext uri="{BB962C8B-B14F-4D97-AF65-F5344CB8AC3E}">
        <p14:creationId xmlns:p14="http://schemas.microsoft.com/office/powerpoint/2010/main" val="3456060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57348" name="Slide Number Placeholder 3"/>
          <p:cNvSpPr>
            <a:spLocks noGrp="1"/>
          </p:cNvSpPr>
          <p:nvPr>
            <p:ph type="sldNum" sz="quarter" idx="5"/>
          </p:nvPr>
        </p:nvSpPr>
        <p:spPr>
          <a:noFill/>
        </p:spPr>
        <p:txBody>
          <a:bodyPr/>
          <a:lstStyle/>
          <a:p>
            <a:fld id="{E800DBBF-832F-9044-A6AE-C1F7F93D2EAE}" type="slidenum">
              <a:rPr lang="en-US"/>
              <a:pPr/>
              <a:t>5</a:t>
            </a:fld>
            <a:endParaRPr lang="en-US"/>
          </a:p>
        </p:txBody>
      </p:sp>
    </p:spTree>
    <p:extLst>
      <p:ext uri="{BB962C8B-B14F-4D97-AF65-F5344CB8AC3E}">
        <p14:creationId xmlns:p14="http://schemas.microsoft.com/office/powerpoint/2010/main" val="3894108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C64D542E-2B52-AF43-9D4E-7CC125DE2899}" type="slidenum">
              <a:rPr lang="en-US">
                <a:solidFill>
                  <a:srgbClr val="000000"/>
                </a:solidFill>
                <a:latin typeface="Arial" pitchFamily="-1" charset="0"/>
              </a:rPr>
              <a:pPr/>
              <a:t>6</a:t>
            </a:fld>
            <a:endParaRPr lang="en-US">
              <a:solidFill>
                <a:srgbClr val="000000"/>
              </a:solidFill>
              <a:latin typeface="Arial" pitchFamily="-1"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a:latin typeface="Arial" pitchFamily="-1" charset="0"/>
            </a:endParaRPr>
          </a:p>
        </p:txBody>
      </p:sp>
    </p:spTree>
    <p:extLst>
      <p:ext uri="{BB962C8B-B14F-4D97-AF65-F5344CB8AC3E}">
        <p14:creationId xmlns:p14="http://schemas.microsoft.com/office/powerpoint/2010/main" val="797733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57348" name="Slide Number Placeholder 3"/>
          <p:cNvSpPr>
            <a:spLocks noGrp="1"/>
          </p:cNvSpPr>
          <p:nvPr>
            <p:ph type="sldNum" sz="quarter" idx="5"/>
          </p:nvPr>
        </p:nvSpPr>
        <p:spPr>
          <a:noFill/>
        </p:spPr>
        <p:txBody>
          <a:bodyPr/>
          <a:lstStyle/>
          <a:p>
            <a:fld id="{E800DBBF-832F-9044-A6AE-C1F7F93D2EAE}" type="slidenum">
              <a:rPr lang="en-US"/>
              <a:pPr/>
              <a:t>7</a:t>
            </a:fld>
            <a:endParaRPr lang="en-US"/>
          </a:p>
        </p:txBody>
      </p:sp>
    </p:spTree>
    <p:extLst>
      <p:ext uri="{BB962C8B-B14F-4D97-AF65-F5344CB8AC3E}">
        <p14:creationId xmlns:p14="http://schemas.microsoft.com/office/powerpoint/2010/main" val="579151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Move quickly through</a:t>
            </a:r>
            <a:r>
              <a:rPr lang="en-US" baseline="0" dirty="0" smtClean="0"/>
              <a:t> review content (just hit the highlights).  Then, f</a:t>
            </a:r>
            <a:r>
              <a:rPr lang="en-US" dirty="0" smtClean="0"/>
              <a:t>or each item, ask</a:t>
            </a:r>
            <a:r>
              <a:rPr lang="en-US" baseline="0" dirty="0" smtClean="0"/>
              <a:t> questions about how its going and use this to reinforce, correct, or problem solve as appropriate.</a:t>
            </a:r>
            <a:endParaRPr lang="en-US" dirty="0"/>
          </a:p>
        </p:txBody>
      </p:sp>
      <p:sp>
        <p:nvSpPr>
          <p:cNvPr id="4" name="Slide Number Placeholder 3"/>
          <p:cNvSpPr>
            <a:spLocks noGrp="1"/>
          </p:cNvSpPr>
          <p:nvPr>
            <p:ph type="sldNum" sz="quarter" idx="10"/>
          </p:nvPr>
        </p:nvSpPr>
        <p:spPr/>
        <p:txBody>
          <a:bodyPr/>
          <a:lstStyle/>
          <a:p>
            <a:fld id="{6E532E49-F89D-E342-BAEF-9A4CFB470C31}" type="slidenum">
              <a:rPr lang="en-US" smtClean="0"/>
              <a:pPr/>
              <a:t>11</a:t>
            </a:fld>
            <a:endParaRPr lang="en-US"/>
          </a:p>
        </p:txBody>
      </p:sp>
    </p:spTree>
    <p:extLst>
      <p:ext uri="{BB962C8B-B14F-4D97-AF65-F5344CB8AC3E}">
        <p14:creationId xmlns:p14="http://schemas.microsoft.com/office/powerpoint/2010/main" val="3388959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Move quickly through</a:t>
            </a:r>
            <a:r>
              <a:rPr lang="en-US" baseline="0" dirty="0" smtClean="0"/>
              <a:t> review content (just hit the highlights).  Then, f</a:t>
            </a:r>
            <a:r>
              <a:rPr lang="en-US" dirty="0" smtClean="0"/>
              <a:t>or each item, ask</a:t>
            </a:r>
            <a:r>
              <a:rPr lang="en-US" baseline="0" dirty="0" smtClean="0"/>
              <a:t> questions about how its going and use this to reinforce, correct, or problem solve as appropriate.</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pPr>
                <a:defRPr/>
              </a:pPr>
              <a:t>13</a:t>
            </a:fld>
            <a:endParaRPr lang="en-US"/>
          </a:p>
        </p:txBody>
      </p:sp>
    </p:spTree>
    <p:extLst>
      <p:ext uri="{BB962C8B-B14F-4D97-AF65-F5344CB8AC3E}">
        <p14:creationId xmlns:p14="http://schemas.microsoft.com/office/powerpoint/2010/main" val="1146295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C64D542E-2B52-AF43-9D4E-7CC125DE2899}" type="slidenum">
              <a:rPr lang="en-US">
                <a:latin typeface="Arial" pitchFamily="-1" charset="0"/>
              </a:rPr>
              <a:pPr/>
              <a:t>17</a:t>
            </a:fld>
            <a:endParaRPr lang="en-US">
              <a:latin typeface="Arial" pitchFamily="-1"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a:latin typeface="Arial" pitchFamily="-1" charset="0"/>
            </a:endParaRPr>
          </a:p>
        </p:txBody>
      </p:sp>
    </p:spTree>
    <p:extLst>
      <p:ext uri="{BB962C8B-B14F-4D97-AF65-F5344CB8AC3E}">
        <p14:creationId xmlns:p14="http://schemas.microsoft.com/office/powerpoint/2010/main" val="7412845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jp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jp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jp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jp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jp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jp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jp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jp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jp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25314" name="Rectangle 2"/>
          <p:cNvSpPr>
            <a:spLocks noGrp="1" noChangeArrowheads="1"/>
          </p:cNvSpPr>
          <p:nvPr>
            <p:ph type="ctrTitle"/>
          </p:nvPr>
        </p:nvSpPr>
        <p:spPr>
          <a:xfrm>
            <a:off x="685800" y="2130425"/>
            <a:ext cx="7772400" cy="1470025"/>
          </a:xfrm>
          <a:noFill/>
        </p:spPr>
        <p:txBody>
          <a:bodyPr/>
          <a:lstStyle>
            <a:lvl1pPr>
              <a:defRPr/>
            </a:lvl1pPr>
          </a:lstStyle>
          <a:p>
            <a:r>
              <a:rPr lang="en-US"/>
              <a:t>Click to edit Master title style</a:t>
            </a:r>
          </a:p>
        </p:txBody>
      </p:sp>
      <p:sp>
        <p:nvSpPr>
          <p:cNvPr id="525315" name="Rectangle 3"/>
          <p:cNvSpPr>
            <a:spLocks noGrp="1" noChangeArrowheads="1"/>
          </p:cNvSpPr>
          <p:nvPr>
            <p:ph type="subTitle" idx="1"/>
          </p:nvPr>
        </p:nvSpPr>
        <p:spPr>
          <a:xfrm>
            <a:off x="685800" y="3886200"/>
            <a:ext cx="7772400" cy="1752600"/>
          </a:xfrm>
        </p:spPr>
        <p:txBody>
          <a:bodyPr/>
          <a:lstStyle>
            <a:lvl1pPr marL="0" indent="0" algn="ctr">
              <a:buFontTx/>
              <a:buNone/>
              <a:defRPr/>
            </a:lvl1pPr>
          </a:lstStyle>
          <a:p>
            <a:r>
              <a:rPr lang="en-US" dirty="0"/>
              <a:t>Click to edit Master subtitle style</a:t>
            </a:r>
          </a:p>
        </p:txBody>
      </p:sp>
      <p:sp>
        <p:nvSpPr>
          <p:cNvPr id="6" name="Rectangle 4"/>
          <p:cNvSpPr>
            <a:spLocks noGrp="1" noChangeArrowheads="1"/>
          </p:cNvSpPr>
          <p:nvPr>
            <p:ph type="dt" sz="half" idx="10"/>
          </p:nvPr>
        </p:nvSpPr>
        <p:spPr>
          <a:xfrm>
            <a:off x="457200" y="6245225"/>
            <a:ext cx="2133600" cy="476250"/>
          </a:xfrm>
        </p:spPr>
        <p:txBody>
          <a:bodyPr/>
          <a:lstStyle>
            <a:lvl1pPr>
              <a:defRPr/>
            </a:lvl1pPr>
          </a:lstStyle>
          <a:p>
            <a:pPr>
              <a:defRPr/>
            </a:pPr>
            <a:endParaRPr lang="en-US"/>
          </a:p>
        </p:txBody>
      </p:sp>
      <p:sp>
        <p:nvSpPr>
          <p:cNvPr id="7" name="Rectangle 5"/>
          <p:cNvSpPr>
            <a:spLocks noGrp="1" noChangeArrowheads="1"/>
          </p:cNvSpPr>
          <p:nvPr>
            <p:ph type="ftr" sz="quarter" idx="11"/>
          </p:nvPr>
        </p:nvSpPr>
        <p:spPr>
          <a:xfrm>
            <a:off x="3124200" y="6245225"/>
            <a:ext cx="2895600" cy="476250"/>
          </a:xfrm>
        </p:spPr>
        <p:txBody>
          <a:bodyPr/>
          <a:lstStyle>
            <a:lvl1pPr>
              <a:defRPr/>
            </a:lvl1pPr>
          </a:lstStyle>
          <a:p>
            <a:pPr>
              <a:defRPr/>
            </a:pPr>
            <a:endParaRPr lang="en-US"/>
          </a:p>
        </p:txBody>
      </p:sp>
      <p:sp>
        <p:nvSpPr>
          <p:cNvPr id="8" name="Rectangle 6"/>
          <p:cNvSpPr>
            <a:spLocks noGrp="1" noChangeArrowheads="1"/>
          </p:cNvSpPr>
          <p:nvPr>
            <p:ph type="sldNum" sz="quarter" idx="12"/>
          </p:nvPr>
        </p:nvSpPr>
        <p:spPr>
          <a:xfrm>
            <a:off x="6553200" y="6245225"/>
            <a:ext cx="2133600" cy="476250"/>
          </a:xfrm>
        </p:spPr>
        <p:txBody>
          <a:bodyPr/>
          <a:lstStyle>
            <a:lvl1pPr>
              <a:defRPr/>
            </a:lvl1pPr>
          </a:lstStyle>
          <a:p>
            <a:fld id="{21E090F5-7602-D347-8C43-EA974A9F6A7A}" type="slidenum">
              <a:rPr lang="en-US"/>
              <a:pPr/>
              <a:t>‹#›</a:t>
            </a:fld>
            <a:endParaRPr lang="en-US"/>
          </a:p>
        </p:txBody>
      </p:sp>
      <p:grpSp>
        <p:nvGrpSpPr>
          <p:cNvPr id="10" name="Group 9"/>
          <p:cNvGrpSpPr/>
          <p:nvPr userDrawn="1"/>
        </p:nvGrpSpPr>
        <p:grpSpPr>
          <a:xfrm>
            <a:off x="7391400" y="6248400"/>
            <a:ext cx="1748495" cy="609600"/>
            <a:chOff x="7391400" y="6248400"/>
            <a:chExt cx="1748495" cy="609600"/>
          </a:xfrm>
        </p:grpSpPr>
        <p:grpSp>
          <p:nvGrpSpPr>
            <p:cNvPr id="11" name="Group 10"/>
            <p:cNvGrpSpPr/>
            <p:nvPr userDrawn="1"/>
          </p:nvGrpSpPr>
          <p:grpSpPr>
            <a:xfrm>
              <a:off x="7391400" y="6248400"/>
              <a:ext cx="1676400" cy="609600"/>
              <a:chOff x="-990600" y="2057400"/>
              <a:chExt cx="6019800" cy="2692400"/>
            </a:xfrm>
          </p:grpSpPr>
          <p:pic>
            <p:nvPicPr>
              <p:cNvPr id="13" name="Picture 12"/>
              <p:cNvPicPr>
                <a:picLocks noChangeAspect="1"/>
              </p:cNvPicPr>
              <p:nvPr userDrawn="1"/>
            </p:nvPicPr>
            <p:blipFill>
              <a:blip r:embed="rId2"/>
              <a:stretch>
                <a:fillRect/>
              </a:stretch>
            </p:blipFill>
            <p:spPr>
              <a:xfrm>
                <a:off x="-990600" y="2057400"/>
                <a:ext cx="6019800" cy="2692400"/>
              </a:xfrm>
              <a:prstGeom prst="rect">
                <a:avLst/>
              </a:prstGeom>
            </p:spPr>
          </p:pic>
          <p:pic>
            <p:nvPicPr>
              <p:cNvPr id="14" name="Picture 13"/>
              <p:cNvPicPr>
                <a:picLocks noChangeAspect="1"/>
              </p:cNvPicPr>
              <p:nvPr userDrawn="1"/>
            </p:nvPicPr>
            <p:blipFill>
              <a:blip r:embed="rId3"/>
              <a:stretch>
                <a:fillRect/>
              </a:stretch>
            </p:blipFill>
            <p:spPr>
              <a:xfrm>
                <a:off x="2819400" y="4267200"/>
                <a:ext cx="2209800" cy="444500"/>
              </a:xfrm>
              <a:prstGeom prst="rect">
                <a:avLst/>
              </a:prstGeom>
            </p:spPr>
          </p:pic>
          <p:pic>
            <p:nvPicPr>
              <p:cNvPr id="15" name="Picture 14"/>
              <p:cNvPicPr>
                <a:picLocks noChangeAspect="1"/>
              </p:cNvPicPr>
              <p:nvPr userDrawn="1"/>
            </p:nvPicPr>
            <p:blipFill>
              <a:blip r:embed="rId4"/>
              <a:stretch>
                <a:fillRect/>
              </a:stretch>
            </p:blipFill>
            <p:spPr>
              <a:xfrm>
                <a:off x="1219200" y="3810000"/>
                <a:ext cx="3797300" cy="482600"/>
              </a:xfrm>
              <a:prstGeom prst="rect">
                <a:avLst/>
              </a:prstGeom>
            </p:spPr>
          </p:pic>
        </p:grpSp>
        <p:pic>
          <p:nvPicPr>
            <p:cNvPr id="12" name="Picture 11"/>
            <p:cNvPicPr>
              <a:picLocks noChangeAspect="1"/>
            </p:cNvPicPr>
            <p:nvPr userDrawn="1"/>
          </p:nvPicPr>
          <p:blipFill>
            <a:blip r:embed="rId5"/>
            <a:stretch>
              <a:fillRect/>
            </a:stretch>
          </p:blipFill>
          <p:spPr>
            <a:xfrm>
              <a:off x="8016950" y="6248401"/>
              <a:ext cx="1122945" cy="609599"/>
            </a:xfrm>
            <a:prstGeom prst="rect">
              <a:avLst/>
            </a:prstGeom>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F3AE9CA-B6DF-064B-8956-2F6076D0780F}"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4E0B1F7-E6F4-E549-A673-D49A510A1631}"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447800"/>
            <a:ext cx="38100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7800"/>
            <a:ext cx="38100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9614784-5CC1-7D4F-9592-3E81CD3F86AD}"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ect">
            <a:avLst/>
          </a:prstGeom>
          <a:noFill/>
          <a:ln>
            <a:noFill/>
          </a:ln>
        </p:spPr>
      </p:pic>
    </p:spTree>
    <p:extLst>
      <p:ext uri="{BB962C8B-B14F-4D97-AF65-F5344CB8AC3E}">
        <p14:creationId xmlns:p14="http://schemas.microsoft.com/office/powerpoint/2010/main" val="3462954970"/>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981200"/>
            <a:ext cx="8229600" cy="3886200"/>
          </a:xfrm>
        </p:spPr>
        <p:txBody>
          <a:bodyPr/>
          <a:lstStyle/>
          <a:p>
            <a:endParaRPr lang="en-US"/>
          </a:p>
        </p:txBody>
      </p:sp>
      <p:sp>
        <p:nvSpPr>
          <p:cNvPr id="4" name="Footer Placeholder 3"/>
          <p:cNvSpPr>
            <a:spLocks noGrp="1"/>
          </p:cNvSpPr>
          <p:nvPr>
            <p:ph type="ftr" sz="quarter" idx="10"/>
          </p:nvPr>
        </p:nvSpPr>
        <p:spPr>
          <a:xfrm>
            <a:off x="3124200" y="6248400"/>
            <a:ext cx="2895600" cy="457200"/>
          </a:xfrm>
          <a:prstGeom prst="rect">
            <a:avLst/>
          </a:prstGeom>
        </p:spPr>
        <p:txBody>
          <a:bodyPr/>
          <a:lstStyle>
            <a:lvl1pPr>
              <a:defRPr/>
            </a:lvl1pPr>
          </a:lstStyle>
          <a:p>
            <a:endParaRPr lang="en-CA"/>
          </a:p>
        </p:txBody>
      </p:sp>
      <p:sp>
        <p:nvSpPr>
          <p:cNvPr id="5" name="Slide Number Placeholder 4"/>
          <p:cNvSpPr>
            <a:spLocks noGrp="1"/>
          </p:cNvSpPr>
          <p:nvPr>
            <p:ph type="sldNum" sz="quarter" idx="11"/>
          </p:nvPr>
        </p:nvSpPr>
        <p:spPr>
          <a:xfrm>
            <a:off x="6553200" y="6248400"/>
            <a:ext cx="2133600" cy="457200"/>
          </a:xfrm>
        </p:spPr>
        <p:txBody>
          <a:bodyPr/>
          <a:lstStyle>
            <a:lvl1pPr>
              <a:defRPr/>
            </a:lvl1pPr>
          </a:lstStyle>
          <a:p>
            <a:fld id="{3AFF9413-782B-4558-90D5-535251021DF9}" type="slidenum">
              <a:rPr lang="en-CA"/>
              <a:pPr/>
              <a:t>‹#›</a:t>
            </a:fld>
            <a:endParaRPr lang="en-CA"/>
          </a:p>
        </p:txBody>
      </p:sp>
      <p:sp>
        <p:nvSpPr>
          <p:cNvPr id="6" name="Date Placeholder 5"/>
          <p:cNvSpPr>
            <a:spLocks noGrp="1"/>
          </p:cNvSpPr>
          <p:nvPr>
            <p:ph type="dt" sz="half" idx="12"/>
          </p:nvPr>
        </p:nvSpPr>
        <p:spPr>
          <a:xfrm>
            <a:off x="457200" y="6245225"/>
            <a:ext cx="2133600" cy="476250"/>
          </a:xfrm>
          <a:prstGeom prst="rect">
            <a:avLst/>
          </a:prstGeom>
        </p:spPr>
        <p:txBody>
          <a:bodyPr/>
          <a:lstStyle>
            <a:lvl1pPr>
              <a:defRPr/>
            </a:lvl1pPr>
          </a:lstStyle>
          <a:p>
            <a:endParaRPr lang="en-CA"/>
          </a:p>
        </p:txBody>
      </p:sp>
    </p:spTree>
    <p:extLst>
      <p:ext uri="{BB962C8B-B14F-4D97-AF65-F5344CB8AC3E}">
        <p14:creationId xmlns:p14="http://schemas.microsoft.com/office/powerpoint/2010/main" val="936555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920DCE5-37FA-1140-978F-70BB52871415}"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704CBDB-F0C6-BC41-8EAF-E64156CDA61C}"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2DD011D-0B94-534E-B01E-DEE2E7F41C6A}"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C104AB4-6075-C144-8739-C422C6C93A59}"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6AABE4D9-636D-DD40-8B78-1B192D99849E}"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28B7012-8C57-7848-BAEC-70AAF0D97C9C}"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CD26F2AE-B844-3745-AB40-FC62681ED587}"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BB64E937-D174-0D4B-9D35-2DF286388AA7}"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03F7D75-BD66-574D-A64F-DD9C485118B8}" type="slidenum">
              <a:rPr lang="en-US"/>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25243EE-280A-CD4B-8841-A95037D920FE}" type="slidenum">
              <a:rPr lang="en-US"/>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DC4A332-8624-D446-9316-6016714DADD2}" type="slidenum">
              <a:rPr lang="en-US"/>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7A1C8D7-97DF-9546-8A6C-DF293452E335}" type="slidenum">
              <a:rPr lang="en-US"/>
              <a:pPr/>
              <a:t>‹#›</a:t>
            </a:fld>
            <a:endParaRPr lang="en-US"/>
          </a:p>
        </p:txBody>
      </p:sp>
    </p:spTree>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gradFill flip="none" rotWithShape="1">
                  <a:gsLst>
                    <a:gs pos="0">
                      <a:schemeClr val="accent1"/>
                    </a:gs>
                    <a:gs pos="86000">
                      <a:srgbClr val="FFFF99"/>
                    </a:gs>
                    <a:gs pos="86000">
                      <a:srgbClr val="F6AE1E"/>
                    </a:gs>
                  </a:gsLst>
                  <a:lin ang="5400000" scaled="0"/>
                  <a:tileRect/>
                </a:gradFill>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bg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ect">
            <a:avLst/>
          </a:prstGeom>
          <a:noFill/>
          <a:ln>
            <a:noFill/>
          </a:ln>
        </p:spPr>
      </p:pic>
    </p:spTree>
    <p:extLst>
      <p:ext uri="{BB962C8B-B14F-4D97-AF65-F5344CB8AC3E}">
        <p14:creationId xmlns:p14="http://schemas.microsoft.com/office/powerpoint/2010/main" val="3554344328"/>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228600" y="0"/>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bg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ect">
            <a:avLst/>
          </a:prstGeom>
          <a:noFill/>
          <a:ln>
            <a:noFill/>
          </a:ln>
        </p:spPr>
      </p:pic>
    </p:spTree>
    <p:extLst>
      <p:ext uri="{BB962C8B-B14F-4D97-AF65-F5344CB8AC3E}">
        <p14:creationId xmlns:p14="http://schemas.microsoft.com/office/powerpoint/2010/main" val="3835846772"/>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ect">
            <a:avLst/>
          </a:prstGeom>
          <a:noFill/>
          <a:ln>
            <a:noFill/>
          </a:ln>
        </p:spPr>
      </p:pic>
    </p:spTree>
    <p:extLst>
      <p:ext uri="{BB962C8B-B14F-4D97-AF65-F5344CB8AC3E}">
        <p14:creationId xmlns:p14="http://schemas.microsoft.com/office/powerpoint/2010/main" val="3462954970"/>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ect">
            <a:avLst/>
          </a:prstGeom>
          <a:noFill/>
          <a:ln>
            <a:noFill/>
          </a:ln>
        </p:spPr>
      </p:pic>
    </p:spTree>
    <p:extLst>
      <p:ext uri="{BB962C8B-B14F-4D97-AF65-F5344CB8AC3E}">
        <p14:creationId xmlns:p14="http://schemas.microsoft.com/office/powerpoint/2010/main" val="3383042728"/>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3F38D3A-4437-B646-8167-02A1F1DED85E}" type="slidenum">
              <a:rPr lang="en-US"/>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ect">
            <a:avLst/>
          </a:prstGeom>
          <a:noFill/>
          <a:ln>
            <a:noFill/>
          </a:ln>
        </p:spPr>
      </p:pic>
    </p:spTree>
    <p:extLst>
      <p:ext uri="{BB962C8B-B14F-4D97-AF65-F5344CB8AC3E}">
        <p14:creationId xmlns:p14="http://schemas.microsoft.com/office/powerpoint/2010/main" val="3625039176"/>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ect">
            <a:avLst/>
          </a:prstGeom>
          <a:noFill/>
          <a:ln>
            <a:noFill/>
          </a:ln>
        </p:spPr>
      </p:pic>
    </p:spTree>
    <p:extLst>
      <p:ext uri="{BB962C8B-B14F-4D97-AF65-F5344CB8AC3E}">
        <p14:creationId xmlns:p14="http://schemas.microsoft.com/office/powerpoint/2010/main" val="1281408645"/>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ect">
            <a:avLst/>
          </a:prstGeom>
          <a:noFill/>
          <a:ln>
            <a:noFill/>
          </a:ln>
        </p:spPr>
      </p:pic>
    </p:spTree>
    <p:extLst>
      <p:ext uri="{BB962C8B-B14F-4D97-AF65-F5344CB8AC3E}">
        <p14:creationId xmlns:p14="http://schemas.microsoft.com/office/powerpoint/2010/main" val="2942326874"/>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ect">
            <a:avLst/>
          </a:prstGeom>
          <a:noFill/>
          <a:ln>
            <a:noFill/>
          </a:ln>
        </p:spPr>
      </p:pic>
    </p:spTree>
    <p:extLst>
      <p:ext uri="{BB962C8B-B14F-4D97-AF65-F5344CB8AC3E}">
        <p14:creationId xmlns:p14="http://schemas.microsoft.com/office/powerpoint/2010/main" val="2579925556"/>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ect">
            <a:avLst/>
          </a:prstGeom>
          <a:noFill/>
          <a:ln>
            <a:noFill/>
          </a:ln>
        </p:spPr>
      </p:pic>
    </p:spTree>
    <p:extLst>
      <p:ext uri="{BB962C8B-B14F-4D97-AF65-F5344CB8AC3E}">
        <p14:creationId xmlns:p14="http://schemas.microsoft.com/office/powerpoint/2010/main" val="1001273244"/>
      </p:ext>
    </p:extLst>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solidFill>
                  <a:schemeClr val="tx1"/>
                </a:solidFill>
              </a:defRPr>
            </a:lvl1pPr>
            <a:lvl2pPr>
              <a:buClr>
                <a:schemeClr val="tx1"/>
              </a:buClr>
              <a:buSzPct val="70000"/>
              <a:buFont typeface="Wingdings" pitchFamily="2" charset="2"/>
              <a:buChar char="l"/>
              <a:defRPr>
                <a:solidFill>
                  <a:schemeClr val="tx1"/>
                </a:solidFill>
              </a:defRPr>
            </a:lvl2pPr>
            <a:lvl3pPr>
              <a:buClr>
                <a:schemeClr val="tx1"/>
              </a:buClr>
              <a:buSzPct val="70000"/>
              <a:buFont typeface="Wingdings" pitchFamily="2" charset="2"/>
              <a:buChar char="l"/>
              <a:defRPr>
                <a:solidFill>
                  <a:schemeClr val="tx1"/>
                </a:solidFill>
              </a:defRPr>
            </a:lvl3pPr>
            <a:lvl4pPr>
              <a:buClr>
                <a:schemeClr val="tx1"/>
              </a:buClr>
              <a:buSzPct val="70000"/>
              <a:buFont typeface="Wingdings" pitchFamily="2" charset="2"/>
              <a:buChar char="l"/>
              <a:defRPr>
                <a:solidFill>
                  <a:schemeClr val="tx1"/>
                </a:solidFill>
              </a:defRPr>
            </a:lvl4pPr>
            <a:lvl5pPr>
              <a:buClr>
                <a:schemeClr val="tx1"/>
              </a:buClr>
              <a:buSzPct val="70000"/>
              <a:buFont typeface="Wingdings" pitchFamily="2" charset="2"/>
              <a:buChar char="l"/>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41543248"/>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solidFill>
                  <a:schemeClr val="tx1"/>
                </a:solidFill>
              </a:defRPr>
            </a:lvl1pPr>
            <a:lvl2pPr>
              <a:buClr>
                <a:schemeClr val="tx1"/>
              </a:buClr>
              <a:buSzPct val="70000"/>
              <a:buFont typeface="Wingdings" pitchFamily="2" charset="2"/>
              <a:buChar char="l"/>
              <a:defRPr>
                <a:solidFill>
                  <a:schemeClr val="tx1"/>
                </a:solidFill>
              </a:defRPr>
            </a:lvl2pPr>
            <a:lvl3pPr>
              <a:buClr>
                <a:schemeClr val="tx1"/>
              </a:buClr>
              <a:buSzPct val="70000"/>
              <a:buFont typeface="Wingdings" pitchFamily="2" charset="2"/>
              <a:buChar char="l"/>
              <a:defRPr>
                <a:solidFill>
                  <a:schemeClr val="tx1"/>
                </a:solidFill>
              </a:defRPr>
            </a:lvl3pPr>
            <a:lvl4pPr>
              <a:buClr>
                <a:schemeClr val="tx1"/>
              </a:buClr>
              <a:buSzPct val="70000"/>
              <a:buFont typeface="Wingdings" pitchFamily="2" charset="2"/>
              <a:buChar char="l"/>
              <a:defRPr>
                <a:solidFill>
                  <a:schemeClr val="tx1"/>
                </a:solidFill>
              </a:defRPr>
            </a:lvl4pPr>
            <a:lvl5pPr>
              <a:buClr>
                <a:schemeClr val="tx1"/>
              </a:buClr>
              <a:buSzPct val="70000"/>
              <a:buFont typeface="Wingdings" pitchFamily="2" charset="2"/>
              <a:buChar char="l"/>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smtClean="0"/>
              <a:t>Click to edit Master text styles</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00755030"/>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228600" y="0"/>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bg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ect">
            <a:avLst/>
          </a:prstGeom>
          <a:noFill/>
          <a:ln>
            <a:noFill/>
          </a:ln>
        </p:spPr>
      </p:pic>
    </p:spTree>
    <p:extLst>
      <p:ext uri="{BB962C8B-B14F-4D97-AF65-F5344CB8AC3E}">
        <p14:creationId xmlns:p14="http://schemas.microsoft.com/office/powerpoint/2010/main" val="159217269"/>
      </p:ext>
    </p:extLst>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BF2940B-B494-4452-839E-4C2F28218B47}" type="datetimeFigureOut">
              <a:rPr lang="en-US" smtClean="0"/>
              <a:t>3/8/17</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2789730-AE0C-469D-A061-14C86E5CB910}" type="slidenum">
              <a:rPr lang="en-US" smtClean="0"/>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ect">
            <a:avLst/>
          </a:prstGeom>
          <a:noFill/>
          <a:ln>
            <a:noFill/>
          </a:ln>
        </p:spPr>
      </p:pic>
    </p:spTree>
    <p:extLst>
      <p:ext uri="{BB962C8B-B14F-4D97-AF65-F5344CB8AC3E}">
        <p14:creationId xmlns:p14="http://schemas.microsoft.com/office/powerpoint/2010/main" val="384163006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4478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78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123B111-FE63-FB4B-9D7A-7DCE0091C6FB}"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1AACDD33-6CDF-5140-9B2C-565D20EE502F}"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FD45AAAD-D6D2-5741-9BDF-DB18705AD5C6}"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6FD9E449-FE72-F141-A550-67AEC0B122E9}"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5714282-A01C-BE48-AD4E-F56692CDE0C7}"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85C783-5E3A-544F-B084-B44361D3C5E1}"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png"/><Relationship Id="rId17" Type="http://schemas.openxmlformats.org/officeDocument/2006/relationships/image" Target="../media/image2.png"/><Relationship Id="rId18" Type="http://schemas.openxmlformats.org/officeDocument/2006/relationships/image" Target="../media/image3.png"/><Relationship Id="rId19"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2" Type="http://schemas.openxmlformats.org/officeDocument/2006/relationships/theme" Target="../theme/theme2.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9" Type="http://schemas.openxmlformats.org/officeDocument/2006/relationships/slideLayout" Target="../slideLayouts/slideLayout23.xml"/><Relationship Id="rId10"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6.xml"/><Relationship Id="rId12" Type="http://schemas.openxmlformats.org/officeDocument/2006/relationships/slideLayout" Target="../slideLayouts/slideLayout37.xml"/><Relationship Id="rId13" Type="http://schemas.openxmlformats.org/officeDocument/2006/relationships/slideLayout" Target="../slideLayouts/slideLayout38.xml"/><Relationship Id="rId14" Type="http://schemas.openxmlformats.org/officeDocument/2006/relationships/theme" Target="../theme/theme3.xml"/><Relationship Id="rId15" Type="http://schemas.openxmlformats.org/officeDocument/2006/relationships/image" Target="../media/image6.jpeg"/><Relationship Id="rId16" Type="http://schemas.openxmlformats.org/officeDocument/2006/relationships/image" Target="../media/image7.png"/><Relationship Id="rId17" Type="http://schemas.openxmlformats.org/officeDocument/2006/relationships/image" Target="../media/image8.png"/><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9" Type="http://schemas.openxmlformats.org/officeDocument/2006/relationships/slideLayout" Target="../slideLayouts/slideLayout34.xml"/><Relationship Id="rId10"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0" y="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685800" y="1447800"/>
            <a:ext cx="77724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242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New Roman" pitchFamily="-108" charset="0"/>
                <a:ea typeface="ＭＳ Ｐゴシック" pitchFamily="-108" charset="-128"/>
                <a:cs typeface="+mn-cs"/>
              </a:defRPr>
            </a:lvl1pPr>
          </a:lstStyle>
          <a:p>
            <a:pPr>
              <a:defRPr/>
            </a:pPr>
            <a:endParaRPr lang="en-US"/>
          </a:p>
        </p:txBody>
      </p:sp>
      <p:sp>
        <p:nvSpPr>
          <p:cNvPr id="5242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8" charset="0"/>
                <a:ea typeface="ＭＳ Ｐゴシック" pitchFamily="-108" charset="-128"/>
                <a:cs typeface="+mn-cs"/>
              </a:defRPr>
            </a:lvl1pPr>
          </a:lstStyle>
          <a:p>
            <a:pPr>
              <a:defRPr/>
            </a:pPr>
            <a:endParaRPr lang="en-US"/>
          </a:p>
        </p:txBody>
      </p:sp>
      <p:sp>
        <p:nvSpPr>
          <p:cNvPr id="5242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A2772D90-6B5A-3944-956E-E070A40C375A}" type="slidenum">
              <a:rPr lang="en-US"/>
              <a:pPr/>
              <a:t>‹#›</a:t>
            </a:fld>
            <a:endParaRPr lang="en-US"/>
          </a:p>
        </p:txBody>
      </p:sp>
      <p:grpSp>
        <p:nvGrpSpPr>
          <p:cNvPr id="9" name="Group 8"/>
          <p:cNvGrpSpPr/>
          <p:nvPr userDrawn="1"/>
        </p:nvGrpSpPr>
        <p:grpSpPr>
          <a:xfrm>
            <a:off x="7391400" y="6248400"/>
            <a:ext cx="1748495" cy="609600"/>
            <a:chOff x="7391400" y="6248400"/>
            <a:chExt cx="1748495" cy="609600"/>
          </a:xfrm>
        </p:grpSpPr>
        <p:grpSp>
          <p:nvGrpSpPr>
            <p:cNvPr id="10" name="Group 9"/>
            <p:cNvGrpSpPr/>
            <p:nvPr userDrawn="1"/>
          </p:nvGrpSpPr>
          <p:grpSpPr>
            <a:xfrm>
              <a:off x="7391400" y="6248400"/>
              <a:ext cx="1676400" cy="609600"/>
              <a:chOff x="-990600" y="2057400"/>
              <a:chExt cx="6019800" cy="2692400"/>
            </a:xfrm>
          </p:grpSpPr>
          <p:pic>
            <p:nvPicPr>
              <p:cNvPr id="12" name="Picture 11"/>
              <p:cNvPicPr>
                <a:picLocks noChangeAspect="1"/>
              </p:cNvPicPr>
              <p:nvPr userDrawn="1"/>
            </p:nvPicPr>
            <p:blipFill>
              <a:blip r:embed="rId16"/>
              <a:stretch>
                <a:fillRect/>
              </a:stretch>
            </p:blipFill>
            <p:spPr>
              <a:xfrm>
                <a:off x="-990600" y="2057400"/>
                <a:ext cx="6019800" cy="2692400"/>
              </a:xfrm>
              <a:prstGeom prst="rect">
                <a:avLst/>
              </a:prstGeom>
            </p:spPr>
          </p:pic>
          <p:pic>
            <p:nvPicPr>
              <p:cNvPr id="13" name="Picture 12"/>
              <p:cNvPicPr>
                <a:picLocks noChangeAspect="1"/>
              </p:cNvPicPr>
              <p:nvPr userDrawn="1"/>
            </p:nvPicPr>
            <p:blipFill>
              <a:blip r:embed="rId17"/>
              <a:stretch>
                <a:fillRect/>
              </a:stretch>
            </p:blipFill>
            <p:spPr>
              <a:xfrm>
                <a:off x="2819400" y="4267200"/>
                <a:ext cx="2209800" cy="444500"/>
              </a:xfrm>
              <a:prstGeom prst="rect">
                <a:avLst/>
              </a:prstGeom>
            </p:spPr>
          </p:pic>
          <p:pic>
            <p:nvPicPr>
              <p:cNvPr id="14" name="Picture 13"/>
              <p:cNvPicPr>
                <a:picLocks noChangeAspect="1"/>
              </p:cNvPicPr>
              <p:nvPr userDrawn="1"/>
            </p:nvPicPr>
            <p:blipFill>
              <a:blip r:embed="rId18"/>
              <a:stretch>
                <a:fillRect/>
              </a:stretch>
            </p:blipFill>
            <p:spPr>
              <a:xfrm>
                <a:off x="1219200" y="3810000"/>
                <a:ext cx="3797300" cy="482600"/>
              </a:xfrm>
              <a:prstGeom prst="rect">
                <a:avLst/>
              </a:prstGeom>
            </p:spPr>
          </p:pic>
        </p:grpSp>
        <p:pic>
          <p:nvPicPr>
            <p:cNvPr id="11" name="Picture 10"/>
            <p:cNvPicPr>
              <a:picLocks noChangeAspect="1"/>
            </p:cNvPicPr>
            <p:nvPr userDrawn="1"/>
          </p:nvPicPr>
          <p:blipFill>
            <a:blip r:embed="rId19"/>
            <a:stretch>
              <a:fillRect/>
            </a:stretch>
          </p:blipFill>
          <p:spPr>
            <a:xfrm>
              <a:off x="8016950" y="6248401"/>
              <a:ext cx="1122945" cy="609599"/>
            </a:xfrm>
            <a:prstGeom prst="rect">
              <a:avLst/>
            </a:prstGeom>
          </p:spPr>
        </p:pic>
      </p:grpSp>
    </p:spTree>
  </p:cSld>
  <p:clrMap bg1="lt1" tx1="dk1" bg2="lt2" tx2="dk2" accent1="accent1" accent2="accent2" accent3="accent3" accent4="accent4" accent5="accent5" accent6="accent6" hlink="hlink" folHlink="folHlink"/>
  <p:sldLayoutIdLst>
    <p:sldLayoutId id="2147483788"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90" r:id="rId13"/>
    <p:sldLayoutId id="2147483805" r:id="rId14"/>
  </p:sldLayoutIdLst>
  <p:timing>
    <p:tnLst>
      <p:par>
        <p:cTn id="1" dur="indefinite" restart="never" nodeType="tmRoot"/>
      </p:par>
    </p:tnLst>
  </p:timing>
  <p:txStyles>
    <p:titleStyle>
      <a:lvl1pPr algn="ctr" rtl="0" eaLnBrk="0" fontAlgn="base" hangingPunct="0">
        <a:spcBef>
          <a:spcPct val="0"/>
        </a:spcBef>
        <a:spcAft>
          <a:spcPct val="0"/>
        </a:spcAft>
        <a:defRPr sz="4800" b="1">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b="1">
          <a:solidFill>
            <a:srgbClr val="000099"/>
          </a:solidFill>
          <a:latin typeface="Arial" pitchFamily="-108" charset="0"/>
        </a:defRPr>
      </a:lvl6pPr>
      <a:lvl7pPr marL="914400" algn="ctr" rtl="0" fontAlgn="base">
        <a:spcBef>
          <a:spcPct val="0"/>
        </a:spcBef>
        <a:spcAft>
          <a:spcPct val="0"/>
        </a:spcAft>
        <a:defRPr sz="4400" b="1">
          <a:solidFill>
            <a:srgbClr val="000099"/>
          </a:solidFill>
          <a:latin typeface="Arial" pitchFamily="-108" charset="0"/>
        </a:defRPr>
      </a:lvl7pPr>
      <a:lvl8pPr marL="1371600" algn="ctr" rtl="0" fontAlgn="base">
        <a:spcBef>
          <a:spcPct val="0"/>
        </a:spcBef>
        <a:spcAft>
          <a:spcPct val="0"/>
        </a:spcAft>
        <a:defRPr sz="4400" b="1">
          <a:solidFill>
            <a:srgbClr val="000099"/>
          </a:solidFill>
          <a:latin typeface="Arial" pitchFamily="-108" charset="0"/>
        </a:defRPr>
      </a:lvl8pPr>
      <a:lvl9pPr marL="1828800" algn="ctr" rtl="0" fontAlgn="base">
        <a:spcBef>
          <a:spcPct val="0"/>
        </a:spcBef>
        <a:spcAft>
          <a:spcPct val="0"/>
        </a:spcAft>
        <a:defRPr sz="4400" b="1">
          <a:solidFill>
            <a:srgbClr val="000099"/>
          </a:solidFill>
          <a:latin typeface="Arial" pitchFamily="-108" charset="0"/>
        </a:defRPr>
      </a:lvl9pPr>
    </p:titleStyle>
    <p:bodyStyle>
      <a:lvl1pPr marL="342900" indent="-342900" algn="l" rtl="0" eaLnBrk="0" fontAlgn="base" hangingPunct="0">
        <a:spcBef>
          <a:spcPct val="20000"/>
        </a:spcBef>
        <a:spcAft>
          <a:spcPct val="20000"/>
        </a:spcAft>
        <a:buChar char="•"/>
        <a:defRPr sz="36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20000"/>
        </a:spcAft>
        <a:buChar char="–"/>
        <a:defRPr sz="3000">
          <a:solidFill>
            <a:schemeClr val="tx1"/>
          </a:solidFill>
          <a:latin typeface="+mn-lt"/>
          <a:ea typeface="ＭＳ Ｐゴシック" pitchFamily="-108" charset="-128"/>
          <a:cs typeface="ＭＳ Ｐゴシック" pitchFamily="-108" charset="-128"/>
        </a:defRPr>
      </a:lvl2pPr>
      <a:lvl3pPr marL="1143000" indent="-228600" algn="l" rtl="0" eaLnBrk="0" fontAlgn="base" hangingPunct="0">
        <a:spcBef>
          <a:spcPct val="20000"/>
        </a:spcBef>
        <a:spcAft>
          <a:spcPct val="20000"/>
        </a:spcAft>
        <a:buChar char="•"/>
        <a:defRPr sz="2400">
          <a:solidFill>
            <a:schemeClr val="tx1"/>
          </a:solidFill>
          <a:latin typeface="+mn-lt"/>
          <a:ea typeface="ＭＳ Ｐゴシック" pitchFamily="-108" charset="-128"/>
          <a:cs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17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charset="0"/>
                <a:ea typeface="ＭＳ Ｐゴシック" pitchFamily="-108" charset="-128"/>
                <a:cs typeface="+mn-cs"/>
              </a:defRPr>
            </a:lvl1pPr>
          </a:lstStyle>
          <a:p>
            <a:pPr>
              <a:defRPr/>
            </a:pPr>
            <a:endParaRPr lang="en-US"/>
          </a:p>
        </p:txBody>
      </p:sp>
      <p:sp>
        <p:nvSpPr>
          <p:cNvPr id="5417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pitchFamily="-108" charset="-128"/>
                <a:cs typeface="+mn-cs"/>
              </a:defRPr>
            </a:lvl1pPr>
          </a:lstStyle>
          <a:p>
            <a:pPr>
              <a:defRPr/>
            </a:pPr>
            <a:endParaRPr lang="en-US"/>
          </a:p>
        </p:txBody>
      </p:sp>
      <p:sp>
        <p:nvSpPr>
          <p:cNvPr id="5417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1" charset="0"/>
              </a:defRPr>
            </a:lvl1pPr>
          </a:lstStyle>
          <a:p>
            <a:fld id="{2DE7D398-4F27-FB49-A277-572528790F63}"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cs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cs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l="-7000" r="-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5884505"/>
      </p:ext>
    </p:extLst>
  </p:cSld>
  <p:clrMap bg1="dk1" tx1="lt1" bg2="dk2" tx2="lt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chemeClr val="accent1"/>
              </a:gs>
              <a:gs pos="8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6"/>
        </a:buBlip>
        <a:defRPr sz="3200" kern="1200">
          <a:solidFill>
            <a:schemeClr val="bg1"/>
          </a:solidFill>
          <a:latin typeface="+mn-lt"/>
          <a:ea typeface="+mn-ea"/>
          <a:cs typeface="+mn-cs"/>
        </a:defRPr>
      </a:lvl1pPr>
      <a:lvl2pPr marL="914400" indent="-396875" algn="l" defTabSz="914363" rtl="0" eaLnBrk="1" latinLnBrk="0" hangingPunct="1">
        <a:lnSpc>
          <a:spcPct val="90000"/>
        </a:lnSpc>
        <a:spcBef>
          <a:spcPct val="20000"/>
        </a:spcBef>
        <a:buFontTx/>
        <a:buBlip>
          <a:blip r:embed="rId17"/>
        </a:buBlip>
        <a:defRPr sz="2800" kern="1200">
          <a:solidFill>
            <a:schemeClr val="bg1"/>
          </a:solidFill>
          <a:latin typeface="+mn-lt"/>
          <a:ea typeface="+mn-ea"/>
          <a:cs typeface="+mn-cs"/>
        </a:defRPr>
      </a:lvl2pPr>
      <a:lvl3pPr marL="1258888" indent="-344488" algn="l" defTabSz="914363" rtl="0" eaLnBrk="1" latinLnBrk="0" hangingPunct="1">
        <a:lnSpc>
          <a:spcPct val="90000"/>
        </a:lnSpc>
        <a:spcBef>
          <a:spcPct val="20000"/>
        </a:spcBef>
        <a:buFontTx/>
        <a:buBlip>
          <a:blip r:embed="rId17"/>
        </a:buBlip>
        <a:defRPr sz="2400" kern="1200">
          <a:solidFill>
            <a:schemeClr val="bg1"/>
          </a:solidFill>
          <a:latin typeface="+mn-lt"/>
          <a:ea typeface="+mn-ea"/>
          <a:cs typeface="+mn-cs"/>
        </a:defRPr>
      </a:lvl3pPr>
      <a:lvl4pPr marL="1604963" indent="-346075" algn="l" defTabSz="914363" rtl="0" eaLnBrk="1" latinLnBrk="0" hangingPunct="1">
        <a:lnSpc>
          <a:spcPct val="90000"/>
        </a:lnSpc>
        <a:spcBef>
          <a:spcPct val="20000"/>
        </a:spcBef>
        <a:buFontTx/>
        <a:buBlip>
          <a:blip r:embed="rId17"/>
        </a:buBlip>
        <a:defRPr sz="2400" kern="1200">
          <a:solidFill>
            <a:schemeClr val="bg1"/>
          </a:solidFill>
          <a:latin typeface="+mn-lt"/>
          <a:ea typeface="+mn-ea"/>
          <a:cs typeface="+mn-cs"/>
        </a:defRPr>
      </a:lvl4pPr>
      <a:lvl5pPr marL="1941513" indent="-336550" algn="l" defTabSz="914363" rtl="0" eaLnBrk="1" latinLnBrk="0" hangingPunct="1">
        <a:lnSpc>
          <a:spcPct val="90000"/>
        </a:lnSpc>
        <a:spcBef>
          <a:spcPct val="20000"/>
        </a:spcBef>
        <a:buFontTx/>
        <a:buBlip>
          <a:blip r:embed="rId17"/>
        </a:buBlip>
        <a:defRPr sz="2400" kern="1200">
          <a:solidFill>
            <a:schemeClr val="bg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3.emf"/><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diagramData" Target="../diagrams/data2.xml"/><Relationship Id="rId5" Type="http://schemas.openxmlformats.org/officeDocument/2006/relationships/diagramLayout" Target="../diagrams/layout2.xml"/><Relationship Id="rId6" Type="http://schemas.openxmlformats.org/officeDocument/2006/relationships/diagramQuickStyle" Target="../diagrams/quickStyle2.xml"/><Relationship Id="rId7" Type="http://schemas.openxmlformats.org/officeDocument/2006/relationships/diagramColors" Target="../diagrams/colors2.xml"/><Relationship Id="rId8" Type="http://schemas.microsoft.com/office/2007/relationships/diagramDrawing" Target="../diagrams/drawing2.xml"/><Relationship Id="rId9" Type="http://schemas.openxmlformats.org/officeDocument/2006/relationships/image" Target="../media/image19.png"/><Relationship Id="rId10"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3.emf"/><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19.png"/><Relationship Id="rId5"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3.emf"/><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hyperlink" Target="http://www.pbisapps.org/" TargetMode="External"/><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hyperlink" Target="http://www.doe.mass.edu/boe/sac/parent/FSCPfundamentals.pdf)" TargetMode="External"/><Relationship Id="rId4" Type="http://schemas.openxmlformats.org/officeDocument/2006/relationships/image" Target="../media/image25.png"/><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7"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diagramData" Target="../diagrams/data3.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7"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diagramData" Target="../diagrams/data4.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5.xml"/><Relationship Id="rId4" Type="http://schemas.openxmlformats.org/officeDocument/2006/relationships/diagramQuickStyle" Target="../diagrams/quickStyle5.xml"/><Relationship Id="rId5" Type="http://schemas.openxmlformats.org/officeDocument/2006/relationships/diagramColors" Target="../diagrams/colors5.xml"/><Relationship Id="rId6" Type="http://schemas.microsoft.com/office/2007/relationships/diagramDrawing" Target="../diagrams/drawing5.xml"/><Relationship Id="rId7" Type="http://schemas.openxmlformats.org/officeDocument/2006/relationships/image" Target="../media/image26.png"/><Relationship Id="rId8" Type="http://schemas.openxmlformats.org/officeDocument/2006/relationships/image" Target="../media/image30.tiff"/><Relationship Id="rId1" Type="http://schemas.openxmlformats.org/officeDocument/2006/relationships/slideLayout" Target="../slideLayouts/slideLayout2.xml"/><Relationship Id="rId2" Type="http://schemas.openxmlformats.org/officeDocument/2006/relationships/diagramData" Target="../diagrams/data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1.jpe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oleObject" Target="../embeddings/oleObject1.bin"/><Relationship Id="rId5" Type="http://schemas.openxmlformats.org/officeDocument/2006/relationships/image" Target="../media/image32.emf"/><Relationship Id="rId6" Type="http://schemas.openxmlformats.org/officeDocument/2006/relationships/hyperlink" Target="http://neswpbs.org/?q=coaches" TargetMode="External"/><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6.xml"/><Relationship Id="rId4" Type="http://schemas.openxmlformats.org/officeDocument/2006/relationships/diagramLayout" Target="../diagrams/layout6.xml"/><Relationship Id="rId5" Type="http://schemas.openxmlformats.org/officeDocument/2006/relationships/diagramQuickStyle" Target="../diagrams/quickStyle6.xml"/><Relationship Id="rId6" Type="http://schemas.openxmlformats.org/officeDocument/2006/relationships/diagramColors" Target="../diagrams/colors6.xml"/><Relationship Id="rId7" Type="http://schemas.microsoft.com/office/2007/relationships/diagramDrawing" Target="../diagrams/drawing6.xml"/><Relationship Id="rId8"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7.xml"/><Relationship Id="rId4" Type="http://schemas.openxmlformats.org/officeDocument/2006/relationships/diagramQuickStyle" Target="../diagrams/quickStyle7.xml"/><Relationship Id="rId5" Type="http://schemas.openxmlformats.org/officeDocument/2006/relationships/diagramColors" Target="../diagrams/colors7.xml"/><Relationship Id="rId6" Type="http://schemas.microsoft.com/office/2007/relationships/diagramDrawing" Target="../diagrams/drawing7.xml"/><Relationship Id="rId7"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diagramData" Target="../diagrams/data7.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8.xml"/><Relationship Id="rId4" Type="http://schemas.openxmlformats.org/officeDocument/2006/relationships/diagramLayout" Target="../diagrams/layout8.xml"/><Relationship Id="rId5" Type="http://schemas.openxmlformats.org/officeDocument/2006/relationships/diagramQuickStyle" Target="../diagrams/quickStyle8.xml"/><Relationship Id="rId6" Type="http://schemas.openxmlformats.org/officeDocument/2006/relationships/diagramColors" Target="../diagrams/colors8.xml"/><Relationship Id="rId7" Type="http://schemas.microsoft.com/office/2007/relationships/diagramDrawing" Target="../diagrams/drawing8.xml"/><Relationship Id="rId8"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9.xml"/><Relationship Id="rId4" Type="http://schemas.openxmlformats.org/officeDocument/2006/relationships/diagramQuickStyle" Target="../diagrams/quickStyle9.xml"/><Relationship Id="rId5" Type="http://schemas.openxmlformats.org/officeDocument/2006/relationships/diagramColors" Target="../diagrams/colors9.xml"/><Relationship Id="rId6" Type="http://schemas.microsoft.com/office/2007/relationships/diagramDrawing" Target="../diagrams/drawing9.xml"/><Relationship Id="rId7" Type="http://schemas.openxmlformats.org/officeDocument/2006/relationships/image" Target="../media/image26.png"/><Relationship Id="rId8" Type="http://schemas.openxmlformats.org/officeDocument/2006/relationships/image" Target="../media/image33.tiff"/><Relationship Id="rId1" Type="http://schemas.openxmlformats.org/officeDocument/2006/relationships/slideLayout" Target="../slideLayouts/slideLayout2.xml"/><Relationship Id="rId2" Type="http://schemas.openxmlformats.org/officeDocument/2006/relationships/diagramData" Target="../diagrams/data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10.xml"/><Relationship Id="rId4" Type="http://schemas.openxmlformats.org/officeDocument/2006/relationships/diagramQuickStyle" Target="../diagrams/quickStyle10.xml"/><Relationship Id="rId5" Type="http://schemas.openxmlformats.org/officeDocument/2006/relationships/diagramColors" Target="../diagrams/colors10.xml"/><Relationship Id="rId6" Type="http://schemas.microsoft.com/office/2007/relationships/diagramDrawing" Target="../diagrams/drawing10.xml"/><Relationship Id="rId7"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diagramData" Target="../diagrams/data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1.xml"/><Relationship Id="rId4" Type="http://schemas.openxmlformats.org/officeDocument/2006/relationships/diagramQuickStyle" Target="../diagrams/quickStyle11.xml"/><Relationship Id="rId5" Type="http://schemas.openxmlformats.org/officeDocument/2006/relationships/diagramColors" Target="../diagrams/colors11.xml"/><Relationship Id="rId6" Type="http://schemas.microsoft.com/office/2007/relationships/diagramDrawing" Target="../diagrams/drawing11.xml"/><Relationship Id="rId7" Type="http://schemas.openxmlformats.org/officeDocument/2006/relationships/image" Target="../media/image26.png"/><Relationship Id="rId8" Type="http://schemas.openxmlformats.org/officeDocument/2006/relationships/image" Target="../media/image34.tiff"/><Relationship Id="rId1" Type="http://schemas.openxmlformats.org/officeDocument/2006/relationships/slideLayout" Target="../slideLayouts/slideLayout2.xml"/><Relationship Id="rId2" Type="http://schemas.openxmlformats.org/officeDocument/2006/relationships/diagramData" Target="../diagrams/data1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emf"/><Relationship Id="rId7" Type="http://schemas.openxmlformats.org/officeDocument/2006/relationships/image" Target="../media/image9.png"/><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52.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5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12.xml"/><Relationship Id="rId4" Type="http://schemas.openxmlformats.org/officeDocument/2006/relationships/diagramLayout" Target="../diagrams/layout12.xml"/><Relationship Id="rId5" Type="http://schemas.openxmlformats.org/officeDocument/2006/relationships/diagramQuickStyle" Target="../diagrams/quickStyle12.xml"/><Relationship Id="rId6" Type="http://schemas.openxmlformats.org/officeDocument/2006/relationships/diagramColors" Target="../diagrams/colors12.xml"/><Relationship Id="rId7" Type="http://schemas.microsoft.com/office/2007/relationships/diagramDrawing" Target="../diagrams/drawing12.xml"/><Relationship Id="rId8"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24.e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6.emf"/></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tif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9.png"/><Relationship Id="rId9" Type="http://schemas.openxmlformats.org/officeDocument/2006/relationships/image" Target="../media/image14.png"/><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9.png"/><Relationship Id="rId1" Type="http://schemas.openxmlformats.org/officeDocument/2006/relationships/slideLayout" Target="../slideLayouts/slideLayout12.xml"/><Relationship Id="rId2"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Rectangle 2"/>
          <p:cNvSpPr>
            <a:spLocks noGrp="1" noChangeArrowheads="1"/>
          </p:cNvSpPr>
          <p:nvPr>
            <p:ph type="ctrTitle"/>
          </p:nvPr>
        </p:nvSpPr>
        <p:spPr>
          <a:xfrm>
            <a:off x="457200" y="685800"/>
            <a:ext cx="8458200" cy="2514600"/>
          </a:xfrm>
          <a:solidFill>
            <a:srgbClr val="008000">
              <a:alpha val="50195"/>
            </a:srgbClr>
          </a:solidFill>
        </p:spPr>
        <p:txBody>
          <a:bodyPr/>
          <a:lstStyle/>
          <a:p>
            <a:pPr eaLnBrk="1" hangingPunct="1"/>
            <a:r>
              <a:rPr lang="en-US" sz="4800" dirty="0" smtClean="0">
                <a:latin typeface="+mj-lt"/>
                <a:ea typeface="ＭＳ Ｐゴシック" pitchFamily="-108" charset="-128"/>
                <a:cs typeface="ＭＳ Ｐゴシック" pitchFamily="-108" charset="-128"/>
              </a:rPr>
              <a:t>Coachin</a:t>
            </a:r>
            <a:r>
              <a:rPr lang="en-US" sz="4800" dirty="0" smtClean="0"/>
              <a:t>g </a:t>
            </a:r>
            <a:r>
              <a:rPr lang="en-US" sz="4800" dirty="0" smtClean="0">
                <a:latin typeface="+mj-lt"/>
                <a:ea typeface="ＭＳ Ｐゴシック" pitchFamily="-108" charset="-128"/>
                <a:cs typeface="ＭＳ Ｐゴシック" pitchFamily="-108" charset="-128"/>
              </a:rPr>
              <a:t>School-Wide </a:t>
            </a:r>
            <a:r>
              <a:rPr lang="en-US" sz="4800" dirty="0">
                <a:latin typeface="+mj-lt"/>
                <a:ea typeface="ＭＳ Ｐゴシック" pitchFamily="-108" charset="-128"/>
                <a:cs typeface="ＭＳ Ｐゴシック" pitchFamily="-108" charset="-128"/>
              </a:rPr>
              <a:t>Positive </a:t>
            </a:r>
            <a:r>
              <a:rPr lang="en-US" sz="4800" dirty="0" smtClean="0">
                <a:latin typeface="+mj-lt"/>
                <a:ea typeface="ＭＳ Ｐゴシック" pitchFamily="-108" charset="-128"/>
                <a:cs typeface="ＭＳ Ｐゴシック" pitchFamily="-108" charset="-128"/>
              </a:rPr>
              <a:t>Behavioral Interventions and Supports (SWPBIS)</a:t>
            </a:r>
            <a:endParaRPr lang="en-US" sz="3600" i="1" dirty="0">
              <a:latin typeface="+mj-lt"/>
              <a:ea typeface="ＭＳ Ｐゴシック" pitchFamily="-108" charset="-128"/>
              <a:cs typeface="ＭＳ Ｐゴシック" pitchFamily="-108" charset="-128"/>
            </a:endParaRPr>
          </a:p>
        </p:txBody>
      </p:sp>
      <p:sp>
        <p:nvSpPr>
          <p:cNvPr id="20486" name="Rectangle 3"/>
          <p:cNvSpPr>
            <a:spLocks noGrp="1" noChangeArrowheads="1"/>
          </p:cNvSpPr>
          <p:nvPr>
            <p:ph type="subTitle" idx="1"/>
          </p:nvPr>
        </p:nvSpPr>
        <p:spPr>
          <a:xfrm>
            <a:off x="914400" y="3429000"/>
            <a:ext cx="7543800" cy="3292475"/>
          </a:xfrm>
        </p:spPr>
        <p:txBody>
          <a:bodyPr/>
          <a:lstStyle/>
          <a:p>
            <a:pPr eaLnBrk="1" hangingPunct="1">
              <a:lnSpc>
                <a:spcPct val="80000"/>
              </a:lnSpc>
            </a:pPr>
            <a:r>
              <a:rPr lang="en-US" sz="2400" b="1" dirty="0" smtClean="0">
                <a:latin typeface="+mj-lt"/>
                <a:ea typeface="ＭＳ Ｐゴシック" pitchFamily="-108" charset="-128"/>
                <a:cs typeface="ＭＳ Ｐゴシック" pitchFamily="-108" charset="-128"/>
              </a:rPr>
              <a:t>Northeast PBIS (NEPBIS) Coaches Training</a:t>
            </a:r>
          </a:p>
          <a:p>
            <a:pPr eaLnBrk="1" hangingPunct="1">
              <a:lnSpc>
                <a:spcPct val="80000"/>
              </a:lnSpc>
            </a:pPr>
            <a:endParaRPr lang="en-US" sz="1200" dirty="0" smtClean="0">
              <a:latin typeface="+mj-lt"/>
              <a:ea typeface="ＭＳ Ｐゴシック" pitchFamily="-108" charset="-128"/>
              <a:cs typeface="ＭＳ Ｐゴシック" pitchFamily="-108" charset="-128"/>
            </a:endParaRPr>
          </a:p>
          <a:p>
            <a:pPr eaLnBrk="1" hangingPunct="1">
              <a:lnSpc>
                <a:spcPct val="80000"/>
              </a:lnSpc>
            </a:pPr>
            <a:r>
              <a:rPr lang="en-US" sz="3600" b="1" dirty="0" smtClean="0">
                <a:solidFill>
                  <a:srgbClr val="008000"/>
                </a:solidFill>
                <a:latin typeface="+mj-lt"/>
                <a:ea typeface="ＭＳ Ｐゴシック" pitchFamily="-108" charset="-128"/>
                <a:cs typeface="ＭＳ Ｐゴシック" pitchFamily="-108" charset="-128"/>
              </a:rPr>
              <a:t>Coaching Day 8</a:t>
            </a:r>
          </a:p>
          <a:p>
            <a:pPr eaLnBrk="1" hangingPunct="1">
              <a:lnSpc>
                <a:spcPct val="80000"/>
              </a:lnSpc>
            </a:pPr>
            <a:endParaRPr lang="en-US" sz="1200" dirty="0" smtClean="0">
              <a:latin typeface="+mj-lt"/>
              <a:ea typeface="ＭＳ Ｐゴシック" pitchFamily="-108" charset="-128"/>
              <a:cs typeface="ＭＳ Ｐゴシック" pitchFamily="-108" charset="-128"/>
            </a:endParaRPr>
          </a:p>
          <a:p>
            <a:pPr eaLnBrk="1" hangingPunct="1">
              <a:lnSpc>
                <a:spcPct val="80000"/>
              </a:lnSpc>
            </a:pPr>
            <a:r>
              <a:rPr lang="en-US" sz="2400" b="1" dirty="0" smtClean="0">
                <a:latin typeface="+mj-lt"/>
                <a:ea typeface="ＭＳ Ｐゴシック" pitchFamily="-108" charset="-128"/>
                <a:cs typeface="ＭＳ Ｐゴシック" pitchFamily="-108" charset="-128"/>
              </a:rPr>
              <a:t>INSERT TRAINER NAMES</a:t>
            </a:r>
          </a:p>
          <a:p>
            <a:pPr eaLnBrk="1" hangingPunct="1">
              <a:lnSpc>
                <a:spcPct val="80000"/>
              </a:lnSpc>
            </a:pPr>
            <a:endParaRPr lang="en-US" sz="1200" dirty="0" smtClean="0">
              <a:latin typeface="+mj-lt"/>
              <a:ea typeface="ＭＳ Ｐゴシック" pitchFamily="-108" charset="-128"/>
              <a:cs typeface="ＭＳ Ｐゴシック" pitchFamily="-108" charset="-128"/>
            </a:endParaRPr>
          </a:p>
          <a:p>
            <a:pPr eaLnBrk="1" hangingPunct="1">
              <a:lnSpc>
                <a:spcPct val="80000"/>
              </a:lnSpc>
            </a:pPr>
            <a:r>
              <a:rPr lang="en-US" sz="2200" i="1" dirty="0" smtClean="0">
                <a:latin typeface="+mj-lt"/>
                <a:ea typeface="ＭＳ Ｐゴシック" pitchFamily="-108" charset="-128"/>
                <a:cs typeface="ＭＳ Ｐゴシック" pitchFamily="-108" charset="-128"/>
              </a:rPr>
              <a:t>with support from Brandi </a:t>
            </a:r>
            <a:r>
              <a:rPr lang="en-US" sz="2200" i="1" dirty="0" err="1" smtClean="0">
                <a:latin typeface="+mj-lt"/>
                <a:ea typeface="ＭＳ Ｐゴシック" pitchFamily="-108" charset="-128"/>
                <a:cs typeface="ＭＳ Ｐゴシック" pitchFamily="-108" charset="-128"/>
              </a:rPr>
              <a:t>Simonsen</a:t>
            </a:r>
            <a:r>
              <a:rPr lang="en-US" sz="2200" i="1" dirty="0" smtClean="0">
                <a:latin typeface="+mj-lt"/>
                <a:ea typeface="ＭＳ Ｐゴシック" pitchFamily="-108" charset="-128"/>
                <a:cs typeface="ＭＳ Ｐゴシック" pitchFamily="-108" charset="-128"/>
              </a:rPr>
              <a:t>, Jen Freeman, </a:t>
            </a:r>
          </a:p>
          <a:p>
            <a:pPr eaLnBrk="1" hangingPunct="1">
              <a:lnSpc>
                <a:spcPct val="80000"/>
              </a:lnSpc>
            </a:pPr>
            <a:r>
              <a:rPr lang="en-US" sz="2200" i="1" dirty="0" smtClean="0">
                <a:latin typeface="+mj-lt"/>
                <a:ea typeface="ＭＳ Ｐゴシック" pitchFamily="-108" charset="-128"/>
                <a:cs typeface="ＭＳ Ｐゴシック" pitchFamily="-108" charset="-128"/>
              </a:rPr>
              <a:t>Susannah Everett, Adam Feinberg, &amp; George </a:t>
            </a:r>
            <a:r>
              <a:rPr lang="en-US" sz="2200" i="1" dirty="0" err="1" smtClean="0">
                <a:latin typeface="+mj-lt"/>
                <a:ea typeface="ＭＳ Ｐゴシック" pitchFamily="-108" charset="-128"/>
                <a:cs typeface="ＭＳ Ｐゴシック" pitchFamily="-108" charset="-128"/>
              </a:rPr>
              <a:t>Sugai</a:t>
            </a:r>
            <a:endParaRPr lang="en-US" sz="2200" i="1" dirty="0" smtClean="0">
              <a:latin typeface="+mj-lt"/>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2229566901"/>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0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05400" y="0"/>
            <a:ext cx="4114800" cy="4495800"/>
          </a:xfrm>
          <a:solidFill>
            <a:srgbClr val="008000"/>
          </a:solidFill>
        </p:spPr>
        <p:txBody>
          <a:bodyPr/>
          <a:lstStyle/>
          <a:p>
            <a:pPr algn="ctr"/>
            <a:r>
              <a:rPr lang="en-US" dirty="0" smtClean="0">
                <a:solidFill>
                  <a:schemeClr val="bg1"/>
                </a:solidFill>
              </a:rPr>
              <a:t/>
            </a:r>
            <a:br>
              <a:rPr lang="en-US" dirty="0" smtClean="0">
                <a:solidFill>
                  <a:schemeClr val="bg1"/>
                </a:solidFill>
              </a:rPr>
            </a:br>
            <a:r>
              <a:rPr lang="en-US" dirty="0" smtClean="0">
                <a:solidFill>
                  <a:schemeClr val="bg1"/>
                </a:solidFill>
              </a:rPr>
              <a:t>Overview of Coaching in </a:t>
            </a:r>
            <a:r>
              <a:rPr lang="en-US" dirty="0" err="1" smtClean="0">
                <a:solidFill>
                  <a:schemeClr val="bg1"/>
                </a:solidFill>
              </a:rPr>
              <a:t>swpbis</a:t>
            </a:r>
            <a:r>
              <a:rPr lang="en-US" dirty="0" smtClean="0">
                <a:solidFill>
                  <a:schemeClr val="bg1"/>
                </a:solidFill>
              </a:rPr>
              <a:t/>
            </a:r>
            <a:br>
              <a:rPr lang="en-US" dirty="0" smtClean="0">
                <a:solidFill>
                  <a:schemeClr val="bg1"/>
                </a:solidFill>
              </a:rPr>
            </a:br>
            <a:r>
              <a:rPr lang="en-US" dirty="0">
                <a:solidFill>
                  <a:schemeClr val="bg1"/>
                </a:solidFill>
              </a:rPr>
              <a:t/>
            </a:r>
            <a:br>
              <a:rPr lang="en-US" dirty="0">
                <a:solidFill>
                  <a:schemeClr val="bg1"/>
                </a:solidFill>
              </a:rPr>
            </a:br>
            <a:r>
              <a:rPr lang="en-US" dirty="0" smtClean="0">
                <a:solidFill>
                  <a:schemeClr val="bg1"/>
                </a:solidFill>
              </a:rPr>
              <a:t>(Chapter </a:t>
            </a:r>
            <a:r>
              <a:rPr lang="en-US" dirty="0" err="1" smtClean="0">
                <a:solidFill>
                  <a:schemeClr val="bg1"/>
                </a:solidFill>
              </a:rPr>
              <a:t>i</a:t>
            </a:r>
            <a:r>
              <a:rPr lang="en-US" dirty="0" smtClean="0">
                <a:solidFill>
                  <a:schemeClr val="bg1"/>
                </a:solidFill>
              </a:rPr>
              <a:t>)</a:t>
            </a:r>
            <a:br>
              <a:rPr lang="en-US" dirty="0" smtClean="0">
                <a:solidFill>
                  <a:schemeClr val="bg1"/>
                </a:solidFill>
              </a:rPr>
            </a:br>
            <a:endParaRPr lang="en-US" dirty="0">
              <a:solidFill>
                <a:schemeClr val="bg1"/>
              </a:solidFill>
            </a:endParaRPr>
          </a:p>
        </p:txBody>
      </p:sp>
      <p:pic>
        <p:nvPicPr>
          <p:cNvPr id="5" name="Picture 4"/>
          <p:cNvPicPr>
            <a:picLocks noChangeAspect="1"/>
          </p:cNvPicPr>
          <p:nvPr/>
        </p:nvPicPr>
        <p:blipFill>
          <a:blip r:embed="rId2"/>
          <a:stretch>
            <a:fillRect/>
          </a:stretch>
        </p:blipFill>
        <p:spPr>
          <a:xfrm rot="20472928">
            <a:off x="675444" y="630583"/>
            <a:ext cx="4298060" cy="5596131"/>
          </a:xfrm>
          <a:prstGeom prst="rect">
            <a:avLst/>
          </a:prstGeom>
          <a:solidFill>
            <a:schemeClr val="bg1"/>
          </a:solidFill>
        </p:spPr>
      </p:pic>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95375" cy="1066800"/>
          </a:xfrm>
          <a:prstGeom prst="rect">
            <a:avLst/>
          </a:prstGeom>
          <a:noFill/>
          <a:ln>
            <a:noFill/>
          </a:ln>
        </p:spPr>
      </p:pic>
    </p:spTree>
    <p:extLst>
      <p:ext uri="{BB962C8B-B14F-4D97-AF65-F5344CB8AC3E}">
        <p14:creationId xmlns:p14="http://schemas.microsoft.com/office/powerpoint/2010/main" val="16265002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00">
            <a:alpha val="20000"/>
          </a:srgbClr>
        </a:solidFill>
        <a:effectLst/>
      </p:bgPr>
    </p:bg>
    <p:spTree>
      <p:nvGrpSpPr>
        <p:cNvPr id="1" name=""/>
        <p:cNvGrpSpPr/>
        <p:nvPr/>
      </p:nvGrpSpPr>
      <p:grpSpPr>
        <a:xfrm>
          <a:off x="0" y="0"/>
          <a:ext cx="0" cy="0"/>
          <a:chOff x="0" y="0"/>
          <a:chExt cx="0" cy="0"/>
        </a:xfrm>
      </p:grpSpPr>
      <p:grpSp>
        <p:nvGrpSpPr>
          <p:cNvPr id="9" name="Group 8"/>
          <p:cNvGrpSpPr/>
          <p:nvPr/>
        </p:nvGrpSpPr>
        <p:grpSpPr>
          <a:xfrm>
            <a:off x="25531" y="5105400"/>
            <a:ext cx="1346069" cy="1752600"/>
            <a:chOff x="-76201" y="5105400"/>
            <a:chExt cx="1346069" cy="1752600"/>
          </a:xfrm>
        </p:grpSpPr>
        <p:pic>
          <p:nvPicPr>
            <p:cNvPr id="10" name="Picture 9"/>
            <p:cNvPicPr>
              <a:picLocks noChangeAspect="1"/>
            </p:cNvPicPr>
            <p:nvPr/>
          </p:nvPicPr>
          <p:blipFill>
            <a:blip r:embed="rId3"/>
            <a:stretch>
              <a:fillRect/>
            </a:stretch>
          </p:blipFill>
          <p:spPr>
            <a:xfrm>
              <a:off x="-76201" y="5105400"/>
              <a:ext cx="1346069" cy="1752600"/>
            </a:xfrm>
            <a:prstGeom prst="rect">
              <a:avLst/>
            </a:prstGeom>
            <a:solidFill>
              <a:schemeClr val="bg1"/>
            </a:solidFill>
          </p:spPr>
        </p:pic>
        <p:sp>
          <p:nvSpPr>
            <p:cNvPr id="12" name="TextBox 11"/>
            <p:cNvSpPr txBox="1">
              <a:spLocks noChangeArrowheads="1"/>
            </p:cNvSpPr>
            <p:nvPr/>
          </p:nvSpPr>
          <p:spPr bwMode="auto">
            <a:xfrm>
              <a:off x="299124" y="6172200"/>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smtClean="0">
                  <a:solidFill>
                    <a:srgbClr val="000000"/>
                  </a:solidFill>
                  <a:latin typeface="+mj-lt"/>
                </a:rPr>
                <a:t>I.A.ii</a:t>
              </a:r>
              <a:endParaRPr lang="en-US" sz="2000" b="1" dirty="0">
                <a:solidFill>
                  <a:srgbClr val="000000"/>
                </a:solidFill>
                <a:latin typeface="+mj-lt"/>
              </a:endParaRPr>
            </a:p>
          </p:txBody>
        </p:sp>
      </p:grpSp>
      <p:sp>
        <p:nvSpPr>
          <p:cNvPr id="18434" name="Rectangle 2"/>
          <p:cNvSpPr>
            <a:spLocks noGrp="1" noChangeArrowheads="1"/>
          </p:cNvSpPr>
          <p:nvPr>
            <p:ph type="title"/>
          </p:nvPr>
        </p:nvSpPr>
        <p:spPr>
          <a:xfrm>
            <a:off x="228600" y="152400"/>
            <a:ext cx="8763000" cy="914400"/>
          </a:xfrm>
          <a:solidFill>
            <a:srgbClr val="008000"/>
          </a:solidFill>
        </p:spPr>
        <p:txBody>
          <a:bodyPr/>
          <a:lstStyle/>
          <a:p>
            <a:pPr eaLnBrk="1" hangingPunct="1"/>
            <a:r>
              <a:rPr lang="en-US" sz="4000" dirty="0" smtClean="0">
                <a:solidFill>
                  <a:srgbClr val="FFFFFF"/>
                </a:solidFill>
              </a:rPr>
              <a:t>How is it going with your various roles?</a:t>
            </a:r>
            <a:endParaRPr lang="en-US" sz="4000" dirty="0">
              <a:solidFill>
                <a:srgbClr val="FFFFFF"/>
              </a:solidFill>
            </a:endParaRPr>
          </a:p>
        </p:txBody>
      </p:sp>
      <p:sp>
        <p:nvSpPr>
          <p:cNvPr id="18435" name="Rectangle 13"/>
          <p:cNvSpPr>
            <a:spLocks noChangeArrowheads="1"/>
          </p:cNvSpPr>
          <p:nvPr/>
        </p:nvSpPr>
        <p:spPr bwMode="auto">
          <a:xfrm>
            <a:off x="0" y="0"/>
            <a:ext cx="9144000" cy="0"/>
          </a:xfrm>
          <a:prstGeom prst="rect">
            <a:avLst/>
          </a:prstGeom>
          <a:noFill/>
          <a:ln w="9525">
            <a:noFill/>
            <a:miter lim="800000"/>
            <a:headEnd/>
            <a:tailEnd/>
          </a:ln>
        </p:spPr>
        <p:txBody>
          <a:bodyPr wrap="none" anchor="ctr">
            <a:prstTxWarp prst="textNoShape">
              <a:avLst/>
            </a:prstTxWarp>
            <a:spAutoFit/>
          </a:bodyPr>
          <a:lstStyle/>
          <a:p>
            <a:endParaRPr lang="en-US"/>
          </a:p>
        </p:txBody>
      </p:sp>
      <p:graphicFrame>
        <p:nvGraphicFramePr>
          <p:cNvPr id="7" name="Diagram 6"/>
          <p:cNvGraphicFramePr/>
          <p:nvPr/>
        </p:nvGraphicFramePr>
        <p:xfrm>
          <a:off x="0" y="1066800"/>
          <a:ext cx="9144000" cy="5638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437" name="TextBox 7"/>
          <p:cNvSpPr txBox="1">
            <a:spLocks noChangeArrowheads="1"/>
          </p:cNvSpPr>
          <p:nvPr/>
        </p:nvSpPr>
        <p:spPr bwMode="auto">
          <a:xfrm>
            <a:off x="1600200" y="2743200"/>
            <a:ext cx="2590800" cy="338554"/>
          </a:xfrm>
          <a:prstGeom prst="rect">
            <a:avLst/>
          </a:prstGeom>
          <a:noFill/>
          <a:ln w="9525">
            <a:noFill/>
            <a:miter lim="800000"/>
            <a:headEnd/>
            <a:tailEnd/>
          </a:ln>
        </p:spPr>
        <p:txBody>
          <a:bodyPr>
            <a:prstTxWarp prst="textNoShape">
              <a:avLst/>
            </a:prstTxWarp>
            <a:spAutoFit/>
          </a:bodyPr>
          <a:lstStyle/>
          <a:p>
            <a:endParaRPr lang="en-US" sz="1600"/>
          </a:p>
        </p:txBody>
      </p:sp>
      <p:sp>
        <p:nvSpPr>
          <p:cNvPr id="37906" name="Text Box 18"/>
          <p:cNvSpPr txBox="1">
            <a:spLocks noChangeArrowheads="1"/>
          </p:cNvSpPr>
          <p:nvPr/>
        </p:nvSpPr>
        <p:spPr bwMode="auto">
          <a:xfrm>
            <a:off x="304800" y="3733800"/>
            <a:ext cx="2209800" cy="1395413"/>
          </a:xfrm>
          <a:prstGeom prst="rect">
            <a:avLst/>
          </a:prstGeom>
          <a:solidFill>
            <a:srgbClr val="FFFFFF"/>
          </a:solidFill>
          <a:ln w="9525">
            <a:solidFill>
              <a:srgbClr val="1F497D"/>
            </a:solidFill>
            <a:miter lim="800000"/>
            <a:headEnd/>
            <a:tailEnd/>
          </a:ln>
        </p:spPr>
        <p:txBody>
          <a:bodyPr>
            <a:prstTxWarp prst="textNoShape">
              <a:avLst/>
            </a:prstTxWarp>
          </a:bodyPr>
          <a:lstStyle/>
          <a:p>
            <a:pPr marL="109538" lvl="1" indent="-109538" algn="l">
              <a:buFont typeface="Symbol" pitchFamily="-1" charset="2"/>
              <a:buChar char="·"/>
            </a:pPr>
            <a:r>
              <a:rPr lang="en-US" dirty="0">
                <a:latin typeface="Calibri" pitchFamily="34" charset="0"/>
              </a:rPr>
              <a:t>Share advanced content with team </a:t>
            </a:r>
            <a:endParaRPr lang="en-US" dirty="0"/>
          </a:p>
          <a:p>
            <a:pPr marL="109538" lvl="1" indent="-109538" algn="l">
              <a:buFont typeface="Symbol" pitchFamily="-1" charset="2"/>
              <a:buChar char="·"/>
            </a:pPr>
            <a:r>
              <a:rPr lang="en-US" dirty="0">
                <a:latin typeface="Calibri" pitchFamily="34" charset="0"/>
              </a:rPr>
              <a:t>Share information at faculty meetings</a:t>
            </a:r>
            <a:endParaRPr lang="en-US" dirty="0"/>
          </a:p>
        </p:txBody>
      </p:sp>
      <p:sp>
        <p:nvSpPr>
          <p:cNvPr id="37907" name="Text Box 19"/>
          <p:cNvSpPr txBox="1">
            <a:spLocks noChangeArrowheads="1"/>
          </p:cNvSpPr>
          <p:nvPr/>
        </p:nvSpPr>
        <p:spPr bwMode="auto">
          <a:xfrm>
            <a:off x="6705600" y="3581400"/>
            <a:ext cx="2178050" cy="1547813"/>
          </a:xfrm>
          <a:prstGeom prst="rect">
            <a:avLst/>
          </a:prstGeom>
          <a:solidFill>
            <a:srgbClr val="FFFFFF"/>
          </a:solidFill>
          <a:ln w="9525">
            <a:solidFill>
              <a:srgbClr val="808080"/>
            </a:solidFill>
            <a:miter lim="800000"/>
            <a:headEnd/>
            <a:tailEnd/>
          </a:ln>
        </p:spPr>
        <p:txBody>
          <a:bodyPr>
            <a:prstTxWarp prst="textNoShape">
              <a:avLst/>
            </a:prstTxWarp>
          </a:bodyPr>
          <a:lstStyle/>
          <a:p>
            <a:pPr marL="109538" lvl="1" indent="-109538" algn="l">
              <a:buFont typeface="Symbol" pitchFamily="-1" charset="2"/>
              <a:buChar char="·"/>
            </a:pPr>
            <a:r>
              <a:rPr lang="en-US" dirty="0">
                <a:latin typeface="Calibri" pitchFamily="34" charset="0"/>
              </a:rPr>
              <a:t>Local PBS expert</a:t>
            </a:r>
            <a:endParaRPr lang="en-US" dirty="0"/>
          </a:p>
          <a:p>
            <a:pPr marL="109538" indent="-109538" algn="l">
              <a:buFont typeface="Symbol" pitchFamily="-1" charset="2"/>
              <a:buChar char="·"/>
            </a:pPr>
            <a:r>
              <a:rPr lang="en-US" dirty="0">
                <a:latin typeface="Calibri" pitchFamily="34" charset="0"/>
              </a:rPr>
              <a:t>Positive “nag”</a:t>
            </a:r>
            <a:endParaRPr lang="en-US" dirty="0"/>
          </a:p>
          <a:p>
            <a:pPr indent="-109538" algn="l">
              <a:buFont typeface="Symbol" pitchFamily="-1" charset="2"/>
              <a:buChar char="·"/>
            </a:pPr>
            <a:r>
              <a:rPr lang="en-US" dirty="0">
                <a:latin typeface="Calibri" pitchFamily="34" charset="0"/>
              </a:rPr>
              <a:t>Link to resources </a:t>
            </a:r>
            <a:r>
              <a:rPr lang="en-US" dirty="0" smtClean="0">
                <a:latin typeface="Calibri" pitchFamily="34" charset="0"/>
              </a:rPr>
              <a:t>(e.g., nepbis.org, www.pbis.org</a:t>
            </a:r>
            <a:r>
              <a:rPr lang="en-US" dirty="0">
                <a:latin typeface="Calibri" pitchFamily="34" charset="0"/>
              </a:rPr>
              <a:t>)</a:t>
            </a:r>
            <a:endParaRPr lang="en-US" dirty="0"/>
          </a:p>
        </p:txBody>
      </p:sp>
      <p:sp>
        <p:nvSpPr>
          <p:cNvPr id="11" name="Text Box 18"/>
          <p:cNvSpPr txBox="1">
            <a:spLocks noChangeArrowheads="1"/>
          </p:cNvSpPr>
          <p:nvPr/>
        </p:nvSpPr>
        <p:spPr bwMode="auto">
          <a:xfrm>
            <a:off x="5410200" y="1219200"/>
            <a:ext cx="2209800" cy="1395413"/>
          </a:xfrm>
          <a:prstGeom prst="rect">
            <a:avLst/>
          </a:prstGeom>
          <a:solidFill>
            <a:srgbClr val="FFFFFF"/>
          </a:solidFill>
          <a:ln w="9525">
            <a:solidFill>
              <a:srgbClr val="1F497D"/>
            </a:solidFill>
            <a:miter lim="800000"/>
            <a:headEnd/>
            <a:tailEnd/>
          </a:ln>
        </p:spPr>
        <p:txBody>
          <a:bodyPr>
            <a:prstTxWarp prst="textNoShape">
              <a:avLst/>
            </a:prstTxWarp>
          </a:bodyPr>
          <a:lstStyle/>
          <a:p>
            <a:pPr marL="109538" lvl="1" indent="-109538" algn="l">
              <a:buFont typeface="Symbol" pitchFamily="-1" charset="2"/>
              <a:buChar char="·"/>
            </a:pPr>
            <a:r>
              <a:rPr lang="en-US" dirty="0">
                <a:latin typeface="Calibri" pitchFamily="34" charset="0"/>
              </a:rPr>
              <a:t>Team meetings</a:t>
            </a:r>
          </a:p>
          <a:p>
            <a:pPr marL="109538" lvl="1" indent="-109538" algn="l">
              <a:buFont typeface="Symbol" pitchFamily="-1" charset="2"/>
              <a:buChar char="·"/>
            </a:pPr>
            <a:r>
              <a:rPr lang="en-US" dirty="0">
                <a:latin typeface="Calibri" pitchFamily="34" charset="0"/>
              </a:rPr>
              <a:t>Activities at training events</a:t>
            </a:r>
          </a:p>
          <a:p>
            <a:pPr marL="109538" lvl="1" indent="-109538" algn="l">
              <a:buFont typeface="Symbol" pitchFamily="-1" charset="2"/>
              <a:buChar char="·"/>
            </a:pPr>
            <a:r>
              <a:rPr lang="en-US" dirty="0">
                <a:latin typeface="Calibri" pitchFamily="34" charset="0"/>
              </a:rPr>
              <a:t>Implementation</a:t>
            </a:r>
            <a:endParaRPr lang="en-US" dirty="0"/>
          </a:p>
        </p:txBody>
      </p:sp>
      <p:pic>
        <p:nvPicPr>
          <p:cNvPr id="14" name="Picture 13"/>
          <p:cNvPicPr/>
          <p:nvPr/>
        </p:nvPicPr>
        <p:blipFill>
          <a:blip r:embed="rId9">
            <a:extLst>
              <a:ext uri="{28A0092B-C50C-407E-A947-70E740481C1C}">
                <a14:useLocalDpi xmlns:a14="http://schemas.microsoft.com/office/drawing/2010/main" val="0"/>
              </a:ext>
            </a:extLst>
          </a:blip>
          <a:srcRect/>
          <a:stretch>
            <a:fillRect/>
          </a:stretch>
        </p:blipFill>
        <p:spPr bwMode="auto">
          <a:xfrm>
            <a:off x="8001000" y="762000"/>
            <a:ext cx="1142494" cy="1143000"/>
          </a:xfrm>
          <a:prstGeom prst="rect">
            <a:avLst/>
          </a:prstGeom>
          <a:noFill/>
          <a:ln>
            <a:noFill/>
          </a:ln>
        </p:spPr>
      </p:pic>
      <p:pic>
        <p:nvPicPr>
          <p:cNvPr id="13" name="Picture 12"/>
          <p:cNvPicPr/>
          <p:nvPr/>
        </p:nvPicPr>
        <p:blipFill>
          <a:blip r:embed="rId10">
            <a:extLst>
              <a:ext uri="{28A0092B-C50C-407E-A947-70E740481C1C}">
                <a14:useLocalDpi xmlns:a14="http://schemas.microsoft.com/office/drawing/2010/main" val="0"/>
              </a:ext>
            </a:extLst>
          </a:blip>
          <a:srcRect/>
          <a:stretch>
            <a:fillRect/>
          </a:stretch>
        </p:blipFill>
        <p:spPr bwMode="auto">
          <a:xfrm>
            <a:off x="-28576" y="762000"/>
            <a:ext cx="1095375" cy="1066800"/>
          </a:xfrm>
          <a:prstGeom prst="rect">
            <a:avLst/>
          </a:prstGeom>
          <a:noFill/>
          <a:ln>
            <a:noFill/>
          </a:ln>
        </p:spPr>
      </p:pic>
    </p:spTree>
    <p:extLst>
      <p:ext uri="{BB962C8B-B14F-4D97-AF65-F5344CB8AC3E}">
        <p14:creationId xmlns:p14="http://schemas.microsoft.com/office/powerpoint/2010/main" val="19507430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7906"/>
                                        </p:tgtEl>
                                        <p:attrNameLst>
                                          <p:attrName>style.visibility</p:attrName>
                                        </p:attrNameLst>
                                      </p:cBhvr>
                                      <p:to>
                                        <p:strVal val="visible"/>
                                      </p:to>
                                    </p:set>
                                    <p:animEffect transition="in" filter="dissolve">
                                      <p:cBhvr>
                                        <p:cTn id="12" dur="500"/>
                                        <p:tgtEl>
                                          <p:spTgt spid="3790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7907"/>
                                        </p:tgtEl>
                                        <p:attrNameLst>
                                          <p:attrName>style.visibility</p:attrName>
                                        </p:attrNameLst>
                                      </p:cBhvr>
                                      <p:to>
                                        <p:strVal val="visible"/>
                                      </p:to>
                                    </p:set>
                                    <p:animEffect transition="in" filter="dissolve">
                                      <p:cBhvr>
                                        <p:cTn id="17" dur="500"/>
                                        <p:tgtEl>
                                          <p:spTgt spid="379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06" grpId="0" animBg="1"/>
      <p:bldP spid="37907"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0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05400" y="0"/>
            <a:ext cx="4114800" cy="4495800"/>
          </a:xfrm>
          <a:solidFill>
            <a:srgbClr val="008000"/>
          </a:solidFill>
        </p:spPr>
        <p:txBody>
          <a:bodyPr/>
          <a:lstStyle/>
          <a:p>
            <a:pPr algn="ctr"/>
            <a:r>
              <a:rPr lang="en-US" dirty="0" smtClean="0">
                <a:solidFill>
                  <a:schemeClr val="bg1"/>
                </a:solidFill>
              </a:rPr>
              <a:t/>
            </a:r>
            <a:br>
              <a:rPr lang="en-US" dirty="0" smtClean="0">
                <a:solidFill>
                  <a:schemeClr val="bg1"/>
                </a:solidFill>
              </a:rPr>
            </a:br>
            <a:r>
              <a:rPr lang="en-US" dirty="0" smtClean="0">
                <a:solidFill>
                  <a:schemeClr val="bg1"/>
                </a:solidFill>
              </a:rPr>
              <a:t>Basics of </a:t>
            </a:r>
            <a:r>
              <a:rPr lang="en-US" dirty="0" err="1" smtClean="0">
                <a:solidFill>
                  <a:schemeClr val="bg1"/>
                </a:solidFill>
              </a:rPr>
              <a:t>swpbis</a:t>
            </a:r>
            <a:r>
              <a:rPr lang="en-US" dirty="0" smtClean="0">
                <a:solidFill>
                  <a:schemeClr val="bg1"/>
                </a:solidFill>
              </a:rPr>
              <a:t/>
            </a:r>
            <a:br>
              <a:rPr lang="en-US" dirty="0" smtClean="0">
                <a:solidFill>
                  <a:schemeClr val="bg1"/>
                </a:solidFill>
              </a:rPr>
            </a:br>
            <a:r>
              <a:rPr lang="en-US" dirty="0" smtClean="0">
                <a:solidFill>
                  <a:schemeClr val="bg1"/>
                </a:solidFill>
              </a:rPr>
              <a:t> for coaches </a:t>
            </a:r>
            <a:br>
              <a:rPr lang="en-US" dirty="0" smtClean="0">
                <a:solidFill>
                  <a:schemeClr val="bg1"/>
                </a:solidFill>
              </a:rPr>
            </a:br>
            <a:r>
              <a:rPr lang="en-US" dirty="0">
                <a:solidFill>
                  <a:schemeClr val="bg1"/>
                </a:solidFill>
              </a:rPr>
              <a:t/>
            </a:r>
            <a:br>
              <a:rPr lang="en-US" dirty="0">
                <a:solidFill>
                  <a:schemeClr val="bg1"/>
                </a:solidFill>
              </a:rPr>
            </a:br>
            <a:r>
              <a:rPr lang="en-US" dirty="0" smtClean="0">
                <a:solidFill>
                  <a:schemeClr val="bg1"/>
                </a:solidFill>
              </a:rPr>
              <a:t>(Chapter Ii)</a:t>
            </a:r>
            <a:br>
              <a:rPr lang="en-US" dirty="0" smtClean="0">
                <a:solidFill>
                  <a:schemeClr val="bg1"/>
                </a:solidFill>
              </a:rPr>
            </a:br>
            <a:endParaRPr lang="en-US" dirty="0">
              <a:solidFill>
                <a:schemeClr val="bg1"/>
              </a:solidFill>
            </a:endParaRPr>
          </a:p>
        </p:txBody>
      </p:sp>
      <p:pic>
        <p:nvPicPr>
          <p:cNvPr id="5" name="Picture 4"/>
          <p:cNvPicPr>
            <a:picLocks noChangeAspect="1"/>
          </p:cNvPicPr>
          <p:nvPr/>
        </p:nvPicPr>
        <p:blipFill>
          <a:blip r:embed="rId2"/>
          <a:stretch>
            <a:fillRect/>
          </a:stretch>
        </p:blipFill>
        <p:spPr>
          <a:xfrm rot="20472928">
            <a:off x="675444" y="630583"/>
            <a:ext cx="4298060" cy="5596131"/>
          </a:xfrm>
          <a:prstGeom prst="rect">
            <a:avLst/>
          </a:prstGeom>
          <a:solidFill>
            <a:schemeClr val="bg1"/>
          </a:solidFill>
        </p:spPr>
      </p:pic>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0" y="32657"/>
            <a:ext cx="1095375" cy="1066800"/>
          </a:xfrm>
          <a:prstGeom prst="rect">
            <a:avLst/>
          </a:prstGeom>
          <a:noFill/>
          <a:ln>
            <a:noFill/>
          </a:ln>
        </p:spPr>
      </p:pic>
    </p:spTree>
    <p:extLst>
      <p:ext uri="{BB962C8B-B14F-4D97-AF65-F5344CB8AC3E}">
        <p14:creationId xmlns:p14="http://schemas.microsoft.com/office/powerpoint/2010/main" val="21553219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00">
            <a:alpha val="20000"/>
          </a:srgbClr>
        </a:solidFill>
        <a:effectLst/>
      </p:bgPr>
    </p:bg>
    <p:spTree>
      <p:nvGrpSpPr>
        <p:cNvPr id="1" name=""/>
        <p:cNvGrpSpPr/>
        <p:nvPr/>
      </p:nvGrpSpPr>
      <p:grpSpPr>
        <a:xfrm>
          <a:off x="0" y="0"/>
          <a:ext cx="0" cy="0"/>
          <a:chOff x="0" y="0"/>
          <a:chExt cx="0" cy="0"/>
        </a:xfrm>
      </p:grpSpPr>
      <p:grpSp>
        <p:nvGrpSpPr>
          <p:cNvPr id="27" name="Group 5"/>
          <p:cNvGrpSpPr/>
          <p:nvPr/>
        </p:nvGrpSpPr>
        <p:grpSpPr>
          <a:xfrm>
            <a:off x="7772400" y="4648200"/>
            <a:ext cx="1588180" cy="1676401"/>
            <a:chOff x="-140380" y="5333999"/>
            <a:chExt cx="1588180" cy="1676401"/>
          </a:xfrm>
        </p:grpSpPr>
        <p:pic>
          <p:nvPicPr>
            <p:cNvPr id="28" name="Content Placeholder 3"/>
            <p:cNvPicPr>
              <a:picLocks noChangeAspect="1"/>
            </p:cNvPicPr>
            <p:nvPr/>
          </p:nvPicPr>
          <p:blipFill>
            <a:blip r:embed="rId3"/>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29" name="TextBox 6"/>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smtClean="0">
                  <a:solidFill>
                    <a:srgbClr val="000000"/>
                  </a:solidFill>
                  <a:latin typeface="+mj-lt"/>
                </a:rPr>
                <a:t>I.C</a:t>
              </a:r>
              <a:endParaRPr lang="en-US" sz="2000" b="1" dirty="0">
                <a:solidFill>
                  <a:srgbClr val="000000"/>
                </a:solidFill>
                <a:latin typeface="+mj-lt"/>
              </a:endParaRPr>
            </a:p>
          </p:txBody>
        </p:sp>
      </p:grpSp>
      <p:sp>
        <p:nvSpPr>
          <p:cNvPr id="32770" name="Rectangle 2"/>
          <p:cNvSpPr>
            <a:spLocks noChangeArrowheads="1"/>
          </p:cNvSpPr>
          <p:nvPr/>
        </p:nvSpPr>
        <p:spPr bwMode="auto">
          <a:xfrm>
            <a:off x="76200" y="76200"/>
            <a:ext cx="8991600" cy="609600"/>
          </a:xfrm>
          <a:prstGeom prst="rect">
            <a:avLst/>
          </a:prstGeom>
          <a:solidFill>
            <a:srgbClr val="008000"/>
          </a:solidFill>
          <a:ln w="9525">
            <a:solidFill>
              <a:srgbClr val="FFFFFF"/>
            </a:solidFill>
            <a:miter lim="800000"/>
            <a:headEnd/>
            <a:tailEnd/>
          </a:ln>
        </p:spPr>
        <p:txBody>
          <a:bodyPr anchor="ctr">
            <a:prstTxWarp prst="textNoShape">
              <a:avLst/>
            </a:prstTxWarp>
          </a:bodyPr>
          <a:lstStyle/>
          <a:p>
            <a:pPr algn="ctr"/>
            <a:r>
              <a:rPr lang="en-US" sz="3200" b="1">
                <a:solidFill>
                  <a:schemeClr val="bg1"/>
                </a:solidFill>
                <a:latin typeface="+mj-lt"/>
              </a:rPr>
              <a:t>Critical Features of PBIS</a:t>
            </a:r>
          </a:p>
        </p:txBody>
      </p:sp>
      <p:sp>
        <p:nvSpPr>
          <p:cNvPr id="15" name="TextBox 14"/>
          <p:cNvSpPr txBox="1"/>
          <p:nvPr/>
        </p:nvSpPr>
        <p:spPr>
          <a:xfrm>
            <a:off x="0" y="3962400"/>
            <a:ext cx="1219200" cy="2936187"/>
          </a:xfrm>
          <a:prstGeom prst="rect">
            <a:avLst/>
          </a:prstGeom>
          <a:noFill/>
        </p:spPr>
        <p:txBody>
          <a:bodyPr wrap="square">
            <a:spAutoFit/>
          </a:bodyPr>
          <a:lstStyle/>
          <a:p>
            <a:pPr>
              <a:defRPr/>
            </a:pPr>
            <a:r>
              <a:rPr lang="en-US" sz="1680" dirty="0">
                <a:solidFill>
                  <a:schemeClr val="bg2"/>
                </a:solidFill>
                <a:latin typeface="+mj-lt"/>
                <a:ea typeface="ヒラギノ角ゴ Pro W3" pitchFamily="-83" charset="-128"/>
                <a:cs typeface="ヒラギノ角ゴ Pro W3" pitchFamily="-83" charset="-128"/>
              </a:rPr>
              <a:t>(Vincent, Randal, </a:t>
            </a:r>
            <a:r>
              <a:rPr lang="en-US" sz="1680" dirty="0" err="1">
                <a:solidFill>
                  <a:schemeClr val="bg2"/>
                </a:solidFill>
                <a:latin typeface="+mj-lt"/>
                <a:ea typeface="ヒラギノ角ゴ Pro W3" pitchFamily="-83" charset="-128"/>
                <a:cs typeface="ヒラギノ角ゴ Pro W3" pitchFamily="-83" charset="-128"/>
              </a:rPr>
              <a:t>Cartledge</a:t>
            </a:r>
            <a:r>
              <a:rPr lang="en-US" sz="1680" dirty="0">
                <a:solidFill>
                  <a:schemeClr val="bg2"/>
                </a:solidFill>
                <a:latin typeface="+mj-lt"/>
                <a:ea typeface="ヒラギノ角ゴ Pro W3" pitchFamily="-83" charset="-128"/>
                <a:cs typeface="ヒラギノ角ゴ Pro W3" pitchFamily="-83" charset="-128"/>
              </a:rPr>
              <a:t>, Tobin, &amp; Swain-</a:t>
            </a:r>
            <a:r>
              <a:rPr lang="en-US" sz="1680" dirty="0" err="1">
                <a:solidFill>
                  <a:schemeClr val="bg2"/>
                </a:solidFill>
                <a:latin typeface="+mj-lt"/>
                <a:ea typeface="ヒラギノ角ゴ Pro W3" pitchFamily="-83" charset="-128"/>
                <a:cs typeface="ヒラギノ角ゴ Pro W3" pitchFamily="-83" charset="-128"/>
              </a:rPr>
              <a:t>Bradway</a:t>
            </a:r>
            <a:r>
              <a:rPr lang="en-US" sz="1680" dirty="0">
                <a:solidFill>
                  <a:schemeClr val="bg2"/>
                </a:solidFill>
                <a:latin typeface="+mj-lt"/>
                <a:ea typeface="ヒラギノ角ゴ Pro W3" pitchFamily="-83" charset="-128"/>
                <a:cs typeface="ヒラギノ角ゴ Pro W3" pitchFamily="-83" charset="-128"/>
              </a:rPr>
              <a:t>, 2011; </a:t>
            </a:r>
            <a:r>
              <a:rPr lang="en-US" sz="1680" dirty="0" err="1">
                <a:solidFill>
                  <a:schemeClr val="bg2"/>
                </a:solidFill>
                <a:latin typeface="+mj-lt"/>
                <a:ea typeface="ヒラギノ角ゴ Pro W3" pitchFamily="-83" charset="-128"/>
                <a:cs typeface="ヒラギノ角ゴ Pro W3" pitchFamily="-83" charset="-128"/>
              </a:rPr>
              <a:t>Sugai</a:t>
            </a:r>
            <a:r>
              <a:rPr lang="en-US" sz="1680" dirty="0">
                <a:solidFill>
                  <a:schemeClr val="bg2"/>
                </a:solidFill>
                <a:latin typeface="+mj-lt"/>
                <a:ea typeface="ヒラギノ角ゴ Pro W3" pitchFamily="-83" charset="-128"/>
                <a:cs typeface="ヒラギノ角ゴ Pro W3" pitchFamily="-83" charset="-128"/>
              </a:rPr>
              <a:t>, O’Keefe, &amp; Fallon 2012 </a:t>
            </a:r>
            <a:r>
              <a:rPr lang="en-US" sz="1680" dirty="0" err="1">
                <a:solidFill>
                  <a:schemeClr val="bg2"/>
                </a:solidFill>
                <a:latin typeface="+mj-lt"/>
                <a:ea typeface="ヒラギノ角ゴ Pro W3" pitchFamily="-83" charset="-128"/>
                <a:cs typeface="ヒラギノ角ゴ Pro W3" pitchFamily="-83" charset="-128"/>
              </a:rPr>
              <a:t>ab</a:t>
            </a:r>
            <a:r>
              <a:rPr lang="en-US" sz="1680" dirty="0">
                <a:solidFill>
                  <a:schemeClr val="bg2"/>
                </a:solidFill>
                <a:latin typeface="+mj-lt"/>
                <a:ea typeface="ヒラギノ角ゴ Pro W3" pitchFamily="-83" charset="-128"/>
                <a:cs typeface="ヒラギノ角ゴ Pro W3" pitchFamily="-83" charset="-128"/>
              </a:rPr>
              <a:t>)</a:t>
            </a:r>
          </a:p>
        </p:txBody>
      </p:sp>
      <p:sp>
        <p:nvSpPr>
          <p:cNvPr id="3" name="Rounded Rectangle 2"/>
          <p:cNvSpPr/>
          <p:nvPr/>
        </p:nvSpPr>
        <p:spPr>
          <a:xfrm>
            <a:off x="528637" y="815975"/>
            <a:ext cx="8229600" cy="5867400"/>
          </a:xfrm>
          <a:prstGeom prst="roundRect">
            <a:avLst/>
          </a:prstGeom>
          <a:solidFill>
            <a:srgbClr val="FFFF00">
              <a:alpha val="25000"/>
            </a:srgb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53251" name="Oval 3"/>
          <p:cNvSpPr>
            <a:spLocks noChangeArrowheads="1"/>
          </p:cNvSpPr>
          <p:nvPr/>
        </p:nvSpPr>
        <p:spPr bwMode="auto">
          <a:xfrm>
            <a:off x="2693987" y="1485900"/>
            <a:ext cx="4267200" cy="4511675"/>
          </a:xfrm>
          <a:prstGeom prst="ellipse">
            <a:avLst/>
          </a:prstGeom>
          <a:solidFill>
            <a:schemeClr val="bg1"/>
          </a:solidFill>
          <a:ln w="63500">
            <a:solidFill>
              <a:srgbClr val="333399"/>
            </a:solidFill>
            <a:round/>
            <a:headEnd/>
            <a:tailEnd/>
          </a:ln>
        </p:spPr>
        <p:txBody>
          <a:bodyPr wrap="none" anchor="ctr">
            <a:prstTxWarp prst="textNoShape">
              <a:avLst/>
            </a:prstTxWarp>
          </a:bodyPr>
          <a:lstStyle/>
          <a:p>
            <a:pPr algn="ctr"/>
            <a:endParaRPr lang="en-US" sz="1600" b="1">
              <a:latin typeface="+mj-lt"/>
            </a:endParaRPr>
          </a:p>
        </p:txBody>
      </p:sp>
      <p:sp>
        <p:nvSpPr>
          <p:cNvPr id="53252" name="Oval 4"/>
          <p:cNvSpPr>
            <a:spLocks noChangeArrowheads="1"/>
          </p:cNvSpPr>
          <p:nvPr/>
        </p:nvSpPr>
        <p:spPr bwMode="auto">
          <a:xfrm>
            <a:off x="3608387" y="3406775"/>
            <a:ext cx="2362200" cy="2209800"/>
          </a:xfrm>
          <a:prstGeom prst="ellipse">
            <a:avLst/>
          </a:prstGeom>
          <a:solidFill>
            <a:srgbClr val="3366FF">
              <a:alpha val="50195"/>
            </a:srgbClr>
          </a:solidFill>
          <a:ln w="63500">
            <a:solidFill>
              <a:srgbClr val="3366FF"/>
            </a:solidFill>
            <a:round/>
            <a:headEnd/>
            <a:tailEnd/>
          </a:ln>
        </p:spPr>
        <p:txBody>
          <a:bodyPr wrap="none" anchor="ctr">
            <a:prstTxWarp prst="textNoShape">
              <a:avLst/>
            </a:prstTxWarp>
          </a:bodyPr>
          <a:lstStyle/>
          <a:p>
            <a:pPr algn="ctr" eaLnBrk="0" hangingPunct="0"/>
            <a:endParaRPr lang="en-US" sz="2000" b="1">
              <a:latin typeface="+mj-lt"/>
              <a:ea typeface="Arial" pitchFamily="-1" charset="0"/>
              <a:cs typeface="Arial" pitchFamily="-1" charset="0"/>
            </a:endParaRPr>
          </a:p>
        </p:txBody>
      </p:sp>
      <p:sp>
        <p:nvSpPr>
          <p:cNvPr id="53253" name="Oval 5"/>
          <p:cNvSpPr>
            <a:spLocks noChangeArrowheads="1"/>
          </p:cNvSpPr>
          <p:nvPr/>
        </p:nvSpPr>
        <p:spPr bwMode="auto">
          <a:xfrm>
            <a:off x="4294187" y="2263775"/>
            <a:ext cx="2286000" cy="2209800"/>
          </a:xfrm>
          <a:prstGeom prst="ellipse">
            <a:avLst/>
          </a:prstGeom>
          <a:solidFill>
            <a:srgbClr val="B2ECC4">
              <a:alpha val="50195"/>
            </a:srgbClr>
          </a:solidFill>
          <a:ln w="63500">
            <a:solidFill>
              <a:srgbClr val="B2ECC4"/>
            </a:solidFill>
            <a:round/>
            <a:headEnd/>
            <a:tailEnd/>
          </a:ln>
        </p:spPr>
        <p:txBody>
          <a:bodyPr wrap="none" anchor="ctr">
            <a:prstTxWarp prst="textNoShape">
              <a:avLst/>
            </a:prstTxWarp>
          </a:bodyPr>
          <a:lstStyle/>
          <a:p>
            <a:pPr algn="ctr"/>
            <a:endParaRPr lang="en-US" sz="1600" b="1">
              <a:latin typeface="+mj-lt"/>
            </a:endParaRPr>
          </a:p>
        </p:txBody>
      </p:sp>
      <p:sp>
        <p:nvSpPr>
          <p:cNvPr id="53254" name="Oval 6"/>
          <p:cNvSpPr>
            <a:spLocks noChangeArrowheads="1"/>
          </p:cNvSpPr>
          <p:nvPr/>
        </p:nvSpPr>
        <p:spPr bwMode="auto">
          <a:xfrm>
            <a:off x="2998787" y="2263775"/>
            <a:ext cx="2209800" cy="2209800"/>
          </a:xfrm>
          <a:prstGeom prst="ellipse">
            <a:avLst/>
          </a:prstGeom>
          <a:solidFill>
            <a:srgbClr val="FF99CC">
              <a:alpha val="50195"/>
            </a:srgbClr>
          </a:solidFill>
          <a:ln w="63500">
            <a:solidFill>
              <a:srgbClr val="FF99CC"/>
            </a:solidFill>
            <a:round/>
            <a:headEnd/>
            <a:tailEnd/>
          </a:ln>
        </p:spPr>
        <p:txBody>
          <a:bodyPr wrap="none" anchor="ctr">
            <a:prstTxWarp prst="textNoShape">
              <a:avLst/>
            </a:prstTxWarp>
          </a:bodyPr>
          <a:lstStyle/>
          <a:p>
            <a:pPr algn="ctr"/>
            <a:endParaRPr lang="en-US" sz="1600" b="1">
              <a:latin typeface="+mj-lt"/>
            </a:endParaRPr>
          </a:p>
        </p:txBody>
      </p:sp>
      <p:sp>
        <p:nvSpPr>
          <p:cNvPr id="53255" name="Text Box 7"/>
          <p:cNvSpPr txBox="1">
            <a:spLocks noChangeArrowheads="1"/>
          </p:cNvSpPr>
          <p:nvPr/>
        </p:nvSpPr>
        <p:spPr bwMode="auto">
          <a:xfrm rot="18341135">
            <a:off x="3148918" y="3036064"/>
            <a:ext cx="1223737" cy="400110"/>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dirty="0">
                <a:latin typeface="+mj-lt"/>
                <a:ea typeface="Arial" pitchFamily="-1" charset="0"/>
                <a:cs typeface="Arial" pitchFamily="-1" charset="0"/>
              </a:rPr>
              <a:t>SYSTEMS</a:t>
            </a:r>
          </a:p>
        </p:txBody>
      </p:sp>
      <p:sp>
        <p:nvSpPr>
          <p:cNvPr id="53256" name="Text Box 8"/>
          <p:cNvSpPr txBox="1">
            <a:spLocks noChangeArrowheads="1"/>
          </p:cNvSpPr>
          <p:nvPr/>
        </p:nvSpPr>
        <p:spPr bwMode="auto">
          <a:xfrm>
            <a:off x="4093285" y="4708525"/>
            <a:ext cx="1425741" cy="400110"/>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dirty="0">
                <a:latin typeface="+mj-lt"/>
                <a:ea typeface="Arial" pitchFamily="-1" charset="0"/>
                <a:cs typeface="Arial" pitchFamily="-1" charset="0"/>
              </a:rPr>
              <a:t>PRACTICES</a:t>
            </a:r>
          </a:p>
        </p:txBody>
      </p:sp>
      <p:sp>
        <p:nvSpPr>
          <p:cNvPr id="53257" name="Text Box 9"/>
          <p:cNvSpPr txBox="1">
            <a:spLocks noChangeArrowheads="1"/>
          </p:cNvSpPr>
          <p:nvPr/>
        </p:nvSpPr>
        <p:spPr bwMode="auto">
          <a:xfrm rot="2905354">
            <a:off x="5361113" y="2965420"/>
            <a:ext cx="761747" cy="400110"/>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dirty="0">
                <a:latin typeface="+mj-lt"/>
                <a:ea typeface="Arial" pitchFamily="-1" charset="0"/>
                <a:cs typeface="Arial" pitchFamily="-1" charset="0"/>
              </a:rPr>
              <a:t>DATA</a:t>
            </a:r>
          </a:p>
        </p:txBody>
      </p:sp>
      <p:sp>
        <p:nvSpPr>
          <p:cNvPr id="53258" name="Text Box 10"/>
          <p:cNvSpPr txBox="1">
            <a:spLocks noChangeArrowheads="1"/>
          </p:cNvSpPr>
          <p:nvPr/>
        </p:nvSpPr>
        <p:spPr bwMode="auto">
          <a:xfrm>
            <a:off x="564865" y="1958975"/>
            <a:ext cx="1913507" cy="1323439"/>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a:latin typeface="+mj-lt"/>
                <a:ea typeface="Arial" pitchFamily="-1" charset="0"/>
                <a:cs typeface="Arial" pitchFamily="-1" charset="0"/>
              </a:rPr>
              <a:t>Supporting </a:t>
            </a:r>
          </a:p>
          <a:p>
            <a:pPr algn="ctr" eaLnBrk="0" hangingPunct="0"/>
            <a:r>
              <a:rPr lang="en-US" sz="2000" b="1" i="1">
                <a:latin typeface="+mj-lt"/>
                <a:ea typeface="Arial" pitchFamily="-1" charset="0"/>
                <a:cs typeface="Arial" pitchFamily="-1" charset="0"/>
              </a:rPr>
              <a:t>Culturally </a:t>
            </a:r>
          </a:p>
          <a:p>
            <a:pPr algn="ctr" eaLnBrk="0" hangingPunct="0"/>
            <a:r>
              <a:rPr lang="en-US" sz="2000" b="1" i="1">
                <a:latin typeface="+mj-lt"/>
                <a:ea typeface="Arial" pitchFamily="-1" charset="0"/>
                <a:cs typeface="Arial" pitchFamily="-1" charset="0"/>
              </a:rPr>
              <a:t>Knowledgeable </a:t>
            </a:r>
          </a:p>
          <a:p>
            <a:pPr algn="ctr" eaLnBrk="0" hangingPunct="0"/>
            <a:r>
              <a:rPr lang="en-US" sz="2000" b="1">
                <a:latin typeface="+mj-lt"/>
                <a:ea typeface="Arial" pitchFamily="-1" charset="0"/>
                <a:cs typeface="Arial" pitchFamily="-1" charset="0"/>
              </a:rPr>
              <a:t>Staff Behavior</a:t>
            </a:r>
          </a:p>
        </p:txBody>
      </p:sp>
      <p:sp>
        <p:nvSpPr>
          <p:cNvPr id="53259" name="Text Box 11"/>
          <p:cNvSpPr txBox="1">
            <a:spLocks noChangeArrowheads="1"/>
          </p:cNvSpPr>
          <p:nvPr/>
        </p:nvSpPr>
        <p:spPr bwMode="auto">
          <a:xfrm>
            <a:off x="3120339" y="5997575"/>
            <a:ext cx="3555783" cy="707886"/>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a:latin typeface="+mj-lt"/>
                <a:ea typeface="Arial" pitchFamily="-1" charset="0"/>
                <a:cs typeface="Arial" pitchFamily="-1" charset="0"/>
              </a:rPr>
              <a:t>Supporting </a:t>
            </a:r>
            <a:r>
              <a:rPr lang="en-US" sz="2000" b="1" i="1">
                <a:latin typeface="+mj-lt"/>
                <a:ea typeface="Arial" pitchFamily="-1" charset="0"/>
                <a:cs typeface="Arial" pitchFamily="-1" charset="0"/>
              </a:rPr>
              <a:t>Culturally Relevant</a:t>
            </a:r>
          </a:p>
          <a:p>
            <a:pPr algn="ctr" eaLnBrk="0" hangingPunct="0"/>
            <a:r>
              <a:rPr lang="en-US" sz="2000" b="1">
                <a:latin typeface="+mj-lt"/>
                <a:ea typeface="Arial" pitchFamily="-1" charset="0"/>
                <a:cs typeface="Arial" pitchFamily="-1" charset="0"/>
              </a:rPr>
              <a:t>Evidence-based Interventions</a:t>
            </a:r>
          </a:p>
        </p:txBody>
      </p:sp>
      <p:sp>
        <p:nvSpPr>
          <p:cNvPr id="53260" name="Text Box 12"/>
          <p:cNvSpPr txBox="1">
            <a:spLocks noChangeArrowheads="1"/>
          </p:cNvSpPr>
          <p:nvPr/>
        </p:nvSpPr>
        <p:spPr bwMode="auto">
          <a:xfrm>
            <a:off x="4056209" y="1714500"/>
            <a:ext cx="1426868" cy="400110"/>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dirty="0">
                <a:latin typeface="+mj-lt"/>
                <a:ea typeface="Arial" pitchFamily="-1" charset="0"/>
                <a:cs typeface="Arial" pitchFamily="-1" charset="0"/>
              </a:rPr>
              <a:t>OUTCOMES</a:t>
            </a:r>
          </a:p>
        </p:txBody>
      </p:sp>
      <p:sp>
        <p:nvSpPr>
          <p:cNvPr id="53261" name="Text Box 13"/>
          <p:cNvSpPr txBox="1">
            <a:spLocks noChangeArrowheads="1"/>
          </p:cNvSpPr>
          <p:nvPr/>
        </p:nvSpPr>
        <p:spPr bwMode="auto">
          <a:xfrm>
            <a:off x="757237" y="793750"/>
            <a:ext cx="8034338" cy="708025"/>
          </a:xfrm>
          <a:prstGeom prst="rect">
            <a:avLst/>
          </a:prstGeom>
          <a:noFill/>
          <a:ln w="9525">
            <a:noFill/>
            <a:miter lim="800000"/>
            <a:headEnd/>
            <a:tailEnd/>
          </a:ln>
        </p:spPr>
        <p:txBody>
          <a:bodyPr>
            <a:prstTxWarp prst="textNoShape">
              <a:avLst/>
            </a:prstTxWarp>
            <a:spAutoFit/>
          </a:bodyPr>
          <a:lstStyle/>
          <a:p>
            <a:pPr algn="ctr" eaLnBrk="0" hangingPunct="0"/>
            <a:r>
              <a:rPr lang="en-US" sz="2000" b="1" dirty="0">
                <a:latin typeface="+mj-lt"/>
                <a:ea typeface="Arial" pitchFamily="-1" charset="0"/>
                <a:cs typeface="Arial" pitchFamily="-1" charset="0"/>
              </a:rPr>
              <a:t>Supporting </a:t>
            </a:r>
            <a:r>
              <a:rPr lang="en-US" sz="2000" b="1" i="1" dirty="0">
                <a:latin typeface="+mj-lt"/>
                <a:ea typeface="Arial" pitchFamily="-1" charset="0"/>
                <a:cs typeface="Arial" pitchFamily="-1" charset="0"/>
              </a:rPr>
              <a:t>Culturally Equitable </a:t>
            </a:r>
          </a:p>
          <a:p>
            <a:pPr algn="ctr" eaLnBrk="0" hangingPunct="0"/>
            <a:r>
              <a:rPr lang="en-US" sz="2000" b="1" dirty="0">
                <a:latin typeface="+mj-lt"/>
                <a:ea typeface="Arial" pitchFamily="-1" charset="0"/>
                <a:cs typeface="Arial" pitchFamily="-1" charset="0"/>
              </a:rPr>
              <a:t>Social Competence &amp; Academic Achievement</a:t>
            </a:r>
          </a:p>
        </p:txBody>
      </p:sp>
      <p:sp>
        <p:nvSpPr>
          <p:cNvPr id="53262" name="Text Box 14"/>
          <p:cNvSpPr txBox="1">
            <a:spLocks noChangeArrowheads="1"/>
          </p:cNvSpPr>
          <p:nvPr/>
        </p:nvSpPr>
        <p:spPr bwMode="auto">
          <a:xfrm>
            <a:off x="6816458" y="1958975"/>
            <a:ext cx="1872196" cy="1323439"/>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a:latin typeface="+mj-lt"/>
                <a:ea typeface="Arial" pitchFamily="-1" charset="0"/>
                <a:cs typeface="Arial" pitchFamily="-1" charset="0"/>
              </a:rPr>
              <a:t>Supporting</a:t>
            </a:r>
          </a:p>
          <a:p>
            <a:pPr algn="ctr" eaLnBrk="0" hangingPunct="0"/>
            <a:r>
              <a:rPr lang="en-US" sz="2000" b="1" i="1">
                <a:latin typeface="+mj-lt"/>
                <a:ea typeface="Arial" pitchFamily="-1" charset="0"/>
                <a:cs typeface="Arial" pitchFamily="-1" charset="0"/>
              </a:rPr>
              <a:t>Culturally Valid </a:t>
            </a:r>
          </a:p>
          <a:p>
            <a:pPr algn="ctr" eaLnBrk="0" hangingPunct="0"/>
            <a:r>
              <a:rPr lang="en-US" sz="2000" b="1">
                <a:latin typeface="+mj-lt"/>
                <a:ea typeface="Arial" pitchFamily="-1" charset="0"/>
                <a:cs typeface="Arial" pitchFamily="-1" charset="0"/>
              </a:rPr>
              <a:t>Decision</a:t>
            </a:r>
          </a:p>
          <a:p>
            <a:pPr algn="ctr" eaLnBrk="0" hangingPunct="0"/>
            <a:r>
              <a:rPr lang="en-US" sz="2000" b="1">
                <a:latin typeface="+mj-lt"/>
                <a:ea typeface="Arial" pitchFamily="-1" charset="0"/>
                <a:cs typeface="Arial" pitchFamily="-1" charset="0"/>
              </a:rPr>
              <a:t>Making</a:t>
            </a:r>
          </a:p>
        </p:txBody>
      </p:sp>
      <p:cxnSp>
        <p:nvCxnSpPr>
          <p:cNvPr id="5" name="Straight Connector 4"/>
          <p:cNvCxnSpPr/>
          <p:nvPr/>
        </p:nvCxnSpPr>
        <p:spPr>
          <a:xfrm>
            <a:off x="4338637" y="1196975"/>
            <a:ext cx="228600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6853237" y="2644775"/>
            <a:ext cx="182880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414837" y="6378575"/>
            <a:ext cx="228600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604837" y="2644775"/>
            <a:ext cx="182880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604837" y="2949575"/>
            <a:ext cx="182880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pic>
        <p:nvPicPr>
          <p:cNvPr id="30" name="Picture 29"/>
          <p:cNvPicPr/>
          <p:nvPr/>
        </p:nvPicPr>
        <p:blipFill>
          <a:blip r:embed="rId4">
            <a:extLst>
              <a:ext uri="{28A0092B-C50C-407E-A947-70E740481C1C}">
                <a14:useLocalDpi xmlns:a14="http://schemas.microsoft.com/office/drawing/2010/main" val="0"/>
              </a:ext>
            </a:extLst>
          </a:blip>
          <a:srcRect/>
          <a:stretch>
            <a:fillRect/>
          </a:stretch>
        </p:blipFill>
        <p:spPr bwMode="auto">
          <a:xfrm>
            <a:off x="8001506" y="228600"/>
            <a:ext cx="1142494" cy="1143000"/>
          </a:xfrm>
          <a:prstGeom prst="rect">
            <a:avLst/>
          </a:prstGeom>
          <a:noFill/>
          <a:ln>
            <a:noFill/>
          </a:ln>
        </p:spPr>
      </p:pic>
      <p:pic>
        <p:nvPicPr>
          <p:cNvPr id="31" name="Picture 30"/>
          <p:cNvPicPr/>
          <p:nvPr/>
        </p:nvPicPr>
        <p:blipFill>
          <a:blip r:embed="rId5">
            <a:extLst>
              <a:ext uri="{28A0092B-C50C-407E-A947-70E740481C1C}">
                <a14:useLocalDpi xmlns:a14="http://schemas.microsoft.com/office/drawing/2010/main" val="0"/>
              </a:ext>
            </a:extLst>
          </a:blip>
          <a:srcRect/>
          <a:stretch>
            <a:fillRect/>
          </a:stretch>
        </p:blipFill>
        <p:spPr bwMode="auto">
          <a:xfrm>
            <a:off x="0" y="304800"/>
            <a:ext cx="1095375" cy="1066800"/>
          </a:xfrm>
          <a:prstGeom prst="rect">
            <a:avLst/>
          </a:prstGeom>
          <a:noFill/>
          <a:ln>
            <a:noFill/>
          </a:ln>
        </p:spPr>
      </p:pic>
    </p:spTree>
    <p:extLst>
      <p:ext uri="{BB962C8B-B14F-4D97-AF65-F5344CB8AC3E}">
        <p14:creationId xmlns:p14="http://schemas.microsoft.com/office/powerpoint/2010/main" val="26879208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261"/>
                                        </p:tgtEl>
                                        <p:attrNameLst>
                                          <p:attrName>style.visibility</p:attrName>
                                        </p:attrNameLst>
                                      </p:cBhvr>
                                      <p:to>
                                        <p:strVal val="visible"/>
                                      </p:to>
                                    </p:set>
                                    <p:animEffect transition="in" filter="fade">
                                      <p:cBhvr>
                                        <p:cTn id="7" dur="500"/>
                                        <p:tgtEl>
                                          <p:spTgt spid="5326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3260"/>
                                        </p:tgtEl>
                                        <p:attrNameLst>
                                          <p:attrName>style.visibility</p:attrName>
                                        </p:attrNameLst>
                                      </p:cBhvr>
                                      <p:to>
                                        <p:strVal val="visible"/>
                                      </p:to>
                                    </p:set>
                                    <p:animEffect transition="in" filter="fade">
                                      <p:cBhvr>
                                        <p:cTn id="10" dur="500"/>
                                        <p:tgtEl>
                                          <p:spTgt spid="532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3251"/>
                                        </p:tgtEl>
                                        <p:attrNameLst>
                                          <p:attrName>style.visibility</p:attrName>
                                        </p:attrNameLst>
                                      </p:cBhvr>
                                      <p:to>
                                        <p:strVal val="visible"/>
                                      </p:to>
                                    </p:set>
                                    <p:animEffect transition="in" filter="fade">
                                      <p:cBhvr>
                                        <p:cTn id="13" dur="500"/>
                                        <p:tgtEl>
                                          <p:spTgt spid="5325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3257"/>
                                        </p:tgtEl>
                                        <p:attrNameLst>
                                          <p:attrName>style.visibility</p:attrName>
                                        </p:attrNameLst>
                                      </p:cBhvr>
                                      <p:to>
                                        <p:strVal val="visible"/>
                                      </p:to>
                                    </p:set>
                                    <p:animEffect transition="in" filter="fade">
                                      <p:cBhvr>
                                        <p:cTn id="18" dur="500"/>
                                        <p:tgtEl>
                                          <p:spTgt spid="5325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3253"/>
                                        </p:tgtEl>
                                        <p:attrNameLst>
                                          <p:attrName>style.visibility</p:attrName>
                                        </p:attrNameLst>
                                      </p:cBhvr>
                                      <p:to>
                                        <p:strVal val="visible"/>
                                      </p:to>
                                    </p:set>
                                    <p:animEffect transition="in" filter="fade">
                                      <p:cBhvr>
                                        <p:cTn id="21" dur="500"/>
                                        <p:tgtEl>
                                          <p:spTgt spid="5325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3262"/>
                                        </p:tgtEl>
                                        <p:attrNameLst>
                                          <p:attrName>style.visibility</p:attrName>
                                        </p:attrNameLst>
                                      </p:cBhvr>
                                      <p:to>
                                        <p:strVal val="visible"/>
                                      </p:to>
                                    </p:set>
                                    <p:animEffect transition="in" filter="fade">
                                      <p:cBhvr>
                                        <p:cTn id="24" dur="500"/>
                                        <p:tgtEl>
                                          <p:spTgt spid="5326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3256"/>
                                        </p:tgtEl>
                                        <p:attrNameLst>
                                          <p:attrName>style.visibility</p:attrName>
                                        </p:attrNameLst>
                                      </p:cBhvr>
                                      <p:to>
                                        <p:strVal val="visible"/>
                                      </p:to>
                                    </p:set>
                                    <p:animEffect transition="in" filter="fade">
                                      <p:cBhvr>
                                        <p:cTn id="29" dur="500"/>
                                        <p:tgtEl>
                                          <p:spTgt spid="5325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3252"/>
                                        </p:tgtEl>
                                        <p:attrNameLst>
                                          <p:attrName>style.visibility</p:attrName>
                                        </p:attrNameLst>
                                      </p:cBhvr>
                                      <p:to>
                                        <p:strVal val="visible"/>
                                      </p:to>
                                    </p:set>
                                    <p:animEffect transition="in" filter="fade">
                                      <p:cBhvr>
                                        <p:cTn id="32" dur="500"/>
                                        <p:tgtEl>
                                          <p:spTgt spid="5325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3259"/>
                                        </p:tgtEl>
                                        <p:attrNameLst>
                                          <p:attrName>style.visibility</p:attrName>
                                        </p:attrNameLst>
                                      </p:cBhvr>
                                      <p:to>
                                        <p:strVal val="visible"/>
                                      </p:to>
                                    </p:set>
                                    <p:animEffect transition="in" filter="fade">
                                      <p:cBhvr>
                                        <p:cTn id="35" dur="500"/>
                                        <p:tgtEl>
                                          <p:spTgt spid="5325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3255"/>
                                        </p:tgtEl>
                                        <p:attrNameLst>
                                          <p:attrName>style.visibility</p:attrName>
                                        </p:attrNameLst>
                                      </p:cBhvr>
                                      <p:to>
                                        <p:strVal val="visible"/>
                                      </p:to>
                                    </p:set>
                                    <p:animEffect transition="in" filter="fade">
                                      <p:cBhvr>
                                        <p:cTn id="40" dur="500"/>
                                        <p:tgtEl>
                                          <p:spTgt spid="5325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3254"/>
                                        </p:tgtEl>
                                        <p:attrNameLst>
                                          <p:attrName>style.visibility</p:attrName>
                                        </p:attrNameLst>
                                      </p:cBhvr>
                                      <p:to>
                                        <p:strVal val="visible"/>
                                      </p:to>
                                    </p:set>
                                    <p:animEffect transition="in" filter="fade">
                                      <p:cBhvr>
                                        <p:cTn id="43" dur="500"/>
                                        <p:tgtEl>
                                          <p:spTgt spid="5325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3258"/>
                                        </p:tgtEl>
                                        <p:attrNameLst>
                                          <p:attrName>style.visibility</p:attrName>
                                        </p:attrNameLst>
                                      </p:cBhvr>
                                      <p:to>
                                        <p:strVal val="visible"/>
                                      </p:to>
                                    </p:set>
                                    <p:animEffect transition="in" filter="fade">
                                      <p:cBhvr>
                                        <p:cTn id="46" dur="500"/>
                                        <p:tgtEl>
                                          <p:spTgt spid="53258"/>
                                        </p:tgtEl>
                                      </p:cBhvr>
                                    </p:animEffect>
                                  </p:childTnLst>
                                </p:cTn>
                              </p:par>
                            </p:childTnLst>
                          </p:cTn>
                        </p:par>
                        <p:par>
                          <p:cTn id="47" fill="hold">
                            <p:stCondLst>
                              <p:cond delay="500"/>
                            </p:stCondLst>
                            <p:childTnLst>
                              <p:par>
                                <p:cTn id="48" presetID="35" presetClass="emph" presetSubtype="0" repeatCount="5000" fill="remove" grpId="1" nodeType="afterEffect">
                                  <p:stCondLst>
                                    <p:cond delay="0"/>
                                  </p:stCondLst>
                                  <p:childTnLst>
                                    <p:anim calcmode="discrete" valueType="str">
                                      <p:cBhvr>
                                        <p:cTn id="49" dur="1000" fill="hold"/>
                                        <p:tgtEl>
                                          <p:spTgt spid="53254"/>
                                        </p:tgtEl>
                                        <p:attrNameLst>
                                          <p:attrName>style.visibility</p:attrName>
                                        </p:attrNameLst>
                                      </p:cBhvr>
                                      <p:tavLst>
                                        <p:tav tm="0">
                                          <p:val>
                                            <p:strVal val="hidden"/>
                                          </p:val>
                                        </p:tav>
                                        <p:tav tm="50000">
                                          <p:val>
                                            <p:strVal val="visible"/>
                                          </p:val>
                                        </p:tav>
                                      </p:tavLst>
                                    </p:anim>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500"/>
                                        <p:tgtEl>
                                          <p:spTgt spid="15"/>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500"/>
                                        <p:tgtEl>
                                          <p:spTgt spid="3"/>
                                        </p:tgtEl>
                                      </p:cBhvr>
                                    </p:animEffect>
                                  </p:childTnLst>
                                </p:cTn>
                              </p:par>
                              <p:par>
                                <p:cTn id="58" presetID="10" presetClass="entr" presetSubtype="0" fill="hold" nodeType="with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500"/>
                                        <p:tgtEl>
                                          <p:spTgt spid="25"/>
                                        </p:tgtEl>
                                      </p:cBhvr>
                                    </p:animEffect>
                                  </p:childTnLst>
                                </p:cTn>
                              </p:par>
                              <p:par>
                                <p:cTn id="61" presetID="10" presetClass="entr" presetSubtype="0" fill="hold"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500"/>
                                        <p:tgtEl>
                                          <p:spTgt spid="26"/>
                                        </p:tgtEl>
                                      </p:cBhvr>
                                    </p:animEffect>
                                  </p:childTnLst>
                                </p:cTn>
                              </p:par>
                              <p:par>
                                <p:cTn id="64" presetID="10" presetClass="entr" presetSubtype="0" fill="hold" nodeType="withEffect">
                                  <p:stCondLst>
                                    <p:cond delay="0"/>
                                  </p:stCondLst>
                                  <p:childTnLst>
                                    <p:set>
                                      <p:cBhvr>
                                        <p:cTn id="65" dur="1" fill="hold">
                                          <p:stCondLst>
                                            <p:cond delay="0"/>
                                          </p:stCondLst>
                                        </p:cTn>
                                        <p:tgtEl>
                                          <p:spTgt spid="5"/>
                                        </p:tgtEl>
                                        <p:attrNameLst>
                                          <p:attrName>style.visibility</p:attrName>
                                        </p:attrNameLst>
                                      </p:cBhvr>
                                      <p:to>
                                        <p:strVal val="visible"/>
                                      </p:to>
                                    </p:set>
                                    <p:animEffect transition="in" filter="fade">
                                      <p:cBhvr>
                                        <p:cTn id="66" dur="500"/>
                                        <p:tgtEl>
                                          <p:spTgt spid="5"/>
                                        </p:tgtEl>
                                      </p:cBhvr>
                                    </p:animEffect>
                                  </p:childTnLst>
                                </p:cTn>
                              </p:par>
                              <p:par>
                                <p:cTn id="67" presetID="10" presetClass="entr" presetSubtype="0" fill="hold"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500"/>
                                        <p:tgtEl>
                                          <p:spTgt spid="22"/>
                                        </p:tgtEl>
                                      </p:cBhvr>
                                    </p:animEffect>
                                  </p:childTnLst>
                                </p:cTn>
                              </p:par>
                              <p:par>
                                <p:cTn id="70" presetID="10" presetClass="entr" presetSubtype="0" fill="hold" nodeType="with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animBg="1"/>
      <p:bldP spid="53251" grpId="0" animBg="1"/>
      <p:bldP spid="53252" grpId="0" animBg="1"/>
      <p:bldP spid="53253" grpId="0" animBg="1"/>
      <p:bldP spid="53254" grpId="0" animBg="1"/>
      <p:bldP spid="53254" grpId="1" animBg="1"/>
      <p:bldP spid="53255" grpId="0"/>
      <p:bldP spid="53256" grpId="0"/>
      <p:bldP spid="53257" grpId="0"/>
      <p:bldP spid="53258" grpId="0"/>
      <p:bldP spid="53259" grpId="0"/>
      <p:bldP spid="53260" grpId="0"/>
      <p:bldP spid="53261" grpId="0"/>
      <p:bldP spid="5326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00">
            <a:alpha val="1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05400" y="0"/>
            <a:ext cx="4114800" cy="4495800"/>
          </a:xfrm>
          <a:solidFill>
            <a:srgbClr val="008000"/>
          </a:solidFill>
        </p:spPr>
        <p:txBody>
          <a:bodyPr/>
          <a:lstStyle/>
          <a:p>
            <a:pPr algn="ctr"/>
            <a:r>
              <a:rPr lang="en-US" dirty="0" smtClean="0">
                <a:solidFill>
                  <a:schemeClr val="bg1"/>
                </a:solidFill>
              </a:rPr>
              <a:t/>
            </a:r>
            <a:br>
              <a:rPr lang="en-US" dirty="0" smtClean="0">
                <a:solidFill>
                  <a:schemeClr val="bg1"/>
                </a:solidFill>
              </a:rPr>
            </a:br>
            <a:r>
              <a:rPr lang="en-US" dirty="0" smtClean="0">
                <a:solidFill>
                  <a:schemeClr val="bg1"/>
                </a:solidFill>
              </a:rPr>
              <a:t>coaching team meetings</a:t>
            </a:r>
            <a:br>
              <a:rPr lang="en-US" dirty="0" smtClean="0">
                <a:solidFill>
                  <a:schemeClr val="bg1"/>
                </a:solidFill>
              </a:rPr>
            </a:br>
            <a:r>
              <a:rPr lang="en-US" dirty="0">
                <a:solidFill>
                  <a:schemeClr val="bg1"/>
                </a:solidFill>
              </a:rPr>
              <a:t/>
            </a:r>
            <a:br>
              <a:rPr lang="en-US" dirty="0">
                <a:solidFill>
                  <a:schemeClr val="bg1"/>
                </a:solidFill>
              </a:rPr>
            </a:br>
            <a:r>
              <a:rPr lang="en-US" dirty="0">
                <a:solidFill>
                  <a:schemeClr val="bg1"/>
                </a:solidFill>
              </a:rPr>
              <a:t/>
            </a:r>
            <a:br>
              <a:rPr lang="en-US" dirty="0">
                <a:solidFill>
                  <a:schemeClr val="bg1"/>
                </a:solidFill>
              </a:rPr>
            </a:br>
            <a:r>
              <a:rPr lang="en-US" dirty="0" smtClean="0">
                <a:solidFill>
                  <a:schemeClr val="bg1"/>
                </a:solidFill>
              </a:rPr>
              <a:t>(Chapter </a:t>
            </a:r>
            <a:r>
              <a:rPr lang="en-US" dirty="0" err="1" smtClean="0">
                <a:solidFill>
                  <a:schemeClr val="bg1"/>
                </a:solidFill>
              </a:rPr>
              <a:t>iII</a:t>
            </a:r>
            <a:r>
              <a:rPr lang="en-US" dirty="0" smtClean="0">
                <a:solidFill>
                  <a:schemeClr val="bg1"/>
                </a:solidFill>
              </a:rPr>
              <a:t>)</a:t>
            </a:r>
            <a:br>
              <a:rPr lang="en-US" dirty="0" smtClean="0">
                <a:solidFill>
                  <a:schemeClr val="bg1"/>
                </a:solidFill>
              </a:rPr>
            </a:br>
            <a:endParaRPr lang="en-US" dirty="0">
              <a:solidFill>
                <a:schemeClr val="bg1"/>
              </a:solidFill>
            </a:endParaRPr>
          </a:p>
        </p:txBody>
      </p:sp>
      <p:pic>
        <p:nvPicPr>
          <p:cNvPr id="5" name="Picture 4"/>
          <p:cNvPicPr>
            <a:picLocks noChangeAspect="1"/>
          </p:cNvPicPr>
          <p:nvPr/>
        </p:nvPicPr>
        <p:blipFill>
          <a:blip r:embed="rId2"/>
          <a:stretch>
            <a:fillRect/>
          </a:stretch>
        </p:blipFill>
        <p:spPr>
          <a:xfrm rot="20472928">
            <a:off x="675444" y="630583"/>
            <a:ext cx="4298060" cy="5596131"/>
          </a:xfrm>
          <a:prstGeom prst="rect">
            <a:avLst/>
          </a:prstGeom>
          <a:solidFill>
            <a:schemeClr val="bg1"/>
          </a:solidFill>
        </p:spPr>
      </p:pic>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0" y="32657"/>
            <a:ext cx="1095375" cy="1066800"/>
          </a:xfrm>
          <a:prstGeom prst="rect">
            <a:avLst/>
          </a:prstGeom>
          <a:noFill/>
          <a:ln>
            <a:noFill/>
          </a:ln>
        </p:spPr>
      </p:pic>
    </p:spTree>
    <p:extLst>
      <p:ext uri="{BB962C8B-B14F-4D97-AF65-F5344CB8AC3E}">
        <p14:creationId xmlns:p14="http://schemas.microsoft.com/office/powerpoint/2010/main" val="6000391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00">
            <a:alpha val="1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763000" cy="1066800"/>
          </a:xfrm>
          <a:solidFill>
            <a:srgbClr val="008000"/>
          </a:solidFill>
        </p:spPr>
        <p:txBody>
          <a:bodyPr/>
          <a:lstStyle/>
          <a:p>
            <a:r>
              <a:rPr lang="en-US" sz="3600" dirty="0" smtClean="0">
                <a:solidFill>
                  <a:schemeClr val="bg1"/>
                </a:solidFill>
              </a:rPr>
              <a:t>Facilitating Effective Team Meetings</a:t>
            </a:r>
            <a:br>
              <a:rPr lang="en-US" sz="3600" dirty="0" smtClean="0">
                <a:solidFill>
                  <a:schemeClr val="bg1"/>
                </a:solidFill>
              </a:rPr>
            </a:br>
            <a:r>
              <a:rPr lang="en-US" sz="2800" dirty="0" smtClean="0">
                <a:solidFill>
                  <a:schemeClr val="bg1"/>
                </a:solidFill>
              </a:rPr>
              <a:t>(see details in Coaches’ Workbook)</a:t>
            </a:r>
            <a:endParaRPr lang="en-US" sz="1800" dirty="0">
              <a:solidFill>
                <a:schemeClr val="bg1"/>
              </a:solidFill>
            </a:endParaRPr>
          </a:p>
        </p:txBody>
      </p:sp>
      <p:sp>
        <p:nvSpPr>
          <p:cNvPr id="3" name="Content Placeholder 2"/>
          <p:cNvSpPr>
            <a:spLocks noGrp="1"/>
          </p:cNvSpPr>
          <p:nvPr>
            <p:ph idx="1"/>
          </p:nvPr>
        </p:nvSpPr>
        <p:spPr/>
        <p:txBody>
          <a:bodyPr/>
          <a:lstStyle/>
          <a:p>
            <a:pPr marL="742950" indent="-742950">
              <a:buFont typeface="+mj-lt"/>
              <a:buAutoNum type="arabicPeriod"/>
            </a:pPr>
            <a:r>
              <a:rPr lang="en-US" sz="2400" dirty="0" smtClean="0"/>
              <a:t>Be prepared and expect others to be as well</a:t>
            </a:r>
          </a:p>
          <a:p>
            <a:pPr marL="742950" indent="-742950">
              <a:buFont typeface="+mj-lt"/>
              <a:buAutoNum type="arabicPeriod"/>
            </a:pPr>
            <a:r>
              <a:rPr lang="en-US" sz="2400" dirty="0" smtClean="0"/>
              <a:t>Begin on time by reviewing agenda and outcomes</a:t>
            </a:r>
          </a:p>
          <a:p>
            <a:pPr marL="742950" indent="-742950">
              <a:buFont typeface="+mj-lt"/>
              <a:buAutoNum type="arabicPeriod"/>
            </a:pPr>
            <a:r>
              <a:rPr lang="en-US" sz="2400" dirty="0" smtClean="0"/>
              <a:t>Involve everyone</a:t>
            </a:r>
          </a:p>
          <a:p>
            <a:pPr marL="742950" indent="-742950">
              <a:buFont typeface="+mj-lt"/>
              <a:buAutoNum type="arabicPeriod"/>
            </a:pPr>
            <a:r>
              <a:rPr lang="en-US" sz="2400" dirty="0" smtClean="0"/>
              <a:t>Use data to clearly and quickly define a problem before beginning problem solving</a:t>
            </a:r>
          </a:p>
          <a:p>
            <a:pPr marL="742950" indent="-742950">
              <a:buFont typeface="+mj-lt"/>
              <a:buAutoNum type="arabicPeriod"/>
            </a:pPr>
            <a:r>
              <a:rPr lang="en-US" sz="2400" dirty="0" smtClean="0"/>
              <a:t>Create an action plan</a:t>
            </a:r>
          </a:p>
          <a:p>
            <a:pPr marL="742950" indent="-742950">
              <a:buFont typeface="+mj-lt"/>
              <a:buAutoNum type="arabicPeriod"/>
            </a:pPr>
            <a:r>
              <a:rPr lang="en-US" sz="2400" dirty="0" smtClean="0"/>
              <a:t>At the end of the meeting debrief</a:t>
            </a:r>
          </a:p>
          <a:p>
            <a:pPr marL="742950" indent="-742950">
              <a:buFont typeface="+mj-lt"/>
              <a:buAutoNum type="arabicPeriod"/>
            </a:pPr>
            <a:r>
              <a:rPr lang="en-US" sz="2400" dirty="0" smtClean="0"/>
              <a:t>After the meeting, electronically publish meeting minutes</a:t>
            </a:r>
          </a:p>
          <a:p>
            <a:pPr marL="742950" indent="-742950">
              <a:buFont typeface="+mj-lt"/>
              <a:buAutoNum type="arabicPeriod"/>
            </a:pPr>
            <a:endParaRPr lang="en-US" sz="2400" dirty="0"/>
          </a:p>
        </p:txBody>
      </p:sp>
      <p:grpSp>
        <p:nvGrpSpPr>
          <p:cNvPr id="8" name="Group 5"/>
          <p:cNvGrpSpPr/>
          <p:nvPr/>
        </p:nvGrpSpPr>
        <p:grpSpPr>
          <a:xfrm>
            <a:off x="-228600" y="5333999"/>
            <a:ext cx="1588180" cy="1676401"/>
            <a:chOff x="-140380" y="5333999"/>
            <a:chExt cx="1588180" cy="1676401"/>
          </a:xfrm>
        </p:grpSpPr>
        <p:pic>
          <p:nvPicPr>
            <p:cNvPr id="9" name="Content Placeholder 3"/>
            <p:cNvPicPr>
              <a:picLocks noChangeAspect="1"/>
            </p:cNvPicPr>
            <p:nvPr/>
          </p:nvPicPr>
          <p:blipFill>
            <a:blip r:embed="rId2"/>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0" name="TextBox 6"/>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smtClean="0">
                  <a:solidFill>
                    <a:srgbClr val="000000"/>
                  </a:solidFill>
                  <a:latin typeface="+mj-lt"/>
                </a:rPr>
                <a:t>III.A.i</a:t>
              </a:r>
              <a:endParaRPr lang="en-US" sz="2000" b="1" dirty="0">
                <a:solidFill>
                  <a:srgbClr val="000000"/>
                </a:solidFill>
                <a:latin typeface="+mj-lt"/>
              </a:endParaRPr>
            </a:p>
          </p:txBody>
        </p:sp>
      </p:gr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0" y="609600"/>
            <a:ext cx="1095375" cy="1066800"/>
          </a:xfrm>
          <a:prstGeom prst="rect">
            <a:avLst/>
          </a:prstGeom>
          <a:noFill/>
          <a:ln>
            <a:noFill/>
          </a:ln>
        </p:spPr>
      </p:pic>
    </p:spTree>
    <p:extLst>
      <p:ext uri="{BB962C8B-B14F-4D97-AF65-F5344CB8AC3E}">
        <p14:creationId xmlns:p14="http://schemas.microsoft.com/office/powerpoint/2010/main" val="4279085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00">
            <a:alpha val="20000"/>
          </a:srgbClr>
        </a:solidFill>
        <a:effectLst/>
      </p:bgPr>
    </p:bg>
    <p:spTree>
      <p:nvGrpSpPr>
        <p:cNvPr id="1" name=""/>
        <p:cNvGrpSpPr/>
        <p:nvPr/>
      </p:nvGrpSpPr>
      <p:grpSpPr>
        <a:xfrm>
          <a:off x="0" y="0"/>
          <a:ext cx="0" cy="0"/>
          <a:chOff x="0" y="0"/>
          <a:chExt cx="0" cy="0"/>
        </a:xfrm>
      </p:grpSpPr>
      <p:grpSp>
        <p:nvGrpSpPr>
          <p:cNvPr id="9" name="Group 5"/>
          <p:cNvGrpSpPr/>
          <p:nvPr/>
        </p:nvGrpSpPr>
        <p:grpSpPr>
          <a:xfrm>
            <a:off x="-228600" y="5333999"/>
            <a:ext cx="1588180" cy="1676401"/>
            <a:chOff x="-140380" y="5333999"/>
            <a:chExt cx="1588180" cy="1676401"/>
          </a:xfrm>
        </p:grpSpPr>
        <p:pic>
          <p:nvPicPr>
            <p:cNvPr id="10" name="Content Placeholder 3"/>
            <p:cNvPicPr>
              <a:picLocks noChangeAspect="1"/>
            </p:cNvPicPr>
            <p:nvPr/>
          </p:nvPicPr>
          <p:blipFill>
            <a:blip r:embed="rId2"/>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1" name="TextBox 6"/>
            <p:cNvSpPr txBox="1">
              <a:spLocks noChangeArrowheads="1"/>
            </p:cNvSpPr>
            <p:nvPr/>
          </p:nvSpPr>
          <p:spPr bwMode="auto">
            <a:xfrm>
              <a:off x="248456" y="6380946"/>
              <a:ext cx="742144" cy="369332"/>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b="1" dirty="0" err="1" smtClean="0">
                  <a:solidFill>
                    <a:srgbClr val="000000"/>
                  </a:solidFill>
                  <a:latin typeface="+mj-lt"/>
                </a:rPr>
                <a:t>III.A.ii</a:t>
              </a:r>
              <a:endParaRPr lang="en-US" b="1" dirty="0">
                <a:solidFill>
                  <a:srgbClr val="000000"/>
                </a:solidFill>
                <a:latin typeface="+mj-lt"/>
              </a:endParaRPr>
            </a:p>
          </p:txBody>
        </p:sp>
      </p:grpSp>
      <p:sp>
        <p:nvSpPr>
          <p:cNvPr id="2" name="Title 1"/>
          <p:cNvSpPr>
            <a:spLocks noGrp="1"/>
          </p:cNvSpPr>
          <p:nvPr>
            <p:ph type="title"/>
          </p:nvPr>
        </p:nvSpPr>
        <p:spPr>
          <a:xfrm>
            <a:off x="228600" y="152400"/>
            <a:ext cx="8686800" cy="990600"/>
          </a:xfrm>
          <a:solidFill>
            <a:srgbClr val="008000"/>
          </a:solidFill>
        </p:spPr>
        <p:txBody>
          <a:bodyPr/>
          <a:lstStyle/>
          <a:p>
            <a:r>
              <a:rPr lang="en-US" sz="3600" dirty="0" smtClean="0">
                <a:solidFill>
                  <a:srgbClr val="FFFFFF"/>
                </a:solidFill>
              </a:rPr>
              <a:t>Using Data Effectively</a:t>
            </a:r>
            <a:br>
              <a:rPr lang="en-US" sz="3600" dirty="0" smtClean="0">
                <a:solidFill>
                  <a:srgbClr val="FFFFFF"/>
                </a:solidFill>
              </a:rPr>
            </a:br>
            <a:r>
              <a:rPr lang="en-US" sz="2400" dirty="0" smtClean="0">
                <a:solidFill>
                  <a:srgbClr val="FFFFFF"/>
                </a:solidFill>
              </a:rPr>
              <a:t>(see details in Coaches’ Workbook)</a:t>
            </a:r>
            <a:endParaRPr lang="en-US" sz="2400" dirty="0">
              <a:solidFill>
                <a:srgbClr val="FFFFFF"/>
              </a:solidFill>
            </a:endParaRPr>
          </a:p>
        </p:txBody>
      </p:sp>
      <p:sp>
        <p:nvSpPr>
          <p:cNvPr id="3" name="Content Placeholder 2"/>
          <p:cNvSpPr>
            <a:spLocks noGrp="1"/>
          </p:cNvSpPr>
          <p:nvPr>
            <p:ph idx="1"/>
          </p:nvPr>
        </p:nvSpPr>
        <p:spPr>
          <a:xfrm>
            <a:off x="685800" y="1143000"/>
            <a:ext cx="8153400" cy="4648200"/>
          </a:xfrm>
        </p:spPr>
        <p:txBody>
          <a:bodyPr/>
          <a:lstStyle/>
          <a:p>
            <a:pPr marL="742950" indent="-742950">
              <a:buFont typeface="+mj-lt"/>
              <a:buAutoNum type="arabicPeriod"/>
            </a:pPr>
            <a:r>
              <a:rPr lang="en-US" sz="2000" dirty="0" smtClean="0"/>
              <a:t>Collect appropriate and relevant data</a:t>
            </a:r>
          </a:p>
          <a:p>
            <a:pPr marL="742950" indent="-742950">
              <a:buFont typeface="+mj-lt"/>
              <a:buAutoNum type="arabicPeriod"/>
            </a:pPr>
            <a:r>
              <a:rPr lang="en-US" sz="2000" dirty="0" smtClean="0"/>
              <a:t>Organize the data in a user-friendly manner that aides comprehension</a:t>
            </a:r>
          </a:p>
          <a:p>
            <a:pPr marL="742950" indent="-742950">
              <a:buFont typeface="+mj-lt"/>
              <a:buAutoNum type="arabicPeriod"/>
            </a:pPr>
            <a:r>
              <a:rPr lang="en-US" sz="2000" dirty="0" smtClean="0"/>
              <a:t>Review and analyze the data at least monthly to guide decision-making</a:t>
            </a:r>
          </a:p>
          <a:p>
            <a:pPr marL="742950" indent="-742950">
              <a:buFont typeface="+mj-lt"/>
              <a:buAutoNum type="arabicPeriod"/>
            </a:pPr>
            <a:r>
              <a:rPr lang="en-US" sz="2000" dirty="0" smtClean="0"/>
              <a:t>Make data available to all stakeholders</a:t>
            </a:r>
          </a:p>
          <a:p>
            <a:pPr marL="742950" indent="-742950">
              <a:buFont typeface="+mj-lt"/>
              <a:buAutoNum type="arabicPeriod"/>
            </a:pPr>
            <a:r>
              <a:rPr lang="en-US" sz="2000" dirty="0" smtClean="0"/>
              <a:t>Provide staff development to all staff to use data to inform decision making </a:t>
            </a:r>
          </a:p>
          <a:p>
            <a:pPr marL="742950" indent="-742950">
              <a:buFont typeface="+mj-lt"/>
              <a:buAutoNum type="arabicPeriod"/>
            </a:pPr>
            <a:r>
              <a:rPr lang="en-US" sz="2000" dirty="0" smtClean="0"/>
              <a:t>Use data analysis to inform decisions related to school-wide programs, classroom-based instructional practices, and student-specific interventions</a:t>
            </a:r>
          </a:p>
          <a:p>
            <a:pPr marL="742950" indent="-742950">
              <a:buFont typeface="+mj-lt"/>
              <a:buAutoNum type="arabicPeriod"/>
            </a:pPr>
            <a:r>
              <a:rPr lang="en-US" sz="2000" dirty="0" smtClean="0"/>
              <a:t>Review data collection procedures and practices to ensure that data accurately reflect school events</a:t>
            </a:r>
          </a:p>
          <a:p>
            <a:pPr marL="742950" indent="-742950">
              <a:buFont typeface="+mj-lt"/>
              <a:buAutoNum type="arabicPeriod"/>
            </a:pPr>
            <a:r>
              <a:rPr lang="en-US" sz="2000" dirty="0" smtClean="0"/>
              <a:t>Collect data on extent to which practice or intervention is being implemented accurately and fluently (implementation fidelity)</a:t>
            </a:r>
          </a:p>
          <a:p>
            <a:pPr marL="742950" indent="-742950">
              <a:buFont typeface="+mj-lt"/>
              <a:buAutoNum type="arabicPeriod"/>
            </a:pPr>
            <a:endParaRPr lang="en-US" sz="2000" dirty="0"/>
          </a:p>
        </p:txBody>
      </p:sp>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0" y="22023"/>
            <a:ext cx="1095375" cy="1066800"/>
          </a:xfrm>
          <a:prstGeom prst="rect">
            <a:avLst/>
          </a:prstGeom>
          <a:noFill/>
          <a:ln>
            <a:noFill/>
          </a:ln>
        </p:spPr>
      </p:pic>
    </p:spTree>
    <p:extLst>
      <p:ext uri="{BB962C8B-B14F-4D97-AF65-F5344CB8AC3E}">
        <p14:creationId xmlns:p14="http://schemas.microsoft.com/office/powerpoint/2010/main" val="15276459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sp>
        <p:nvSpPr>
          <p:cNvPr id="139266" name="Rectangle 3"/>
          <p:cNvSpPr txBox="1">
            <a:spLocks noChangeArrowheads="1"/>
          </p:cNvSpPr>
          <p:nvPr/>
        </p:nvSpPr>
        <p:spPr bwMode="auto">
          <a:xfrm>
            <a:off x="228600" y="1600200"/>
            <a:ext cx="1905000" cy="1981200"/>
          </a:xfrm>
          <a:prstGeom prst="rect">
            <a:avLst/>
          </a:prstGeom>
          <a:solidFill>
            <a:srgbClr val="FFFFFF"/>
          </a:solidFill>
          <a:ln w="9525">
            <a:noFill/>
            <a:miter lim="800000"/>
            <a:headEnd/>
            <a:tailEnd/>
          </a:ln>
        </p:spPr>
        <p:txBody>
          <a:bodyPr>
            <a:prstTxWarp prst="textNoShape">
              <a:avLst/>
            </a:prstTxWarp>
          </a:bodyPr>
          <a:lstStyle/>
          <a:p>
            <a:pPr marL="342900" indent="-342900" algn="l">
              <a:lnSpc>
                <a:spcPct val="90000"/>
              </a:lnSpc>
              <a:spcBef>
                <a:spcPct val="20000"/>
              </a:spcBef>
              <a:buFontTx/>
              <a:buChar char="•"/>
            </a:pPr>
            <a:r>
              <a:rPr lang="en-US" sz="2200" dirty="0" smtClean="0">
                <a:latin typeface="+mj-lt"/>
              </a:rPr>
              <a:t>Work individually (or with partner coach) for 15 min</a:t>
            </a:r>
            <a:endParaRPr lang="en-US" sz="2200" dirty="0">
              <a:latin typeface="+mj-lt"/>
            </a:endParaRPr>
          </a:p>
        </p:txBody>
      </p:sp>
      <p:sp>
        <p:nvSpPr>
          <p:cNvPr id="139267" name="Rectangle 2"/>
          <p:cNvSpPr>
            <a:spLocks noGrp="1" noChangeArrowheads="1"/>
          </p:cNvSpPr>
          <p:nvPr>
            <p:ph type="title"/>
          </p:nvPr>
        </p:nvSpPr>
        <p:spPr>
          <a:xfrm>
            <a:off x="228600" y="228600"/>
            <a:ext cx="8686800" cy="1219200"/>
          </a:xfrm>
          <a:solidFill>
            <a:srgbClr val="FFFFFF"/>
          </a:solidFill>
        </p:spPr>
        <p:txBody>
          <a:bodyPr/>
          <a:lstStyle/>
          <a:p>
            <a:pPr eaLnBrk="1" hangingPunct="1"/>
            <a:r>
              <a:rPr lang="en-US" sz="4000" b="1" dirty="0">
                <a:solidFill>
                  <a:srgbClr val="3366FF"/>
                </a:solidFill>
              </a:rPr>
              <a:t>Activity:</a:t>
            </a:r>
            <a:br>
              <a:rPr lang="en-US" sz="4000" b="1" dirty="0">
                <a:solidFill>
                  <a:srgbClr val="3366FF"/>
                </a:solidFill>
              </a:rPr>
            </a:br>
            <a:r>
              <a:rPr lang="en-US" sz="4000" b="1" dirty="0" smtClean="0">
                <a:solidFill>
                  <a:srgbClr val="3366FF"/>
                </a:solidFill>
              </a:rPr>
              <a:t>Coaching Self-Assessment</a:t>
            </a:r>
            <a:endParaRPr lang="en-US" sz="4000" b="1" i="1" dirty="0">
              <a:solidFill>
                <a:srgbClr val="3366FF"/>
              </a:solidFill>
            </a:endParaRPr>
          </a:p>
        </p:txBody>
      </p:sp>
      <p:sp>
        <p:nvSpPr>
          <p:cNvPr id="139268" name="Rectangle 3"/>
          <p:cNvSpPr>
            <a:spLocks noGrp="1" noChangeArrowheads="1"/>
          </p:cNvSpPr>
          <p:nvPr>
            <p:ph idx="1"/>
          </p:nvPr>
        </p:nvSpPr>
        <p:spPr>
          <a:xfrm>
            <a:off x="2362200" y="1600200"/>
            <a:ext cx="6477000" cy="4648200"/>
          </a:xfrm>
          <a:solidFill>
            <a:srgbClr val="FFFFFF"/>
          </a:solidFill>
        </p:spPr>
        <p:txBody>
          <a:bodyPr/>
          <a:lstStyle/>
          <a:p>
            <a:pPr eaLnBrk="1" hangingPunct="1">
              <a:lnSpc>
                <a:spcPct val="90000"/>
              </a:lnSpc>
            </a:pPr>
            <a:r>
              <a:rPr lang="en-US" sz="2800" dirty="0" smtClean="0"/>
              <a:t>Review and Update </a:t>
            </a:r>
            <a:r>
              <a:rPr lang="en-US" sz="2800" b="1" dirty="0" smtClean="0"/>
              <a:t>Coaching </a:t>
            </a:r>
            <a:r>
              <a:rPr lang="en-US" sz="2800" b="1" dirty="0"/>
              <a:t>Self-Assessment </a:t>
            </a:r>
            <a:endParaRPr lang="en-US" sz="2800" dirty="0"/>
          </a:p>
          <a:p>
            <a:pPr eaLnBrk="1" hangingPunct="1">
              <a:lnSpc>
                <a:spcPct val="90000"/>
              </a:lnSpc>
            </a:pPr>
            <a:endParaRPr lang="en-US" sz="900" b="1" dirty="0"/>
          </a:p>
          <a:p>
            <a:pPr eaLnBrk="1" hangingPunct="1">
              <a:lnSpc>
                <a:spcPct val="90000"/>
              </a:lnSpc>
            </a:pPr>
            <a:r>
              <a:rPr lang="en-US" sz="2800" dirty="0"/>
              <a:t>Develop an </a:t>
            </a:r>
            <a:r>
              <a:rPr lang="en-US" sz="2800" b="1" dirty="0"/>
              <a:t>Action Plan </a:t>
            </a:r>
            <a:r>
              <a:rPr lang="en-US" sz="2800" dirty="0"/>
              <a:t>to address areas for growth from your self </a:t>
            </a:r>
            <a:r>
              <a:rPr lang="en-US" sz="2800" dirty="0" smtClean="0"/>
              <a:t>assessment</a:t>
            </a:r>
            <a:endParaRPr lang="en-US" sz="2800" dirty="0"/>
          </a:p>
          <a:p>
            <a:pPr eaLnBrk="1" hangingPunct="1">
              <a:lnSpc>
                <a:spcPct val="90000"/>
              </a:lnSpc>
            </a:pPr>
            <a:endParaRPr lang="en-US" sz="1000" dirty="0"/>
          </a:p>
          <a:p>
            <a:pPr eaLnBrk="1" hangingPunct="1">
              <a:lnSpc>
                <a:spcPct val="90000"/>
              </a:lnSpc>
            </a:pPr>
            <a:r>
              <a:rPr lang="en-US" sz="2800" dirty="0"/>
              <a:t>Present </a:t>
            </a:r>
            <a:r>
              <a:rPr lang="en-US" sz="2800" dirty="0" smtClean="0"/>
              <a:t>what growth you have made since you started the PBIS Academy. What coaching skills still need more attention / focus?</a:t>
            </a:r>
            <a:endParaRPr lang="en-US" sz="2400" dirty="0">
              <a:latin typeface="+mj-lt"/>
            </a:endParaRPr>
          </a:p>
        </p:txBody>
      </p:sp>
      <p:pic>
        <p:nvPicPr>
          <p:cNvPr id="10" name="Picture 9"/>
          <p:cNvPicPr>
            <a:picLocks noChangeAspect="1"/>
          </p:cNvPicPr>
          <p:nvPr/>
        </p:nvPicPr>
        <p:blipFill>
          <a:blip r:embed="rId3"/>
          <a:stretch>
            <a:fillRect/>
          </a:stretch>
        </p:blipFill>
        <p:spPr>
          <a:xfrm>
            <a:off x="8153400" y="914400"/>
            <a:ext cx="1066800" cy="1066800"/>
          </a:xfrm>
          <a:prstGeom prst="rect">
            <a:avLst/>
          </a:prstGeom>
        </p:spPr>
      </p:pic>
    </p:spTree>
    <p:extLst>
      <p:ext uri="{BB962C8B-B14F-4D97-AF65-F5344CB8AC3E}">
        <p14:creationId xmlns:p14="http://schemas.microsoft.com/office/powerpoint/2010/main" val="994502678"/>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sz="3200" dirty="0" smtClean="0">
                <a:solidFill>
                  <a:srgbClr val="00B050"/>
                </a:solidFill>
              </a:rPr>
              <a:t>Support implementation and sustainability of the PBIS framework</a:t>
            </a:r>
          </a:p>
          <a:p>
            <a:pPr lvl="1"/>
            <a:r>
              <a:rPr lang="en-US" sz="2000" dirty="0" smtClean="0"/>
              <a:t>Review current school implementation related to specific framework principles</a:t>
            </a:r>
          </a:p>
          <a:p>
            <a:pPr lvl="1"/>
            <a:r>
              <a:rPr lang="en-US" sz="2000" dirty="0" smtClean="0"/>
              <a:t>Gather information on other exemplars of implementation of framework principles.</a:t>
            </a:r>
          </a:p>
          <a:p>
            <a:r>
              <a:rPr lang="en-US" sz="3200" dirty="0" smtClean="0">
                <a:solidFill>
                  <a:srgbClr val="00B050"/>
                </a:solidFill>
              </a:rPr>
              <a:t>Build coaching knowledge and fluency with PBIS content</a:t>
            </a:r>
          </a:p>
          <a:p>
            <a:pPr lvl="1"/>
            <a:r>
              <a:rPr lang="en-US" sz="2000" dirty="0" smtClean="0"/>
              <a:t>Connect specific school systems, features, or practices with PBIS content principles</a:t>
            </a:r>
          </a:p>
          <a:p>
            <a:pPr lvl="1"/>
            <a:r>
              <a:rPr lang="en-US" sz="2000" dirty="0" smtClean="0"/>
              <a:t>Practice communicating important framework features present or needed in your school</a:t>
            </a:r>
          </a:p>
          <a:p>
            <a:pPr lvl="1"/>
            <a:endParaRPr lang="en-US" sz="2400" dirty="0"/>
          </a:p>
        </p:txBody>
      </p:sp>
      <p:sp>
        <p:nvSpPr>
          <p:cNvPr id="4" name="Rectangle 2"/>
          <p:cNvSpPr txBox="1">
            <a:spLocks noChangeArrowheads="1"/>
          </p:cNvSpPr>
          <p:nvPr/>
        </p:nvSpPr>
        <p:spPr bwMode="auto">
          <a:xfrm>
            <a:off x="228600" y="152400"/>
            <a:ext cx="8763000" cy="914400"/>
          </a:xfrm>
          <a:prstGeom prst="rect">
            <a:avLst/>
          </a:prstGeom>
          <a:solidFill>
            <a:srgbClr val="008000"/>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800" b="1">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b="1">
                <a:solidFill>
                  <a:srgbClr val="000099"/>
                </a:solidFill>
                <a:latin typeface="Arial" pitchFamily="-108" charset="0"/>
              </a:defRPr>
            </a:lvl6pPr>
            <a:lvl7pPr marL="914400" algn="ctr" rtl="0" fontAlgn="base">
              <a:spcBef>
                <a:spcPct val="0"/>
              </a:spcBef>
              <a:spcAft>
                <a:spcPct val="0"/>
              </a:spcAft>
              <a:defRPr sz="4400" b="1">
                <a:solidFill>
                  <a:srgbClr val="000099"/>
                </a:solidFill>
                <a:latin typeface="Arial" pitchFamily="-108" charset="0"/>
              </a:defRPr>
            </a:lvl7pPr>
            <a:lvl8pPr marL="1371600" algn="ctr" rtl="0" fontAlgn="base">
              <a:spcBef>
                <a:spcPct val="0"/>
              </a:spcBef>
              <a:spcAft>
                <a:spcPct val="0"/>
              </a:spcAft>
              <a:defRPr sz="4400" b="1">
                <a:solidFill>
                  <a:srgbClr val="000099"/>
                </a:solidFill>
                <a:latin typeface="Arial" pitchFamily="-108" charset="0"/>
              </a:defRPr>
            </a:lvl8pPr>
            <a:lvl9pPr marL="1828800" algn="ctr" rtl="0" fontAlgn="base">
              <a:spcBef>
                <a:spcPct val="0"/>
              </a:spcBef>
              <a:spcAft>
                <a:spcPct val="0"/>
              </a:spcAft>
              <a:defRPr sz="4400" b="1">
                <a:solidFill>
                  <a:srgbClr val="000099"/>
                </a:solidFill>
                <a:latin typeface="Arial" pitchFamily="-108" charset="0"/>
              </a:defRPr>
            </a:lvl9pPr>
          </a:lstStyle>
          <a:p>
            <a:pPr eaLnBrk="1" hangingPunct="1"/>
            <a:r>
              <a:rPr lang="en-US" kern="0" dirty="0" smtClean="0">
                <a:solidFill>
                  <a:srgbClr val="FFFFFF"/>
                </a:solidFill>
              </a:rPr>
              <a:t>MA PBIS Academy Year 3 Goals</a:t>
            </a:r>
            <a:endParaRPr lang="en-US" kern="0" dirty="0">
              <a:solidFill>
                <a:srgbClr val="FFFFFF"/>
              </a:solidFill>
            </a:endParaRPr>
          </a:p>
        </p:txBody>
      </p:sp>
      <p:pic>
        <p:nvPicPr>
          <p:cNvPr id="6" name="Picture 5"/>
          <p:cNvPicPr>
            <a:picLocks noChangeAspect="1"/>
          </p:cNvPicPr>
          <p:nvPr/>
        </p:nvPicPr>
        <p:blipFill>
          <a:blip r:embed="rId2"/>
          <a:stretch>
            <a:fillRect/>
          </a:stretch>
        </p:blipFill>
        <p:spPr>
          <a:xfrm>
            <a:off x="8229600" y="1066800"/>
            <a:ext cx="914400" cy="914400"/>
          </a:xfrm>
          <a:prstGeom prst="rect">
            <a:avLst/>
          </a:prstGeom>
        </p:spPr>
      </p:pic>
    </p:spTree>
    <p:extLst>
      <p:ext uri="{BB962C8B-B14F-4D97-AF65-F5344CB8AC3E}">
        <p14:creationId xmlns:p14="http://schemas.microsoft.com/office/powerpoint/2010/main" val="378372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sz="3200" dirty="0" smtClean="0">
                <a:solidFill>
                  <a:srgbClr val="00B050"/>
                </a:solidFill>
              </a:rPr>
              <a:t>Training Day 10</a:t>
            </a:r>
          </a:p>
          <a:p>
            <a:pPr lvl="1"/>
            <a:r>
              <a:rPr lang="en-US" sz="2000" dirty="0" smtClean="0"/>
              <a:t>Guest Speaker on School Climate: Dr. Tamika La Salle</a:t>
            </a:r>
          </a:p>
          <a:p>
            <a:pPr lvl="1"/>
            <a:r>
              <a:rPr lang="en-US" sz="2000" dirty="0" smtClean="0"/>
              <a:t>Roundtable Discussions w/School Leaders</a:t>
            </a:r>
          </a:p>
          <a:p>
            <a:pPr lvl="1"/>
            <a:r>
              <a:rPr lang="en-US" sz="2000" dirty="0" smtClean="0"/>
              <a:t>Action Planning</a:t>
            </a:r>
          </a:p>
          <a:p>
            <a:r>
              <a:rPr lang="en-US" sz="3200" dirty="0" smtClean="0">
                <a:solidFill>
                  <a:srgbClr val="00B050"/>
                </a:solidFill>
              </a:rPr>
              <a:t>Training Day 11</a:t>
            </a:r>
          </a:p>
          <a:p>
            <a:pPr lvl="1"/>
            <a:r>
              <a:rPr lang="en-US" sz="2000" dirty="0" smtClean="0"/>
              <a:t>Guest Speaker on Sustainability: Dr. Adam Feinberg</a:t>
            </a:r>
          </a:p>
          <a:p>
            <a:pPr lvl="1"/>
            <a:r>
              <a:rPr lang="en-US" sz="2000" dirty="0" smtClean="0"/>
              <a:t>Poster Session</a:t>
            </a:r>
          </a:p>
          <a:p>
            <a:pPr lvl="1"/>
            <a:r>
              <a:rPr lang="en-US" sz="2000" dirty="0" smtClean="0"/>
              <a:t>Action Planning</a:t>
            </a:r>
            <a:endParaRPr lang="en-US" sz="2400" dirty="0"/>
          </a:p>
        </p:txBody>
      </p:sp>
      <p:sp>
        <p:nvSpPr>
          <p:cNvPr id="4" name="Rectangle 2"/>
          <p:cNvSpPr txBox="1">
            <a:spLocks noChangeArrowheads="1"/>
          </p:cNvSpPr>
          <p:nvPr/>
        </p:nvSpPr>
        <p:spPr bwMode="auto">
          <a:xfrm>
            <a:off x="228600" y="152400"/>
            <a:ext cx="8763000" cy="914400"/>
          </a:xfrm>
          <a:prstGeom prst="rect">
            <a:avLst/>
          </a:prstGeom>
          <a:solidFill>
            <a:srgbClr val="008000"/>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800" b="1">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b="1">
                <a:solidFill>
                  <a:srgbClr val="000099"/>
                </a:solidFill>
                <a:latin typeface="Arial" pitchFamily="-108" charset="0"/>
              </a:defRPr>
            </a:lvl6pPr>
            <a:lvl7pPr marL="914400" algn="ctr" rtl="0" fontAlgn="base">
              <a:spcBef>
                <a:spcPct val="0"/>
              </a:spcBef>
              <a:spcAft>
                <a:spcPct val="0"/>
              </a:spcAft>
              <a:defRPr sz="4400" b="1">
                <a:solidFill>
                  <a:srgbClr val="000099"/>
                </a:solidFill>
                <a:latin typeface="Arial" pitchFamily="-108" charset="0"/>
              </a:defRPr>
            </a:lvl7pPr>
            <a:lvl8pPr marL="1371600" algn="ctr" rtl="0" fontAlgn="base">
              <a:spcBef>
                <a:spcPct val="0"/>
              </a:spcBef>
              <a:spcAft>
                <a:spcPct val="0"/>
              </a:spcAft>
              <a:defRPr sz="4400" b="1">
                <a:solidFill>
                  <a:srgbClr val="000099"/>
                </a:solidFill>
                <a:latin typeface="Arial" pitchFamily="-108" charset="0"/>
              </a:defRPr>
            </a:lvl8pPr>
            <a:lvl9pPr marL="1828800" algn="ctr" rtl="0" fontAlgn="base">
              <a:spcBef>
                <a:spcPct val="0"/>
              </a:spcBef>
              <a:spcAft>
                <a:spcPct val="0"/>
              </a:spcAft>
              <a:defRPr sz="4400" b="1">
                <a:solidFill>
                  <a:srgbClr val="000099"/>
                </a:solidFill>
                <a:latin typeface="Arial" pitchFamily="-108" charset="0"/>
              </a:defRPr>
            </a:lvl9pPr>
          </a:lstStyle>
          <a:p>
            <a:pPr eaLnBrk="1" hangingPunct="1"/>
            <a:r>
              <a:rPr lang="en-US" sz="4400" kern="0" dirty="0" smtClean="0">
                <a:solidFill>
                  <a:srgbClr val="FFFFFF"/>
                </a:solidFill>
              </a:rPr>
              <a:t>MA PBIS Academy Year 3 Activities</a:t>
            </a:r>
            <a:endParaRPr lang="en-US" sz="4400" kern="0" dirty="0">
              <a:solidFill>
                <a:srgbClr val="FFFFFF"/>
              </a:solidFill>
            </a:endParaRPr>
          </a:p>
        </p:txBody>
      </p:sp>
      <p:sp>
        <p:nvSpPr>
          <p:cNvPr id="5" name="Rounded Rectangle 4"/>
          <p:cNvSpPr/>
          <p:nvPr/>
        </p:nvSpPr>
        <p:spPr bwMode="auto">
          <a:xfrm>
            <a:off x="1066800" y="4495800"/>
            <a:ext cx="6400800" cy="457200"/>
          </a:xfrm>
          <a:prstGeom prst="roundRect">
            <a:avLst/>
          </a:prstGeom>
          <a:solidFill>
            <a:srgbClr val="FFFF00">
              <a:alpha val="2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08" charset="0"/>
            </a:endParaRPr>
          </a:p>
        </p:txBody>
      </p:sp>
      <p:pic>
        <p:nvPicPr>
          <p:cNvPr id="6" name="Picture 5"/>
          <p:cNvPicPr>
            <a:picLocks noChangeAspect="1"/>
          </p:cNvPicPr>
          <p:nvPr/>
        </p:nvPicPr>
        <p:blipFill>
          <a:blip r:embed="rId2"/>
          <a:stretch>
            <a:fillRect/>
          </a:stretch>
        </p:blipFill>
        <p:spPr>
          <a:xfrm>
            <a:off x="8229600" y="1066800"/>
            <a:ext cx="914400" cy="914400"/>
          </a:xfrm>
          <a:prstGeom prst="rect">
            <a:avLst/>
          </a:prstGeom>
        </p:spPr>
      </p:pic>
    </p:spTree>
    <p:extLst>
      <p:ext uri="{BB962C8B-B14F-4D97-AF65-F5344CB8AC3E}">
        <p14:creationId xmlns:p14="http://schemas.microsoft.com/office/powerpoint/2010/main" val="828795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457200"/>
            <a:ext cx="8305800" cy="990600"/>
          </a:xfrm>
          <a:solidFill>
            <a:srgbClr val="FFFFFF">
              <a:alpha val="50195"/>
            </a:srgbClr>
          </a:solidFill>
          <a:ln w="38100" cmpd="sng">
            <a:solidFill>
              <a:srgbClr val="008000"/>
            </a:solidFill>
          </a:ln>
        </p:spPr>
        <p:txBody>
          <a:bodyPr/>
          <a:lstStyle/>
          <a:p>
            <a:pPr eaLnBrk="1" hangingPunct="1"/>
            <a:r>
              <a:rPr lang="en-US" b="1" dirty="0">
                <a:latin typeface="+mj-lt"/>
              </a:rPr>
              <a:t>Advance Organizer</a:t>
            </a:r>
          </a:p>
        </p:txBody>
      </p:sp>
      <p:pic>
        <p:nvPicPr>
          <p:cNvPr id="4" name="Picture 3"/>
          <p:cNvPicPr>
            <a:picLocks noChangeAspect="1"/>
          </p:cNvPicPr>
          <p:nvPr/>
        </p:nvPicPr>
        <p:blipFill>
          <a:blip r:embed="rId2"/>
          <a:stretch>
            <a:fillRect/>
          </a:stretch>
        </p:blipFill>
        <p:spPr>
          <a:xfrm>
            <a:off x="8077200" y="838200"/>
            <a:ext cx="1066800" cy="1066800"/>
          </a:xfrm>
          <a:prstGeom prst="rect">
            <a:avLst/>
          </a:prstGeom>
        </p:spPr>
      </p:pic>
      <p:sp>
        <p:nvSpPr>
          <p:cNvPr id="33795" name="Rectangle 3"/>
          <p:cNvSpPr>
            <a:spLocks noGrp="1" noChangeArrowheads="1"/>
          </p:cNvSpPr>
          <p:nvPr>
            <p:ph type="body" idx="1"/>
          </p:nvPr>
        </p:nvSpPr>
        <p:spPr>
          <a:xfrm>
            <a:off x="457200" y="1524000"/>
            <a:ext cx="8305800" cy="4876800"/>
          </a:xfrm>
          <a:solidFill>
            <a:srgbClr val="FFFFFF">
              <a:alpha val="50195"/>
            </a:srgbClr>
          </a:solidFill>
          <a:ln>
            <a:noFill/>
          </a:ln>
        </p:spPr>
        <p:txBody>
          <a:bodyPr/>
          <a:lstStyle/>
          <a:p>
            <a:pPr eaLnBrk="1" hangingPunct="1"/>
            <a:r>
              <a:rPr lang="en-US" sz="2400" b="1" dirty="0">
                <a:solidFill>
                  <a:srgbClr val="008000"/>
                </a:solidFill>
                <a:latin typeface="+mj-lt"/>
              </a:rPr>
              <a:t>Introduction and </a:t>
            </a:r>
            <a:r>
              <a:rPr lang="en-US" sz="2400" b="1" dirty="0" smtClean="0">
                <a:solidFill>
                  <a:srgbClr val="008000"/>
                </a:solidFill>
                <a:latin typeface="+mj-lt"/>
              </a:rPr>
              <a:t>Focus on Coaching</a:t>
            </a:r>
            <a:endParaRPr lang="en-US" sz="2400" b="1" dirty="0">
              <a:solidFill>
                <a:srgbClr val="008000"/>
              </a:solidFill>
              <a:latin typeface="+mj-lt"/>
            </a:endParaRPr>
          </a:p>
          <a:p>
            <a:pPr eaLnBrk="1" hangingPunct="1">
              <a:buFontTx/>
              <a:buNone/>
            </a:pPr>
            <a:r>
              <a:rPr lang="en-US" sz="2400" dirty="0">
                <a:solidFill>
                  <a:srgbClr val="000000"/>
                </a:solidFill>
              </a:rPr>
              <a:t>	</a:t>
            </a:r>
            <a:r>
              <a:rPr lang="en-US" sz="2400" i="1" dirty="0" smtClean="0">
                <a:solidFill>
                  <a:srgbClr val="000000"/>
                </a:solidFill>
              </a:rPr>
              <a:t>End of Academy Assessment </a:t>
            </a:r>
            <a:r>
              <a:rPr lang="en-US" sz="2400" i="1" dirty="0">
                <a:solidFill>
                  <a:srgbClr val="000000"/>
                </a:solidFill>
              </a:rPr>
              <a:t>and Focus on </a:t>
            </a:r>
            <a:r>
              <a:rPr lang="en-US" sz="2400" i="1" dirty="0" smtClean="0">
                <a:solidFill>
                  <a:srgbClr val="000000"/>
                </a:solidFill>
              </a:rPr>
              <a:t>Year 3 training activities</a:t>
            </a:r>
            <a:endParaRPr lang="en-US" sz="2400" b="1" dirty="0">
              <a:solidFill>
                <a:srgbClr val="000000"/>
              </a:solidFill>
            </a:endParaRPr>
          </a:p>
          <a:p>
            <a:pPr eaLnBrk="1" hangingPunct="1"/>
            <a:endParaRPr lang="en-US" sz="900" b="1" dirty="0">
              <a:solidFill>
                <a:srgbClr val="000000"/>
              </a:solidFill>
            </a:endParaRPr>
          </a:p>
          <a:p>
            <a:pPr eaLnBrk="1" hangingPunct="1"/>
            <a:r>
              <a:rPr lang="en-US" sz="2400" b="1" dirty="0">
                <a:solidFill>
                  <a:srgbClr val="008000"/>
                </a:solidFill>
                <a:latin typeface="+mj-lt"/>
              </a:rPr>
              <a:t>Coaching Self-Assessment and Reports </a:t>
            </a:r>
          </a:p>
          <a:p>
            <a:pPr eaLnBrk="1" hangingPunct="1">
              <a:buFontTx/>
              <a:buNone/>
            </a:pPr>
            <a:r>
              <a:rPr lang="en-US" sz="2400" dirty="0">
                <a:solidFill>
                  <a:srgbClr val="000000"/>
                </a:solidFill>
              </a:rPr>
              <a:t>	</a:t>
            </a:r>
            <a:r>
              <a:rPr lang="en-US" sz="2400" i="1" dirty="0" smtClean="0">
                <a:solidFill>
                  <a:srgbClr val="000000"/>
                </a:solidFill>
              </a:rPr>
              <a:t>Share information on implementation of the PBIS Framework</a:t>
            </a:r>
            <a:endParaRPr lang="en-US" sz="2400" i="1" dirty="0">
              <a:solidFill>
                <a:srgbClr val="000000"/>
              </a:solidFill>
            </a:endParaRPr>
          </a:p>
          <a:p>
            <a:pPr eaLnBrk="1" hangingPunct="1"/>
            <a:endParaRPr lang="en-US" sz="900" b="1" dirty="0">
              <a:solidFill>
                <a:srgbClr val="000000"/>
              </a:solidFill>
            </a:endParaRPr>
          </a:p>
          <a:p>
            <a:pPr eaLnBrk="1" hangingPunct="1"/>
            <a:r>
              <a:rPr lang="en-US" sz="2400" dirty="0">
                <a:solidFill>
                  <a:srgbClr val="008000"/>
                </a:solidFill>
                <a:latin typeface="+mj-lt"/>
              </a:rPr>
              <a:t>Advanced Skill Building</a:t>
            </a:r>
          </a:p>
          <a:p>
            <a:pPr eaLnBrk="1" hangingPunct="1">
              <a:spcBef>
                <a:spcPts val="0"/>
              </a:spcBef>
              <a:spcAft>
                <a:spcPts val="0"/>
              </a:spcAft>
              <a:buFontTx/>
              <a:buNone/>
            </a:pPr>
            <a:r>
              <a:rPr lang="en-US" sz="2400" dirty="0">
                <a:solidFill>
                  <a:srgbClr val="000000"/>
                </a:solidFill>
              </a:rPr>
              <a:t>	</a:t>
            </a:r>
            <a:r>
              <a:rPr lang="en-US" sz="2400" i="1" dirty="0" smtClean="0">
                <a:solidFill>
                  <a:srgbClr val="000000"/>
                </a:solidFill>
              </a:rPr>
              <a:t>Sustaining the PBIS Framework in your school</a:t>
            </a:r>
          </a:p>
          <a:p>
            <a:pPr eaLnBrk="1" hangingPunct="1">
              <a:spcBef>
                <a:spcPts val="0"/>
              </a:spcBef>
              <a:spcAft>
                <a:spcPts val="0"/>
              </a:spcAft>
              <a:buFontTx/>
              <a:buNone/>
            </a:pPr>
            <a:r>
              <a:rPr lang="en-US" sz="2400" i="1" dirty="0" smtClean="0">
                <a:solidFill>
                  <a:srgbClr val="000000"/>
                </a:solidFill>
              </a:rPr>
              <a:t>	Enhancing Implementation with Family Engagement </a:t>
            </a:r>
            <a:endParaRPr lang="en-US" sz="900" b="1" dirty="0">
              <a:solidFill>
                <a:srgbClr val="000000"/>
              </a:solidFill>
            </a:endParaRPr>
          </a:p>
          <a:p>
            <a:pPr eaLnBrk="1" hangingPunct="1"/>
            <a:endParaRPr lang="en-US" sz="900" b="1" dirty="0">
              <a:solidFill>
                <a:srgbClr val="000000"/>
              </a:solidFill>
            </a:endParaRPr>
          </a:p>
          <a:p>
            <a:pPr eaLnBrk="1" hangingPunct="1"/>
            <a:r>
              <a:rPr lang="en-US" sz="2400" b="1" dirty="0">
                <a:solidFill>
                  <a:srgbClr val="008000"/>
                </a:solidFill>
                <a:latin typeface="+mj-lt"/>
              </a:rPr>
              <a:t>Preparation for Next Training </a:t>
            </a:r>
            <a:r>
              <a:rPr lang="en-US" sz="2400" b="1" dirty="0" smtClean="0">
                <a:solidFill>
                  <a:srgbClr val="008000"/>
                </a:solidFill>
                <a:latin typeface="+mj-lt"/>
              </a:rPr>
              <a:t>Event</a:t>
            </a:r>
            <a:endParaRPr lang="en-US" sz="2400" dirty="0">
              <a:solidFill>
                <a:srgbClr val="008000"/>
              </a:solidFill>
              <a:latin typeface="+mj-lt"/>
            </a:endParaRPr>
          </a:p>
        </p:txBody>
      </p:sp>
    </p:spTree>
    <p:extLst>
      <p:ext uri="{BB962C8B-B14F-4D97-AF65-F5344CB8AC3E}">
        <p14:creationId xmlns:p14="http://schemas.microsoft.com/office/powerpoint/2010/main" val="585082878"/>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228600" y="1447800"/>
            <a:ext cx="8686800" cy="4648200"/>
          </a:xfrm>
        </p:spPr>
        <p:txBody>
          <a:bodyPr/>
          <a:lstStyle/>
          <a:p>
            <a:r>
              <a:rPr lang="en-US" sz="2800" dirty="0" smtClean="0">
                <a:solidFill>
                  <a:srgbClr val="00B050"/>
                </a:solidFill>
              </a:rPr>
              <a:t>Target Goal:</a:t>
            </a:r>
          </a:p>
          <a:p>
            <a:pPr lvl="1"/>
            <a:r>
              <a:rPr lang="en-US" sz="2000" dirty="0" smtClean="0"/>
              <a:t>Share examples of implementation of the PBIS Framework across districts and schools</a:t>
            </a:r>
          </a:p>
          <a:p>
            <a:r>
              <a:rPr lang="en-US" sz="2800" dirty="0" smtClean="0">
                <a:solidFill>
                  <a:srgbClr val="00B050"/>
                </a:solidFill>
              </a:rPr>
              <a:t>Structure</a:t>
            </a:r>
          </a:p>
          <a:p>
            <a:pPr lvl="1"/>
            <a:r>
              <a:rPr lang="en-US" sz="2000" b="1" dirty="0" smtClean="0">
                <a:solidFill>
                  <a:srgbClr val="C00000"/>
                </a:solidFill>
              </a:rPr>
              <a:t>Show off!</a:t>
            </a:r>
            <a:r>
              <a:rPr lang="en-US" sz="2000" dirty="0" smtClean="0">
                <a:solidFill>
                  <a:srgbClr val="C00000"/>
                </a:solidFill>
              </a:rPr>
              <a:t> </a:t>
            </a:r>
            <a:r>
              <a:rPr lang="en-US" sz="2000" dirty="0" smtClean="0"/>
              <a:t>Each school will present a </a:t>
            </a:r>
            <a:br>
              <a:rPr lang="en-US" sz="2000" dirty="0" smtClean="0"/>
            </a:br>
            <a:r>
              <a:rPr lang="en-US" sz="2000" dirty="0" smtClean="0"/>
              <a:t>poster and have at least 1 or 2 team</a:t>
            </a:r>
            <a:br>
              <a:rPr lang="en-US" sz="2000" dirty="0" smtClean="0"/>
            </a:br>
            <a:r>
              <a:rPr lang="en-US" sz="2000" dirty="0" smtClean="0"/>
              <a:t>members </a:t>
            </a:r>
            <a:r>
              <a:rPr lang="en-US" sz="2000" dirty="0"/>
              <a:t> </a:t>
            </a:r>
            <a:r>
              <a:rPr lang="en-US" sz="2000" dirty="0" smtClean="0"/>
              <a:t>present at poster during the</a:t>
            </a:r>
            <a:br>
              <a:rPr lang="en-US" sz="2000" dirty="0" smtClean="0"/>
            </a:br>
            <a:r>
              <a:rPr lang="en-US" sz="2000" dirty="0" smtClean="0"/>
              <a:t>session</a:t>
            </a:r>
          </a:p>
          <a:p>
            <a:pPr lvl="1"/>
            <a:r>
              <a:rPr lang="en-US" sz="2000" b="1" dirty="0" smtClean="0">
                <a:solidFill>
                  <a:srgbClr val="C00000"/>
                </a:solidFill>
              </a:rPr>
              <a:t>Take turns!</a:t>
            </a:r>
            <a:r>
              <a:rPr lang="en-US" sz="2000" dirty="0" smtClean="0"/>
              <a:t> Other team members walk</a:t>
            </a:r>
            <a:br>
              <a:rPr lang="en-US" sz="2000" dirty="0" smtClean="0"/>
            </a:br>
            <a:r>
              <a:rPr lang="en-US" sz="2000" dirty="0" smtClean="0"/>
              <a:t>around browse other posters to review </a:t>
            </a:r>
            <a:br>
              <a:rPr lang="en-US" sz="2000" dirty="0" smtClean="0"/>
            </a:br>
            <a:r>
              <a:rPr lang="en-US" sz="2000" dirty="0" smtClean="0"/>
              <a:t>PBIS features of other schools</a:t>
            </a:r>
          </a:p>
          <a:p>
            <a:pPr lvl="1"/>
            <a:r>
              <a:rPr lang="en-US" sz="2000" b="1" dirty="0" smtClean="0">
                <a:solidFill>
                  <a:srgbClr val="C00000"/>
                </a:solidFill>
              </a:rPr>
              <a:t>Get ideas! </a:t>
            </a:r>
            <a:r>
              <a:rPr lang="en-US" sz="2000" dirty="0" smtClean="0"/>
              <a:t>Bring ideas back to your</a:t>
            </a:r>
            <a:br>
              <a:rPr lang="en-US" sz="2000" dirty="0" smtClean="0"/>
            </a:br>
            <a:r>
              <a:rPr lang="en-US" sz="2000" dirty="0" smtClean="0"/>
              <a:t>school for follow up action planning</a:t>
            </a:r>
            <a:endParaRPr lang="en-US" sz="2000" b="1" dirty="0" smtClean="0">
              <a:solidFill>
                <a:srgbClr val="C00000"/>
              </a:solidFill>
            </a:endParaRPr>
          </a:p>
        </p:txBody>
      </p:sp>
      <p:sp>
        <p:nvSpPr>
          <p:cNvPr id="4" name="Rectangle 2"/>
          <p:cNvSpPr txBox="1">
            <a:spLocks noChangeArrowheads="1"/>
          </p:cNvSpPr>
          <p:nvPr/>
        </p:nvSpPr>
        <p:spPr bwMode="auto">
          <a:xfrm>
            <a:off x="228600" y="152400"/>
            <a:ext cx="8763000" cy="914400"/>
          </a:xfrm>
          <a:prstGeom prst="rect">
            <a:avLst/>
          </a:prstGeom>
          <a:solidFill>
            <a:srgbClr val="008000"/>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800" b="1">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b="1">
                <a:solidFill>
                  <a:srgbClr val="000099"/>
                </a:solidFill>
                <a:latin typeface="Arial" pitchFamily="-108" charset="0"/>
              </a:defRPr>
            </a:lvl6pPr>
            <a:lvl7pPr marL="914400" algn="ctr" rtl="0" fontAlgn="base">
              <a:spcBef>
                <a:spcPct val="0"/>
              </a:spcBef>
              <a:spcAft>
                <a:spcPct val="0"/>
              </a:spcAft>
              <a:defRPr sz="4400" b="1">
                <a:solidFill>
                  <a:srgbClr val="000099"/>
                </a:solidFill>
                <a:latin typeface="Arial" pitchFamily="-108" charset="0"/>
              </a:defRPr>
            </a:lvl7pPr>
            <a:lvl8pPr marL="1371600" algn="ctr" rtl="0" fontAlgn="base">
              <a:spcBef>
                <a:spcPct val="0"/>
              </a:spcBef>
              <a:spcAft>
                <a:spcPct val="0"/>
              </a:spcAft>
              <a:defRPr sz="4400" b="1">
                <a:solidFill>
                  <a:srgbClr val="000099"/>
                </a:solidFill>
                <a:latin typeface="Arial" pitchFamily="-108" charset="0"/>
              </a:defRPr>
            </a:lvl8pPr>
            <a:lvl9pPr marL="1828800" algn="ctr" rtl="0" fontAlgn="base">
              <a:spcBef>
                <a:spcPct val="0"/>
              </a:spcBef>
              <a:spcAft>
                <a:spcPct val="0"/>
              </a:spcAft>
              <a:defRPr sz="4400" b="1">
                <a:solidFill>
                  <a:srgbClr val="000099"/>
                </a:solidFill>
                <a:latin typeface="Arial" pitchFamily="-108" charset="0"/>
              </a:defRPr>
            </a:lvl9pPr>
          </a:lstStyle>
          <a:p>
            <a:pPr eaLnBrk="1" hangingPunct="1"/>
            <a:r>
              <a:rPr lang="en-US" sz="4400" kern="0" dirty="0" smtClean="0">
                <a:solidFill>
                  <a:srgbClr val="FFFFFF"/>
                </a:solidFill>
              </a:rPr>
              <a:t>Poster Session</a:t>
            </a:r>
            <a:endParaRPr lang="en-US" sz="4400" kern="0" dirty="0">
              <a:solidFill>
                <a:srgbClr val="FFFFFF"/>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3352800"/>
            <a:ext cx="3247799" cy="2425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4"/>
          <a:stretch>
            <a:fillRect/>
          </a:stretch>
        </p:blipFill>
        <p:spPr>
          <a:xfrm>
            <a:off x="8229600" y="1066800"/>
            <a:ext cx="914400" cy="914400"/>
          </a:xfrm>
          <a:prstGeom prst="rect">
            <a:avLst/>
          </a:prstGeom>
        </p:spPr>
      </p:pic>
    </p:spTree>
    <p:extLst>
      <p:ext uri="{BB962C8B-B14F-4D97-AF65-F5344CB8AC3E}">
        <p14:creationId xmlns:p14="http://schemas.microsoft.com/office/powerpoint/2010/main" val="15370633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228600" y="1447800"/>
            <a:ext cx="8229600" cy="4648200"/>
          </a:xfrm>
        </p:spPr>
        <p:txBody>
          <a:bodyPr/>
          <a:lstStyle/>
          <a:p>
            <a:r>
              <a:rPr lang="en-US" sz="2800" dirty="0" smtClean="0">
                <a:solidFill>
                  <a:srgbClr val="00B050"/>
                </a:solidFill>
              </a:rPr>
              <a:t>Ideas Examples of Systems, Data, and Practices!</a:t>
            </a:r>
          </a:p>
          <a:p>
            <a:pPr lvl="1"/>
            <a:r>
              <a:rPr lang="en-US" sz="2400" dirty="0" smtClean="0"/>
              <a:t>Data Examples:</a:t>
            </a:r>
          </a:p>
          <a:p>
            <a:pPr lvl="2"/>
            <a:r>
              <a:rPr lang="en-US" sz="2000" dirty="0" smtClean="0"/>
              <a:t>Fidelity Data (e.g., TFI or TIC)</a:t>
            </a:r>
          </a:p>
          <a:p>
            <a:pPr lvl="2"/>
            <a:r>
              <a:rPr lang="en-US" sz="2000" dirty="0" smtClean="0"/>
              <a:t>Outcome Data (e.g., ODR or attendance)</a:t>
            </a:r>
          </a:p>
          <a:p>
            <a:pPr lvl="1"/>
            <a:r>
              <a:rPr lang="en-US" sz="2400" dirty="0" smtClean="0"/>
              <a:t>System Examples</a:t>
            </a:r>
          </a:p>
          <a:p>
            <a:pPr lvl="2"/>
            <a:r>
              <a:rPr lang="en-US" sz="2000" dirty="0" smtClean="0"/>
              <a:t>Team action plans</a:t>
            </a:r>
          </a:p>
          <a:p>
            <a:pPr lvl="2"/>
            <a:r>
              <a:rPr lang="en-US" sz="2000" dirty="0" smtClean="0"/>
              <a:t>Staff Survey</a:t>
            </a:r>
          </a:p>
          <a:p>
            <a:pPr lvl="1"/>
            <a:r>
              <a:rPr lang="en-US" sz="2400" dirty="0" smtClean="0"/>
              <a:t>Practice Examples</a:t>
            </a:r>
          </a:p>
          <a:p>
            <a:pPr lvl="2"/>
            <a:r>
              <a:rPr lang="en-US" sz="2000" dirty="0" smtClean="0"/>
              <a:t>Lesson plan</a:t>
            </a:r>
          </a:p>
          <a:p>
            <a:pPr lvl="2"/>
            <a:r>
              <a:rPr lang="en-US" sz="2000" dirty="0" smtClean="0"/>
              <a:t>Teaching Matrix</a:t>
            </a:r>
          </a:p>
          <a:p>
            <a:pPr lvl="2"/>
            <a:r>
              <a:rPr lang="en-US" sz="2000" dirty="0" smtClean="0"/>
              <a:t>Consequence Flow-chart</a:t>
            </a:r>
          </a:p>
        </p:txBody>
      </p:sp>
      <p:sp>
        <p:nvSpPr>
          <p:cNvPr id="4" name="Rectangle 2"/>
          <p:cNvSpPr txBox="1">
            <a:spLocks noChangeArrowheads="1"/>
          </p:cNvSpPr>
          <p:nvPr/>
        </p:nvSpPr>
        <p:spPr bwMode="auto">
          <a:xfrm>
            <a:off x="228600" y="152400"/>
            <a:ext cx="8763000" cy="914400"/>
          </a:xfrm>
          <a:prstGeom prst="rect">
            <a:avLst/>
          </a:prstGeom>
          <a:solidFill>
            <a:srgbClr val="008000"/>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800" b="1">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b="1">
                <a:solidFill>
                  <a:srgbClr val="000099"/>
                </a:solidFill>
                <a:latin typeface="Arial" pitchFamily="-108" charset="0"/>
              </a:defRPr>
            </a:lvl6pPr>
            <a:lvl7pPr marL="914400" algn="ctr" rtl="0" fontAlgn="base">
              <a:spcBef>
                <a:spcPct val="0"/>
              </a:spcBef>
              <a:spcAft>
                <a:spcPct val="0"/>
              </a:spcAft>
              <a:defRPr sz="4400" b="1">
                <a:solidFill>
                  <a:srgbClr val="000099"/>
                </a:solidFill>
                <a:latin typeface="Arial" pitchFamily="-108" charset="0"/>
              </a:defRPr>
            </a:lvl7pPr>
            <a:lvl8pPr marL="1371600" algn="ctr" rtl="0" fontAlgn="base">
              <a:spcBef>
                <a:spcPct val="0"/>
              </a:spcBef>
              <a:spcAft>
                <a:spcPct val="0"/>
              </a:spcAft>
              <a:defRPr sz="4400" b="1">
                <a:solidFill>
                  <a:srgbClr val="000099"/>
                </a:solidFill>
                <a:latin typeface="Arial" pitchFamily="-108" charset="0"/>
              </a:defRPr>
            </a:lvl8pPr>
            <a:lvl9pPr marL="1828800" algn="ctr" rtl="0" fontAlgn="base">
              <a:spcBef>
                <a:spcPct val="0"/>
              </a:spcBef>
              <a:spcAft>
                <a:spcPct val="0"/>
              </a:spcAft>
              <a:defRPr sz="4400" b="1">
                <a:solidFill>
                  <a:srgbClr val="000099"/>
                </a:solidFill>
                <a:latin typeface="Arial" pitchFamily="-108" charset="0"/>
              </a:defRPr>
            </a:lvl9pPr>
          </a:lstStyle>
          <a:p>
            <a:pPr eaLnBrk="1" hangingPunct="1"/>
            <a:r>
              <a:rPr lang="en-US" sz="4400" kern="0" dirty="0" smtClean="0">
                <a:solidFill>
                  <a:srgbClr val="FFFFFF"/>
                </a:solidFill>
              </a:rPr>
              <a:t>What to include in your Poster?</a:t>
            </a:r>
            <a:endParaRPr lang="en-US" sz="4400" kern="0" dirty="0">
              <a:solidFill>
                <a:srgbClr val="FFFFFF"/>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9921" y="3454400"/>
            <a:ext cx="3757925" cy="2806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ounded Rectangle 6"/>
          <p:cNvSpPr/>
          <p:nvPr/>
        </p:nvSpPr>
        <p:spPr bwMode="auto">
          <a:xfrm>
            <a:off x="685800" y="1981200"/>
            <a:ext cx="5181599" cy="1473200"/>
          </a:xfrm>
          <a:prstGeom prst="roundRect">
            <a:avLst/>
          </a:prstGeom>
          <a:solidFill>
            <a:srgbClr val="FFFF00">
              <a:alpha val="2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08" charset="0"/>
            </a:endParaRPr>
          </a:p>
        </p:txBody>
      </p:sp>
      <p:pic>
        <p:nvPicPr>
          <p:cNvPr id="9" name="Picture 8"/>
          <p:cNvPicPr>
            <a:picLocks noChangeAspect="1"/>
          </p:cNvPicPr>
          <p:nvPr/>
        </p:nvPicPr>
        <p:blipFill>
          <a:blip r:embed="rId4"/>
          <a:stretch>
            <a:fillRect/>
          </a:stretch>
        </p:blipFill>
        <p:spPr>
          <a:xfrm>
            <a:off x="8229600" y="1066800"/>
            <a:ext cx="914400" cy="914400"/>
          </a:xfrm>
          <a:prstGeom prst="rect">
            <a:avLst/>
          </a:prstGeom>
        </p:spPr>
      </p:pic>
      <p:sp>
        <p:nvSpPr>
          <p:cNvPr id="8" name="Rounded Rectangle 7"/>
          <p:cNvSpPr/>
          <p:nvPr/>
        </p:nvSpPr>
        <p:spPr bwMode="auto">
          <a:xfrm>
            <a:off x="738421" y="2051050"/>
            <a:ext cx="5052779" cy="1301750"/>
          </a:xfrm>
          <a:prstGeom prst="roundRe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800" dirty="0" smtClean="0">
                <a:solidFill>
                  <a:schemeClr val="bg1"/>
                </a:solidFill>
                <a:latin typeface="Times New Roman" pitchFamily="-108" charset="0"/>
              </a:rPr>
              <a:t>Please include data as part of your poster!</a:t>
            </a:r>
            <a:endParaRPr kumimoji="0" lang="en-US" sz="2800" b="0" i="0" u="none" strike="noStrike" cap="none" normalizeH="0" baseline="0" dirty="0">
              <a:ln>
                <a:noFill/>
              </a:ln>
              <a:solidFill>
                <a:schemeClr val="bg1"/>
              </a:solidFill>
              <a:effectLst/>
              <a:latin typeface="Times New Roman" pitchFamily="-108" charset="0"/>
            </a:endParaRPr>
          </a:p>
        </p:txBody>
      </p:sp>
    </p:spTree>
    <p:extLst>
      <p:ext uri="{BB962C8B-B14F-4D97-AF65-F5344CB8AC3E}">
        <p14:creationId xmlns:p14="http://schemas.microsoft.com/office/powerpoint/2010/main" val="677523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500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1"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228600" y="1447800"/>
            <a:ext cx="8229600" cy="4648200"/>
          </a:xfrm>
        </p:spPr>
        <p:txBody>
          <a:bodyPr/>
          <a:lstStyle/>
          <a:p>
            <a:r>
              <a:rPr lang="en-US" sz="2800" dirty="0" smtClean="0">
                <a:solidFill>
                  <a:srgbClr val="00B050"/>
                </a:solidFill>
              </a:rPr>
              <a:t>Invite your colleagues and administrators:</a:t>
            </a:r>
          </a:p>
          <a:p>
            <a:pPr lvl="1"/>
            <a:r>
              <a:rPr lang="en-US" sz="2000" dirty="0" smtClean="0"/>
              <a:t>We will email you in the winter to </a:t>
            </a:r>
            <a:br>
              <a:rPr lang="en-US" sz="2000" dirty="0" smtClean="0"/>
            </a:br>
            <a:r>
              <a:rPr lang="en-US" sz="2000" dirty="0" smtClean="0"/>
              <a:t>alert you of the time of the poster </a:t>
            </a:r>
            <a:br>
              <a:rPr lang="en-US" sz="2000" dirty="0" smtClean="0"/>
            </a:br>
            <a:r>
              <a:rPr lang="en-US" sz="2000" dirty="0" smtClean="0"/>
              <a:t>sessions. </a:t>
            </a:r>
          </a:p>
          <a:p>
            <a:pPr lvl="1"/>
            <a:r>
              <a:rPr lang="en-US" sz="2000" dirty="0" smtClean="0"/>
              <a:t>Please invite colleagues with whom</a:t>
            </a:r>
            <a:br>
              <a:rPr lang="en-US" sz="2000" dirty="0" smtClean="0"/>
            </a:br>
            <a:r>
              <a:rPr lang="en-US" sz="2000" dirty="0" smtClean="0"/>
              <a:t>you want to share your work with.</a:t>
            </a:r>
            <a:br>
              <a:rPr lang="en-US" sz="2000" dirty="0" smtClean="0"/>
            </a:br>
            <a:r>
              <a:rPr lang="en-US" sz="2000" dirty="0" smtClean="0"/>
              <a:t>Consider </a:t>
            </a:r>
            <a:r>
              <a:rPr lang="en-US" sz="2000" dirty="0"/>
              <a:t>important </a:t>
            </a:r>
            <a:r>
              <a:rPr lang="en-US" sz="2000" dirty="0" smtClean="0"/>
              <a:t>stakeholders!</a:t>
            </a:r>
            <a:br>
              <a:rPr lang="en-US" sz="2000" dirty="0" smtClean="0"/>
            </a:br>
            <a:r>
              <a:rPr lang="en-US" sz="2000" dirty="0" smtClean="0"/>
              <a:t>(</a:t>
            </a:r>
            <a:r>
              <a:rPr lang="en-US" sz="2000" dirty="0"/>
              <a:t>e.g., school board, PTO, etc.)</a:t>
            </a:r>
            <a:endParaRPr lang="en-US" sz="2000" dirty="0" smtClean="0"/>
          </a:p>
          <a:p>
            <a:pPr lvl="1"/>
            <a:r>
              <a:rPr lang="en-US" sz="2000" dirty="0" smtClean="0"/>
              <a:t>Consider inviting relevant </a:t>
            </a:r>
            <a:br>
              <a:rPr lang="en-US" sz="2000" dirty="0" smtClean="0"/>
            </a:br>
            <a:r>
              <a:rPr lang="en-US" sz="2000" dirty="0" smtClean="0"/>
              <a:t>administrators</a:t>
            </a:r>
            <a:endParaRPr lang="en-US" sz="1400" dirty="0" smtClean="0"/>
          </a:p>
        </p:txBody>
      </p:sp>
      <p:sp>
        <p:nvSpPr>
          <p:cNvPr id="4" name="Rectangle 2"/>
          <p:cNvSpPr txBox="1">
            <a:spLocks noChangeArrowheads="1"/>
          </p:cNvSpPr>
          <p:nvPr/>
        </p:nvSpPr>
        <p:spPr bwMode="auto">
          <a:xfrm>
            <a:off x="228600" y="152400"/>
            <a:ext cx="8763000" cy="914400"/>
          </a:xfrm>
          <a:prstGeom prst="rect">
            <a:avLst/>
          </a:prstGeom>
          <a:solidFill>
            <a:srgbClr val="008000"/>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800" b="1">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b="1">
                <a:solidFill>
                  <a:srgbClr val="000099"/>
                </a:solidFill>
                <a:latin typeface="Arial" pitchFamily="-108" charset="0"/>
              </a:defRPr>
            </a:lvl6pPr>
            <a:lvl7pPr marL="914400" algn="ctr" rtl="0" fontAlgn="base">
              <a:spcBef>
                <a:spcPct val="0"/>
              </a:spcBef>
              <a:spcAft>
                <a:spcPct val="0"/>
              </a:spcAft>
              <a:defRPr sz="4400" b="1">
                <a:solidFill>
                  <a:srgbClr val="000099"/>
                </a:solidFill>
                <a:latin typeface="Arial" pitchFamily="-108" charset="0"/>
              </a:defRPr>
            </a:lvl7pPr>
            <a:lvl8pPr marL="1371600" algn="ctr" rtl="0" fontAlgn="base">
              <a:spcBef>
                <a:spcPct val="0"/>
              </a:spcBef>
              <a:spcAft>
                <a:spcPct val="0"/>
              </a:spcAft>
              <a:defRPr sz="4400" b="1">
                <a:solidFill>
                  <a:srgbClr val="000099"/>
                </a:solidFill>
                <a:latin typeface="Arial" pitchFamily="-108" charset="0"/>
              </a:defRPr>
            </a:lvl8pPr>
            <a:lvl9pPr marL="1828800" algn="ctr" rtl="0" fontAlgn="base">
              <a:spcBef>
                <a:spcPct val="0"/>
              </a:spcBef>
              <a:spcAft>
                <a:spcPct val="0"/>
              </a:spcAft>
              <a:defRPr sz="4400" b="1">
                <a:solidFill>
                  <a:srgbClr val="000099"/>
                </a:solidFill>
                <a:latin typeface="Arial" pitchFamily="-108" charset="0"/>
              </a:defRPr>
            </a:lvl9pPr>
          </a:lstStyle>
          <a:p>
            <a:pPr eaLnBrk="1" hangingPunct="1"/>
            <a:r>
              <a:rPr lang="en-US" sz="4400" kern="0" dirty="0" smtClean="0">
                <a:solidFill>
                  <a:srgbClr val="FFFFFF"/>
                </a:solidFill>
              </a:rPr>
              <a:t>Poster Session</a:t>
            </a:r>
            <a:endParaRPr lang="en-US" sz="4400" kern="0" dirty="0">
              <a:solidFill>
                <a:srgbClr val="FFFFFF"/>
              </a:solidFill>
            </a:endParaRPr>
          </a:p>
        </p:txBody>
      </p:sp>
      <p:pic>
        <p:nvPicPr>
          <p:cNvPr id="9" name="Picture 8"/>
          <p:cNvPicPr>
            <a:picLocks noChangeAspect="1"/>
          </p:cNvPicPr>
          <p:nvPr/>
        </p:nvPicPr>
        <p:blipFill>
          <a:blip r:embed="rId2"/>
          <a:stretch>
            <a:fillRect/>
          </a:stretch>
        </p:blipFill>
        <p:spPr>
          <a:xfrm>
            <a:off x="8229600" y="1066800"/>
            <a:ext cx="914400" cy="9144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0927" y="2133600"/>
            <a:ext cx="3345873" cy="2499078"/>
          </a:xfrm>
          <a:prstGeom prst="rect">
            <a:avLst/>
          </a:prstGeom>
          <a:ln>
            <a:solidFill>
              <a:schemeClr val="accent4"/>
            </a:solidFill>
          </a:ln>
        </p:spPr>
      </p:pic>
    </p:spTree>
    <p:extLst>
      <p:ext uri="{BB962C8B-B14F-4D97-AF65-F5344CB8AC3E}">
        <p14:creationId xmlns:p14="http://schemas.microsoft.com/office/powerpoint/2010/main" val="7519130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228600" y="1447800"/>
            <a:ext cx="8229600" cy="4648200"/>
          </a:xfrm>
        </p:spPr>
        <p:txBody>
          <a:bodyPr/>
          <a:lstStyle/>
          <a:p>
            <a:r>
              <a:rPr lang="en-US" sz="2800" dirty="0" smtClean="0">
                <a:solidFill>
                  <a:srgbClr val="00B050"/>
                </a:solidFill>
              </a:rPr>
              <a:t>When will the poster session take place?</a:t>
            </a:r>
          </a:p>
          <a:p>
            <a:pPr lvl="1"/>
            <a:r>
              <a:rPr lang="en-US" sz="2000" dirty="0" smtClean="0"/>
              <a:t>12 – 1:30 on Training Day 11</a:t>
            </a:r>
          </a:p>
          <a:p>
            <a:pPr lvl="1"/>
            <a:r>
              <a:rPr lang="en-US" sz="2000" dirty="0"/>
              <a:t>W</a:t>
            </a:r>
            <a:r>
              <a:rPr lang="en-US" sz="2000" dirty="0" smtClean="0"/>
              <a:t>e </a:t>
            </a:r>
            <a:r>
              <a:rPr lang="en-US" sz="2000" dirty="0"/>
              <a:t>can put our posters on tables and team members and visitors can walk around and have discussions about school-specific </a:t>
            </a:r>
            <a:r>
              <a:rPr lang="en-US" sz="2000" dirty="0" smtClean="0"/>
              <a:t>implementation</a:t>
            </a:r>
          </a:p>
          <a:p>
            <a:pPr lvl="1"/>
            <a:r>
              <a:rPr lang="en-US" sz="2000" dirty="0" smtClean="0"/>
              <a:t>We will provide a tri-fold poster board and thumbtacks for each school team if needed.</a:t>
            </a:r>
            <a:endParaRPr lang="en-US" sz="1400" dirty="0" smtClean="0"/>
          </a:p>
        </p:txBody>
      </p:sp>
      <p:sp>
        <p:nvSpPr>
          <p:cNvPr id="4" name="Rectangle 2"/>
          <p:cNvSpPr txBox="1">
            <a:spLocks noChangeArrowheads="1"/>
          </p:cNvSpPr>
          <p:nvPr/>
        </p:nvSpPr>
        <p:spPr bwMode="auto">
          <a:xfrm>
            <a:off x="228600" y="152400"/>
            <a:ext cx="8763000" cy="914400"/>
          </a:xfrm>
          <a:prstGeom prst="rect">
            <a:avLst/>
          </a:prstGeom>
          <a:solidFill>
            <a:srgbClr val="008000"/>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800" b="1">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b="1">
                <a:solidFill>
                  <a:srgbClr val="000099"/>
                </a:solidFill>
                <a:latin typeface="Arial" pitchFamily="-108" charset="0"/>
              </a:defRPr>
            </a:lvl6pPr>
            <a:lvl7pPr marL="914400" algn="ctr" rtl="0" fontAlgn="base">
              <a:spcBef>
                <a:spcPct val="0"/>
              </a:spcBef>
              <a:spcAft>
                <a:spcPct val="0"/>
              </a:spcAft>
              <a:defRPr sz="4400" b="1">
                <a:solidFill>
                  <a:srgbClr val="000099"/>
                </a:solidFill>
                <a:latin typeface="Arial" pitchFamily="-108" charset="0"/>
              </a:defRPr>
            </a:lvl7pPr>
            <a:lvl8pPr marL="1371600" algn="ctr" rtl="0" fontAlgn="base">
              <a:spcBef>
                <a:spcPct val="0"/>
              </a:spcBef>
              <a:spcAft>
                <a:spcPct val="0"/>
              </a:spcAft>
              <a:defRPr sz="4400" b="1">
                <a:solidFill>
                  <a:srgbClr val="000099"/>
                </a:solidFill>
                <a:latin typeface="Arial" pitchFamily="-108" charset="0"/>
              </a:defRPr>
            </a:lvl8pPr>
            <a:lvl9pPr marL="1828800" algn="ctr" rtl="0" fontAlgn="base">
              <a:spcBef>
                <a:spcPct val="0"/>
              </a:spcBef>
              <a:spcAft>
                <a:spcPct val="0"/>
              </a:spcAft>
              <a:defRPr sz="4400" b="1">
                <a:solidFill>
                  <a:srgbClr val="000099"/>
                </a:solidFill>
                <a:latin typeface="Arial" pitchFamily="-108" charset="0"/>
              </a:defRPr>
            </a:lvl9pPr>
          </a:lstStyle>
          <a:p>
            <a:pPr eaLnBrk="1" hangingPunct="1"/>
            <a:r>
              <a:rPr lang="en-US" sz="4400" kern="0" dirty="0" smtClean="0">
                <a:solidFill>
                  <a:srgbClr val="FFFFFF"/>
                </a:solidFill>
              </a:rPr>
              <a:t>Poster Session: FAQ</a:t>
            </a:r>
            <a:endParaRPr lang="en-US" sz="4400" kern="0" dirty="0">
              <a:solidFill>
                <a:srgbClr val="FFFFFF"/>
              </a:solidFill>
            </a:endParaRPr>
          </a:p>
        </p:txBody>
      </p:sp>
      <p:pic>
        <p:nvPicPr>
          <p:cNvPr id="9" name="Picture 8"/>
          <p:cNvPicPr>
            <a:picLocks noChangeAspect="1"/>
          </p:cNvPicPr>
          <p:nvPr/>
        </p:nvPicPr>
        <p:blipFill>
          <a:blip r:embed="rId2"/>
          <a:stretch>
            <a:fillRect/>
          </a:stretch>
        </p:blipFill>
        <p:spPr>
          <a:xfrm>
            <a:off x="8229600" y="1066800"/>
            <a:ext cx="914400" cy="914400"/>
          </a:xfrm>
          <a:prstGeom prst="rect">
            <a:avLst/>
          </a:prstGeom>
        </p:spPr>
      </p:pic>
    </p:spTree>
    <p:extLst>
      <p:ext uri="{BB962C8B-B14F-4D97-AF65-F5344CB8AC3E}">
        <p14:creationId xmlns:p14="http://schemas.microsoft.com/office/powerpoint/2010/main" val="12192016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228600" y="1447800"/>
            <a:ext cx="8229600" cy="4648200"/>
          </a:xfrm>
        </p:spPr>
        <p:txBody>
          <a:bodyPr/>
          <a:lstStyle/>
          <a:p>
            <a:r>
              <a:rPr lang="en-US" sz="2800" dirty="0" smtClean="0">
                <a:solidFill>
                  <a:srgbClr val="00B050"/>
                </a:solidFill>
              </a:rPr>
              <a:t>Do I have to stand by my poster the whole time?</a:t>
            </a:r>
          </a:p>
          <a:p>
            <a:pPr lvl="1"/>
            <a:r>
              <a:rPr lang="en-US" sz="2000" dirty="0"/>
              <a:t>Work with your fellow team members and take turns standing by your poster and discussing your implementation examples with others in your cohort of school teams </a:t>
            </a:r>
            <a:endParaRPr lang="en-US" sz="2000" dirty="0" smtClean="0"/>
          </a:p>
          <a:p>
            <a:pPr lvl="1"/>
            <a:endParaRPr lang="en-US" sz="2000" dirty="0"/>
          </a:p>
          <a:p>
            <a:r>
              <a:rPr lang="en-US" sz="2600" dirty="0" smtClean="0">
                <a:solidFill>
                  <a:srgbClr val="00B050"/>
                </a:solidFill>
              </a:rPr>
              <a:t>Other questions?</a:t>
            </a:r>
          </a:p>
        </p:txBody>
      </p:sp>
      <p:sp>
        <p:nvSpPr>
          <p:cNvPr id="4" name="Rectangle 2"/>
          <p:cNvSpPr txBox="1">
            <a:spLocks noChangeArrowheads="1"/>
          </p:cNvSpPr>
          <p:nvPr/>
        </p:nvSpPr>
        <p:spPr bwMode="auto">
          <a:xfrm>
            <a:off x="228600" y="152400"/>
            <a:ext cx="8763000" cy="914400"/>
          </a:xfrm>
          <a:prstGeom prst="rect">
            <a:avLst/>
          </a:prstGeom>
          <a:solidFill>
            <a:srgbClr val="008000"/>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800" b="1">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b="1">
                <a:solidFill>
                  <a:srgbClr val="000099"/>
                </a:solidFill>
                <a:latin typeface="Arial" pitchFamily="-108" charset="0"/>
              </a:defRPr>
            </a:lvl6pPr>
            <a:lvl7pPr marL="914400" algn="ctr" rtl="0" fontAlgn="base">
              <a:spcBef>
                <a:spcPct val="0"/>
              </a:spcBef>
              <a:spcAft>
                <a:spcPct val="0"/>
              </a:spcAft>
              <a:defRPr sz="4400" b="1">
                <a:solidFill>
                  <a:srgbClr val="000099"/>
                </a:solidFill>
                <a:latin typeface="Arial" pitchFamily="-108" charset="0"/>
              </a:defRPr>
            </a:lvl7pPr>
            <a:lvl8pPr marL="1371600" algn="ctr" rtl="0" fontAlgn="base">
              <a:spcBef>
                <a:spcPct val="0"/>
              </a:spcBef>
              <a:spcAft>
                <a:spcPct val="0"/>
              </a:spcAft>
              <a:defRPr sz="4400" b="1">
                <a:solidFill>
                  <a:srgbClr val="000099"/>
                </a:solidFill>
                <a:latin typeface="Arial" pitchFamily="-108" charset="0"/>
              </a:defRPr>
            </a:lvl8pPr>
            <a:lvl9pPr marL="1828800" algn="ctr" rtl="0" fontAlgn="base">
              <a:spcBef>
                <a:spcPct val="0"/>
              </a:spcBef>
              <a:spcAft>
                <a:spcPct val="0"/>
              </a:spcAft>
              <a:defRPr sz="4400" b="1">
                <a:solidFill>
                  <a:srgbClr val="000099"/>
                </a:solidFill>
                <a:latin typeface="Arial" pitchFamily="-108" charset="0"/>
              </a:defRPr>
            </a:lvl9pPr>
          </a:lstStyle>
          <a:p>
            <a:pPr eaLnBrk="1" hangingPunct="1"/>
            <a:r>
              <a:rPr lang="en-US" sz="4400" kern="0" dirty="0" smtClean="0">
                <a:solidFill>
                  <a:srgbClr val="FFFFFF"/>
                </a:solidFill>
              </a:rPr>
              <a:t>Poster Session: FAQ</a:t>
            </a:r>
            <a:endParaRPr lang="en-US" sz="4400" kern="0" dirty="0">
              <a:solidFill>
                <a:srgbClr val="FFFFFF"/>
              </a:solidFill>
            </a:endParaRPr>
          </a:p>
        </p:txBody>
      </p:sp>
      <p:pic>
        <p:nvPicPr>
          <p:cNvPr id="9" name="Picture 8"/>
          <p:cNvPicPr>
            <a:picLocks noChangeAspect="1"/>
          </p:cNvPicPr>
          <p:nvPr/>
        </p:nvPicPr>
        <p:blipFill>
          <a:blip r:embed="rId2"/>
          <a:stretch>
            <a:fillRect/>
          </a:stretch>
        </p:blipFill>
        <p:spPr>
          <a:xfrm>
            <a:off x="8229600" y="1066800"/>
            <a:ext cx="914400" cy="914400"/>
          </a:xfrm>
          <a:prstGeom prst="rect">
            <a:avLst/>
          </a:prstGeom>
        </p:spPr>
      </p:pic>
    </p:spTree>
    <p:extLst>
      <p:ext uri="{BB962C8B-B14F-4D97-AF65-F5344CB8AC3E}">
        <p14:creationId xmlns:p14="http://schemas.microsoft.com/office/powerpoint/2010/main" val="8453797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sp>
        <p:nvSpPr>
          <p:cNvPr id="139266" name="Rectangle 3"/>
          <p:cNvSpPr txBox="1">
            <a:spLocks noChangeArrowheads="1"/>
          </p:cNvSpPr>
          <p:nvPr/>
        </p:nvSpPr>
        <p:spPr bwMode="auto">
          <a:xfrm>
            <a:off x="228600" y="1600200"/>
            <a:ext cx="1905000" cy="1981200"/>
          </a:xfrm>
          <a:prstGeom prst="rect">
            <a:avLst/>
          </a:prstGeom>
          <a:solidFill>
            <a:srgbClr val="FFFFFF"/>
          </a:solidFill>
          <a:ln w="9525">
            <a:noFill/>
            <a:miter lim="800000"/>
            <a:headEnd/>
            <a:tailEnd/>
          </a:ln>
        </p:spPr>
        <p:txBody>
          <a:bodyPr>
            <a:prstTxWarp prst="textNoShape">
              <a:avLst/>
            </a:prstTxWarp>
          </a:bodyPr>
          <a:lstStyle/>
          <a:p>
            <a:pPr marL="342900" indent="-342900" algn="l">
              <a:lnSpc>
                <a:spcPct val="90000"/>
              </a:lnSpc>
              <a:spcBef>
                <a:spcPct val="20000"/>
              </a:spcBef>
              <a:buFontTx/>
              <a:buChar char="•"/>
            </a:pPr>
            <a:r>
              <a:rPr lang="en-US" sz="2200" dirty="0" smtClean="0">
                <a:latin typeface="+mj-lt"/>
              </a:rPr>
              <a:t>Work individually (or with partner coach) for 15 min</a:t>
            </a:r>
            <a:endParaRPr lang="en-US" sz="2200" dirty="0">
              <a:latin typeface="+mj-lt"/>
            </a:endParaRPr>
          </a:p>
        </p:txBody>
      </p:sp>
      <p:sp>
        <p:nvSpPr>
          <p:cNvPr id="139267" name="Rectangle 2"/>
          <p:cNvSpPr>
            <a:spLocks noGrp="1" noChangeArrowheads="1"/>
          </p:cNvSpPr>
          <p:nvPr>
            <p:ph type="title"/>
          </p:nvPr>
        </p:nvSpPr>
        <p:spPr>
          <a:xfrm>
            <a:off x="228600" y="228600"/>
            <a:ext cx="8686800" cy="1219200"/>
          </a:xfrm>
          <a:solidFill>
            <a:srgbClr val="FFFFFF"/>
          </a:solidFill>
        </p:spPr>
        <p:txBody>
          <a:bodyPr/>
          <a:lstStyle/>
          <a:p>
            <a:pPr eaLnBrk="1" hangingPunct="1"/>
            <a:r>
              <a:rPr lang="en-US" sz="4000" b="1" dirty="0">
                <a:solidFill>
                  <a:srgbClr val="3366FF"/>
                </a:solidFill>
              </a:rPr>
              <a:t>Activity:</a:t>
            </a:r>
            <a:br>
              <a:rPr lang="en-US" sz="4000" b="1" dirty="0">
                <a:solidFill>
                  <a:srgbClr val="3366FF"/>
                </a:solidFill>
              </a:rPr>
            </a:br>
            <a:r>
              <a:rPr lang="en-US" sz="4000" dirty="0" smtClean="0">
                <a:solidFill>
                  <a:srgbClr val="3366FF"/>
                </a:solidFill>
              </a:rPr>
              <a:t>Poster Planning</a:t>
            </a:r>
            <a:endParaRPr lang="en-US" sz="4000" b="1" i="1" dirty="0">
              <a:solidFill>
                <a:srgbClr val="3366FF"/>
              </a:solidFill>
            </a:endParaRPr>
          </a:p>
        </p:txBody>
      </p:sp>
      <p:sp>
        <p:nvSpPr>
          <p:cNvPr id="139268" name="Rectangle 3"/>
          <p:cNvSpPr>
            <a:spLocks noGrp="1" noChangeArrowheads="1"/>
          </p:cNvSpPr>
          <p:nvPr>
            <p:ph idx="1"/>
          </p:nvPr>
        </p:nvSpPr>
        <p:spPr>
          <a:xfrm>
            <a:off x="2362200" y="1600200"/>
            <a:ext cx="6477000" cy="4648200"/>
          </a:xfrm>
          <a:solidFill>
            <a:srgbClr val="FFFFFF"/>
          </a:solidFill>
        </p:spPr>
        <p:txBody>
          <a:bodyPr/>
          <a:lstStyle/>
          <a:p>
            <a:pPr eaLnBrk="1" hangingPunct="1">
              <a:lnSpc>
                <a:spcPct val="90000"/>
              </a:lnSpc>
            </a:pPr>
            <a:r>
              <a:rPr lang="en-US" sz="2400" dirty="0" smtClean="0"/>
              <a:t>Review </a:t>
            </a:r>
            <a:r>
              <a:rPr lang="en-US" sz="2400" b="1" dirty="0" smtClean="0"/>
              <a:t>Poster format </a:t>
            </a:r>
            <a:r>
              <a:rPr lang="en-US" sz="2400" dirty="0" smtClean="0"/>
              <a:t>and assess where you are with this activity.</a:t>
            </a:r>
            <a:endParaRPr lang="en-US" sz="2400" dirty="0"/>
          </a:p>
          <a:p>
            <a:pPr eaLnBrk="1" hangingPunct="1">
              <a:lnSpc>
                <a:spcPct val="90000"/>
              </a:lnSpc>
            </a:pPr>
            <a:endParaRPr lang="en-US" sz="800" b="1" dirty="0"/>
          </a:p>
          <a:p>
            <a:pPr eaLnBrk="1" hangingPunct="1">
              <a:lnSpc>
                <a:spcPct val="90000"/>
              </a:lnSpc>
            </a:pPr>
            <a:r>
              <a:rPr lang="en-US" sz="2400" dirty="0" smtClean="0"/>
              <a:t>Discuss with your fellow coach what your school will show on your poster. </a:t>
            </a:r>
            <a:endParaRPr lang="en-US" sz="2400" dirty="0"/>
          </a:p>
          <a:p>
            <a:pPr eaLnBrk="1" hangingPunct="1">
              <a:lnSpc>
                <a:spcPct val="90000"/>
              </a:lnSpc>
            </a:pPr>
            <a:endParaRPr lang="en-US" sz="900" dirty="0"/>
          </a:p>
          <a:p>
            <a:pPr eaLnBrk="1" hangingPunct="1">
              <a:lnSpc>
                <a:spcPct val="90000"/>
              </a:lnSpc>
            </a:pPr>
            <a:r>
              <a:rPr lang="en-US" sz="2400" dirty="0" smtClean="0"/>
              <a:t>Discuss what final steps need to be completed between now and the team training session to complete your poster.</a:t>
            </a:r>
          </a:p>
          <a:p>
            <a:pPr eaLnBrk="1" hangingPunct="1">
              <a:lnSpc>
                <a:spcPct val="90000"/>
              </a:lnSpc>
            </a:pPr>
            <a:r>
              <a:rPr lang="en-US" sz="2400" dirty="0" smtClean="0"/>
              <a:t>Be </a:t>
            </a:r>
            <a:r>
              <a:rPr lang="en-US" sz="2400" b="1" dirty="0" smtClean="0"/>
              <a:t>prepared to share any ideas and bring up any potential barriers for problem solving.</a:t>
            </a:r>
            <a:endParaRPr lang="en-US" sz="2400" dirty="0"/>
          </a:p>
        </p:txBody>
      </p:sp>
      <p:pic>
        <p:nvPicPr>
          <p:cNvPr id="10" name="Picture 9"/>
          <p:cNvPicPr>
            <a:picLocks noChangeAspect="1"/>
          </p:cNvPicPr>
          <p:nvPr/>
        </p:nvPicPr>
        <p:blipFill>
          <a:blip r:embed="rId3"/>
          <a:stretch>
            <a:fillRect/>
          </a:stretch>
        </p:blipFill>
        <p:spPr>
          <a:xfrm>
            <a:off x="8153400" y="914400"/>
            <a:ext cx="1066800" cy="1066800"/>
          </a:xfrm>
          <a:prstGeom prst="rect">
            <a:avLst/>
          </a:prstGeom>
        </p:spPr>
      </p:pic>
    </p:spTree>
    <p:extLst>
      <p:ext uri="{BB962C8B-B14F-4D97-AF65-F5344CB8AC3E}">
        <p14:creationId xmlns:p14="http://schemas.microsoft.com/office/powerpoint/2010/main" val="846881823"/>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457200"/>
            <a:ext cx="8305800" cy="990600"/>
          </a:xfrm>
          <a:solidFill>
            <a:srgbClr val="FFFFFF">
              <a:alpha val="50195"/>
            </a:srgbClr>
          </a:solidFill>
          <a:ln w="38100" cmpd="sng">
            <a:solidFill>
              <a:srgbClr val="008000"/>
            </a:solidFill>
          </a:ln>
        </p:spPr>
        <p:txBody>
          <a:bodyPr/>
          <a:lstStyle/>
          <a:p>
            <a:pPr eaLnBrk="1" hangingPunct="1"/>
            <a:r>
              <a:rPr lang="en-US" b="1" dirty="0">
                <a:latin typeface="+mj-lt"/>
              </a:rPr>
              <a:t>Advance Organizer</a:t>
            </a:r>
          </a:p>
        </p:txBody>
      </p:sp>
      <p:pic>
        <p:nvPicPr>
          <p:cNvPr id="4" name="Picture 3"/>
          <p:cNvPicPr>
            <a:picLocks noChangeAspect="1"/>
          </p:cNvPicPr>
          <p:nvPr/>
        </p:nvPicPr>
        <p:blipFill>
          <a:blip r:embed="rId2"/>
          <a:stretch>
            <a:fillRect/>
          </a:stretch>
        </p:blipFill>
        <p:spPr>
          <a:xfrm>
            <a:off x="8077200" y="838200"/>
            <a:ext cx="1066800" cy="1066800"/>
          </a:xfrm>
          <a:prstGeom prst="rect">
            <a:avLst/>
          </a:prstGeom>
        </p:spPr>
      </p:pic>
      <p:sp>
        <p:nvSpPr>
          <p:cNvPr id="33795" name="Rectangle 3"/>
          <p:cNvSpPr>
            <a:spLocks noGrp="1" noChangeArrowheads="1"/>
          </p:cNvSpPr>
          <p:nvPr>
            <p:ph type="body" idx="1"/>
          </p:nvPr>
        </p:nvSpPr>
        <p:spPr>
          <a:xfrm>
            <a:off x="457200" y="1524000"/>
            <a:ext cx="8305800" cy="4876800"/>
          </a:xfrm>
          <a:solidFill>
            <a:srgbClr val="FFFFFF">
              <a:alpha val="50195"/>
            </a:srgbClr>
          </a:solidFill>
          <a:ln>
            <a:noFill/>
          </a:ln>
        </p:spPr>
        <p:txBody>
          <a:bodyPr/>
          <a:lstStyle/>
          <a:p>
            <a:pPr eaLnBrk="1" hangingPunct="1"/>
            <a:r>
              <a:rPr lang="en-US" sz="2400" b="1" dirty="0">
                <a:solidFill>
                  <a:srgbClr val="008000"/>
                </a:solidFill>
                <a:latin typeface="+mj-lt"/>
              </a:rPr>
              <a:t>Introduction and </a:t>
            </a:r>
            <a:r>
              <a:rPr lang="en-US" sz="2400" b="1" dirty="0" smtClean="0">
                <a:solidFill>
                  <a:srgbClr val="008000"/>
                </a:solidFill>
                <a:latin typeface="+mj-lt"/>
              </a:rPr>
              <a:t>Focus on Coaching</a:t>
            </a:r>
            <a:endParaRPr lang="en-US" sz="2400" b="1" dirty="0">
              <a:solidFill>
                <a:srgbClr val="008000"/>
              </a:solidFill>
              <a:latin typeface="+mj-lt"/>
            </a:endParaRPr>
          </a:p>
          <a:p>
            <a:pPr eaLnBrk="1" hangingPunct="1">
              <a:buFontTx/>
              <a:buNone/>
            </a:pPr>
            <a:r>
              <a:rPr lang="en-US" sz="2400" dirty="0">
                <a:solidFill>
                  <a:srgbClr val="000000"/>
                </a:solidFill>
              </a:rPr>
              <a:t>	</a:t>
            </a:r>
            <a:r>
              <a:rPr lang="en-US" sz="2400" i="1" dirty="0" smtClean="0">
                <a:solidFill>
                  <a:srgbClr val="000000"/>
                </a:solidFill>
              </a:rPr>
              <a:t>End of Academy Assessment </a:t>
            </a:r>
            <a:r>
              <a:rPr lang="en-US" sz="2400" i="1" dirty="0">
                <a:solidFill>
                  <a:srgbClr val="000000"/>
                </a:solidFill>
              </a:rPr>
              <a:t>and Focus on </a:t>
            </a:r>
            <a:r>
              <a:rPr lang="en-US" sz="2400" i="1" dirty="0" smtClean="0">
                <a:solidFill>
                  <a:srgbClr val="000000"/>
                </a:solidFill>
              </a:rPr>
              <a:t>Year 3 training activities</a:t>
            </a:r>
            <a:endParaRPr lang="en-US" sz="2400" b="1" dirty="0">
              <a:solidFill>
                <a:srgbClr val="000000"/>
              </a:solidFill>
            </a:endParaRPr>
          </a:p>
          <a:p>
            <a:pPr eaLnBrk="1" hangingPunct="1"/>
            <a:endParaRPr lang="en-US" sz="900" b="1" dirty="0">
              <a:solidFill>
                <a:srgbClr val="000000"/>
              </a:solidFill>
            </a:endParaRPr>
          </a:p>
          <a:p>
            <a:pPr eaLnBrk="1" hangingPunct="1"/>
            <a:r>
              <a:rPr lang="en-US" sz="2400" b="1" dirty="0">
                <a:solidFill>
                  <a:srgbClr val="008000"/>
                </a:solidFill>
                <a:latin typeface="+mj-lt"/>
              </a:rPr>
              <a:t>Coaching Self-Assessment and Reports </a:t>
            </a:r>
          </a:p>
          <a:p>
            <a:pPr eaLnBrk="1" hangingPunct="1">
              <a:buFontTx/>
              <a:buNone/>
            </a:pPr>
            <a:r>
              <a:rPr lang="en-US" sz="2400" dirty="0">
                <a:solidFill>
                  <a:srgbClr val="000000"/>
                </a:solidFill>
              </a:rPr>
              <a:t>	</a:t>
            </a:r>
            <a:r>
              <a:rPr lang="en-US" sz="2400" i="1" dirty="0" smtClean="0">
                <a:solidFill>
                  <a:srgbClr val="000000"/>
                </a:solidFill>
              </a:rPr>
              <a:t>Share information on implementation of the PBIS Framework</a:t>
            </a:r>
            <a:endParaRPr lang="en-US" sz="2400" i="1" dirty="0">
              <a:solidFill>
                <a:srgbClr val="000000"/>
              </a:solidFill>
            </a:endParaRPr>
          </a:p>
          <a:p>
            <a:pPr eaLnBrk="1" hangingPunct="1"/>
            <a:endParaRPr lang="en-US" sz="900" b="1" dirty="0">
              <a:solidFill>
                <a:srgbClr val="000000"/>
              </a:solidFill>
            </a:endParaRPr>
          </a:p>
          <a:p>
            <a:pPr eaLnBrk="1" hangingPunct="1"/>
            <a:r>
              <a:rPr lang="en-US" sz="2400" dirty="0">
                <a:solidFill>
                  <a:srgbClr val="008000"/>
                </a:solidFill>
                <a:latin typeface="+mj-lt"/>
              </a:rPr>
              <a:t>Advanced Skill Building</a:t>
            </a:r>
          </a:p>
          <a:p>
            <a:pPr eaLnBrk="1" hangingPunct="1">
              <a:spcBef>
                <a:spcPts val="0"/>
              </a:spcBef>
              <a:spcAft>
                <a:spcPts val="0"/>
              </a:spcAft>
              <a:buFontTx/>
              <a:buNone/>
            </a:pPr>
            <a:r>
              <a:rPr lang="en-US" sz="2400" dirty="0">
                <a:solidFill>
                  <a:srgbClr val="000000"/>
                </a:solidFill>
              </a:rPr>
              <a:t>	</a:t>
            </a:r>
            <a:r>
              <a:rPr lang="en-US" sz="2400" i="1" dirty="0" smtClean="0">
                <a:solidFill>
                  <a:srgbClr val="000000"/>
                </a:solidFill>
              </a:rPr>
              <a:t>Sustaining the PBIS Framework in your school</a:t>
            </a:r>
          </a:p>
          <a:p>
            <a:pPr eaLnBrk="1" hangingPunct="1">
              <a:spcBef>
                <a:spcPts val="0"/>
              </a:spcBef>
              <a:spcAft>
                <a:spcPts val="0"/>
              </a:spcAft>
              <a:buFontTx/>
              <a:buNone/>
            </a:pPr>
            <a:r>
              <a:rPr lang="en-US" sz="2400" i="1" dirty="0" smtClean="0">
                <a:solidFill>
                  <a:srgbClr val="000000"/>
                </a:solidFill>
              </a:rPr>
              <a:t>	Enhancing Implementation with Family Engagement </a:t>
            </a:r>
            <a:endParaRPr lang="en-US" sz="900" b="1" dirty="0">
              <a:solidFill>
                <a:srgbClr val="000000"/>
              </a:solidFill>
            </a:endParaRPr>
          </a:p>
          <a:p>
            <a:pPr eaLnBrk="1" hangingPunct="1"/>
            <a:endParaRPr lang="en-US" sz="900" b="1" dirty="0">
              <a:solidFill>
                <a:srgbClr val="000000"/>
              </a:solidFill>
            </a:endParaRPr>
          </a:p>
          <a:p>
            <a:pPr eaLnBrk="1" hangingPunct="1"/>
            <a:r>
              <a:rPr lang="en-US" sz="2400" b="1" dirty="0">
                <a:solidFill>
                  <a:srgbClr val="008000"/>
                </a:solidFill>
                <a:latin typeface="+mj-lt"/>
              </a:rPr>
              <a:t>Preparation for Next Training </a:t>
            </a:r>
            <a:r>
              <a:rPr lang="en-US" sz="2400" b="1" dirty="0" smtClean="0">
                <a:solidFill>
                  <a:srgbClr val="008000"/>
                </a:solidFill>
                <a:latin typeface="+mj-lt"/>
              </a:rPr>
              <a:t>Event</a:t>
            </a:r>
            <a:endParaRPr lang="en-US" sz="2400" dirty="0">
              <a:solidFill>
                <a:srgbClr val="008000"/>
              </a:solidFill>
              <a:latin typeface="+mj-lt"/>
            </a:endParaRPr>
          </a:p>
        </p:txBody>
      </p:sp>
      <p:sp>
        <p:nvSpPr>
          <p:cNvPr id="5" name="Rounded Rectangle 4"/>
          <p:cNvSpPr/>
          <p:nvPr/>
        </p:nvSpPr>
        <p:spPr bwMode="auto">
          <a:xfrm>
            <a:off x="457200" y="3505200"/>
            <a:ext cx="8305800" cy="1066800"/>
          </a:xfrm>
          <a:prstGeom prst="roundRect">
            <a:avLst/>
          </a:prstGeom>
          <a:solidFill>
            <a:srgbClr val="FFFF00">
              <a:alpha val="2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08" charset="0"/>
            </a:endParaRPr>
          </a:p>
        </p:txBody>
      </p:sp>
    </p:spTree>
    <p:extLst>
      <p:ext uri="{BB962C8B-B14F-4D97-AF65-F5344CB8AC3E}">
        <p14:creationId xmlns:p14="http://schemas.microsoft.com/office/powerpoint/2010/main" val="11179330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sp>
        <p:nvSpPr>
          <p:cNvPr id="139266" name="Rectangle 3"/>
          <p:cNvSpPr txBox="1">
            <a:spLocks noChangeArrowheads="1"/>
          </p:cNvSpPr>
          <p:nvPr/>
        </p:nvSpPr>
        <p:spPr bwMode="auto">
          <a:xfrm>
            <a:off x="228600" y="1600200"/>
            <a:ext cx="1905000" cy="1981200"/>
          </a:xfrm>
          <a:prstGeom prst="rect">
            <a:avLst/>
          </a:prstGeom>
          <a:solidFill>
            <a:srgbClr val="FFFFFF"/>
          </a:solidFill>
          <a:ln w="9525">
            <a:noFill/>
            <a:miter lim="800000"/>
            <a:headEnd/>
            <a:tailEnd/>
          </a:ln>
        </p:spPr>
        <p:txBody>
          <a:bodyPr>
            <a:prstTxWarp prst="textNoShape">
              <a:avLst/>
            </a:prstTxWarp>
          </a:bodyPr>
          <a:lstStyle/>
          <a:p>
            <a:pPr marL="342900" indent="-342900" algn="l">
              <a:lnSpc>
                <a:spcPct val="90000"/>
              </a:lnSpc>
              <a:spcBef>
                <a:spcPct val="20000"/>
              </a:spcBef>
              <a:buFontTx/>
              <a:buChar char="•"/>
            </a:pPr>
            <a:r>
              <a:rPr lang="en-US" sz="2200" dirty="0" smtClean="0">
                <a:latin typeface="+mj-lt"/>
              </a:rPr>
              <a:t>Work individually (or with partner coach) for 20 min</a:t>
            </a:r>
            <a:endParaRPr lang="en-US" sz="2200" dirty="0">
              <a:latin typeface="+mj-lt"/>
            </a:endParaRPr>
          </a:p>
        </p:txBody>
      </p:sp>
      <p:sp>
        <p:nvSpPr>
          <p:cNvPr id="139267" name="Rectangle 2"/>
          <p:cNvSpPr>
            <a:spLocks noGrp="1" noChangeArrowheads="1"/>
          </p:cNvSpPr>
          <p:nvPr>
            <p:ph type="title"/>
          </p:nvPr>
        </p:nvSpPr>
        <p:spPr>
          <a:xfrm>
            <a:off x="228600" y="228600"/>
            <a:ext cx="8686800" cy="1219200"/>
          </a:xfrm>
          <a:solidFill>
            <a:srgbClr val="FFFFFF"/>
          </a:solidFill>
        </p:spPr>
        <p:txBody>
          <a:bodyPr/>
          <a:lstStyle/>
          <a:p>
            <a:pPr eaLnBrk="1" hangingPunct="1"/>
            <a:r>
              <a:rPr lang="en-US" sz="4000" b="1" dirty="0">
                <a:solidFill>
                  <a:srgbClr val="3366FF"/>
                </a:solidFill>
              </a:rPr>
              <a:t>Activity:</a:t>
            </a:r>
            <a:br>
              <a:rPr lang="en-US" sz="4000" b="1" dirty="0">
                <a:solidFill>
                  <a:srgbClr val="3366FF"/>
                </a:solidFill>
              </a:rPr>
            </a:br>
            <a:r>
              <a:rPr lang="en-US" sz="4000" b="1" dirty="0" smtClean="0">
                <a:solidFill>
                  <a:srgbClr val="3366FF"/>
                </a:solidFill>
              </a:rPr>
              <a:t>Coaching Implementation Review</a:t>
            </a:r>
            <a:endParaRPr lang="en-US" sz="4000" b="1" i="1" dirty="0">
              <a:solidFill>
                <a:srgbClr val="3366FF"/>
              </a:solidFill>
            </a:endParaRPr>
          </a:p>
        </p:txBody>
      </p:sp>
      <p:sp>
        <p:nvSpPr>
          <p:cNvPr id="139268" name="Rectangle 3"/>
          <p:cNvSpPr>
            <a:spLocks noGrp="1" noChangeArrowheads="1"/>
          </p:cNvSpPr>
          <p:nvPr>
            <p:ph idx="1"/>
          </p:nvPr>
        </p:nvSpPr>
        <p:spPr>
          <a:xfrm>
            <a:off x="2362200" y="1600200"/>
            <a:ext cx="6477000" cy="4648200"/>
          </a:xfrm>
          <a:solidFill>
            <a:srgbClr val="FFFFFF"/>
          </a:solidFill>
        </p:spPr>
        <p:txBody>
          <a:bodyPr/>
          <a:lstStyle/>
          <a:p>
            <a:pPr eaLnBrk="1" hangingPunct="1">
              <a:lnSpc>
                <a:spcPct val="90000"/>
              </a:lnSpc>
            </a:pPr>
            <a:r>
              <a:rPr lang="en-US" sz="2400" dirty="0" smtClean="0"/>
              <a:t>Review </a:t>
            </a:r>
            <a:r>
              <a:rPr lang="en-US" sz="2400" b="1" dirty="0" smtClean="0"/>
              <a:t>Coaches Implementation Activity </a:t>
            </a:r>
            <a:r>
              <a:rPr lang="en-US" sz="2400" dirty="0" smtClean="0"/>
              <a:t>as well as the </a:t>
            </a:r>
            <a:r>
              <a:rPr lang="en-US" sz="2400" b="1" dirty="0" smtClean="0"/>
              <a:t>TIC / TFI Tier 1 Features</a:t>
            </a:r>
          </a:p>
          <a:p>
            <a:pPr eaLnBrk="1" hangingPunct="1">
              <a:lnSpc>
                <a:spcPct val="90000"/>
              </a:lnSpc>
            </a:pPr>
            <a:r>
              <a:rPr lang="en-US" sz="2400" b="1" dirty="0" smtClean="0"/>
              <a:t>Review your TIC / TFI results from </a:t>
            </a:r>
            <a:r>
              <a:rPr lang="en-US" sz="2400" b="1" dirty="0" smtClean="0">
                <a:hlinkClick r:id="rId3"/>
              </a:rPr>
              <a:t>PBISApps.org</a:t>
            </a:r>
            <a:endParaRPr lang="en-US" sz="2400" b="1" dirty="0"/>
          </a:p>
          <a:p>
            <a:pPr eaLnBrk="1" hangingPunct="1">
              <a:lnSpc>
                <a:spcPct val="90000"/>
              </a:lnSpc>
            </a:pPr>
            <a:r>
              <a:rPr lang="en-US" sz="2400" dirty="0" smtClean="0"/>
              <a:t>Review what is </a:t>
            </a:r>
            <a:r>
              <a:rPr lang="en-US" sz="2400" dirty="0"/>
              <a:t>/</a:t>
            </a:r>
            <a:r>
              <a:rPr lang="en-US" sz="2400" dirty="0" smtClean="0"/>
              <a:t> is not in place in your school </a:t>
            </a:r>
          </a:p>
          <a:p>
            <a:pPr eaLnBrk="1" hangingPunct="1">
              <a:lnSpc>
                <a:spcPct val="90000"/>
              </a:lnSpc>
            </a:pPr>
            <a:r>
              <a:rPr lang="en-US" sz="2400" dirty="0" smtClean="0"/>
              <a:t>Based on your school’s level of implementation, identify what other schools are doing that could be effective for your school</a:t>
            </a:r>
          </a:p>
          <a:p>
            <a:pPr eaLnBrk="1" hangingPunct="1">
              <a:lnSpc>
                <a:spcPct val="90000"/>
              </a:lnSpc>
            </a:pPr>
            <a:r>
              <a:rPr lang="en-US" sz="2400" dirty="0" smtClean="0"/>
              <a:t>Be </a:t>
            </a:r>
            <a:r>
              <a:rPr lang="en-US" sz="2400" b="1" dirty="0" smtClean="0"/>
              <a:t>prepared to share out </a:t>
            </a:r>
            <a:r>
              <a:rPr lang="en-US" sz="2400" dirty="0" smtClean="0"/>
              <a:t>1-2 ideas per domain during the upcoming discussion. </a:t>
            </a:r>
            <a:r>
              <a:rPr lang="en-US" sz="2400" b="1" dirty="0" smtClean="0"/>
              <a:t>What areas of implementation still need support?</a:t>
            </a:r>
            <a:endParaRPr lang="en-US" sz="2400" b="1" dirty="0"/>
          </a:p>
        </p:txBody>
      </p:sp>
      <p:pic>
        <p:nvPicPr>
          <p:cNvPr id="10" name="Picture 9"/>
          <p:cNvPicPr>
            <a:picLocks noChangeAspect="1"/>
          </p:cNvPicPr>
          <p:nvPr/>
        </p:nvPicPr>
        <p:blipFill>
          <a:blip r:embed="rId4"/>
          <a:stretch>
            <a:fillRect/>
          </a:stretch>
        </p:blipFill>
        <p:spPr>
          <a:xfrm>
            <a:off x="8153400" y="914400"/>
            <a:ext cx="1066800" cy="1066800"/>
          </a:xfrm>
          <a:prstGeom prst="rect">
            <a:avLst/>
          </a:prstGeom>
        </p:spPr>
      </p:pic>
    </p:spTree>
    <p:extLst>
      <p:ext uri="{BB962C8B-B14F-4D97-AF65-F5344CB8AC3E}">
        <p14:creationId xmlns:p14="http://schemas.microsoft.com/office/powerpoint/2010/main" val="2582217630"/>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457200"/>
            <a:ext cx="8305800" cy="990600"/>
          </a:xfrm>
          <a:solidFill>
            <a:srgbClr val="FFFFFF">
              <a:alpha val="50195"/>
            </a:srgbClr>
          </a:solidFill>
          <a:ln w="38100" cmpd="sng">
            <a:solidFill>
              <a:srgbClr val="008000"/>
            </a:solidFill>
          </a:ln>
        </p:spPr>
        <p:txBody>
          <a:bodyPr/>
          <a:lstStyle/>
          <a:p>
            <a:pPr eaLnBrk="1" hangingPunct="1"/>
            <a:r>
              <a:rPr lang="en-US" b="1" dirty="0">
                <a:latin typeface="+mj-lt"/>
              </a:rPr>
              <a:t>Advance Organizer</a:t>
            </a:r>
          </a:p>
        </p:txBody>
      </p:sp>
      <p:pic>
        <p:nvPicPr>
          <p:cNvPr id="4" name="Picture 3"/>
          <p:cNvPicPr>
            <a:picLocks noChangeAspect="1"/>
          </p:cNvPicPr>
          <p:nvPr/>
        </p:nvPicPr>
        <p:blipFill>
          <a:blip r:embed="rId2"/>
          <a:stretch>
            <a:fillRect/>
          </a:stretch>
        </p:blipFill>
        <p:spPr>
          <a:xfrm>
            <a:off x="8077200" y="838200"/>
            <a:ext cx="1066800" cy="1066800"/>
          </a:xfrm>
          <a:prstGeom prst="rect">
            <a:avLst/>
          </a:prstGeom>
        </p:spPr>
      </p:pic>
      <p:sp>
        <p:nvSpPr>
          <p:cNvPr id="33795" name="Rectangle 3"/>
          <p:cNvSpPr>
            <a:spLocks noGrp="1" noChangeArrowheads="1"/>
          </p:cNvSpPr>
          <p:nvPr>
            <p:ph type="body" idx="1"/>
          </p:nvPr>
        </p:nvSpPr>
        <p:spPr>
          <a:xfrm>
            <a:off x="457200" y="1524000"/>
            <a:ext cx="8305800" cy="4876800"/>
          </a:xfrm>
          <a:solidFill>
            <a:srgbClr val="FFFFFF">
              <a:alpha val="50195"/>
            </a:srgbClr>
          </a:solidFill>
          <a:ln>
            <a:noFill/>
          </a:ln>
        </p:spPr>
        <p:txBody>
          <a:bodyPr/>
          <a:lstStyle/>
          <a:p>
            <a:pPr eaLnBrk="1" hangingPunct="1"/>
            <a:r>
              <a:rPr lang="en-US" sz="2400" b="1" dirty="0">
                <a:solidFill>
                  <a:srgbClr val="008000"/>
                </a:solidFill>
                <a:latin typeface="+mj-lt"/>
              </a:rPr>
              <a:t>Introduction and </a:t>
            </a:r>
            <a:r>
              <a:rPr lang="en-US" sz="2400" b="1" dirty="0" smtClean="0">
                <a:solidFill>
                  <a:srgbClr val="008000"/>
                </a:solidFill>
                <a:latin typeface="+mj-lt"/>
              </a:rPr>
              <a:t>Focus on Coaching</a:t>
            </a:r>
            <a:endParaRPr lang="en-US" sz="2400" b="1" dirty="0">
              <a:solidFill>
                <a:srgbClr val="008000"/>
              </a:solidFill>
              <a:latin typeface="+mj-lt"/>
            </a:endParaRPr>
          </a:p>
          <a:p>
            <a:pPr eaLnBrk="1" hangingPunct="1">
              <a:buFontTx/>
              <a:buNone/>
            </a:pPr>
            <a:r>
              <a:rPr lang="en-US" sz="2400" dirty="0">
                <a:solidFill>
                  <a:srgbClr val="000000"/>
                </a:solidFill>
              </a:rPr>
              <a:t>	</a:t>
            </a:r>
            <a:r>
              <a:rPr lang="en-US" sz="2400" i="1" dirty="0" smtClean="0">
                <a:solidFill>
                  <a:srgbClr val="000000"/>
                </a:solidFill>
              </a:rPr>
              <a:t>End of Academy Assessment </a:t>
            </a:r>
            <a:r>
              <a:rPr lang="en-US" sz="2400" i="1" dirty="0">
                <a:solidFill>
                  <a:srgbClr val="000000"/>
                </a:solidFill>
              </a:rPr>
              <a:t>and Focus on </a:t>
            </a:r>
            <a:r>
              <a:rPr lang="en-US" sz="2400" i="1" dirty="0" smtClean="0">
                <a:solidFill>
                  <a:srgbClr val="000000"/>
                </a:solidFill>
              </a:rPr>
              <a:t>Year 3 training activities</a:t>
            </a:r>
            <a:endParaRPr lang="en-US" sz="2400" b="1" dirty="0">
              <a:solidFill>
                <a:srgbClr val="000000"/>
              </a:solidFill>
            </a:endParaRPr>
          </a:p>
          <a:p>
            <a:pPr eaLnBrk="1" hangingPunct="1"/>
            <a:endParaRPr lang="en-US" sz="900" b="1" dirty="0">
              <a:solidFill>
                <a:srgbClr val="000000"/>
              </a:solidFill>
            </a:endParaRPr>
          </a:p>
          <a:p>
            <a:pPr eaLnBrk="1" hangingPunct="1"/>
            <a:r>
              <a:rPr lang="en-US" sz="2400" b="1" dirty="0">
                <a:solidFill>
                  <a:srgbClr val="008000"/>
                </a:solidFill>
                <a:latin typeface="+mj-lt"/>
              </a:rPr>
              <a:t>Coaching Self-Assessment and Reports </a:t>
            </a:r>
          </a:p>
          <a:p>
            <a:pPr eaLnBrk="1" hangingPunct="1">
              <a:buFontTx/>
              <a:buNone/>
            </a:pPr>
            <a:r>
              <a:rPr lang="en-US" sz="2400" dirty="0">
                <a:solidFill>
                  <a:srgbClr val="000000"/>
                </a:solidFill>
              </a:rPr>
              <a:t>	</a:t>
            </a:r>
            <a:r>
              <a:rPr lang="en-US" sz="2400" i="1" dirty="0" smtClean="0">
                <a:solidFill>
                  <a:srgbClr val="000000"/>
                </a:solidFill>
              </a:rPr>
              <a:t>Share information on implementation of the PBIS Framework</a:t>
            </a:r>
            <a:endParaRPr lang="en-US" sz="2400" i="1" dirty="0">
              <a:solidFill>
                <a:srgbClr val="000000"/>
              </a:solidFill>
            </a:endParaRPr>
          </a:p>
          <a:p>
            <a:pPr eaLnBrk="1" hangingPunct="1"/>
            <a:endParaRPr lang="en-US" sz="900" b="1" dirty="0">
              <a:solidFill>
                <a:srgbClr val="000000"/>
              </a:solidFill>
            </a:endParaRPr>
          </a:p>
          <a:p>
            <a:pPr eaLnBrk="1" hangingPunct="1"/>
            <a:r>
              <a:rPr lang="en-US" sz="2400" dirty="0">
                <a:solidFill>
                  <a:srgbClr val="008000"/>
                </a:solidFill>
                <a:latin typeface="+mj-lt"/>
              </a:rPr>
              <a:t>Advanced Skill Building</a:t>
            </a:r>
          </a:p>
          <a:p>
            <a:pPr eaLnBrk="1" hangingPunct="1">
              <a:spcBef>
                <a:spcPts val="0"/>
              </a:spcBef>
              <a:spcAft>
                <a:spcPts val="0"/>
              </a:spcAft>
              <a:buFontTx/>
              <a:buNone/>
            </a:pPr>
            <a:r>
              <a:rPr lang="en-US" sz="2400" dirty="0">
                <a:solidFill>
                  <a:srgbClr val="000000"/>
                </a:solidFill>
              </a:rPr>
              <a:t>	</a:t>
            </a:r>
            <a:r>
              <a:rPr lang="en-US" sz="2400" i="1" dirty="0" smtClean="0">
                <a:solidFill>
                  <a:srgbClr val="000000"/>
                </a:solidFill>
              </a:rPr>
              <a:t>Sustaining the PBIS Framework in your school</a:t>
            </a:r>
          </a:p>
          <a:p>
            <a:pPr eaLnBrk="1" hangingPunct="1">
              <a:spcBef>
                <a:spcPts val="0"/>
              </a:spcBef>
              <a:spcAft>
                <a:spcPts val="0"/>
              </a:spcAft>
              <a:buFontTx/>
              <a:buNone/>
            </a:pPr>
            <a:r>
              <a:rPr lang="en-US" sz="2400" i="1" dirty="0" smtClean="0">
                <a:solidFill>
                  <a:srgbClr val="000000"/>
                </a:solidFill>
              </a:rPr>
              <a:t>	Enhancing Implementation with Family Engagement </a:t>
            </a:r>
            <a:endParaRPr lang="en-US" sz="900" b="1" dirty="0">
              <a:solidFill>
                <a:srgbClr val="000000"/>
              </a:solidFill>
            </a:endParaRPr>
          </a:p>
          <a:p>
            <a:pPr eaLnBrk="1" hangingPunct="1"/>
            <a:endParaRPr lang="en-US" sz="900" b="1" dirty="0">
              <a:solidFill>
                <a:srgbClr val="000000"/>
              </a:solidFill>
            </a:endParaRPr>
          </a:p>
          <a:p>
            <a:pPr eaLnBrk="1" hangingPunct="1"/>
            <a:r>
              <a:rPr lang="en-US" sz="2400" b="1" dirty="0">
                <a:solidFill>
                  <a:srgbClr val="008000"/>
                </a:solidFill>
                <a:latin typeface="+mj-lt"/>
              </a:rPr>
              <a:t>Preparation for Next Training </a:t>
            </a:r>
            <a:r>
              <a:rPr lang="en-US" sz="2400" b="1" dirty="0" smtClean="0">
                <a:solidFill>
                  <a:srgbClr val="008000"/>
                </a:solidFill>
                <a:latin typeface="+mj-lt"/>
              </a:rPr>
              <a:t>Event</a:t>
            </a:r>
            <a:endParaRPr lang="en-US" sz="2400" dirty="0">
              <a:solidFill>
                <a:srgbClr val="008000"/>
              </a:solidFill>
              <a:latin typeface="+mj-lt"/>
            </a:endParaRPr>
          </a:p>
        </p:txBody>
      </p:sp>
      <p:sp>
        <p:nvSpPr>
          <p:cNvPr id="5" name="Rounded Rectangle 4"/>
          <p:cNvSpPr/>
          <p:nvPr/>
        </p:nvSpPr>
        <p:spPr bwMode="auto">
          <a:xfrm>
            <a:off x="475488" y="5105400"/>
            <a:ext cx="8305800" cy="1066800"/>
          </a:xfrm>
          <a:prstGeom prst="roundRect">
            <a:avLst/>
          </a:prstGeom>
          <a:solidFill>
            <a:srgbClr val="FFFF00">
              <a:alpha val="2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08" charset="0"/>
            </a:endParaRPr>
          </a:p>
        </p:txBody>
      </p:sp>
    </p:spTree>
    <p:extLst>
      <p:ext uri="{BB962C8B-B14F-4D97-AF65-F5344CB8AC3E}">
        <p14:creationId xmlns:p14="http://schemas.microsoft.com/office/powerpoint/2010/main" val="8026559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381000" y="914400"/>
            <a:ext cx="8382000" cy="4343400"/>
          </a:xfrm>
          <a:prstGeom prst="rect">
            <a:avLst/>
          </a:prstGeom>
          <a:solidFill>
            <a:srgbClr val="008000">
              <a:alpha val="75000"/>
            </a:srgbClr>
          </a:solidFill>
          <a:ln w="9525">
            <a:solidFill>
              <a:schemeClr val="tx1"/>
            </a:solidFill>
            <a:miter lim="800000"/>
            <a:headEnd/>
            <a:tailEnd/>
          </a:ln>
          <a:effectLst/>
        </p:spPr>
        <p:txBody>
          <a:bodyPr wrap="none" anchor="ctr">
            <a:prstTxWarp prst="textNoShape">
              <a:avLst/>
            </a:prstTxWarp>
          </a:bodyPr>
          <a:lstStyle/>
          <a:p>
            <a:pPr algn="ctr">
              <a:defRPr/>
            </a:pPr>
            <a:r>
              <a:rPr lang="en-US" sz="8000" b="1" dirty="0" smtClean="0">
                <a:solidFill>
                  <a:srgbClr val="FFFF00"/>
                </a:solidFill>
                <a:effectLst>
                  <a:outerShdw blurRad="38100" dist="38100" dir="2700000" algn="tl">
                    <a:srgbClr val="000000"/>
                  </a:outerShdw>
                </a:effectLst>
                <a:latin typeface="+mj-lt"/>
                <a:ea typeface="Britannic Bold" pitchFamily="-108" charset="0"/>
                <a:cs typeface="Britannic Bold" pitchFamily="-108" charset="0"/>
              </a:rPr>
              <a:t>Family </a:t>
            </a:r>
          </a:p>
          <a:p>
            <a:pPr algn="ctr">
              <a:defRPr/>
            </a:pPr>
            <a:r>
              <a:rPr lang="en-US" sz="8000" b="1" dirty="0" smtClean="0">
                <a:solidFill>
                  <a:srgbClr val="FFFF00"/>
                </a:solidFill>
                <a:effectLst>
                  <a:outerShdw blurRad="38100" dist="38100" dir="2700000" algn="tl">
                    <a:srgbClr val="000000"/>
                  </a:outerShdw>
                </a:effectLst>
                <a:latin typeface="+mj-lt"/>
                <a:ea typeface="Britannic Bold" pitchFamily="-108" charset="0"/>
                <a:cs typeface="Britannic Bold" pitchFamily="-108" charset="0"/>
              </a:rPr>
              <a:t>Engagement</a:t>
            </a:r>
          </a:p>
          <a:p>
            <a:pPr algn="ctr">
              <a:defRPr/>
            </a:pPr>
            <a:r>
              <a:rPr lang="en-US" sz="2400" b="1" dirty="0" smtClean="0">
                <a:solidFill>
                  <a:srgbClr val="FFFF00"/>
                </a:solidFill>
                <a:effectLst>
                  <a:outerShdw blurRad="38100" dist="38100" dir="2700000" algn="tl">
                    <a:srgbClr val="000000"/>
                  </a:outerShdw>
                </a:effectLst>
                <a:latin typeface="+mj-lt"/>
                <a:ea typeface="Britannic Bold" pitchFamily="-108" charset="0"/>
                <a:cs typeface="Britannic Bold" pitchFamily="-108" charset="0"/>
              </a:rPr>
              <a:t>(Adapted from the </a:t>
            </a:r>
            <a:r>
              <a:rPr lang="en-US" sz="2400" b="1" i="1" dirty="0" smtClean="0">
                <a:solidFill>
                  <a:srgbClr val="FFFF00"/>
                </a:solidFill>
                <a:effectLst>
                  <a:outerShdw blurRad="38100" dist="38100" dir="2700000" algn="tl">
                    <a:srgbClr val="000000"/>
                  </a:outerShdw>
                </a:effectLst>
                <a:latin typeface="+mj-lt"/>
                <a:ea typeface="Britannic Bold" pitchFamily="-108" charset="0"/>
                <a:cs typeface="Britannic Bold" pitchFamily="-108" charset="0"/>
              </a:rPr>
              <a:t>Federation for Children with Special Needs</a:t>
            </a:r>
            <a:r>
              <a:rPr lang="en-US" sz="2400" b="1" dirty="0" smtClean="0">
                <a:solidFill>
                  <a:srgbClr val="FFFF00"/>
                </a:solidFill>
                <a:effectLst>
                  <a:outerShdw blurRad="38100" dist="38100" dir="2700000" algn="tl">
                    <a:srgbClr val="000000"/>
                  </a:outerShdw>
                </a:effectLst>
                <a:latin typeface="+mj-lt"/>
                <a:ea typeface="Britannic Bold" pitchFamily="-108" charset="0"/>
                <a:cs typeface="Britannic Bold" pitchFamily="-108" charset="0"/>
              </a:rPr>
              <a:t>)</a:t>
            </a:r>
          </a:p>
        </p:txBody>
      </p:sp>
      <p:pic>
        <p:nvPicPr>
          <p:cNvPr id="8" name="Picture 7"/>
          <p:cNvPicPr>
            <a:picLocks noChangeAspect="1"/>
          </p:cNvPicPr>
          <p:nvPr/>
        </p:nvPicPr>
        <p:blipFill>
          <a:blip r:embed="rId2"/>
          <a:stretch>
            <a:fillRect/>
          </a:stretch>
        </p:blipFill>
        <p:spPr>
          <a:xfrm>
            <a:off x="8077200" y="4724400"/>
            <a:ext cx="914400" cy="914400"/>
          </a:xfrm>
          <a:prstGeom prst="rect">
            <a:avLst/>
          </a:prstGeom>
        </p:spPr>
      </p:pic>
    </p:spTree>
    <p:extLst>
      <p:ext uri="{BB962C8B-B14F-4D97-AF65-F5344CB8AC3E}">
        <p14:creationId xmlns:p14="http://schemas.microsoft.com/office/powerpoint/2010/main" val="596104328"/>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5800" y="304800"/>
            <a:ext cx="7772400" cy="914400"/>
          </a:xfrm>
          <a:ln w="57150" cap="flat" cmpd="sng" algn="ctr">
            <a:solidFill>
              <a:srgbClr val="008000"/>
            </a:solidFill>
            <a:prstDash val="solid"/>
            <a:miter lim="800000"/>
            <a:headEnd type="none" w="med" len="med"/>
            <a:tailEnd type="none" w="med" len="med"/>
          </a:ln>
        </p:spPr>
        <p:txBody>
          <a:bodyPr/>
          <a:lstStyle/>
          <a:p>
            <a:pPr eaLnBrk="1" hangingPunct="1"/>
            <a:r>
              <a:rPr lang="en-US" sz="4000" b="1" dirty="0" smtClean="0">
                <a:latin typeface="+mj-lt"/>
                <a:ea typeface="ＭＳ Ｐゴシック" pitchFamily="-108" charset="-128"/>
                <a:cs typeface="ＭＳ Ｐゴシック" pitchFamily="-108" charset="-128"/>
              </a:rPr>
              <a:t>Main Coaching Objectives</a:t>
            </a:r>
            <a:endParaRPr lang="en-US" sz="4000" b="1" dirty="0">
              <a:latin typeface="+mj-lt"/>
              <a:ea typeface="ＭＳ Ｐゴシック" pitchFamily="-108" charset="-128"/>
              <a:cs typeface="ＭＳ Ｐゴシック" pitchFamily="-108" charset="-128"/>
            </a:endParaRPr>
          </a:p>
        </p:txBody>
      </p:sp>
      <p:sp>
        <p:nvSpPr>
          <p:cNvPr id="24579" name="Rectangle 3"/>
          <p:cNvSpPr>
            <a:spLocks noGrp="1" noChangeArrowheads="1"/>
          </p:cNvSpPr>
          <p:nvPr>
            <p:ph idx="1"/>
          </p:nvPr>
        </p:nvSpPr>
        <p:spPr>
          <a:xfrm>
            <a:off x="685800" y="1371600"/>
            <a:ext cx="7772400" cy="4800600"/>
          </a:xfrm>
        </p:spPr>
        <p:txBody>
          <a:bodyPr/>
          <a:lstStyle/>
          <a:p>
            <a:pPr marL="0" indent="0" eaLnBrk="1" hangingPunct="1">
              <a:buFontTx/>
              <a:buNone/>
            </a:pPr>
            <a:r>
              <a:rPr lang="en-US" sz="2800" dirty="0"/>
              <a:t>By the end of today’s meeting, you will be able to…</a:t>
            </a:r>
          </a:p>
          <a:p>
            <a:pPr marL="0" indent="0" eaLnBrk="1" hangingPunct="1"/>
            <a:endParaRPr lang="en-US" sz="1200" dirty="0"/>
          </a:p>
          <a:p>
            <a:pPr lvl="1" eaLnBrk="1" hangingPunct="1"/>
            <a:r>
              <a:rPr lang="en-US" sz="2400" b="1" dirty="0"/>
              <a:t>…Describe</a:t>
            </a:r>
            <a:r>
              <a:rPr lang="en-US" sz="2400" dirty="0"/>
              <a:t> your role as a coach.</a:t>
            </a:r>
          </a:p>
          <a:p>
            <a:pPr lvl="1" eaLnBrk="1" hangingPunct="1"/>
            <a:endParaRPr lang="en-US" sz="1200" b="1" dirty="0"/>
          </a:p>
          <a:p>
            <a:pPr lvl="1" eaLnBrk="1" hangingPunct="1"/>
            <a:r>
              <a:rPr lang="en-US" sz="2400" b="1" dirty="0"/>
              <a:t>…Articulate</a:t>
            </a:r>
            <a:r>
              <a:rPr lang="en-US" sz="2400" dirty="0"/>
              <a:t> the basic elements of SWPBS.</a:t>
            </a:r>
          </a:p>
          <a:p>
            <a:pPr lvl="1" eaLnBrk="1" hangingPunct="1"/>
            <a:endParaRPr lang="en-US" sz="1200" b="1" dirty="0"/>
          </a:p>
          <a:p>
            <a:pPr lvl="1" eaLnBrk="1" hangingPunct="1"/>
            <a:r>
              <a:rPr lang="en-US" sz="2400" b="1" dirty="0"/>
              <a:t>…Identify</a:t>
            </a:r>
            <a:r>
              <a:rPr lang="en-US" sz="2400" dirty="0"/>
              <a:t> resources for SWPBS.</a:t>
            </a:r>
          </a:p>
          <a:p>
            <a:pPr lvl="1" eaLnBrk="1" hangingPunct="1"/>
            <a:endParaRPr lang="en-US" sz="1200" b="1" dirty="0"/>
          </a:p>
          <a:p>
            <a:pPr lvl="1" eaLnBrk="1" hangingPunct="1"/>
            <a:r>
              <a:rPr lang="en-US" sz="2400" b="1" dirty="0"/>
              <a:t>…Problem solve </a:t>
            </a:r>
            <a:r>
              <a:rPr lang="en-US" sz="2400" dirty="0"/>
              <a:t>roadblocks in coaching</a:t>
            </a:r>
          </a:p>
          <a:p>
            <a:pPr lvl="1" eaLnBrk="1" hangingPunct="1"/>
            <a:endParaRPr lang="en-US" sz="1200" b="1" dirty="0"/>
          </a:p>
          <a:p>
            <a:pPr lvl="1" eaLnBrk="1" hangingPunct="1"/>
            <a:r>
              <a:rPr lang="en-US" sz="2400" b="1" dirty="0"/>
              <a:t>…Facilitate</a:t>
            </a:r>
            <a:r>
              <a:rPr lang="en-US" sz="2400" dirty="0"/>
              <a:t> your team’s activities at the next SWPBS team training.</a:t>
            </a:r>
            <a:endParaRPr lang="en-US" sz="1100" dirty="0"/>
          </a:p>
        </p:txBody>
      </p:sp>
      <p:pic>
        <p:nvPicPr>
          <p:cNvPr id="6" name="Picture 5"/>
          <p:cNvPicPr>
            <a:picLocks noChangeAspect="1"/>
          </p:cNvPicPr>
          <p:nvPr/>
        </p:nvPicPr>
        <p:blipFill>
          <a:blip r:embed="rId3"/>
          <a:stretch>
            <a:fillRect/>
          </a:stretch>
        </p:blipFill>
        <p:spPr>
          <a:xfrm>
            <a:off x="8077200" y="685800"/>
            <a:ext cx="1066800" cy="1066800"/>
          </a:xfrm>
          <a:prstGeom prst="rect">
            <a:avLst/>
          </a:prstGeom>
        </p:spPr>
      </p:pic>
    </p:spTree>
    <p:extLst>
      <p:ext uri="{BB962C8B-B14F-4D97-AF65-F5344CB8AC3E}">
        <p14:creationId xmlns:p14="http://schemas.microsoft.com/office/powerpoint/2010/main" val="2305019395"/>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228600" y="1447800"/>
            <a:ext cx="8229600" cy="4648200"/>
          </a:xfrm>
        </p:spPr>
        <p:txBody>
          <a:bodyPr/>
          <a:lstStyle/>
          <a:p>
            <a:r>
              <a:rPr lang="en-US" sz="2800" dirty="0" smtClean="0">
                <a:solidFill>
                  <a:srgbClr val="00B050"/>
                </a:solidFill>
              </a:rPr>
              <a:t>What practices does your school engage in relative to the following domains?</a:t>
            </a:r>
          </a:p>
          <a:p>
            <a:pPr lvl="1"/>
            <a:r>
              <a:rPr lang="en-US" sz="2000" dirty="0" smtClean="0"/>
              <a:t>Fundamental 1: Welcome All Stakeholders</a:t>
            </a:r>
          </a:p>
          <a:p>
            <a:pPr lvl="1"/>
            <a:r>
              <a:rPr lang="en-US" sz="2000" dirty="0" smtClean="0"/>
              <a:t>Fundamental 2: Communicating Effectively </a:t>
            </a:r>
          </a:p>
          <a:p>
            <a:pPr lvl="1"/>
            <a:r>
              <a:rPr lang="en-US" sz="2000" dirty="0" smtClean="0"/>
              <a:t>Fundamental 3: Supporting the Success of Children and Youth</a:t>
            </a:r>
          </a:p>
          <a:p>
            <a:pPr lvl="1"/>
            <a:r>
              <a:rPr lang="en-US" sz="2000" dirty="0" smtClean="0"/>
              <a:t>Fundamental 4: Advocating for Each Child and Youth</a:t>
            </a:r>
          </a:p>
          <a:p>
            <a:pPr lvl="1"/>
            <a:r>
              <a:rPr lang="en-US" sz="2000" dirty="0" smtClean="0"/>
              <a:t>Fundamental 5: Sharing Power and Responsibility</a:t>
            </a:r>
          </a:p>
          <a:p>
            <a:pPr lvl="1"/>
            <a:r>
              <a:rPr lang="en-US" sz="2000" dirty="0" smtClean="0"/>
              <a:t>Fundamental 6: Partnering with the Community</a:t>
            </a:r>
          </a:p>
        </p:txBody>
      </p:sp>
      <p:sp>
        <p:nvSpPr>
          <p:cNvPr id="4" name="Rectangle 2"/>
          <p:cNvSpPr txBox="1">
            <a:spLocks noChangeArrowheads="1"/>
          </p:cNvSpPr>
          <p:nvPr/>
        </p:nvSpPr>
        <p:spPr bwMode="auto">
          <a:xfrm>
            <a:off x="228600" y="152400"/>
            <a:ext cx="8763000" cy="914400"/>
          </a:xfrm>
          <a:prstGeom prst="rect">
            <a:avLst/>
          </a:prstGeom>
          <a:solidFill>
            <a:srgbClr val="008000"/>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800" b="1">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b="1">
                <a:solidFill>
                  <a:srgbClr val="000099"/>
                </a:solidFill>
                <a:latin typeface="Arial" pitchFamily="-108" charset="0"/>
              </a:defRPr>
            </a:lvl6pPr>
            <a:lvl7pPr marL="914400" algn="ctr" rtl="0" fontAlgn="base">
              <a:spcBef>
                <a:spcPct val="0"/>
              </a:spcBef>
              <a:spcAft>
                <a:spcPct val="0"/>
              </a:spcAft>
              <a:defRPr sz="4400" b="1">
                <a:solidFill>
                  <a:srgbClr val="000099"/>
                </a:solidFill>
                <a:latin typeface="Arial" pitchFamily="-108" charset="0"/>
              </a:defRPr>
            </a:lvl7pPr>
            <a:lvl8pPr marL="1371600" algn="ctr" rtl="0" fontAlgn="base">
              <a:spcBef>
                <a:spcPct val="0"/>
              </a:spcBef>
              <a:spcAft>
                <a:spcPct val="0"/>
              </a:spcAft>
              <a:defRPr sz="4400" b="1">
                <a:solidFill>
                  <a:srgbClr val="000099"/>
                </a:solidFill>
                <a:latin typeface="Arial" pitchFamily="-108" charset="0"/>
              </a:defRPr>
            </a:lvl8pPr>
            <a:lvl9pPr marL="1828800" algn="ctr" rtl="0" fontAlgn="base">
              <a:spcBef>
                <a:spcPct val="0"/>
              </a:spcBef>
              <a:spcAft>
                <a:spcPct val="0"/>
              </a:spcAft>
              <a:defRPr sz="4400" b="1">
                <a:solidFill>
                  <a:srgbClr val="000099"/>
                </a:solidFill>
                <a:latin typeface="Arial" pitchFamily="-108" charset="0"/>
              </a:defRPr>
            </a:lvl9pPr>
          </a:lstStyle>
          <a:p>
            <a:pPr eaLnBrk="1" hangingPunct="1"/>
            <a:r>
              <a:rPr lang="en-US" sz="4400" kern="0" dirty="0" smtClean="0">
                <a:solidFill>
                  <a:srgbClr val="FFFFFF"/>
                </a:solidFill>
              </a:rPr>
              <a:t>Family Engagement Domains</a:t>
            </a:r>
            <a:endParaRPr lang="en-US" sz="4400" kern="0" dirty="0">
              <a:solidFill>
                <a:srgbClr val="FFFFFF"/>
              </a:solidFill>
            </a:endParaRPr>
          </a:p>
        </p:txBody>
      </p:sp>
      <p:pic>
        <p:nvPicPr>
          <p:cNvPr id="9" name="Picture 8"/>
          <p:cNvPicPr>
            <a:picLocks noChangeAspect="1"/>
          </p:cNvPicPr>
          <p:nvPr/>
        </p:nvPicPr>
        <p:blipFill>
          <a:blip r:embed="rId2"/>
          <a:stretch>
            <a:fillRect/>
          </a:stretch>
        </p:blipFill>
        <p:spPr>
          <a:xfrm>
            <a:off x="8229600" y="1066800"/>
            <a:ext cx="914400" cy="914400"/>
          </a:xfrm>
          <a:prstGeom prst="rect">
            <a:avLst/>
          </a:prstGeom>
        </p:spPr>
      </p:pic>
      <p:sp>
        <p:nvSpPr>
          <p:cNvPr id="6" name="Rounded Rectangle 5"/>
          <p:cNvSpPr/>
          <p:nvPr/>
        </p:nvSpPr>
        <p:spPr bwMode="auto">
          <a:xfrm>
            <a:off x="457200" y="5562600"/>
            <a:ext cx="8305800" cy="381000"/>
          </a:xfrm>
          <a:prstGeom prst="roundRect">
            <a:avLst/>
          </a:prstGeom>
          <a:solidFill>
            <a:srgbClr val="92D050">
              <a:alpha val="6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en-US" sz="1600" dirty="0" smtClean="0">
                <a:latin typeface="+mn-lt"/>
              </a:rPr>
              <a:t>Based on the </a:t>
            </a:r>
            <a:r>
              <a:rPr lang="en-US" sz="1600" dirty="0">
                <a:latin typeface="+mn-lt"/>
              </a:rPr>
              <a:t>Massachusetts Family, School, and Community Partnership </a:t>
            </a:r>
            <a:r>
              <a:rPr lang="en-US" sz="1600" dirty="0" smtClean="0">
                <a:latin typeface="+mn-lt"/>
              </a:rPr>
              <a:t>Fundamentals</a:t>
            </a:r>
            <a:endParaRPr lang="en-US" sz="1600" dirty="0">
              <a:latin typeface="+mn-lt"/>
            </a:endParaRPr>
          </a:p>
        </p:txBody>
      </p:sp>
    </p:spTree>
    <p:extLst>
      <p:ext uri="{BB962C8B-B14F-4D97-AF65-F5344CB8AC3E}">
        <p14:creationId xmlns:p14="http://schemas.microsoft.com/office/powerpoint/2010/main" val="11208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3000" y="76200"/>
            <a:ext cx="6858000" cy="1219200"/>
          </a:xfrm>
          <a:solidFill>
            <a:srgbClr val="FFFFFF"/>
          </a:solidFill>
          <a:ln w="28575"/>
          <a:scene3d>
            <a:camera prst="orthographicFront"/>
            <a:lightRig rig="threePt" dir="t"/>
          </a:scene3d>
          <a:sp3d>
            <a:bevelT/>
          </a:sp3d>
          <a:extLst/>
        </p:spPr>
        <p:txBody>
          <a:bodyPr>
            <a:normAutofit fontScale="90000"/>
          </a:bodyPr>
          <a:lstStyle/>
          <a:p>
            <a:pPr>
              <a:defRPr/>
            </a:pPr>
            <a:r>
              <a:rPr lang="en-US" b="1" dirty="0" smtClean="0">
                <a:solidFill>
                  <a:srgbClr val="3366FF"/>
                </a:solidFill>
              </a:rPr>
              <a:t>Family Engagement Rubric</a:t>
            </a:r>
            <a:endParaRPr lang="en-US" b="1" dirty="0">
              <a:solidFill>
                <a:srgbClr val="3366FF"/>
              </a:solidFill>
            </a:endParaRPr>
          </a:p>
        </p:txBody>
      </p:sp>
      <p:sp>
        <p:nvSpPr>
          <p:cNvPr id="3" name="Content Placeholder 2"/>
          <p:cNvSpPr>
            <a:spLocks noGrp="1"/>
          </p:cNvSpPr>
          <p:nvPr>
            <p:ph idx="1"/>
          </p:nvPr>
        </p:nvSpPr>
        <p:spPr>
          <a:xfrm>
            <a:off x="2171700" y="1394523"/>
            <a:ext cx="5829300" cy="3654425"/>
          </a:xfrm>
          <a:solidFill>
            <a:schemeClr val="bg1"/>
          </a:solidFill>
          <a:ln w="38100">
            <a:solidFill>
              <a:schemeClr val="accent3">
                <a:lumMod val="50000"/>
              </a:schemeClr>
            </a:solidFill>
          </a:ln>
          <a:scene3d>
            <a:camera prst="orthographicFront"/>
            <a:lightRig rig="threePt" dir="t"/>
          </a:scene3d>
          <a:sp3d>
            <a:bevelT/>
          </a:sp3d>
          <a:extLst/>
        </p:spPr>
        <p:txBody>
          <a:bodyPr>
            <a:normAutofit fontScale="70000" lnSpcReduction="20000"/>
          </a:bodyPr>
          <a:lstStyle/>
          <a:p>
            <a:pPr marL="514350" indent="-514350">
              <a:buFont typeface="Arial" pitchFamily="-83" charset="0"/>
              <a:buAutoNum type="arabicPeriod"/>
            </a:pPr>
            <a:r>
              <a:rPr lang="en-US" dirty="0" smtClean="0">
                <a:latin typeface="+mj-lt"/>
                <a:ea typeface="ＭＳ Ｐゴシック" pitchFamily="-108" charset="-128"/>
                <a:cs typeface="Britannic Bold"/>
              </a:rPr>
              <a:t>Review the Family, School, and </a:t>
            </a:r>
            <a:r>
              <a:rPr lang="en-US" dirty="0">
                <a:latin typeface="+mj-lt"/>
                <a:ea typeface="ＭＳ Ｐゴシック" pitchFamily="-108" charset="-128"/>
                <a:cs typeface="Britannic Bold"/>
              </a:rPr>
              <a:t>Community Partnership </a:t>
            </a:r>
            <a:r>
              <a:rPr lang="en-US">
                <a:latin typeface="+mj-lt"/>
                <a:ea typeface="ＭＳ Ｐゴシック" pitchFamily="-108" charset="-128"/>
                <a:cs typeface="Britannic Bold"/>
              </a:rPr>
              <a:t>Fundamentals </a:t>
            </a:r>
            <a:r>
              <a:rPr lang="en-US" smtClean="0">
                <a:latin typeface="+mj-lt"/>
                <a:ea typeface="ＭＳ Ｐゴシック" pitchFamily="-108" charset="-128"/>
                <a:cs typeface="Britannic Bold"/>
                <a:hlinkClick r:id="rId3"/>
              </a:rPr>
              <a:t>http</a:t>
            </a:r>
            <a:r>
              <a:rPr lang="en-US" dirty="0">
                <a:latin typeface="+mj-lt"/>
                <a:ea typeface="ＭＳ Ｐゴシック" pitchFamily="-108" charset="-128"/>
                <a:cs typeface="Britannic Bold"/>
                <a:hlinkClick r:id="rId3"/>
              </a:rPr>
              <a:t>://</a:t>
            </a:r>
            <a:r>
              <a:rPr lang="en-US" dirty="0" smtClean="0">
                <a:latin typeface="+mj-lt"/>
                <a:ea typeface="ＭＳ Ｐゴシック" pitchFamily="-108" charset="-128"/>
                <a:cs typeface="Britannic Bold"/>
                <a:hlinkClick r:id="rId3"/>
              </a:rPr>
              <a:t>www.doe.mass.edu/boe/sac/parent/FSCPfundamentals.pdf</a:t>
            </a:r>
            <a:endParaRPr lang="en-US" dirty="0" smtClean="0">
              <a:latin typeface="+mj-lt"/>
              <a:ea typeface="ＭＳ Ｐゴシック" pitchFamily="-108" charset="-128"/>
              <a:cs typeface="Britannic Bold"/>
            </a:endParaRPr>
          </a:p>
          <a:p>
            <a:pPr marL="514350" indent="-514350">
              <a:buFont typeface="Arial" pitchFamily="-83" charset="0"/>
              <a:buAutoNum type="arabicPeriod"/>
            </a:pPr>
            <a:r>
              <a:rPr lang="en-US" dirty="0" smtClean="0">
                <a:latin typeface="+mj-lt"/>
                <a:ea typeface="ＭＳ Ｐゴシック" pitchFamily="-108" charset="-128"/>
                <a:cs typeface="Britannic Bold"/>
              </a:rPr>
              <a:t>Complete self assessment as a team </a:t>
            </a:r>
          </a:p>
          <a:p>
            <a:pPr marL="514350" indent="-514350">
              <a:buFont typeface="Arial" pitchFamily="-83" charset="0"/>
              <a:buAutoNum type="arabicPeriod"/>
            </a:pPr>
            <a:r>
              <a:rPr lang="en-US" dirty="0" smtClean="0">
                <a:latin typeface="+mj-lt"/>
                <a:ea typeface="ＭＳ Ｐゴシック" pitchFamily="-108" charset="-128"/>
                <a:cs typeface="Britannic Bold"/>
              </a:rPr>
              <a:t>Add relevant items to your action plan</a:t>
            </a:r>
          </a:p>
          <a:p>
            <a:pPr marL="514350" indent="-514350">
              <a:buFont typeface="Arial" pitchFamily="-83" charset="0"/>
              <a:buAutoNum type="arabicPeriod"/>
            </a:pPr>
            <a:r>
              <a:rPr lang="en-US" dirty="0" smtClean="0">
                <a:latin typeface="+mj-lt"/>
                <a:cs typeface="Britannic Bold"/>
              </a:rPr>
              <a:t>Be prepared to share out and discuss</a:t>
            </a:r>
            <a:endParaRPr lang="en-US" dirty="0">
              <a:latin typeface="+mj-lt"/>
              <a:ea typeface="ＭＳ Ｐゴシック" pitchFamily="-108" charset="-128"/>
              <a:cs typeface="Britannic Bold"/>
            </a:endParaRPr>
          </a:p>
        </p:txBody>
      </p:sp>
      <p:grpSp>
        <p:nvGrpSpPr>
          <p:cNvPr id="4" name="Group 5"/>
          <p:cNvGrpSpPr/>
          <p:nvPr/>
        </p:nvGrpSpPr>
        <p:grpSpPr>
          <a:xfrm>
            <a:off x="0" y="5105400"/>
            <a:ext cx="9144000" cy="1704977"/>
            <a:chOff x="0" y="5377363"/>
            <a:chExt cx="9144000" cy="1480636"/>
          </a:xfrm>
        </p:grpSpPr>
        <p:sp>
          <p:nvSpPr>
            <p:cNvPr id="7" name="Rounded Rectangle 6"/>
            <p:cNvSpPr/>
            <p:nvPr/>
          </p:nvSpPr>
          <p:spPr>
            <a:xfrm>
              <a:off x="0" y="5666872"/>
              <a:ext cx="9144000" cy="1191127"/>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r>
                <a:rPr lang="en-US" sz="5400" b="1" dirty="0">
                  <a:solidFill>
                    <a:schemeClr val="tx1"/>
                  </a:solidFill>
                </a:rPr>
                <a:t> </a:t>
              </a:r>
              <a:r>
                <a:rPr lang="en-US" sz="5400" b="1" dirty="0" smtClean="0">
                  <a:solidFill>
                    <a:schemeClr val="tx1"/>
                  </a:solidFill>
                </a:rPr>
                <a:t>See Appendix M</a:t>
              </a:r>
            </a:p>
            <a:p>
              <a:r>
                <a:rPr lang="en-US" sz="2600" b="1" dirty="0" smtClean="0">
                  <a:solidFill>
                    <a:schemeClr val="tx1"/>
                  </a:solidFill>
                </a:rPr>
                <a:t>Complete </a:t>
              </a:r>
              <a:r>
                <a:rPr lang="en-US" sz="2600" b="1" dirty="0">
                  <a:solidFill>
                    <a:schemeClr val="tx1"/>
                  </a:solidFill>
                </a:rPr>
                <a:t>during Team Action Planning Time TODAY </a:t>
              </a:r>
            </a:p>
          </p:txBody>
        </p:sp>
        <p:pic>
          <p:nvPicPr>
            <p:cNvPr id="9" name="Content Placeholder 3"/>
            <p:cNvPicPr>
              <a:picLocks noChangeAspect="1"/>
            </p:cNvPicPr>
            <p:nvPr/>
          </p:nvPicPr>
          <p:blipFill>
            <a:blip r:embed="rId4"/>
            <a:srcRect l="-14630" t="-1331" r="-15973" b="-5609"/>
            <a:stretch>
              <a:fillRect/>
            </a:stretch>
          </p:blipFill>
          <p:spPr bwMode="auto">
            <a:xfrm>
              <a:off x="7391400" y="5377363"/>
              <a:ext cx="1752600" cy="1477879"/>
            </a:xfrm>
            <a:prstGeom prst="rect">
              <a:avLst/>
            </a:prstGeom>
            <a:noFill/>
            <a:ln w="9525">
              <a:noFill/>
              <a:miter lim="800000"/>
              <a:headEnd/>
              <a:tailEnd/>
            </a:ln>
          </p:spPr>
        </p:pic>
      </p:grpSp>
      <p:pic>
        <p:nvPicPr>
          <p:cNvPr id="10" name="Picture 9"/>
          <p:cNvPicPr>
            <a:picLocks noChangeAspect="1"/>
          </p:cNvPicPr>
          <p:nvPr/>
        </p:nvPicPr>
        <p:blipFill>
          <a:blip r:embed="rId5"/>
          <a:stretch>
            <a:fillRect/>
          </a:stretch>
        </p:blipFill>
        <p:spPr>
          <a:xfrm>
            <a:off x="7973568" y="923544"/>
            <a:ext cx="1066800" cy="1066800"/>
          </a:xfrm>
          <a:prstGeom prst="rect">
            <a:avLst/>
          </a:prstGeom>
        </p:spPr>
      </p:pic>
      <p:sp>
        <p:nvSpPr>
          <p:cNvPr id="11" name="Rectangle 3"/>
          <p:cNvSpPr txBox="1">
            <a:spLocks noChangeArrowheads="1"/>
          </p:cNvSpPr>
          <p:nvPr/>
        </p:nvSpPr>
        <p:spPr bwMode="auto">
          <a:xfrm>
            <a:off x="179832" y="1394523"/>
            <a:ext cx="1905000" cy="1981200"/>
          </a:xfrm>
          <a:prstGeom prst="rect">
            <a:avLst/>
          </a:prstGeom>
          <a:solidFill>
            <a:srgbClr val="FFFFFF"/>
          </a:solidFill>
          <a:ln w="9525">
            <a:noFill/>
            <a:miter lim="800000"/>
            <a:headEnd/>
            <a:tailEnd/>
          </a:ln>
        </p:spPr>
        <p:txBody>
          <a:bodyPr>
            <a:prstTxWarp prst="textNoShape">
              <a:avLst/>
            </a:prstTxWarp>
          </a:bodyPr>
          <a:lstStyle/>
          <a:p>
            <a:pPr marL="342900" indent="-342900" algn="l">
              <a:lnSpc>
                <a:spcPct val="90000"/>
              </a:lnSpc>
              <a:spcBef>
                <a:spcPct val="20000"/>
              </a:spcBef>
              <a:buFontTx/>
              <a:buChar char="•"/>
            </a:pPr>
            <a:r>
              <a:rPr lang="en-US" sz="2200" dirty="0" smtClean="0">
                <a:latin typeface="+mj-lt"/>
              </a:rPr>
              <a:t>Work individually (or with partner coach) for 20 min</a:t>
            </a:r>
            <a:endParaRPr lang="en-US" sz="2200" dirty="0">
              <a:latin typeface="+mj-lt"/>
            </a:endParaRPr>
          </a:p>
        </p:txBody>
      </p:sp>
    </p:spTree>
    <p:extLst>
      <p:ext uri="{BB962C8B-B14F-4D97-AF65-F5344CB8AC3E}">
        <p14:creationId xmlns:p14="http://schemas.microsoft.com/office/powerpoint/2010/main" val="1823140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381000" y="914400"/>
            <a:ext cx="8382000" cy="4343400"/>
          </a:xfrm>
          <a:prstGeom prst="rect">
            <a:avLst/>
          </a:prstGeom>
          <a:solidFill>
            <a:srgbClr val="008000">
              <a:alpha val="75000"/>
            </a:srgbClr>
          </a:solidFill>
          <a:ln w="9525">
            <a:solidFill>
              <a:schemeClr val="tx1"/>
            </a:solidFill>
            <a:miter lim="800000"/>
            <a:headEnd/>
            <a:tailEnd/>
          </a:ln>
          <a:effectLst/>
        </p:spPr>
        <p:txBody>
          <a:bodyPr wrap="none" anchor="ctr">
            <a:prstTxWarp prst="textNoShape">
              <a:avLst/>
            </a:prstTxWarp>
          </a:bodyPr>
          <a:lstStyle/>
          <a:p>
            <a:pPr algn="ctr">
              <a:defRPr/>
            </a:pPr>
            <a:r>
              <a:rPr lang="en-US" sz="8000" b="1" dirty="0" smtClean="0">
                <a:solidFill>
                  <a:srgbClr val="FFFF00"/>
                </a:solidFill>
                <a:effectLst>
                  <a:outerShdw blurRad="38100" dist="38100" dir="2700000" algn="tl">
                    <a:srgbClr val="000000"/>
                  </a:outerShdw>
                </a:effectLst>
                <a:latin typeface="+mj-lt"/>
                <a:ea typeface="Britannic Bold" pitchFamily="-108" charset="0"/>
                <a:cs typeface="Britannic Bold" pitchFamily="-108" charset="0"/>
              </a:rPr>
              <a:t>Review of </a:t>
            </a:r>
          </a:p>
          <a:p>
            <a:pPr algn="ctr">
              <a:defRPr/>
            </a:pPr>
            <a:r>
              <a:rPr lang="en-US" sz="8000" b="1" dirty="0" smtClean="0">
                <a:solidFill>
                  <a:srgbClr val="FFFF00"/>
                </a:solidFill>
                <a:effectLst>
                  <a:outerShdw blurRad="38100" dist="38100" dir="2700000" algn="tl">
                    <a:srgbClr val="000000"/>
                  </a:outerShdw>
                </a:effectLst>
                <a:latin typeface="+mj-lt"/>
                <a:ea typeface="Britannic Bold" pitchFamily="-108" charset="0"/>
                <a:cs typeface="Britannic Bold" pitchFamily="-108" charset="0"/>
              </a:rPr>
              <a:t>Sustainability</a:t>
            </a:r>
          </a:p>
          <a:p>
            <a:pPr algn="ctr">
              <a:defRPr/>
            </a:pPr>
            <a:r>
              <a:rPr lang="en-US" sz="2400" b="1" dirty="0" smtClean="0">
                <a:solidFill>
                  <a:srgbClr val="FFFF00"/>
                </a:solidFill>
                <a:effectLst>
                  <a:outerShdw blurRad="38100" dist="38100" dir="2700000" algn="tl">
                    <a:srgbClr val="000000"/>
                  </a:outerShdw>
                </a:effectLst>
                <a:latin typeface="+mj-lt"/>
                <a:ea typeface="Britannic Bold" pitchFamily="-108" charset="0"/>
                <a:cs typeface="Britannic Bold" pitchFamily="-108" charset="0"/>
              </a:rPr>
              <a:t>(Adapted from the work of Kent McIntosh)</a:t>
            </a:r>
          </a:p>
        </p:txBody>
      </p:sp>
      <p:pic>
        <p:nvPicPr>
          <p:cNvPr id="8" name="Picture 7"/>
          <p:cNvPicPr>
            <a:picLocks noChangeAspect="1"/>
          </p:cNvPicPr>
          <p:nvPr/>
        </p:nvPicPr>
        <p:blipFill>
          <a:blip r:embed="rId2"/>
          <a:stretch>
            <a:fillRect/>
          </a:stretch>
        </p:blipFill>
        <p:spPr>
          <a:xfrm>
            <a:off x="8077200" y="4724400"/>
            <a:ext cx="914400" cy="914400"/>
          </a:xfrm>
          <a:prstGeom prst="rect">
            <a:avLst/>
          </a:prstGeom>
        </p:spPr>
      </p:pic>
    </p:spTree>
    <p:extLst>
      <p:ext uri="{BB962C8B-B14F-4D97-AF65-F5344CB8AC3E}">
        <p14:creationId xmlns:p14="http://schemas.microsoft.com/office/powerpoint/2010/main" val="2369129820"/>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sz="3200" dirty="0" smtClean="0">
                <a:solidFill>
                  <a:srgbClr val="00B050"/>
                </a:solidFill>
              </a:rPr>
              <a:t>What experiences have you had with initiative abandonment? </a:t>
            </a:r>
          </a:p>
          <a:p>
            <a:pPr lvl="1"/>
            <a:r>
              <a:rPr lang="en-US" sz="2000" dirty="0" smtClean="0"/>
              <a:t>What school factors often lead to initiatives going away in your schools?</a:t>
            </a:r>
          </a:p>
          <a:p>
            <a:pPr lvl="1"/>
            <a:r>
              <a:rPr lang="en-US" sz="2000" dirty="0" smtClean="0"/>
              <a:t>What factors help initiatives stay in place over the long term?</a:t>
            </a:r>
            <a:endParaRPr lang="en-US" sz="2400" dirty="0"/>
          </a:p>
        </p:txBody>
      </p:sp>
      <p:sp>
        <p:nvSpPr>
          <p:cNvPr id="4" name="Rectangle 2"/>
          <p:cNvSpPr txBox="1">
            <a:spLocks noChangeArrowheads="1"/>
          </p:cNvSpPr>
          <p:nvPr/>
        </p:nvSpPr>
        <p:spPr bwMode="auto">
          <a:xfrm>
            <a:off x="228600" y="152400"/>
            <a:ext cx="8763000" cy="914400"/>
          </a:xfrm>
          <a:prstGeom prst="rect">
            <a:avLst/>
          </a:prstGeom>
          <a:solidFill>
            <a:srgbClr val="008000"/>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800" b="1">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b="1">
                <a:solidFill>
                  <a:srgbClr val="000099"/>
                </a:solidFill>
                <a:latin typeface="Arial" pitchFamily="-108" charset="0"/>
              </a:defRPr>
            </a:lvl6pPr>
            <a:lvl7pPr marL="914400" algn="ctr" rtl="0" fontAlgn="base">
              <a:spcBef>
                <a:spcPct val="0"/>
              </a:spcBef>
              <a:spcAft>
                <a:spcPct val="0"/>
              </a:spcAft>
              <a:defRPr sz="4400" b="1">
                <a:solidFill>
                  <a:srgbClr val="000099"/>
                </a:solidFill>
                <a:latin typeface="Arial" pitchFamily="-108" charset="0"/>
              </a:defRPr>
            </a:lvl7pPr>
            <a:lvl8pPr marL="1371600" algn="ctr" rtl="0" fontAlgn="base">
              <a:spcBef>
                <a:spcPct val="0"/>
              </a:spcBef>
              <a:spcAft>
                <a:spcPct val="0"/>
              </a:spcAft>
              <a:defRPr sz="4400" b="1">
                <a:solidFill>
                  <a:srgbClr val="000099"/>
                </a:solidFill>
                <a:latin typeface="Arial" pitchFamily="-108" charset="0"/>
              </a:defRPr>
            </a:lvl8pPr>
            <a:lvl9pPr marL="1828800" algn="ctr" rtl="0" fontAlgn="base">
              <a:spcBef>
                <a:spcPct val="0"/>
              </a:spcBef>
              <a:spcAft>
                <a:spcPct val="0"/>
              </a:spcAft>
              <a:defRPr sz="4400" b="1">
                <a:solidFill>
                  <a:srgbClr val="000099"/>
                </a:solidFill>
                <a:latin typeface="Arial" pitchFamily="-108" charset="0"/>
              </a:defRPr>
            </a:lvl9pPr>
          </a:lstStyle>
          <a:p>
            <a:pPr eaLnBrk="1" hangingPunct="1"/>
            <a:r>
              <a:rPr lang="en-US" kern="0" dirty="0" smtClean="0">
                <a:solidFill>
                  <a:srgbClr val="FFFFFF"/>
                </a:solidFill>
              </a:rPr>
              <a:t>School Program Implementation</a:t>
            </a:r>
            <a:endParaRPr lang="en-US" kern="0" dirty="0">
              <a:solidFill>
                <a:srgbClr val="FFFFFF"/>
              </a:solidFill>
            </a:endParaRPr>
          </a:p>
        </p:txBody>
      </p:sp>
      <p:pic>
        <p:nvPicPr>
          <p:cNvPr id="6" name="Picture 5"/>
          <p:cNvPicPr>
            <a:picLocks noChangeAspect="1"/>
          </p:cNvPicPr>
          <p:nvPr/>
        </p:nvPicPr>
        <p:blipFill>
          <a:blip r:embed="rId3"/>
          <a:stretch>
            <a:fillRect/>
          </a:stretch>
        </p:blipFill>
        <p:spPr>
          <a:xfrm>
            <a:off x="8229600" y="1066800"/>
            <a:ext cx="914400" cy="914400"/>
          </a:xfrm>
          <a:prstGeom prst="rect">
            <a:avLst/>
          </a:prstGeom>
        </p:spPr>
      </p:pic>
      <p:sp>
        <p:nvSpPr>
          <p:cNvPr id="7" name="Rounded Rectangle 6"/>
          <p:cNvSpPr/>
          <p:nvPr/>
        </p:nvSpPr>
        <p:spPr bwMode="auto">
          <a:xfrm>
            <a:off x="457200" y="4343400"/>
            <a:ext cx="8305800" cy="1066800"/>
          </a:xfrm>
          <a:prstGeom prst="roundRect">
            <a:avLst/>
          </a:prstGeom>
          <a:solidFill>
            <a:srgbClr val="FFFF00">
              <a:alpha val="6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rPr>
              <a:t>Talk with your neighbor</a:t>
            </a:r>
            <a:r>
              <a:rPr kumimoji="0" lang="en-US" sz="2000" b="0" i="0" u="none" strike="noStrike" cap="none" normalizeH="0" dirty="0" smtClean="0">
                <a:ln>
                  <a:noFill/>
                </a:ln>
                <a:solidFill>
                  <a:schemeClr val="tx1"/>
                </a:solidFill>
                <a:effectLst/>
                <a:latin typeface="+mn-lt"/>
              </a:rPr>
              <a:t> for 3 minutes about your experiences. Be prepared to share out.</a:t>
            </a:r>
            <a:endParaRPr kumimoji="0" lang="en-US" sz="2000" b="0" i="0" u="none" strike="noStrike" cap="none" normalizeH="0" baseline="0" dirty="0">
              <a:ln>
                <a:noFill/>
              </a:ln>
              <a:solidFill>
                <a:schemeClr val="tx1"/>
              </a:solidFill>
              <a:effectLst/>
              <a:latin typeface="+mn-lt"/>
            </a:endParaRPr>
          </a:p>
        </p:txBody>
      </p:sp>
    </p:spTree>
    <p:extLst>
      <p:ext uri="{BB962C8B-B14F-4D97-AF65-F5344CB8AC3E}">
        <p14:creationId xmlns:p14="http://schemas.microsoft.com/office/powerpoint/2010/main" val="18066643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6114" name="Oval 2"/>
          <p:cNvSpPr>
            <a:spLocks noChangeArrowheads="1"/>
          </p:cNvSpPr>
          <p:nvPr/>
        </p:nvSpPr>
        <p:spPr bwMode="auto">
          <a:xfrm>
            <a:off x="152400" y="1982788"/>
            <a:ext cx="2516188" cy="2286000"/>
          </a:xfrm>
          <a:prstGeom prst="ellipse">
            <a:avLst/>
          </a:prstGeom>
          <a:solidFill>
            <a:srgbClr val="99CC00"/>
          </a:solidFill>
          <a:ln w="9525">
            <a:solidFill>
              <a:schemeClr val="tx1"/>
            </a:solidFill>
            <a:round/>
            <a:headEnd/>
            <a:tailEnd/>
          </a:ln>
        </p:spPr>
        <p:txBody>
          <a:bodyPr wrap="none" anchor="ctr"/>
          <a:lstStyle/>
          <a:p>
            <a:pPr algn="ctr" eaLnBrk="0" hangingPunct="0"/>
            <a:r>
              <a:rPr lang="en-US" sz="2400">
                <a:ea typeface="ＭＳ Ｐゴシック" pitchFamily="1" charset="-128"/>
              </a:rPr>
              <a:t>Ongoing</a:t>
            </a:r>
          </a:p>
          <a:p>
            <a:pPr algn="ctr" eaLnBrk="0" hangingPunct="0"/>
            <a:r>
              <a:rPr lang="en-US" sz="2400">
                <a:ea typeface="ＭＳ Ｐゴシック" pitchFamily="1" charset="-128"/>
              </a:rPr>
              <a:t>Challenge</a:t>
            </a:r>
          </a:p>
        </p:txBody>
      </p:sp>
      <p:sp>
        <p:nvSpPr>
          <p:cNvPr id="986115" name="Oval 3"/>
          <p:cNvSpPr>
            <a:spLocks noChangeArrowheads="1"/>
          </p:cNvSpPr>
          <p:nvPr/>
        </p:nvSpPr>
        <p:spPr bwMode="auto">
          <a:xfrm>
            <a:off x="6400800" y="1982788"/>
            <a:ext cx="2516188" cy="2286000"/>
          </a:xfrm>
          <a:prstGeom prst="ellipse">
            <a:avLst/>
          </a:prstGeom>
          <a:solidFill>
            <a:srgbClr val="99CC00"/>
          </a:solidFill>
          <a:ln w="9525">
            <a:solidFill>
              <a:schemeClr val="tx1"/>
            </a:solidFill>
            <a:round/>
            <a:headEnd/>
            <a:tailEnd/>
          </a:ln>
        </p:spPr>
        <p:txBody>
          <a:bodyPr wrap="none" anchor="ctr"/>
          <a:lstStyle/>
          <a:p>
            <a:pPr algn="ctr" eaLnBrk="0" hangingPunct="0"/>
            <a:r>
              <a:rPr lang="en-US" sz="2400">
                <a:ea typeface="ＭＳ Ｐゴシック" pitchFamily="1" charset="-128"/>
              </a:rPr>
              <a:t>Student</a:t>
            </a:r>
          </a:p>
          <a:p>
            <a:pPr algn="ctr" eaLnBrk="0" hangingPunct="0"/>
            <a:r>
              <a:rPr lang="en-US" sz="2400">
                <a:ea typeface="ＭＳ Ｐゴシック" pitchFamily="1" charset="-128"/>
              </a:rPr>
              <a:t>Outcomes</a:t>
            </a:r>
          </a:p>
        </p:txBody>
      </p:sp>
      <p:sp>
        <p:nvSpPr>
          <p:cNvPr id="986116" name="Oval 4"/>
          <p:cNvSpPr>
            <a:spLocks noChangeArrowheads="1"/>
          </p:cNvSpPr>
          <p:nvPr/>
        </p:nvSpPr>
        <p:spPr bwMode="auto">
          <a:xfrm>
            <a:off x="3276600" y="1981200"/>
            <a:ext cx="2514600" cy="2286000"/>
          </a:xfrm>
          <a:prstGeom prst="ellipse">
            <a:avLst/>
          </a:prstGeom>
          <a:solidFill>
            <a:srgbClr val="99CC00"/>
          </a:solidFill>
          <a:ln w="9525">
            <a:solidFill>
              <a:schemeClr val="tx1"/>
            </a:solidFill>
            <a:round/>
            <a:headEnd/>
            <a:tailEnd/>
          </a:ln>
        </p:spPr>
        <p:txBody>
          <a:bodyPr wrap="none" anchor="ctr"/>
          <a:lstStyle/>
          <a:p>
            <a:pPr algn="ctr"/>
            <a:r>
              <a:rPr lang="en-US" sz="2400"/>
              <a:t>Select Practices</a:t>
            </a:r>
          </a:p>
          <a:p>
            <a:pPr algn="ctr"/>
            <a:r>
              <a:rPr lang="en-US" sz="2400"/>
              <a:t>&amp; Implement </a:t>
            </a:r>
          </a:p>
          <a:p>
            <a:pPr algn="ctr"/>
            <a:r>
              <a:rPr lang="en-US" sz="2400"/>
              <a:t>with Fidelity</a:t>
            </a:r>
            <a:endParaRPr lang="en-US" sz="2400">
              <a:ea typeface="ＭＳ Ｐゴシック" pitchFamily="1" charset="-128"/>
            </a:endParaRPr>
          </a:p>
        </p:txBody>
      </p:sp>
      <p:sp>
        <p:nvSpPr>
          <p:cNvPr id="986117" name="AutoShape 5"/>
          <p:cNvSpPr>
            <a:spLocks noChangeArrowheads="1"/>
          </p:cNvSpPr>
          <p:nvPr/>
        </p:nvSpPr>
        <p:spPr bwMode="auto">
          <a:xfrm>
            <a:off x="2484438" y="2817813"/>
            <a:ext cx="914400" cy="609600"/>
          </a:xfrm>
          <a:prstGeom prst="rightArrow">
            <a:avLst>
              <a:gd name="adj1" fmla="val 50000"/>
              <a:gd name="adj2" fmla="val 37500"/>
            </a:avLst>
          </a:prstGeom>
          <a:solidFill>
            <a:srgbClr val="FFFF99"/>
          </a:solidFill>
          <a:ln w="9525">
            <a:solidFill>
              <a:schemeClr val="tx1"/>
            </a:solidFill>
            <a:miter lim="800000"/>
            <a:headEnd/>
            <a:tailEnd/>
          </a:ln>
          <a:effectLst/>
        </p:spPr>
        <p:txBody>
          <a:bodyPr wrap="none" anchor="ctr"/>
          <a:lstStyle/>
          <a:p>
            <a:endParaRPr lang="en-US"/>
          </a:p>
        </p:txBody>
      </p:sp>
      <p:sp>
        <p:nvSpPr>
          <p:cNvPr id="986118" name="AutoShape 6"/>
          <p:cNvSpPr>
            <a:spLocks noChangeArrowheads="1"/>
          </p:cNvSpPr>
          <p:nvPr/>
        </p:nvSpPr>
        <p:spPr bwMode="auto">
          <a:xfrm>
            <a:off x="5638800" y="2819400"/>
            <a:ext cx="914400" cy="609600"/>
          </a:xfrm>
          <a:prstGeom prst="rightArrow">
            <a:avLst>
              <a:gd name="adj1" fmla="val 50000"/>
              <a:gd name="adj2" fmla="val 37500"/>
            </a:avLst>
          </a:prstGeom>
          <a:solidFill>
            <a:srgbClr val="FFFF99"/>
          </a:solidFill>
          <a:ln w="9525">
            <a:solidFill>
              <a:schemeClr val="tx1"/>
            </a:solidFill>
            <a:miter lim="800000"/>
            <a:headEnd/>
            <a:tailEnd/>
          </a:ln>
          <a:effectLst/>
        </p:spPr>
        <p:txBody>
          <a:bodyPr wrap="none" anchor="ctr"/>
          <a:lstStyle/>
          <a:p>
            <a:endParaRPr lang="en-US"/>
          </a:p>
        </p:txBody>
      </p:sp>
      <p:sp>
        <p:nvSpPr>
          <p:cNvPr id="986119" name="Text Box 7"/>
          <p:cNvSpPr txBox="1">
            <a:spLocks noChangeArrowheads="1"/>
          </p:cNvSpPr>
          <p:nvPr/>
        </p:nvSpPr>
        <p:spPr bwMode="auto">
          <a:xfrm>
            <a:off x="457200" y="1446213"/>
            <a:ext cx="1828800" cy="457200"/>
          </a:xfrm>
          <a:prstGeom prst="rect">
            <a:avLst/>
          </a:prstGeom>
          <a:noFill/>
          <a:ln w="9525">
            <a:noFill/>
            <a:miter lim="800000"/>
            <a:headEnd/>
            <a:tailEnd/>
          </a:ln>
          <a:effectLst/>
        </p:spPr>
        <p:txBody>
          <a:bodyPr>
            <a:spAutoFit/>
          </a:bodyPr>
          <a:lstStyle/>
          <a:p>
            <a:pPr algn="ctr" eaLnBrk="0" hangingPunct="0">
              <a:spcBef>
                <a:spcPct val="50000"/>
              </a:spcBef>
            </a:pPr>
            <a:r>
              <a:rPr lang="en-US" sz="2400" dirty="0">
                <a:ea typeface="ＭＳ Ｐゴシック" pitchFamily="1" charset="-128"/>
              </a:rPr>
              <a:t>Antecedent</a:t>
            </a:r>
          </a:p>
        </p:txBody>
      </p:sp>
      <p:sp>
        <p:nvSpPr>
          <p:cNvPr id="986120" name="Text Box 8"/>
          <p:cNvSpPr txBox="1">
            <a:spLocks noChangeArrowheads="1"/>
          </p:cNvSpPr>
          <p:nvPr/>
        </p:nvSpPr>
        <p:spPr bwMode="auto">
          <a:xfrm>
            <a:off x="3711575" y="1447800"/>
            <a:ext cx="1600200" cy="457200"/>
          </a:xfrm>
          <a:prstGeom prst="rect">
            <a:avLst/>
          </a:prstGeom>
          <a:noFill/>
          <a:ln w="9525">
            <a:noFill/>
            <a:miter lim="800000"/>
            <a:headEnd/>
            <a:tailEnd/>
          </a:ln>
          <a:effectLst/>
        </p:spPr>
        <p:txBody>
          <a:bodyPr>
            <a:spAutoFit/>
          </a:bodyPr>
          <a:lstStyle/>
          <a:p>
            <a:pPr algn="ctr" eaLnBrk="0" hangingPunct="0">
              <a:spcBef>
                <a:spcPct val="50000"/>
              </a:spcBef>
            </a:pPr>
            <a:r>
              <a:rPr lang="en-US" sz="2400" dirty="0" smtClean="0">
                <a:ea typeface="ＭＳ Ｐゴシック" pitchFamily="1" charset="-128"/>
              </a:rPr>
              <a:t>Behavior</a:t>
            </a:r>
            <a:endParaRPr lang="en-US" sz="2400" dirty="0">
              <a:ea typeface="ＭＳ Ｐゴシック" pitchFamily="1" charset="-128"/>
            </a:endParaRPr>
          </a:p>
        </p:txBody>
      </p:sp>
      <p:sp>
        <p:nvSpPr>
          <p:cNvPr id="986121" name="Text Box 9"/>
          <p:cNvSpPr txBox="1">
            <a:spLocks noChangeArrowheads="1"/>
          </p:cNvSpPr>
          <p:nvPr/>
        </p:nvSpPr>
        <p:spPr bwMode="auto">
          <a:xfrm>
            <a:off x="6516688" y="1446213"/>
            <a:ext cx="2209800" cy="457200"/>
          </a:xfrm>
          <a:prstGeom prst="rect">
            <a:avLst/>
          </a:prstGeom>
          <a:noFill/>
          <a:ln w="9525">
            <a:noFill/>
            <a:miter lim="800000"/>
            <a:headEnd/>
            <a:tailEnd/>
          </a:ln>
          <a:effectLst/>
        </p:spPr>
        <p:txBody>
          <a:bodyPr>
            <a:spAutoFit/>
          </a:bodyPr>
          <a:lstStyle/>
          <a:p>
            <a:pPr algn="ctr" eaLnBrk="0" hangingPunct="0">
              <a:spcBef>
                <a:spcPct val="50000"/>
              </a:spcBef>
            </a:pPr>
            <a:r>
              <a:rPr lang="en-US" sz="2400">
                <a:ea typeface="ＭＳ Ｐゴシック" pitchFamily="1" charset="-128"/>
              </a:rPr>
              <a:t>Consequence</a:t>
            </a:r>
          </a:p>
        </p:txBody>
      </p:sp>
      <p:sp>
        <p:nvSpPr>
          <p:cNvPr id="986122" name="Text Box 10"/>
          <p:cNvSpPr txBox="1">
            <a:spLocks noChangeArrowheads="1"/>
          </p:cNvSpPr>
          <p:nvPr/>
        </p:nvSpPr>
        <p:spPr bwMode="auto">
          <a:xfrm>
            <a:off x="450273" y="300117"/>
            <a:ext cx="8353425" cy="1107996"/>
          </a:xfrm>
          <a:prstGeom prst="rect">
            <a:avLst/>
          </a:prstGeom>
          <a:noFill/>
          <a:ln w="9525">
            <a:noFill/>
            <a:miter lim="800000"/>
            <a:headEnd/>
            <a:tailEnd/>
          </a:ln>
          <a:effectLst/>
        </p:spPr>
        <p:txBody>
          <a:bodyPr tIns="0" bIns="0">
            <a:spAutoFit/>
          </a:bodyPr>
          <a:lstStyle/>
          <a:p>
            <a:pPr algn="ctr" eaLnBrk="0" hangingPunct="0">
              <a:spcBef>
                <a:spcPts val="0"/>
              </a:spcBef>
            </a:pPr>
            <a:r>
              <a:rPr lang="en-US" sz="3600" b="1" dirty="0">
                <a:ea typeface="ＭＳ Ｐゴシック" pitchFamily="1" charset="-128"/>
              </a:rPr>
              <a:t>Barriers to Sustainability:               </a:t>
            </a:r>
            <a:endParaRPr lang="en-US" sz="3600" b="1" dirty="0" smtClean="0">
              <a:ea typeface="ＭＳ Ｐゴシック" pitchFamily="1" charset="-128"/>
            </a:endParaRPr>
          </a:p>
          <a:p>
            <a:pPr algn="ctr" eaLnBrk="0" hangingPunct="0">
              <a:spcBef>
                <a:spcPts val="0"/>
              </a:spcBef>
            </a:pPr>
            <a:r>
              <a:rPr lang="en-US" sz="3600" b="1" dirty="0" smtClean="0">
                <a:ea typeface="ＭＳ Ｐゴシック" pitchFamily="1" charset="-128"/>
              </a:rPr>
              <a:t>The </a:t>
            </a:r>
            <a:r>
              <a:rPr lang="en-US" sz="3600" b="1" dirty="0">
                <a:ea typeface="ＭＳ Ｐゴシック" pitchFamily="1" charset="-128"/>
              </a:rPr>
              <a:t>Three Cs</a:t>
            </a:r>
          </a:p>
        </p:txBody>
      </p:sp>
      <p:sp>
        <p:nvSpPr>
          <p:cNvPr id="986123" name="Text Box 11"/>
          <p:cNvSpPr txBox="1">
            <a:spLocks noChangeArrowheads="1"/>
          </p:cNvSpPr>
          <p:nvPr/>
        </p:nvSpPr>
        <p:spPr bwMode="auto">
          <a:xfrm>
            <a:off x="179388" y="4343400"/>
            <a:ext cx="2520950" cy="1785104"/>
          </a:xfrm>
          <a:prstGeom prst="rect">
            <a:avLst/>
          </a:prstGeom>
          <a:noFill/>
          <a:ln w="9525">
            <a:noFill/>
            <a:miter lim="800000"/>
            <a:headEnd/>
            <a:tailEnd/>
          </a:ln>
          <a:effectLst/>
        </p:spPr>
        <p:txBody>
          <a:bodyPr>
            <a:spAutoFit/>
          </a:bodyPr>
          <a:lstStyle/>
          <a:p>
            <a:pPr eaLnBrk="0" hangingPunct="0">
              <a:spcBef>
                <a:spcPct val="50000"/>
              </a:spcBef>
            </a:pPr>
            <a:r>
              <a:rPr lang="en-US" sz="2000" u="sng" dirty="0">
                <a:ea typeface="ＭＳ Ｐゴシック" pitchFamily="1" charset="-128"/>
              </a:rPr>
              <a:t>Changes in Context</a:t>
            </a:r>
          </a:p>
          <a:p>
            <a:pPr eaLnBrk="0" hangingPunct="0">
              <a:spcBef>
                <a:spcPct val="50000"/>
              </a:spcBef>
            </a:pPr>
            <a:r>
              <a:rPr lang="en-US" sz="2000" dirty="0">
                <a:ea typeface="ＭＳ Ｐゴシック" pitchFamily="1" charset="-128"/>
              </a:rPr>
              <a:t>- Lack of contextual fit</a:t>
            </a:r>
          </a:p>
          <a:p>
            <a:pPr eaLnBrk="0" hangingPunct="0">
              <a:spcBef>
                <a:spcPct val="50000"/>
              </a:spcBef>
            </a:pPr>
            <a:r>
              <a:rPr lang="en-US" sz="2000" dirty="0">
                <a:ea typeface="ＭＳ Ｐゴシック" pitchFamily="1" charset="-128"/>
              </a:rPr>
              <a:t>- New challenges exist</a:t>
            </a:r>
          </a:p>
          <a:p>
            <a:pPr eaLnBrk="0" hangingPunct="0">
              <a:spcBef>
                <a:spcPct val="50000"/>
              </a:spcBef>
            </a:pPr>
            <a:r>
              <a:rPr lang="en-US" sz="2000" dirty="0">
                <a:ea typeface="ＭＳ Ｐゴシック" pitchFamily="1" charset="-128"/>
              </a:rPr>
              <a:t>- Competing </a:t>
            </a:r>
            <a:r>
              <a:rPr lang="en-US" sz="2000" dirty="0" smtClean="0">
                <a:ea typeface="ＭＳ Ｐゴシック" pitchFamily="1" charset="-128"/>
              </a:rPr>
              <a:t>initiatives</a:t>
            </a:r>
            <a:endParaRPr lang="en-US" sz="2000" dirty="0">
              <a:ea typeface="ＭＳ Ｐゴシック" pitchFamily="1" charset="-128"/>
            </a:endParaRPr>
          </a:p>
        </p:txBody>
      </p:sp>
      <p:sp>
        <p:nvSpPr>
          <p:cNvPr id="986124" name="Text Box 12"/>
          <p:cNvSpPr txBox="1">
            <a:spLocks noChangeArrowheads="1"/>
          </p:cNvSpPr>
          <p:nvPr/>
        </p:nvSpPr>
        <p:spPr bwMode="auto">
          <a:xfrm>
            <a:off x="3424238" y="4343400"/>
            <a:ext cx="2519362" cy="1631216"/>
          </a:xfrm>
          <a:prstGeom prst="rect">
            <a:avLst/>
          </a:prstGeom>
          <a:noFill/>
          <a:ln w="9525">
            <a:noFill/>
            <a:miter lim="800000"/>
            <a:headEnd/>
            <a:tailEnd/>
          </a:ln>
          <a:effectLst/>
        </p:spPr>
        <p:txBody>
          <a:bodyPr>
            <a:spAutoFit/>
          </a:bodyPr>
          <a:lstStyle/>
          <a:p>
            <a:pPr eaLnBrk="0" hangingPunct="0">
              <a:spcBef>
                <a:spcPct val="50000"/>
              </a:spcBef>
            </a:pPr>
            <a:r>
              <a:rPr lang="en-US" sz="2000" u="sng" dirty="0">
                <a:ea typeface="ＭＳ Ｐゴシック" pitchFamily="1" charset="-128"/>
              </a:rPr>
              <a:t>Changes in Capacity</a:t>
            </a:r>
          </a:p>
          <a:p>
            <a:pPr eaLnBrk="0" hangingPunct="0">
              <a:spcBef>
                <a:spcPct val="50000"/>
              </a:spcBef>
            </a:pPr>
            <a:r>
              <a:rPr lang="en-US" sz="2000" dirty="0">
                <a:ea typeface="ＭＳ Ｐゴシック" pitchFamily="1" charset="-128"/>
              </a:rPr>
              <a:t>- Loss of funding</a:t>
            </a:r>
          </a:p>
          <a:p>
            <a:pPr eaLnBrk="0" hangingPunct="0">
              <a:spcBef>
                <a:spcPct val="50000"/>
              </a:spcBef>
            </a:pPr>
            <a:r>
              <a:rPr lang="en-US" sz="2000" dirty="0">
                <a:ea typeface="ＭＳ Ｐゴシック" pitchFamily="1" charset="-128"/>
              </a:rPr>
              <a:t>- Attrition of key </a:t>
            </a:r>
            <a:r>
              <a:rPr lang="en-US" sz="2000" dirty="0" smtClean="0">
                <a:ea typeface="ＭＳ Ｐゴシック" pitchFamily="1" charset="-128"/>
              </a:rPr>
              <a:t>  </a:t>
            </a:r>
            <a:r>
              <a:rPr lang="en-US" sz="2000" dirty="0" smtClean="0">
                <a:solidFill>
                  <a:schemeClr val="bg1"/>
                </a:solidFill>
                <a:ea typeface="ＭＳ Ｐゴシック" pitchFamily="1" charset="-128"/>
              </a:rPr>
              <a:t>o</a:t>
            </a:r>
            <a:r>
              <a:rPr lang="en-US" sz="2000" dirty="0" smtClean="0">
                <a:ea typeface="ＭＳ Ｐゴシック" pitchFamily="1" charset="-128"/>
              </a:rPr>
              <a:t>personnel</a:t>
            </a:r>
            <a:endParaRPr lang="en-US" sz="2000" dirty="0">
              <a:ea typeface="ＭＳ Ｐゴシック" pitchFamily="1" charset="-128"/>
            </a:endParaRPr>
          </a:p>
        </p:txBody>
      </p:sp>
      <p:sp>
        <p:nvSpPr>
          <p:cNvPr id="986125" name="Text Box 13"/>
          <p:cNvSpPr txBox="1">
            <a:spLocks noChangeArrowheads="1"/>
          </p:cNvSpPr>
          <p:nvPr/>
        </p:nvSpPr>
        <p:spPr bwMode="auto">
          <a:xfrm>
            <a:off x="6156325" y="4357688"/>
            <a:ext cx="2987675" cy="1938992"/>
          </a:xfrm>
          <a:prstGeom prst="rect">
            <a:avLst/>
          </a:prstGeom>
          <a:noFill/>
          <a:ln w="9525">
            <a:noFill/>
            <a:miter lim="800000"/>
            <a:headEnd/>
            <a:tailEnd/>
          </a:ln>
          <a:effectLst/>
        </p:spPr>
        <p:txBody>
          <a:bodyPr>
            <a:spAutoFit/>
          </a:bodyPr>
          <a:lstStyle/>
          <a:p>
            <a:pPr eaLnBrk="0" hangingPunct="0">
              <a:spcBef>
                <a:spcPct val="50000"/>
              </a:spcBef>
            </a:pPr>
            <a:r>
              <a:rPr lang="en-US" sz="2000" u="sng" dirty="0">
                <a:ea typeface="ＭＳ Ｐゴシック" pitchFamily="1" charset="-128"/>
              </a:rPr>
              <a:t>Changes in Consequences</a:t>
            </a:r>
          </a:p>
          <a:p>
            <a:pPr eaLnBrk="0" hangingPunct="0">
              <a:spcBef>
                <a:spcPct val="50000"/>
              </a:spcBef>
            </a:pPr>
            <a:r>
              <a:rPr lang="en-US" sz="2000" dirty="0">
                <a:ea typeface="ＭＳ Ｐゴシック" pitchFamily="1" charset="-128"/>
              </a:rPr>
              <a:t>- Diminished effectiveness     </a:t>
            </a:r>
            <a:r>
              <a:rPr lang="en-US" sz="2000" dirty="0" smtClean="0">
                <a:solidFill>
                  <a:schemeClr val="bg1"/>
                </a:solidFill>
                <a:ea typeface="ＭＳ Ｐゴシック" pitchFamily="1" charset="-128"/>
              </a:rPr>
              <a:t>o</a:t>
            </a:r>
            <a:r>
              <a:rPr lang="en-US" sz="2000" dirty="0" smtClean="0">
                <a:ea typeface="ＭＳ Ｐゴシック" pitchFamily="1" charset="-128"/>
              </a:rPr>
              <a:t>due </a:t>
            </a:r>
            <a:r>
              <a:rPr lang="en-US" sz="2000" dirty="0">
                <a:ea typeface="ＭＳ Ｐゴシック" pitchFamily="1" charset="-128"/>
              </a:rPr>
              <a:t>to poor fidelity </a:t>
            </a:r>
          </a:p>
          <a:p>
            <a:pPr eaLnBrk="0" hangingPunct="0">
              <a:spcBef>
                <a:spcPct val="50000"/>
              </a:spcBef>
            </a:pPr>
            <a:r>
              <a:rPr lang="en-US" sz="2000" dirty="0">
                <a:ea typeface="ＭＳ Ｐゴシック" pitchFamily="1" charset="-128"/>
              </a:rPr>
              <a:t>- Outcomes no longer </a:t>
            </a:r>
            <a:r>
              <a:rPr lang="en-US" sz="2000" dirty="0" smtClean="0">
                <a:solidFill>
                  <a:schemeClr val="bg1"/>
                </a:solidFill>
                <a:ea typeface="ＭＳ Ｐゴシック" pitchFamily="1" charset="-128"/>
              </a:rPr>
              <a:t>o</a:t>
            </a:r>
            <a:r>
              <a:rPr lang="en-US" sz="2000" dirty="0" smtClean="0">
                <a:ea typeface="ＭＳ Ｐゴシック" pitchFamily="1" charset="-128"/>
              </a:rPr>
              <a:t>perceived </a:t>
            </a:r>
            <a:r>
              <a:rPr lang="en-US" sz="2000" dirty="0">
                <a:ea typeface="ＭＳ Ｐゴシック" pitchFamily="1" charset="-128"/>
              </a:rPr>
              <a:t>as important</a:t>
            </a:r>
          </a:p>
        </p:txBody>
      </p:sp>
    </p:spTree>
    <p:extLst>
      <p:ext uri="{BB962C8B-B14F-4D97-AF65-F5344CB8AC3E}">
        <p14:creationId xmlns:p14="http://schemas.microsoft.com/office/powerpoint/2010/main" val="4530574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86123"/>
                                        </p:tgtEl>
                                        <p:attrNameLst>
                                          <p:attrName>style.visibility</p:attrName>
                                        </p:attrNameLst>
                                      </p:cBhvr>
                                      <p:to>
                                        <p:strVal val="visible"/>
                                      </p:to>
                                    </p:set>
                                    <p:animEffect transition="in" filter="dissolve">
                                      <p:cBhvr>
                                        <p:cTn id="7" dur="500"/>
                                        <p:tgtEl>
                                          <p:spTgt spid="98612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86124"/>
                                        </p:tgtEl>
                                        <p:attrNameLst>
                                          <p:attrName>style.visibility</p:attrName>
                                        </p:attrNameLst>
                                      </p:cBhvr>
                                      <p:to>
                                        <p:strVal val="visible"/>
                                      </p:to>
                                    </p:set>
                                    <p:animEffect transition="in" filter="dissolve">
                                      <p:cBhvr>
                                        <p:cTn id="12" dur="500"/>
                                        <p:tgtEl>
                                          <p:spTgt spid="98612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86125"/>
                                        </p:tgtEl>
                                        <p:attrNameLst>
                                          <p:attrName>style.visibility</p:attrName>
                                        </p:attrNameLst>
                                      </p:cBhvr>
                                      <p:to>
                                        <p:strVal val="visible"/>
                                      </p:to>
                                    </p:set>
                                    <p:animEffect transition="in" filter="dissolve">
                                      <p:cBhvr>
                                        <p:cTn id="17" dur="500"/>
                                        <p:tgtEl>
                                          <p:spTgt spid="986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6123" grpId="0"/>
      <p:bldP spid="986124" grpId="0"/>
      <p:bldP spid="98612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194" name="Rectangle 2"/>
          <p:cNvSpPr>
            <a:spLocks noGrp="1" noChangeArrowheads="1"/>
          </p:cNvSpPr>
          <p:nvPr>
            <p:ph type="title"/>
          </p:nvPr>
        </p:nvSpPr>
        <p:spPr>
          <a:xfrm>
            <a:off x="457200" y="457200"/>
            <a:ext cx="8507413" cy="1371600"/>
          </a:xfrm>
        </p:spPr>
        <p:txBody>
          <a:bodyPr/>
          <a:lstStyle/>
          <a:p>
            <a:r>
              <a:rPr lang="en-US" sz="4000"/>
              <a:t>Barriers to Sustainability Worksheet</a:t>
            </a:r>
          </a:p>
        </p:txBody>
      </p:sp>
      <p:graphicFrame>
        <p:nvGraphicFramePr>
          <p:cNvPr id="904229" name="Group 37"/>
          <p:cNvGraphicFramePr>
            <a:graphicFrameLocks noGrp="1"/>
          </p:cNvGraphicFramePr>
          <p:nvPr>
            <p:ph type="tbl" idx="1"/>
          </p:nvPr>
        </p:nvGraphicFramePr>
        <p:xfrm>
          <a:off x="323850" y="1557338"/>
          <a:ext cx="8569325" cy="5111750"/>
        </p:xfrm>
        <a:graphic>
          <a:graphicData uri="http://schemas.openxmlformats.org/drawingml/2006/table">
            <a:tbl>
              <a:tblPr/>
              <a:tblGrid>
                <a:gridCol w="2592388"/>
                <a:gridCol w="2951162"/>
                <a:gridCol w="3025775"/>
              </a:tblGrid>
              <a:tr h="1279525">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CA"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smtClean="0">
                          <a:ln>
                            <a:noFill/>
                          </a:ln>
                          <a:solidFill>
                            <a:schemeClr val="tx1"/>
                          </a:solidFill>
                          <a:effectLst/>
                          <a:latin typeface="Arial" charset="0"/>
                        </a:rPr>
                        <a:t>Risk Factors/</a:t>
                      </a:r>
                    </a:p>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smtClean="0">
                          <a:ln>
                            <a:noFill/>
                          </a:ln>
                          <a:solidFill>
                            <a:schemeClr val="tx1"/>
                          </a:solidFill>
                          <a:effectLst/>
                          <a:latin typeface="Arial" charset="0"/>
                        </a:rPr>
                        <a:t>Barriers</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smtClean="0">
                          <a:ln>
                            <a:noFill/>
                          </a:ln>
                          <a:solidFill>
                            <a:schemeClr val="tx1"/>
                          </a:solidFill>
                          <a:effectLst/>
                          <a:latin typeface="Arial" charset="0"/>
                        </a:rPr>
                        <a:t>Plan to Address Barriers</a:t>
                      </a: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7635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smtClean="0">
                          <a:ln>
                            <a:noFill/>
                          </a:ln>
                          <a:solidFill>
                            <a:schemeClr val="tx1"/>
                          </a:solidFill>
                          <a:effectLst/>
                          <a:latin typeface="Arial" charset="0"/>
                        </a:rPr>
                        <a:t>Changes in Context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CA"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CA"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79525">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smtClean="0">
                          <a:ln>
                            <a:noFill/>
                          </a:ln>
                          <a:solidFill>
                            <a:schemeClr val="tx1"/>
                          </a:solidFill>
                          <a:effectLst/>
                          <a:latin typeface="Arial" charset="0"/>
                        </a:rPr>
                        <a:t>Changes in Capacity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CA"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CA"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7635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0" i="0" u="none" strike="noStrike" cap="none" normalizeH="0" baseline="0" smtClean="0">
                          <a:ln>
                            <a:noFill/>
                          </a:ln>
                          <a:solidFill>
                            <a:schemeClr val="tx1"/>
                          </a:solidFill>
                          <a:effectLst/>
                          <a:latin typeface="Arial" charset="0"/>
                        </a:rPr>
                        <a:t>Changes in Consequences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CA"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CA" sz="2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11084966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982823999"/>
              </p:ext>
            </p:extLst>
          </p:nvPr>
        </p:nvGraphicFramePr>
        <p:xfrm>
          <a:off x="685800" y="1447800"/>
          <a:ext cx="7772400" cy="381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2"/>
          <p:cNvSpPr txBox="1">
            <a:spLocks noChangeArrowheads="1"/>
          </p:cNvSpPr>
          <p:nvPr/>
        </p:nvSpPr>
        <p:spPr bwMode="auto">
          <a:xfrm>
            <a:off x="228600" y="152400"/>
            <a:ext cx="8763000" cy="914400"/>
          </a:xfrm>
          <a:prstGeom prst="rect">
            <a:avLst/>
          </a:prstGeom>
          <a:solidFill>
            <a:srgbClr val="008000"/>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800" b="1">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b="1">
                <a:solidFill>
                  <a:srgbClr val="000099"/>
                </a:solidFill>
                <a:latin typeface="Arial" pitchFamily="-108" charset="0"/>
              </a:defRPr>
            </a:lvl6pPr>
            <a:lvl7pPr marL="914400" algn="ctr" rtl="0" fontAlgn="base">
              <a:spcBef>
                <a:spcPct val="0"/>
              </a:spcBef>
              <a:spcAft>
                <a:spcPct val="0"/>
              </a:spcAft>
              <a:defRPr sz="4400" b="1">
                <a:solidFill>
                  <a:srgbClr val="000099"/>
                </a:solidFill>
                <a:latin typeface="Arial" pitchFamily="-108" charset="0"/>
              </a:defRPr>
            </a:lvl7pPr>
            <a:lvl8pPr marL="1371600" algn="ctr" rtl="0" fontAlgn="base">
              <a:spcBef>
                <a:spcPct val="0"/>
              </a:spcBef>
              <a:spcAft>
                <a:spcPct val="0"/>
              </a:spcAft>
              <a:defRPr sz="4400" b="1">
                <a:solidFill>
                  <a:srgbClr val="000099"/>
                </a:solidFill>
                <a:latin typeface="Arial" pitchFamily="-108" charset="0"/>
              </a:defRPr>
            </a:lvl8pPr>
            <a:lvl9pPr marL="1828800" algn="ctr" rtl="0" fontAlgn="base">
              <a:spcBef>
                <a:spcPct val="0"/>
              </a:spcBef>
              <a:spcAft>
                <a:spcPct val="0"/>
              </a:spcAft>
              <a:defRPr sz="4400" b="1">
                <a:solidFill>
                  <a:srgbClr val="000099"/>
                </a:solidFill>
                <a:latin typeface="Arial" pitchFamily="-108" charset="0"/>
              </a:defRPr>
            </a:lvl9pPr>
          </a:lstStyle>
          <a:p>
            <a:pPr eaLnBrk="1" hangingPunct="1"/>
            <a:r>
              <a:rPr lang="en-US" sz="4000" kern="0" dirty="0" smtClean="0">
                <a:solidFill>
                  <a:srgbClr val="FFFFFF"/>
                </a:solidFill>
              </a:rPr>
              <a:t>What are enablers of sustainability?</a:t>
            </a:r>
            <a:endParaRPr lang="en-US" sz="4000" kern="0" dirty="0">
              <a:solidFill>
                <a:srgbClr val="FFFFFF"/>
              </a:solidFill>
            </a:endParaRPr>
          </a:p>
        </p:txBody>
      </p:sp>
      <p:pic>
        <p:nvPicPr>
          <p:cNvPr id="6" name="Picture 5"/>
          <p:cNvPicPr>
            <a:picLocks noChangeAspect="1"/>
          </p:cNvPicPr>
          <p:nvPr/>
        </p:nvPicPr>
        <p:blipFill>
          <a:blip r:embed="rId7"/>
          <a:stretch>
            <a:fillRect/>
          </a:stretch>
        </p:blipFill>
        <p:spPr>
          <a:xfrm>
            <a:off x="8229600" y="1066800"/>
            <a:ext cx="914400" cy="914400"/>
          </a:xfrm>
          <a:prstGeom prst="rect">
            <a:avLst/>
          </a:prstGeom>
        </p:spPr>
      </p:pic>
      <p:sp>
        <p:nvSpPr>
          <p:cNvPr id="7" name="Rounded Rectangle 6"/>
          <p:cNvSpPr/>
          <p:nvPr/>
        </p:nvSpPr>
        <p:spPr bwMode="auto">
          <a:xfrm>
            <a:off x="685800" y="5486400"/>
            <a:ext cx="7772400" cy="457200"/>
          </a:xfrm>
          <a:prstGeom prst="roundRect">
            <a:avLst/>
          </a:prstGeom>
          <a:noFill/>
          <a:ln w="3175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rgbClr val="009051"/>
                </a:solidFill>
                <a:latin typeface="Times New Roman" pitchFamily="-108" charset="0"/>
              </a:rPr>
              <a:t>What are the most important factors? Turn to your neighbor and discuss?</a:t>
            </a:r>
            <a:endParaRPr kumimoji="0" lang="en-US" sz="1800" b="0" i="0" u="none" strike="noStrike" cap="none" normalizeH="0" baseline="0" dirty="0">
              <a:ln>
                <a:noFill/>
              </a:ln>
              <a:solidFill>
                <a:srgbClr val="009051"/>
              </a:solidFill>
              <a:effectLst/>
              <a:latin typeface="Times New Roman" pitchFamily="-108" charset="0"/>
            </a:endParaRPr>
          </a:p>
        </p:txBody>
      </p:sp>
      <p:sp>
        <p:nvSpPr>
          <p:cNvPr id="3" name="TextBox 2"/>
          <p:cNvSpPr txBox="1"/>
          <p:nvPr/>
        </p:nvSpPr>
        <p:spPr>
          <a:xfrm>
            <a:off x="0" y="6144658"/>
            <a:ext cx="7467600" cy="954107"/>
          </a:xfrm>
          <a:prstGeom prst="rect">
            <a:avLst/>
          </a:prstGeom>
          <a:noFill/>
        </p:spPr>
        <p:txBody>
          <a:bodyPr wrap="square" rtlCol="0">
            <a:spAutoFit/>
          </a:bodyPr>
          <a:lstStyle/>
          <a:p>
            <a:pPr algn="l"/>
            <a:r>
              <a:rPr lang="en-US" sz="1400" dirty="0"/>
              <a:t>McIntosh, K., </a:t>
            </a:r>
            <a:r>
              <a:rPr lang="en-US" sz="1400" dirty="0" err="1"/>
              <a:t>Predy</a:t>
            </a:r>
            <a:r>
              <a:rPr lang="en-US" sz="1400" dirty="0"/>
              <a:t>, L., </a:t>
            </a:r>
            <a:r>
              <a:rPr lang="en-US" sz="1400" dirty="0" err="1"/>
              <a:t>Upreti</a:t>
            </a:r>
            <a:r>
              <a:rPr lang="en-US" sz="1400" dirty="0"/>
              <a:t>, G., Hume, A. E. &amp; Mathews, S. (2014). Perceptions of contextual features related to implementation and sustainability of School-wide Positive Behavior Support.  </a:t>
            </a:r>
            <a:r>
              <a:rPr lang="en-US" sz="1400" i="1" dirty="0"/>
              <a:t>Journal of Positive behavior Interventions, 16, </a:t>
            </a:r>
            <a:r>
              <a:rPr lang="en-US" sz="1400" dirty="0"/>
              <a:t>29-41.</a:t>
            </a:r>
          </a:p>
          <a:p>
            <a:pPr algn="l"/>
            <a:endParaRPr lang="en-US" sz="1400" dirty="0"/>
          </a:p>
        </p:txBody>
      </p:sp>
    </p:spTree>
    <p:extLst>
      <p:ext uri="{BB962C8B-B14F-4D97-AF65-F5344CB8AC3E}">
        <p14:creationId xmlns:p14="http://schemas.microsoft.com/office/powerpoint/2010/main" val="2788003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42922079"/>
              </p:ext>
            </p:extLst>
          </p:nvPr>
        </p:nvGraphicFramePr>
        <p:xfrm>
          <a:off x="685800" y="1447800"/>
          <a:ext cx="777240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2"/>
          <p:cNvSpPr txBox="1">
            <a:spLocks noChangeArrowheads="1"/>
          </p:cNvSpPr>
          <p:nvPr/>
        </p:nvSpPr>
        <p:spPr bwMode="auto">
          <a:xfrm>
            <a:off x="228600" y="152400"/>
            <a:ext cx="8763000" cy="914400"/>
          </a:xfrm>
          <a:prstGeom prst="rect">
            <a:avLst/>
          </a:prstGeom>
          <a:solidFill>
            <a:srgbClr val="008000"/>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800" b="1">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b="1">
                <a:solidFill>
                  <a:srgbClr val="000099"/>
                </a:solidFill>
                <a:latin typeface="Arial" pitchFamily="-108" charset="0"/>
              </a:defRPr>
            </a:lvl6pPr>
            <a:lvl7pPr marL="914400" algn="ctr" rtl="0" fontAlgn="base">
              <a:spcBef>
                <a:spcPct val="0"/>
              </a:spcBef>
              <a:spcAft>
                <a:spcPct val="0"/>
              </a:spcAft>
              <a:defRPr sz="4400" b="1">
                <a:solidFill>
                  <a:srgbClr val="000099"/>
                </a:solidFill>
                <a:latin typeface="Arial" pitchFamily="-108" charset="0"/>
              </a:defRPr>
            </a:lvl7pPr>
            <a:lvl8pPr marL="1371600" algn="ctr" rtl="0" fontAlgn="base">
              <a:spcBef>
                <a:spcPct val="0"/>
              </a:spcBef>
              <a:spcAft>
                <a:spcPct val="0"/>
              </a:spcAft>
              <a:defRPr sz="4400" b="1">
                <a:solidFill>
                  <a:srgbClr val="000099"/>
                </a:solidFill>
                <a:latin typeface="Arial" pitchFamily="-108" charset="0"/>
              </a:defRPr>
            </a:lvl8pPr>
            <a:lvl9pPr marL="1828800" algn="ctr" rtl="0" fontAlgn="base">
              <a:spcBef>
                <a:spcPct val="0"/>
              </a:spcBef>
              <a:spcAft>
                <a:spcPct val="0"/>
              </a:spcAft>
              <a:defRPr sz="4400" b="1">
                <a:solidFill>
                  <a:srgbClr val="000099"/>
                </a:solidFill>
                <a:latin typeface="Arial" pitchFamily="-108" charset="0"/>
              </a:defRPr>
            </a:lvl9pPr>
          </a:lstStyle>
          <a:p>
            <a:pPr eaLnBrk="1" hangingPunct="1"/>
            <a:r>
              <a:rPr lang="en-US" sz="2800" kern="0" dirty="0" smtClean="0">
                <a:solidFill>
                  <a:srgbClr val="FFFFFF"/>
                </a:solidFill>
              </a:rPr>
              <a:t>Four Principles for Enhancing the </a:t>
            </a:r>
            <a:r>
              <a:rPr lang="en-US" sz="2800" kern="0" dirty="0" smtClean="0">
                <a:solidFill>
                  <a:srgbClr val="FFC000"/>
                </a:solidFill>
              </a:rPr>
              <a:t>Sustainability </a:t>
            </a:r>
            <a:r>
              <a:rPr lang="en-US" sz="2800" kern="0" dirty="0" smtClean="0">
                <a:solidFill>
                  <a:srgbClr val="FFFFFF"/>
                </a:solidFill>
              </a:rPr>
              <a:t>of PBIS</a:t>
            </a:r>
            <a:endParaRPr lang="en-US" sz="2800" kern="0" dirty="0">
              <a:solidFill>
                <a:srgbClr val="FFFFFF"/>
              </a:solidFill>
            </a:endParaRPr>
          </a:p>
        </p:txBody>
      </p:sp>
      <p:pic>
        <p:nvPicPr>
          <p:cNvPr id="6" name="Picture 5"/>
          <p:cNvPicPr>
            <a:picLocks noChangeAspect="1"/>
          </p:cNvPicPr>
          <p:nvPr/>
        </p:nvPicPr>
        <p:blipFill>
          <a:blip r:embed="rId7"/>
          <a:stretch>
            <a:fillRect/>
          </a:stretch>
        </p:blipFill>
        <p:spPr>
          <a:xfrm>
            <a:off x="8229600" y="1066800"/>
            <a:ext cx="914400" cy="914400"/>
          </a:xfrm>
          <a:prstGeom prst="rect">
            <a:avLst/>
          </a:prstGeom>
        </p:spPr>
      </p:pic>
    </p:spTree>
    <p:extLst>
      <p:ext uri="{BB962C8B-B14F-4D97-AF65-F5344CB8AC3E}">
        <p14:creationId xmlns:p14="http://schemas.microsoft.com/office/powerpoint/2010/main" val="136591616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62033622"/>
              </p:ext>
            </p:extLst>
          </p:nvPr>
        </p:nvGraphicFramePr>
        <p:xfrm>
          <a:off x="685800" y="1447800"/>
          <a:ext cx="777240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2"/>
          <p:cNvSpPr txBox="1">
            <a:spLocks noChangeArrowheads="1"/>
          </p:cNvSpPr>
          <p:nvPr/>
        </p:nvSpPr>
        <p:spPr bwMode="auto">
          <a:xfrm>
            <a:off x="228600" y="152400"/>
            <a:ext cx="8763000" cy="914400"/>
          </a:xfrm>
          <a:prstGeom prst="rect">
            <a:avLst/>
          </a:prstGeom>
          <a:solidFill>
            <a:srgbClr val="008000"/>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800" b="1">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b="1">
                <a:solidFill>
                  <a:srgbClr val="000099"/>
                </a:solidFill>
                <a:latin typeface="Arial" pitchFamily="-108" charset="0"/>
              </a:defRPr>
            </a:lvl6pPr>
            <a:lvl7pPr marL="914400" algn="ctr" rtl="0" fontAlgn="base">
              <a:spcBef>
                <a:spcPct val="0"/>
              </a:spcBef>
              <a:spcAft>
                <a:spcPct val="0"/>
              </a:spcAft>
              <a:defRPr sz="4400" b="1">
                <a:solidFill>
                  <a:srgbClr val="000099"/>
                </a:solidFill>
                <a:latin typeface="Arial" pitchFamily="-108" charset="0"/>
              </a:defRPr>
            </a:lvl7pPr>
            <a:lvl8pPr marL="1371600" algn="ctr" rtl="0" fontAlgn="base">
              <a:spcBef>
                <a:spcPct val="0"/>
              </a:spcBef>
              <a:spcAft>
                <a:spcPct val="0"/>
              </a:spcAft>
              <a:defRPr sz="4400" b="1">
                <a:solidFill>
                  <a:srgbClr val="000099"/>
                </a:solidFill>
                <a:latin typeface="Arial" pitchFamily="-108" charset="0"/>
              </a:defRPr>
            </a:lvl8pPr>
            <a:lvl9pPr marL="1828800" algn="ctr" rtl="0" fontAlgn="base">
              <a:spcBef>
                <a:spcPct val="0"/>
              </a:spcBef>
              <a:spcAft>
                <a:spcPct val="0"/>
              </a:spcAft>
              <a:defRPr sz="4400" b="1">
                <a:solidFill>
                  <a:srgbClr val="000099"/>
                </a:solidFill>
                <a:latin typeface="Arial" pitchFamily="-108" charset="0"/>
              </a:defRPr>
            </a:lvl9pPr>
          </a:lstStyle>
          <a:p>
            <a:pPr eaLnBrk="1" hangingPunct="1"/>
            <a:r>
              <a:rPr lang="en-US" sz="4000" kern="0" dirty="0" smtClean="0">
                <a:solidFill>
                  <a:srgbClr val="FFFFFF"/>
                </a:solidFill>
              </a:rPr>
              <a:t>Promoting </a:t>
            </a:r>
            <a:r>
              <a:rPr lang="en-US" sz="4000" kern="0" dirty="0" smtClean="0">
                <a:solidFill>
                  <a:srgbClr val="FFC000"/>
                </a:solidFill>
              </a:rPr>
              <a:t>Priority</a:t>
            </a:r>
            <a:endParaRPr lang="en-US" sz="4000" kern="0" dirty="0">
              <a:solidFill>
                <a:srgbClr val="FFC000"/>
              </a:solidFill>
            </a:endParaRPr>
          </a:p>
        </p:txBody>
      </p:sp>
      <p:pic>
        <p:nvPicPr>
          <p:cNvPr id="6" name="Picture 5"/>
          <p:cNvPicPr>
            <a:picLocks noChangeAspect="1"/>
          </p:cNvPicPr>
          <p:nvPr/>
        </p:nvPicPr>
        <p:blipFill>
          <a:blip r:embed="rId7"/>
          <a:stretch>
            <a:fillRect/>
          </a:stretch>
        </p:blipFill>
        <p:spPr>
          <a:xfrm>
            <a:off x="8229600" y="1066800"/>
            <a:ext cx="914400" cy="914400"/>
          </a:xfrm>
          <a:prstGeom prst="rect">
            <a:avLst/>
          </a:prstGeom>
        </p:spPr>
      </p:pic>
      <p:pic>
        <p:nvPicPr>
          <p:cNvPr id="11" name="Picture 10"/>
          <p:cNvPicPr>
            <a:picLocks noChangeAspect="1"/>
          </p:cNvPicPr>
          <p:nvPr/>
        </p:nvPicPr>
        <p:blipFill>
          <a:blip r:embed="rId8"/>
          <a:stretch>
            <a:fillRect/>
          </a:stretch>
        </p:blipFill>
        <p:spPr>
          <a:xfrm>
            <a:off x="2438400" y="5181600"/>
            <a:ext cx="3937000" cy="2057400"/>
          </a:xfrm>
          <a:prstGeom prst="rect">
            <a:avLst/>
          </a:prstGeom>
        </p:spPr>
      </p:pic>
    </p:spTree>
    <p:extLst>
      <p:ext uri="{BB962C8B-B14F-4D97-AF65-F5344CB8AC3E}">
        <p14:creationId xmlns:p14="http://schemas.microsoft.com/office/powerpoint/2010/main" val="43631656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Content Placeholder 4" descr="Braid Initiatives.jpg"/>
          <p:cNvPicPr>
            <a:picLocks noGrp="1" noChangeAspect="1"/>
          </p:cNvPicPr>
          <p:nvPr>
            <p:ph idx="1"/>
          </p:nvPr>
        </p:nvPicPr>
        <p:blipFill>
          <a:blip r:embed="rId3" cstate="print"/>
          <a:stretch>
            <a:fillRect/>
          </a:stretch>
        </p:blipFill>
        <p:spPr>
          <a:xfrm>
            <a:off x="1979712" y="1628800"/>
            <a:ext cx="4992657" cy="4774532"/>
          </a:xfrm>
        </p:spPr>
      </p:pic>
      <p:sp>
        <p:nvSpPr>
          <p:cNvPr id="6" name="TextBox 5"/>
          <p:cNvSpPr txBox="1"/>
          <p:nvPr/>
        </p:nvSpPr>
        <p:spPr>
          <a:xfrm>
            <a:off x="1524000" y="6372036"/>
            <a:ext cx="7440488" cy="369332"/>
          </a:xfrm>
          <a:prstGeom prst="rect">
            <a:avLst/>
          </a:prstGeom>
          <a:noFill/>
        </p:spPr>
        <p:txBody>
          <a:bodyPr wrap="square" rtlCol="0">
            <a:spAutoFit/>
          </a:bodyPr>
          <a:lstStyle/>
          <a:p>
            <a:r>
              <a:rPr lang="en-US" dirty="0" smtClean="0">
                <a:solidFill>
                  <a:srgbClr val="000000"/>
                </a:solidFill>
              </a:rPr>
              <a:t>(</a:t>
            </a:r>
            <a:r>
              <a:rPr lang="en-US" dirty="0" err="1" smtClean="0">
                <a:solidFill>
                  <a:srgbClr val="000000"/>
                </a:solidFill>
              </a:rPr>
              <a:t>Bohanon</a:t>
            </a:r>
            <a:r>
              <a:rPr lang="en-US" dirty="0" smtClean="0">
                <a:solidFill>
                  <a:srgbClr val="000000"/>
                </a:solidFill>
              </a:rPr>
              <a:t>, Goodman, &amp; McIntosh, 2009)</a:t>
            </a:r>
            <a:endParaRPr lang="en-US" dirty="0">
              <a:solidFill>
                <a:srgbClr val="000000"/>
              </a:solidFill>
            </a:endParaRPr>
          </a:p>
        </p:txBody>
      </p:sp>
      <p:sp>
        <p:nvSpPr>
          <p:cNvPr id="3" name="Title 2"/>
          <p:cNvSpPr>
            <a:spLocks noGrp="1"/>
          </p:cNvSpPr>
          <p:nvPr>
            <p:ph type="title"/>
          </p:nvPr>
        </p:nvSpPr>
        <p:spPr/>
        <p:txBody>
          <a:bodyPr/>
          <a:lstStyle/>
          <a:p>
            <a:endParaRPr lang="en-US"/>
          </a:p>
        </p:txBody>
      </p:sp>
      <p:sp>
        <p:nvSpPr>
          <p:cNvPr id="7" name="Rectangle 2"/>
          <p:cNvSpPr txBox="1">
            <a:spLocks noChangeArrowheads="1"/>
          </p:cNvSpPr>
          <p:nvPr/>
        </p:nvSpPr>
        <p:spPr bwMode="auto">
          <a:xfrm>
            <a:off x="228600" y="152400"/>
            <a:ext cx="8763000" cy="914400"/>
          </a:xfrm>
          <a:prstGeom prst="rect">
            <a:avLst/>
          </a:prstGeom>
          <a:solidFill>
            <a:srgbClr val="008000"/>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800" b="1">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b="1">
                <a:solidFill>
                  <a:srgbClr val="000099"/>
                </a:solidFill>
                <a:latin typeface="Arial" pitchFamily="-108" charset="0"/>
              </a:defRPr>
            </a:lvl6pPr>
            <a:lvl7pPr marL="914400" algn="ctr" rtl="0" fontAlgn="base">
              <a:spcBef>
                <a:spcPct val="0"/>
              </a:spcBef>
              <a:spcAft>
                <a:spcPct val="0"/>
              </a:spcAft>
              <a:defRPr sz="4400" b="1">
                <a:solidFill>
                  <a:srgbClr val="000099"/>
                </a:solidFill>
                <a:latin typeface="Arial" pitchFamily="-108" charset="0"/>
              </a:defRPr>
            </a:lvl7pPr>
            <a:lvl8pPr marL="1371600" algn="ctr" rtl="0" fontAlgn="base">
              <a:spcBef>
                <a:spcPct val="0"/>
              </a:spcBef>
              <a:spcAft>
                <a:spcPct val="0"/>
              </a:spcAft>
              <a:defRPr sz="4400" b="1">
                <a:solidFill>
                  <a:srgbClr val="000099"/>
                </a:solidFill>
                <a:latin typeface="Arial" pitchFamily="-108" charset="0"/>
              </a:defRPr>
            </a:lvl8pPr>
            <a:lvl9pPr marL="1828800" algn="ctr" rtl="0" fontAlgn="base">
              <a:spcBef>
                <a:spcPct val="0"/>
              </a:spcBef>
              <a:spcAft>
                <a:spcPct val="0"/>
              </a:spcAft>
              <a:defRPr sz="4400" b="1">
                <a:solidFill>
                  <a:srgbClr val="000099"/>
                </a:solidFill>
                <a:latin typeface="Arial" pitchFamily="-108" charset="0"/>
              </a:defRPr>
            </a:lvl9pPr>
          </a:lstStyle>
          <a:p>
            <a:pPr eaLnBrk="1" hangingPunct="1"/>
            <a:r>
              <a:rPr lang="en-US" sz="4000" kern="0" dirty="0" smtClean="0">
                <a:solidFill>
                  <a:srgbClr val="FFFFFF"/>
                </a:solidFill>
              </a:rPr>
              <a:t>What is </a:t>
            </a:r>
            <a:r>
              <a:rPr lang="en-US" sz="4000" kern="0" dirty="0" smtClean="0">
                <a:solidFill>
                  <a:srgbClr val="FFC000"/>
                </a:solidFill>
              </a:rPr>
              <a:t>Braiding?</a:t>
            </a:r>
            <a:endParaRPr lang="en-US" sz="4000" kern="0" dirty="0">
              <a:solidFill>
                <a:srgbClr val="FFC000"/>
              </a:solidFill>
            </a:endParaRPr>
          </a:p>
        </p:txBody>
      </p:sp>
    </p:spTree>
    <p:extLst>
      <p:ext uri="{BB962C8B-B14F-4D97-AF65-F5344CB8AC3E}">
        <p14:creationId xmlns:p14="http://schemas.microsoft.com/office/powerpoint/2010/main" val="557802839"/>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766846125"/>
              </p:ext>
            </p:extLst>
          </p:nvPr>
        </p:nvGraphicFramePr>
        <p:xfrm>
          <a:off x="304800" y="1828800"/>
          <a:ext cx="8567272" cy="49981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p:cNvSpPr>
            <a:spLocks noGrp="1"/>
          </p:cNvSpPr>
          <p:nvPr>
            <p:ph type="title"/>
          </p:nvPr>
        </p:nvSpPr>
        <p:spPr>
          <a:xfrm>
            <a:off x="457200" y="228600"/>
            <a:ext cx="8229600" cy="685800"/>
          </a:xfrm>
          <a:ln w="57150" cap="flat" cmpd="sng" algn="ctr">
            <a:solidFill>
              <a:srgbClr val="008000"/>
            </a:solidFill>
            <a:prstDash val="solid"/>
            <a:miter lim="800000"/>
            <a:headEnd type="none" w="med" len="med"/>
            <a:tailEnd type="none" w="med" len="med"/>
          </a:ln>
        </p:spPr>
        <p:txBody>
          <a:bodyPr/>
          <a:lstStyle/>
          <a:p>
            <a:r>
              <a:rPr lang="en-US" sz="5400" b="1" cap="small" dirty="0" smtClean="0">
                <a:latin typeface="+mj-lt"/>
              </a:rPr>
              <a:t>Training Expectations:</a:t>
            </a:r>
            <a:endParaRPr lang="en-US" sz="5400" b="1" cap="small" dirty="0">
              <a:latin typeface="+mj-lt"/>
            </a:endParaRPr>
          </a:p>
        </p:txBody>
      </p:sp>
      <p:sp>
        <p:nvSpPr>
          <p:cNvPr id="6" name="TextBox 5"/>
          <p:cNvSpPr txBox="1"/>
          <p:nvPr/>
        </p:nvSpPr>
        <p:spPr>
          <a:xfrm>
            <a:off x="457200" y="1066800"/>
            <a:ext cx="2830998" cy="769441"/>
          </a:xfrm>
          <a:prstGeom prst="rect">
            <a:avLst/>
          </a:prstGeom>
          <a:noFill/>
        </p:spPr>
        <p:txBody>
          <a:bodyPr wrap="none" rtlCol="0">
            <a:spAutoFit/>
          </a:bodyPr>
          <a:lstStyle/>
          <a:p>
            <a:r>
              <a:rPr lang="en-US" sz="4400" cap="small" dirty="0" smtClean="0">
                <a:solidFill>
                  <a:srgbClr val="008000"/>
                </a:solidFill>
                <a:latin typeface="+mj-lt"/>
              </a:rPr>
              <a:t>RESPECT…</a:t>
            </a:r>
            <a:endParaRPr lang="en-US" sz="4400" cap="small" dirty="0">
              <a:solidFill>
                <a:srgbClr val="008000"/>
              </a:solidFill>
              <a:latin typeface="+mj-lt"/>
            </a:endParaRPr>
          </a:p>
        </p:txBody>
      </p:sp>
      <p:pic>
        <p:nvPicPr>
          <p:cNvPr id="10" name="Picture 9"/>
          <p:cNvPicPr>
            <a:picLocks noChangeAspect="1"/>
          </p:cNvPicPr>
          <p:nvPr/>
        </p:nvPicPr>
        <p:blipFill>
          <a:blip r:embed="rId8"/>
          <a:stretch>
            <a:fillRect/>
          </a:stretch>
        </p:blipFill>
        <p:spPr>
          <a:xfrm>
            <a:off x="8077200" y="533400"/>
            <a:ext cx="1066800" cy="1066800"/>
          </a:xfrm>
          <a:prstGeom prst="rect">
            <a:avLst/>
          </a:prstGeom>
        </p:spPr>
      </p:pic>
    </p:spTree>
    <p:extLst>
      <p:ext uri="{BB962C8B-B14F-4D97-AF65-F5344CB8AC3E}">
        <p14:creationId xmlns:p14="http://schemas.microsoft.com/office/powerpoint/2010/main" val="1938313409"/>
      </p:ext>
    </p:extLst>
  </p:cSld>
  <p:clrMapOvr>
    <a:masterClrMapping/>
  </p:clrMapOvr>
  <p:transition>
    <p:circl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3" name="Rectangle 3"/>
          <p:cNvSpPr>
            <a:spLocks noChangeArrowheads="1"/>
          </p:cNvSpPr>
          <p:nvPr/>
        </p:nvSpPr>
        <p:spPr bwMode="auto">
          <a:xfrm>
            <a:off x="1847850" y="76204"/>
            <a:ext cx="9144000" cy="466280"/>
          </a:xfrm>
          <a:prstGeom prst="rect">
            <a:avLst/>
          </a:prstGeom>
          <a:noFill/>
          <a:ln w="9525">
            <a:noFill/>
            <a:miter lim="800000"/>
            <a:headEnd/>
            <a:tailEnd/>
          </a:ln>
          <a:effectLst/>
        </p:spPr>
        <p:txBody>
          <a:bodyPr lIns="91436" tIns="45716" rIns="91436" bIns="45716">
            <a:spAutoFit/>
          </a:bodyPr>
          <a:lstStyle/>
          <a:p>
            <a:endParaRPr lang="en-US" sz="2400">
              <a:solidFill>
                <a:srgbClr val="000000"/>
              </a:solidFill>
              <a:latin typeface="Times New Roman" pitchFamily="1" charset="0"/>
            </a:endParaRPr>
          </a:p>
        </p:txBody>
      </p:sp>
      <p:graphicFrame>
        <p:nvGraphicFramePr>
          <p:cNvPr id="587776" name="Object 0"/>
          <p:cNvGraphicFramePr>
            <a:graphicFrameLocks noChangeAspect="1"/>
          </p:cNvGraphicFramePr>
          <p:nvPr/>
        </p:nvGraphicFramePr>
        <p:xfrm>
          <a:off x="1847855" y="76204"/>
          <a:ext cx="5448300" cy="6705600"/>
        </p:xfrm>
        <a:graphic>
          <a:graphicData uri="http://schemas.openxmlformats.org/presentationml/2006/ole">
            <mc:AlternateContent xmlns:mc="http://schemas.openxmlformats.org/markup-compatibility/2006">
              <mc:Choice xmlns:v="urn:schemas-microsoft-com:vml" Requires="v">
                <p:oleObj spid="_x0000_s1130" r:id="rId4" imgW="5446166" imgH="6704076" progId="">
                  <p:embed/>
                </p:oleObj>
              </mc:Choice>
              <mc:Fallback>
                <p:oleObj r:id="rId4" imgW="5446166" imgH="6704076"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7855" y="76204"/>
                        <a:ext cx="5448300" cy="6705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83684" name="Text Box 4"/>
          <p:cNvSpPr txBox="1">
            <a:spLocks noChangeArrowheads="1"/>
          </p:cNvSpPr>
          <p:nvPr/>
        </p:nvSpPr>
        <p:spPr bwMode="auto">
          <a:xfrm>
            <a:off x="6084168" y="294874"/>
            <a:ext cx="2590800" cy="1754318"/>
          </a:xfrm>
          <a:prstGeom prst="rect">
            <a:avLst/>
          </a:prstGeom>
          <a:noFill/>
          <a:ln w="9525">
            <a:noFill/>
            <a:miter lim="800000"/>
            <a:headEnd/>
            <a:tailEnd/>
          </a:ln>
          <a:effectLst/>
        </p:spPr>
        <p:txBody>
          <a:bodyPr lIns="91436" tIns="45716" rIns="91436" bIns="45716">
            <a:spAutoFit/>
          </a:bodyPr>
          <a:lstStyle/>
          <a:p>
            <a:pPr>
              <a:spcBef>
                <a:spcPct val="50000"/>
              </a:spcBef>
            </a:pPr>
            <a:r>
              <a:rPr lang="en-US" sz="3600" dirty="0">
                <a:solidFill>
                  <a:srgbClr val="000000"/>
                </a:solidFill>
                <a:latin typeface="Arial" pitchFamily="34" charset="0"/>
                <a:cs typeface="Arial" pitchFamily="34" charset="0"/>
              </a:rPr>
              <a:t>Practices </a:t>
            </a:r>
            <a:r>
              <a:rPr lang="en-US" sz="3600" dirty="0" smtClean="0">
                <a:solidFill>
                  <a:srgbClr val="000000"/>
                </a:solidFill>
                <a:latin typeface="Arial" pitchFamily="34" charset="0"/>
                <a:cs typeface="Arial" pitchFamily="34" charset="0"/>
              </a:rPr>
              <a:t>Evaluation Flowchart</a:t>
            </a:r>
            <a:endParaRPr lang="en-US" sz="3600" dirty="0">
              <a:solidFill>
                <a:srgbClr val="000000"/>
              </a:solidFill>
              <a:latin typeface="Arial" pitchFamily="34" charset="0"/>
              <a:cs typeface="Arial" pitchFamily="34" charset="0"/>
            </a:endParaRPr>
          </a:p>
        </p:txBody>
      </p:sp>
      <p:sp>
        <p:nvSpPr>
          <p:cNvPr id="5" name="Rounded Rectangle 4">
            <a:hlinkClick r:id="rId6"/>
          </p:cNvPr>
          <p:cNvSpPr/>
          <p:nvPr/>
        </p:nvSpPr>
        <p:spPr bwMode="auto">
          <a:xfrm>
            <a:off x="228600" y="3048000"/>
            <a:ext cx="3200399" cy="2057400"/>
          </a:xfrm>
          <a:prstGeom prst="roundRect">
            <a:avLst>
              <a:gd name="adj" fmla="val 50000"/>
            </a:avLst>
          </a:prstGeom>
          <a:gradFill>
            <a:gsLst>
              <a:gs pos="0">
                <a:srgbClr val="00B050"/>
              </a:gs>
              <a:gs pos="100000">
                <a:srgbClr val="92D050"/>
              </a:gs>
            </a:gsLst>
            <a:lin ang="162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lvl="2"/>
            <a:r>
              <a:rPr lang="is-IS" sz="2000" dirty="0" smtClean="0">
                <a:solidFill>
                  <a:schemeClr val="bg1"/>
                </a:solidFill>
                <a:latin typeface="+mn-lt"/>
              </a:rPr>
              <a:t>Available as handout on www.neswpbis.org</a:t>
            </a:r>
            <a:endParaRPr lang="is-IS" sz="2000" dirty="0">
              <a:solidFill>
                <a:schemeClr val="bg1"/>
              </a:solidFill>
              <a:latin typeface="+mn-lt"/>
            </a:endParaRPr>
          </a:p>
        </p:txBody>
      </p:sp>
    </p:spTree>
    <p:extLst>
      <p:ext uri="{BB962C8B-B14F-4D97-AF65-F5344CB8AC3E}">
        <p14:creationId xmlns:p14="http://schemas.microsoft.com/office/powerpoint/2010/main" val="1258944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790958346"/>
              </p:ext>
            </p:extLst>
          </p:nvPr>
        </p:nvGraphicFramePr>
        <p:xfrm>
          <a:off x="228600" y="1295400"/>
          <a:ext cx="868680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2"/>
          <p:cNvSpPr txBox="1">
            <a:spLocks noChangeArrowheads="1"/>
          </p:cNvSpPr>
          <p:nvPr/>
        </p:nvSpPr>
        <p:spPr bwMode="auto">
          <a:xfrm>
            <a:off x="228600" y="152400"/>
            <a:ext cx="8763000" cy="914400"/>
          </a:xfrm>
          <a:prstGeom prst="rect">
            <a:avLst/>
          </a:prstGeom>
          <a:solidFill>
            <a:srgbClr val="008000"/>
          </a:solidFill>
          <a:ln w="9525">
            <a:solidFill>
              <a:srgbClr val="FFC000"/>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800" b="1">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b="1">
                <a:solidFill>
                  <a:srgbClr val="000099"/>
                </a:solidFill>
                <a:latin typeface="Arial" pitchFamily="-108" charset="0"/>
              </a:defRPr>
            </a:lvl6pPr>
            <a:lvl7pPr marL="914400" algn="ctr" rtl="0" fontAlgn="base">
              <a:spcBef>
                <a:spcPct val="0"/>
              </a:spcBef>
              <a:spcAft>
                <a:spcPct val="0"/>
              </a:spcAft>
              <a:defRPr sz="4400" b="1">
                <a:solidFill>
                  <a:srgbClr val="000099"/>
                </a:solidFill>
                <a:latin typeface="Arial" pitchFamily="-108" charset="0"/>
              </a:defRPr>
            </a:lvl7pPr>
            <a:lvl8pPr marL="1371600" algn="ctr" rtl="0" fontAlgn="base">
              <a:spcBef>
                <a:spcPct val="0"/>
              </a:spcBef>
              <a:spcAft>
                <a:spcPct val="0"/>
              </a:spcAft>
              <a:defRPr sz="4400" b="1">
                <a:solidFill>
                  <a:srgbClr val="000099"/>
                </a:solidFill>
                <a:latin typeface="Arial" pitchFamily="-108" charset="0"/>
              </a:defRPr>
            </a:lvl8pPr>
            <a:lvl9pPr marL="1828800" algn="ctr" rtl="0" fontAlgn="base">
              <a:spcBef>
                <a:spcPct val="0"/>
              </a:spcBef>
              <a:spcAft>
                <a:spcPct val="0"/>
              </a:spcAft>
              <a:defRPr sz="4400" b="1">
                <a:solidFill>
                  <a:srgbClr val="000099"/>
                </a:solidFill>
                <a:latin typeface="Arial" pitchFamily="-108" charset="0"/>
              </a:defRPr>
            </a:lvl9pPr>
          </a:lstStyle>
          <a:p>
            <a:pPr eaLnBrk="1" hangingPunct="1"/>
            <a:r>
              <a:rPr lang="en-US" sz="3200" kern="0" dirty="0" smtClean="0">
                <a:solidFill>
                  <a:srgbClr val="FFFFFF"/>
                </a:solidFill>
              </a:rPr>
              <a:t>How to enhance priority? </a:t>
            </a:r>
            <a:r>
              <a:rPr lang="en-US" sz="3200" kern="0" dirty="0" smtClean="0">
                <a:solidFill>
                  <a:srgbClr val="FFC000"/>
                </a:solidFill>
              </a:rPr>
              <a:t>SCHOOL PERSONNEL</a:t>
            </a:r>
            <a:endParaRPr lang="en-US" sz="3200" kern="0" dirty="0">
              <a:solidFill>
                <a:srgbClr val="FFC000"/>
              </a:solidFill>
            </a:endParaRPr>
          </a:p>
        </p:txBody>
      </p:sp>
      <p:pic>
        <p:nvPicPr>
          <p:cNvPr id="6" name="Picture 5"/>
          <p:cNvPicPr>
            <a:picLocks noChangeAspect="1"/>
          </p:cNvPicPr>
          <p:nvPr/>
        </p:nvPicPr>
        <p:blipFill>
          <a:blip r:embed="rId8"/>
          <a:stretch>
            <a:fillRect/>
          </a:stretch>
        </p:blipFill>
        <p:spPr>
          <a:xfrm>
            <a:off x="8229600" y="1066800"/>
            <a:ext cx="914400" cy="914400"/>
          </a:xfrm>
          <a:prstGeom prst="rect">
            <a:avLst/>
          </a:prstGeom>
        </p:spPr>
      </p:pic>
    </p:spTree>
    <p:extLst>
      <p:ext uri="{BB962C8B-B14F-4D97-AF65-F5344CB8AC3E}">
        <p14:creationId xmlns:p14="http://schemas.microsoft.com/office/powerpoint/2010/main" val="108368113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533072690"/>
              </p:ext>
            </p:extLst>
          </p:nvPr>
        </p:nvGraphicFramePr>
        <p:xfrm>
          <a:off x="685800" y="1447800"/>
          <a:ext cx="777240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2"/>
          <p:cNvSpPr txBox="1">
            <a:spLocks noChangeArrowheads="1"/>
          </p:cNvSpPr>
          <p:nvPr/>
        </p:nvSpPr>
        <p:spPr bwMode="auto">
          <a:xfrm>
            <a:off x="228600" y="152400"/>
            <a:ext cx="8763000" cy="914400"/>
          </a:xfrm>
          <a:prstGeom prst="rect">
            <a:avLst/>
          </a:prstGeom>
          <a:solidFill>
            <a:srgbClr val="008000"/>
          </a:solidFill>
          <a:ln w="9525">
            <a:solidFill>
              <a:srgbClr val="FFC000"/>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800" b="1">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b="1">
                <a:solidFill>
                  <a:srgbClr val="000099"/>
                </a:solidFill>
                <a:latin typeface="Arial" pitchFamily="-108" charset="0"/>
              </a:defRPr>
            </a:lvl6pPr>
            <a:lvl7pPr marL="914400" algn="ctr" rtl="0" fontAlgn="base">
              <a:spcBef>
                <a:spcPct val="0"/>
              </a:spcBef>
              <a:spcAft>
                <a:spcPct val="0"/>
              </a:spcAft>
              <a:defRPr sz="4400" b="1">
                <a:solidFill>
                  <a:srgbClr val="000099"/>
                </a:solidFill>
                <a:latin typeface="Arial" pitchFamily="-108" charset="0"/>
              </a:defRPr>
            </a:lvl7pPr>
            <a:lvl8pPr marL="1371600" algn="ctr" rtl="0" fontAlgn="base">
              <a:spcBef>
                <a:spcPct val="0"/>
              </a:spcBef>
              <a:spcAft>
                <a:spcPct val="0"/>
              </a:spcAft>
              <a:defRPr sz="4400" b="1">
                <a:solidFill>
                  <a:srgbClr val="000099"/>
                </a:solidFill>
                <a:latin typeface="Arial" pitchFamily="-108" charset="0"/>
              </a:defRPr>
            </a:lvl8pPr>
            <a:lvl9pPr marL="1828800" algn="ctr" rtl="0" fontAlgn="base">
              <a:spcBef>
                <a:spcPct val="0"/>
              </a:spcBef>
              <a:spcAft>
                <a:spcPct val="0"/>
              </a:spcAft>
              <a:defRPr sz="4400" b="1">
                <a:solidFill>
                  <a:srgbClr val="000099"/>
                </a:solidFill>
                <a:latin typeface="Arial" pitchFamily="-108" charset="0"/>
              </a:defRPr>
            </a:lvl9pPr>
          </a:lstStyle>
          <a:p>
            <a:pPr eaLnBrk="1" hangingPunct="1"/>
            <a:r>
              <a:rPr lang="en-US" sz="2800" kern="0" dirty="0" smtClean="0">
                <a:solidFill>
                  <a:srgbClr val="FFFFFF"/>
                </a:solidFill>
              </a:rPr>
              <a:t>How to enhance priority? </a:t>
            </a:r>
            <a:r>
              <a:rPr lang="en-US" sz="2800" kern="0" dirty="0" smtClean="0">
                <a:solidFill>
                  <a:srgbClr val="FFC000"/>
                </a:solidFill>
              </a:rPr>
              <a:t>SCHOOL ADMINISTRATORS</a:t>
            </a:r>
            <a:endParaRPr lang="en-US" sz="2800" kern="0" dirty="0">
              <a:solidFill>
                <a:srgbClr val="FFC000"/>
              </a:solidFill>
            </a:endParaRPr>
          </a:p>
        </p:txBody>
      </p:sp>
      <p:pic>
        <p:nvPicPr>
          <p:cNvPr id="6" name="Picture 5"/>
          <p:cNvPicPr>
            <a:picLocks noChangeAspect="1"/>
          </p:cNvPicPr>
          <p:nvPr/>
        </p:nvPicPr>
        <p:blipFill>
          <a:blip r:embed="rId7"/>
          <a:stretch>
            <a:fillRect/>
          </a:stretch>
        </p:blipFill>
        <p:spPr>
          <a:xfrm>
            <a:off x="8229600" y="1066800"/>
            <a:ext cx="914400" cy="914400"/>
          </a:xfrm>
          <a:prstGeom prst="rect">
            <a:avLst/>
          </a:prstGeom>
        </p:spPr>
      </p:pic>
    </p:spTree>
    <p:extLst>
      <p:ext uri="{BB962C8B-B14F-4D97-AF65-F5344CB8AC3E}">
        <p14:creationId xmlns:p14="http://schemas.microsoft.com/office/powerpoint/2010/main" val="24290330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809502728"/>
              </p:ext>
            </p:extLst>
          </p:nvPr>
        </p:nvGraphicFramePr>
        <p:xfrm>
          <a:off x="228600" y="1447800"/>
          <a:ext cx="87630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2"/>
          <p:cNvSpPr txBox="1">
            <a:spLocks noChangeArrowheads="1"/>
          </p:cNvSpPr>
          <p:nvPr/>
        </p:nvSpPr>
        <p:spPr bwMode="auto">
          <a:xfrm>
            <a:off x="228600" y="152400"/>
            <a:ext cx="8763000" cy="914400"/>
          </a:xfrm>
          <a:prstGeom prst="rect">
            <a:avLst/>
          </a:prstGeom>
          <a:solidFill>
            <a:srgbClr val="008000"/>
          </a:solidFill>
          <a:ln w="9525">
            <a:solidFill>
              <a:srgbClr val="FFC000"/>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800" b="1">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b="1">
                <a:solidFill>
                  <a:srgbClr val="000099"/>
                </a:solidFill>
                <a:latin typeface="Arial" pitchFamily="-108" charset="0"/>
              </a:defRPr>
            </a:lvl6pPr>
            <a:lvl7pPr marL="914400" algn="ctr" rtl="0" fontAlgn="base">
              <a:spcBef>
                <a:spcPct val="0"/>
              </a:spcBef>
              <a:spcAft>
                <a:spcPct val="0"/>
              </a:spcAft>
              <a:defRPr sz="4400" b="1">
                <a:solidFill>
                  <a:srgbClr val="000099"/>
                </a:solidFill>
                <a:latin typeface="Arial" pitchFamily="-108" charset="0"/>
              </a:defRPr>
            </a:lvl7pPr>
            <a:lvl8pPr marL="1371600" algn="ctr" rtl="0" fontAlgn="base">
              <a:spcBef>
                <a:spcPct val="0"/>
              </a:spcBef>
              <a:spcAft>
                <a:spcPct val="0"/>
              </a:spcAft>
              <a:defRPr sz="4400" b="1">
                <a:solidFill>
                  <a:srgbClr val="000099"/>
                </a:solidFill>
                <a:latin typeface="Arial" pitchFamily="-108" charset="0"/>
              </a:defRPr>
            </a:lvl8pPr>
            <a:lvl9pPr marL="1828800" algn="ctr" rtl="0" fontAlgn="base">
              <a:spcBef>
                <a:spcPct val="0"/>
              </a:spcBef>
              <a:spcAft>
                <a:spcPct val="0"/>
              </a:spcAft>
              <a:defRPr sz="4400" b="1">
                <a:solidFill>
                  <a:srgbClr val="000099"/>
                </a:solidFill>
                <a:latin typeface="Arial" pitchFamily="-108" charset="0"/>
              </a:defRPr>
            </a:lvl9pPr>
          </a:lstStyle>
          <a:p>
            <a:pPr eaLnBrk="1" hangingPunct="1"/>
            <a:r>
              <a:rPr lang="en-US" sz="2800" kern="0" dirty="0" smtClean="0">
                <a:solidFill>
                  <a:srgbClr val="FFFFFF"/>
                </a:solidFill>
              </a:rPr>
              <a:t>How to enhance priority? </a:t>
            </a:r>
            <a:r>
              <a:rPr lang="en-US" sz="2800" kern="0" dirty="0" smtClean="0">
                <a:solidFill>
                  <a:srgbClr val="FFC000"/>
                </a:solidFill>
              </a:rPr>
              <a:t>DISTRICT ADMINISTRATORS</a:t>
            </a:r>
            <a:endParaRPr lang="en-US" sz="2800" kern="0" dirty="0">
              <a:solidFill>
                <a:srgbClr val="FFC000"/>
              </a:solidFill>
            </a:endParaRPr>
          </a:p>
        </p:txBody>
      </p:sp>
      <p:pic>
        <p:nvPicPr>
          <p:cNvPr id="6" name="Picture 5"/>
          <p:cNvPicPr>
            <a:picLocks noChangeAspect="1"/>
          </p:cNvPicPr>
          <p:nvPr/>
        </p:nvPicPr>
        <p:blipFill>
          <a:blip r:embed="rId8"/>
          <a:stretch>
            <a:fillRect/>
          </a:stretch>
        </p:blipFill>
        <p:spPr>
          <a:xfrm>
            <a:off x="8229600" y="1066800"/>
            <a:ext cx="914400" cy="914400"/>
          </a:xfrm>
          <a:prstGeom prst="rect">
            <a:avLst/>
          </a:prstGeom>
        </p:spPr>
      </p:pic>
    </p:spTree>
    <p:extLst>
      <p:ext uri="{BB962C8B-B14F-4D97-AF65-F5344CB8AC3E}">
        <p14:creationId xmlns:p14="http://schemas.microsoft.com/office/powerpoint/2010/main" val="199140926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918227106"/>
              </p:ext>
            </p:extLst>
          </p:nvPr>
        </p:nvGraphicFramePr>
        <p:xfrm>
          <a:off x="685801" y="1447800"/>
          <a:ext cx="571500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2"/>
          <p:cNvSpPr txBox="1">
            <a:spLocks noChangeArrowheads="1"/>
          </p:cNvSpPr>
          <p:nvPr/>
        </p:nvSpPr>
        <p:spPr bwMode="auto">
          <a:xfrm>
            <a:off x="228600" y="152400"/>
            <a:ext cx="8763000" cy="914400"/>
          </a:xfrm>
          <a:prstGeom prst="rect">
            <a:avLst/>
          </a:prstGeom>
          <a:solidFill>
            <a:srgbClr val="008000"/>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800" b="1">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b="1">
                <a:solidFill>
                  <a:srgbClr val="000099"/>
                </a:solidFill>
                <a:latin typeface="Arial" pitchFamily="-108" charset="0"/>
              </a:defRPr>
            </a:lvl6pPr>
            <a:lvl7pPr marL="914400" algn="ctr" rtl="0" fontAlgn="base">
              <a:spcBef>
                <a:spcPct val="0"/>
              </a:spcBef>
              <a:spcAft>
                <a:spcPct val="0"/>
              </a:spcAft>
              <a:defRPr sz="4400" b="1">
                <a:solidFill>
                  <a:srgbClr val="000099"/>
                </a:solidFill>
                <a:latin typeface="Arial" pitchFamily="-108" charset="0"/>
              </a:defRPr>
            </a:lvl7pPr>
            <a:lvl8pPr marL="1371600" algn="ctr" rtl="0" fontAlgn="base">
              <a:spcBef>
                <a:spcPct val="0"/>
              </a:spcBef>
              <a:spcAft>
                <a:spcPct val="0"/>
              </a:spcAft>
              <a:defRPr sz="4400" b="1">
                <a:solidFill>
                  <a:srgbClr val="000099"/>
                </a:solidFill>
                <a:latin typeface="Arial" pitchFamily="-108" charset="0"/>
              </a:defRPr>
            </a:lvl8pPr>
            <a:lvl9pPr marL="1828800" algn="ctr" rtl="0" fontAlgn="base">
              <a:spcBef>
                <a:spcPct val="0"/>
              </a:spcBef>
              <a:spcAft>
                <a:spcPct val="0"/>
              </a:spcAft>
              <a:defRPr sz="4400" b="1">
                <a:solidFill>
                  <a:srgbClr val="000099"/>
                </a:solidFill>
                <a:latin typeface="Arial" pitchFamily="-108" charset="0"/>
              </a:defRPr>
            </a:lvl9pPr>
          </a:lstStyle>
          <a:p>
            <a:pPr eaLnBrk="1" hangingPunct="1"/>
            <a:r>
              <a:rPr lang="en-US" sz="4000" kern="0" dirty="0" smtClean="0">
                <a:solidFill>
                  <a:srgbClr val="FFFFFF"/>
                </a:solidFill>
              </a:rPr>
              <a:t>Ensuring </a:t>
            </a:r>
            <a:r>
              <a:rPr lang="en-US" sz="4000" kern="0" dirty="0" smtClean="0">
                <a:solidFill>
                  <a:srgbClr val="FFC000"/>
                </a:solidFill>
              </a:rPr>
              <a:t>Effectiveness</a:t>
            </a:r>
            <a:endParaRPr lang="en-US" sz="4000" kern="0" dirty="0">
              <a:solidFill>
                <a:srgbClr val="FFC000"/>
              </a:solidFill>
            </a:endParaRPr>
          </a:p>
        </p:txBody>
      </p:sp>
      <p:pic>
        <p:nvPicPr>
          <p:cNvPr id="6" name="Picture 5"/>
          <p:cNvPicPr>
            <a:picLocks noChangeAspect="1"/>
          </p:cNvPicPr>
          <p:nvPr/>
        </p:nvPicPr>
        <p:blipFill>
          <a:blip r:embed="rId7"/>
          <a:stretch>
            <a:fillRect/>
          </a:stretch>
        </p:blipFill>
        <p:spPr>
          <a:xfrm>
            <a:off x="8229600" y="1066800"/>
            <a:ext cx="914400" cy="914400"/>
          </a:xfrm>
          <a:prstGeom prst="rect">
            <a:avLst/>
          </a:prstGeom>
        </p:spPr>
      </p:pic>
      <p:pic>
        <p:nvPicPr>
          <p:cNvPr id="3" name="Picture 2"/>
          <p:cNvPicPr>
            <a:picLocks noChangeAspect="1"/>
          </p:cNvPicPr>
          <p:nvPr/>
        </p:nvPicPr>
        <p:blipFill>
          <a:blip r:embed="rId8"/>
          <a:stretch>
            <a:fillRect/>
          </a:stretch>
        </p:blipFill>
        <p:spPr>
          <a:xfrm>
            <a:off x="6513819" y="2233808"/>
            <a:ext cx="2461080" cy="3609584"/>
          </a:xfrm>
          <a:prstGeom prst="rect">
            <a:avLst/>
          </a:prstGeom>
        </p:spPr>
      </p:pic>
    </p:spTree>
    <p:extLst>
      <p:ext uri="{BB962C8B-B14F-4D97-AF65-F5344CB8AC3E}">
        <p14:creationId xmlns:p14="http://schemas.microsoft.com/office/powerpoint/2010/main" val="17509579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915472971"/>
              </p:ext>
            </p:extLst>
          </p:nvPr>
        </p:nvGraphicFramePr>
        <p:xfrm>
          <a:off x="609600" y="1725437"/>
          <a:ext cx="7924800" cy="4626102"/>
        </p:xfrm>
        <a:graphic>
          <a:graphicData uri="http://schemas.openxmlformats.org/drawingml/2006/table">
            <a:tbl>
              <a:tblPr/>
              <a:tblGrid>
                <a:gridCol w="1111250"/>
                <a:gridCol w="1068388"/>
                <a:gridCol w="2065337"/>
                <a:gridCol w="800100"/>
                <a:gridCol w="800100"/>
                <a:gridCol w="693738"/>
                <a:gridCol w="692150"/>
                <a:gridCol w="693737"/>
              </a:tblGrid>
              <a:tr h="162357">
                <a:tc gridSpan="3">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dirty="0">
                          <a:ln>
                            <a:noFill/>
                          </a:ln>
                          <a:solidFill>
                            <a:srgbClr val="FFFFFF"/>
                          </a:solidFill>
                          <a:effectLst/>
                          <a:latin typeface="Arial" pitchFamily="-83" charset="0"/>
                          <a:ea typeface="ＭＳ Ｐゴシック" pitchFamily="-108" charset="-128"/>
                          <a:cs typeface="ＭＳ Ｐゴシック" pitchFamily="-108" charset="-128"/>
                        </a:rPr>
                        <a:t>DISTRICTS/SCHOOLS IN TRAINING</a:t>
                      </a:r>
                      <a:endParaRPr kumimoji="0" lang="en-US" sz="900" b="1" i="0" u="none" strike="noStrike" cap="none" normalizeH="0" baseline="0" dirty="0">
                        <a:ln>
                          <a:noFill/>
                        </a:ln>
                        <a:solidFill>
                          <a:srgbClr val="FFFFFF"/>
                        </a:solidFill>
                        <a:effectLst/>
                        <a:latin typeface="Calibri" charset="0"/>
                        <a:ea typeface="Calibri" charset="0"/>
                        <a:cs typeface="Times New Roman" pitchFamily="-83"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6C8AE9"/>
                    </a:solidFill>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dirty="0">
                          <a:ln>
                            <a:noFill/>
                          </a:ln>
                          <a:solidFill>
                            <a:srgbClr val="FFFFFF"/>
                          </a:solidFill>
                          <a:effectLst/>
                          <a:latin typeface="Arial" pitchFamily="-83" charset="0"/>
                          <a:ea typeface="ＭＳ Ｐゴシック" pitchFamily="-108" charset="-128"/>
                          <a:cs typeface="ＭＳ Ｐゴシック" pitchFamily="-108" charset="-128"/>
                        </a:rPr>
                        <a:t>SCHEDULE</a:t>
                      </a:r>
                      <a:endParaRPr kumimoji="0" lang="en-US" sz="900" b="1" i="0" u="none" strike="noStrike" cap="none" normalizeH="0" baseline="0" dirty="0">
                        <a:ln>
                          <a:noFill/>
                        </a:ln>
                        <a:solidFill>
                          <a:srgbClr val="FFFFFF"/>
                        </a:solidFill>
                        <a:effectLst/>
                        <a:latin typeface="Calibri" charset="0"/>
                        <a:ea typeface="Calibri" charset="0"/>
                        <a:cs typeface="Times New Roman" pitchFamily="-83"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6C8AE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74408">
                <a:tc rowSpan="2">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a:ln>
                            <a:noFill/>
                          </a:ln>
                          <a:solidFill>
                            <a:srgbClr val="FFFFFF"/>
                          </a:solidFill>
                          <a:effectLst/>
                          <a:latin typeface="Arial" pitchFamily="-83" charset="0"/>
                          <a:ea typeface="ＭＳ Ｐゴシック" pitchFamily="-108" charset="-128"/>
                          <a:cs typeface="ＭＳ Ｐゴシック" pitchFamily="-108" charset="-128"/>
                        </a:rPr>
                        <a:t>Purpose</a:t>
                      </a:r>
                      <a:endParaRPr kumimoji="0" lang="en-US" sz="900" b="1" i="0" u="none" strike="noStrike" cap="none" normalizeH="0" baseline="0">
                        <a:ln>
                          <a:noFill/>
                        </a:ln>
                        <a:solidFill>
                          <a:srgbClr val="FFFFFF"/>
                        </a:solidFill>
                        <a:effectLst/>
                        <a:latin typeface="Calibri" charset="0"/>
                        <a:ea typeface="Calibri" charset="0"/>
                        <a:cs typeface="Times New Roman" pitchFamily="-83"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C8AE9"/>
                    </a:solidFill>
                  </a:tcPr>
                </a:tc>
                <a:tc rowSpan="2">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Measure</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rowSpan="2">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Function</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gridSpan="2">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Year 1 Training</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hMerge="1">
                  <a:txBody>
                    <a:bodyPr/>
                    <a:lstStyle/>
                    <a:p>
                      <a:endParaRPr lang="en-US"/>
                    </a:p>
                  </a:txBody>
                  <a:tcPr/>
                </a:tc>
                <a:tc gridSpan="3">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Year 2 Training</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hMerge="1">
                  <a:txBody>
                    <a:bodyPr/>
                    <a:lstStyle/>
                    <a:p>
                      <a:endParaRPr lang="en-US"/>
                    </a:p>
                  </a:txBody>
                  <a:tcPr/>
                </a:tc>
                <a:tc hMerge="1">
                  <a:txBody>
                    <a:bodyPr/>
                    <a:lstStyle/>
                    <a:p>
                      <a:endParaRPr lang="en-US"/>
                    </a:p>
                  </a:txBody>
                  <a:tcPr/>
                </a:tc>
              </a:tr>
              <a:tr h="169662">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Winter</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Spring</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Fall</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Winter</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Spring</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428307">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1" i="0" u="none" strike="noStrike" cap="none" normalizeH="0" baseline="0" dirty="0">
                          <a:ln>
                            <a:noFill/>
                          </a:ln>
                          <a:solidFill>
                            <a:srgbClr val="FFFFFF"/>
                          </a:solidFill>
                          <a:effectLst/>
                          <a:latin typeface="Arial" pitchFamily="-83" charset="0"/>
                          <a:ea typeface="ＭＳ Ｐゴシック" pitchFamily="-108" charset="-128"/>
                          <a:cs typeface="ＭＳ Ｐゴシック" pitchFamily="-108" charset="-128"/>
                        </a:rPr>
                        <a:t>Capacity Building—District Level</a:t>
                      </a:r>
                      <a:endParaRPr kumimoji="0" lang="en-US" sz="900" b="1" i="0" u="none" strike="noStrike" cap="none" normalizeH="0" baseline="0" dirty="0">
                        <a:ln>
                          <a:noFill/>
                        </a:ln>
                        <a:solidFill>
                          <a:srgbClr val="FFFFFF"/>
                        </a:solidFill>
                        <a:effectLst/>
                        <a:latin typeface="Calibri" charset="0"/>
                        <a:ea typeface="Calibri" charset="0"/>
                        <a:cs typeface="Times New Roman" pitchFamily="-83"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C8AE9"/>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District Capacity Assessment (DCA) </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Completed by district leadership team (with the support of a trained facilitator) to assess district capacity and to guide Action Planning.</a:t>
                      </a:r>
                      <a:endParaRPr kumimoji="0" lang="en-US" sz="900" b="0" i="0" u="none" strike="noStrike" cap="none" normalizeH="0" baseline="0">
                        <a:ln>
                          <a:noFill/>
                        </a:ln>
                        <a:solidFill>
                          <a:srgbClr val="000000"/>
                        </a:solidFill>
                        <a:effectLst/>
                        <a:latin typeface="Calibri" charset="0"/>
                        <a:ea typeface="Calibri" charset="0"/>
                        <a:cs typeface="Calibri"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 </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X</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 </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 </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X</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493561">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1" i="0" u="none" strike="noStrike" cap="none" normalizeH="0" baseline="0" dirty="0">
                          <a:ln>
                            <a:noFill/>
                          </a:ln>
                          <a:solidFill>
                            <a:srgbClr val="FFFFFF"/>
                          </a:solidFill>
                          <a:effectLst/>
                          <a:latin typeface="Arial" pitchFamily="-83" charset="0"/>
                          <a:ea typeface="ＭＳ Ｐゴシック" pitchFamily="-108" charset="-128"/>
                          <a:cs typeface="ＭＳ Ｐゴシック" pitchFamily="-108" charset="-128"/>
                        </a:rPr>
                        <a:t> </a:t>
                      </a:r>
                      <a:endParaRPr kumimoji="0" lang="en-US" sz="900" b="1" i="0" u="none" strike="noStrike" cap="none" normalizeH="0" baseline="0" dirty="0">
                        <a:ln>
                          <a:noFill/>
                        </a:ln>
                        <a:solidFill>
                          <a:srgbClr val="FFFFFF"/>
                        </a:solidFill>
                        <a:effectLst/>
                        <a:latin typeface="Arial" pitchFamily="-83" charset="0"/>
                        <a:ea typeface="ＭＳ Ｐゴシック" pitchFamily="-108" charset="-128"/>
                        <a:cs typeface="ＭＳ Ｐゴシック" pitchFamily="-108" charset="-128"/>
                      </a:endParaRP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1" i="0" u="none" strike="noStrike" cap="none" normalizeH="0" baseline="0" dirty="0">
                          <a:ln>
                            <a:noFill/>
                          </a:ln>
                          <a:solidFill>
                            <a:srgbClr val="FFFFFF"/>
                          </a:solidFill>
                          <a:effectLst/>
                          <a:latin typeface="Arial" pitchFamily="-83" charset="0"/>
                          <a:ea typeface="ＭＳ Ｐゴシック" pitchFamily="-108" charset="-128"/>
                          <a:cs typeface="ＭＳ Ｐゴシック" pitchFamily="-108" charset="-128"/>
                        </a:rPr>
                        <a:t>Fidelity of Implementation—Building Level </a:t>
                      </a:r>
                      <a:endParaRPr kumimoji="0" lang="en-US" sz="900" b="1" i="0" u="none" strike="noStrike" cap="none" normalizeH="0" baseline="0" dirty="0">
                        <a:ln>
                          <a:noFill/>
                        </a:ln>
                        <a:solidFill>
                          <a:srgbClr val="FFFFFF"/>
                        </a:solidFill>
                        <a:effectLst/>
                        <a:latin typeface="Calibri" charset="0"/>
                        <a:ea typeface="Calibri" charset="0"/>
                        <a:cs typeface="Times New Roman" pitchFamily="-83"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C8AE9"/>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 </a:t>
                      </a:r>
                      <a:endParaRPr kumimoji="0" lang="en-US" sz="9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endParaRP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PBIS Tiered Fidelity Inventory (TFI) </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Leadership team self-evaluation (with support of external coach) to assess the critical features of PBIS across Tiers I, II, and III.</a:t>
                      </a:r>
                      <a:endParaRPr kumimoji="0" lang="en-US" sz="900" b="0" i="0" u="none" strike="noStrike" cap="none" normalizeH="0" baseline="0">
                        <a:ln>
                          <a:noFill/>
                        </a:ln>
                        <a:solidFill>
                          <a:srgbClr val="000000"/>
                        </a:solidFill>
                        <a:effectLst/>
                        <a:latin typeface="Calibri" charset="0"/>
                        <a:ea typeface="Calibri" charset="0"/>
                        <a:cs typeface="Calibri"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 </a:t>
                      </a:r>
                      <a:endParaRPr kumimoji="0" lang="en-US" sz="9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endParaRP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 </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X</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X</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 </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X</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428307">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1" i="0" u="none" strike="noStrike" cap="none" normalizeH="0" baseline="0">
                          <a:ln>
                            <a:noFill/>
                          </a:ln>
                          <a:solidFill>
                            <a:srgbClr val="FFFFFF"/>
                          </a:solidFill>
                          <a:effectLst/>
                          <a:latin typeface="Arial" pitchFamily="-83" charset="0"/>
                          <a:ea typeface="ＭＳ Ｐゴシック" pitchFamily="-108" charset="-128"/>
                          <a:cs typeface="ＭＳ Ｐゴシック" pitchFamily="-108" charset="-128"/>
                        </a:rPr>
                        <a:t>Progress Monitoring—Building Level</a:t>
                      </a:r>
                      <a:endParaRPr kumimoji="0" lang="en-US" sz="900" b="1" i="0" u="none" strike="noStrike" cap="none" normalizeH="0" baseline="0">
                        <a:ln>
                          <a:noFill/>
                        </a:ln>
                        <a:solidFill>
                          <a:srgbClr val="FFFFFF"/>
                        </a:solidFill>
                        <a:effectLst/>
                        <a:latin typeface="Calibri" charset="0"/>
                        <a:ea typeface="Calibri" charset="0"/>
                        <a:cs typeface="Times New Roman" pitchFamily="-83"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C8AE9"/>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 </a:t>
                      </a:r>
                      <a:endParaRPr kumimoji="0" lang="en-US" sz="9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endParaRP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Self-Assessment Survey (SAS)</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Used by school staff for initial and annual assessment of effective behavior support systems in their school and to guide Action Planning. </a:t>
                      </a:r>
                      <a:endParaRPr kumimoji="0" lang="en-US" sz="900" b="0" i="0" u="none" strike="noStrike" cap="none" normalizeH="0" baseline="0">
                        <a:ln>
                          <a:noFill/>
                        </a:ln>
                        <a:solidFill>
                          <a:srgbClr val="000000"/>
                        </a:solidFill>
                        <a:effectLst/>
                        <a:latin typeface="Calibri" charset="0"/>
                        <a:ea typeface="Calibri" charset="0"/>
                        <a:cs typeface="Calibri"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 </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X</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 </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 </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X</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493561">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1" i="0" u="none" strike="noStrike" cap="none" normalizeH="0" baseline="0">
                          <a:ln>
                            <a:noFill/>
                          </a:ln>
                          <a:solidFill>
                            <a:srgbClr val="FFFFFF"/>
                          </a:solidFill>
                          <a:effectLst/>
                          <a:latin typeface="Arial" pitchFamily="-83" charset="0"/>
                          <a:ea typeface="ＭＳ Ｐゴシック" pitchFamily="-108" charset="-128"/>
                          <a:cs typeface="ＭＳ Ｐゴシック" pitchFamily="-108" charset="-128"/>
                        </a:rPr>
                        <a:t>Progress Monitoring—Team Level</a:t>
                      </a:r>
                      <a:endParaRPr kumimoji="0" lang="en-US" sz="900" b="1" i="0" u="none" strike="noStrike" cap="none" normalizeH="0" baseline="0">
                        <a:ln>
                          <a:noFill/>
                        </a:ln>
                        <a:solidFill>
                          <a:srgbClr val="FFFFFF"/>
                        </a:solidFill>
                        <a:effectLst/>
                        <a:latin typeface="Calibri" charset="0"/>
                        <a:ea typeface="Calibri" charset="0"/>
                        <a:cs typeface="Times New Roman" pitchFamily="-83"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C8AE9"/>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dirty="0">
                          <a:ln>
                            <a:noFill/>
                          </a:ln>
                          <a:solidFill>
                            <a:srgbClr val="000000"/>
                          </a:solidFill>
                          <a:effectLst/>
                          <a:latin typeface="Arial" pitchFamily="-83" charset="0"/>
                          <a:ea typeface="ＭＳ Ｐゴシック" pitchFamily="-108" charset="-128"/>
                          <a:cs typeface="ＭＳ Ｐゴシック" pitchFamily="-108" charset="-128"/>
                        </a:rPr>
                        <a:t> </a:t>
                      </a:r>
                      <a:endParaRPr kumimoji="0" lang="en-US" sz="900" b="0" i="0" u="none" strike="noStrike" cap="none" normalizeH="0" baseline="0" dirty="0">
                        <a:ln>
                          <a:noFill/>
                        </a:ln>
                        <a:solidFill>
                          <a:srgbClr val="000000"/>
                        </a:solidFill>
                        <a:effectLst/>
                        <a:latin typeface="Arial" pitchFamily="-83" charset="0"/>
                        <a:ea typeface="ＭＳ Ｐゴシック" pitchFamily="-108" charset="-128"/>
                        <a:cs typeface="ＭＳ Ｐゴシック" pitchFamily="-108" charset="-128"/>
                      </a:endParaRP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dirty="0">
                          <a:ln>
                            <a:noFill/>
                          </a:ln>
                          <a:solidFill>
                            <a:srgbClr val="000000"/>
                          </a:solidFill>
                          <a:effectLst/>
                          <a:latin typeface="Arial" pitchFamily="-83" charset="0"/>
                          <a:ea typeface="ＭＳ Ｐゴシック" pitchFamily="-108" charset="-128"/>
                          <a:cs typeface="ＭＳ Ｐゴシック" pitchFamily="-108" charset="-128"/>
                        </a:rPr>
                        <a:t>Team Implementation Checklist (TIC)</a:t>
                      </a:r>
                      <a:endParaRPr kumimoji="0" lang="en-US" sz="900" b="0" i="0" u="none" strike="noStrike" cap="none" normalizeH="0" baseline="0" dirty="0">
                        <a:ln>
                          <a:noFill/>
                        </a:ln>
                        <a:solidFill>
                          <a:srgbClr val="000000"/>
                        </a:solidFill>
                        <a:effectLst/>
                        <a:latin typeface="Calibri" charset="0"/>
                        <a:ea typeface="Calibri" charset="0"/>
                        <a:cs typeface="Times New Roman" pitchFamily="-83"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A self-assessment tool that serves as a multi-level guide for creating School-Wide PBIS Action Plans and evaluating the status of implementation activities. </a:t>
                      </a:r>
                      <a:endParaRPr kumimoji="0" lang="en-US" sz="900" b="0" i="0" u="none" strike="noStrike" cap="none" normalizeH="0" baseline="0">
                        <a:ln>
                          <a:noFill/>
                        </a:ln>
                        <a:solidFill>
                          <a:srgbClr val="000000"/>
                        </a:solidFill>
                        <a:effectLst/>
                        <a:latin typeface="Calibri" charset="0"/>
                        <a:ea typeface="Calibri" charset="0"/>
                        <a:cs typeface="Calibri"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X</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X</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X</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X</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X</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1179326">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1" i="0" u="none" strike="noStrike" cap="none" normalizeH="0" baseline="0" dirty="0">
                          <a:ln>
                            <a:noFill/>
                          </a:ln>
                          <a:solidFill>
                            <a:srgbClr val="FFFFFF"/>
                          </a:solidFill>
                          <a:effectLst/>
                          <a:latin typeface="Arial" pitchFamily="-83" charset="0"/>
                          <a:ea typeface="ＭＳ Ｐゴシック" pitchFamily="-108" charset="-128"/>
                          <a:cs typeface="ＭＳ Ｐゴシック" pitchFamily="-108" charset="-128"/>
                        </a:rPr>
                        <a:t>School Climate</a:t>
                      </a:r>
                      <a:endParaRPr kumimoji="0" lang="en-US" sz="900" b="1" i="0" u="none" strike="noStrike" cap="none" normalizeH="0" baseline="0" dirty="0">
                        <a:ln>
                          <a:noFill/>
                        </a:ln>
                        <a:solidFill>
                          <a:srgbClr val="FFFFFF"/>
                        </a:solidFill>
                        <a:effectLst/>
                        <a:latin typeface="Calibri" charset="0"/>
                        <a:ea typeface="Calibri" charset="0"/>
                        <a:cs typeface="Times New Roman" pitchFamily="-83"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C8AE9"/>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Georgia School Climate Surveys</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rgbClr val="000000"/>
                          </a:solidFill>
                          <a:effectLst/>
                          <a:latin typeface="Arial" pitchFamily="-83" charset="0"/>
                          <a:ea typeface="ＭＳ Ｐゴシック" pitchFamily="-108" charset="-128"/>
                          <a:cs typeface="ＭＳ Ｐゴシック" pitchFamily="-108" charset="-128"/>
                        </a:rPr>
                        <a:t>An annual survey that assesses student (grades 3-12), teacher, and parent perceptions of school climate. The middle and high school surveys also include items about adolescent drug/alcohol/tobacco use, self-harm ideation and behaviors, school dropout, and parental involvement. The survey provides information to determine training support needs related to school climate, safety, and violence prevention. </a:t>
                      </a:r>
                      <a:endParaRPr kumimoji="0" lang="en-US" sz="900" b="0" i="0" u="none" strike="noStrike" cap="none" normalizeH="0" baseline="0" dirty="0">
                        <a:ln>
                          <a:noFill/>
                        </a:ln>
                        <a:solidFill>
                          <a:srgbClr val="000000"/>
                        </a:solidFill>
                        <a:effectLst/>
                        <a:latin typeface="Calibri" charset="0"/>
                        <a:ea typeface="Calibri" charset="0"/>
                        <a:cs typeface="Calibri"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 </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X</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X</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dirty="0">
                          <a:ln>
                            <a:noFill/>
                          </a:ln>
                          <a:solidFill>
                            <a:srgbClr val="000000"/>
                          </a:solidFill>
                          <a:effectLst/>
                          <a:latin typeface="Arial" pitchFamily="-83" charset="0"/>
                          <a:ea typeface="ＭＳ Ｐゴシック" pitchFamily="-108" charset="-128"/>
                          <a:cs typeface="ＭＳ Ｐゴシック" pitchFamily="-108" charset="-128"/>
                        </a:rPr>
                        <a:t> </a:t>
                      </a:r>
                      <a:endParaRPr kumimoji="0" lang="en-US" sz="900" b="0" i="0" u="none" strike="noStrike" cap="none" normalizeH="0" baseline="0" dirty="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dirty="0">
                          <a:ln>
                            <a:noFill/>
                          </a:ln>
                          <a:solidFill>
                            <a:srgbClr val="000000"/>
                          </a:solidFill>
                          <a:effectLst/>
                          <a:latin typeface="Arial" pitchFamily="-83" charset="0"/>
                          <a:ea typeface="ＭＳ Ｐゴシック" pitchFamily="-108" charset="-128"/>
                          <a:cs typeface="ＭＳ Ｐゴシック" pitchFamily="-108" charset="-128"/>
                        </a:rPr>
                        <a:t> </a:t>
                      </a:r>
                      <a:endParaRPr kumimoji="0" lang="en-US" sz="900" b="0" i="0" u="none" strike="noStrike" cap="none" normalizeH="0" baseline="0" dirty="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536273">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1" i="0" u="none" strike="noStrike" cap="none" normalizeH="0" baseline="0" dirty="0">
                          <a:ln>
                            <a:noFill/>
                          </a:ln>
                          <a:solidFill>
                            <a:srgbClr val="FFFFFF"/>
                          </a:solidFill>
                          <a:effectLst/>
                          <a:latin typeface="Arial" pitchFamily="-83" charset="0"/>
                          <a:ea typeface="ＭＳ Ｐゴシック" pitchFamily="-108" charset="-128"/>
                          <a:cs typeface="ＭＳ Ｐゴシック" pitchFamily="-108" charset="-128"/>
                        </a:rPr>
                        <a:t> </a:t>
                      </a:r>
                      <a:endParaRPr kumimoji="0" lang="en-US" sz="900" b="1" i="0" u="none" strike="noStrike" cap="none" normalizeH="0" baseline="0" dirty="0">
                        <a:ln>
                          <a:noFill/>
                        </a:ln>
                        <a:solidFill>
                          <a:srgbClr val="FFFFFF"/>
                        </a:solidFill>
                        <a:effectLst/>
                        <a:latin typeface="Arial" pitchFamily="-83" charset="0"/>
                        <a:ea typeface="ＭＳ Ｐゴシック" pitchFamily="-108" charset="-128"/>
                        <a:cs typeface="ＭＳ Ｐゴシック" pitchFamily="-108" charset="-128"/>
                      </a:endParaRP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1" i="0" u="none" strike="noStrike" cap="none" normalizeH="0" baseline="0" dirty="0">
                          <a:ln>
                            <a:noFill/>
                          </a:ln>
                          <a:solidFill>
                            <a:srgbClr val="FFFFFF"/>
                          </a:solidFill>
                          <a:effectLst/>
                          <a:latin typeface="Arial" pitchFamily="-83" charset="0"/>
                          <a:ea typeface="ＭＳ Ｐゴシック" pitchFamily="-108" charset="-128"/>
                          <a:cs typeface="ＭＳ Ｐゴシック" pitchFamily="-108" charset="-128"/>
                        </a:rPr>
                        <a:t>Student Outcomes</a:t>
                      </a:r>
                      <a:endParaRPr kumimoji="0" lang="en-US" sz="900" b="1" i="0" u="none" strike="noStrike" cap="none" normalizeH="0" baseline="0" dirty="0">
                        <a:ln>
                          <a:noFill/>
                        </a:ln>
                        <a:solidFill>
                          <a:srgbClr val="FFFFFF"/>
                        </a:solidFill>
                        <a:effectLst/>
                        <a:latin typeface="Calibri" charset="0"/>
                        <a:ea typeface="Calibri" charset="0"/>
                        <a:cs typeface="Times New Roman" pitchFamily="-83"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C8AE9"/>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dirty="0">
                          <a:ln>
                            <a:noFill/>
                          </a:ln>
                          <a:solidFill>
                            <a:srgbClr val="000000"/>
                          </a:solidFill>
                          <a:effectLst/>
                          <a:latin typeface="Arial" pitchFamily="-83" charset="0"/>
                          <a:ea typeface="ＭＳ Ｐゴシック" pitchFamily="-108" charset="-128"/>
                          <a:cs typeface="ＭＳ Ｐゴシック" pitchFamily="-108" charset="-128"/>
                        </a:rPr>
                        <a:t> </a:t>
                      </a:r>
                      <a:endParaRPr kumimoji="0" lang="en-US" sz="900" b="0" i="0" u="none" strike="noStrike" cap="none" normalizeH="0" baseline="0" dirty="0">
                        <a:ln>
                          <a:noFill/>
                        </a:ln>
                        <a:solidFill>
                          <a:srgbClr val="000000"/>
                        </a:solidFill>
                        <a:effectLst/>
                        <a:latin typeface="Arial" pitchFamily="-83" charset="0"/>
                        <a:ea typeface="ＭＳ Ｐゴシック" pitchFamily="-108" charset="-128"/>
                        <a:cs typeface="ＭＳ Ｐゴシック" pitchFamily="-108" charset="-128"/>
                      </a:endParaRP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dirty="0">
                          <a:ln>
                            <a:noFill/>
                          </a:ln>
                          <a:solidFill>
                            <a:srgbClr val="000000"/>
                          </a:solidFill>
                          <a:effectLst/>
                          <a:latin typeface="Arial" pitchFamily="-83" charset="0"/>
                          <a:ea typeface="ＭＳ Ｐゴシック" pitchFamily="-108" charset="-128"/>
                          <a:cs typeface="ＭＳ Ｐゴシック" pitchFamily="-108" charset="-128"/>
                        </a:rPr>
                        <a:t>School-wide Information System (SWIS)</a:t>
                      </a:r>
                      <a:endParaRPr kumimoji="0" lang="en-US" sz="900" b="0" i="0" u="none" strike="noStrike" cap="none" normalizeH="0" baseline="0" dirty="0">
                        <a:ln>
                          <a:noFill/>
                        </a:ln>
                        <a:solidFill>
                          <a:srgbClr val="000000"/>
                        </a:solidFill>
                        <a:effectLst/>
                        <a:latin typeface="Calibri" charset="0"/>
                        <a:ea typeface="Calibri" charset="0"/>
                        <a:cs typeface="Times New Roman" pitchFamily="-83"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Office discipline referrals (ODR) provide data for monthly team reviews and decision-making by teachers, administrators, and other staff to guide prevention efforts and Action Planning. </a:t>
                      </a:r>
                      <a:endParaRPr kumimoji="0" lang="en-US" sz="900" b="0" i="0" u="none" strike="noStrike" cap="none" normalizeH="0" baseline="0">
                        <a:ln>
                          <a:noFill/>
                        </a:ln>
                        <a:solidFill>
                          <a:srgbClr val="000000"/>
                        </a:solidFill>
                        <a:effectLst/>
                        <a:latin typeface="Calibri" charset="0"/>
                        <a:ea typeface="Calibri" charset="0"/>
                        <a:cs typeface="Calibri"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 </a:t>
                      </a:r>
                      <a:endParaRPr kumimoji="0" lang="en-US" sz="9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endParaRP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Weekly</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 </a:t>
                      </a:r>
                      <a:endParaRPr kumimoji="0" lang="en-US" sz="9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endParaRP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Weekly</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 </a:t>
                      </a:r>
                      <a:endParaRPr kumimoji="0" lang="en-US" sz="9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endParaRP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Weekly</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 </a:t>
                      </a:r>
                      <a:endParaRPr kumimoji="0" lang="en-US" sz="9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endParaRP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Weekly</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dirty="0">
                          <a:ln>
                            <a:noFill/>
                          </a:ln>
                          <a:solidFill>
                            <a:srgbClr val="000000"/>
                          </a:solidFill>
                          <a:effectLst/>
                          <a:latin typeface="Arial" pitchFamily="-83" charset="0"/>
                          <a:ea typeface="ＭＳ Ｐゴシック" pitchFamily="-108" charset="-128"/>
                          <a:cs typeface="ＭＳ Ｐゴシック" pitchFamily="-108" charset="-128"/>
                        </a:rPr>
                        <a:t> </a:t>
                      </a:r>
                      <a:endParaRPr kumimoji="0" lang="en-US" sz="900" b="0" i="0" u="none" strike="noStrike" cap="none" normalizeH="0" baseline="0" dirty="0">
                        <a:ln>
                          <a:noFill/>
                        </a:ln>
                        <a:solidFill>
                          <a:srgbClr val="000000"/>
                        </a:solidFill>
                        <a:effectLst/>
                        <a:latin typeface="Arial" pitchFamily="-83" charset="0"/>
                        <a:ea typeface="ＭＳ Ｐゴシック" pitchFamily="-108" charset="-128"/>
                        <a:cs typeface="ＭＳ Ｐゴシック" pitchFamily="-108" charset="-128"/>
                      </a:endParaRP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dirty="0">
                          <a:ln>
                            <a:noFill/>
                          </a:ln>
                          <a:solidFill>
                            <a:srgbClr val="000000"/>
                          </a:solidFill>
                          <a:effectLst/>
                          <a:latin typeface="Arial" pitchFamily="-83" charset="0"/>
                          <a:ea typeface="ＭＳ Ｐゴシック" pitchFamily="-108" charset="-128"/>
                          <a:cs typeface="ＭＳ Ｐゴシック" pitchFamily="-108" charset="-128"/>
                        </a:rPr>
                        <a:t>Weekly</a:t>
                      </a:r>
                      <a:endParaRPr kumimoji="0" lang="en-US" sz="900" b="0" i="0" u="none" strike="noStrike" cap="none" normalizeH="0" baseline="0" dirty="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bl>
          </a:graphicData>
        </a:graphic>
      </p:graphicFrame>
      <p:sp>
        <p:nvSpPr>
          <p:cNvPr id="3" name="TextBox 2"/>
          <p:cNvSpPr txBox="1"/>
          <p:nvPr/>
        </p:nvSpPr>
        <p:spPr>
          <a:xfrm>
            <a:off x="864708" y="76200"/>
            <a:ext cx="7364892" cy="1446550"/>
          </a:xfrm>
          <a:prstGeom prst="rect">
            <a:avLst/>
          </a:prstGeom>
          <a:noFill/>
        </p:spPr>
        <p:txBody>
          <a:bodyPr wrap="none" rtlCol="0">
            <a:spAutoFit/>
          </a:bodyPr>
          <a:lstStyle/>
          <a:p>
            <a:pPr algn="ctr"/>
            <a:r>
              <a:rPr lang="en-US" sz="4400" b="1" dirty="0" smtClean="0"/>
              <a:t>To effectively use data…</a:t>
            </a:r>
          </a:p>
          <a:p>
            <a:pPr algn="ctr"/>
            <a:r>
              <a:rPr lang="en-US" sz="4400" b="1" dirty="0" smtClean="0"/>
              <a:t>…use your evaluation plan</a:t>
            </a:r>
            <a:endParaRPr lang="en-US" sz="4400" b="1" dirty="0"/>
          </a:p>
        </p:txBody>
      </p:sp>
      <p:sp>
        <p:nvSpPr>
          <p:cNvPr id="5" name="TextBox 4"/>
          <p:cNvSpPr txBox="1"/>
          <p:nvPr/>
        </p:nvSpPr>
        <p:spPr>
          <a:xfrm>
            <a:off x="228600" y="6088559"/>
            <a:ext cx="6643866" cy="769441"/>
          </a:xfrm>
          <a:prstGeom prst="rect">
            <a:avLst/>
          </a:prstGeom>
          <a:noFill/>
        </p:spPr>
        <p:txBody>
          <a:bodyPr wrap="none" rtlCol="0">
            <a:spAutoFit/>
          </a:bodyPr>
          <a:lstStyle/>
          <a:p>
            <a:r>
              <a:rPr lang="en-US" sz="4400" b="1" dirty="0" smtClean="0"/>
              <a:t>…and tools available at: </a:t>
            </a:r>
            <a:endParaRPr lang="en-US" sz="4400" b="1" dirty="0"/>
          </a:p>
        </p:txBody>
      </p:sp>
      <p:sp>
        <p:nvSpPr>
          <p:cNvPr id="2" name="Rounded Rectangle 1"/>
          <p:cNvSpPr/>
          <p:nvPr/>
        </p:nvSpPr>
        <p:spPr>
          <a:xfrm>
            <a:off x="609600" y="2819400"/>
            <a:ext cx="7924800" cy="533400"/>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ounded Rectangle 5"/>
          <p:cNvSpPr/>
          <p:nvPr/>
        </p:nvSpPr>
        <p:spPr>
          <a:xfrm>
            <a:off x="602974" y="3339331"/>
            <a:ext cx="7924800" cy="533400"/>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p:cNvSpPr/>
          <p:nvPr/>
        </p:nvSpPr>
        <p:spPr>
          <a:xfrm>
            <a:off x="629478" y="3841688"/>
            <a:ext cx="7924800" cy="533400"/>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a:off x="599661" y="5795883"/>
            <a:ext cx="7924800" cy="533400"/>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8906"/>
      </p:ext>
    </p:extLst>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745012638"/>
              </p:ext>
            </p:extLst>
          </p:nvPr>
        </p:nvGraphicFramePr>
        <p:xfrm>
          <a:off x="685800" y="1447800"/>
          <a:ext cx="777240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2"/>
          <p:cNvSpPr txBox="1">
            <a:spLocks noChangeArrowheads="1"/>
          </p:cNvSpPr>
          <p:nvPr/>
        </p:nvSpPr>
        <p:spPr bwMode="auto">
          <a:xfrm>
            <a:off x="228600" y="152400"/>
            <a:ext cx="8763000" cy="914400"/>
          </a:xfrm>
          <a:prstGeom prst="rect">
            <a:avLst/>
          </a:prstGeom>
          <a:solidFill>
            <a:srgbClr val="008000"/>
          </a:solidFill>
          <a:ln w="9525">
            <a:solidFill>
              <a:srgbClr val="FFC000"/>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800" b="1">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b="1">
                <a:solidFill>
                  <a:srgbClr val="000099"/>
                </a:solidFill>
                <a:latin typeface="Arial" pitchFamily="-108" charset="0"/>
              </a:defRPr>
            </a:lvl6pPr>
            <a:lvl7pPr marL="914400" algn="ctr" rtl="0" fontAlgn="base">
              <a:spcBef>
                <a:spcPct val="0"/>
              </a:spcBef>
              <a:spcAft>
                <a:spcPct val="0"/>
              </a:spcAft>
              <a:defRPr sz="4400" b="1">
                <a:solidFill>
                  <a:srgbClr val="000099"/>
                </a:solidFill>
                <a:latin typeface="Arial" pitchFamily="-108" charset="0"/>
              </a:defRPr>
            </a:lvl7pPr>
            <a:lvl8pPr marL="1371600" algn="ctr" rtl="0" fontAlgn="base">
              <a:spcBef>
                <a:spcPct val="0"/>
              </a:spcBef>
              <a:spcAft>
                <a:spcPct val="0"/>
              </a:spcAft>
              <a:defRPr sz="4400" b="1">
                <a:solidFill>
                  <a:srgbClr val="000099"/>
                </a:solidFill>
                <a:latin typeface="Arial" pitchFamily="-108" charset="0"/>
              </a:defRPr>
            </a:lvl8pPr>
            <a:lvl9pPr marL="1828800" algn="ctr" rtl="0" fontAlgn="base">
              <a:spcBef>
                <a:spcPct val="0"/>
              </a:spcBef>
              <a:spcAft>
                <a:spcPct val="0"/>
              </a:spcAft>
              <a:defRPr sz="4400" b="1">
                <a:solidFill>
                  <a:srgbClr val="000099"/>
                </a:solidFill>
                <a:latin typeface="Arial" pitchFamily="-108" charset="0"/>
              </a:defRPr>
            </a:lvl9pPr>
          </a:lstStyle>
          <a:p>
            <a:pPr eaLnBrk="1" hangingPunct="1"/>
            <a:r>
              <a:rPr lang="en-US" sz="4000" kern="0" dirty="0" smtClean="0">
                <a:solidFill>
                  <a:srgbClr val="FFFFFF"/>
                </a:solidFill>
              </a:rPr>
              <a:t>Increasing </a:t>
            </a:r>
            <a:r>
              <a:rPr lang="en-US" sz="4000" kern="0" dirty="0" smtClean="0">
                <a:solidFill>
                  <a:srgbClr val="FFC000"/>
                </a:solidFill>
              </a:rPr>
              <a:t>Efficiency</a:t>
            </a:r>
            <a:endParaRPr lang="en-US" sz="2800" kern="0" dirty="0">
              <a:solidFill>
                <a:srgbClr val="FFC000"/>
              </a:solidFill>
            </a:endParaRPr>
          </a:p>
        </p:txBody>
      </p:sp>
      <p:pic>
        <p:nvPicPr>
          <p:cNvPr id="6" name="Picture 5"/>
          <p:cNvPicPr>
            <a:picLocks noChangeAspect="1"/>
          </p:cNvPicPr>
          <p:nvPr/>
        </p:nvPicPr>
        <p:blipFill>
          <a:blip r:embed="rId7"/>
          <a:stretch>
            <a:fillRect/>
          </a:stretch>
        </p:blipFill>
        <p:spPr>
          <a:xfrm>
            <a:off x="8229600" y="1066800"/>
            <a:ext cx="914400" cy="914400"/>
          </a:xfrm>
          <a:prstGeom prst="rect">
            <a:avLst/>
          </a:prstGeom>
        </p:spPr>
      </p:pic>
    </p:spTree>
    <p:extLst>
      <p:ext uri="{BB962C8B-B14F-4D97-AF65-F5344CB8AC3E}">
        <p14:creationId xmlns:p14="http://schemas.microsoft.com/office/powerpoint/2010/main" val="147141479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766023" name="Group 71"/>
          <p:cNvGraphicFramePr>
            <a:graphicFrameLocks noGrp="1"/>
          </p:cNvGraphicFramePr>
          <p:nvPr>
            <p:ph type="tbl" idx="1"/>
            <p:extLst>
              <p:ext uri="{D42A27DB-BD31-4B8C-83A1-F6EECF244321}">
                <p14:modId xmlns:p14="http://schemas.microsoft.com/office/powerpoint/2010/main" val="489223119"/>
              </p:ext>
            </p:extLst>
          </p:nvPr>
        </p:nvGraphicFramePr>
        <p:xfrm>
          <a:off x="228600" y="1125538"/>
          <a:ext cx="8534400" cy="5423536"/>
        </p:xfrm>
        <a:graphic>
          <a:graphicData uri="http://schemas.openxmlformats.org/drawingml/2006/table">
            <a:tbl>
              <a:tblPr/>
              <a:tblGrid>
                <a:gridCol w="1751013"/>
                <a:gridCol w="1373187"/>
                <a:gridCol w="1447800"/>
                <a:gridCol w="1219200"/>
                <a:gridCol w="1371600"/>
                <a:gridCol w="1371600"/>
              </a:tblGrid>
              <a:tr h="731838">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Arial" charset="0"/>
                        </a:rPr>
                        <a:t>Initiative, Committee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99"/>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Arial" charset="0"/>
                        </a:rPr>
                        <a:t>Purpose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99"/>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Arial" charset="0"/>
                        </a:rPr>
                        <a:t>Outcome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99"/>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Arial" charset="0"/>
                        </a:rPr>
                        <a:t>Target Group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99"/>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Arial" charset="0"/>
                        </a:rPr>
                        <a:t>Staff Involved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99"/>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Arial" charset="0"/>
                        </a:rPr>
                        <a:t>SIP/SID/</a:t>
                      </a:r>
                    </a:p>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dirty="0" err="1" smtClean="0">
                          <a:ln>
                            <a:noFill/>
                          </a:ln>
                          <a:solidFill>
                            <a:schemeClr val="tx1"/>
                          </a:solidFill>
                          <a:effectLst/>
                          <a:latin typeface="Arial" charset="0"/>
                        </a:rPr>
                        <a:t>etc</a:t>
                      </a:r>
                      <a:endParaRPr kumimoji="0" lang="en-US" sz="1800" b="1"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99"/>
                    </a:solidFill>
                  </a:tcPr>
                </a:tc>
              </a:tr>
              <a:tr h="639763">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0" i="0" u="none" strike="noStrike" cap="none" normalizeH="0" baseline="0" smtClean="0">
                          <a:ln>
                            <a:noFill/>
                          </a:ln>
                          <a:solidFill>
                            <a:schemeClr val="tx1"/>
                          </a:solidFill>
                          <a:effectLst/>
                          <a:latin typeface="Arial" charset="0"/>
                        </a:rPr>
                        <a:t>Attendance Committee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CA"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CA"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CA"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CA"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CA"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310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0" i="0" u="none" strike="noStrike" cap="none" normalizeH="0" baseline="0" smtClean="0">
                          <a:ln>
                            <a:noFill/>
                          </a:ln>
                          <a:solidFill>
                            <a:schemeClr val="tx1"/>
                          </a:solidFill>
                          <a:effectLst/>
                          <a:latin typeface="Arial" charset="0"/>
                        </a:rPr>
                        <a:t>Character Education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CA"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CA"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CA"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CA"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CA"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9763">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0" i="0" u="none" strike="noStrike" cap="none" normalizeH="0" baseline="0" smtClean="0">
                          <a:ln>
                            <a:noFill/>
                          </a:ln>
                          <a:solidFill>
                            <a:schemeClr val="tx1"/>
                          </a:solidFill>
                          <a:effectLst/>
                          <a:latin typeface="Arial" charset="0"/>
                        </a:rPr>
                        <a:t>Safety Committee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CA"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CA"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CA"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CA"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CA"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0" i="0" u="none" strike="noStrike" cap="none" normalizeH="0" baseline="0" smtClean="0">
                          <a:ln>
                            <a:noFill/>
                          </a:ln>
                          <a:solidFill>
                            <a:schemeClr val="tx1"/>
                          </a:solidFill>
                          <a:effectLst/>
                          <a:latin typeface="Arial" charset="0"/>
                        </a:rPr>
                        <a:t>School Spirit Committee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CA"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CA"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CA"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CA"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CA"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55638">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0" i="0" u="none" strike="noStrike" cap="none" normalizeH="0" baseline="0" smtClean="0">
                          <a:ln>
                            <a:noFill/>
                          </a:ln>
                          <a:solidFill>
                            <a:schemeClr val="tx1"/>
                          </a:solidFill>
                          <a:effectLst/>
                          <a:latin typeface="Arial" charset="0"/>
                        </a:rPr>
                        <a:t>Discipline Committee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CA"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CA"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CA"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CA"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CA"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9850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0" i="0" u="none" strike="noStrike" cap="none" normalizeH="0" baseline="0" smtClean="0">
                          <a:ln>
                            <a:noFill/>
                          </a:ln>
                          <a:solidFill>
                            <a:schemeClr val="tx1"/>
                          </a:solidFill>
                          <a:effectLst/>
                          <a:latin typeface="Arial" charset="0"/>
                        </a:rPr>
                        <a:t>DARE Committee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CA"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CA"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CA"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CA"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CA"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9850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0" i="0" u="none" strike="noStrike" cap="none" normalizeH="0" baseline="0" smtClean="0">
                          <a:ln>
                            <a:noFill/>
                          </a:ln>
                          <a:solidFill>
                            <a:schemeClr val="tx1"/>
                          </a:solidFill>
                          <a:effectLst/>
                          <a:latin typeface="Arial" charset="0"/>
                        </a:rPr>
                        <a:t>PBS </a:t>
                      </a:r>
                      <a:r>
                        <a:rPr kumimoji="0" lang="en-US" sz="1800" b="0" i="0" u="none" strike="noStrike" cap="none" normalizeH="0" baseline="0" dirty="0" smtClean="0">
                          <a:ln>
                            <a:noFill/>
                          </a:ln>
                          <a:solidFill>
                            <a:schemeClr val="tx1"/>
                          </a:solidFill>
                          <a:effectLst/>
                          <a:latin typeface="Arial" charset="0"/>
                        </a:rPr>
                        <a:t>Team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CA"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CA"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CA"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CA" sz="20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CA" sz="20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766019" name="Text Box 67"/>
          <p:cNvSpPr txBox="1">
            <a:spLocks noChangeArrowheads="1"/>
          </p:cNvSpPr>
          <p:nvPr/>
        </p:nvSpPr>
        <p:spPr bwMode="auto">
          <a:xfrm>
            <a:off x="1835150" y="476250"/>
            <a:ext cx="5226050" cy="519113"/>
          </a:xfrm>
          <a:prstGeom prst="rect">
            <a:avLst/>
          </a:prstGeom>
          <a:noFill/>
          <a:ln w="9525">
            <a:noFill/>
            <a:miter lim="800000"/>
            <a:headEnd/>
            <a:tailEnd/>
          </a:ln>
          <a:effectLst/>
        </p:spPr>
        <p:txBody>
          <a:bodyPr wrap="none">
            <a:spAutoFit/>
          </a:bodyPr>
          <a:lstStyle/>
          <a:p>
            <a:r>
              <a:rPr lang="en-US" sz="2800" b="1"/>
              <a:t>Working Smarter Team Matrix</a:t>
            </a:r>
          </a:p>
        </p:txBody>
      </p:sp>
      <p:sp>
        <p:nvSpPr>
          <p:cNvPr id="766024" name="Rectangle 72"/>
          <p:cNvSpPr>
            <a:spLocks noChangeArrowheads="1"/>
          </p:cNvSpPr>
          <p:nvPr/>
        </p:nvSpPr>
        <p:spPr bwMode="auto">
          <a:xfrm>
            <a:off x="2362200" y="2438400"/>
            <a:ext cx="5867400" cy="3132138"/>
          </a:xfrm>
          <a:prstGeom prst="rect">
            <a:avLst/>
          </a:prstGeom>
          <a:solidFill>
            <a:srgbClr val="009051"/>
          </a:solidFill>
          <a:ln w="19050" algn="ctr">
            <a:solidFill>
              <a:schemeClr val="tx1"/>
            </a:solidFill>
            <a:miter lim="800000"/>
            <a:headEnd/>
            <a:tailEnd/>
          </a:ln>
          <a:effectLst/>
        </p:spPr>
        <p:txBody>
          <a:bodyPr anchor="ctr">
            <a:spAutoFit/>
          </a:bodyPr>
          <a:lstStyle/>
          <a:p>
            <a:pPr marL="342900" indent="-342900" eaLnBrk="0" hangingPunct="0">
              <a:buFontTx/>
              <a:buAutoNum type="arabicPeriod"/>
            </a:pPr>
            <a:r>
              <a:rPr lang="en-US" dirty="0">
                <a:solidFill>
                  <a:schemeClr val="bg1"/>
                </a:solidFill>
              </a:rPr>
              <a:t>Eliminate all initiatives that do NOT have a defined purpose and outcome measure</a:t>
            </a:r>
          </a:p>
          <a:p>
            <a:pPr marL="342900" indent="-342900" eaLnBrk="0" hangingPunct="0">
              <a:buFontTx/>
              <a:buAutoNum type="arabicPeriod"/>
            </a:pPr>
            <a:endParaRPr lang="en-US" dirty="0">
              <a:solidFill>
                <a:schemeClr val="bg1"/>
              </a:solidFill>
            </a:endParaRPr>
          </a:p>
          <a:p>
            <a:pPr marL="342900" indent="-342900" eaLnBrk="0" hangingPunct="0"/>
            <a:r>
              <a:rPr lang="en-US" dirty="0">
                <a:solidFill>
                  <a:schemeClr val="bg1"/>
                </a:solidFill>
              </a:rPr>
              <a:t>2. Combine initiatives that have the same outcome measure and same target group</a:t>
            </a:r>
          </a:p>
          <a:p>
            <a:pPr marL="342900" indent="-342900" eaLnBrk="0" hangingPunct="0"/>
            <a:endParaRPr lang="en-US" dirty="0">
              <a:solidFill>
                <a:schemeClr val="bg1"/>
              </a:solidFill>
            </a:endParaRPr>
          </a:p>
          <a:p>
            <a:pPr marL="342900" indent="-342900" eaLnBrk="0" hangingPunct="0"/>
            <a:r>
              <a:rPr lang="en-US" dirty="0">
                <a:solidFill>
                  <a:schemeClr val="bg1"/>
                </a:solidFill>
              </a:rPr>
              <a:t>3. Combine initiatives that have 75% of the same staff</a:t>
            </a:r>
          </a:p>
          <a:p>
            <a:pPr marL="342900" indent="-342900" eaLnBrk="0" hangingPunct="0"/>
            <a:endParaRPr lang="en-US" dirty="0">
              <a:solidFill>
                <a:schemeClr val="bg1"/>
              </a:solidFill>
            </a:endParaRPr>
          </a:p>
          <a:p>
            <a:pPr marL="342900" indent="-342900" eaLnBrk="0" hangingPunct="0"/>
            <a:r>
              <a:rPr lang="en-US" dirty="0">
                <a:solidFill>
                  <a:schemeClr val="bg1"/>
                </a:solidFill>
              </a:rPr>
              <a:t>4. Eliminate initiatives that are not tied to School Improvement Goals</a:t>
            </a:r>
          </a:p>
          <a:p>
            <a:pPr marL="342900" indent="-342900" algn="ctr" eaLnBrk="0" hangingPunct="0"/>
            <a:endParaRPr lang="en-US" dirty="0">
              <a:solidFill>
                <a:schemeClr val="bg1"/>
              </a:solidFill>
            </a:endParaRPr>
          </a:p>
        </p:txBody>
      </p:sp>
      <p:sp>
        <p:nvSpPr>
          <p:cNvPr id="2" name="Rounded Rectangle 1"/>
          <p:cNvSpPr/>
          <p:nvPr/>
        </p:nvSpPr>
        <p:spPr bwMode="auto">
          <a:xfrm>
            <a:off x="2438400" y="2518569"/>
            <a:ext cx="5715000" cy="2971800"/>
          </a:xfrm>
          <a:prstGeom prst="roundRect">
            <a:avLst/>
          </a:prstGeom>
          <a:solidFill>
            <a:srgbClr val="FFD57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3200" dirty="0" smtClean="0">
                <a:solidFill>
                  <a:srgbClr val="00B050"/>
                </a:solidFill>
                <a:latin typeface="Times New Roman" pitchFamily="-108" charset="0"/>
              </a:rPr>
              <a:t>Review and revise your Working Smarter Team Matrix!</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dirty="0" smtClean="0">
                <a:ln>
                  <a:noFill/>
                </a:ln>
                <a:solidFill>
                  <a:srgbClr val="00B050"/>
                </a:solidFill>
                <a:effectLst/>
                <a:latin typeface="Times New Roman" pitchFamily="-108" charset="0"/>
              </a:rPr>
              <a:t>How</a:t>
            </a:r>
            <a:r>
              <a:rPr kumimoji="0" lang="en-US" sz="3200" b="0" i="0" u="none" strike="noStrike" cap="none" normalizeH="0" dirty="0" smtClean="0">
                <a:ln>
                  <a:noFill/>
                </a:ln>
                <a:solidFill>
                  <a:srgbClr val="00B050"/>
                </a:solidFill>
                <a:effectLst/>
                <a:latin typeface="Times New Roman" pitchFamily="-108" charset="0"/>
              </a:rPr>
              <a:t> is your PBIS Team braided into other school school programs</a:t>
            </a:r>
            <a:r>
              <a:rPr lang="en-US" sz="3200" dirty="0" smtClean="0">
                <a:solidFill>
                  <a:srgbClr val="00B050"/>
                </a:solidFill>
                <a:latin typeface="Times New Roman" pitchFamily="-108" charset="0"/>
              </a:rPr>
              <a:t>!</a:t>
            </a:r>
            <a:endParaRPr kumimoji="0" lang="en-US" sz="3200" b="0" i="0" u="none" strike="noStrike" cap="none" normalizeH="0" baseline="0" dirty="0">
              <a:ln>
                <a:noFill/>
              </a:ln>
              <a:solidFill>
                <a:srgbClr val="00B050"/>
              </a:solidFill>
              <a:effectLst/>
              <a:latin typeface="Times New Roman" pitchFamily="-108" charset="0"/>
            </a:endParaRPr>
          </a:p>
        </p:txBody>
      </p:sp>
    </p:spTree>
    <p:extLst>
      <p:ext uri="{BB962C8B-B14F-4D97-AF65-F5344CB8AC3E}">
        <p14:creationId xmlns:p14="http://schemas.microsoft.com/office/powerpoint/2010/main" val="6396500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6024">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66024">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6602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66024">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6602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6024" grpId="0" build="allAtOnce"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051350462"/>
              </p:ext>
            </p:extLst>
          </p:nvPr>
        </p:nvGraphicFramePr>
        <p:xfrm>
          <a:off x="685800" y="1143000"/>
          <a:ext cx="8000999" cy="3733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2"/>
          <p:cNvSpPr txBox="1">
            <a:spLocks noChangeArrowheads="1"/>
          </p:cNvSpPr>
          <p:nvPr/>
        </p:nvSpPr>
        <p:spPr bwMode="auto">
          <a:xfrm>
            <a:off x="228600" y="152400"/>
            <a:ext cx="8763000" cy="914400"/>
          </a:xfrm>
          <a:prstGeom prst="rect">
            <a:avLst/>
          </a:prstGeom>
          <a:solidFill>
            <a:srgbClr val="008000"/>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800" b="1">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b="1">
                <a:solidFill>
                  <a:srgbClr val="000099"/>
                </a:solidFill>
                <a:latin typeface="Arial" pitchFamily="-108" charset="0"/>
              </a:defRPr>
            </a:lvl6pPr>
            <a:lvl7pPr marL="914400" algn="ctr" rtl="0" fontAlgn="base">
              <a:spcBef>
                <a:spcPct val="0"/>
              </a:spcBef>
              <a:spcAft>
                <a:spcPct val="0"/>
              </a:spcAft>
              <a:defRPr sz="4400" b="1">
                <a:solidFill>
                  <a:srgbClr val="000099"/>
                </a:solidFill>
                <a:latin typeface="Arial" pitchFamily="-108" charset="0"/>
              </a:defRPr>
            </a:lvl7pPr>
            <a:lvl8pPr marL="1371600" algn="ctr" rtl="0" fontAlgn="base">
              <a:spcBef>
                <a:spcPct val="0"/>
              </a:spcBef>
              <a:spcAft>
                <a:spcPct val="0"/>
              </a:spcAft>
              <a:defRPr sz="4400" b="1">
                <a:solidFill>
                  <a:srgbClr val="000099"/>
                </a:solidFill>
                <a:latin typeface="Arial" pitchFamily="-108" charset="0"/>
              </a:defRPr>
            </a:lvl8pPr>
            <a:lvl9pPr marL="1828800" algn="ctr" rtl="0" fontAlgn="base">
              <a:spcBef>
                <a:spcPct val="0"/>
              </a:spcBef>
              <a:spcAft>
                <a:spcPct val="0"/>
              </a:spcAft>
              <a:defRPr sz="4400" b="1">
                <a:solidFill>
                  <a:srgbClr val="000099"/>
                </a:solidFill>
                <a:latin typeface="Arial" pitchFamily="-108" charset="0"/>
              </a:defRPr>
            </a:lvl9pPr>
          </a:lstStyle>
          <a:p>
            <a:pPr eaLnBrk="1" hangingPunct="1"/>
            <a:r>
              <a:rPr lang="en-US" sz="4000" kern="0" dirty="0" smtClean="0">
                <a:solidFill>
                  <a:srgbClr val="FFFFFF"/>
                </a:solidFill>
              </a:rPr>
              <a:t>Use Data for </a:t>
            </a:r>
            <a:r>
              <a:rPr lang="en-US" sz="4000" kern="0" dirty="0" smtClean="0">
                <a:solidFill>
                  <a:srgbClr val="FFC000"/>
                </a:solidFill>
              </a:rPr>
              <a:t>Continuous Regeneration</a:t>
            </a:r>
            <a:endParaRPr lang="en-US" sz="4000" kern="0" dirty="0">
              <a:solidFill>
                <a:srgbClr val="FFC000"/>
              </a:solidFill>
            </a:endParaRPr>
          </a:p>
        </p:txBody>
      </p:sp>
      <p:pic>
        <p:nvPicPr>
          <p:cNvPr id="6" name="Picture 5"/>
          <p:cNvPicPr>
            <a:picLocks noChangeAspect="1"/>
          </p:cNvPicPr>
          <p:nvPr/>
        </p:nvPicPr>
        <p:blipFill>
          <a:blip r:embed="rId7"/>
          <a:stretch>
            <a:fillRect/>
          </a:stretch>
        </p:blipFill>
        <p:spPr>
          <a:xfrm>
            <a:off x="8229600" y="1066800"/>
            <a:ext cx="914400" cy="914400"/>
          </a:xfrm>
          <a:prstGeom prst="rect">
            <a:avLst/>
          </a:prstGeom>
        </p:spPr>
      </p:pic>
      <p:pic>
        <p:nvPicPr>
          <p:cNvPr id="8" name="Picture 7"/>
          <p:cNvPicPr>
            <a:picLocks noChangeAspect="1"/>
          </p:cNvPicPr>
          <p:nvPr/>
        </p:nvPicPr>
        <p:blipFill>
          <a:blip r:embed="rId8"/>
          <a:stretch>
            <a:fillRect/>
          </a:stretch>
        </p:blipFill>
        <p:spPr>
          <a:xfrm>
            <a:off x="2461886" y="4648200"/>
            <a:ext cx="4220227" cy="2110114"/>
          </a:xfrm>
          <a:prstGeom prst="rect">
            <a:avLst/>
          </a:prstGeom>
        </p:spPr>
      </p:pic>
    </p:spTree>
    <p:extLst>
      <p:ext uri="{BB962C8B-B14F-4D97-AF65-F5344CB8AC3E}">
        <p14:creationId xmlns:p14="http://schemas.microsoft.com/office/powerpoint/2010/main" val="182057913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sp>
        <p:nvSpPr>
          <p:cNvPr id="139266" name="Rectangle 3"/>
          <p:cNvSpPr txBox="1">
            <a:spLocks noChangeArrowheads="1"/>
          </p:cNvSpPr>
          <p:nvPr/>
        </p:nvSpPr>
        <p:spPr bwMode="auto">
          <a:xfrm>
            <a:off x="228600" y="1600200"/>
            <a:ext cx="1905000" cy="1981200"/>
          </a:xfrm>
          <a:prstGeom prst="rect">
            <a:avLst/>
          </a:prstGeom>
          <a:solidFill>
            <a:srgbClr val="FFFFFF"/>
          </a:solidFill>
          <a:ln w="9525">
            <a:noFill/>
            <a:miter lim="800000"/>
            <a:headEnd/>
            <a:tailEnd/>
          </a:ln>
        </p:spPr>
        <p:txBody>
          <a:bodyPr>
            <a:prstTxWarp prst="textNoShape">
              <a:avLst/>
            </a:prstTxWarp>
          </a:bodyPr>
          <a:lstStyle/>
          <a:p>
            <a:pPr marL="342900" indent="-342900" algn="l">
              <a:lnSpc>
                <a:spcPct val="90000"/>
              </a:lnSpc>
              <a:spcBef>
                <a:spcPct val="20000"/>
              </a:spcBef>
              <a:buFontTx/>
              <a:buChar char="•"/>
            </a:pPr>
            <a:r>
              <a:rPr lang="en-US" sz="2200" dirty="0" smtClean="0">
                <a:latin typeface="+mj-lt"/>
              </a:rPr>
              <a:t>Work with partner coach for 15 min</a:t>
            </a:r>
            <a:endParaRPr lang="en-US" sz="2200" dirty="0">
              <a:latin typeface="+mj-lt"/>
            </a:endParaRPr>
          </a:p>
        </p:txBody>
      </p:sp>
      <p:sp>
        <p:nvSpPr>
          <p:cNvPr id="139267" name="Rectangle 2"/>
          <p:cNvSpPr>
            <a:spLocks noGrp="1" noChangeArrowheads="1"/>
          </p:cNvSpPr>
          <p:nvPr>
            <p:ph type="title"/>
          </p:nvPr>
        </p:nvSpPr>
        <p:spPr>
          <a:xfrm>
            <a:off x="228600" y="228600"/>
            <a:ext cx="8686800" cy="1219200"/>
          </a:xfrm>
          <a:solidFill>
            <a:srgbClr val="FFFFFF"/>
          </a:solidFill>
        </p:spPr>
        <p:txBody>
          <a:bodyPr/>
          <a:lstStyle/>
          <a:p>
            <a:pPr eaLnBrk="1" hangingPunct="1"/>
            <a:r>
              <a:rPr lang="en-US" sz="4000" b="1" dirty="0" smtClean="0">
                <a:solidFill>
                  <a:srgbClr val="3366FF"/>
                </a:solidFill>
              </a:rPr>
              <a:t>Prepare for Jigsaw Activity</a:t>
            </a:r>
            <a:r>
              <a:rPr lang="en-US" sz="4000" b="1" dirty="0">
                <a:solidFill>
                  <a:srgbClr val="3366FF"/>
                </a:solidFill>
              </a:rPr>
              <a:t>:</a:t>
            </a:r>
            <a:br>
              <a:rPr lang="en-US" sz="4000" b="1" dirty="0">
                <a:solidFill>
                  <a:srgbClr val="3366FF"/>
                </a:solidFill>
              </a:rPr>
            </a:br>
            <a:r>
              <a:rPr lang="en-US" sz="4000" b="1" dirty="0" smtClean="0">
                <a:solidFill>
                  <a:srgbClr val="3366FF"/>
                </a:solidFill>
              </a:rPr>
              <a:t>Getting Ready for Team Training</a:t>
            </a:r>
            <a:endParaRPr lang="en-US" sz="4000" b="1" i="1" dirty="0">
              <a:solidFill>
                <a:srgbClr val="3366FF"/>
              </a:solidFill>
            </a:endParaRPr>
          </a:p>
        </p:txBody>
      </p:sp>
      <p:sp>
        <p:nvSpPr>
          <p:cNvPr id="139268" name="Rectangle 3"/>
          <p:cNvSpPr>
            <a:spLocks noGrp="1" noChangeArrowheads="1"/>
          </p:cNvSpPr>
          <p:nvPr>
            <p:ph idx="1"/>
          </p:nvPr>
        </p:nvSpPr>
        <p:spPr>
          <a:xfrm>
            <a:off x="2362200" y="1600200"/>
            <a:ext cx="6477000" cy="4267200"/>
          </a:xfrm>
          <a:solidFill>
            <a:srgbClr val="FFFFFF"/>
          </a:solidFill>
        </p:spPr>
        <p:txBody>
          <a:bodyPr/>
          <a:lstStyle/>
          <a:p>
            <a:pPr eaLnBrk="1" hangingPunct="1">
              <a:lnSpc>
                <a:spcPct val="90000"/>
              </a:lnSpc>
            </a:pPr>
            <a:r>
              <a:rPr lang="en-US" sz="2400" dirty="0">
                <a:latin typeface="+mj-lt"/>
              </a:rPr>
              <a:t>Review </a:t>
            </a:r>
            <a:r>
              <a:rPr lang="en-US" sz="2400" dirty="0" smtClean="0">
                <a:latin typeface="+mj-lt"/>
              </a:rPr>
              <a:t>sustainability content preview </a:t>
            </a:r>
            <a:r>
              <a:rPr lang="en-US" sz="2400" dirty="0">
                <a:latin typeface="+mj-lt"/>
              </a:rPr>
              <a:t>slides </a:t>
            </a:r>
            <a:r>
              <a:rPr lang="en-US" sz="2400" dirty="0" smtClean="0">
                <a:latin typeface="+mj-lt"/>
              </a:rPr>
              <a:t>just </a:t>
            </a:r>
            <a:r>
              <a:rPr lang="en-US" sz="2400" dirty="0">
                <a:latin typeface="+mj-lt"/>
              </a:rPr>
              <a:t>presented.</a:t>
            </a:r>
          </a:p>
          <a:p>
            <a:pPr eaLnBrk="1" hangingPunct="1">
              <a:lnSpc>
                <a:spcPct val="90000"/>
              </a:lnSpc>
            </a:pPr>
            <a:endParaRPr lang="en-US" sz="1050" dirty="0">
              <a:latin typeface="+mj-lt"/>
            </a:endParaRPr>
          </a:p>
          <a:p>
            <a:pPr eaLnBrk="1" hangingPunct="1">
              <a:lnSpc>
                <a:spcPct val="90000"/>
              </a:lnSpc>
            </a:pPr>
            <a:r>
              <a:rPr lang="en-US" sz="2400" dirty="0">
                <a:latin typeface="+mj-lt"/>
              </a:rPr>
              <a:t>Discuss above with a partner</a:t>
            </a:r>
          </a:p>
          <a:p>
            <a:pPr lvl="1" eaLnBrk="1" hangingPunct="1">
              <a:lnSpc>
                <a:spcPct val="90000"/>
              </a:lnSpc>
            </a:pPr>
            <a:r>
              <a:rPr lang="en-US" sz="2400" dirty="0">
                <a:latin typeface="+mj-lt"/>
              </a:rPr>
              <a:t>Is there content you’d like re-explained?</a:t>
            </a:r>
          </a:p>
          <a:p>
            <a:pPr lvl="1" eaLnBrk="1" hangingPunct="1">
              <a:lnSpc>
                <a:spcPct val="90000"/>
              </a:lnSpc>
            </a:pPr>
            <a:r>
              <a:rPr lang="en-US" sz="2400" dirty="0">
                <a:latin typeface="+mj-lt"/>
              </a:rPr>
              <a:t>What key questions do you have?</a:t>
            </a:r>
          </a:p>
          <a:p>
            <a:pPr lvl="1" eaLnBrk="1" hangingPunct="1">
              <a:lnSpc>
                <a:spcPct val="90000"/>
              </a:lnSpc>
            </a:pPr>
            <a:r>
              <a:rPr lang="en-US" sz="2400" dirty="0">
                <a:latin typeface="+mj-lt"/>
              </a:rPr>
              <a:t>What </a:t>
            </a:r>
            <a:r>
              <a:rPr lang="en-US" sz="2400" dirty="0" smtClean="0">
                <a:latin typeface="+mj-lt"/>
              </a:rPr>
              <a:t>ideas do you have for your building?</a:t>
            </a:r>
            <a:endParaRPr lang="en-US" sz="2400" dirty="0">
              <a:latin typeface="+mj-lt"/>
            </a:endParaRPr>
          </a:p>
          <a:p>
            <a:pPr eaLnBrk="1" hangingPunct="1">
              <a:lnSpc>
                <a:spcPct val="90000"/>
              </a:lnSpc>
            </a:pPr>
            <a:endParaRPr lang="en-US" sz="2400" dirty="0">
              <a:latin typeface="+mj-lt"/>
            </a:endParaRPr>
          </a:p>
          <a:p>
            <a:pPr eaLnBrk="1" hangingPunct="1">
              <a:lnSpc>
                <a:spcPct val="90000"/>
              </a:lnSpc>
            </a:pPr>
            <a:r>
              <a:rPr lang="en-US" sz="2400" dirty="0" smtClean="0">
                <a:latin typeface="+mj-lt"/>
              </a:rPr>
              <a:t>Be prepared to share your ideas with others in a jigsaw activity</a:t>
            </a:r>
            <a:endParaRPr lang="en-US" sz="2400" dirty="0">
              <a:latin typeface="+mj-lt"/>
            </a:endParaRPr>
          </a:p>
        </p:txBody>
      </p:sp>
      <p:pic>
        <p:nvPicPr>
          <p:cNvPr id="10" name="Picture 9"/>
          <p:cNvPicPr>
            <a:picLocks noChangeAspect="1"/>
          </p:cNvPicPr>
          <p:nvPr/>
        </p:nvPicPr>
        <p:blipFill>
          <a:blip r:embed="rId3"/>
          <a:stretch>
            <a:fillRect/>
          </a:stretch>
        </p:blipFill>
        <p:spPr>
          <a:xfrm>
            <a:off x="8153400" y="914400"/>
            <a:ext cx="1066800" cy="1066800"/>
          </a:xfrm>
          <a:prstGeom prst="rect">
            <a:avLst/>
          </a:prstGeom>
        </p:spPr>
      </p:pic>
    </p:spTree>
    <p:extLst>
      <p:ext uri="{BB962C8B-B14F-4D97-AF65-F5344CB8AC3E}">
        <p14:creationId xmlns:p14="http://schemas.microsoft.com/office/powerpoint/2010/main" val="3222071364"/>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rot="20472928">
            <a:off x="316448" y="1014456"/>
            <a:ext cx="2336321" cy="3041921"/>
          </a:xfrm>
          <a:prstGeom prst="rect">
            <a:avLst/>
          </a:prstGeom>
        </p:spPr>
      </p:pic>
      <p:pic>
        <p:nvPicPr>
          <p:cNvPr id="19" name="Picture 18"/>
          <p:cNvPicPr>
            <a:picLocks noChangeAspect="1"/>
          </p:cNvPicPr>
          <p:nvPr/>
        </p:nvPicPr>
        <p:blipFill>
          <a:blip r:embed="rId4"/>
          <a:stretch>
            <a:fillRect/>
          </a:stretch>
        </p:blipFill>
        <p:spPr>
          <a:xfrm rot="629489">
            <a:off x="3124200" y="3886200"/>
            <a:ext cx="3200400" cy="3200400"/>
          </a:xfrm>
          <a:prstGeom prst="rect">
            <a:avLst/>
          </a:prstGeom>
        </p:spPr>
      </p:pic>
      <p:grpSp>
        <p:nvGrpSpPr>
          <p:cNvPr id="2" name="Group 17"/>
          <p:cNvGrpSpPr/>
          <p:nvPr/>
        </p:nvGrpSpPr>
        <p:grpSpPr>
          <a:xfrm>
            <a:off x="2819400" y="685800"/>
            <a:ext cx="3810000" cy="3352800"/>
            <a:chOff x="3124200" y="1447800"/>
            <a:chExt cx="3810000" cy="3352800"/>
          </a:xfrm>
        </p:grpSpPr>
        <p:pic>
          <p:nvPicPr>
            <p:cNvPr id="15" name="Picture 14"/>
            <p:cNvPicPr>
              <a:picLocks noChangeAspect="1"/>
            </p:cNvPicPr>
            <p:nvPr/>
          </p:nvPicPr>
          <p:blipFill>
            <a:blip r:embed="rId5"/>
            <a:stretch>
              <a:fillRect/>
            </a:stretch>
          </p:blipFill>
          <p:spPr>
            <a:xfrm>
              <a:off x="3352800" y="1447800"/>
              <a:ext cx="3352800" cy="3352800"/>
            </a:xfrm>
            <a:prstGeom prst="rect">
              <a:avLst/>
            </a:prstGeom>
          </p:spPr>
        </p:pic>
        <p:sp>
          <p:nvSpPr>
            <p:cNvPr id="14" name="Text Placeholder 2"/>
            <p:cNvSpPr txBox="1">
              <a:spLocks/>
            </p:cNvSpPr>
            <p:nvPr/>
          </p:nvSpPr>
          <p:spPr bwMode="auto">
            <a:xfrm>
              <a:off x="3124200" y="2286000"/>
              <a:ext cx="3810000" cy="144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0" lang="en-US" sz="3200" b="1" i="0" u="none" strike="noStrike" kern="0" cap="none" spc="0" normalizeH="0" baseline="0" noProof="0" dirty="0" err="1" smtClean="0">
                  <a:ln>
                    <a:noFill/>
                  </a:ln>
                  <a:solidFill>
                    <a:srgbClr val="FFFFFF"/>
                  </a:solidFill>
                  <a:effectLst/>
                  <a:uLnTx/>
                  <a:uFillTx/>
                  <a:latin typeface="+mn-lt"/>
                  <a:ea typeface="ＭＳ Ｐゴシック" pitchFamily="-108" charset="-128"/>
                  <a:cs typeface="ＭＳ Ｐゴシック" pitchFamily="-108" charset="-128"/>
                </a:rPr>
                <a:t>nepbis.org</a:t>
              </a:r>
              <a:endParaRPr kumimoji="0" lang="en-US" sz="3200" b="1" i="0" u="none" strike="noStrike" kern="0" cap="none" spc="0" normalizeH="0" baseline="0" noProof="0" dirty="0" smtClean="0">
                <a:ln>
                  <a:noFill/>
                </a:ln>
                <a:solidFill>
                  <a:srgbClr val="FFFFFF"/>
                </a:solidFill>
                <a:effectLst/>
                <a:uLnTx/>
                <a:uFillTx/>
                <a:latin typeface="+mn-lt"/>
                <a:ea typeface="ＭＳ Ｐゴシック" pitchFamily="-108" charset="-128"/>
                <a:cs typeface="ＭＳ Ｐゴシック" pitchFamily="-108" charset="-128"/>
              </a:endParaRPr>
            </a:p>
            <a:p>
              <a:pPr marL="0" marR="0" lvl="0" indent="0" algn="ctr" defTabSz="914400" rtl="0" eaLnBrk="0" fontAlgn="base" latinLnBrk="0" hangingPunct="0">
                <a:lnSpc>
                  <a:spcPct val="90000"/>
                </a:lnSpc>
                <a:spcBef>
                  <a:spcPct val="20000"/>
                </a:spcBef>
                <a:spcAft>
                  <a:spcPct val="0"/>
                </a:spcAft>
                <a:buClrTx/>
                <a:buSzTx/>
                <a:buFontTx/>
                <a:buNone/>
                <a:tabLst/>
                <a:defRPr/>
              </a:pPr>
              <a:r>
                <a:rPr lang="en-US" sz="3200" b="1" kern="0" dirty="0" err="1" smtClean="0">
                  <a:solidFill>
                    <a:srgbClr val="FFFFFF"/>
                  </a:solidFill>
                  <a:latin typeface="+mn-lt"/>
                </a:rPr>
                <a:t>pbis.org</a:t>
              </a:r>
              <a:endParaRPr kumimoji="0" lang="en-US" sz="3200" b="1" i="0" u="none" strike="noStrike" kern="0" cap="none" spc="0" normalizeH="0" baseline="0" noProof="0" dirty="0" smtClean="0">
                <a:ln>
                  <a:noFill/>
                </a:ln>
                <a:solidFill>
                  <a:srgbClr val="FFFFFF"/>
                </a:solidFill>
                <a:effectLst/>
                <a:uLnTx/>
                <a:uFillTx/>
                <a:latin typeface="+mn-lt"/>
                <a:ea typeface="ＭＳ Ｐゴシック" pitchFamily="-108" charset="-128"/>
                <a:cs typeface="ＭＳ Ｐゴシック" pitchFamily="-108" charset="-128"/>
              </a:endParaRPr>
            </a:p>
            <a:p>
              <a:pPr marL="342900" marR="0" lvl="0" indent="-342900" algn="l" defTabSz="914400" rtl="0" eaLnBrk="0" fontAlgn="base" latinLnBrk="0" hangingPunct="0">
                <a:lnSpc>
                  <a:spcPct val="90000"/>
                </a:lnSpc>
                <a:spcBef>
                  <a:spcPct val="20000"/>
                </a:spcBef>
                <a:spcAft>
                  <a:spcPct val="0"/>
                </a:spcAft>
                <a:buClrTx/>
                <a:buSzTx/>
                <a:buFontTx/>
                <a:buChar char="•"/>
                <a:tabLst/>
                <a:defRPr/>
              </a:pPr>
              <a:endParaRPr kumimoji="0" lang="en-US" sz="1200" b="1" i="0" u="none" strike="noStrike" kern="0" cap="none" spc="0" normalizeH="0" baseline="0" noProof="0" dirty="0" smtClean="0">
                <a:ln>
                  <a:noFill/>
                </a:ln>
                <a:solidFill>
                  <a:srgbClr val="FFFFFF"/>
                </a:solidFill>
                <a:effectLst/>
                <a:uLnTx/>
                <a:uFillTx/>
                <a:latin typeface="+mn-lt"/>
                <a:ea typeface="ＭＳ Ｐゴシック" pitchFamily="-108" charset="-128"/>
                <a:cs typeface="ＭＳ Ｐゴシック" pitchFamily="-108" charset="-128"/>
              </a:endParaRPr>
            </a:p>
            <a:p>
              <a:pPr marL="342900" marR="0" lvl="0" indent="-342900" algn="l" defTabSz="914400" rtl="0" eaLnBrk="0" fontAlgn="base" latinLnBrk="0" hangingPunct="0">
                <a:lnSpc>
                  <a:spcPct val="90000"/>
                </a:lnSpc>
                <a:spcBef>
                  <a:spcPct val="20000"/>
                </a:spcBef>
                <a:spcAft>
                  <a:spcPct val="0"/>
                </a:spcAft>
                <a:buClrTx/>
                <a:buSzTx/>
                <a:buFontTx/>
                <a:buNone/>
                <a:tabLst/>
                <a:defRPr/>
              </a:pPr>
              <a:endParaRPr kumimoji="0" lang="en-US" sz="1300" b="1" i="0" u="none" strike="noStrike" kern="0" cap="none" spc="0" normalizeH="0" baseline="0" noProof="0" dirty="0">
                <a:ln>
                  <a:noFill/>
                </a:ln>
                <a:solidFill>
                  <a:srgbClr val="FFFFFF"/>
                </a:solidFill>
                <a:effectLst/>
                <a:uLnTx/>
                <a:uFillTx/>
                <a:latin typeface="+mn-lt"/>
                <a:ea typeface="ＭＳ Ｐゴシック" pitchFamily="-108" charset="-128"/>
                <a:cs typeface="ＭＳ Ｐゴシック" pitchFamily="-108" charset="-128"/>
              </a:endParaRPr>
            </a:p>
          </p:txBody>
        </p:sp>
      </p:grpSp>
      <p:sp>
        <p:nvSpPr>
          <p:cNvPr id="13" name="Rectangle 12"/>
          <p:cNvSpPr/>
          <p:nvPr/>
        </p:nvSpPr>
        <p:spPr>
          <a:xfrm rot="1571284">
            <a:off x="5122280" y="3930001"/>
            <a:ext cx="4572000" cy="986937"/>
          </a:xfrm>
          <a:prstGeom prst="rect">
            <a:avLst/>
          </a:prstGeom>
        </p:spPr>
        <p:txBody>
          <a:bodyPr>
            <a:spAutoFit/>
          </a:bodyPr>
          <a:lstStyle/>
          <a:p>
            <a:pPr>
              <a:lnSpc>
                <a:spcPct val="90000"/>
              </a:lnSpc>
            </a:pPr>
            <a:endParaRPr lang="en-US" sz="3200" dirty="0" smtClean="0">
              <a:latin typeface="+mn-lt"/>
            </a:endParaRPr>
          </a:p>
          <a:p>
            <a:pPr algn="ctr">
              <a:lnSpc>
                <a:spcPct val="90000"/>
              </a:lnSpc>
            </a:pPr>
            <a:r>
              <a:rPr lang="en-US" sz="3200" dirty="0" smtClean="0">
                <a:latin typeface="+mn-lt"/>
              </a:rPr>
              <a:t>Evaluation Plan</a:t>
            </a:r>
            <a:endParaRPr lang="en-US" sz="3200" dirty="0">
              <a:latin typeface="+mn-lt"/>
            </a:endParaRPr>
          </a:p>
        </p:txBody>
      </p:sp>
      <p:pic>
        <p:nvPicPr>
          <p:cNvPr id="17" name="Picture 16"/>
          <p:cNvPicPr>
            <a:picLocks noChangeAspect="1"/>
          </p:cNvPicPr>
          <p:nvPr/>
        </p:nvPicPr>
        <p:blipFill>
          <a:blip r:embed="rId6"/>
          <a:stretch>
            <a:fillRect/>
          </a:stretch>
        </p:blipFill>
        <p:spPr>
          <a:xfrm rot="1571284">
            <a:off x="6468378" y="2583183"/>
            <a:ext cx="2849120" cy="2004936"/>
          </a:xfrm>
          <a:prstGeom prst="rect">
            <a:avLst/>
          </a:prstGeom>
        </p:spPr>
      </p:pic>
      <p:sp>
        <p:nvSpPr>
          <p:cNvPr id="56323" name="Text Placeholder 2"/>
          <p:cNvSpPr>
            <a:spLocks noGrp="1"/>
          </p:cNvSpPr>
          <p:nvPr>
            <p:ph type="body" sz="half" idx="1"/>
          </p:nvPr>
        </p:nvSpPr>
        <p:spPr>
          <a:xfrm rot="20565071">
            <a:off x="433777" y="3885118"/>
            <a:ext cx="3810000" cy="1447800"/>
          </a:xfrm>
        </p:spPr>
        <p:txBody>
          <a:bodyPr/>
          <a:lstStyle/>
          <a:p>
            <a:pPr marL="0" indent="0" algn="ctr">
              <a:lnSpc>
                <a:spcPct val="90000"/>
              </a:lnSpc>
              <a:buNone/>
            </a:pPr>
            <a:r>
              <a:rPr lang="en-US" b="1" dirty="0" smtClean="0">
                <a:ea typeface="ＭＳ Ｐゴシック" pitchFamily="-108" charset="-128"/>
                <a:cs typeface="ＭＳ Ｐゴシック" pitchFamily="-108" charset="-128"/>
              </a:rPr>
              <a:t>Coaching SWPBIS Workbook and Appendices</a:t>
            </a:r>
          </a:p>
          <a:p>
            <a:pPr>
              <a:lnSpc>
                <a:spcPct val="90000"/>
              </a:lnSpc>
            </a:pPr>
            <a:endParaRPr lang="en-US" sz="1200" b="1" dirty="0" smtClean="0">
              <a:ea typeface="ＭＳ Ｐゴシック" pitchFamily="-108" charset="-128"/>
              <a:cs typeface="ＭＳ Ｐゴシック" pitchFamily="-108" charset="-128"/>
            </a:endParaRPr>
          </a:p>
          <a:p>
            <a:pPr>
              <a:lnSpc>
                <a:spcPct val="90000"/>
              </a:lnSpc>
              <a:buFontTx/>
              <a:buNone/>
            </a:pPr>
            <a:endParaRPr lang="en-US" sz="1300" b="1" dirty="0">
              <a:ea typeface="ＭＳ Ｐゴシック" pitchFamily="-108" charset="-128"/>
              <a:cs typeface="ＭＳ Ｐゴシック" pitchFamily="-108" charset="-128"/>
            </a:endParaRPr>
          </a:p>
        </p:txBody>
      </p:sp>
      <p:sp>
        <p:nvSpPr>
          <p:cNvPr id="20" name="Rectangle 19"/>
          <p:cNvSpPr/>
          <p:nvPr/>
        </p:nvSpPr>
        <p:spPr>
          <a:xfrm>
            <a:off x="2743200" y="6248400"/>
            <a:ext cx="4572000" cy="54373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lnSpc>
                <a:spcPct val="90000"/>
              </a:lnSpc>
            </a:pPr>
            <a:r>
              <a:rPr lang="en-US" sz="3200" b="1" dirty="0" smtClean="0"/>
              <a:t>Action Plan</a:t>
            </a:r>
            <a:endParaRPr lang="en-US" sz="3200" b="1" dirty="0"/>
          </a:p>
        </p:txBody>
      </p:sp>
      <p:sp>
        <p:nvSpPr>
          <p:cNvPr id="24" name="Title 1"/>
          <p:cNvSpPr txBox="1">
            <a:spLocks/>
          </p:cNvSpPr>
          <p:nvPr/>
        </p:nvSpPr>
        <p:spPr bwMode="auto">
          <a:xfrm>
            <a:off x="685800" y="304800"/>
            <a:ext cx="7772400" cy="762000"/>
          </a:xfrm>
          <a:prstGeom prst="rect">
            <a:avLst/>
          </a:prstGeom>
          <a:solidFill>
            <a:srgbClr val="FFFFFF"/>
          </a:solidFill>
          <a:ln w="38100" cmpd="sng">
            <a:solidFill>
              <a:srgbClr val="008000"/>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Britannic Bold"/>
                <a:ea typeface="ＭＳ Ｐゴシック" pitchFamily="-108" charset="-128"/>
                <a:cs typeface="Britannic Bold"/>
              </a:defRPr>
            </a:lvl1pPr>
            <a:lvl2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2pPr>
            <a:lvl3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3pPr>
            <a:lvl4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4pPr>
            <a:lvl5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a:defRPr/>
            </a:pPr>
            <a:r>
              <a:rPr lang="en-US" sz="5400" b="1" smtClean="0">
                <a:solidFill>
                  <a:srgbClr val="008000"/>
                </a:solidFill>
                <a:latin typeface="+mj-lt"/>
              </a:rPr>
              <a:t> Tools!</a:t>
            </a:r>
            <a:endParaRPr lang="en-US" sz="5400" b="1" dirty="0">
              <a:solidFill>
                <a:srgbClr val="008000"/>
              </a:solidFill>
              <a:latin typeface="+mj-lt"/>
            </a:endParaRPr>
          </a:p>
        </p:txBody>
      </p:sp>
      <p:pic>
        <p:nvPicPr>
          <p:cNvPr id="23" name="Picture 22"/>
          <p:cNvPicPr>
            <a:picLocks noChangeAspect="1"/>
          </p:cNvPicPr>
          <p:nvPr/>
        </p:nvPicPr>
        <p:blipFill>
          <a:blip r:embed="rId7"/>
          <a:stretch>
            <a:fillRect/>
          </a:stretch>
        </p:blipFill>
        <p:spPr>
          <a:xfrm>
            <a:off x="8077200" y="609600"/>
            <a:ext cx="1066800" cy="1066800"/>
          </a:xfrm>
          <a:prstGeom prst="rect">
            <a:avLst/>
          </a:prstGeom>
        </p:spPr>
      </p:pic>
    </p:spTree>
    <p:extLst>
      <p:ext uri="{BB962C8B-B14F-4D97-AF65-F5344CB8AC3E}">
        <p14:creationId xmlns:p14="http://schemas.microsoft.com/office/powerpoint/2010/main" val="3434433064"/>
      </p:ext>
    </p:extLst>
  </p:cSld>
  <p:clrMapOvr>
    <a:masterClrMapping/>
  </p:clrMapOvr>
  <p:transition>
    <p:circl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sp>
        <p:nvSpPr>
          <p:cNvPr id="139266" name="Rectangle 3"/>
          <p:cNvSpPr txBox="1">
            <a:spLocks noChangeArrowheads="1"/>
          </p:cNvSpPr>
          <p:nvPr/>
        </p:nvSpPr>
        <p:spPr bwMode="auto">
          <a:xfrm>
            <a:off x="228600" y="1600200"/>
            <a:ext cx="1905000" cy="1981200"/>
          </a:xfrm>
          <a:prstGeom prst="rect">
            <a:avLst/>
          </a:prstGeom>
          <a:solidFill>
            <a:srgbClr val="FFFFFF"/>
          </a:solidFill>
          <a:ln w="9525">
            <a:noFill/>
            <a:miter lim="800000"/>
            <a:headEnd/>
            <a:tailEnd/>
          </a:ln>
        </p:spPr>
        <p:txBody>
          <a:bodyPr>
            <a:prstTxWarp prst="textNoShape">
              <a:avLst/>
            </a:prstTxWarp>
          </a:bodyPr>
          <a:lstStyle/>
          <a:p>
            <a:pPr marL="342900" indent="-342900" algn="l">
              <a:lnSpc>
                <a:spcPct val="90000"/>
              </a:lnSpc>
              <a:spcBef>
                <a:spcPct val="20000"/>
              </a:spcBef>
              <a:buFontTx/>
              <a:buChar char="•"/>
            </a:pPr>
            <a:r>
              <a:rPr lang="en-US" sz="2200" dirty="0" smtClean="0">
                <a:latin typeface="+mj-lt"/>
              </a:rPr>
              <a:t>Work with others in jigsaw groups for 30 min</a:t>
            </a:r>
            <a:endParaRPr lang="en-US" sz="2200" dirty="0">
              <a:latin typeface="+mj-lt"/>
            </a:endParaRPr>
          </a:p>
        </p:txBody>
      </p:sp>
      <p:sp>
        <p:nvSpPr>
          <p:cNvPr id="139267" name="Rectangle 2"/>
          <p:cNvSpPr>
            <a:spLocks noGrp="1" noChangeArrowheads="1"/>
          </p:cNvSpPr>
          <p:nvPr>
            <p:ph type="title"/>
          </p:nvPr>
        </p:nvSpPr>
        <p:spPr>
          <a:xfrm>
            <a:off x="228600" y="228600"/>
            <a:ext cx="8686800" cy="1219200"/>
          </a:xfrm>
          <a:solidFill>
            <a:srgbClr val="FFFFFF"/>
          </a:solidFill>
        </p:spPr>
        <p:txBody>
          <a:bodyPr/>
          <a:lstStyle/>
          <a:p>
            <a:pPr eaLnBrk="1" hangingPunct="1"/>
            <a:r>
              <a:rPr lang="en-US" sz="4000" b="1" dirty="0" smtClean="0">
                <a:solidFill>
                  <a:srgbClr val="3366FF"/>
                </a:solidFill>
              </a:rPr>
              <a:t>Jigsaw Activity</a:t>
            </a:r>
            <a:r>
              <a:rPr lang="en-US" sz="4000" b="1" dirty="0">
                <a:solidFill>
                  <a:srgbClr val="3366FF"/>
                </a:solidFill>
              </a:rPr>
              <a:t>:</a:t>
            </a:r>
            <a:br>
              <a:rPr lang="en-US" sz="4000" b="1" dirty="0">
                <a:solidFill>
                  <a:srgbClr val="3366FF"/>
                </a:solidFill>
              </a:rPr>
            </a:br>
            <a:r>
              <a:rPr lang="en-US" sz="4000" b="1" dirty="0" smtClean="0">
                <a:solidFill>
                  <a:srgbClr val="3366FF"/>
                </a:solidFill>
              </a:rPr>
              <a:t>Getting Ready for Team Training</a:t>
            </a:r>
            <a:endParaRPr lang="en-US" sz="4000" b="1" i="1" dirty="0">
              <a:solidFill>
                <a:srgbClr val="3366FF"/>
              </a:solidFill>
            </a:endParaRPr>
          </a:p>
        </p:txBody>
      </p:sp>
      <p:sp>
        <p:nvSpPr>
          <p:cNvPr id="139268" name="Rectangle 3"/>
          <p:cNvSpPr>
            <a:spLocks noGrp="1" noChangeArrowheads="1"/>
          </p:cNvSpPr>
          <p:nvPr>
            <p:ph idx="1"/>
          </p:nvPr>
        </p:nvSpPr>
        <p:spPr>
          <a:xfrm>
            <a:off x="2362200" y="1600200"/>
            <a:ext cx="6477000" cy="4267200"/>
          </a:xfrm>
          <a:solidFill>
            <a:srgbClr val="FFFFFF"/>
          </a:solidFill>
        </p:spPr>
        <p:txBody>
          <a:bodyPr/>
          <a:lstStyle/>
          <a:p>
            <a:pPr eaLnBrk="1" hangingPunct="1">
              <a:lnSpc>
                <a:spcPct val="90000"/>
              </a:lnSpc>
            </a:pPr>
            <a:r>
              <a:rPr lang="en-US" sz="2400" dirty="0" smtClean="0">
                <a:latin typeface="+mj-lt"/>
              </a:rPr>
              <a:t>Count off by 4s</a:t>
            </a:r>
            <a:endParaRPr lang="en-US" sz="2400" dirty="0">
              <a:latin typeface="+mj-lt"/>
            </a:endParaRPr>
          </a:p>
          <a:p>
            <a:pPr eaLnBrk="1" hangingPunct="1">
              <a:lnSpc>
                <a:spcPct val="90000"/>
              </a:lnSpc>
            </a:pPr>
            <a:endParaRPr lang="en-US" sz="1050" dirty="0">
              <a:latin typeface="+mj-lt"/>
            </a:endParaRPr>
          </a:p>
          <a:p>
            <a:pPr eaLnBrk="1" hangingPunct="1">
              <a:lnSpc>
                <a:spcPct val="90000"/>
              </a:lnSpc>
            </a:pPr>
            <a:r>
              <a:rPr lang="en-US" sz="2400" dirty="0" smtClean="0">
                <a:latin typeface="+mj-lt"/>
              </a:rPr>
              <a:t>Get into groups based on your number</a:t>
            </a:r>
            <a:endParaRPr lang="en-US" sz="2400" dirty="0">
              <a:latin typeface="+mj-lt"/>
            </a:endParaRPr>
          </a:p>
          <a:p>
            <a:pPr eaLnBrk="1" hangingPunct="1">
              <a:lnSpc>
                <a:spcPct val="90000"/>
              </a:lnSpc>
            </a:pPr>
            <a:endParaRPr lang="en-US" sz="2400" dirty="0">
              <a:latin typeface="+mj-lt"/>
            </a:endParaRPr>
          </a:p>
          <a:p>
            <a:r>
              <a:rPr lang="en-US" sz="2400" dirty="0" smtClean="0">
                <a:latin typeface="+mj-lt"/>
              </a:rPr>
              <a:t>Discuss your ideas for sustaining the PBIS Framework in your building, and learn from others relative to their efforts for sustainability.  How are they addressing similar barriers that you may be experiencing?</a:t>
            </a:r>
            <a:endParaRPr lang="en-US" sz="2400" dirty="0"/>
          </a:p>
        </p:txBody>
      </p:sp>
      <p:pic>
        <p:nvPicPr>
          <p:cNvPr id="10" name="Picture 9"/>
          <p:cNvPicPr>
            <a:picLocks noChangeAspect="1"/>
          </p:cNvPicPr>
          <p:nvPr/>
        </p:nvPicPr>
        <p:blipFill>
          <a:blip r:embed="rId3"/>
          <a:stretch>
            <a:fillRect/>
          </a:stretch>
        </p:blipFill>
        <p:spPr>
          <a:xfrm>
            <a:off x="8153400" y="914400"/>
            <a:ext cx="1066800" cy="1066800"/>
          </a:xfrm>
          <a:prstGeom prst="rect">
            <a:avLst/>
          </a:prstGeom>
        </p:spPr>
      </p:pic>
    </p:spTree>
    <p:extLst>
      <p:ext uri="{BB962C8B-B14F-4D97-AF65-F5344CB8AC3E}">
        <p14:creationId xmlns:p14="http://schemas.microsoft.com/office/powerpoint/2010/main" val="833689977"/>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228600" y="1447800"/>
            <a:ext cx="8229600" cy="4648200"/>
          </a:xfrm>
        </p:spPr>
        <p:txBody>
          <a:bodyPr/>
          <a:lstStyle/>
          <a:p>
            <a:r>
              <a:rPr lang="en-US" sz="2400" dirty="0" smtClean="0">
                <a:solidFill>
                  <a:srgbClr val="00B050"/>
                </a:solidFill>
              </a:rPr>
              <a:t>How confident are you that the PBIS Framework you have developed and begun to implement will sustain for the next 5 or more years?</a:t>
            </a:r>
          </a:p>
          <a:p>
            <a:r>
              <a:rPr lang="en-US" sz="2400" dirty="0" smtClean="0">
                <a:solidFill>
                  <a:srgbClr val="00B050"/>
                </a:solidFill>
              </a:rPr>
              <a:t>If we were to continue some supports, as part of a state sponsored system, are there structures that you would find helpful or necessary to continue?</a:t>
            </a:r>
          </a:p>
          <a:p>
            <a:pPr lvl="1">
              <a:spcBef>
                <a:spcPts val="0"/>
              </a:spcBef>
              <a:spcAft>
                <a:spcPts val="0"/>
              </a:spcAft>
            </a:pPr>
            <a:r>
              <a:rPr lang="en-US" sz="2000" dirty="0"/>
              <a:t>Team training days</a:t>
            </a:r>
          </a:p>
          <a:p>
            <a:pPr lvl="1">
              <a:spcBef>
                <a:spcPts val="0"/>
              </a:spcBef>
              <a:spcAft>
                <a:spcPts val="0"/>
              </a:spcAft>
            </a:pPr>
            <a:r>
              <a:rPr lang="en-US" sz="2000" dirty="0"/>
              <a:t>Coaching Training days</a:t>
            </a:r>
          </a:p>
          <a:p>
            <a:pPr lvl="1">
              <a:spcBef>
                <a:spcPts val="0"/>
              </a:spcBef>
              <a:spcAft>
                <a:spcPts val="0"/>
              </a:spcAft>
            </a:pPr>
            <a:r>
              <a:rPr lang="en-US" sz="2000" dirty="0"/>
              <a:t>TA support</a:t>
            </a:r>
          </a:p>
          <a:p>
            <a:pPr lvl="1">
              <a:spcBef>
                <a:spcPts val="0"/>
              </a:spcBef>
              <a:spcAft>
                <a:spcPts val="0"/>
              </a:spcAft>
            </a:pPr>
            <a:r>
              <a:rPr lang="en-US" sz="2000" dirty="0"/>
              <a:t>District-level / District Team Support</a:t>
            </a:r>
          </a:p>
          <a:p>
            <a:pPr lvl="1">
              <a:spcBef>
                <a:spcPts val="0"/>
              </a:spcBef>
              <a:spcAft>
                <a:spcPts val="0"/>
              </a:spcAft>
            </a:pPr>
            <a:r>
              <a:rPr lang="en-US" sz="2000" dirty="0"/>
              <a:t>Booster Team 1/2 training days</a:t>
            </a:r>
          </a:p>
          <a:p>
            <a:pPr lvl="1">
              <a:spcBef>
                <a:spcPts val="0"/>
              </a:spcBef>
              <a:spcAft>
                <a:spcPts val="0"/>
              </a:spcAft>
            </a:pPr>
            <a:r>
              <a:rPr lang="en-US" sz="2000" dirty="0"/>
              <a:t>Webinar trainings </a:t>
            </a:r>
          </a:p>
          <a:p>
            <a:pPr lvl="1">
              <a:spcBef>
                <a:spcPts val="0"/>
              </a:spcBef>
              <a:spcAft>
                <a:spcPts val="0"/>
              </a:spcAft>
            </a:pPr>
            <a:r>
              <a:rPr lang="en-US" sz="2000" dirty="0" smtClean="0"/>
              <a:t>Other</a:t>
            </a:r>
            <a:endParaRPr lang="en-US" sz="2000" dirty="0" smtClean="0">
              <a:solidFill>
                <a:srgbClr val="00B050"/>
              </a:solidFill>
            </a:endParaRPr>
          </a:p>
          <a:p>
            <a:endParaRPr lang="en-US" sz="2400" dirty="0" smtClean="0">
              <a:solidFill>
                <a:srgbClr val="00B050"/>
              </a:solidFill>
            </a:endParaRPr>
          </a:p>
        </p:txBody>
      </p:sp>
      <p:sp>
        <p:nvSpPr>
          <p:cNvPr id="4" name="Rectangle 2"/>
          <p:cNvSpPr txBox="1">
            <a:spLocks noChangeArrowheads="1"/>
          </p:cNvSpPr>
          <p:nvPr/>
        </p:nvSpPr>
        <p:spPr bwMode="auto">
          <a:xfrm>
            <a:off x="228600" y="152400"/>
            <a:ext cx="8763000" cy="914400"/>
          </a:xfrm>
          <a:prstGeom prst="rect">
            <a:avLst/>
          </a:prstGeom>
          <a:solidFill>
            <a:srgbClr val="008000"/>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800" b="1">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b="1">
                <a:solidFill>
                  <a:srgbClr val="000099"/>
                </a:solidFill>
                <a:latin typeface="Arial" pitchFamily="-108" charset="0"/>
              </a:defRPr>
            </a:lvl6pPr>
            <a:lvl7pPr marL="914400" algn="ctr" rtl="0" fontAlgn="base">
              <a:spcBef>
                <a:spcPct val="0"/>
              </a:spcBef>
              <a:spcAft>
                <a:spcPct val="0"/>
              </a:spcAft>
              <a:defRPr sz="4400" b="1">
                <a:solidFill>
                  <a:srgbClr val="000099"/>
                </a:solidFill>
                <a:latin typeface="Arial" pitchFamily="-108" charset="0"/>
              </a:defRPr>
            </a:lvl7pPr>
            <a:lvl8pPr marL="1371600" algn="ctr" rtl="0" fontAlgn="base">
              <a:spcBef>
                <a:spcPct val="0"/>
              </a:spcBef>
              <a:spcAft>
                <a:spcPct val="0"/>
              </a:spcAft>
              <a:defRPr sz="4400" b="1">
                <a:solidFill>
                  <a:srgbClr val="000099"/>
                </a:solidFill>
                <a:latin typeface="Arial" pitchFamily="-108" charset="0"/>
              </a:defRPr>
            </a:lvl8pPr>
            <a:lvl9pPr marL="1828800" algn="ctr" rtl="0" fontAlgn="base">
              <a:spcBef>
                <a:spcPct val="0"/>
              </a:spcBef>
              <a:spcAft>
                <a:spcPct val="0"/>
              </a:spcAft>
              <a:defRPr sz="4400" b="1">
                <a:solidFill>
                  <a:srgbClr val="000099"/>
                </a:solidFill>
                <a:latin typeface="Arial" pitchFamily="-108" charset="0"/>
              </a:defRPr>
            </a:lvl9pPr>
          </a:lstStyle>
          <a:p>
            <a:pPr eaLnBrk="1" hangingPunct="1"/>
            <a:r>
              <a:rPr lang="en-US" sz="4000" kern="0" dirty="0" smtClean="0">
                <a:solidFill>
                  <a:srgbClr val="FFFFFF"/>
                </a:solidFill>
              </a:rPr>
              <a:t>What Future Supports may be helpful?</a:t>
            </a:r>
            <a:endParaRPr lang="en-US" sz="4000" kern="0" dirty="0">
              <a:solidFill>
                <a:srgbClr val="FFFFFF"/>
              </a:solidFill>
            </a:endParaRPr>
          </a:p>
        </p:txBody>
      </p:sp>
      <p:pic>
        <p:nvPicPr>
          <p:cNvPr id="7" name="Picture 6"/>
          <p:cNvPicPr>
            <a:picLocks noChangeAspect="1"/>
          </p:cNvPicPr>
          <p:nvPr/>
        </p:nvPicPr>
        <p:blipFill>
          <a:blip r:embed="rId2"/>
          <a:stretch>
            <a:fillRect/>
          </a:stretch>
        </p:blipFill>
        <p:spPr>
          <a:xfrm>
            <a:off x="8153400" y="914400"/>
            <a:ext cx="1066800" cy="1066800"/>
          </a:xfrm>
          <a:prstGeom prst="rect">
            <a:avLst/>
          </a:prstGeom>
        </p:spPr>
      </p:pic>
    </p:spTree>
    <p:extLst>
      <p:ext uri="{BB962C8B-B14F-4D97-AF65-F5344CB8AC3E}">
        <p14:creationId xmlns:p14="http://schemas.microsoft.com/office/powerpoint/2010/main" val="202318491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139266" name="Rectangle 3"/>
          <p:cNvSpPr txBox="1">
            <a:spLocks noChangeArrowheads="1"/>
          </p:cNvSpPr>
          <p:nvPr/>
        </p:nvSpPr>
        <p:spPr bwMode="auto">
          <a:xfrm>
            <a:off x="254000" y="1446530"/>
            <a:ext cx="1428750" cy="1485900"/>
          </a:xfrm>
          <a:prstGeom prst="rect">
            <a:avLst/>
          </a:prstGeom>
          <a:solidFill>
            <a:srgbClr val="FFFFFF"/>
          </a:solidFill>
          <a:ln w="9525">
            <a:noFill/>
            <a:miter lim="800000"/>
            <a:headEnd/>
            <a:tailEnd/>
          </a:ln>
        </p:spPr>
        <p:txBody>
          <a:bodyPr>
            <a:prstTxWarp prst="textNoShape">
              <a:avLst/>
            </a:prstTxWarp>
          </a:bodyPr>
          <a:lstStyle/>
          <a:p>
            <a:pPr marL="257175" indent="-257175">
              <a:lnSpc>
                <a:spcPct val="90000"/>
              </a:lnSpc>
              <a:spcBef>
                <a:spcPct val="20000"/>
              </a:spcBef>
              <a:buFontTx/>
              <a:buChar char="•"/>
            </a:pPr>
            <a:r>
              <a:rPr lang="en-US" sz="1650" dirty="0">
                <a:solidFill>
                  <a:srgbClr val="000000"/>
                </a:solidFill>
                <a:latin typeface="Franklin Gothic Medium"/>
              </a:rPr>
              <a:t>5 </a:t>
            </a:r>
            <a:r>
              <a:rPr lang="en-US" sz="1650" dirty="0">
                <a:solidFill>
                  <a:srgbClr val="000000"/>
                </a:solidFill>
                <a:latin typeface="Franklin Gothic Medium"/>
              </a:rPr>
              <a:t>min</a:t>
            </a:r>
          </a:p>
        </p:txBody>
      </p:sp>
      <p:sp>
        <p:nvSpPr>
          <p:cNvPr id="139267" name="Rectangle 2"/>
          <p:cNvSpPr>
            <a:spLocks noGrp="1" noChangeArrowheads="1"/>
          </p:cNvSpPr>
          <p:nvPr>
            <p:ph type="title"/>
          </p:nvPr>
        </p:nvSpPr>
        <p:spPr>
          <a:xfrm>
            <a:off x="228600" y="344629"/>
            <a:ext cx="8686800" cy="914400"/>
          </a:xfrm>
          <a:solidFill>
            <a:srgbClr val="FFFFFF"/>
          </a:solidFill>
        </p:spPr>
        <p:txBody>
          <a:bodyPr/>
          <a:lstStyle/>
          <a:p>
            <a:pPr eaLnBrk="1" hangingPunct="1"/>
            <a:r>
              <a:rPr lang="en-US" sz="2800" dirty="0">
                <a:solidFill>
                  <a:srgbClr val="3366FF"/>
                </a:solidFill>
              </a:rPr>
              <a:t>Activity:</a:t>
            </a:r>
            <a:br>
              <a:rPr lang="en-US" sz="2800" dirty="0">
                <a:solidFill>
                  <a:srgbClr val="3366FF"/>
                </a:solidFill>
              </a:rPr>
            </a:br>
            <a:r>
              <a:rPr lang="en-US" sz="2800" dirty="0">
                <a:solidFill>
                  <a:srgbClr val="3366FF"/>
                </a:solidFill>
              </a:rPr>
              <a:t>Please Complete Brief Training Evaluation</a:t>
            </a:r>
            <a:endParaRPr lang="en-US" sz="2800" i="1" dirty="0">
              <a:solidFill>
                <a:srgbClr val="3366FF"/>
              </a:solidFill>
            </a:endParaRPr>
          </a:p>
        </p:txBody>
      </p:sp>
      <p:sp>
        <p:nvSpPr>
          <p:cNvPr id="139268" name="Rectangle 3"/>
          <p:cNvSpPr>
            <a:spLocks noGrp="1" noChangeArrowheads="1"/>
          </p:cNvSpPr>
          <p:nvPr>
            <p:ph type="body" idx="1"/>
          </p:nvPr>
        </p:nvSpPr>
        <p:spPr>
          <a:xfrm>
            <a:off x="1886584" y="1446530"/>
            <a:ext cx="7028815" cy="4497070"/>
          </a:xfrm>
          <a:solidFill>
            <a:srgbClr val="FFFFFF"/>
          </a:solidFill>
        </p:spPr>
        <p:txBody>
          <a:bodyPr/>
          <a:lstStyle/>
          <a:p>
            <a:pPr eaLnBrk="1" hangingPunct="1">
              <a:lnSpc>
                <a:spcPct val="90000"/>
              </a:lnSpc>
            </a:pPr>
            <a:endParaRPr lang="en-US" sz="375" dirty="0">
              <a:latin typeface="+mj-lt"/>
            </a:endParaRPr>
          </a:p>
          <a:p>
            <a:pPr eaLnBrk="1" hangingPunct="1">
              <a:lnSpc>
                <a:spcPct val="90000"/>
              </a:lnSpc>
            </a:pPr>
            <a:r>
              <a:rPr lang="en-US" sz="2000" dirty="0">
                <a:latin typeface="+mj-lt"/>
              </a:rPr>
              <a:t>P</a:t>
            </a:r>
            <a:r>
              <a:rPr lang="en-US" sz="2000" dirty="0">
                <a:latin typeface="+mj-lt"/>
              </a:rPr>
              <a:t>lease </a:t>
            </a:r>
            <a:r>
              <a:rPr lang="en-US" sz="2000" dirty="0">
                <a:latin typeface="+mj-lt"/>
              </a:rPr>
              <a:t>go to nepbis.org, </a:t>
            </a:r>
            <a:r>
              <a:rPr lang="en-US" sz="2000" dirty="0">
                <a:latin typeface="+mj-lt"/>
              </a:rPr>
              <a:t>find upcoming events on the right, and click on today’s training event. On the event page, under evaluation, click on the link and complete the brief evaluation of today’s training.  </a:t>
            </a:r>
            <a:endParaRPr lang="en-US" sz="2000" dirty="0">
              <a:latin typeface="+mj-lt"/>
            </a:endParaRPr>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43900" y="1066800"/>
            <a:ext cx="800100" cy="800100"/>
          </a:xfrm>
          <a:prstGeom prst="rect">
            <a:avLst/>
          </a:prstGeom>
        </p:spPr>
      </p:pic>
      <p:sp>
        <p:nvSpPr>
          <p:cNvPr id="9" name="Left Arrow 8"/>
          <p:cNvSpPr/>
          <p:nvPr/>
        </p:nvSpPr>
        <p:spPr>
          <a:xfrm rot="19578596">
            <a:off x="5742258" y="4313643"/>
            <a:ext cx="402688" cy="323227"/>
          </a:xfrm>
          <a:prstGeom prst="lef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2286000" y="3052630"/>
            <a:ext cx="6172200" cy="2705755"/>
          </a:xfrm>
          <a:prstGeom prst="rect">
            <a:avLst/>
          </a:prstGeom>
        </p:spPr>
      </p:pic>
      <p:sp>
        <p:nvSpPr>
          <p:cNvPr id="11" name="Left Arrow 10"/>
          <p:cNvSpPr/>
          <p:nvPr/>
        </p:nvSpPr>
        <p:spPr>
          <a:xfrm rot="19578596">
            <a:off x="6226129" y="5078286"/>
            <a:ext cx="402688" cy="323227"/>
          </a:xfrm>
          <a:prstGeom prst="lef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5586621"/>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F00">
            <a:alpha val="20000"/>
          </a:srgbClr>
        </a:solidFill>
        <a:effectLst/>
      </p:bgPr>
    </p:bg>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381000" y="914400"/>
            <a:ext cx="8382000" cy="4343400"/>
          </a:xfrm>
          <a:prstGeom prst="rect">
            <a:avLst/>
          </a:prstGeom>
          <a:solidFill>
            <a:srgbClr val="008000">
              <a:alpha val="75000"/>
            </a:srgbClr>
          </a:solidFill>
          <a:ln w="9525">
            <a:solidFill>
              <a:schemeClr val="tx1"/>
            </a:solidFill>
            <a:miter lim="800000"/>
            <a:headEnd/>
            <a:tailEnd/>
          </a:ln>
          <a:effectLst/>
        </p:spPr>
        <p:txBody>
          <a:bodyPr anchor="ctr">
            <a:prstTxWarp prst="textNoShape">
              <a:avLst/>
            </a:prstTxWarp>
          </a:bodyPr>
          <a:lstStyle/>
          <a:p>
            <a:pPr algn="ctr">
              <a:defRPr/>
            </a:pPr>
            <a:r>
              <a:rPr lang="en-US" sz="5700" dirty="0">
                <a:solidFill>
                  <a:srgbClr val="FFFF00"/>
                </a:solidFill>
                <a:effectLst>
                  <a:outerShdw blurRad="38100" dist="38100" dir="2700000" algn="tl">
                    <a:srgbClr val="000000"/>
                  </a:outerShdw>
                </a:effectLst>
                <a:latin typeface="+mj-lt"/>
                <a:ea typeface="Britannic Bold" pitchFamily="-108" charset="0"/>
                <a:cs typeface="Britannic Bold" pitchFamily="-108" charset="0"/>
              </a:rPr>
              <a:t>Review of </a:t>
            </a:r>
            <a:endParaRPr lang="en-US" sz="5700" dirty="0" smtClean="0">
              <a:solidFill>
                <a:srgbClr val="FFFF00"/>
              </a:solidFill>
              <a:effectLst>
                <a:outerShdw blurRad="38100" dist="38100" dir="2700000" algn="tl">
                  <a:srgbClr val="000000"/>
                </a:outerShdw>
              </a:effectLst>
              <a:latin typeface="+mj-lt"/>
              <a:ea typeface="Britannic Bold" pitchFamily="-108" charset="0"/>
              <a:cs typeface="Britannic Bold" pitchFamily="-108" charset="0"/>
            </a:endParaRPr>
          </a:p>
          <a:p>
            <a:pPr algn="ctr">
              <a:defRPr/>
            </a:pPr>
            <a:r>
              <a:rPr lang="en-US" sz="5700" dirty="0" smtClean="0">
                <a:solidFill>
                  <a:srgbClr val="FFFF00"/>
                </a:solidFill>
                <a:effectLst>
                  <a:outerShdw blurRad="38100" dist="38100" dir="2700000" algn="tl">
                    <a:srgbClr val="000000"/>
                  </a:outerShdw>
                </a:effectLst>
                <a:latin typeface="+mj-lt"/>
                <a:ea typeface="Britannic Bold" pitchFamily="-108" charset="0"/>
                <a:cs typeface="Britannic Bold" pitchFamily="-108" charset="0"/>
              </a:rPr>
              <a:t>Coaching SWPBIS</a:t>
            </a:r>
            <a:endParaRPr lang="en-US" sz="5700" dirty="0">
              <a:solidFill>
                <a:srgbClr val="FFFF00"/>
              </a:solidFill>
              <a:effectLst>
                <a:outerShdw blurRad="38100" dist="38100" dir="2700000" algn="tl">
                  <a:srgbClr val="000000"/>
                </a:outerShdw>
              </a:effectLst>
              <a:latin typeface="+mj-lt"/>
              <a:ea typeface="Britannic Bold" pitchFamily="-108" charset="0"/>
              <a:cs typeface="Britannic Bold" pitchFamily="-108" charset="0"/>
            </a:endParaRPr>
          </a:p>
        </p:txBody>
      </p:sp>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7772400" y="4800600"/>
            <a:ext cx="1092200" cy="1092200"/>
          </a:xfrm>
          <a:prstGeom prst="rect">
            <a:avLst/>
          </a:prstGeom>
          <a:noFill/>
          <a:ln>
            <a:noFill/>
          </a:ln>
        </p:spPr>
      </p:pic>
    </p:spTree>
    <p:extLst>
      <p:ext uri="{BB962C8B-B14F-4D97-AF65-F5344CB8AC3E}">
        <p14:creationId xmlns:p14="http://schemas.microsoft.com/office/powerpoint/2010/main" val="1543699114"/>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F00">
            <a:alpha val="20000"/>
          </a:srgbClr>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5800" y="304800"/>
            <a:ext cx="7772400" cy="914400"/>
          </a:xfrm>
          <a:ln w="57150" cap="flat" cmpd="sng" algn="ctr">
            <a:solidFill>
              <a:srgbClr val="008000"/>
            </a:solidFill>
            <a:prstDash val="solid"/>
            <a:miter lim="800000"/>
            <a:headEnd type="none" w="med" len="med"/>
            <a:tailEnd type="none" w="med" len="med"/>
          </a:ln>
        </p:spPr>
        <p:txBody>
          <a:bodyPr/>
          <a:lstStyle/>
          <a:p>
            <a:pPr eaLnBrk="1" hangingPunct="1"/>
            <a:r>
              <a:rPr lang="en-US" sz="4000" b="1" dirty="0" smtClean="0">
                <a:latin typeface="+mj-lt"/>
                <a:ea typeface="ＭＳ Ｐゴシック" pitchFamily="-108" charset="-128"/>
                <a:cs typeface="ＭＳ Ｐゴシック" pitchFamily="-108" charset="-128"/>
              </a:rPr>
              <a:t>Main Coaching Objectives</a:t>
            </a:r>
            <a:endParaRPr lang="en-US" sz="4000" b="1" dirty="0">
              <a:latin typeface="+mj-lt"/>
              <a:ea typeface="ＭＳ Ｐゴシック" pitchFamily="-108" charset="-128"/>
              <a:cs typeface="ＭＳ Ｐゴシック" pitchFamily="-108" charset="-128"/>
            </a:endParaRPr>
          </a:p>
        </p:txBody>
      </p:sp>
      <p:sp>
        <p:nvSpPr>
          <p:cNvPr id="24579" name="Rectangle 3"/>
          <p:cNvSpPr>
            <a:spLocks noGrp="1" noChangeArrowheads="1"/>
          </p:cNvSpPr>
          <p:nvPr>
            <p:ph idx="1"/>
          </p:nvPr>
        </p:nvSpPr>
        <p:spPr>
          <a:xfrm>
            <a:off x="685800" y="1371600"/>
            <a:ext cx="7772400" cy="4800600"/>
          </a:xfrm>
        </p:spPr>
        <p:txBody>
          <a:bodyPr/>
          <a:lstStyle/>
          <a:p>
            <a:pPr marL="0" indent="0" eaLnBrk="1" hangingPunct="1">
              <a:buFontTx/>
              <a:buNone/>
            </a:pPr>
            <a:r>
              <a:rPr lang="en-US" sz="2800" dirty="0"/>
              <a:t>By the end of today’s meeting, you will be able to…</a:t>
            </a:r>
          </a:p>
          <a:p>
            <a:pPr marL="0" indent="0" eaLnBrk="1" hangingPunct="1"/>
            <a:endParaRPr lang="en-US" sz="1200" dirty="0"/>
          </a:p>
          <a:p>
            <a:pPr lvl="1" eaLnBrk="1" hangingPunct="1"/>
            <a:r>
              <a:rPr lang="en-US" sz="2400" b="1" dirty="0"/>
              <a:t>…Describe</a:t>
            </a:r>
            <a:r>
              <a:rPr lang="en-US" sz="2400" dirty="0"/>
              <a:t> your role as a coach.</a:t>
            </a:r>
          </a:p>
          <a:p>
            <a:pPr lvl="1" eaLnBrk="1" hangingPunct="1"/>
            <a:endParaRPr lang="en-US" sz="1200" b="1" dirty="0"/>
          </a:p>
          <a:p>
            <a:pPr lvl="1" eaLnBrk="1" hangingPunct="1"/>
            <a:r>
              <a:rPr lang="en-US" sz="2400" b="1" dirty="0"/>
              <a:t>…Articulate</a:t>
            </a:r>
            <a:r>
              <a:rPr lang="en-US" sz="2400" dirty="0"/>
              <a:t> the basic elements of SWPBS.</a:t>
            </a:r>
          </a:p>
          <a:p>
            <a:pPr lvl="1" eaLnBrk="1" hangingPunct="1"/>
            <a:endParaRPr lang="en-US" sz="1200" b="1" dirty="0"/>
          </a:p>
          <a:p>
            <a:pPr lvl="1" eaLnBrk="1" hangingPunct="1"/>
            <a:r>
              <a:rPr lang="en-US" sz="2400" b="1" dirty="0"/>
              <a:t>…Identify</a:t>
            </a:r>
            <a:r>
              <a:rPr lang="en-US" sz="2400" dirty="0"/>
              <a:t> resources for SWPBS.</a:t>
            </a:r>
          </a:p>
          <a:p>
            <a:pPr lvl="1" eaLnBrk="1" hangingPunct="1"/>
            <a:endParaRPr lang="en-US" sz="1200" b="1" dirty="0"/>
          </a:p>
          <a:p>
            <a:pPr lvl="1" eaLnBrk="1" hangingPunct="1"/>
            <a:r>
              <a:rPr lang="en-US" sz="2400" b="1" dirty="0"/>
              <a:t>…Problem solve </a:t>
            </a:r>
            <a:r>
              <a:rPr lang="en-US" sz="2400" dirty="0"/>
              <a:t>roadblocks in coaching</a:t>
            </a:r>
          </a:p>
          <a:p>
            <a:pPr lvl="1" eaLnBrk="1" hangingPunct="1"/>
            <a:endParaRPr lang="en-US" sz="1200" b="1" dirty="0"/>
          </a:p>
          <a:p>
            <a:pPr lvl="1" eaLnBrk="1" hangingPunct="1"/>
            <a:r>
              <a:rPr lang="en-US" sz="2400" b="1" dirty="0"/>
              <a:t>…Facilitate</a:t>
            </a:r>
            <a:r>
              <a:rPr lang="en-US" sz="2400" dirty="0"/>
              <a:t> your team’s activities at the next SWPBS team training.</a:t>
            </a:r>
            <a:endParaRPr lang="en-US" sz="1100" dirty="0"/>
          </a:p>
        </p:txBody>
      </p:sp>
      <p:pic>
        <p:nvPicPr>
          <p:cNvPr id="6" name="Picture 5"/>
          <p:cNvPicPr>
            <a:picLocks noChangeAspect="1"/>
          </p:cNvPicPr>
          <p:nvPr/>
        </p:nvPicPr>
        <p:blipFill>
          <a:blip r:embed="rId3"/>
          <a:stretch>
            <a:fillRect/>
          </a:stretch>
        </p:blipFill>
        <p:spPr>
          <a:xfrm>
            <a:off x="8077200" y="685800"/>
            <a:ext cx="1066800" cy="1066800"/>
          </a:xfrm>
          <a:prstGeom prst="rect">
            <a:avLst/>
          </a:prstGeom>
        </p:spPr>
      </p:pic>
      <p:pic>
        <p:nvPicPr>
          <p:cNvPr id="5" name="Picture 4"/>
          <p:cNvPicPr/>
          <p:nvPr/>
        </p:nvPicPr>
        <p:blipFill>
          <a:blip r:embed="rId4">
            <a:extLst>
              <a:ext uri="{28A0092B-C50C-407E-A947-70E740481C1C}">
                <a14:useLocalDpi xmlns:a14="http://schemas.microsoft.com/office/drawing/2010/main" val="0"/>
              </a:ext>
            </a:extLst>
          </a:blip>
          <a:srcRect/>
          <a:stretch>
            <a:fillRect/>
          </a:stretch>
        </p:blipFill>
        <p:spPr bwMode="auto">
          <a:xfrm>
            <a:off x="-28576" y="533400"/>
            <a:ext cx="1095375" cy="1066800"/>
          </a:xfrm>
          <a:prstGeom prst="rect">
            <a:avLst/>
          </a:prstGeom>
          <a:noFill/>
          <a:ln>
            <a:noFill/>
          </a:ln>
        </p:spPr>
      </p:pic>
    </p:spTree>
    <p:extLst>
      <p:ext uri="{BB962C8B-B14F-4D97-AF65-F5344CB8AC3E}">
        <p14:creationId xmlns:p14="http://schemas.microsoft.com/office/powerpoint/2010/main" val="4161392362"/>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F00">
            <a:alpha val="20000"/>
          </a:srgbClr>
        </a:solidFill>
        <a:effectLst/>
      </p:bgPr>
    </p:bg>
    <p:spTree>
      <p:nvGrpSpPr>
        <p:cNvPr id="1" name=""/>
        <p:cNvGrpSpPr/>
        <p:nvPr/>
      </p:nvGrpSpPr>
      <p:grpSpPr>
        <a:xfrm>
          <a:off x="0" y="0"/>
          <a:ext cx="0" cy="0"/>
          <a:chOff x="0" y="0"/>
          <a:chExt cx="0" cy="0"/>
        </a:xfrm>
      </p:grpSpPr>
      <p:grpSp>
        <p:nvGrpSpPr>
          <p:cNvPr id="9" name="Group 8"/>
          <p:cNvGrpSpPr/>
          <p:nvPr/>
        </p:nvGrpSpPr>
        <p:grpSpPr>
          <a:xfrm>
            <a:off x="25531" y="5105400"/>
            <a:ext cx="1346069" cy="1752600"/>
            <a:chOff x="-76201" y="5105400"/>
            <a:chExt cx="1346069" cy="1752600"/>
          </a:xfrm>
        </p:grpSpPr>
        <p:pic>
          <p:nvPicPr>
            <p:cNvPr id="10" name="Picture 9"/>
            <p:cNvPicPr>
              <a:picLocks noChangeAspect="1"/>
            </p:cNvPicPr>
            <p:nvPr/>
          </p:nvPicPr>
          <p:blipFill>
            <a:blip r:embed="rId2"/>
            <a:stretch>
              <a:fillRect/>
            </a:stretch>
          </p:blipFill>
          <p:spPr>
            <a:xfrm>
              <a:off x="-76201" y="5105400"/>
              <a:ext cx="1346069" cy="1752600"/>
            </a:xfrm>
            <a:prstGeom prst="rect">
              <a:avLst/>
            </a:prstGeom>
            <a:solidFill>
              <a:schemeClr val="bg1"/>
            </a:solidFill>
          </p:spPr>
        </p:pic>
        <p:sp>
          <p:nvSpPr>
            <p:cNvPr id="12" name="TextBox 11"/>
            <p:cNvSpPr txBox="1">
              <a:spLocks noChangeArrowheads="1"/>
            </p:cNvSpPr>
            <p:nvPr/>
          </p:nvSpPr>
          <p:spPr bwMode="auto">
            <a:xfrm>
              <a:off x="299124" y="6172200"/>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smtClean="0">
                  <a:solidFill>
                    <a:srgbClr val="000000"/>
                  </a:solidFill>
                  <a:latin typeface="+mj-lt"/>
                </a:rPr>
                <a:t>I.A.ii</a:t>
              </a:r>
              <a:endParaRPr lang="en-US" sz="2000" b="1" dirty="0">
                <a:solidFill>
                  <a:srgbClr val="000000"/>
                </a:solidFill>
                <a:latin typeface="+mj-lt"/>
              </a:endParaRPr>
            </a:p>
          </p:txBody>
        </p:sp>
      </p:grpSp>
      <p:sp>
        <p:nvSpPr>
          <p:cNvPr id="18434" name="Rectangle 2"/>
          <p:cNvSpPr>
            <a:spLocks noGrp="1" noChangeArrowheads="1"/>
          </p:cNvSpPr>
          <p:nvPr>
            <p:ph type="title"/>
          </p:nvPr>
        </p:nvSpPr>
        <p:spPr>
          <a:xfrm>
            <a:off x="228600" y="152400"/>
            <a:ext cx="8763000" cy="914400"/>
          </a:xfrm>
          <a:solidFill>
            <a:srgbClr val="008000"/>
          </a:solidFill>
        </p:spPr>
        <p:txBody>
          <a:bodyPr/>
          <a:lstStyle/>
          <a:p>
            <a:pPr eaLnBrk="1" hangingPunct="1"/>
            <a:r>
              <a:rPr lang="en-US" dirty="0">
                <a:solidFill>
                  <a:srgbClr val="FFFFFF"/>
                </a:solidFill>
              </a:rPr>
              <a:t>What roles do coaches play?</a:t>
            </a:r>
          </a:p>
        </p:txBody>
      </p:sp>
      <p:sp>
        <p:nvSpPr>
          <p:cNvPr id="18435" name="Rectangle 13"/>
          <p:cNvSpPr>
            <a:spLocks noChangeArrowheads="1"/>
          </p:cNvSpPr>
          <p:nvPr/>
        </p:nvSpPr>
        <p:spPr bwMode="auto">
          <a:xfrm>
            <a:off x="0" y="0"/>
            <a:ext cx="9144000" cy="0"/>
          </a:xfrm>
          <a:prstGeom prst="rect">
            <a:avLst/>
          </a:prstGeom>
          <a:noFill/>
          <a:ln w="9525">
            <a:noFill/>
            <a:miter lim="800000"/>
            <a:headEnd/>
            <a:tailEnd/>
          </a:ln>
        </p:spPr>
        <p:txBody>
          <a:bodyPr wrap="none" anchor="ctr">
            <a:prstTxWarp prst="textNoShape">
              <a:avLst/>
            </a:prstTxWarp>
            <a:spAutoFit/>
          </a:bodyPr>
          <a:lstStyle/>
          <a:p>
            <a:endParaRPr lang="en-US"/>
          </a:p>
        </p:txBody>
      </p:sp>
      <p:graphicFrame>
        <p:nvGraphicFramePr>
          <p:cNvPr id="7" name="Diagram 6"/>
          <p:cNvGraphicFramePr/>
          <p:nvPr/>
        </p:nvGraphicFramePr>
        <p:xfrm>
          <a:off x="0" y="1066800"/>
          <a:ext cx="9144000" cy="563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437" name="TextBox 7"/>
          <p:cNvSpPr txBox="1">
            <a:spLocks noChangeArrowheads="1"/>
          </p:cNvSpPr>
          <p:nvPr/>
        </p:nvSpPr>
        <p:spPr bwMode="auto">
          <a:xfrm>
            <a:off x="1600200" y="2743200"/>
            <a:ext cx="2590800" cy="338554"/>
          </a:xfrm>
          <a:prstGeom prst="rect">
            <a:avLst/>
          </a:prstGeom>
          <a:noFill/>
          <a:ln w="9525">
            <a:noFill/>
            <a:miter lim="800000"/>
            <a:headEnd/>
            <a:tailEnd/>
          </a:ln>
        </p:spPr>
        <p:txBody>
          <a:bodyPr>
            <a:prstTxWarp prst="textNoShape">
              <a:avLst/>
            </a:prstTxWarp>
            <a:spAutoFit/>
          </a:bodyPr>
          <a:lstStyle/>
          <a:p>
            <a:endParaRPr lang="en-US" sz="1600"/>
          </a:p>
        </p:txBody>
      </p:sp>
      <p:sp>
        <p:nvSpPr>
          <p:cNvPr id="37906" name="Text Box 18"/>
          <p:cNvSpPr txBox="1">
            <a:spLocks noChangeArrowheads="1"/>
          </p:cNvSpPr>
          <p:nvPr/>
        </p:nvSpPr>
        <p:spPr bwMode="auto">
          <a:xfrm>
            <a:off x="304800" y="3733800"/>
            <a:ext cx="2209800" cy="1395413"/>
          </a:xfrm>
          <a:prstGeom prst="rect">
            <a:avLst/>
          </a:prstGeom>
          <a:solidFill>
            <a:srgbClr val="FFFFFF"/>
          </a:solidFill>
          <a:ln w="9525">
            <a:solidFill>
              <a:srgbClr val="1F497D"/>
            </a:solidFill>
            <a:miter lim="800000"/>
            <a:headEnd/>
            <a:tailEnd/>
          </a:ln>
        </p:spPr>
        <p:txBody>
          <a:bodyPr>
            <a:prstTxWarp prst="textNoShape">
              <a:avLst/>
            </a:prstTxWarp>
          </a:bodyPr>
          <a:lstStyle/>
          <a:p>
            <a:pPr marL="109538" lvl="1" indent="-109538" algn="l">
              <a:buFont typeface="Symbol" pitchFamily="-1" charset="2"/>
              <a:buChar char="·"/>
            </a:pPr>
            <a:r>
              <a:rPr lang="en-US" dirty="0">
                <a:latin typeface="Calibri" pitchFamily="34" charset="0"/>
              </a:rPr>
              <a:t>Share advanced content with team </a:t>
            </a:r>
            <a:endParaRPr lang="en-US" dirty="0"/>
          </a:p>
          <a:p>
            <a:pPr marL="109538" lvl="1" indent="-109538" algn="l">
              <a:buFont typeface="Symbol" pitchFamily="-1" charset="2"/>
              <a:buChar char="·"/>
            </a:pPr>
            <a:r>
              <a:rPr lang="en-US" dirty="0">
                <a:latin typeface="Calibri" pitchFamily="34" charset="0"/>
              </a:rPr>
              <a:t>Share information at faculty meetings</a:t>
            </a:r>
            <a:endParaRPr lang="en-US" dirty="0"/>
          </a:p>
        </p:txBody>
      </p:sp>
      <p:sp>
        <p:nvSpPr>
          <p:cNvPr id="37907" name="Text Box 19"/>
          <p:cNvSpPr txBox="1">
            <a:spLocks noChangeArrowheads="1"/>
          </p:cNvSpPr>
          <p:nvPr/>
        </p:nvSpPr>
        <p:spPr bwMode="auto">
          <a:xfrm>
            <a:off x="6705600" y="3581400"/>
            <a:ext cx="2178050" cy="1547813"/>
          </a:xfrm>
          <a:prstGeom prst="rect">
            <a:avLst/>
          </a:prstGeom>
          <a:solidFill>
            <a:srgbClr val="FFFFFF"/>
          </a:solidFill>
          <a:ln w="9525">
            <a:solidFill>
              <a:srgbClr val="808080"/>
            </a:solidFill>
            <a:miter lim="800000"/>
            <a:headEnd/>
            <a:tailEnd/>
          </a:ln>
        </p:spPr>
        <p:txBody>
          <a:bodyPr>
            <a:prstTxWarp prst="textNoShape">
              <a:avLst/>
            </a:prstTxWarp>
          </a:bodyPr>
          <a:lstStyle/>
          <a:p>
            <a:pPr marL="109538" lvl="1" indent="-109538" algn="l">
              <a:buFont typeface="Symbol" pitchFamily="-1" charset="2"/>
              <a:buChar char="·"/>
            </a:pPr>
            <a:r>
              <a:rPr lang="en-US" dirty="0">
                <a:latin typeface="Calibri" pitchFamily="34" charset="0"/>
              </a:rPr>
              <a:t>Local PBS expert</a:t>
            </a:r>
            <a:endParaRPr lang="en-US" dirty="0"/>
          </a:p>
          <a:p>
            <a:pPr marL="109538" indent="-109538" algn="l">
              <a:buFont typeface="Symbol" pitchFamily="-1" charset="2"/>
              <a:buChar char="·"/>
            </a:pPr>
            <a:r>
              <a:rPr lang="en-US" dirty="0">
                <a:latin typeface="Calibri" pitchFamily="34" charset="0"/>
              </a:rPr>
              <a:t>Positive “nag”</a:t>
            </a:r>
            <a:endParaRPr lang="en-US" dirty="0"/>
          </a:p>
          <a:p>
            <a:pPr indent="-109538" algn="l">
              <a:buFont typeface="Symbol" pitchFamily="-1" charset="2"/>
              <a:buChar char="·"/>
            </a:pPr>
            <a:r>
              <a:rPr lang="en-US" dirty="0">
                <a:latin typeface="Calibri" pitchFamily="34" charset="0"/>
              </a:rPr>
              <a:t>Link to resources </a:t>
            </a:r>
            <a:r>
              <a:rPr lang="en-US" dirty="0" smtClean="0">
                <a:latin typeface="Calibri" pitchFamily="34" charset="0"/>
              </a:rPr>
              <a:t>(e.g., nepbis.org, www.pbis.org</a:t>
            </a:r>
            <a:r>
              <a:rPr lang="en-US" dirty="0">
                <a:latin typeface="Calibri" pitchFamily="34" charset="0"/>
              </a:rPr>
              <a:t>)</a:t>
            </a:r>
            <a:endParaRPr lang="en-US" dirty="0"/>
          </a:p>
        </p:txBody>
      </p:sp>
      <p:sp>
        <p:nvSpPr>
          <p:cNvPr id="11" name="Text Box 18"/>
          <p:cNvSpPr txBox="1">
            <a:spLocks noChangeArrowheads="1"/>
          </p:cNvSpPr>
          <p:nvPr/>
        </p:nvSpPr>
        <p:spPr bwMode="auto">
          <a:xfrm>
            <a:off x="5410200" y="1219200"/>
            <a:ext cx="2209800" cy="1395413"/>
          </a:xfrm>
          <a:prstGeom prst="rect">
            <a:avLst/>
          </a:prstGeom>
          <a:solidFill>
            <a:srgbClr val="FFFFFF"/>
          </a:solidFill>
          <a:ln w="9525">
            <a:solidFill>
              <a:srgbClr val="1F497D"/>
            </a:solidFill>
            <a:miter lim="800000"/>
            <a:headEnd/>
            <a:tailEnd/>
          </a:ln>
        </p:spPr>
        <p:txBody>
          <a:bodyPr>
            <a:prstTxWarp prst="textNoShape">
              <a:avLst/>
            </a:prstTxWarp>
          </a:bodyPr>
          <a:lstStyle/>
          <a:p>
            <a:pPr marL="109538" lvl="1" indent="-109538" algn="l">
              <a:buFont typeface="Symbol" pitchFamily="-1" charset="2"/>
              <a:buChar char="·"/>
            </a:pPr>
            <a:r>
              <a:rPr lang="en-US" dirty="0">
                <a:latin typeface="Calibri" pitchFamily="34" charset="0"/>
              </a:rPr>
              <a:t>Team meetings</a:t>
            </a:r>
          </a:p>
          <a:p>
            <a:pPr marL="109538" lvl="1" indent="-109538" algn="l">
              <a:buFont typeface="Symbol" pitchFamily="-1" charset="2"/>
              <a:buChar char="·"/>
            </a:pPr>
            <a:r>
              <a:rPr lang="en-US" dirty="0">
                <a:latin typeface="Calibri" pitchFamily="34" charset="0"/>
              </a:rPr>
              <a:t>Activities at training events</a:t>
            </a:r>
          </a:p>
          <a:p>
            <a:pPr marL="109538" lvl="1" indent="-109538" algn="l">
              <a:buFont typeface="Symbol" pitchFamily="-1" charset="2"/>
              <a:buChar char="·"/>
            </a:pPr>
            <a:r>
              <a:rPr lang="en-US" dirty="0">
                <a:latin typeface="Calibri" pitchFamily="34" charset="0"/>
              </a:rPr>
              <a:t>Implementation</a:t>
            </a:r>
            <a:endParaRPr lang="en-US" dirty="0"/>
          </a:p>
        </p:txBody>
      </p:sp>
      <p:pic>
        <p:nvPicPr>
          <p:cNvPr id="13" name="Picture 12"/>
          <p:cNvPicPr/>
          <p:nvPr/>
        </p:nvPicPr>
        <p:blipFill>
          <a:blip r:embed="rId8">
            <a:extLst>
              <a:ext uri="{28A0092B-C50C-407E-A947-70E740481C1C}">
                <a14:useLocalDpi xmlns:a14="http://schemas.microsoft.com/office/drawing/2010/main" val="0"/>
              </a:ext>
            </a:extLst>
          </a:blip>
          <a:srcRect/>
          <a:stretch>
            <a:fillRect/>
          </a:stretch>
        </p:blipFill>
        <p:spPr bwMode="auto">
          <a:xfrm>
            <a:off x="-28576" y="533400"/>
            <a:ext cx="1095375" cy="1066800"/>
          </a:xfrm>
          <a:prstGeom prst="rect">
            <a:avLst/>
          </a:prstGeom>
          <a:noFill/>
          <a:ln>
            <a:noFill/>
          </a:ln>
        </p:spPr>
      </p:pic>
    </p:spTree>
    <p:extLst>
      <p:ext uri="{BB962C8B-B14F-4D97-AF65-F5344CB8AC3E}">
        <p14:creationId xmlns:p14="http://schemas.microsoft.com/office/powerpoint/2010/main" val="37061388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7906"/>
                                        </p:tgtEl>
                                        <p:attrNameLst>
                                          <p:attrName>style.visibility</p:attrName>
                                        </p:attrNameLst>
                                      </p:cBhvr>
                                      <p:to>
                                        <p:strVal val="visible"/>
                                      </p:to>
                                    </p:set>
                                    <p:animEffect transition="in" filter="dissolve">
                                      <p:cBhvr>
                                        <p:cTn id="12" dur="500"/>
                                        <p:tgtEl>
                                          <p:spTgt spid="3790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7907"/>
                                        </p:tgtEl>
                                        <p:attrNameLst>
                                          <p:attrName>style.visibility</p:attrName>
                                        </p:attrNameLst>
                                      </p:cBhvr>
                                      <p:to>
                                        <p:strVal val="visible"/>
                                      </p:to>
                                    </p:set>
                                    <p:animEffect transition="in" filter="dissolve">
                                      <p:cBhvr>
                                        <p:cTn id="17" dur="500"/>
                                        <p:tgtEl>
                                          <p:spTgt spid="379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06" grpId="0" animBg="1"/>
      <p:bldP spid="37907" grpId="0" animBg="1"/>
      <p:bldP spid="1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F00">
            <a:alpha val="20000"/>
          </a:srgbClr>
        </a:solidFill>
        <a:effectLst/>
      </p:bgPr>
    </p:bg>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p:txBody>
          <a:bodyPr/>
          <a:lstStyle/>
          <a:p>
            <a:pPr eaLnBrk="1" hangingPunct="1"/>
            <a:r>
              <a:rPr lang="en-US" sz="8000" dirty="0" smtClean="0">
                <a:ea typeface="Britannic Bold" pitchFamily="-108" charset="0"/>
                <a:cs typeface="Britannic Bold" pitchFamily="-108" charset="0"/>
              </a:rPr>
              <a:t>Consider Tattoos!</a:t>
            </a:r>
          </a:p>
        </p:txBody>
      </p:sp>
      <p:grpSp>
        <p:nvGrpSpPr>
          <p:cNvPr id="2" name="Group 3"/>
          <p:cNvGrpSpPr>
            <a:grpSpLocks/>
          </p:cNvGrpSpPr>
          <p:nvPr/>
        </p:nvGrpSpPr>
        <p:grpSpPr bwMode="auto">
          <a:xfrm>
            <a:off x="0" y="2438400"/>
            <a:ext cx="3221038" cy="2444750"/>
            <a:chOff x="3822" y="128"/>
            <a:chExt cx="1850" cy="1540"/>
          </a:xfrm>
        </p:grpSpPr>
        <p:sp>
          <p:nvSpPr>
            <p:cNvPr id="227361" name="Oval 4"/>
            <p:cNvSpPr>
              <a:spLocks noChangeArrowheads="1"/>
            </p:cNvSpPr>
            <p:nvPr/>
          </p:nvSpPr>
          <p:spPr bwMode="auto">
            <a:xfrm>
              <a:off x="4321" y="322"/>
              <a:ext cx="957" cy="1058"/>
            </a:xfrm>
            <a:prstGeom prst="ellipse">
              <a:avLst/>
            </a:prstGeom>
            <a:solidFill>
              <a:schemeClr val="bg1">
                <a:alpha val="50195"/>
              </a:schemeClr>
            </a:solidFill>
            <a:ln w="63500">
              <a:solidFill>
                <a:srgbClr val="333399"/>
              </a:solidFill>
              <a:round/>
              <a:headEnd/>
              <a:tailEnd/>
            </a:ln>
          </p:spPr>
          <p:txBody>
            <a:bodyPr wrap="none" anchor="ctr">
              <a:prstTxWarp prst="textNoShape">
                <a:avLst/>
              </a:prstTxWarp>
            </a:bodyPr>
            <a:lstStyle/>
            <a:p>
              <a:endParaRPr lang="en-US" sz="1800">
                <a:latin typeface="+mj-lt"/>
              </a:endParaRPr>
            </a:p>
          </p:txBody>
        </p:sp>
        <p:sp>
          <p:nvSpPr>
            <p:cNvPr id="227362" name="Oval 5"/>
            <p:cNvSpPr>
              <a:spLocks noChangeArrowheads="1"/>
            </p:cNvSpPr>
            <p:nvPr/>
          </p:nvSpPr>
          <p:spPr bwMode="auto">
            <a:xfrm>
              <a:off x="4526" y="772"/>
              <a:ext cx="530" cy="519"/>
            </a:xfrm>
            <a:prstGeom prst="ellipse">
              <a:avLst/>
            </a:prstGeom>
            <a:noFill/>
            <a:ln w="63500">
              <a:solidFill>
                <a:srgbClr val="99CC00"/>
              </a:solidFill>
              <a:round/>
              <a:headEnd/>
              <a:tailEnd/>
            </a:ln>
          </p:spPr>
          <p:txBody>
            <a:bodyPr wrap="none" anchor="ctr">
              <a:prstTxWarp prst="textNoShape">
                <a:avLst/>
              </a:prstTxWarp>
            </a:bodyPr>
            <a:lstStyle/>
            <a:p>
              <a:pPr algn="ctr" eaLnBrk="0" hangingPunct="0"/>
              <a:endParaRPr lang="en-US" sz="800">
                <a:latin typeface="+mj-lt"/>
                <a:ea typeface="Arial" pitchFamily="-1" charset="0"/>
                <a:cs typeface="Arial" pitchFamily="-1" charset="0"/>
              </a:endParaRPr>
            </a:p>
          </p:txBody>
        </p:sp>
        <p:sp>
          <p:nvSpPr>
            <p:cNvPr id="227363" name="Oval 6"/>
            <p:cNvSpPr>
              <a:spLocks noChangeArrowheads="1"/>
            </p:cNvSpPr>
            <p:nvPr/>
          </p:nvSpPr>
          <p:spPr bwMode="auto">
            <a:xfrm>
              <a:off x="4680" y="504"/>
              <a:ext cx="513" cy="519"/>
            </a:xfrm>
            <a:prstGeom prst="ellipse">
              <a:avLst/>
            </a:prstGeom>
            <a:noFill/>
            <a:ln w="63500">
              <a:solidFill>
                <a:srgbClr val="FF99CC"/>
              </a:solidFill>
              <a:round/>
              <a:headEnd/>
              <a:tailEnd/>
            </a:ln>
          </p:spPr>
          <p:txBody>
            <a:bodyPr wrap="none" anchor="ctr">
              <a:prstTxWarp prst="textNoShape">
                <a:avLst/>
              </a:prstTxWarp>
            </a:bodyPr>
            <a:lstStyle/>
            <a:p>
              <a:endParaRPr lang="en-US" sz="1800">
                <a:latin typeface="+mj-lt"/>
              </a:endParaRPr>
            </a:p>
          </p:txBody>
        </p:sp>
        <p:sp>
          <p:nvSpPr>
            <p:cNvPr id="227364" name="Oval 7"/>
            <p:cNvSpPr>
              <a:spLocks noChangeArrowheads="1"/>
            </p:cNvSpPr>
            <p:nvPr/>
          </p:nvSpPr>
          <p:spPr bwMode="auto">
            <a:xfrm>
              <a:off x="4390" y="504"/>
              <a:ext cx="495" cy="519"/>
            </a:xfrm>
            <a:prstGeom prst="ellipse">
              <a:avLst/>
            </a:prstGeom>
            <a:noFill/>
            <a:ln w="63500">
              <a:solidFill>
                <a:srgbClr val="00FFCC"/>
              </a:solidFill>
              <a:round/>
              <a:headEnd/>
              <a:tailEnd/>
            </a:ln>
          </p:spPr>
          <p:txBody>
            <a:bodyPr wrap="none" anchor="ctr">
              <a:prstTxWarp prst="textNoShape">
                <a:avLst/>
              </a:prstTxWarp>
            </a:bodyPr>
            <a:lstStyle/>
            <a:p>
              <a:endParaRPr lang="en-US" sz="1800">
                <a:latin typeface="+mj-lt"/>
              </a:endParaRPr>
            </a:p>
          </p:txBody>
        </p:sp>
        <p:sp>
          <p:nvSpPr>
            <p:cNvPr id="227365" name="Text Box 8"/>
            <p:cNvSpPr txBox="1">
              <a:spLocks noChangeArrowheads="1"/>
            </p:cNvSpPr>
            <p:nvPr/>
          </p:nvSpPr>
          <p:spPr bwMode="auto">
            <a:xfrm rot="18341135">
              <a:off x="4382" y="625"/>
              <a:ext cx="383" cy="124"/>
            </a:xfrm>
            <a:prstGeom prst="rect">
              <a:avLst/>
            </a:prstGeom>
            <a:noFill/>
            <a:ln w="9525">
              <a:noFill/>
              <a:miter lim="800000"/>
              <a:headEnd/>
              <a:tailEnd/>
            </a:ln>
          </p:spPr>
          <p:txBody>
            <a:bodyPr wrap="none">
              <a:prstTxWarp prst="textNoShape">
                <a:avLst/>
              </a:prstTxWarp>
              <a:spAutoFit/>
            </a:bodyPr>
            <a:lstStyle/>
            <a:p>
              <a:pPr eaLnBrk="0" hangingPunct="0"/>
              <a:r>
                <a:rPr lang="en-US" sz="800">
                  <a:latin typeface="+mj-lt"/>
                  <a:ea typeface="Arial" pitchFamily="-1" charset="0"/>
                  <a:cs typeface="Arial" pitchFamily="-1" charset="0"/>
                </a:rPr>
                <a:t>SYSTEMS</a:t>
              </a:r>
            </a:p>
          </p:txBody>
        </p:sp>
        <p:sp>
          <p:nvSpPr>
            <p:cNvPr id="227366" name="Text Box 9"/>
            <p:cNvSpPr txBox="1">
              <a:spLocks noChangeArrowheads="1"/>
            </p:cNvSpPr>
            <p:nvPr/>
          </p:nvSpPr>
          <p:spPr bwMode="auto">
            <a:xfrm>
              <a:off x="4560" y="1056"/>
              <a:ext cx="393" cy="136"/>
            </a:xfrm>
            <a:prstGeom prst="rect">
              <a:avLst/>
            </a:prstGeom>
            <a:noFill/>
            <a:ln w="9525">
              <a:noFill/>
              <a:miter lim="800000"/>
              <a:headEnd/>
              <a:tailEnd/>
            </a:ln>
          </p:spPr>
          <p:txBody>
            <a:bodyPr wrap="none">
              <a:prstTxWarp prst="textNoShape">
                <a:avLst/>
              </a:prstTxWarp>
              <a:spAutoFit/>
            </a:bodyPr>
            <a:lstStyle/>
            <a:p>
              <a:pPr eaLnBrk="0" hangingPunct="0"/>
              <a:r>
                <a:rPr lang="en-US" sz="800">
                  <a:latin typeface="+mj-lt"/>
                  <a:ea typeface="Arial" pitchFamily="-1" charset="0"/>
                  <a:cs typeface="Arial" pitchFamily="-1" charset="0"/>
                </a:rPr>
                <a:t>PRACTICES</a:t>
              </a:r>
            </a:p>
          </p:txBody>
        </p:sp>
        <p:sp>
          <p:nvSpPr>
            <p:cNvPr id="227367" name="Text Box 10"/>
            <p:cNvSpPr txBox="1">
              <a:spLocks noChangeArrowheads="1"/>
            </p:cNvSpPr>
            <p:nvPr/>
          </p:nvSpPr>
          <p:spPr bwMode="auto">
            <a:xfrm rot="2905354">
              <a:off x="4887" y="608"/>
              <a:ext cx="262" cy="124"/>
            </a:xfrm>
            <a:prstGeom prst="rect">
              <a:avLst/>
            </a:prstGeom>
            <a:noFill/>
            <a:ln w="9525">
              <a:noFill/>
              <a:miter lim="800000"/>
              <a:headEnd/>
              <a:tailEnd/>
            </a:ln>
          </p:spPr>
          <p:txBody>
            <a:bodyPr wrap="none">
              <a:prstTxWarp prst="textNoShape">
                <a:avLst/>
              </a:prstTxWarp>
              <a:spAutoFit/>
            </a:bodyPr>
            <a:lstStyle/>
            <a:p>
              <a:pPr eaLnBrk="0" hangingPunct="0"/>
              <a:r>
                <a:rPr lang="en-US" sz="800">
                  <a:latin typeface="+mj-lt"/>
                  <a:ea typeface="Arial" pitchFamily="-1" charset="0"/>
                  <a:cs typeface="Arial" pitchFamily="-1" charset="0"/>
                </a:rPr>
                <a:t>DATA</a:t>
              </a:r>
            </a:p>
          </p:txBody>
        </p:sp>
        <p:sp>
          <p:nvSpPr>
            <p:cNvPr id="227368" name="Text Box 11"/>
            <p:cNvSpPr txBox="1">
              <a:spLocks noChangeArrowheads="1"/>
            </p:cNvSpPr>
            <p:nvPr/>
          </p:nvSpPr>
          <p:spPr bwMode="auto">
            <a:xfrm>
              <a:off x="3822" y="737"/>
              <a:ext cx="475" cy="212"/>
            </a:xfrm>
            <a:prstGeom prst="rect">
              <a:avLst/>
            </a:prstGeom>
            <a:noFill/>
            <a:ln w="9525">
              <a:noFill/>
              <a:miter lim="800000"/>
              <a:headEnd/>
              <a:tailEnd/>
            </a:ln>
          </p:spPr>
          <p:txBody>
            <a:bodyPr wrap="none">
              <a:prstTxWarp prst="textNoShape">
                <a:avLst/>
              </a:prstTxWarp>
              <a:spAutoFit/>
            </a:bodyPr>
            <a:lstStyle/>
            <a:p>
              <a:pPr algn="ctr" eaLnBrk="0" hangingPunct="0"/>
              <a:r>
                <a:rPr lang="en-US" sz="800">
                  <a:latin typeface="+mj-lt"/>
                  <a:ea typeface="Arial" pitchFamily="-1" charset="0"/>
                  <a:cs typeface="Arial" pitchFamily="-1" charset="0"/>
                </a:rPr>
                <a:t>Supporting</a:t>
              </a:r>
            </a:p>
            <a:p>
              <a:pPr algn="ctr" eaLnBrk="0" hangingPunct="0"/>
              <a:r>
                <a:rPr lang="en-US" sz="800">
                  <a:latin typeface="+mj-lt"/>
                  <a:ea typeface="Arial" pitchFamily="-1" charset="0"/>
                  <a:cs typeface="Arial" pitchFamily="-1" charset="0"/>
                </a:rPr>
                <a:t>Staff Behavior</a:t>
              </a:r>
            </a:p>
          </p:txBody>
        </p:sp>
        <p:sp>
          <p:nvSpPr>
            <p:cNvPr id="227369" name="Text Box 12"/>
            <p:cNvSpPr txBox="1">
              <a:spLocks noChangeArrowheads="1"/>
            </p:cNvSpPr>
            <p:nvPr/>
          </p:nvSpPr>
          <p:spPr bwMode="auto">
            <a:xfrm>
              <a:off x="4513" y="1456"/>
              <a:ext cx="557" cy="212"/>
            </a:xfrm>
            <a:prstGeom prst="rect">
              <a:avLst/>
            </a:prstGeom>
            <a:noFill/>
            <a:ln w="9525">
              <a:noFill/>
              <a:miter lim="800000"/>
              <a:headEnd/>
              <a:tailEnd/>
            </a:ln>
          </p:spPr>
          <p:txBody>
            <a:bodyPr wrap="none">
              <a:prstTxWarp prst="textNoShape">
                <a:avLst/>
              </a:prstTxWarp>
              <a:spAutoFit/>
            </a:bodyPr>
            <a:lstStyle/>
            <a:p>
              <a:pPr algn="ctr" eaLnBrk="0" hangingPunct="0"/>
              <a:r>
                <a:rPr lang="en-US" sz="800">
                  <a:latin typeface="+mj-lt"/>
                  <a:ea typeface="Arial" pitchFamily="-1" charset="0"/>
                  <a:cs typeface="Arial" pitchFamily="-1" charset="0"/>
                </a:rPr>
                <a:t>Supporting</a:t>
              </a:r>
            </a:p>
            <a:p>
              <a:pPr algn="ctr" eaLnBrk="0" hangingPunct="0"/>
              <a:r>
                <a:rPr lang="en-US" sz="800">
                  <a:latin typeface="+mj-lt"/>
                  <a:ea typeface="Arial" pitchFamily="-1" charset="0"/>
                  <a:cs typeface="Arial" pitchFamily="-1" charset="0"/>
                </a:rPr>
                <a:t>Student Behavior</a:t>
              </a:r>
            </a:p>
          </p:txBody>
        </p:sp>
        <p:sp>
          <p:nvSpPr>
            <p:cNvPr id="227370" name="Text Box 13"/>
            <p:cNvSpPr txBox="1">
              <a:spLocks noChangeArrowheads="1"/>
            </p:cNvSpPr>
            <p:nvPr/>
          </p:nvSpPr>
          <p:spPr bwMode="auto">
            <a:xfrm>
              <a:off x="4560" y="384"/>
              <a:ext cx="393" cy="136"/>
            </a:xfrm>
            <a:prstGeom prst="rect">
              <a:avLst/>
            </a:prstGeom>
            <a:noFill/>
            <a:ln w="9525">
              <a:noFill/>
              <a:miter lim="800000"/>
              <a:headEnd/>
              <a:tailEnd/>
            </a:ln>
          </p:spPr>
          <p:txBody>
            <a:bodyPr wrap="none">
              <a:prstTxWarp prst="textNoShape">
                <a:avLst/>
              </a:prstTxWarp>
              <a:spAutoFit/>
            </a:bodyPr>
            <a:lstStyle/>
            <a:p>
              <a:pPr eaLnBrk="0" hangingPunct="0"/>
              <a:r>
                <a:rPr lang="en-US" sz="800">
                  <a:latin typeface="+mj-lt"/>
                  <a:ea typeface="Arial" pitchFamily="-1" charset="0"/>
                  <a:cs typeface="Arial" pitchFamily="-1" charset="0"/>
                </a:rPr>
                <a:t>OUTCOMES</a:t>
              </a:r>
            </a:p>
          </p:txBody>
        </p:sp>
        <p:sp>
          <p:nvSpPr>
            <p:cNvPr id="227371" name="Text Box 14"/>
            <p:cNvSpPr txBox="1">
              <a:spLocks noChangeArrowheads="1"/>
            </p:cNvSpPr>
            <p:nvPr/>
          </p:nvSpPr>
          <p:spPr bwMode="auto">
            <a:xfrm>
              <a:off x="4332" y="128"/>
              <a:ext cx="972" cy="212"/>
            </a:xfrm>
            <a:prstGeom prst="rect">
              <a:avLst/>
            </a:prstGeom>
            <a:noFill/>
            <a:ln w="9525">
              <a:noFill/>
              <a:miter lim="800000"/>
              <a:headEnd/>
              <a:tailEnd/>
            </a:ln>
          </p:spPr>
          <p:txBody>
            <a:bodyPr wrap="none">
              <a:prstTxWarp prst="textNoShape">
                <a:avLst/>
              </a:prstTxWarp>
              <a:spAutoFit/>
            </a:bodyPr>
            <a:lstStyle/>
            <a:p>
              <a:pPr algn="ctr" eaLnBrk="0" hangingPunct="0"/>
              <a:r>
                <a:rPr lang="en-US" sz="800">
                  <a:latin typeface="+mj-lt"/>
                  <a:ea typeface="Arial" pitchFamily="-1" charset="0"/>
                  <a:cs typeface="Arial" pitchFamily="-1" charset="0"/>
                </a:rPr>
                <a:t>Supporting Social Competence &amp;</a:t>
              </a:r>
            </a:p>
            <a:p>
              <a:pPr algn="ctr" eaLnBrk="0" hangingPunct="0"/>
              <a:r>
                <a:rPr lang="en-US" sz="800">
                  <a:latin typeface="+mj-lt"/>
                  <a:ea typeface="Arial" pitchFamily="-1" charset="0"/>
                  <a:cs typeface="Arial" pitchFamily="-1" charset="0"/>
                </a:rPr>
                <a:t>Academic Achievement</a:t>
              </a:r>
            </a:p>
          </p:txBody>
        </p:sp>
        <p:sp>
          <p:nvSpPr>
            <p:cNvPr id="227372" name="Text Box 15"/>
            <p:cNvSpPr txBox="1">
              <a:spLocks noChangeArrowheads="1"/>
            </p:cNvSpPr>
            <p:nvPr/>
          </p:nvSpPr>
          <p:spPr bwMode="auto">
            <a:xfrm>
              <a:off x="5282" y="683"/>
              <a:ext cx="390" cy="289"/>
            </a:xfrm>
            <a:prstGeom prst="rect">
              <a:avLst/>
            </a:prstGeom>
            <a:noFill/>
            <a:ln w="9525">
              <a:noFill/>
              <a:miter lim="800000"/>
              <a:headEnd/>
              <a:tailEnd/>
            </a:ln>
          </p:spPr>
          <p:txBody>
            <a:bodyPr wrap="none">
              <a:prstTxWarp prst="textNoShape">
                <a:avLst/>
              </a:prstTxWarp>
              <a:spAutoFit/>
            </a:bodyPr>
            <a:lstStyle/>
            <a:p>
              <a:pPr algn="ctr" eaLnBrk="0" hangingPunct="0"/>
              <a:r>
                <a:rPr lang="en-US" sz="800">
                  <a:latin typeface="+mj-lt"/>
                  <a:ea typeface="Arial" pitchFamily="-1" charset="0"/>
                  <a:cs typeface="Arial" pitchFamily="-1" charset="0"/>
                </a:rPr>
                <a:t>Supporting</a:t>
              </a:r>
            </a:p>
            <a:p>
              <a:pPr algn="ctr" eaLnBrk="0" hangingPunct="0"/>
              <a:r>
                <a:rPr lang="en-US" sz="800">
                  <a:latin typeface="+mj-lt"/>
                  <a:ea typeface="Arial" pitchFamily="-1" charset="0"/>
                  <a:cs typeface="Arial" pitchFamily="-1" charset="0"/>
                </a:rPr>
                <a:t>Decision</a:t>
              </a:r>
            </a:p>
            <a:p>
              <a:pPr algn="ctr" eaLnBrk="0" hangingPunct="0"/>
              <a:r>
                <a:rPr lang="en-US" sz="800">
                  <a:latin typeface="+mj-lt"/>
                  <a:ea typeface="Arial" pitchFamily="-1" charset="0"/>
                  <a:cs typeface="Arial" pitchFamily="-1" charset="0"/>
                </a:rPr>
                <a:t>Making</a:t>
              </a:r>
            </a:p>
          </p:txBody>
        </p:sp>
      </p:grpSp>
      <p:sp>
        <p:nvSpPr>
          <p:cNvPr id="129040" name="Rectangle 16"/>
          <p:cNvSpPr>
            <a:spLocks noChangeArrowheads="1"/>
          </p:cNvSpPr>
          <p:nvPr/>
        </p:nvSpPr>
        <p:spPr bwMode="auto">
          <a:xfrm>
            <a:off x="838200" y="1524000"/>
            <a:ext cx="1706563" cy="762000"/>
          </a:xfrm>
          <a:prstGeom prst="rect">
            <a:avLst/>
          </a:prstGeom>
          <a:solidFill>
            <a:srgbClr val="008000"/>
          </a:solidFill>
          <a:ln w="9525">
            <a:solidFill>
              <a:schemeClr val="tx1"/>
            </a:solidFill>
            <a:miter lim="800000"/>
            <a:headEnd/>
            <a:tailEnd/>
          </a:ln>
        </p:spPr>
        <p:txBody>
          <a:bodyPr anchor="ctr">
            <a:prstTxWarp prst="textNoShape">
              <a:avLst/>
            </a:prstTxWarp>
          </a:bodyPr>
          <a:lstStyle/>
          <a:p>
            <a:pPr algn="ctr"/>
            <a:r>
              <a:rPr lang="en-US" sz="2000" dirty="0">
                <a:solidFill>
                  <a:srgbClr val="FFFFFF"/>
                </a:solidFill>
                <a:latin typeface="+mj-lt"/>
              </a:rPr>
              <a:t>4 </a:t>
            </a:r>
            <a:r>
              <a:rPr lang="en-US" sz="2000" dirty="0" smtClean="0">
                <a:solidFill>
                  <a:srgbClr val="FFFFFF"/>
                </a:solidFill>
                <a:latin typeface="+mj-lt"/>
              </a:rPr>
              <a:t>PBIS </a:t>
            </a:r>
            <a:r>
              <a:rPr lang="en-US" sz="2000" dirty="0">
                <a:solidFill>
                  <a:srgbClr val="FFFFFF"/>
                </a:solidFill>
                <a:latin typeface="+mj-lt"/>
              </a:rPr>
              <a:t>Elements</a:t>
            </a:r>
          </a:p>
        </p:txBody>
      </p:sp>
      <p:sp>
        <p:nvSpPr>
          <p:cNvPr id="129041" name="Rectangle 17"/>
          <p:cNvSpPr>
            <a:spLocks noChangeArrowheads="1"/>
          </p:cNvSpPr>
          <p:nvPr/>
        </p:nvSpPr>
        <p:spPr bwMode="auto">
          <a:xfrm>
            <a:off x="6705600" y="1524000"/>
            <a:ext cx="1706563" cy="762000"/>
          </a:xfrm>
          <a:prstGeom prst="rect">
            <a:avLst/>
          </a:prstGeom>
          <a:solidFill>
            <a:srgbClr val="008000"/>
          </a:solidFill>
          <a:ln w="9525">
            <a:solidFill>
              <a:schemeClr val="tx1"/>
            </a:solidFill>
            <a:miter lim="800000"/>
            <a:headEnd/>
            <a:tailEnd/>
          </a:ln>
        </p:spPr>
        <p:txBody>
          <a:bodyPr anchor="ctr">
            <a:prstTxWarp prst="textNoShape">
              <a:avLst/>
            </a:prstTxWarp>
          </a:bodyPr>
          <a:lstStyle/>
          <a:p>
            <a:pPr algn="ctr"/>
            <a:r>
              <a:rPr lang="en-US" sz="2000">
                <a:solidFill>
                  <a:srgbClr val="FFFFFF"/>
                </a:solidFill>
                <a:latin typeface="+mj-lt"/>
              </a:rPr>
              <a:t>School Systems</a:t>
            </a:r>
          </a:p>
        </p:txBody>
      </p:sp>
      <p:sp>
        <p:nvSpPr>
          <p:cNvPr id="129042" name="Rectangle 18"/>
          <p:cNvSpPr>
            <a:spLocks noChangeArrowheads="1"/>
          </p:cNvSpPr>
          <p:nvPr/>
        </p:nvSpPr>
        <p:spPr bwMode="auto">
          <a:xfrm>
            <a:off x="3733800" y="2971800"/>
            <a:ext cx="1706563" cy="762000"/>
          </a:xfrm>
          <a:prstGeom prst="rect">
            <a:avLst/>
          </a:prstGeom>
          <a:solidFill>
            <a:srgbClr val="008000"/>
          </a:solidFill>
          <a:ln w="9525">
            <a:solidFill>
              <a:schemeClr val="tx1"/>
            </a:solidFill>
            <a:miter lim="800000"/>
            <a:headEnd/>
            <a:tailEnd/>
          </a:ln>
        </p:spPr>
        <p:txBody>
          <a:bodyPr anchor="ctr">
            <a:prstTxWarp prst="textNoShape">
              <a:avLst/>
            </a:prstTxWarp>
          </a:bodyPr>
          <a:lstStyle/>
          <a:p>
            <a:pPr algn="ctr"/>
            <a:r>
              <a:rPr lang="en-US" sz="2000" dirty="0" smtClean="0">
                <a:solidFill>
                  <a:srgbClr val="FFFFFF"/>
                </a:solidFill>
                <a:latin typeface="+mj-lt"/>
              </a:rPr>
              <a:t>SWPBIS</a:t>
            </a:r>
            <a:endParaRPr lang="en-US" sz="2000" dirty="0">
              <a:solidFill>
                <a:srgbClr val="FFFFFF"/>
              </a:solidFill>
              <a:latin typeface="+mj-lt"/>
            </a:endParaRPr>
          </a:p>
        </p:txBody>
      </p:sp>
      <p:grpSp>
        <p:nvGrpSpPr>
          <p:cNvPr id="3" name="Group 43"/>
          <p:cNvGrpSpPr>
            <a:grpSpLocks/>
          </p:cNvGrpSpPr>
          <p:nvPr/>
        </p:nvGrpSpPr>
        <p:grpSpPr bwMode="auto">
          <a:xfrm>
            <a:off x="2624138" y="3962400"/>
            <a:ext cx="4005262" cy="2824163"/>
            <a:chOff x="2624138" y="3962400"/>
            <a:chExt cx="4005262" cy="2824163"/>
          </a:xfrm>
        </p:grpSpPr>
        <p:sp>
          <p:nvSpPr>
            <p:cNvPr id="227347" name="Text Box 20"/>
            <p:cNvSpPr txBox="1">
              <a:spLocks noChangeArrowheads="1"/>
            </p:cNvSpPr>
            <p:nvPr/>
          </p:nvSpPr>
          <p:spPr bwMode="auto">
            <a:xfrm>
              <a:off x="2624138" y="4657256"/>
              <a:ext cx="1088809" cy="712942"/>
            </a:xfrm>
            <a:prstGeom prst="rect">
              <a:avLst/>
            </a:prstGeom>
            <a:noFill/>
            <a:ln w="9525">
              <a:solidFill>
                <a:schemeClr val="tx2"/>
              </a:solidFill>
              <a:miter lim="800000"/>
              <a:headEnd/>
              <a:tailEnd/>
            </a:ln>
          </p:spPr>
          <p:txBody>
            <a:bodyPr wrap="none">
              <a:prstTxWarp prst="textNoShape">
                <a:avLst/>
              </a:prstTxWarp>
              <a:spAutoFit/>
            </a:bodyPr>
            <a:lstStyle/>
            <a:p>
              <a:pPr algn="ctr" eaLnBrk="0" hangingPunct="0"/>
              <a:r>
                <a:rPr lang="en-US" sz="800">
                  <a:solidFill>
                    <a:schemeClr val="accent1"/>
                  </a:solidFill>
                  <a:latin typeface="+mj-lt"/>
                </a:rPr>
                <a:t>Primary Prevention</a:t>
              </a:r>
              <a:r>
                <a:rPr lang="en-US" sz="800">
                  <a:latin typeface="+mj-lt"/>
                </a:rPr>
                <a:t>:</a:t>
              </a:r>
            </a:p>
            <a:p>
              <a:pPr algn="ctr" eaLnBrk="0" hangingPunct="0"/>
              <a:r>
                <a:rPr lang="en-US" sz="800">
                  <a:latin typeface="+mj-lt"/>
                </a:rPr>
                <a:t>School-/Classroom-</a:t>
              </a:r>
            </a:p>
            <a:p>
              <a:pPr algn="ctr" eaLnBrk="0" hangingPunct="0"/>
              <a:r>
                <a:rPr lang="en-US" sz="800">
                  <a:latin typeface="+mj-lt"/>
                </a:rPr>
                <a:t>Wide Systems for</a:t>
              </a:r>
            </a:p>
            <a:p>
              <a:pPr algn="ctr" eaLnBrk="0" hangingPunct="0"/>
              <a:r>
                <a:rPr lang="en-US" sz="800">
                  <a:latin typeface="+mj-lt"/>
                </a:rPr>
                <a:t>All Students,</a:t>
              </a:r>
            </a:p>
            <a:p>
              <a:pPr algn="ctr" eaLnBrk="0" hangingPunct="0"/>
              <a:r>
                <a:rPr lang="en-US" sz="800">
                  <a:latin typeface="+mj-lt"/>
                </a:rPr>
                <a:t>Staff, &amp; Settings</a:t>
              </a:r>
            </a:p>
          </p:txBody>
        </p:sp>
        <p:sp>
          <p:nvSpPr>
            <p:cNvPr id="227348" name="Text Box 21"/>
            <p:cNvSpPr txBox="1">
              <a:spLocks noChangeArrowheads="1"/>
            </p:cNvSpPr>
            <p:nvPr/>
          </p:nvSpPr>
          <p:spPr bwMode="auto">
            <a:xfrm>
              <a:off x="5285054" y="4967562"/>
              <a:ext cx="1344346" cy="590152"/>
            </a:xfrm>
            <a:prstGeom prst="rect">
              <a:avLst/>
            </a:prstGeom>
            <a:noFill/>
            <a:ln w="9525">
              <a:solidFill>
                <a:schemeClr val="tx2"/>
              </a:solidFill>
              <a:miter lim="800000"/>
              <a:headEnd/>
              <a:tailEnd/>
            </a:ln>
          </p:spPr>
          <p:txBody>
            <a:bodyPr>
              <a:prstTxWarp prst="textNoShape">
                <a:avLst/>
              </a:prstTxWarp>
              <a:spAutoFit/>
            </a:bodyPr>
            <a:lstStyle/>
            <a:p>
              <a:pPr algn="ctr" eaLnBrk="0" hangingPunct="0"/>
              <a:r>
                <a:rPr lang="en-US" sz="800">
                  <a:solidFill>
                    <a:schemeClr val="accent1"/>
                  </a:solidFill>
                  <a:latin typeface="+mj-lt"/>
                </a:rPr>
                <a:t>Secondary Prevention</a:t>
              </a:r>
              <a:r>
                <a:rPr lang="en-US" sz="800">
                  <a:latin typeface="+mj-lt"/>
                </a:rPr>
                <a:t>:</a:t>
              </a:r>
            </a:p>
            <a:p>
              <a:pPr algn="ctr" eaLnBrk="0" hangingPunct="0"/>
              <a:r>
                <a:rPr lang="en-US" sz="800">
                  <a:latin typeface="+mj-lt"/>
                </a:rPr>
                <a:t>Specialized Group</a:t>
              </a:r>
            </a:p>
            <a:p>
              <a:pPr algn="ctr" eaLnBrk="0" hangingPunct="0"/>
              <a:r>
                <a:rPr lang="en-US" sz="800">
                  <a:latin typeface="+mj-lt"/>
                </a:rPr>
                <a:t>Systems for Students with At-Risk Behavior</a:t>
              </a:r>
            </a:p>
          </p:txBody>
        </p:sp>
        <p:sp>
          <p:nvSpPr>
            <p:cNvPr id="227349" name="Text Box 22"/>
            <p:cNvSpPr txBox="1">
              <a:spLocks noChangeArrowheads="1"/>
            </p:cNvSpPr>
            <p:nvPr/>
          </p:nvSpPr>
          <p:spPr bwMode="auto">
            <a:xfrm>
              <a:off x="5285054" y="4008089"/>
              <a:ext cx="1334823" cy="712942"/>
            </a:xfrm>
            <a:prstGeom prst="rect">
              <a:avLst/>
            </a:prstGeom>
            <a:noFill/>
            <a:ln w="9525">
              <a:solidFill>
                <a:schemeClr val="tx2"/>
              </a:solidFill>
              <a:miter lim="800000"/>
              <a:headEnd/>
              <a:tailEnd/>
            </a:ln>
          </p:spPr>
          <p:txBody>
            <a:bodyPr>
              <a:prstTxWarp prst="textNoShape">
                <a:avLst/>
              </a:prstTxWarp>
              <a:spAutoFit/>
            </a:bodyPr>
            <a:lstStyle/>
            <a:p>
              <a:pPr algn="ctr" eaLnBrk="0" hangingPunct="0"/>
              <a:r>
                <a:rPr lang="en-US" sz="800">
                  <a:solidFill>
                    <a:schemeClr val="accent1"/>
                  </a:solidFill>
                  <a:latin typeface="+mj-lt"/>
                </a:rPr>
                <a:t>Tertiary Prevention</a:t>
              </a:r>
              <a:r>
                <a:rPr lang="en-US" sz="800">
                  <a:latin typeface="+mj-lt"/>
                </a:rPr>
                <a:t>:</a:t>
              </a:r>
            </a:p>
            <a:p>
              <a:pPr algn="ctr" eaLnBrk="0" hangingPunct="0"/>
              <a:r>
                <a:rPr lang="en-US" sz="800">
                  <a:latin typeface="+mj-lt"/>
                </a:rPr>
                <a:t>Specialized </a:t>
              </a:r>
            </a:p>
            <a:p>
              <a:pPr algn="ctr" eaLnBrk="0" hangingPunct="0"/>
              <a:r>
                <a:rPr lang="en-US" sz="800">
                  <a:latin typeface="+mj-lt"/>
                </a:rPr>
                <a:t>Individualized</a:t>
              </a:r>
            </a:p>
            <a:p>
              <a:pPr algn="ctr" eaLnBrk="0" hangingPunct="0"/>
              <a:r>
                <a:rPr lang="en-US" sz="800">
                  <a:latin typeface="+mj-lt"/>
                </a:rPr>
                <a:t>Systems for Students with High-Risk Behavior</a:t>
              </a:r>
            </a:p>
          </p:txBody>
        </p:sp>
        <p:sp>
          <p:nvSpPr>
            <p:cNvPr id="227350" name="AutoShape 23"/>
            <p:cNvSpPr>
              <a:spLocks noChangeArrowheads="1"/>
            </p:cNvSpPr>
            <p:nvPr/>
          </p:nvSpPr>
          <p:spPr bwMode="auto">
            <a:xfrm>
              <a:off x="3418524" y="4203220"/>
              <a:ext cx="2361732" cy="2583343"/>
            </a:xfrm>
            <a:prstGeom prst="triangle">
              <a:avLst>
                <a:gd name="adj" fmla="val 50000"/>
              </a:avLst>
            </a:prstGeom>
            <a:solidFill>
              <a:srgbClr val="008000"/>
            </a:solidFill>
            <a:ln w="9525">
              <a:solidFill>
                <a:schemeClr val="tx1"/>
              </a:solidFill>
              <a:miter lim="800000"/>
              <a:headEnd/>
              <a:tailEnd/>
            </a:ln>
          </p:spPr>
          <p:txBody>
            <a:bodyPr wrap="none" anchor="ctr">
              <a:prstTxWarp prst="textNoShape">
                <a:avLst/>
              </a:prstTxWarp>
            </a:bodyPr>
            <a:lstStyle/>
            <a:p>
              <a:endParaRPr lang="en-US" sz="1800">
                <a:latin typeface="+mj-lt"/>
              </a:endParaRPr>
            </a:p>
          </p:txBody>
        </p:sp>
        <p:sp>
          <p:nvSpPr>
            <p:cNvPr id="227351" name="AutoShape 24"/>
            <p:cNvSpPr>
              <a:spLocks noChangeArrowheads="1"/>
            </p:cNvSpPr>
            <p:nvPr/>
          </p:nvSpPr>
          <p:spPr bwMode="auto">
            <a:xfrm>
              <a:off x="4304174" y="4166098"/>
              <a:ext cx="590433" cy="673916"/>
            </a:xfrm>
            <a:prstGeom prst="triangle">
              <a:avLst>
                <a:gd name="adj" fmla="val 50000"/>
              </a:avLst>
            </a:prstGeom>
            <a:solidFill>
              <a:srgbClr val="FFFF00"/>
            </a:solidFill>
            <a:ln w="9525">
              <a:solidFill>
                <a:schemeClr val="tx1"/>
              </a:solidFill>
              <a:miter lim="800000"/>
              <a:headEnd/>
              <a:tailEnd/>
            </a:ln>
          </p:spPr>
          <p:txBody>
            <a:bodyPr wrap="none" anchor="ctr">
              <a:prstTxWarp prst="textNoShape">
                <a:avLst/>
              </a:prstTxWarp>
            </a:bodyPr>
            <a:lstStyle/>
            <a:p>
              <a:endParaRPr lang="en-US" sz="1800">
                <a:latin typeface="+mj-lt"/>
              </a:endParaRPr>
            </a:p>
          </p:txBody>
        </p:sp>
        <p:sp>
          <p:nvSpPr>
            <p:cNvPr id="227352" name="AutoShape 25"/>
            <p:cNvSpPr>
              <a:spLocks noChangeArrowheads="1"/>
            </p:cNvSpPr>
            <p:nvPr/>
          </p:nvSpPr>
          <p:spPr bwMode="auto">
            <a:xfrm>
              <a:off x="4471622" y="4166098"/>
              <a:ext cx="261092" cy="299835"/>
            </a:xfrm>
            <a:prstGeom prst="triangle">
              <a:avLst>
                <a:gd name="adj" fmla="val 50000"/>
              </a:avLst>
            </a:prstGeom>
            <a:solidFill>
              <a:srgbClr val="800000"/>
            </a:solidFill>
            <a:ln w="9525">
              <a:solidFill>
                <a:schemeClr val="tx1"/>
              </a:solidFill>
              <a:miter lim="800000"/>
              <a:headEnd/>
              <a:tailEnd/>
            </a:ln>
          </p:spPr>
          <p:txBody>
            <a:bodyPr wrap="none" anchor="ctr">
              <a:prstTxWarp prst="textNoShape">
                <a:avLst/>
              </a:prstTxWarp>
            </a:bodyPr>
            <a:lstStyle/>
            <a:p>
              <a:endParaRPr lang="en-US" sz="1800">
                <a:latin typeface="+mj-lt"/>
              </a:endParaRPr>
            </a:p>
          </p:txBody>
        </p:sp>
        <p:sp>
          <p:nvSpPr>
            <p:cNvPr id="227353" name="AutoShape 26"/>
            <p:cNvSpPr>
              <a:spLocks/>
            </p:cNvSpPr>
            <p:nvPr/>
          </p:nvSpPr>
          <p:spPr bwMode="auto">
            <a:xfrm rot="1672209">
              <a:off x="3685171" y="3962400"/>
              <a:ext cx="295216" cy="2787041"/>
            </a:xfrm>
            <a:prstGeom prst="leftBrace">
              <a:avLst>
                <a:gd name="adj1" fmla="val 65604"/>
                <a:gd name="adj2" fmla="val 50000"/>
              </a:avLst>
            </a:prstGeom>
            <a:noFill/>
            <a:ln w="19050">
              <a:solidFill>
                <a:schemeClr val="tx1"/>
              </a:solidFill>
              <a:round/>
              <a:headEnd/>
              <a:tailEnd/>
            </a:ln>
          </p:spPr>
          <p:txBody>
            <a:bodyPr wrap="none" anchor="ctr">
              <a:prstTxWarp prst="textNoShape">
                <a:avLst/>
              </a:prstTxWarp>
            </a:bodyPr>
            <a:lstStyle/>
            <a:p>
              <a:endParaRPr lang="en-US" sz="1800">
                <a:latin typeface="+mj-lt"/>
              </a:endParaRPr>
            </a:p>
          </p:txBody>
        </p:sp>
        <p:sp>
          <p:nvSpPr>
            <p:cNvPr id="227354" name="AutoShape 27"/>
            <p:cNvSpPr>
              <a:spLocks/>
            </p:cNvSpPr>
            <p:nvPr/>
          </p:nvSpPr>
          <p:spPr bwMode="auto">
            <a:xfrm rot="-1359906">
              <a:off x="4866037" y="4008089"/>
              <a:ext cx="196811" cy="298883"/>
            </a:xfrm>
            <a:prstGeom prst="rightBrace">
              <a:avLst>
                <a:gd name="adj1" fmla="val 10553"/>
                <a:gd name="adj2" fmla="val 56769"/>
              </a:avLst>
            </a:prstGeom>
            <a:noFill/>
            <a:ln w="19050">
              <a:solidFill>
                <a:schemeClr val="tx1"/>
              </a:solidFill>
              <a:round/>
              <a:headEnd/>
              <a:tailEnd/>
            </a:ln>
          </p:spPr>
          <p:txBody>
            <a:bodyPr wrap="none" anchor="ctr">
              <a:prstTxWarp prst="textNoShape">
                <a:avLst/>
              </a:prstTxWarp>
            </a:bodyPr>
            <a:lstStyle/>
            <a:p>
              <a:endParaRPr lang="en-US" sz="1800">
                <a:latin typeface="+mj-lt"/>
              </a:endParaRPr>
            </a:p>
          </p:txBody>
        </p:sp>
        <p:sp>
          <p:nvSpPr>
            <p:cNvPr id="227355" name="AutoShape 28"/>
            <p:cNvSpPr>
              <a:spLocks/>
            </p:cNvSpPr>
            <p:nvPr/>
          </p:nvSpPr>
          <p:spPr bwMode="auto">
            <a:xfrm rot="-1676041">
              <a:off x="4828738" y="4101371"/>
              <a:ext cx="196811" cy="711038"/>
            </a:xfrm>
            <a:prstGeom prst="rightBrace">
              <a:avLst>
                <a:gd name="adj1" fmla="val 25106"/>
                <a:gd name="adj2" fmla="val 83333"/>
              </a:avLst>
            </a:prstGeom>
            <a:noFill/>
            <a:ln w="19050">
              <a:solidFill>
                <a:schemeClr val="tx1"/>
              </a:solidFill>
              <a:round/>
              <a:headEnd/>
              <a:tailEnd/>
            </a:ln>
          </p:spPr>
          <p:txBody>
            <a:bodyPr wrap="none" anchor="ctr">
              <a:prstTxWarp prst="textNoShape">
                <a:avLst/>
              </a:prstTxWarp>
            </a:bodyPr>
            <a:lstStyle/>
            <a:p>
              <a:endParaRPr lang="en-US" sz="1800">
                <a:latin typeface="+mj-lt"/>
              </a:endParaRPr>
            </a:p>
          </p:txBody>
        </p:sp>
        <p:sp>
          <p:nvSpPr>
            <p:cNvPr id="227356" name="Text Box 29"/>
            <p:cNvSpPr txBox="1">
              <a:spLocks noChangeArrowheads="1"/>
            </p:cNvSpPr>
            <p:nvPr/>
          </p:nvSpPr>
          <p:spPr bwMode="auto">
            <a:xfrm>
              <a:off x="3859762" y="6563828"/>
              <a:ext cx="1529253" cy="215120"/>
            </a:xfrm>
            <a:prstGeom prst="rect">
              <a:avLst/>
            </a:prstGeom>
            <a:noFill/>
            <a:ln w="9525">
              <a:noFill/>
              <a:miter lim="800000"/>
              <a:headEnd/>
              <a:tailEnd/>
            </a:ln>
          </p:spPr>
          <p:txBody>
            <a:bodyPr>
              <a:prstTxWarp prst="textNoShape">
                <a:avLst/>
              </a:prstTxWarp>
              <a:spAutoFit/>
            </a:bodyPr>
            <a:lstStyle/>
            <a:p>
              <a:pPr algn="ctr" eaLnBrk="0" hangingPunct="0"/>
              <a:r>
                <a:rPr lang="en-US" sz="800">
                  <a:solidFill>
                    <a:schemeClr val="bg1"/>
                  </a:solidFill>
                  <a:latin typeface="+mj-lt"/>
                </a:rPr>
                <a:t>~80% of Students</a:t>
              </a:r>
            </a:p>
          </p:txBody>
        </p:sp>
        <p:sp>
          <p:nvSpPr>
            <p:cNvPr id="227357" name="Text Box 30"/>
            <p:cNvSpPr txBox="1">
              <a:spLocks noChangeArrowheads="1"/>
            </p:cNvSpPr>
            <p:nvPr/>
          </p:nvSpPr>
          <p:spPr bwMode="auto">
            <a:xfrm>
              <a:off x="4339885" y="4652497"/>
              <a:ext cx="540437" cy="215120"/>
            </a:xfrm>
            <a:prstGeom prst="rect">
              <a:avLst/>
            </a:prstGeom>
            <a:noFill/>
            <a:ln w="9525">
              <a:noFill/>
              <a:miter lim="800000"/>
              <a:headEnd/>
              <a:tailEnd/>
            </a:ln>
          </p:spPr>
          <p:txBody>
            <a:bodyPr>
              <a:prstTxWarp prst="textNoShape">
                <a:avLst/>
              </a:prstTxWarp>
              <a:spAutoFit/>
            </a:bodyPr>
            <a:lstStyle/>
            <a:p>
              <a:pPr algn="ctr" eaLnBrk="0" hangingPunct="0"/>
              <a:r>
                <a:rPr lang="en-US" sz="800">
                  <a:solidFill>
                    <a:schemeClr val="bg1"/>
                  </a:solidFill>
                  <a:latin typeface="+mj-lt"/>
                </a:rPr>
                <a:t>~15%</a:t>
              </a:r>
              <a:r>
                <a:rPr lang="en-US" sz="800">
                  <a:latin typeface="+mj-lt"/>
                </a:rPr>
                <a:t> </a:t>
              </a:r>
            </a:p>
          </p:txBody>
        </p:sp>
        <p:sp>
          <p:nvSpPr>
            <p:cNvPr id="227358" name="Text Box 31"/>
            <p:cNvSpPr txBox="1">
              <a:spLocks noChangeArrowheads="1"/>
            </p:cNvSpPr>
            <p:nvPr/>
          </p:nvSpPr>
          <p:spPr bwMode="auto">
            <a:xfrm>
              <a:off x="4333537" y="4238439"/>
              <a:ext cx="541230" cy="214168"/>
            </a:xfrm>
            <a:prstGeom prst="rect">
              <a:avLst/>
            </a:prstGeom>
            <a:noFill/>
            <a:ln w="9525">
              <a:noFill/>
              <a:miter lim="800000"/>
              <a:headEnd/>
              <a:tailEnd/>
            </a:ln>
          </p:spPr>
          <p:txBody>
            <a:bodyPr>
              <a:prstTxWarp prst="textNoShape">
                <a:avLst/>
              </a:prstTxWarp>
              <a:spAutoFit/>
            </a:bodyPr>
            <a:lstStyle/>
            <a:p>
              <a:pPr algn="ctr" eaLnBrk="0" hangingPunct="0"/>
              <a:r>
                <a:rPr lang="en-US" sz="800">
                  <a:solidFill>
                    <a:schemeClr val="bg1"/>
                  </a:solidFill>
                  <a:latin typeface="+mj-lt"/>
                </a:rPr>
                <a:t>~5%</a:t>
              </a:r>
              <a:r>
                <a:rPr lang="en-US" sz="800">
                  <a:latin typeface="+mj-lt"/>
                </a:rPr>
                <a:t> </a:t>
              </a:r>
            </a:p>
          </p:txBody>
        </p:sp>
        <p:cxnSp>
          <p:nvCxnSpPr>
            <p:cNvPr id="227359" name="AutoShape 32"/>
            <p:cNvCxnSpPr>
              <a:cxnSpLocks noChangeShapeType="1"/>
              <a:stCxn id="227355" idx="1"/>
              <a:endCxn id="227348" idx="1"/>
            </p:cNvCxnSpPr>
            <p:nvPr/>
          </p:nvCxnSpPr>
          <p:spPr bwMode="auto">
            <a:xfrm>
              <a:off x="5109670" y="4607760"/>
              <a:ext cx="175384" cy="719605"/>
            </a:xfrm>
            <a:prstGeom prst="curvedConnector3">
              <a:avLst>
                <a:gd name="adj1" fmla="val 61991"/>
              </a:avLst>
            </a:prstGeom>
            <a:noFill/>
            <a:ln w="9525">
              <a:solidFill>
                <a:schemeClr val="tx1"/>
              </a:solidFill>
              <a:round/>
              <a:headEnd/>
              <a:tailEnd/>
            </a:ln>
          </p:spPr>
        </p:cxnSp>
        <p:cxnSp>
          <p:nvCxnSpPr>
            <p:cNvPr id="227360" name="AutoShape 33"/>
            <p:cNvCxnSpPr>
              <a:cxnSpLocks noChangeShapeType="1"/>
              <a:stCxn id="227354" idx="1"/>
              <a:endCxn id="227349" idx="1"/>
            </p:cNvCxnSpPr>
            <p:nvPr/>
          </p:nvCxnSpPr>
          <p:spPr bwMode="auto">
            <a:xfrm>
              <a:off x="5066023" y="4128023"/>
              <a:ext cx="219032" cy="322680"/>
            </a:xfrm>
            <a:prstGeom prst="curvedConnector3">
              <a:avLst>
                <a:gd name="adj1" fmla="val 58333"/>
              </a:avLst>
            </a:prstGeom>
            <a:noFill/>
            <a:ln w="9525">
              <a:solidFill>
                <a:schemeClr val="tx1"/>
              </a:solidFill>
              <a:round/>
              <a:headEnd/>
              <a:tailEnd/>
            </a:ln>
          </p:spPr>
        </p:cxnSp>
      </p:grpSp>
      <p:grpSp>
        <p:nvGrpSpPr>
          <p:cNvPr id="227336" name="Group 42"/>
          <p:cNvGrpSpPr>
            <a:grpSpLocks/>
          </p:cNvGrpSpPr>
          <p:nvPr/>
        </p:nvGrpSpPr>
        <p:grpSpPr bwMode="auto">
          <a:xfrm>
            <a:off x="6324600" y="2438400"/>
            <a:ext cx="2497138" cy="2438400"/>
            <a:chOff x="474663" y="304800"/>
            <a:chExt cx="6934200" cy="6324600"/>
          </a:xfrm>
        </p:grpSpPr>
        <p:sp>
          <p:nvSpPr>
            <p:cNvPr id="227337" name="Oval 2"/>
            <p:cNvSpPr>
              <a:spLocks noChangeArrowheads="1"/>
            </p:cNvSpPr>
            <p:nvPr/>
          </p:nvSpPr>
          <p:spPr bwMode="auto">
            <a:xfrm>
              <a:off x="474663" y="304800"/>
              <a:ext cx="6934200" cy="6324600"/>
            </a:xfrm>
            <a:prstGeom prst="ellipse">
              <a:avLst/>
            </a:prstGeom>
            <a:solidFill>
              <a:srgbClr val="00CCFF"/>
            </a:solidFill>
            <a:ln w="9525">
              <a:solidFill>
                <a:schemeClr val="tx1"/>
              </a:solidFill>
              <a:round/>
              <a:headEnd/>
              <a:tailEnd/>
            </a:ln>
          </p:spPr>
          <p:txBody>
            <a:bodyPr wrap="none" anchor="ctr">
              <a:prstTxWarp prst="textNoShape">
                <a:avLst/>
              </a:prstTxWarp>
            </a:bodyPr>
            <a:lstStyle/>
            <a:p>
              <a:endParaRPr lang="en-US" sz="1800">
                <a:solidFill>
                  <a:srgbClr val="000000"/>
                </a:solidFill>
                <a:latin typeface="+mj-lt"/>
              </a:endParaRPr>
            </a:p>
          </p:txBody>
        </p:sp>
        <p:sp>
          <p:nvSpPr>
            <p:cNvPr id="227338" name="Oval 3"/>
            <p:cNvSpPr>
              <a:spLocks noChangeArrowheads="1"/>
            </p:cNvSpPr>
            <p:nvPr/>
          </p:nvSpPr>
          <p:spPr bwMode="auto">
            <a:xfrm rot="-5462048">
              <a:off x="2152650" y="1125538"/>
              <a:ext cx="3708400" cy="2781300"/>
            </a:xfrm>
            <a:prstGeom prst="ellipse">
              <a:avLst/>
            </a:prstGeom>
            <a:solidFill>
              <a:srgbClr val="3366FF">
                <a:alpha val="50195"/>
              </a:srgbClr>
            </a:solidFill>
            <a:ln w="9525">
              <a:solidFill>
                <a:schemeClr val="tx1"/>
              </a:solidFill>
              <a:round/>
              <a:headEnd/>
              <a:tailEnd/>
            </a:ln>
          </p:spPr>
          <p:txBody>
            <a:bodyPr vert="eaVert" wrap="none" anchor="ctr">
              <a:prstTxWarp prst="textNoShape">
                <a:avLst/>
              </a:prstTxWarp>
            </a:bodyPr>
            <a:lstStyle/>
            <a:p>
              <a:pPr eaLnBrk="0" hangingPunct="0"/>
              <a:endParaRPr lang="en-US" sz="1800">
                <a:solidFill>
                  <a:srgbClr val="000000"/>
                </a:solidFill>
                <a:latin typeface="+mj-lt"/>
                <a:ea typeface="Britannic Bold" pitchFamily="-108" charset="0"/>
                <a:cs typeface="Britannic Bold" pitchFamily="-108" charset="0"/>
              </a:endParaRPr>
            </a:p>
          </p:txBody>
        </p:sp>
        <p:sp>
          <p:nvSpPr>
            <p:cNvPr id="227339" name="Text Box 7"/>
            <p:cNvSpPr txBox="1">
              <a:spLocks noChangeArrowheads="1"/>
            </p:cNvSpPr>
            <p:nvPr/>
          </p:nvSpPr>
          <p:spPr bwMode="auto">
            <a:xfrm>
              <a:off x="2962274" y="1519238"/>
              <a:ext cx="2143125" cy="558808"/>
            </a:xfrm>
            <a:prstGeom prst="rect">
              <a:avLst/>
            </a:prstGeom>
            <a:noFill/>
            <a:ln w="9525">
              <a:noFill/>
              <a:miter lim="800000"/>
              <a:headEnd/>
              <a:tailEnd/>
            </a:ln>
          </p:spPr>
          <p:txBody>
            <a:bodyPr>
              <a:prstTxWarp prst="textNoShape">
                <a:avLst/>
              </a:prstTxWarp>
              <a:spAutoFit/>
            </a:bodyPr>
            <a:lstStyle/>
            <a:p>
              <a:pPr eaLnBrk="0" hangingPunct="0"/>
              <a:r>
                <a:rPr lang="en-US" sz="800">
                  <a:solidFill>
                    <a:srgbClr val="000000"/>
                  </a:solidFill>
                  <a:latin typeface="+mj-lt"/>
                  <a:ea typeface="Britannic Bold" pitchFamily="-108" charset="0"/>
                  <a:cs typeface="Britannic Bold" pitchFamily="-108" charset="0"/>
                </a:rPr>
                <a:t>Classroom</a:t>
              </a:r>
            </a:p>
          </p:txBody>
        </p:sp>
        <p:sp>
          <p:nvSpPr>
            <p:cNvPr id="227340" name="Oval 4"/>
            <p:cNvSpPr>
              <a:spLocks noChangeArrowheads="1"/>
            </p:cNvSpPr>
            <p:nvPr/>
          </p:nvSpPr>
          <p:spPr bwMode="auto">
            <a:xfrm rot="10800000">
              <a:off x="3497263" y="2033588"/>
              <a:ext cx="3708400" cy="2781300"/>
            </a:xfrm>
            <a:prstGeom prst="ellipse">
              <a:avLst/>
            </a:prstGeom>
            <a:solidFill>
              <a:srgbClr val="3366FF">
                <a:alpha val="50195"/>
              </a:srgbClr>
            </a:solidFill>
            <a:ln w="9525">
              <a:solidFill>
                <a:schemeClr val="tx1"/>
              </a:solidFill>
              <a:round/>
              <a:headEnd/>
              <a:tailEnd/>
            </a:ln>
          </p:spPr>
          <p:txBody>
            <a:bodyPr wrap="none" anchor="ctr">
              <a:prstTxWarp prst="textNoShape">
                <a:avLst/>
              </a:prstTxWarp>
            </a:bodyPr>
            <a:lstStyle/>
            <a:p>
              <a:endParaRPr lang="en-US" sz="1800">
                <a:solidFill>
                  <a:srgbClr val="000000"/>
                </a:solidFill>
                <a:latin typeface="+mj-lt"/>
                <a:ea typeface="Britannic Bold" pitchFamily="-108" charset="0"/>
                <a:cs typeface="Britannic Bold" pitchFamily="-108" charset="0"/>
              </a:endParaRPr>
            </a:p>
          </p:txBody>
        </p:sp>
        <p:sp>
          <p:nvSpPr>
            <p:cNvPr id="227341" name="Oval 4"/>
            <p:cNvSpPr>
              <a:spLocks noChangeArrowheads="1"/>
            </p:cNvSpPr>
            <p:nvPr/>
          </p:nvSpPr>
          <p:spPr bwMode="auto">
            <a:xfrm rot="10800000">
              <a:off x="779463" y="2109788"/>
              <a:ext cx="3708400" cy="2781300"/>
            </a:xfrm>
            <a:prstGeom prst="ellipse">
              <a:avLst/>
            </a:prstGeom>
            <a:solidFill>
              <a:srgbClr val="3366FF">
                <a:alpha val="50195"/>
              </a:srgbClr>
            </a:solidFill>
            <a:ln w="9525">
              <a:solidFill>
                <a:schemeClr val="tx1"/>
              </a:solidFill>
              <a:round/>
              <a:headEnd/>
              <a:tailEnd/>
            </a:ln>
          </p:spPr>
          <p:txBody>
            <a:bodyPr wrap="none" anchor="ctr">
              <a:prstTxWarp prst="textNoShape">
                <a:avLst/>
              </a:prstTxWarp>
            </a:bodyPr>
            <a:lstStyle/>
            <a:p>
              <a:endParaRPr lang="en-US" sz="1800">
                <a:solidFill>
                  <a:srgbClr val="000000"/>
                </a:solidFill>
                <a:latin typeface="+mj-lt"/>
                <a:ea typeface="Britannic Bold" pitchFamily="-108" charset="0"/>
                <a:cs typeface="Britannic Bold" pitchFamily="-108" charset="0"/>
              </a:endParaRPr>
            </a:p>
          </p:txBody>
        </p:sp>
        <p:sp>
          <p:nvSpPr>
            <p:cNvPr id="227342" name="Oval 3"/>
            <p:cNvSpPr>
              <a:spLocks noChangeArrowheads="1"/>
            </p:cNvSpPr>
            <p:nvPr/>
          </p:nvSpPr>
          <p:spPr bwMode="auto">
            <a:xfrm rot="-5462048">
              <a:off x="2327275" y="2978150"/>
              <a:ext cx="3708400" cy="2781300"/>
            </a:xfrm>
            <a:prstGeom prst="ellipse">
              <a:avLst/>
            </a:prstGeom>
            <a:solidFill>
              <a:srgbClr val="3366FF">
                <a:alpha val="50195"/>
              </a:srgbClr>
            </a:solidFill>
            <a:ln w="9525">
              <a:solidFill>
                <a:schemeClr val="tx1"/>
              </a:solidFill>
              <a:round/>
              <a:headEnd/>
              <a:tailEnd/>
            </a:ln>
          </p:spPr>
          <p:txBody>
            <a:bodyPr vert="eaVert" wrap="none" anchor="ctr">
              <a:prstTxWarp prst="textNoShape">
                <a:avLst/>
              </a:prstTxWarp>
            </a:bodyPr>
            <a:lstStyle/>
            <a:p>
              <a:pPr eaLnBrk="0" hangingPunct="0"/>
              <a:endParaRPr lang="en-US" sz="1800">
                <a:solidFill>
                  <a:srgbClr val="000000"/>
                </a:solidFill>
                <a:latin typeface="+mj-lt"/>
              </a:endParaRPr>
            </a:p>
          </p:txBody>
        </p:sp>
        <p:sp>
          <p:nvSpPr>
            <p:cNvPr id="227343" name="Text Box 7"/>
            <p:cNvSpPr txBox="1">
              <a:spLocks noChangeArrowheads="1"/>
            </p:cNvSpPr>
            <p:nvPr/>
          </p:nvSpPr>
          <p:spPr bwMode="auto">
            <a:xfrm>
              <a:off x="1112838" y="3200400"/>
              <a:ext cx="2940051" cy="558808"/>
            </a:xfrm>
            <a:prstGeom prst="rect">
              <a:avLst/>
            </a:prstGeom>
            <a:noFill/>
            <a:ln w="9525">
              <a:noFill/>
              <a:miter lim="800000"/>
              <a:headEnd/>
              <a:tailEnd/>
            </a:ln>
          </p:spPr>
          <p:txBody>
            <a:bodyPr>
              <a:prstTxWarp prst="textNoShape">
                <a:avLst/>
              </a:prstTxWarp>
              <a:spAutoFit/>
            </a:bodyPr>
            <a:lstStyle/>
            <a:p>
              <a:pPr eaLnBrk="0" hangingPunct="0"/>
              <a:r>
                <a:rPr lang="en-US" sz="800">
                  <a:solidFill>
                    <a:srgbClr val="000000"/>
                  </a:solidFill>
                  <a:latin typeface="+mj-lt"/>
                  <a:ea typeface="Britannic Bold" pitchFamily="-108" charset="0"/>
                  <a:cs typeface="Britannic Bold" pitchFamily="-108" charset="0"/>
                </a:rPr>
                <a:t>Non-classroom</a:t>
              </a:r>
            </a:p>
          </p:txBody>
        </p:sp>
        <p:sp>
          <p:nvSpPr>
            <p:cNvPr id="227344" name="Text Box 7"/>
            <p:cNvSpPr txBox="1">
              <a:spLocks noChangeArrowheads="1"/>
            </p:cNvSpPr>
            <p:nvPr/>
          </p:nvSpPr>
          <p:spPr bwMode="auto">
            <a:xfrm>
              <a:off x="5541963" y="3200400"/>
              <a:ext cx="1392237" cy="558808"/>
            </a:xfrm>
            <a:prstGeom prst="rect">
              <a:avLst/>
            </a:prstGeom>
            <a:noFill/>
            <a:ln w="9525">
              <a:noFill/>
              <a:miter lim="800000"/>
              <a:headEnd/>
              <a:tailEnd/>
            </a:ln>
          </p:spPr>
          <p:txBody>
            <a:bodyPr>
              <a:prstTxWarp prst="textNoShape">
                <a:avLst/>
              </a:prstTxWarp>
              <a:spAutoFit/>
            </a:bodyPr>
            <a:lstStyle/>
            <a:p>
              <a:pPr eaLnBrk="0" hangingPunct="0"/>
              <a:r>
                <a:rPr lang="en-US" sz="800">
                  <a:solidFill>
                    <a:srgbClr val="000000"/>
                  </a:solidFill>
                  <a:latin typeface="+mj-lt"/>
                  <a:ea typeface="Britannic Bold" pitchFamily="-108" charset="0"/>
                  <a:cs typeface="Britannic Bold" pitchFamily="-108" charset="0"/>
                </a:rPr>
                <a:t>Family</a:t>
              </a:r>
            </a:p>
          </p:txBody>
        </p:sp>
        <p:sp>
          <p:nvSpPr>
            <p:cNvPr id="227345" name="Text Box 7"/>
            <p:cNvSpPr txBox="1">
              <a:spLocks noChangeArrowheads="1"/>
            </p:cNvSpPr>
            <p:nvPr/>
          </p:nvSpPr>
          <p:spPr bwMode="auto">
            <a:xfrm>
              <a:off x="3429001" y="4953000"/>
              <a:ext cx="1597025" cy="558808"/>
            </a:xfrm>
            <a:prstGeom prst="rect">
              <a:avLst/>
            </a:prstGeom>
            <a:noFill/>
            <a:ln w="9525">
              <a:noFill/>
              <a:miter lim="800000"/>
              <a:headEnd/>
              <a:tailEnd/>
            </a:ln>
          </p:spPr>
          <p:txBody>
            <a:bodyPr>
              <a:prstTxWarp prst="textNoShape">
                <a:avLst/>
              </a:prstTxWarp>
              <a:spAutoFit/>
            </a:bodyPr>
            <a:lstStyle/>
            <a:p>
              <a:pPr eaLnBrk="0" hangingPunct="0"/>
              <a:r>
                <a:rPr lang="en-US" sz="800">
                  <a:solidFill>
                    <a:srgbClr val="000000"/>
                  </a:solidFill>
                  <a:latin typeface="+mj-lt"/>
                  <a:ea typeface="Britannic Bold" pitchFamily="-108" charset="0"/>
                  <a:cs typeface="Britannic Bold" pitchFamily="-108" charset="0"/>
                </a:rPr>
                <a:t>Student</a:t>
              </a:r>
            </a:p>
          </p:txBody>
        </p:sp>
        <p:sp>
          <p:nvSpPr>
            <p:cNvPr id="227346" name="TextBox 17"/>
            <p:cNvSpPr txBox="1">
              <a:spLocks noChangeArrowheads="1"/>
            </p:cNvSpPr>
            <p:nvPr/>
          </p:nvSpPr>
          <p:spPr bwMode="auto">
            <a:xfrm rot="-2363248">
              <a:off x="631825" y="1254914"/>
              <a:ext cx="2590799" cy="558808"/>
            </a:xfrm>
            <a:prstGeom prst="rect">
              <a:avLst/>
            </a:prstGeom>
            <a:noFill/>
            <a:ln w="9525">
              <a:noFill/>
              <a:miter lim="800000"/>
              <a:headEnd/>
              <a:tailEnd/>
            </a:ln>
          </p:spPr>
          <p:txBody>
            <a:bodyPr>
              <a:prstTxWarp prst="textNoShape">
                <a:avLst/>
              </a:prstTxWarp>
              <a:spAutoFit/>
            </a:bodyPr>
            <a:lstStyle/>
            <a:p>
              <a:r>
                <a:rPr lang="en-US" sz="800">
                  <a:solidFill>
                    <a:srgbClr val="000000"/>
                  </a:solidFill>
                  <a:latin typeface="+mj-lt"/>
                  <a:ea typeface="Britannic Bold" pitchFamily="-108" charset="0"/>
                  <a:cs typeface="Britannic Bold" pitchFamily="-108" charset="0"/>
                </a:rPr>
                <a:t>School-wide</a:t>
              </a:r>
            </a:p>
          </p:txBody>
        </p:sp>
      </p:grpSp>
      <p:pic>
        <p:nvPicPr>
          <p:cNvPr id="45" name="Picture 44"/>
          <p:cNvPicPr/>
          <p:nvPr/>
        </p:nvPicPr>
        <p:blipFill>
          <a:blip r:embed="rId2">
            <a:extLst>
              <a:ext uri="{28A0092B-C50C-407E-A947-70E740481C1C}">
                <a14:useLocalDpi xmlns:a14="http://schemas.microsoft.com/office/drawing/2010/main" val="0"/>
              </a:ext>
            </a:extLst>
          </a:blip>
          <a:srcRect/>
          <a:stretch>
            <a:fillRect/>
          </a:stretch>
        </p:blipFill>
        <p:spPr bwMode="auto">
          <a:xfrm>
            <a:off x="4038600" y="1447800"/>
            <a:ext cx="1095375" cy="1066800"/>
          </a:xfrm>
          <a:prstGeom prst="rect">
            <a:avLst/>
          </a:prstGeom>
          <a:noFill/>
          <a:ln>
            <a:noFill/>
          </a:ln>
        </p:spPr>
      </p:pic>
    </p:spTree>
    <p:extLst>
      <p:ext uri="{BB962C8B-B14F-4D97-AF65-F5344CB8AC3E}">
        <p14:creationId xmlns:p14="http://schemas.microsoft.com/office/powerpoint/2010/main" val="2784679070"/>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j0286076"/>
          <p:cNvPicPr>
            <a:picLocks noChangeAspect="1" noChangeArrowheads="1"/>
          </p:cNvPicPr>
          <p:nvPr/>
        </p:nvPicPr>
        <p:blipFill>
          <a:blip r:embed="rId2"/>
          <a:srcRect/>
          <a:stretch>
            <a:fillRect/>
          </a:stretch>
        </p:blipFill>
        <p:spPr bwMode="auto">
          <a:xfrm>
            <a:off x="0" y="4205288"/>
            <a:ext cx="2203450" cy="2652712"/>
          </a:xfrm>
          <a:prstGeom prst="rect">
            <a:avLst/>
          </a:prstGeom>
          <a:noFill/>
          <a:ln w="9525">
            <a:noFill/>
            <a:miter lim="800000"/>
            <a:headEnd/>
            <a:tailEnd/>
          </a:ln>
        </p:spPr>
      </p:pic>
      <p:sp>
        <p:nvSpPr>
          <p:cNvPr id="54275" name="AutoShape 3"/>
          <p:cNvSpPr>
            <a:spLocks noChangeArrowheads="1"/>
          </p:cNvSpPr>
          <p:nvPr/>
        </p:nvSpPr>
        <p:spPr bwMode="auto">
          <a:xfrm>
            <a:off x="2133600" y="762000"/>
            <a:ext cx="6400800" cy="5486400"/>
          </a:xfrm>
          <a:prstGeom prst="wedgeEllipseCallout">
            <a:avLst>
              <a:gd name="adj1" fmla="val -51833"/>
              <a:gd name="adj2" fmla="val 37875"/>
            </a:avLst>
          </a:prstGeom>
          <a:solidFill>
            <a:schemeClr val="accent1"/>
          </a:solidFill>
          <a:ln w="9525">
            <a:solidFill>
              <a:schemeClr val="tx1"/>
            </a:solidFill>
            <a:miter lim="800000"/>
            <a:headEnd/>
            <a:tailEnd/>
          </a:ln>
        </p:spPr>
        <p:txBody>
          <a:bodyPr anchor="ctr" anchorCtr="1">
            <a:prstTxWarp prst="textNoShape">
              <a:avLst/>
            </a:prstTxWarp>
          </a:bodyPr>
          <a:lstStyle/>
          <a:p>
            <a:r>
              <a:rPr lang="en-US" sz="3600">
                <a:latin typeface="Arial" pitchFamily="-1" charset="0"/>
              </a:rPr>
              <a:t>You’re a coach!  </a:t>
            </a:r>
          </a:p>
          <a:p>
            <a:endParaRPr lang="en-US" sz="1200">
              <a:latin typeface="Arial" pitchFamily="-1" charset="0"/>
            </a:endParaRPr>
          </a:p>
          <a:p>
            <a:r>
              <a:rPr lang="en-US" sz="3600">
                <a:latin typeface="Arial" pitchFamily="-1" charset="0"/>
              </a:rPr>
              <a:t>Prepare for the next training event, and use your resources to guide your team’s activities (both at training and at school).</a:t>
            </a:r>
          </a:p>
        </p:txBody>
      </p:sp>
      <p:sp>
        <p:nvSpPr>
          <p:cNvPr id="54276" name="WordArt 4"/>
          <p:cNvSpPr>
            <a:spLocks noChangeArrowheads="1" noChangeShapeType="1" noTextEdit="1"/>
          </p:cNvSpPr>
          <p:nvPr/>
        </p:nvSpPr>
        <p:spPr bwMode="auto">
          <a:xfrm>
            <a:off x="2209800" y="457200"/>
            <a:ext cx="6248400" cy="3657600"/>
          </a:xfrm>
          <a:prstGeom prst="rect">
            <a:avLst/>
          </a:prstGeom>
        </p:spPr>
        <p:txBody>
          <a:bodyPr spcFirstLastPara="1" wrap="none" fromWordArt="1">
            <a:prstTxWarp prst="textArchUp">
              <a:avLst>
                <a:gd name="adj" fmla="val 10800004"/>
              </a:avLst>
            </a:prstTxWarp>
          </a:bodyPr>
          <a:lstStyle/>
          <a:p>
            <a:r>
              <a:rPr lang="en-US" sz="3600" kern="10">
                <a:ln w="9525">
                  <a:solidFill>
                    <a:srgbClr val="000000"/>
                  </a:solidFill>
                  <a:round/>
                  <a:headEnd/>
                  <a:tailEnd/>
                </a:ln>
                <a:solidFill>
                  <a:srgbClr val="000000"/>
                </a:solidFill>
                <a:latin typeface="Arial Black"/>
                <a:ea typeface="Arial Black"/>
                <a:cs typeface="Arial Black"/>
              </a:rPr>
              <a:t>TAKE AWAY MESSAGE</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sp>
        <p:nvSpPr>
          <p:cNvPr id="139266" name="Rectangle 3"/>
          <p:cNvSpPr txBox="1">
            <a:spLocks noChangeArrowheads="1"/>
          </p:cNvSpPr>
          <p:nvPr/>
        </p:nvSpPr>
        <p:spPr bwMode="auto">
          <a:xfrm>
            <a:off x="228600" y="1600200"/>
            <a:ext cx="1905000" cy="1981200"/>
          </a:xfrm>
          <a:prstGeom prst="rect">
            <a:avLst/>
          </a:prstGeom>
          <a:solidFill>
            <a:srgbClr val="FFFFFF"/>
          </a:solidFill>
          <a:ln w="9525">
            <a:noFill/>
            <a:miter lim="800000"/>
            <a:headEnd/>
            <a:tailEnd/>
          </a:ln>
        </p:spPr>
        <p:txBody>
          <a:bodyPr>
            <a:prstTxWarp prst="textNoShape">
              <a:avLst/>
            </a:prstTxWarp>
          </a:bodyPr>
          <a:lstStyle/>
          <a:p>
            <a:pPr marL="342900" indent="-342900" algn="l">
              <a:lnSpc>
                <a:spcPct val="90000"/>
              </a:lnSpc>
              <a:spcBef>
                <a:spcPct val="20000"/>
              </a:spcBef>
              <a:buFontTx/>
              <a:buChar char="•"/>
            </a:pPr>
            <a:r>
              <a:rPr lang="en-US" sz="2200" dirty="0" smtClean="0">
                <a:solidFill>
                  <a:srgbClr val="000000"/>
                </a:solidFill>
                <a:latin typeface="Franklin Gothic Medium"/>
              </a:rPr>
              <a:t>Coaches 1 min</a:t>
            </a:r>
            <a:endParaRPr lang="en-US" sz="2200" dirty="0">
              <a:solidFill>
                <a:srgbClr val="000000"/>
              </a:solidFill>
              <a:latin typeface="Franklin Gothic Medium"/>
            </a:endParaRPr>
          </a:p>
        </p:txBody>
      </p:sp>
      <p:sp>
        <p:nvSpPr>
          <p:cNvPr id="139267" name="Rectangle 2"/>
          <p:cNvSpPr>
            <a:spLocks noGrp="1" noChangeArrowheads="1"/>
          </p:cNvSpPr>
          <p:nvPr>
            <p:ph type="title"/>
          </p:nvPr>
        </p:nvSpPr>
        <p:spPr>
          <a:xfrm>
            <a:off x="228600" y="228600"/>
            <a:ext cx="8686800" cy="1219200"/>
          </a:xfrm>
          <a:solidFill>
            <a:srgbClr val="FFFFFF"/>
          </a:solidFill>
        </p:spPr>
        <p:txBody>
          <a:bodyPr/>
          <a:lstStyle/>
          <a:p>
            <a:pPr eaLnBrk="1" hangingPunct="1"/>
            <a:r>
              <a:rPr lang="en-US" sz="4000" b="1" dirty="0">
                <a:solidFill>
                  <a:srgbClr val="3366FF"/>
                </a:solidFill>
              </a:rPr>
              <a:t>Activity:</a:t>
            </a:r>
            <a:br>
              <a:rPr lang="en-US" sz="4000" b="1" dirty="0">
                <a:solidFill>
                  <a:srgbClr val="3366FF"/>
                </a:solidFill>
              </a:rPr>
            </a:br>
            <a:r>
              <a:rPr lang="en-US" sz="4000" b="1" dirty="0" smtClean="0">
                <a:solidFill>
                  <a:srgbClr val="3366FF"/>
                </a:solidFill>
              </a:rPr>
              <a:t>Coaches Please Enter Attendance</a:t>
            </a:r>
            <a:endParaRPr lang="en-US" sz="4000" b="1" i="1" dirty="0">
              <a:solidFill>
                <a:srgbClr val="3366FF"/>
              </a:solidFill>
            </a:endParaRPr>
          </a:p>
        </p:txBody>
      </p:sp>
      <p:sp>
        <p:nvSpPr>
          <p:cNvPr id="139268" name="Rectangle 3"/>
          <p:cNvSpPr>
            <a:spLocks noGrp="1" noChangeArrowheads="1"/>
          </p:cNvSpPr>
          <p:nvPr>
            <p:ph type="body" idx="1"/>
          </p:nvPr>
        </p:nvSpPr>
        <p:spPr>
          <a:xfrm>
            <a:off x="2362200" y="1600200"/>
            <a:ext cx="6477000" cy="4648200"/>
          </a:xfrm>
          <a:solidFill>
            <a:srgbClr val="FFFFFF"/>
          </a:solidFill>
        </p:spPr>
        <p:txBody>
          <a:bodyPr/>
          <a:lstStyle/>
          <a:p>
            <a:pPr eaLnBrk="1" hangingPunct="1">
              <a:lnSpc>
                <a:spcPct val="90000"/>
              </a:lnSpc>
            </a:pPr>
            <a:endParaRPr lang="en-US" sz="500" dirty="0" smtClean="0">
              <a:latin typeface="+mj-lt"/>
            </a:endParaRPr>
          </a:p>
          <a:p>
            <a:pPr eaLnBrk="1" hangingPunct="1">
              <a:lnSpc>
                <a:spcPct val="90000"/>
              </a:lnSpc>
            </a:pPr>
            <a:r>
              <a:rPr lang="en-US" sz="2000" dirty="0" smtClean="0">
                <a:latin typeface="+mj-lt"/>
              </a:rPr>
              <a:t>Coaches, please login on </a:t>
            </a:r>
            <a:r>
              <a:rPr lang="en-US" sz="2000" dirty="0" err="1" smtClean="0">
                <a:latin typeface="+mj-lt"/>
              </a:rPr>
              <a:t>nepbis.org</a:t>
            </a:r>
            <a:r>
              <a:rPr lang="en-US" sz="2000" dirty="0" smtClean="0">
                <a:latin typeface="+mj-lt"/>
              </a:rPr>
              <a:t>, go to the coaches’ tab, and click on the Team Training Attendance Link.  Follow prompts to enter team attendance.</a:t>
            </a:r>
          </a:p>
        </p:txBody>
      </p:sp>
      <p:pic>
        <p:nvPicPr>
          <p:cNvPr id="10" name="Picture 9"/>
          <p:cNvPicPr>
            <a:picLocks noChangeAspect="1"/>
          </p:cNvPicPr>
          <p:nvPr/>
        </p:nvPicPr>
        <p:blipFill>
          <a:blip r:embed="rId3"/>
          <a:stretch>
            <a:fillRect/>
          </a:stretch>
        </p:blipFill>
        <p:spPr>
          <a:xfrm>
            <a:off x="8153400" y="914400"/>
            <a:ext cx="1066800" cy="1066800"/>
          </a:xfrm>
          <a:prstGeom prst="rect">
            <a:avLst/>
          </a:prstGeom>
        </p:spPr>
      </p:pic>
      <p:pic>
        <p:nvPicPr>
          <p:cNvPr id="3" name="Picture 2"/>
          <p:cNvPicPr>
            <a:picLocks noChangeAspect="1"/>
          </p:cNvPicPr>
          <p:nvPr/>
        </p:nvPicPr>
        <p:blipFill>
          <a:blip r:embed="rId4"/>
          <a:stretch>
            <a:fillRect/>
          </a:stretch>
        </p:blipFill>
        <p:spPr>
          <a:xfrm>
            <a:off x="2746931" y="2990850"/>
            <a:ext cx="5707537" cy="3257550"/>
          </a:xfrm>
          <a:prstGeom prst="rect">
            <a:avLst/>
          </a:prstGeom>
        </p:spPr>
      </p:pic>
      <p:sp>
        <p:nvSpPr>
          <p:cNvPr id="4" name="Left Arrow 3"/>
          <p:cNvSpPr/>
          <p:nvPr/>
        </p:nvSpPr>
        <p:spPr>
          <a:xfrm rot="19578596">
            <a:off x="6856242" y="2775366"/>
            <a:ext cx="536917" cy="430969"/>
          </a:xfrm>
          <a:prstGeom prst="lef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endParaRPr lang="en-US" sz="2400">
              <a:solidFill>
                <a:srgbClr val="FFFFFF"/>
              </a:solidFill>
            </a:endParaRPr>
          </a:p>
        </p:txBody>
      </p:sp>
      <p:sp>
        <p:nvSpPr>
          <p:cNvPr id="9" name="Left Arrow 8"/>
          <p:cNvSpPr/>
          <p:nvPr/>
        </p:nvSpPr>
        <p:spPr>
          <a:xfrm rot="19578596">
            <a:off x="6132342" y="4608523"/>
            <a:ext cx="536917" cy="430969"/>
          </a:xfrm>
          <a:prstGeom prst="lef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endParaRPr lang="en-US" sz="2400">
              <a:solidFill>
                <a:srgbClr val="FFFFFF"/>
              </a:solidFill>
            </a:endParaRPr>
          </a:p>
        </p:txBody>
      </p:sp>
    </p:spTree>
    <p:extLst>
      <p:ext uri="{BB962C8B-B14F-4D97-AF65-F5344CB8AC3E}">
        <p14:creationId xmlns:p14="http://schemas.microsoft.com/office/powerpoint/2010/main" val="450320111"/>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5181600" y="1524000"/>
            <a:ext cx="2819400" cy="1447800"/>
          </a:xfrm>
          <a:prstGeom prst="rect">
            <a:avLst/>
          </a:prstGeom>
          <a:solidFill>
            <a:srgbClr val="FFFF00">
              <a:alpha val="50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latin typeface="+mj-lt"/>
            </a:endParaRPr>
          </a:p>
        </p:txBody>
      </p:sp>
      <p:sp>
        <p:nvSpPr>
          <p:cNvPr id="3" name="Text Placeholder 2"/>
          <p:cNvSpPr>
            <a:spLocks noGrp="1"/>
          </p:cNvSpPr>
          <p:nvPr>
            <p:ph type="body" sz="half" idx="1"/>
          </p:nvPr>
        </p:nvSpPr>
        <p:spPr>
          <a:xfrm>
            <a:off x="1699260" y="1600200"/>
            <a:ext cx="1824318" cy="637031"/>
          </a:xfrm>
          <a:solidFill>
            <a:srgbClr val="008000"/>
          </a:solidFill>
        </p:spPr>
        <p:txBody>
          <a:bodyPr/>
          <a:lstStyle/>
          <a:p>
            <a:pPr marL="0" indent="0" algn="ctr">
              <a:buNone/>
            </a:pPr>
            <a:r>
              <a:rPr lang="en-US" sz="2000" b="1" dirty="0" smtClean="0">
                <a:solidFill>
                  <a:schemeClr val="bg1"/>
                </a:solidFill>
                <a:latin typeface="+mj-lt"/>
              </a:rPr>
              <a:t>New Content</a:t>
            </a:r>
            <a:endParaRPr lang="en-US" sz="2000" b="1" dirty="0">
              <a:solidFill>
                <a:schemeClr val="bg1"/>
              </a:solidFill>
              <a:latin typeface="+mj-lt"/>
            </a:endParaRPr>
          </a:p>
        </p:txBody>
      </p:sp>
      <p:sp>
        <p:nvSpPr>
          <p:cNvPr id="4" name="Rectangle 3"/>
          <p:cNvSpPr/>
          <p:nvPr/>
        </p:nvSpPr>
        <p:spPr>
          <a:xfrm>
            <a:off x="1242060" y="1524000"/>
            <a:ext cx="2819400" cy="14478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latin typeface="+mj-lt"/>
            </a:endParaRPr>
          </a:p>
        </p:txBody>
      </p:sp>
      <p:sp>
        <p:nvSpPr>
          <p:cNvPr id="16" name="Text Placeholder 2"/>
          <p:cNvSpPr txBox="1">
            <a:spLocks/>
          </p:cNvSpPr>
          <p:nvPr/>
        </p:nvSpPr>
        <p:spPr bwMode="auto">
          <a:xfrm>
            <a:off x="1699260" y="3276600"/>
            <a:ext cx="1824318" cy="637031"/>
          </a:xfrm>
          <a:prstGeom prst="rect">
            <a:avLst/>
          </a:prstGeom>
          <a:solidFill>
            <a:srgbClr val="3366FF"/>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Britannic Bold"/>
                <a:ea typeface="ＭＳ Ｐゴシック" pitchFamily="-108" charset="-128"/>
                <a:cs typeface="Britannic Bold"/>
              </a:defRPr>
            </a:lvl1pPr>
            <a:lvl2pPr marL="742950" indent="-285750" algn="l" rtl="0" eaLnBrk="0" fontAlgn="base" hangingPunct="0">
              <a:spcBef>
                <a:spcPct val="20000"/>
              </a:spcBef>
              <a:spcAft>
                <a:spcPct val="0"/>
              </a:spcAft>
              <a:buChar char="–"/>
              <a:defRPr sz="2800">
                <a:solidFill>
                  <a:schemeClr val="tx1"/>
                </a:solidFill>
                <a:latin typeface="Britannic Bold"/>
                <a:ea typeface="ＭＳ Ｐゴシック" pitchFamily="-108" charset="-128"/>
                <a:cs typeface="Britannic Bold"/>
              </a:defRPr>
            </a:lvl2pPr>
            <a:lvl3pPr marL="1143000" indent="-228600" algn="l" rtl="0" eaLnBrk="0" fontAlgn="base" hangingPunct="0">
              <a:spcBef>
                <a:spcPct val="20000"/>
              </a:spcBef>
              <a:spcAft>
                <a:spcPct val="0"/>
              </a:spcAft>
              <a:buChar char="•"/>
              <a:defRPr sz="2400">
                <a:solidFill>
                  <a:schemeClr val="tx1"/>
                </a:solidFill>
                <a:latin typeface="Britannic Bold"/>
                <a:ea typeface="ＭＳ Ｐゴシック" pitchFamily="-108" charset="-128"/>
                <a:cs typeface="Britannic Bold"/>
              </a:defRPr>
            </a:lvl3pPr>
            <a:lvl4pPr marL="1600200" indent="-228600" algn="l" rtl="0" eaLnBrk="0" fontAlgn="base" hangingPunct="0">
              <a:spcBef>
                <a:spcPct val="20000"/>
              </a:spcBef>
              <a:spcAft>
                <a:spcPct val="0"/>
              </a:spcAft>
              <a:buChar char="–"/>
              <a:defRPr sz="2000">
                <a:solidFill>
                  <a:schemeClr val="tx1"/>
                </a:solidFill>
                <a:latin typeface="Britannic Bold"/>
                <a:ea typeface="ＭＳ Ｐゴシック" pitchFamily="-108" charset="-128"/>
                <a:cs typeface="Britannic Bold"/>
              </a:defRPr>
            </a:lvl4pPr>
            <a:lvl5pPr marL="2057400" indent="-228600" algn="l" rtl="0" eaLnBrk="0" fontAlgn="base" hangingPunct="0">
              <a:spcBef>
                <a:spcPct val="20000"/>
              </a:spcBef>
              <a:spcAft>
                <a:spcPct val="0"/>
              </a:spcAft>
              <a:buChar char="»"/>
              <a:defRPr sz="2000">
                <a:solidFill>
                  <a:schemeClr val="tx1"/>
                </a:solidFill>
                <a:latin typeface="Britannic Bold"/>
                <a:ea typeface="ＭＳ Ｐゴシック" pitchFamily="-108" charset="-128"/>
                <a:cs typeface="Britannic Bold"/>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a:lstStyle>
          <a:p>
            <a:pPr marL="0" indent="0" algn="ctr">
              <a:buFontTx/>
              <a:buNone/>
            </a:pPr>
            <a:r>
              <a:rPr lang="en-US" sz="2000" b="1" dirty="0" smtClean="0">
                <a:solidFill>
                  <a:schemeClr val="bg1"/>
                </a:solidFill>
                <a:latin typeface="+mj-lt"/>
              </a:rPr>
              <a:t>Guidelines</a:t>
            </a:r>
            <a:endParaRPr lang="en-US" sz="2000" b="1" dirty="0">
              <a:solidFill>
                <a:schemeClr val="bg1"/>
              </a:solidFill>
              <a:latin typeface="+mj-lt"/>
            </a:endParaRPr>
          </a:p>
        </p:txBody>
      </p:sp>
      <p:sp>
        <p:nvSpPr>
          <p:cNvPr id="18" name="Rectangle 17"/>
          <p:cNvSpPr/>
          <p:nvPr/>
        </p:nvSpPr>
        <p:spPr>
          <a:xfrm>
            <a:off x="1242060" y="3200400"/>
            <a:ext cx="2819400" cy="14478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latin typeface="+mj-lt"/>
            </a:endParaRPr>
          </a:p>
        </p:txBody>
      </p:sp>
      <p:sp>
        <p:nvSpPr>
          <p:cNvPr id="23" name="Text Placeholder 2"/>
          <p:cNvSpPr txBox="1">
            <a:spLocks/>
          </p:cNvSpPr>
          <p:nvPr/>
        </p:nvSpPr>
        <p:spPr bwMode="auto">
          <a:xfrm>
            <a:off x="1699260" y="5029200"/>
            <a:ext cx="1824318" cy="637031"/>
          </a:xfrm>
          <a:prstGeom prst="rect">
            <a:avLst/>
          </a:prstGeom>
          <a:noFill/>
          <a:ln w="9525">
            <a:solidFill>
              <a:srgbClr val="008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Britannic Bold"/>
                <a:ea typeface="ＭＳ Ｐゴシック" pitchFamily="-108" charset="-128"/>
                <a:cs typeface="Britannic Bold"/>
              </a:defRPr>
            </a:lvl1pPr>
            <a:lvl2pPr marL="742950" indent="-285750" algn="l" rtl="0" eaLnBrk="0" fontAlgn="base" hangingPunct="0">
              <a:spcBef>
                <a:spcPct val="20000"/>
              </a:spcBef>
              <a:spcAft>
                <a:spcPct val="0"/>
              </a:spcAft>
              <a:buChar char="–"/>
              <a:defRPr sz="2800">
                <a:solidFill>
                  <a:schemeClr val="tx1"/>
                </a:solidFill>
                <a:latin typeface="Britannic Bold"/>
                <a:ea typeface="ＭＳ Ｐゴシック" pitchFamily="-108" charset="-128"/>
                <a:cs typeface="Britannic Bold"/>
              </a:defRPr>
            </a:lvl2pPr>
            <a:lvl3pPr marL="1143000" indent="-228600" algn="l" rtl="0" eaLnBrk="0" fontAlgn="base" hangingPunct="0">
              <a:spcBef>
                <a:spcPct val="20000"/>
              </a:spcBef>
              <a:spcAft>
                <a:spcPct val="0"/>
              </a:spcAft>
              <a:buChar char="•"/>
              <a:defRPr sz="2400">
                <a:solidFill>
                  <a:schemeClr val="tx1"/>
                </a:solidFill>
                <a:latin typeface="Britannic Bold"/>
                <a:ea typeface="ＭＳ Ｐゴシック" pitchFamily="-108" charset="-128"/>
                <a:cs typeface="Britannic Bold"/>
              </a:defRPr>
            </a:lvl3pPr>
            <a:lvl4pPr marL="1600200" indent="-228600" algn="l" rtl="0" eaLnBrk="0" fontAlgn="base" hangingPunct="0">
              <a:spcBef>
                <a:spcPct val="20000"/>
              </a:spcBef>
              <a:spcAft>
                <a:spcPct val="0"/>
              </a:spcAft>
              <a:buChar char="–"/>
              <a:defRPr sz="2000">
                <a:solidFill>
                  <a:schemeClr val="tx1"/>
                </a:solidFill>
                <a:latin typeface="Britannic Bold"/>
                <a:ea typeface="ＭＳ Ｐゴシック" pitchFamily="-108" charset="-128"/>
                <a:cs typeface="Britannic Bold"/>
              </a:defRPr>
            </a:lvl4pPr>
            <a:lvl5pPr marL="2057400" indent="-228600" algn="l" rtl="0" eaLnBrk="0" fontAlgn="base" hangingPunct="0">
              <a:spcBef>
                <a:spcPct val="20000"/>
              </a:spcBef>
              <a:spcAft>
                <a:spcPct val="0"/>
              </a:spcAft>
              <a:buChar char="»"/>
              <a:defRPr sz="2000">
                <a:solidFill>
                  <a:schemeClr val="tx1"/>
                </a:solidFill>
                <a:latin typeface="Britannic Bold"/>
                <a:ea typeface="ＭＳ Ｐゴシック" pitchFamily="-108" charset="-128"/>
                <a:cs typeface="Britannic Bold"/>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a:lstStyle>
          <a:p>
            <a:pPr marL="0" indent="0" algn="ctr">
              <a:buFontTx/>
              <a:buNone/>
            </a:pPr>
            <a:r>
              <a:rPr lang="en-US" sz="2000" b="1" dirty="0" smtClean="0">
                <a:solidFill>
                  <a:srgbClr val="008000"/>
                </a:solidFill>
                <a:latin typeface="+mj-lt"/>
              </a:rPr>
              <a:t>Training Organization</a:t>
            </a:r>
            <a:endParaRPr lang="en-US" sz="2000" b="1" dirty="0">
              <a:solidFill>
                <a:srgbClr val="008000"/>
              </a:solidFill>
              <a:latin typeface="+mj-lt"/>
            </a:endParaRPr>
          </a:p>
        </p:txBody>
      </p:sp>
      <p:sp>
        <p:nvSpPr>
          <p:cNvPr id="24" name="Rectangle 23"/>
          <p:cNvSpPr/>
          <p:nvPr/>
        </p:nvSpPr>
        <p:spPr>
          <a:xfrm>
            <a:off x="1242060" y="4953000"/>
            <a:ext cx="2819400" cy="14478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latin typeface="+mj-lt"/>
            </a:endParaRPr>
          </a:p>
        </p:txBody>
      </p:sp>
      <p:sp>
        <p:nvSpPr>
          <p:cNvPr id="25" name="Text Placeholder 2"/>
          <p:cNvSpPr txBox="1">
            <a:spLocks/>
          </p:cNvSpPr>
          <p:nvPr/>
        </p:nvSpPr>
        <p:spPr bwMode="auto">
          <a:xfrm>
            <a:off x="5638800" y="1600200"/>
            <a:ext cx="1824318" cy="637031"/>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Britannic Bold"/>
                <a:ea typeface="ＭＳ Ｐゴシック" pitchFamily="-108" charset="-128"/>
                <a:cs typeface="Britannic Bold"/>
              </a:defRPr>
            </a:lvl1pPr>
            <a:lvl2pPr marL="742950" indent="-285750" algn="l" rtl="0" eaLnBrk="0" fontAlgn="base" hangingPunct="0">
              <a:spcBef>
                <a:spcPct val="20000"/>
              </a:spcBef>
              <a:spcAft>
                <a:spcPct val="0"/>
              </a:spcAft>
              <a:buChar char="–"/>
              <a:defRPr sz="2800">
                <a:solidFill>
                  <a:schemeClr val="tx1"/>
                </a:solidFill>
                <a:latin typeface="Britannic Bold"/>
                <a:ea typeface="ＭＳ Ｐゴシック" pitchFamily="-108" charset="-128"/>
                <a:cs typeface="Britannic Bold"/>
              </a:defRPr>
            </a:lvl2pPr>
            <a:lvl3pPr marL="1143000" indent="-228600" algn="l" rtl="0" eaLnBrk="0" fontAlgn="base" hangingPunct="0">
              <a:spcBef>
                <a:spcPct val="20000"/>
              </a:spcBef>
              <a:spcAft>
                <a:spcPct val="0"/>
              </a:spcAft>
              <a:buChar char="•"/>
              <a:defRPr sz="2400">
                <a:solidFill>
                  <a:schemeClr val="tx1"/>
                </a:solidFill>
                <a:latin typeface="Britannic Bold"/>
                <a:ea typeface="ＭＳ Ｐゴシック" pitchFamily="-108" charset="-128"/>
                <a:cs typeface="Britannic Bold"/>
              </a:defRPr>
            </a:lvl3pPr>
            <a:lvl4pPr marL="1600200" indent="-228600" algn="l" rtl="0" eaLnBrk="0" fontAlgn="base" hangingPunct="0">
              <a:spcBef>
                <a:spcPct val="20000"/>
              </a:spcBef>
              <a:spcAft>
                <a:spcPct val="0"/>
              </a:spcAft>
              <a:buChar char="–"/>
              <a:defRPr sz="2000">
                <a:solidFill>
                  <a:schemeClr val="tx1"/>
                </a:solidFill>
                <a:latin typeface="Britannic Bold"/>
                <a:ea typeface="ＭＳ Ｐゴシック" pitchFamily="-108" charset="-128"/>
                <a:cs typeface="Britannic Bold"/>
              </a:defRPr>
            </a:lvl4pPr>
            <a:lvl5pPr marL="2057400" indent="-228600" algn="l" rtl="0" eaLnBrk="0" fontAlgn="base" hangingPunct="0">
              <a:spcBef>
                <a:spcPct val="20000"/>
              </a:spcBef>
              <a:spcAft>
                <a:spcPct val="0"/>
              </a:spcAft>
              <a:buChar char="»"/>
              <a:defRPr sz="2000">
                <a:solidFill>
                  <a:schemeClr val="tx1"/>
                </a:solidFill>
                <a:latin typeface="Britannic Bold"/>
                <a:ea typeface="ＭＳ Ｐゴシック" pitchFamily="-108" charset="-128"/>
                <a:cs typeface="Britannic Bold"/>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a:lstStyle>
          <a:p>
            <a:pPr marL="0" indent="0" algn="ctr">
              <a:buFontTx/>
              <a:buNone/>
            </a:pPr>
            <a:r>
              <a:rPr lang="en-US" sz="2000" b="1" dirty="0" smtClean="0">
                <a:solidFill>
                  <a:srgbClr val="008000"/>
                </a:solidFill>
                <a:latin typeface="+mj-lt"/>
              </a:rPr>
              <a:t>Review</a:t>
            </a:r>
            <a:endParaRPr lang="en-US" sz="2000" b="1" dirty="0">
              <a:solidFill>
                <a:srgbClr val="008000"/>
              </a:solidFill>
              <a:latin typeface="+mj-lt"/>
            </a:endParaRPr>
          </a:p>
        </p:txBody>
      </p:sp>
      <p:sp>
        <p:nvSpPr>
          <p:cNvPr id="28" name="Rectangle 27"/>
          <p:cNvSpPr/>
          <p:nvPr/>
        </p:nvSpPr>
        <p:spPr>
          <a:xfrm>
            <a:off x="5181600" y="3200400"/>
            <a:ext cx="1371600" cy="1447800"/>
          </a:xfrm>
          <a:prstGeom prst="rect">
            <a:avLst/>
          </a:prstGeom>
          <a:solidFill>
            <a:srgbClr val="008000">
              <a:alpha val="25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latin typeface="+mj-lt"/>
            </a:endParaRPr>
          </a:p>
        </p:txBody>
      </p:sp>
      <p:sp>
        <p:nvSpPr>
          <p:cNvPr id="29" name="Text Placeholder 2"/>
          <p:cNvSpPr txBox="1">
            <a:spLocks/>
          </p:cNvSpPr>
          <p:nvPr/>
        </p:nvSpPr>
        <p:spPr bwMode="auto">
          <a:xfrm>
            <a:off x="5486400" y="3276600"/>
            <a:ext cx="887506" cy="637031"/>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Britannic Bold"/>
                <a:ea typeface="ＭＳ Ｐゴシック" pitchFamily="-108" charset="-128"/>
                <a:cs typeface="Britannic Bold"/>
              </a:defRPr>
            </a:lvl1pPr>
            <a:lvl2pPr marL="742950" indent="-285750" algn="l" rtl="0" eaLnBrk="0" fontAlgn="base" hangingPunct="0">
              <a:spcBef>
                <a:spcPct val="20000"/>
              </a:spcBef>
              <a:spcAft>
                <a:spcPct val="0"/>
              </a:spcAft>
              <a:buChar char="–"/>
              <a:defRPr sz="2800">
                <a:solidFill>
                  <a:schemeClr val="tx1"/>
                </a:solidFill>
                <a:latin typeface="Britannic Bold"/>
                <a:ea typeface="ＭＳ Ｐゴシック" pitchFamily="-108" charset="-128"/>
                <a:cs typeface="Britannic Bold"/>
              </a:defRPr>
            </a:lvl2pPr>
            <a:lvl3pPr marL="1143000" indent="-228600" algn="l" rtl="0" eaLnBrk="0" fontAlgn="base" hangingPunct="0">
              <a:spcBef>
                <a:spcPct val="20000"/>
              </a:spcBef>
              <a:spcAft>
                <a:spcPct val="0"/>
              </a:spcAft>
              <a:buChar char="•"/>
              <a:defRPr sz="2400">
                <a:solidFill>
                  <a:schemeClr val="tx1"/>
                </a:solidFill>
                <a:latin typeface="Britannic Bold"/>
                <a:ea typeface="ＭＳ Ｐゴシック" pitchFamily="-108" charset="-128"/>
                <a:cs typeface="Britannic Bold"/>
              </a:defRPr>
            </a:lvl3pPr>
            <a:lvl4pPr marL="1600200" indent="-228600" algn="l" rtl="0" eaLnBrk="0" fontAlgn="base" hangingPunct="0">
              <a:spcBef>
                <a:spcPct val="20000"/>
              </a:spcBef>
              <a:spcAft>
                <a:spcPct val="0"/>
              </a:spcAft>
              <a:buChar char="–"/>
              <a:defRPr sz="2000">
                <a:solidFill>
                  <a:schemeClr val="tx1"/>
                </a:solidFill>
                <a:latin typeface="Britannic Bold"/>
                <a:ea typeface="ＭＳ Ｐゴシック" pitchFamily="-108" charset="-128"/>
                <a:cs typeface="Britannic Bold"/>
              </a:defRPr>
            </a:lvl4pPr>
            <a:lvl5pPr marL="2057400" indent="-228600" algn="l" rtl="0" eaLnBrk="0" fontAlgn="base" hangingPunct="0">
              <a:spcBef>
                <a:spcPct val="20000"/>
              </a:spcBef>
              <a:spcAft>
                <a:spcPct val="0"/>
              </a:spcAft>
              <a:buChar char="»"/>
              <a:defRPr sz="2000">
                <a:solidFill>
                  <a:schemeClr val="tx1"/>
                </a:solidFill>
                <a:latin typeface="Britannic Bold"/>
                <a:ea typeface="ＭＳ Ｐゴシック" pitchFamily="-108" charset="-128"/>
                <a:cs typeface="Britannic Bold"/>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a:lstStyle>
          <a:p>
            <a:pPr marL="0" indent="0" algn="ctr">
              <a:buFontTx/>
              <a:buNone/>
            </a:pPr>
            <a:r>
              <a:rPr lang="en-US" sz="2000" b="1" dirty="0" smtClean="0">
                <a:solidFill>
                  <a:srgbClr val="008000"/>
                </a:solidFill>
                <a:latin typeface="+mj-lt"/>
              </a:rPr>
              <a:t>+Ex</a:t>
            </a:r>
            <a:endParaRPr lang="en-US" sz="2000" b="1" dirty="0">
              <a:solidFill>
                <a:srgbClr val="008000"/>
              </a:solidFill>
              <a:latin typeface="+mj-lt"/>
            </a:endParaRPr>
          </a:p>
        </p:txBody>
      </p:sp>
      <p:sp>
        <p:nvSpPr>
          <p:cNvPr id="30" name="Rectangle 29"/>
          <p:cNvSpPr/>
          <p:nvPr/>
        </p:nvSpPr>
        <p:spPr>
          <a:xfrm>
            <a:off x="6629400" y="3200400"/>
            <a:ext cx="1371600" cy="1447800"/>
          </a:xfrm>
          <a:prstGeom prst="rect">
            <a:avLst/>
          </a:prstGeom>
          <a:solidFill>
            <a:srgbClr val="800000">
              <a:alpha val="25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latin typeface="+mj-lt"/>
            </a:endParaRPr>
          </a:p>
        </p:txBody>
      </p:sp>
      <p:sp>
        <p:nvSpPr>
          <p:cNvPr id="31" name="Text Placeholder 2"/>
          <p:cNvSpPr txBox="1">
            <a:spLocks/>
          </p:cNvSpPr>
          <p:nvPr/>
        </p:nvSpPr>
        <p:spPr bwMode="auto">
          <a:xfrm>
            <a:off x="6934200" y="3276600"/>
            <a:ext cx="887506" cy="637031"/>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Britannic Bold"/>
                <a:ea typeface="ＭＳ Ｐゴシック" pitchFamily="-108" charset="-128"/>
                <a:cs typeface="Britannic Bold"/>
              </a:defRPr>
            </a:lvl1pPr>
            <a:lvl2pPr marL="742950" indent="-285750" algn="l" rtl="0" eaLnBrk="0" fontAlgn="base" hangingPunct="0">
              <a:spcBef>
                <a:spcPct val="20000"/>
              </a:spcBef>
              <a:spcAft>
                <a:spcPct val="0"/>
              </a:spcAft>
              <a:buChar char="–"/>
              <a:defRPr sz="2800">
                <a:solidFill>
                  <a:schemeClr val="tx1"/>
                </a:solidFill>
                <a:latin typeface="Britannic Bold"/>
                <a:ea typeface="ＭＳ Ｐゴシック" pitchFamily="-108" charset="-128"/>
                <a:cs typeface="Britannic Bold"/>
              </a:defRPr>
            </a:lvl2pPr>
            <a:lvl3pPr marL="1143000" indent="-228600" algn="l" rtl="0" eaLnBrk="0" fontAlgn="base" hangingPunct="0">
              <a:spcBef>
                <a:spcPct val="20000"/>
              </a:spcBef>
              <a:spcAft>
                <a:spcPct val="0"/>
              </a:spcAft>
              <a:buChar char="•"/>
              <a:defRPr sz="2400">
                <a:solidFill>
                  <a:schemeClr val="tx1"/>
                </a:solidFill>
                <a:latin typeface="Britannic Bold"/>
                <a:ea typeface="ＭＳ Ｐゴシック" pitchFamily="-108" charset="-128"/>
                <a:cs typeface="Britannic Bold"/>
              </a:defRPr>
            </a:lvl3pPr>
            <a:lvl4pPr marL="1600200" indent="-228600" algn="l" rtl="0" eaLnBrk="0" fontAlgn="base" hangingPunct="0">
              <a:spcBef>
                <a:spcPct val="20000"/>
              </a:spcBef>
              <a:spcAft>
                <a:spcPct val="0"/>
              </a:spcAft>
              <a:buChar char="–"/>
              <a:defRPr sz="2000">
                <a:solidFill>
                  <a:schemeClr val="tx1"/>
                </a:solidFill>
                <a:latin typeface="Britannic Bold"/>
                <a:ea typeface="ＭＳ Ｐゴシック" pitchFamily="-108" charset="-128"/>
                <a:cs typeface="Britannic Bold"/>
              </a:defRPr>
            </a:lvl4pPr>
            <a:lvl5pPr marL="2057400" indent="-228600" algn="l" rtl="0" eaLnBrk="0" fontAlgn="base" hangingPunct="0">
              <a:spcBef>
                <a:spcPct val="20000"/>
              </a:spcBef>
              <a:spcAft>
                <a:spcPct val="0"/>
              </a:spcAft>
              <a:buChar char="»"/>
              <a:defRPr sz="2000">
                <a:solidFill>
                  <a:schemeClr val="tx1"/>
                </a:solidFill>
                <a:latin typeface="Britannic Bold"/>
                <a:ea typeface="ＭＳ Ｐゴシック" pitchFamily="-108" charset="-128"/>
                <a:cs typeface="Britannic Bold"/>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a:lstStyle>
          <a:p>
            <a:pPr marL="0" indent="0" algn="ctr">
              <a:buFontTx/>
              <a:buNone/>
            </a:pPr>
            <a:r>
              <a:rPr lang="en-US" sz="2000" b="1" dirty="0" smtClean="0">
                <a:solidFill>
                  <a:srgbClr val="800000"/>
                </a:solidFill>
                <a:latin typeface="+mj-lt"/>
              </a:rPr>
              <a:t>-Ex</a:t>
            </a:r>
            <a:endParaRPr lang="en-US" sz="2000" b="1" dirty="0">
              <a:solidFill>
                <a:srgbClr val="800000"/>
              </a:solidFill>
              <a:latin typeface="+mj-lt"/>
            </a:endParaRPr>
          </a:p>
        </p:txBody>
      </p:sp>
      <p:pic>
        <p:nvPicPr>
          <p:cNvPr id="32" name="Picture 3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4114800"/>
            <a:ext cx="795020" cy="795020"/>
          </a:xfrm>
          <a:prstGeom prst="rect">
            <a:avLst/>
          </a:prstGeom>
          <a:noFill/>
          <a:ln>
            <a:noFill/>
          </a:ln>
        </p:spPr>
      </p:pic>
      <p:pic>
        <p:nvPicPr>
          <p:cNvPr id="33" name="Picture 32"/>
          <p:cNvPicPr/>
          <p:nvPr/>
        </p:nvPicPr>
        <p:blipFill>
          <a:blip r:embed="rId4">
            <a:extLst>
              <a:ext uri="{28A0092B-C50C-407E-A947-70E740481C1C}">
                <a14:useLocalDpi xmlns:a14="http://schemas.microsoft.com/office/drawing/2010/main" val="0"/>
              </a:ext>
            </a:extLst>
          </a:blip>
          <a:srcRect/>
          <a:stretch>
            <a:fillRect/>
          </a:stretch>
        </p:blipFill>
        <p:spPr bwMode="auto">
          <a:xfrm>
            <a:off x="7391400" y="4114800"/>
            <a:ext cx="795020" cy="795020"/>
          </a:xfrm>
          <a:prstGeom prst="rect">
            <a:avLst/>
          </a:prstGeom>
          <a:noFill/>
          <a:ln>
            <a:noFill/>
          </a:ln>
        </p:spPr>
      </p:pic>
      <p:pic>
        <p:nvPicPr>
          <p:cNvPr id="34" name="Picture 33"/>
          <p:cNvPicPr/>
          <p:nvPr/>
        </p:nvPicPr>
        <p:blipFill>
          <a:blip r:embed="rId5">
            <a:extLst>
              <a:ext uri="{28A0092B-C50C-407E-A947-70E740481C1C}">
                <a14:useLocalDpi xmlns:a14="http://schemas.microsoft.com/office/drawing/2010/main" val="0"/>
              </a:ext>
            </a:extLst>
          </a:blip>
          <a:srcRect/>
          <a:stretch>
            <a:fillRect/>
          </a:stretch>
        </p:blipFill>
        <p:spPr bwMode="auto">
          <a:xfrm>
            <a:off x="7391400" y="2362200"/>
            <a:ext cx="838200" cy="838200"/>
          </a:xfrm>
          <a:prstGeom prst="rect">
            <a:avLst/>
          </a:prstGeom>
          <a:noFill/>
          <a:ln>
            <a:noFill/>
          </a:ln>
        </p:spPr>
      </p:pic>
      <p:sp>
        <p:nvSpPr>
          <p:cNvPr id="35" name="Rectangle 34"/>
          <p:cNvSpPr/>
          <p:nvPr/>
        </p:nvSpPr>
        <p:spPr>
          <a:xfrm>
            <a:off x="5257800" y="4876800"/>
            <a:ext cx="2819400" cy="1447800"/>
          </a:xfrm>
          <a:prstGeom prst="rect">
            <a:avLst/>
          </a:prstGeom>
          <a:solidFill>
            <a:srgbClr val="3366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latin typeface="+mj-lt"/>
            </a:endParaRPr>
          </a:p>
        </p:txBody>
      </p:sp>
      <p:sp>
        <p:nvSpPr>
          <p:cNvPr id="36" name="Text Placeholder 2"/>
          <p:cNvSpPr txBox="1">
            <a:spLocks/>
          </p:cNvSpPr>
          <p:nvPr/>
        </p:nvSpPr>
        <p:spPr bwMode="auto">
          <a:xfrm>
            <a:off x="5715000" y="4953000"/>
            <a:ext cx="1824318" cy="637031"/>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Britannic Bold"/>
                <a:ea typeface="ＭＳ Ｐゴシック" pitchFamily="-108" charset="-128"/>
                <a:cs typeface="Britannic Bold"/>
              </a:defRPr>
            </a:lvl1pPr>
            <a:lvl2pPr marL="742950" indent="-285750" algn="l" rtl="0" eaLnBrk="0" fontAlgn="base" hangingPunct="0">
              <a:spcBef>
                <a:spcPct val="20000"/>
              </a:spcBef>
              <a:spcAft>
                <a:spcPct val="0"/>
              </a:spcAft>
              <a:buChar char="–"/>
              <a:defRPr sz="2800">
                <a:solidFill>
                  <a:schemeClr val="tx1"/>
                </a:solidFill>
                <a:latin typeface="Britannic Bold"/>
                <a:ea typeface="ＭＳ Ｐゴシック" pitchFamily="-108" charset="-128"/>
                <a:cs typeface="Britannic Bold"/>
              </a:defRPr>
            </a:lvl2pPr>
            <a:lvl3pPr marL="1143000" indent="-228600" algn="l" rtl="0" eaLnBrk="0" fontAlgn="base" hangingPunct="0">
              <a:spcBef>
                <a:spcPct val="20000"/>
              </a:spcBef>
              <a:spcAft>
                <a:spcPct val="0"/>
              </a:spcAft>
              <a:buChar char="•"/>
              <a:defRPr sz="2400">
                <a:solidFill>
                  <a:schemeClr val="tx1"/>
                </a:solidFill>
                <a:latin typeface="Britannic Bold"/>
                <a:ea typeface="ＭＳ Ｐゴシック" pitchFamily="-108" charset="-128"/>
                <a:cs typeface="Britannic Bold"/>
              </a:defRPr>
            </a:lvl3pPr>
            <a:lvl4pPr marL="1600200" indent="-228600" algn="l" rtl="0" eaLnBrk="0" fontAlgn="base" hangingPunct="0">
              <a:spcBef>
                <a:spcPct val="20000"/>
              </a:spcBef>
              <a:spcAft>
                <a:spcPct val="0"/>
              </a:spcAft>
              <a:buChar char="–"/>
              <a:defRPr sz="2000">
                <a:solidFill>
                  <a:schemeClr val="tx1"/>
                </a:solidFill>
                <a:latin typeface="Britannic Bold"/>
                <a:ea typeface="ＭＳ Ｐゴシック" pitchFamily="-108" charset="-128"/>
                <a:cs typeface="Britannic Bold"/>
              </a:defRPr>
            </a:lvl4pPr>
            <a:lvl5pPr marL="2057400" indent="-228600" algn="l" rtl="0" eaLnBrk="0" fontAlgn="base" hangingPunct="0">
              <a:spcBef>
                <a:spcPct val="20000"/>
              </a:spcBef>
              <a:spcAft>
                <a:spcPct val="0"/>
              </a:spcAft>
              <a:buChar char="»"/>
              <a:defRPr sz="2000">
                <a:solidFill>
                  <a:schemeClr val="tx1"/>
                </a:solidFill>
                <a:latin typeface="Britannic Bold"/>
                <a:ea typeface="ＭＳ Ｐゴシック" pitchFamily="-108" charset="-128"/>
                <a:cs typeface="Britannic Bold"/>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a:lstStyle>
          <a:p>
            <a:pPr marL="0" indent="0" algn="ctr">
              <a:buFontTx/>
              <a:buNone/>
            </a:pPr>
            <a:r>
              <a:rPr lang="en-US" sz="2000" b="1" dirty="0" smtClean="0">
                <a:solidFill>
                  <a:srgbClr val="3366FF"/>
                </a:solidFill>
                <a:latin typeface="+mj-lt"/>
              </a:rPr>
              <a:t>Activity</a:t>
            </a:r>
            <a:endParaRPr lang="en-US" sz="2000" b="1" dirty="0">
              <a:solidFill>
                <a:srgbClr val="3366FF"/>
              </a:solidFill>
              <a:latin typeface="+mj-lt"/>
            </a:endParaRPr>
          </a:p>
        </p:txBody>
      </p:sp>
      <p:pic>
        <p:nvPicPr>
          <p:cNvPr id="38" name="Picture 37"/>
          <p:cNvPicPr/>
          <p:nvPr/>
        </p:nvPicPr>
        <p:blipFill>
          <a:blip r:embed="rId6">
            <a:extLst>
              <a:ext uri="{28A0092B-C50C-407E-A947-70E740481C1C}">
                <a14:useLocalDpi xmlns:a14="http://schemas.microsoft.com/office/drawing/2010/main" val="0"/>
              </a:ext>
            </a:extLst>
          </a:blip>
          <a:srcRect/>
          <a:stretch>
            <a:fillRect/>
          </a:stretch>
        </p:blipFill>
        <p:spPr bwMode="auto">
          <a:xfrm>
            <a:off x="3680460" y="2362200"/>
            <a:ext cx="815340" cy="815340"/>
          </a:xfrm>
          <a:prstGeom prst="rect">
            <a:avLst/>
          </a:prstGeom>
          <a:noFill/>
          <a:ln>
            <a:noFill/>
          </a:ln>
        </p:spPr>
      </p:pic>
      <p:pic>
        <p:nvPicPr>
          <p:cNvPr id="5" name="Picture 4"/>
          <p:cNvPicPr>
            <a:picLocks noChangeAspect="1"/>
          </p:cNvPicPr>
          <p:nvPr/>
        </p:nvPicPr>
        <p:blipFill>
          <a:blip r:embed="rId7"/>
          <a:stretch>
            <a:fillRect/>
          </a:stretch>
        </p:blipFill>
        <p:spPr>
          <a:xfrm>
            <a:off x="3657600" y="4114800"/>
            <a:ext cx="838200" cy="838200"/>
          </a:xfrm>
          <a:prstGeom prst="rect">
            <a:avLst/>
          </a:prstGeom>
        </p:spPr>
      </p:pic>
      <p:pic>
        <p:nvPicPr>
          <p:cNvPr id="7" name="Picture 6"/>
          <p:cNvPicPr>
            <a:picLocks noChangeAspect="1"/>
          </p:cNvPicPr>
          <p:nvPr/>
        </p:nvPicPr>
        <p:blipFill>
          <a:blip r:embed="rId8"/>
          <a:stretch>
            <a:fillRect/>
          </a:stretch>
        </p:blipFill>
        <p:spPr>
          <a:xfrm>
            <a:off x="3657600" y="5791200"/>
            <a:ext cx="838200" cy="838200"/>
          </a:xfrm>
          <a:prstGeom prst="rect">
            <a:avLst/>
          </a:prstGeom>
        </p:spPr>
      </p:pic>
      <p:sp>
        <p:nvSpPr>
          <p:cNvPr id="39" name="Title 1"/>
          <p:cNvSpPr txBox="1">
            <a:spLocks/>
          </p:cNvSpPr>
          <p:nvPr/>
        </p:nvSpPr>
        <p:spPr bwMode="auto">
          <a:xfrm>
            <a:off x="685800" y="304800"/>
            <a:ext cx="7772400" cy="762000"/>
          </a:xfrm>
          <a:prstGeom prst="rect">
            <a:avLst/>
          </a:prstGeom>
          <a:solidFill>
            <a:srgbClr val="FFFFFF"/>
          </a:solidFill>
          <a:ln w="38100" cmpd="sng">
            <a:solidFill>
              <a:srgbClr val="008000"/>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Britannic Bold"/>
                <a:ea typeface="ＭＳ Ｐゴシック" pitchFamily="-108" charset="-128"/>
                <a:cs typeface="Britannic Bold"/>
              </a:defRPr>
            </a:lvl1pPr>
            <a:lvl2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2pPr>
            <a:lvl3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3pPr>
            <a:lvl4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4pPr>
            <a:lvl5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a:defRPr/>
            </a:pPr>
            <a:r>
              <a:rPr lang="en-US" sz="5400" b="1" dirty="0" smtClean="0">
                <a:solidFill>
                  <a:srgbClr val="008000"/>
                </a:solidFill>
                <a:latin typeface="+mj-lt"/>
              </a:rPr>
              <a:t> Legend</a:t>
            </a:r>
            <a:endParaRPr lang="en-US" sz="5400" b="1" dirty="0">
              <a:solidFill>
                <a:srgbClr val="008000"/>
              </a:solidFill>
              <a:latin typeface="+mj-lt"/>
            </a:endParaRPr>
          </a:p>
        </p:txBody>
      </p:sp>
      <p:pic>
        <p:nvPicPr>
          <p:cNvPr id="40" name="Picture 39"/>
          <p:cNvPicPr>
            <a:picLocks noChangeAspect="1"/>
          </p:cNvPicPr>
          <p:nvPr/>
        </p:nvPicPr>
        <p:blipFill>
          <a:blip r:embed="rId8"/>
          <a:stretch>
            <a:fillRect/>
          </a:stretch>
        </p:blipFill>
        <p:spPr>
          <a:xfrm>
            <a:off x="8077200" y="609600"/>
            <a:ext cx="1066800" cy="1066800"/>
          </a:xfrm>
          <a:prstGeom prst="rect">
            <a:avLst/>
          </a:prstGeom>
        </p:spPr>
      </p:pic>
      <p:pic>
        <p:nvPicPr>
          <p:cNvPr id="9" name="Picture 8"/>
          <p:cNvPicPr>
            <a:picLocks noChangeAspect="1"/>
          </p:cNvPicPr>
          <p:nvPr/>
        </p:nvPicPr>
        <p:blipFill>
          <a:blip r:embed="rId9"/>
          <a:stretch>
            <a:fillRect/>
          </a:stretch>
        </p:blipFill>
        <p:spPr>
          <a:xfrm>
            <a:off x="7391400" y="5791200"/>
            <a:ext cx="838200" cy="838200"/>
          </a:xfrm>
          <a:prstGeom prst="rect">
            <a:avLst/>
          </a:prstGeom>
        </p:spPr>
      </p:pic>
    </p:spTree>
    <p:extLst>
      <p:ext uri="{BB962C8B-B14F-4D97-AF65-F5344CB8AC3E}">
        <p14:creationId xmlns:p14="http://schemas.microsoft.com/office/powerpoint/2010/main" val="3432613500"/>
      </p:ext>
    </p:extLst>
  </p:cSld>
  <p:clrMapOvr>
    <a:masterClrMapping/>
  </p:clrMapOvr>
  <p:transition>
    <p:circl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38200" y="1524000"/>
            <a:ext cx="3792838" cy="2806700"/>
          </a:xfrm>
          <a:prstGeom prst="rect">
            <a:avLst/>
          </a:prstGeom>
          <a:ln>
            <a:solidFill>
              <a:schemeClr val="tx1"/>
            </a:solidFill>
          </a:ln>
        </p:spPr>
      </p:pic>
      <p:pic>
        <p:nvPicPr>
          <p:cNvPr id="7" name="Picture 6"/>
          <p:cNvPicPr>
            <a:picLocks noChangeAspect="1"/>
          </p:cNvPicPr>
          <p:nvPr/>
        </p:nvPicPr>
        <p:blipFill>
          <a:blip r:embed="rId3"/>
          <a:stretch>
            <a:fillRect/>
          </a:stretch>
        </p:blipFill>
        <p:spPr>
          <a:xfrm>
            <a:off x="4724400" y="4008410"/>
            <a:ext cx="3765037" cy="2819400"/>
          </a:xfrm>
          <a:prstGeom prst="rect">
            <a:avLst/>
          </a:prstGeom>
          <a:ln>
            <a:solidFill>
              <a:srgbClr val="000000"/>
            </a:solidFill>
          </a:ln>
        </p:spPr>
      </p:pic>
      <p:sp>
        <p:nvSpPr>
          <p:cNvPr id="8" name="Title 1"/>
          <p:cNvSpPr txBox="1">
            <a:spLocks/>
          </p:cNvSpPr>
          <p:nvPr/>
        </p:nvSpPr>
        <p:spPr bwMode="auto">
          <a:xfrm>
            <a:off x="685800" y="304800"/>
            <a:ext cx="7772400" cy="762000"/>
          </a:xfrm>
          <a:prstGeom prst="rect">
            <a:avLst/>
          </a:prstGeom>
          <a:solidFill>
            <a:srgbClr val="FFFFFF"/>
          </a:solidFill>
          <a:ln w="38100" cmpd="sng">
            <a:solidFill>
              <a:srgbClr val="008000"/>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Britannic Bold"/>
                <a:ea typeface="ＭＳ Ｐゴシック" pitchFamily="-108" charset="-128"/>
                <a:cs typeface="Britannic Bold"/>
              </a:defRPr>
            </a:lvl1pPr>
            <a:lvl2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2pPr>
            <a:lvl3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3pPr>
            <a:lvl4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4pPr>
            <a:lvl5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a:defRPr/>
            </a:pPr>
            <a:r>
              <a:rPr lang="en-US" sz="5400" b="1" dirty="0" smtClean="0">
                <a:solidFill>
                  <a:srgbClr val="008000"/>
                </a:solidFill>
                <a:latin typeface="+mj-lt"/>
              </a:rPr>
              <a:t> Legend</a:t>
            </a:r>
            <a:endParaRPr lang="en-US" sz="5400" b="1" dirty="0">
              <a:solidFill>
                <a:srgbClr val="008000"/>
              </a:solidFill>
              <a:latin typeface="+mj-lt"/>
            </a:endParaRPr>
          </a:p>
        </p:txBody>
      </p:sp>
      <p:pic>
        <p:nvPicPr>
          <p:cNvPr id="9" name="Picture 8"/>
          <p:cNvPicPr>
            <a:picLocks noChangeAspect="1"/>
          </p:cNvPicPr>
          <p:nvPr/>
        </p:nvPicPr>
        <p:blipFill>
          <a:blip r:embed="rId4"/>
          <a:stretch>
            <a:fillRect/>
          </a:stretch>
        </p:blipFill>
        <p:spPr>
          <a:xfrm>
            <a:off x="8077200" y="609600"/>
            <a:ext cx="1066800" cy="1066800"/>
          </a:xfrm>
          <a:prstGeom prst="rect">
            <a:avLst/>
          </a:prstGeom>
        </p:spPr>
      </p:pic>
      <p:sp>
        <p:nvSpPr>
          <p:cNvPr id="10" name="TextBox 9"/>
          <p:cNvSpPr txBox="1"/>
          <p:nvPr/>
        </p:nvSpPr>
        <p:spPr>
          <a:xfrm>
            <a:off x="1137045" y="4419600"/>
            <a:ext cx="3434955" cy="461665"/>
          </a:xfrm>
          <a:prstGeom prst="rect">
            <a:avLst/>
          </a:prstGeom>
          <a:noFill/>
        </p:spPr>
        <p:txBody>
          <a:bodyPr wrap="none" rtlCol="0">
            <a:spAutoFit/>
          </a:bodyPr>
          <a:lstStyle/>
          <a:p>
            <a:r>
              <a:rPr lang="en-US" dirty="0" smtClean="0"/>
              <a:t>Chapter Header (e.g., I)</a:t>
            </a:r>
            <a:endParaRPr lang="en-US" dirty="0"/>
          </a:p>
        </p:txBody>
      </p:sp>
      <p:sp>
        <p:nvSpPr>
          <p:cNvPr id="11" name="TextBox 10"/>
          <p:cNvSpPr txBox="1"/>
          <p:nvPr/>
        </p:nvSpPr>
        <p:spPr>
          <a:xfrm>
            <a:off x="5105400" y="3429000"/>
            <a:ext cx="2972989" cy="461665"/>
          </a:xfrm>
          <a:prstGeom prst="rect">
            <a:avLst/>
          </a:prstGeom>
          <a:noFill/>
        </p:spPr>
        <p:txBody>
          <a:bodyPr wrap="none" rtlCol="0">
            <a:spAutoFit/>
          </a:bodyPr>
          <a:lstStyle/>
          <a:p>
            <a:r>
              <a:rPr lang="en-US" dirty="0" smtClean="0"/>
              <a:t>Section Header (I.A)</a:t>
            </a:r>
            <a:endParaRPr lang="en-US" dirty="0"/>
          </a:p>
        </p:txBody>
      </p:sp>
    </p:spTree>
    <p:extLst>
      <p:ext uri="{BB962C8B-B14F-4D97-AF65-F5344CB8AC3E}">
        <p14:creationId xmlns:p14="http://schemas.microsoft.com/office/powerpoint/2010/main" val="9474569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457200"/>
            <a:ext cx="8305800" cy="990600"/>
          </a:xfrm>
          <a:solidFill>
            <a:srgbClr val="FFFFFF">
              <a:alpha val="50195"/>
            </a:srgbClr>
          </a:solidFill>
          <a:ln w="38100" cmpd="sng">
            <a:solidFill>
              <a:srgbClr val="008000"/>
            </a:solidFill>
          </a:ln>
        </p:spPr>
        <p:txBody>
          <a:bodyPr/>
          <a:lstStyle/>
          <a:p>
            <a:pPr eaLnBrk="1" hangingPunct="1"/>
            <a:r>
              <a:rPr lang="en-US" b="1" dirty="0">
                <a:latin typeface="+mj-lt"/>
              </a:rPr>
              <a:t>Advance Organizer</a:t>
            </a:r>
          </a:p>
        </p:txBody>
      </p:sp>
      <p:pic>
        <p:nvPicPr>
          <p:cNvPr id="4" name="Picture 3"/>
          <p:cNvPicPr>
            <a:picLocks noChangeAspect="1"/>
          </p:cNvPicPr>
          <p:nvPr/>
        </p:nvPicPr>
        <p:blipFill>
          <a:blip r:embed="rId2"/>
          <a:stretch>
            <a:fillRect/>
          </a:stretch>
        </p:blipFill>
        <p:spPr>
          <a:xfrm>
            <a:off x="8077200" y="838200"/>
            <a:ext cx="1066800" cy="1066800"/>
          </a:xfrm>
          <a:prstGeom prst="rect">
            <a:avLst/>
          </a:prstGeom>
        </p:spPr>
      </p:pic>
      <p:sp>
        <p:nvSpPr>
          <p:cNvPr id="33795" name="Rectangle 3"/>
          <p:cNvSpPr>
            <a:spLocks noGrp="1" noChangeArrowheads="1"/>
          </p:cNvSpPr>
          <p:nvPr>
            <p:ph type="body" idx="1"/>
          </p:nvPr>
        </p:nvSpPr>
        <p:spPr>
          <a:xfrm>
            <a:off x="457200" y="1524000"/>
            <a:ext cx="8305800" cy="4876800"/>
          </a:xfrm>
          <a:solidFill>
            <a:srgbClr val="FFFFFF">
              <a:alpha val="50195"/>
            </a:srgbClr>
          </a:solidFill>
          <a:ln>
            <a:noFill/>
          </a:ln>
        </p:spPr>
        <p:txBody>
          <a:bodyPr/>
          <a:lstStyle/>
          <a:p>
            <a:pPr eaLnBrk="1" hangingPunct="1"/>
            <a:r>
              <a:rPr lang="en-US" sz="2400" b="1" dirty="0">
                <a:solidFill>
                  <a:srgbClr val="008000"/>
                </a:solidFill>
                <a:latin typeface="+mj-lt"/>
              </a:rPr>
              <a:t>Introduction and </a:t>
            </a:r>
            <a:r>
              <a:rPr lang="en-US" sz="2400" b="1" dirty="0" smtClean="0">
                <a:solidFill>
                  <a:srgbClr val="008000"/>
                </a:solidFill>
                <a:latin typeface="+mj-lt"/>
              </a:rPr>
              <a:t>Focus on Coaching</a:t>
            </a:r>
            <a:endParaRPr lang="en-US" sz="2400" b="1" dirty="0">
              <a:solidFill>
                <a:srgbClr val="008000"/>
              </a:solidFill>
              <a:latin typeface="+mj-lt"/>
            </a:endParaRPr>
          </a:p>
          <a:p>
            <a:pPr eaLnBrk="1" hangingPunct="1">
              <a:buFontTx/>
              <a:buNone/>
            </a:pPr>
            <a:r>
              <a:rPr lang="en-US" sz="2400" dirty="0">
                <a:solidFill>
                  <a:srgbClr val="000000"/>
                </a:solidFill>
              </a:rPr>
              <a:t>	</a:t>
            </a:r>
            <a:r>
              <a:rPr lang="en-US" sz="2400" i="1" dirty="0" smtClean="0">
                <a:solidFill>
                  <a:srgbClr val="000000"/>
                </a:solidFill>
              </a:rPr>
              <a:t>End of Academy Assessment </a:t>
            </a:r>
            <a:r>
              <a:rPr lang="en-US" sz="2400" i="1" dirty="0">
                <a:solidFill>
                  <a:srgbClr val="000000"/>
                </a:solidFill>
              </a:rPr>
              <a:t>and Focus on </a:t>
            </a:r>
            <a:r>
              <a:rPr lang="en-US" sz="2400" i="1" dirty="0" smtClean="0">
                <a:solidFill>
                  <a:srgbClr val="000000"/>
                </a:solidFill>
              </a:rPr>
              <a:t>Year 3 training activities</a:t>
            </a:r>
            <a:endParaRPr lang="en-US" sz="2400" b="1" dirty="0">
              <a:solidFill>
                <a:srgbClr val="000000"/>
              </a:solidFill>
            </a:endParaRPr>
          </a:p>
          <a:p>
            <a:pPr eaLnBrk="1" hangingPunct="1"/>
            <a:endParaRPr lang="en-US" sz="900" b="1" dirty="0">
              <a:solidFill>
                <a:srgbClr val="000000"/>
              </a:solidFill>
            </a:endParaRPr>
          </a:p>
          <a:p>
            <a:pPr eaLnBrk="1" hangingPunct="1"/>
            <a:r>
              <a:rPr lang="en-US" sz="2400" b="1" dirty="0">
                <a:solidFill>
                  <a:srgbClr val="008000"/>
                </a:solidFill>
                <a:latin typeface="+mj-lt"/>
              </a:rPr>
              <a:t>Coaching Self-Assessment and Reports </a:t>
            </a:r>
          </a:p>
          <a:p>
            <a:pPr eaLnBrk="1" hangingPunct="1">
              <a:buFontTx/>
              <a:buNone/>
            </a:pPr>
            <a:r>
              <a:rPr lang="en-US" sz="2400" dirty="0">
                <a:solidFill>
                  <a:srgbClr val="000000"/>
                </a:solidFill>
              </a:rPr>
              <a:t>	</a:t>
            </a:r>
            <a:r>
              <a:rPr lang="en-US" sz="2400" i="1" dirty="0" smtClean="0">
                <a:solidFill>
                  <a:srgbClr val="000000"/>
                </a:solidFill>
              </a:rPr>
              <a:t>Share information on implementation of the PBIS Framework</a:t>
            </a:r>
            <a:endParaRPr lang="en-US" sz="2400" i="1" dirty="0">
              <a:solidFill>
                <a:srgbClr val="000000"/>
              </a:solidFill>
            </a:endParaRPr>
          </a:p>
          <a:p>
            <a:pPr eaLnBrk="1" hangingPunct="1"/>
            <a:endParaRPr lang="en-US" sz="900" b="1" dirty="0">
              <a:solidFill>
                <a:srgbClr val="000000"/>
              </a:solidFill>
            </a:endParaRPr>
          </a:p>
          <a:p>
            <a:pPr eaLnBrk="1" hangingPunct="1"/>
            <a:r>
              <a:rPr lang="en-US" sz="2400" dirty="0">
                <a:solidFill>
                  <a:srgbClr val="008000"/>
                </a:solidFill>
                <a:latin typeface="+mj-lt"/>
              </a:rPr>
              <a:t>Advanced Skill Building</a:t>
            </a:r>
          </a:p>
          <a:p>
            <a:pPr eaLnBrk="1" hangingPunct="1">
              <a:spcBef>
                <a:spcPts val="0"/>
              </a:spcBef>
              <a:spcAft>
                <a:spcPts val="0"/>
              </a:spcAft>
              <a:buFontTx/>
              <a:buNone/>
            </a:pPr>
            <a:r>
              <a:rPr lang="en-US" sz="2400" dirty="0">
                <a:solidFill>
                  <a:srgbClr val="000000"/>
                </a:solidFill>
              </a:rPr>
              <a:t>	</a:t>
            </a:r>
            <a:r>
              <a:rPr lang="en-US" sz="2400" i="1" dirty="0" smtClean="0">
                <a:solidFill>
                  <a:srgbClr val="000000"/>
                </a:solidFill>
              </a:rPr>
              <a:t>Sustaining the PBIS Framework in your school</a:t>
            </a:r>
          </a:p>
          <a:p>
            <a:pPr eaLnBrk="1" hangingPunct="1">
              <a:spcBef>
                <a:spcPts val="0"/>
              </a:spcBef>
              <a:spcAft>
                <a:spcPts val="0"/>
              </a:spcAft>
              <a:buFontTx/>
              <a:buNone/>
            </a:pPr>
            <a:r>
              <a:rPr lang="en-US" sz="2400" i="1" dirty="0" smtClean="0">
                <a:solidFill>
                  <a:srgbClr val="000000"/>
                </a:solidFill>
              </a:rPr>
              <a:t>	Enhancing Implementation with Family Engagement </a:t>
            </a:r>
            <a:endParaRPr lang="en-US" sz="900" b="1" dirty="0">
              <a:solidFill>
                <a:srgbClr val="000000"/>
              </a:solidFill>
            </a:endParaRPr>
          </a:p>
          <a:p>
            <a:pPr eaLnBrk="1" hangingPunct="1"/>
            <a:endParaRPr lang="en-US" sz="900" b="1" dirty="0">
              <a:solidFill>
                <a:srgbClr val="000000"/>
              </a:solidFill>
            </a:endParaRPr>
          </a:p>
          <a:p>
            <a:pPr eaLnBrk="1" hangingPunct="1"/>
            <a:r>
              <a:rPr lang="en-US" sz="2400" b="1" dirty="0">
                <a:solidFill>
                  <a:srgbClr val="008000"/>
                </a:solidFill>
                <a:latin typeface="+mj-lt"/>
              </a:rPr>
              <a:t>Preparation for Next Training </a:t>
            </a:r>
            <a:r>
              <a:rPr lang="en-US" sz="2400" b="1" dirty="0" smtClean="0">
                <a:solidFill>
                  <a:srgbClr val="008000"/>
                </a:solidFill>
                <a:latin typeface="+mj-lt"/>
              </a:rPr>
              <a:t>Event</a:t>
            </a:r>
            <a:endParaRPr lang="en-US" sz="2400" dirty="0">
              <a:solidFill>
                <a:srgbClr val="008000"/>
              </a:solidFill>
              <a:latin typeface="+mj-lt"/>
            </a:endParaRPr>
          </a:p>
        </p:txBody>
      </p:sp>
      <p:sp>
        <p:nvSpPr>
          <p:cNvPr id="5" name="Rounded Rectangle 4"/>
          <p:cNvSpPr/>
          <p:nvPr/>
        </p:nvSpPr>
        <p:spPr bwMode="auto">
          <a:xfrm>
            <a:off x="457200" y="1905000"/>
            <a:ext cx="8305800" cy="1066800"/>
          </a:xfrm>
          <a:prstGeom prst="roundRect">
            <a:avLst/>
          </a:prstGeom>
          <a:solidFill>
            <a:srgbClr val="FFFF00">
              <a:alpha val="2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08" charset="0"/>
            </a:endParaRPr>
          </a:p>
        </p:txBody>
      </p:sp>
    </p:spTree>
    <p:extLst>
      <p:ext uri="{BB962C8B-B14F-4D97-AF65-F5344CB8AC3E}">
        <p14:creationId xmlns:p14="http://schemas.microsoft.com/office/powerpoint/2010/main" val="3200493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PBIS">
  <a:themeElements>
    <a:clrScheme name="PBI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BIS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BI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BIS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BIS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BI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BI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BI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WIS 5.0 Look and Feel">
  <a:themeElements>
    <a:clrScheme name="Blue Template-Template">
      <a:dk1>
        <a:srgbClr val="000000"/>
      </a:dk1>
      <a:lt1>
        <a:srgbClr val="FFFFFF"/>
      </a:lt1>
      <a:dk2>
        <a:srgbClr val="050595"/>
      </a:dk2>
      <a:lt2>
        <a:srgbClr val="FFFF99"/>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9384</TotalTime>
  <Words>2749</Words>
  <Application>Microsoft Macintosh PowerPoint</Application>
  <PresentationFormat>On-screen Show (4:3)</PresentationFormat>
  <Paragraphs>601</Paragraphs>
  <Slides>57</Slides>
  <Notes>27</Notes>
  <HiddenSlides>6</HiddenSlides>
  <MMClips>0</MMClips>
  <ScaleCrop>false</ScaleCrop>
  <HeadingPairs>
    <vt:vector size="8" baseType="variant">
      <vt:variant>
        <vt:lpstr>Fonts Used</vt:lpstr>
      </vt:variant>
      <vt:variant>
        <vt:i4>11</vt:i4>
      </vt:variant>
      <vt:variant>
        <vt:lpstr>Theme</vt:lpstr>
      </vt:variant>
      <vt:variant>
        <vt:i4>3</vt:i4>
      </vt:variant>
      <vt:variant>
        <vt:lpstr>Embedded OLE Servers</vt:lpstr>
      </vt:variant>
      <vt:variant>
        <vt:i4>0</vt:i4>
      </vt:variant>
      <vt:variant>
        <vt:lpstr>Slide Titles</vt:lpstr>
      </vt:variant>
      <vt:variant>
        <vt:i4>57</vt:i4>
      </vt:variant>
    </vt:vector>
  </HeadingPairs>
  <TitlesOfParts>
    <vt:vector size="71" baseType="lpstr">
      <vt:lpstr>Arial Black</vt:lpstr>
      <vt:lpstr>Britannic Bold</vt:lpstr>
      <vt:lpstr>Calibri</vt:lpstr>
      <vt:lpstr>Franklin Gothic Book</vt:lpstr>
      <vt:lpstr>Franklin Gothic Medium</vt:lpstr>
      <vt:lpstr>ＭＳ Ｐゴシック</vt:lpstr>
      <vt:lpstr>Symbol</vt:lpstr>
      <vt:lpstr>Times New Roman</vt:lpstr>
      <vt:lpstr>Wingdings</vt:lpstr>
      <vt:lpstr>ヒラギノ角ゴ Pro W3</vt:lpstr>
      <vt:lpstr>Arial</vt:lpstr>
      <vt:lpstr>PBIS</vt:lpstr>
      <vt:lpstr>Custom Design</vt:lpstr>
      <vt:lpstr>SWIS 5.0 Look and Feel</vt:lpstr>
      <vt:lpstr>Coaching School-Wide Positive Behavioral Interventions and Supports (SWPBIS)</vt:lpstr>
      <vt:lpstr>Advance Organizer</vt:lpstr>
      <vt:lpstr>Main Coaching Objectives</vt:lpstr>
      <vt:lpstr>Training Expectations:</vt:lpstr>
      <vt:lpstr>PowerPoint Presentation</vt:lpstr>
      <vt:lpstr>Activity: Coaches Please Enter Attendance</vt:lpstr>
      <vt:lpstr>PowerPoint Presentation</vt:lpstr>
      <vt:lpstr>PowerPoint Presentation</vt:lpstr>
      <vt:lpstr>Advance Organizer</vt:lpstr>
      <vt:lpstr> Overview of Coaching in swpbis  (Chapter i) </vt:lpstr>
      <vt:lpstr>How is it going with your various roles?</vt:lpstr>
      <vt:lpstr> Basics of swpbis  for coaches   (Chapter Ii) </vt:lpstr>
      <vt:lpstr>PowerPoint Presentation</vt:lpstr>
      <vt:lpstr> coaching team meetings   (Chapter iII) </vt:lpstr>
      <vt:lpstr>Facilitating Effective Team Meetings (see details in Coaches’ Workbook)</vt:lpstr>
      <vt:lpstr>Using Data Effectively (see details in Coaches’ Workbook)</vt:lpstr>
      <vt:lpstr>Activity: Coaching Self-Assessment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Activity: Poster Planning</vt:lpstr>
      <vt:lpstr>Advance Organizer</vt:lpstr>
      <vt:lpstr>Activity: Coaching Implementation Review</vt:lpstr>
      <vt:lpstr>Advance Organizer</vt:lpstr>
      <vt:lpstr>PowerPoint Presentation</vt:lpstr>
      <vt:lpstr>PowerPoint Presentation</vt:lpstr>
      <vt:lpstr>Family Engagement Rubric</vt:lpstr>
      <vt:lpstr>PowerPoint Presentation</vt:lpstr>
      <vt:lpstr>PowerPoint Presentation</vt:lpstr>
      <vt:lpstr>PowerPoint Presentation</vt:lpstr>
      <vt:lpstr>Barriers to Sustainability 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Prepare for Jigsaw Activity: Getting Ready for Team Training</vt:lpstr>
      <vt:lpstr>Jigsaw Activity: Getting Ready for Team Training</vt:lpstr>
      <vt:lpstr>PowerPoint Presentation</vt:lpstr>
      <vt:lpstr>Activity: Please Complete Brief Training Evaluation</vt:lpstr>
      <vt:lpstr>PowerPoint Presentation</vt:lpstr>
      <vt:lpstr>Main Coaching Objectives</vt:lpstr>
      <vt:lpstr>What roles do coaches play?</vt:lpstr>
      <vt:lpstr>Consider Tattoos!</vt:lpstr>
      <vt:lpstr>PowerPoint Presentation</vt:lpstr>
    </vt:vector>
  </TitlesOfParts>
  <Company>University of Connecticut</Company>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Brandi Simonsen</dc:creator>
  <cp:lastModifiedBy>Feinberg, Adam</cp:lastModifiedBy>
  <cp:revision>406</cp:revision>
  <dcterms:created xsi:type="dcterms:W3CDTF">2014-11-11T16:26:18Z</dcterms:created>
  <dcterms:modified xsi:type="dcterms:W3CDTF">2017-03-08T16:46:07Z</dcterms:modified>
</cp:coreProperties>
</file>